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2" r:id="rId2"/>
  </p:sldMasterIdLst>
  <p:notesMasterIdLst>
    <p:notesMasterId r:id="rId32"/>
  </p:notesMasterIdLst>
  <p:handoutMasterIdLst>
    <p:handoutMasterId r:id="rId33"/>
  </p:handoutMasterIdLst>
  <p:sldIdLst>
    <p:sldId id="2847" r:id="rId3"/>
    <p:sldId id="2872" r:id="rId4"/>
    <p:sldId id="2871" r:id="rId5"/>
    <p:sldId id="2873" r:id="rId6"/>
    <p:sldId id="2877" r:id="rId7"/>
    <p:sldId id="2878" r:id="rId8"/>
    <p:sldId id="2879" r:id="rId9"/>
    <p:sldId id="2880" r:id="rId10"/>
    <p:sldId id="4016" r:id="rId11"/>
    <p:sldId id="4017" r:id="rId12"/>
    <p:sldId id="4018" r:id="rId13"/>
    <p:sldId id="4101" r:id="rId14"/>
    <p:sldId id="2819" r:id="rId15"/>
    <p:sldId id="4102" r:id="rId16"/>
    <p:sldId id="4103" r:id="rId17"/>
    <p:sldId id="4022" r:id="rId18"/>
    <p:sldId id="4104" r:id="rId19"/>
    <p:sldId id="4105" r:id="rId20"/>
    <p:sldId id="2874" r:id="rId21"/>
    <p:sldId id="4106" r:id="rId22"/>
    <p:sldId id="4107" r:id="rId23"/>
    <p:sldId id="4108" r:id="rId24"/>
    <p:sldId id="4109" r:id="rId25"/>
    <p:sldId id="4110" r:id="rId26"/>
    <p:sldId id="4096" r:id="rId27"/>
    <p:sldId id="4111" r:id="rId28"/>
    <p:sldId id="4112" r:id="rId29"/>
    <p:sldId id="4113" r:id="rId30"/>
    <p:sldId id="2849" r:id="rId31"/>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46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E186"/>
    <a:srgbClr val="7E061F"/>
    <a:srgbClr val="262626"/>
    <a:srgbClr val="81051D"/>
    <a:srgbClr val="82061E"/>
    <a:srgbClr val="AA5C2B"/>
    <a:srgbClr val="6B6566"/>
    <a:srgbClr val="B8B8BD"/>
    <a:srgbClr val="FEEED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15" autoAdjust="0"/>
    <p:restoredTop sz="96192" autoAdjust="0"/>
  </p:normalViewPr>
  <p:slideViewPr>
    <p:cSldViewPr snapToGrid="0" showGuides="1">
      <p:cViewPr>
        <p:scale>
          <a:sx n="75" d="100"/>
          <a:sy n="75" d="100"/>
        </p:scale>
        <p:origin x="-2268" y="-846"/>
      </p:cViewPr>
      <p:guideLst>
        <p:guide orient="horz" pos="2160"/>
        <p:guide pos="3840"/>
        <p:guide pos="461"/>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C04FE3-EBCB-4EEC-958A-82DFA604CA6D}"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5F0484-0F60-4837-8BE2-4414FF4B5C1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45F0484-0F60-4837-8BE2-4414FF4B5C11}" type="slidenum">
              <a:rPr lang="zh-CN" altLang="en-US" smtClean="0"/>
              <a:t>29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1" y="0"/>
            <a:ext cx="12192001" cy="68867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731837" y="1691639"/>
            <a:ext cx="4200226" cy="3886200"/>
          </a:xfrm>
          <a:custGeom>
            <a:avLst/>
            <a:gdLst>
              <a:gd name="connsiteX0" fmla="*/ 1362135 w 4200226"/>
              <a:gd name="connsiteY0" fmla="*/ 3553501 h 3886200"/>
              <a:gd name="connsiteX1" fmla="*/ 1348528 w 4200226"/>
              <a:gd name="connsiteY1" fmla="*/ 3554169 h 3886200"/>
              <a:gd name="connsiteX2" fmla="*/ 1333502 w 4200226"/>
              <a:gd name="connsiteY2" fmla="*/ 3565255 h 3886200"/>
              <a:gd name="connsiteX3" fmla="*/ 1355073 w 4200226"/>
              <a:gd name="connsiteY3" fmla="*/ 3582883 h 3886200"/>
              <a:gd name="connsiteX4" fmla="*/ 1368430 w 4200226"/>
              <a:gd name="connsiteY4" fmla="*/ 3565456 h 3886200"/>
              <a:gd name="connsiteX5" fmla="*/ 1362135 w 4200226"/>
              <a:gd name="connsiteY5" fmla="*/ 3553501 h 3886200"/>
              <a:gd name="connsiteX6" fmla="*/ 3293488 w 4200226"/>
              <a:gd name="connsiteY6" fmla="*/ 3522215 h 3886200"/>
              <a:gd name="connsiteX7" fmla="*/ 3295536 w 4200226"/>
              <a:gd name="connsiteY7" fmla="*/ 3528766 h 3886200"/>
              <a:gd name="connsiteX8" fmla="*/ 3293457 w 4200226"/>
              <a:gd name="connsiteY8" fmla="*/ 3530263 h 3886200"/>
              <a:gd name="connsiteX9" fmla="*/ 3293457 w 4200226"/>
              <a:gd name="connsiteY9" fmla="*/ 3522243 h 3886200"/>
              <a:gd name="connsiteX10" fmla="*/ 3263474 w 4200226"/>
              <a:gd name="connsiteY10" fmla="*/ 3495005 h 3886200"/>
              <a:gd name="connsiteX11" fmla="*/ 3258398 w 4200226"/>
              <a:gd name="connsiteY11" fmla="*/ 3504019 h 3886200"/>
              <a:gd name="connsiteX12" fmla="*/ 3265542 w 4200226"/>
              <a:gd name="connsiteY12" fmla="*/ 3520046 h 3886200"/>
              <a:gd name="connsiteX13" fmla="*/ 3279700 w 4200226"/>
              <a:gd name="connsiteY13" fmla="*/ 3514171 h 3886200"/>
              <a:gd name="connsiteX14" fmla="*/ 3263474 w 4200226"/>
              <a:gd name="connsiteY14" fmla="*/ 3495005 h 3886200"/>
              <a:gd name="connsiteX15" fmla="*/ 3342216 w 4200226"/>
              <a:gd name="connsiteY15" fmla="*/ 3494181 h 3886200"/>
              <a:gd name="connsiteX16" fmla="*/ 3341205 w 4200226"/>
              <a:gd name="connsiteY16" fmla="*/ 3494669 h 3886200"/>
              <a:gd name="connsiteX17" fmla="*/ 3338742 w 4200226"/>
              <a:gd name="connsiteY17" fmla="*/ 3494916 h 3886200"/>
              <a:gd name="connsiteX18" fmla="*/ 3338455 w 4200226"/>
              <a:gd name="connsiteY18" fmla="*/ 3494848 h 3886200"/>
              <a:gd name="connsiteX19" fmla="*/ 3549151 w 4200226"/>
              <a:gd name="connsiteY19" fmla="*/ 3283984 h 3886200"/>
              <a:gd name="connsiteX20" fmla="*/ 3541741 w 4200226"/>
              <a:gd name="connsiteY20" fmla="*/ 3288457 h 3886200"/>
              <a:gd name="connsiteX21" fmla="*/ 3543744 w 4200226"/>
              <a:gd name="connsiteY21" fmla="*/ 3305219 h 3886200"/>
              <a:gd name="connsiteX22" fmla="*/ 3552759 w 4200226"/>
              <a:gd name="connsiteY22" fmla="*/ 3299409 h 3886200"/>
              <a:gd name="connsiteX23" fmla="*/ 3549151 w 4200226"/>
              <a:gd name="connsiteY23" fmla="*/ 3283984 h 3886200"/>
              <a:gd name="connsiteX24" fmla="*/ 3429151 w 4200226"/>
              <a:gd name="connsiteY24" fmla="*/ 3234835 h 3886200"/>
              <a:gd name="connsiteX25" fmla="*/ 3424945 w 4200226"/>
              <a:gd name="connsiteY25" fmla="*/ 3242448 h 3886200"/>
              <a:gd name="connsiteX26" fmla="*/ 3429151 w 4200226"/>
              <a:gd name="connsiteY26" fmla="*/ 3246655 h 3886200"/>
              <a:gd name="connsiteX27" fmla="*/ 3432825 w 4200226"/>
              <a:gd name="connsiteY27" fmla="*/ 3238708 h 3886200"/>
              <a:gd name="connsiteX28" fmla="*/ 3429151 w 4200226"/>
              <a:gd name="connsiteY28" fmla="*/ 3234835 h 3886200"/>
              <a:gd name="connsiteX29" fmla="*/ 3487917 w 4200226"/>
              <a:gd name="connsiteY29" fmla="*/ 3187822 h 3886200"/>
              <a:gd name="connsiteX30" fmla="*/ 3460938 w 4200226"/>
              <a:gd name="connsiteY30" fmla="*/ 3203916 h 3886200"/>
              <a:gd name="connsiteX31" fmla="*/ 3460537 w 4200226"/>
              <a:gd name="connsiteY31" fmla="*/ 3218808 h 3886200"/>
              <a:gd name="connsiteX32" fmla="*/ 3464343 w 4200226"/>
              <a:gd name="connsiteY32" fmla="*/ 3222814 h 3886200"/>
              <a:gd name="connsiteX33" fmla="*/ 3493860 w 4200226"/>
              <a:gd name="connsiteY33" fmla="*/ 3193167 h 3886200"/>
              <a:gd name="connsiteX34" fmla="*/ 3487917 w 4200226"/>
              <a:gd name="connsiteY34" fmla="*/ 3187822 h 3886200"/>
              <a:gd name="connsiteX35" fmla="*/ 3500403 w 4200226"/>
              <a:gd name="connsiteY35" fmla="*/ 3164384 h 3886200"/>
              <a:gd name="connsiteX36" fmla="*/ 3494528 w 4200226"/>
              <a:gd name="connsiteY36" fmla="*/ 3173400 h 3886200"/>
              <a:gd name="connsiteX37" fmla="*/ 3511357 w 4200226"/>
              <a:gd name="connsiteY37" fmla="*/ 3175401 h 3886200"/>
              <a:gd name="connsiteX38" fmla="*/ 3515830 w 4200226"/>
              <a:gd name="connsiteY38" fmla="*/ 3167991 h 3886200"/>
              <a:gd name="connsiteX39" fmla="*/ 3500403 w 4200226"/>
              <a:gd name="connsiteY39" fmla="*/ 3164384 h 3886200"/>
              <a:gd name="connsiteX40" fmla="*/ 3642175 w 4200226"/>
              <a:gd name="connsiteY40" fmla="*/ 3022747 h 3886200"/>
              <a:gd name="connsiteX41" fmla="*/ 3638102 w 4200226"/>
              <a:gd name="connsiteY41" fmla="*/ 3028689 h 3886200"/>
              <a:gd name="connsiteX42" fmla="*/ 3665614 w 4200226"/>
              <a:gd name="connsiteY42" fmla="*/ 3045450 h 3886200"/>
              <a:gd name="connsiteX43" fmla="*/ 3670958 w 4200226"/>
              <a:gd name="connsiteY43" fmla="*/ 3036771 h 3886200"/>
              <a:gd name="connsiteX44" fmla="*/ 3669087 w 4200226"/>
              <a:gd name="connsiteY44" fmla="*/ 3026687 h 3886200"/>
              <a:gd name="connsiteX45" fmla="*/ 3642175 w 4200226"/>
              <a:gd name="connsiteY45" fmla="*/ 3022747 h 3886200"/>
              <a:gd name="connsiteX46" fmla="*/ 3936802 w 4200226"/>
              <a:gd name="connsiteY46" fmla="*/ 2927988 h 3886200"/>
              <a:gd name="connsiteX47" fmla="*/ 3913964 w 4200226"/>
              <a:gd name="connsiteY47" fmla="*/ 2928123 h 3886200"/>
              <a:gd name="connsiteX48" fmla="*/ 3909221 w 4200226"/>
              <a:gd name="connsiteY48" fmla="*/ 2935068 h 3886200"/>
              <a:gd name="connsiteX49" fmla="*/ 3937338 w 4200226"/>
              <a:gd name="connsiteY49" fmla="*/ 2956101 h 3886200"/>
              <a:gd name="connsiteX50" fmla="*/ 3942479 w 4200226"/>
              <a:gd name="connsiteY50" fmla="*/ 2942546 h 3886200"/>
              <a:gd name="connsiteX51" fmla="*/ 3940743 w 4200226"/>
              <a:gd name="connsiteY51" fmla="*/ 2931927 h 3886200"/>
              <a:gd name="connsiteX52" fmla="*/ 3936802 w 4200226"/>
              <a:gd name="connsiteY52" fmla="*/ 2927988 h 3886200"/>
              <a:gd name="connsiteX53" fmla="*/ 749122 w 4200226"/>
              <a:gd name="connsiteY53" fmla="*/ 2833362 h 3886200"/>
              <a:gd name="connsiteX54" fmla="*/ 745450 w 4200226"/>
              <a:gd name="connsiteY54" fmla="*/ 2837235 h 3886200"/>
              <a:gd name="connsiteX55" fmla="*/ 749122 w 4200226"/>
              <a:gd name="connsiteY55" fmla="*/ 2845182 h 3886200"/>
              <a:gd name="connsiteX56" fmla="*/ 752795 w 4200226"/>
              <a:gd name="connsiteY56" fmla="*/ 2841310 h 3886200"/>
              <a:gd name="connsiteX57" fmla="*/ 749122 w 4200226"/>
              <a:gd name="connsiteY57" fmla="*/ 2833362 h 3886200"/>
              <a:gd name="connsiteX58" fmla="*/ 3806918 w 4200226"/>
              <a:gd name="connsiteY58" fmla="*/ 2455598 h 3886200"/>
              <a:gd name="connsiteX59" fmla="*/ 3798904 w 4200226"/>
              <a:gd name="connsiteY59" fmla="*/ 2467816 h 3886200"/>
              <a:gd name="connsiteX60" fmla="*/ 3818805 w 4200226"/>
              <a:gd name="connsiteY60" fmla="*/ 2490990 h 3886200"/>
              <a:gd name="connsiteX61" fmla="*/ 3834764 w 4200226"/>
              <a:gd name="connsiteY61" fmla="*/ 2475030 h 3886200"/>
              <a:gd name="connsiteX62" fmla="*/ 3806918 w 4200226"/>
              <a:gd name="connsiteY62" fmla="*/ 2455598 h 3886200"/>
              <a:gd name="connsiteX63" fmla="*/ 4123716 w 4200226"/>
              <a:gd name="connsiteY63" fmla="*/ 2445981 h 3886200"/>
              <a:gd name="connsiteX64" fmla="*/ 4119842 w 4200226"/>
              <a:gd name="connsiteY64" fmla="*/ 2449653 h 3886200"/>
              <a:gd name="connsiteX65" fmla="*/ 4127455 w 4200226"/>
              <a:gd name="connsiteY65" fmla="*/ 2453862 h 3886200"/>
              <a:gd name="connsiteX66" fmla="*/ 4131662 w 4200226"/>
              <a:gd name="connsiteY66" fmla="*/ 2449653 h 3886200"/>
              <a:gd name="connsiteX67" fmla="*/ 4123716 w 4200226"/>
              <a:gd name="connsiteY67" fmla="*/ 2445981 h 3886200"/>
              <a:gd name="connsiteX68" fmla="*/ 3830557 w 4200226"/>
              <a:gd name="connsiteY68" fmla="*/ 2396565 h 3886200"/>
              <a:gd name="connsiteX69" fmla="*/ 3826351 w 4200226"/>
              <a:gd name="connsiteY69" fmla="*/ 2404178 h 3886200"/>
              <a:gd name="connsiteX70" fmla="*/ 3830557 w 4200226"/>
              <a:gd name="connsiteY70" fmla="*/ 2408385 h 3886200"/>
              <a:gd name="connsiteX71" fmla="*/ 3834231 w 4200226"/>
              <a:gd name="connsiteY71" fmla="*/ 2400439 h 3886200"/>
              <a:gd name="connsiteX72" fmla="*/ 3830557 w 4200226"/>
              <a:gd name="connsiteY72" fmla="*/ 2396565 h 3886200"/>
              <a:gd name="connsiteX73" fmla="*/ 459838 w 4200226"/>
              <a:gd name="connsiteY73" fmla="*/ 2349352 h 3886200"/>
              <a:gd name="connsiteX74" fmla="*/ 470790 w 4200226"/>
              <a:gd name="connsiteY74" fmla="*/ 2349485 h 3886200"/>
              <a:gd name="connsiteX75" fmla="*/ 473767 w 4200226"/>
              <a:gd name="connsiteY75" fmla="*/ 2350652 h 3886200"/>
              <a:gd name="connsiteX76" fmla="*/ 474063 w 4200226"/>
              <a:gd name="connsiteY76" fmla="*/ 2352891 h 3886200"/>
              <a:gd name="connsiteX77" fmla="*/ 463134 w 4200226"/>
              <a:gd name="connsiteY77" fmla="*/ 2353783 h 3886200"/>
              <a:gd name="connsiteX78" fmla="*/ 3896000 w 4200226"/>
              <a:gd name="connsiteY78" fmla="*/ 2314226 h 3886200"/>
              <a:gd name="connsiteX79" fmla="*/ 3884114 w 4200226"/>
              <a:gd name="connsiteY79" fmla="*/ 2328185 h 3886200"/>
              <a:gd name="connsiteX80" fmla="*/ 3889856 w 4200226"/>
              <a:gd name="connsiteY80" fmla="*/ 2338268 h 3886200"/>
              <a:gd name="connsiteX81" fmla="*/ 3905417 w 4200226"/>
              <a:gd name="connsiteY81" fmla="*/ 2317898 h 3886200"/>
              <a:gd name="connsiteX82" fmla="*/ 3896000 w 4200226"/>
              <a:gd name="connsiteY82" fmla="*/ 2314226 h 3886200"/>
              <a:gd name="connsiteX83" fmla="*/ 486015 w 4200226"/>
              <a:gd name="connsiteY83" fmla="*/ 2231689 h 3886200"/>
              <a:gd name="connsiteX84" fmla="*/ 472325 w 4200226"/>
              <a:gd name="connsiteY84" fmla="*/ 2237564 h 3886200"/>
              <a:gd name="connsiteX85" fmla="*/ 476599 w 4200226"/>
              <a:gd name="connsiteY85" fmla="*/ 2270820 h 3886200"/>
              <a:gd name="connsiteX86" fmla="*/ 494563 w 4200226"/>
              <a:gd name="connsiteY86" fmla="*/ 2260404 h 3886200"/>
              <a:gd name="connsiteX87" fmla="*/ 486015 w 4200226"/>
              <a:gd name="connsiteY87" fmla="*/ 2231689 h 3886200"/>
              <a:gd name="connsiteX88" fmla="*/ 3864615 w 4200226"/>
              <a:gd name="connsiteY88" fmla="*/ 2102872 h 3886200"/>
              <a:gd name="connsiteX89" fmla="*/ 3860608 w 4200226"/>
              <a:gd name="connsiteY89" fmla="*/ 2124444 h 3886200"/>
              <a:gd name="connsiteX90" fmla="*/ 3872027 w 4200226"/>
              <a:gd name="connsiteY90" fmla="*/ 2143141 h 3886200"/>
              <a:gd name="connsiteX91" fmla="*/ 3919707 w 4200226"/>
              <a:gd name="connsiteY91" fmla="*/ 2282907 h 3886200"/>
              <a:gd name="connsiteX92" fmla="*/ 3925983 w 4200226"/>
              <a:gd name="connsiteY92" fmla="*/ 2323243 h 3886200"/>
              <a:gd name="connsiteX93" fmla="*/ 3898203 w 4200226"/>
              <a:gd name="connsiteY93" fmla="*/ 2364712 h 3886200"/>
              <a:gd name="connsiteX94" fmla="*/ 3886117 w 4200226"/>
              <a:gd name="connsiteY94" fmla="*/ 2389020 h 3886200"/>
              <a:gd name="connsiteX95" fmla="*/ 3890324 w 4200226"/>
              <a:gd name="connsiteY95" fmla="*/ 2407651 h 3886200"/>
              <a:gd name="connsiteX96" fmla="*/ 3900675 w 4200226"/>
              <a:gd name="connsiteY96" fmla="*/ 2433628 h 3886200"/>
              <a:gd name="connsiteX97" fmla="*/ 3884782 w 4200226"/>
              <a:gd name="connsiteY97" fmla="*/ 2473494 h 3886200"/>
              <a:gd name="connsiteX98" fmla="*/ 3854733 w 4200226"/>
              <a:gd name="connsiteY98" fmla="*/ 2573662 h 3886200"/>
              <a:gd name="connsiteX99" fmla="*/ 3825215 w 4200226"/>
              <a:gd name="connsiteY99" fmla="*/ 2649590 h 3886200"/>
              <a:gd name="connsiteX100" fmla="*/ 3795632 w 4200226"/>
              <a:gd name="connsiteY100" fmla="*/ 2700741 h 3886200"/>
              <a:gd name="connsiteX101" fmla="*/ 3755767 w 4200226"/>
              <a:gd name="connsiteY101" fmla="*/ 2749290 h 3886200"/>
              <a:gd name="connsiteX102" fmla="*/ 3713560 w 4200226"/>
              <a:gd name="connsiteY102" fmla="*/ 2820742 h 3886200"/>
              <a:gd name="connsiteX103" fmla="*/ 3709821 w 4200226"/>
              <a:gd name="connsiteY103" fmla="*/ 2865482 h 3886200"/>
              <a:gd name="connsiteX104" fmla="*/ 3711158 w 4200226"/>
              <a:gd name="connsiteY104" fmla="*/ 2906352 h 3886200"/>
              <a:gd name="connsiteX105" fmla="*/ 3706617 w 4200226"/>
              <a:gd name="connsiteY105" fmla="*/ 2927988 h 3886200"/>
              <a:gd name="connsiteX106" fmla="*/ 3657667 w 4200226"/>
              <a:gd name="connsiteY106" fmla="*/ 2951627 h 3886200"/>
              <a:gd name="connsiteX107" fmla="*/ 3635899 w 4200226"/>
              <a:gd name="connsiteY107" fmla="*/ 2959106 h 3886200"/>
              <a:gd name="connsiteX108" fmla="*/ 3636432 w 4200226"/>
              <a:gd name="connsiteY108" fmla="*/ 2969659 h 3886200"/>
              <a:gd name="connsiteX109" fmla="*/ 3668954 w 4200226"/>
              <a:gd name="connsiteY109" fmla="*/ 2963580 h 3886200"/>
              <a:gd name="connsiteX110" fmla="*/ 3685982 w 4200226"/>
              <a:gd name="connsiteY110" fmla="*/ 2963181 h 3886200"/>
              <a:gd name="connsiteX111" fmla="*/ 3694730 w 4200226"/>
              <a:gd name="connsiteY111" fmla="*/ 2957303 h 3886200"/>
              <a:gd name="connsiteX112" fmla="*/ 3683311 w 4200226"/>
              <a:gd name="connsiteY112" fmla="*/ 2951827 h 3886200"/>
              <a:gd name="connsiteX113" fmla="*/ 3694798 w 4200226"/>
              <a:gd name="connsiteY113" fmla="*/ 2951495 h 3886200"/>
              <a:gd name="connsiteX114" fmla="*/ 3706617 w 4200226"/>
              <a:gd name="connsiteY114" fmla="*/ 2951495 h 3886200"/>
              <a:gd name="connsiteX115" fmla="*/ 3706217 w 4200226"/>
              <a:gd name="connsiteY115" fmla="*/ 2968588 h 3886200"/>
              <a:gd name="connsiteX116" fmla="*/ 3708220 w 4200226"/>
              <a:gd name="connsiteY116" fmla="*/ 2993563 h 3886200"/>
              <a:gd name="connsiteX117" fmla="*/ 3718302 w 4200226"/>
              <a:gd name="connsiteY117" fmla="*/ 2978006 h 3886200"/>
              <a:gd name="connsiteX118" fmla="*/ 3724646 w 4200226"/>
              <a:gd name="connsiteY118" fmla="*/ 2963647 h 3886200"/>
              <a:gd name="connsiteX119" fmla="*/ 3737001 w 4200226"/>
              <a:gd name="connsiteY119" fmla="*/ 2973331 h 3886200"/>
              <a:gd name="connsiteX120" fmla="*/ 3749755 w 4200226"/>
              <a:gd name="connsiteY120" fmla="*/ 2961712 h 3886200"/>
              <a:gd name="connsiteX121" fmla="*/ 3762309 w 4200226"/>
              <a:gd name="connsiteY121" fmla="*/ 2954165 h 3886200"/>
              <a:gd name="connsiteX122" fmla="*/ 3765515 w 4200226"/>
              <a:gd name="connsiteY122" fmla="*/ 2958439 h 3886200"/>
              <a:gd name="connsiteX123" fmla="*/ 3766317 w 4200226"/>
              <a:gd name="connsiteY123" fmla="*/ 2969925 h 3886200"/>
              <a:gd name="connsiteX124" fmla="*/ 3777134 w 4200226"/>
              <a:gd name="connsiteY124" fmla="*/ 2967119 h 3886200"/>
              <a:gd name="connsiteX125" fmla="*/ 3857269 w 4200226"/>
              <a:gd name="connsiteY125" fmla="*/ 2901276 h 3886200"/>
              <a:gd name="connsiteX126" fmla="*/ 3877103 w 4200226"/>
              <a:gd name="connsiteY126" fmla="*/ 2892329 h 3886200"/>
              <a:gd name="connsiteX127" fmla="*/ 3877103 w 4200226"/>
              <a:gd name="connsiteY127" fmla="*/ 2858072 h 3886200"/>
              <a:gd name="connsiteX128" fmla="*/ 3860742 w 4200226"/>
              <a:gd name="connsiteY128" fmla="*/ 2863747 h 3886200"/>
              <a:gd name="connsiteX129" fmla="*/ 3860674 w 4200226"/>
              <a:gd name="connsiteY129" fmla="*/ 2841043 h 3886200"/>
              <a:gd name="connsiteX130" fmla="*/ 3899807 w 4200226"/>
              <a:gd name="connsiteY130" fmla="*/ 2810324 h 3886200"/>
              <a:gd name="connsiteX131" fmla="*/ 3920375 w 4200226"/>
              <a:gd name="connsiteY131" fmla="*/ 2791025 h 3886200"/>
              <a:gd name="connsiteX132" fmla="*/ 3931594 w 4200226"/>
              <a:gd name="connsiteY132" fmla="*/ 2724649 h 3886200"/>
              <a:gd name="connsiteX133" fmla="*/ 3954965 w 4200226"/>
              <a:gd name="connsiteY133" fmla="*/ 2657937 h 3886200"/>
              <a:gd name="connsiteX134" fmla="*/ 3983214 w 4200226"/>
              <a:gd name="connsiteY134" fmla="*/ 2551558 h 3886200"/>
              <a:gd name="connsiteX135" fmla="*/ 4001845 w 4200226"/>
              <a:gd name="connsiteY135" fmla="*/ 2441373 h 3886200"/>
              <a:gd name="connsiteX136" fmla="*/ 3990627 w 4200226"/>
              <a:gd name="connsiteY136" fmla="*/ 2292725 h 3886200"/>
              <a:gd name="connsiteX137" fmla="*/ 3975200 w 4200226"/>
              <a:gd name="connsiteY137" fmla="*/ 2245779 h 3886200"/>
              <a:gd name="connsiteX138" fmla="*/ 3965250 w 4200226"/>
              <a:gd name="connsiteY138" fmla="*/ 2203107 h 3886200"/>
              <a:gd name="connsiteX139" fmla="*/ 3930860 w 4200226"/>
              <a:gd name="connsiteY139" fmla="*/ 2171053 h 3886200"/>
              <a:gd name="connsiteX140" fmla="*/ 3884782 w 4200226"/>
              <a:gd name="connsiteY140" fmla="*/ 2108617 h 3886200"/>
              <a:gd name="connsiteX141" fmla="*/ 3864615 w 4200226"/>
              <a:gd name="connsiteY141" fmla="*/ 2102872 h 3886200"/>
              <a:gd name="connsiteX142" fmla="*/ 312258 w 4200226"/>
              <a:gd name="connsiteY142" fmla="*/ 1983341 h 3886200"/>
              <a:gd name="connsiteX143" fmla="*/ 308586 w 4200226"/>
              <a:gd name="connsiteY143" fmla="*/ 1987212 h 3886200"/>
              <a:gd name="connsiteX144" fmla="*/ 312258 w 4200226"/>
              <a:gd name="connsiteY144" fmla="*/ 1995161 h 3886200"/>
              <a:gd name="connsiteX145" fmla="*/ 316465 w 4200226"/>
              <a:gd name="connsiteY145" fmla="*/ 1990952 h 3886200"/>
              <a:gd name="connsiteX146" fmla="*/ 312258 w 4200226"/>
              <a:gd name="connsiteY146" fmla="*/ 1983341 h 3886200"/>
              <a:gd name="connsiteX147" fmla="*/ 333827 w 4200226"/>
              <a:gd name="connsiteY147" fmla="*/ 1961970 h 3886200"/>
              <a:gd name="connsiteX148" fmla="*/ 329953 w 4200226"/>
              <a:gd name="connsiteY148" fmla="*/ 1965644 h 3886200"/>
              <a:gd name="connsiteX149" fmla="*/ 337565 w 4200226"/>
              <a:gd name="connsiteY149" fmla="*/ 1969851 h 3886200"/>
              <a:gd name="connsiteX150" fmla="*/ 341773 w 4200226"/>
              <a:gd name="connsiteY150" fmla="*/ 1965644 h 3886200"/>
              <a:gd name="connsiteX151" fmla="*/ 333827 w 4200226"/>
              <a:gd name="connsiteY151" fmla="*/ 1961970 h 3886200"/>
              <a:gd name="connsiteX152" fmla="*/ 424980 w 4200226"/>
              <a:gd name="connsiteY152" fmla="*/ 1912890 h 3886200"/>
              <a:gd name="connsiteX153" fmla="*/ 429404 w 4200226"/>
              <a:gd name="connsiteY153" fmla="*/ 1914391 h 3886200"/>
              <a:gd name="connsiteX154" fmla="*/ 432853 w 4200226"/>
              <a:gd name="connsiteY154" fmla="*/ 1916647 h 3886200"/>
              <a:gd name="connsiteX155" fmla="*/ 432843 w 4200226"/>
              <a:gd name="connsiteY155" fmla="*/ 1916677 h 3886200"/>
              <a:gd name="connsiteX156" fmla="*/ 423795 w 4200226"/>
              <a:gd name="connsiteY156" fmla="*/ 1914567 h 3886200"/>
              <a:gd name="connsiteX157" fmla="*/ 522878 w 4200226"/>
              <a:gd name="connsiteY157" fmla="*/ 1819932 h 3886200"/>
              <a:gd name="connsiteX158" fmla="*/ 519271 w 4200226"/>
              <a:gd name="connsiteY158" fmla="*/ 1835359 h 3886200"/>
              <a:gd name="connsiteX159" fmla="*/ 528286 w 4200226"/>
              <a:gd name="connsiteY159" fmla="*/ 1841236 h 3886200"/>
              <a:gd name="connsiteX160" fmla="*/ 530289 w 4200226"/>
              <a:gd name="connsiteY160" fmla="*/ 1824407 h 3886200"/>
              <a:gd name="connsiteX161" fmla="*/ 522878 w 4200226"/>
              <a:gd name="connsiteY161" fmla="*/ 1819932 h 3886200"/>
              <a:gd name="connsiteX162" fmla="*/ 3866017 w 4200226"/>
              <a:gd name="connsiteY162" fmla="*/ 1806244 h 3886200"/>
              <a:gd name="connsiteX163" fmla="*/ 3862345 w 4200226"/>
              <a:gd name="connsiteY163" fmla="*/ 1810115 h 3886200"/>
              <a:gd name="connsiteX164" fmla="*/ 3866017 w 4200226"/>
              <a:gd name="connsiteY164" fmla="*/ 1818064 h 3886200"/>
              <a:gd name="connsiteX165" fmla="*/ 3870225 w 4200226"/>
              <a:gd name="connsiteY165" fmla="*/ 1813855 h 3886200"/>
              <a:gd name="connsiteX166" fmla="*/ 3866017 w 4200226"/>
              <a:gd name="connsiteY166" fmla="*/ 1806244 h 3886200"/>
              <a:gd name="connsiteX167" fmla="*/ 380105 w 4200226"/>
              <a:gd name="connsiteY167" fmla="*/ 1783072 h 3886200"/>
              <a:gd name="connsiteX168" fmla="*/ 365413 w 4200226"/>
              <a:gd name="connsiteY168" fmla="*/ 1788547 h 3886200"/>
              <a:gd name="connsiteX169" fmla="*/ 374362 w 4200226"/>
              <a:gd name="connsiteY169" fmla="*/ 1794091 h 3886200"/>
              <a:gd name="connsiteX170" fmla="*/ 390655 w 4200226"/>
              <a:gd name="connsiteY170" fmla="*/ 1789617 h 3886200"/>
              <a:gd name="connsiteX171" fmla="*/ 380105 w 4200226"/>
              <a:gd name="connsiteY171" fmla="*/ 1783072 h 3886200"/>
              <a:gd name="connsiteX172" fmla="*/ 415563 w 4200226"/>
              <a:gd name="connsiteY172" fmla="*/ 1771253 h 3886200"/>
              <a:gd name="connsiteX173" fmla="*/ 400872 w 4200226"/>
              <a:gd name="connsiteY173" fmla="*/ 1776727 h 3886200"/>
              <a:gd name="connsiteX174" fmla="*/ 411157 w 4200226"/>
              <a:gd name="connsiteY174" fmla="*/ 1783539 h 3886200"/>
              <a:gd name="connsiteX175" fmla="*/ 424446 w 4200226"/>
              <a:gd name="connsiteY175" fmla="*/ 1776727 h 3886200"/>
              <a:gd name="connsiteX176" fmla="*/ 415563 w 4200226"/>
              <a:gd name="connsiteY176" fmla="*/ 1771253 h 3886200"/>
              <a:gd name="connsiteX177" fmla="*/ 692094 w 4200226"/>
              <a:gd name="connsiteY177" fmla="*/ 1714022 h 3886200"/>
              <a:gd name="connsiteX178" fmla="*/ 684148 w 4200226"/>
              <a:gd name="connsiteY178" fmla="*/ 1717694 h 3886200"/>
              <a:gd name="connsiteX179" fmla="*/ 688354 w 4200226"/>
              <a:gd name="connsiteY179" fmla="*/ 1721902 h 3886200"/>
              <a:gd name="connsiteX180" fmla="*/ 695968 w 4200226"/>
              <a:gd name="connsiteY180" fmla="*/ 1717694 h 3886200"/>
              <a:gd name="connsiteX181" fmla="*/ 692094 w 4200226"/>
              <a:gd name="connsiteY181" fmla="*/ 1714022 h 3886200"/>
              <a:gd name="connsiteX182" fmla="*/ 825785 w 4200226"/>
              <a:gd name="connsiteY182" fmla="*/ 1664873 h 3886200"/>
              <a:gd name="connsiteX183" fmla="*/ 809024 w 4200226"/>
              <a:gd name="connsiteY183" fmla="*/ 1673689 h 3886200"/>
              <a:gd name="connsiteX184" fmla="*/ 832062 w 4200226"/>
              <a:gd name="connsiteY184" fmla="*/ 1699666 h 3886200"/>
              <a:gd name="connsiteX185" fmla="*/ 837339 w 4200226"/>
              <a:gd name="connsiteY185" fmla="*/ 1684772 h 3886200"/>
              <a:gd name="connsiteX186" fmla="*/ 825785 w 4200226"/>
              <a:gd name="connsiteY186" fmla="*/ 1664873 h 3886200"/>
              <a:gd name="connsiteX187" fmla="*/ 713931 w 4200226"/>
              <a:gd name="connsiteY187" fmla="*/ 1641168 h 3886200"/>
              <a:gd name="connsiteX188" fmla="*/ 701843 w 4200226"/>
              <a:gd name="connsiteY188" fmla="*/ 1652922 h 3886200"/>
              <a:gd name="connsiteX189" fmla="*/ 705918 w 4200226"/>
              <a:gd name="connsiteY189" fmla="*/ 1692185 h 3886200"/>
              <a:gd name="connsiteX190" fmla="*/ 713998 w 4200226"/>
              <a:gd name="connsiteY190" fmla="*/ 1699599 h 3886200"/>
              <a:gd name="connsiteX191" fmla="*/ 719274 w 4200226"/>
              <a:gd name="connsiteY191" fmla="*/ 1690383 h 3886200"/>
              <a:gd name="connsiteX192" fmla="*/ 719608 w 4200226"/>
              <a:gd name="connsiteY192" fmla="*/ 1673220 h 3886200"/>
              <a:gd name="connsiteX193" fmla="*/ 719406 w 4200226"/>
              <a:gd name="connsiteY193" fmla="*/ 1656058 h 3886200"/>
              <a:gd name="connsiteX194" fmla="*/ 713931 w 4200226"/>
              <a:gd name="connsiteY194" fmla="*/ 1641168 h 3886200"/>
              <a:gd name="connsiteX195" fmla="*/ 485548 w 4200226"/>
              <a:gd name="connsiteY195" fmla="*/ 1546608 h 3886200"/>
              <a:gd name="connsiteX196" fmla="*/ 448219 w 4200226"/>
              <a:gd name="connsiteY196" fmla="*/ 1564905 h 3886200"/>
              <a:gd name="connsiteX197" fmla="*/ 448352 w 4200226"/>
              <a:gd name="connsiteY197" fmla="*/ 1575859 h 3886200"/>
              <a:gd name="connsiteX198" fmla="*/ 460572 w 4200226"/>
              <a:gd name="connsiteY198" fmla="*/ 1584272 h 3886200"/>
              <a:gd name="connsiteX199" fmla="*/ 494697 w 4200226"/>
              <a:gd name="connsiteY199" fmla="*/ 1551885 h 3886200"/>
              <a:gd name="connsiteX200" fmla="*/ 485548 w 4200226"/>
              <a:gd name="connsiteY200" fmla="*/ 1546608 h 3886200"/>
              <a:gd name="connsiteX201" fmla="*/ 1069861 w 4200226"/>
              <a:gd name="connsiteY201" fmla="*/ 1466674 h 3886200"/>
              <a:gd name="connsiteX202" fmla="*/ 1050695 w 4200226"/>
              <a:gd name="connsiteY202" fmla="*/ 1470081 h 3886200"/>
              <a:gd name="connsiteX203" fmla="*/ 1043083 w 4200226"/>
              <a:gd name="connsiteY203" fmla="*/ 1485707 h 3886200"/>
              <a:gd name="connsiteX204" fmla="*/ 1050294 w 4200226"/>
              <a:gd name="connsiteY204" fmla="*/ 1516826 h 3886200"/>
              <a:gd name="connsiteX205" fmla="*/ 1054569 w 4200226"/>
              <a:gd name="connsiteY205" fmla="*/ 1521098 h 3886200"/>
              <a:gd name="connsiteX206" fmla="*/ 1061714 w 4200226"/>
              <a:gd name="connsiteY206" fmla="*/ 1516489 h 3886200"/>
              <a:gd name="connsiteX207" fmla="*/ 1073399 w 4200226"/>
              <a:gd name="connsiteY207" fmla="*/ 1481366 h 3886200"/>
              <a:gd name="connsiteX208" fmla="*/ 1069861 w 4200226"/>
              <a:gd name="connsiteY208" fmla="*/ 1466674 h 3886200"/>
              <a:gd name="connsiteX209" fmla="*/ 3895400 w 4200226"/>
              <a:gd name="connsiteY209" fmla="*/ 1346472 h 3886200"/>
              <a:gd name="connsiteX210" fmla="*/ 3884180 w 4200226"/>
              <a:gd name="connsiteY210" fmla="*/ 1366507 h 3886200"/>
              <a:gd name="connsiteX211" fmla="*/ 3897070 w 4200226"/>
              <a:gd name="connsiteY211" fmla="*/ 1397026 h 3886200"/>
              <a:gd name="connsiteX212" fmla="*/ 3906685 w 4200226"/>
              <a:gd name="connsiteY212" fmla="*/ 1360564 h 3886200"/>
              <a:gd name="connsiteX213" fmla="*/ 3895400 w 4200226"/>
              <a:gd name="connsiteY213" fmla="*/ 1346472 h 3886200"/>
              <a:gd name="connsiteX214" fmla="*/ 3877770 w 4200226"/>
              <a:gd name="connsiteY214" fmla="*/ 1322166 h 3886200"/>
              <a:gd name="connsiteX215" fmla="*/ 3874098 w 4200226"/>
              <a:gd name="connsiteY215" fmla="*/ 1326039 h 3886200"/>
              <a:gd name="connsiteX216" fmla="*/ 3877770 w 4200226"/>
              <a:gd name="connsiteY216" fmla="*/ 1333986 h 3886200"/>
              <a:gd name="connsiteX217" fmla="*/ 3881977 w 4200226"/>
              <a:gd name="connsiteY217" fmla="*/ 1329778 h 3886200"/>
              <a:gd name="connsiteX218" fmla="*/ 3877770 w 4200226"/>
              <a:gd name="connsiteY218" fmla="*/ 1322166 h 3886200"/>
              <a:gd name="connsiteX219" fmla="*/ 3745883 w 4200226"/>
              <a:gd name="connsiteY219" fmla="*/ 1312615 h 3886200"/>
              <a:gd name="connsiteX220" fmla="*/ 3742010 w 4200226"/>
              <a:gd name="connsiteY220" fmla="*/ 1316288 h 3886200"/>
              <a:gd name="connsiteX221" fmla="*/ 3749623 w 4200226"/>
              <a:gd name="connsiteY221" fmla="*/ 1320497 h 3886200"/>
              <a:gd name="connsiteX222" fmla="*/ 3753829 w 4200226"/>
              <a:gd name="connsiteY222" fmla="*/ 1316288 h 3886200"/>
              <a:gd name="connsiteX223" fmla="*/ 3745883 w 4200226"/>
              <a:gd name="connsiteY223" fmla="*/ 1312615 h 3886200"/>
              <a:gd name="connsiteX224" fmla="*/ 3840375 w 4200226"/>
              <a:gd name="connsiteY224" fmla="*/ 1288978 h 3886200"/>
              <a:gd name="connsiteX225" fmla="*/ 3836500 w 4200226"/>
              <a:gd name="connsiteY225" fmla="*/ 1292648 h 3886200"/>
              <a:gd name="connsiteX226" fmla="*/ 3844115 w 4200226"/>
              <a:gd name="connsiteY226" fmla="*/ 1296858 h 3886200"/>
              <a:gd name="connsiteX227" fmla="*/ 3848320 w 4200226"/>
              <a:gd name="connsiteY227" fmla="*/ 1292648 h 3886200"/>
              <a:gd name="connsiteX228" fmla="*/ 3840375 w 4200226"/>
              <a:gd name="connsiteY228" fmla="*/ 1288978 h 3886200"/>
              <a:gd name="connsiteX229" fmla="*/ 644616 w 4200226"/>
              <a:gd name="connsiteY229" fmla="*/ 1208576 h 3886200"/>
              <a:gd name="connsiteX230" fmla="*/ 636668 w 4200226"/>
              <a:gd name="connsiteY230" fmla="*/ 1233417 h 3886200"/>
              <a:gd name="connsiteX231" fmla="*/ 624515 w 4200226"/>
              <a:gd name="connsiteY231" fmla="*/ 1246038 h 3886200"/>
              <a:gd name="connsiteX232" fmla="*/ 614497 w 4200226"/>
              <a:gd name="connsiteY232" fmla="*/ 1258460 h 3886200"/>
              <a:gd name="connsiteX233" fmla="*/ 629190 w 4200226"/>
              <a:gd name="connsiteY233" fmla="*/ 1264335 h 3886200"/>
              <a:gd name="connsiteX234" fmla="*/ 657903 w 4200226"/>
              <a:gd name="connsiteY234" fmla="*/ 1259260 h 3886200"/>
              <a:gd name="connsiteX235" fmla="*/ 669858 w 4200226"/>
              <a:gd name="connsiteY235" fmla="*/ 1247574 h 3886200"/>
              <a:gd name="connsiteX236" fmla="*/ 644616 w 4200226"/>
              <a:gd name="connsiteY236" fmla="*/ 1208576 h 3886200"/>
              <a:gd name="connsiteX237" fmla="*/ 639339 w 4200226"/>
              <a:gd name="connsiteY237" fmla="*/ 1089643 h 3886200"/>
              <a:gd name="connsiteX238" fmla="*/ 639006 w 4200226"/>
              <a:gd name="connsiteY238" fmla="*/ 1105270 h 3886200"/>
              <a:gd name="connsiteX239" fmla="*/ 640258 w 4200226"/>
              <a:gd name="connsiteY239" fmla="*/ 1116071 h 3886200"/>
              <a:gd name="connsiteX240" fmla="*/ 634560 w 4200226"/>
              <a:gd name="connsiteY240" fmla="*/ 1123365 h 3886200"/>
              <a:gd name="connsiteX241" fmla="*/ 630259 w 4200226"/>
              <a:gd name="connsiteY241" fmla="*/ 1123811 h 3886200"/>
              <a:gd name="connsiteX242" fmla="*/ 624064 w 4200226"/>
              <a:gd name="connsiteY242" fmla="*/ 1123103 h 3886200"/>
              <a:gd name="connsiteX243" fmla="*/ 622178 w 4200226"/>
              <a:gd name="connsiteY243" fmla="*/ 1112614 h 3886200"/>
              <a:gd name="connsiteX244" fmla="*/ 614764 w 4200226"/>
              <a:gd name="connsiteY244" fmla="*/ 1114618 h 3886200"/>
              <a:gd name="connsiteX245" fmla="*/ 619572 w 4200226"/>
              <a:gd name="connsiteY245" fmla="*/ 1122590 h 3886200"/>
              <a:gd name="connsiteX246" fmla="*/ 624064 w 4200226"/>
              <a:gd name="connsiteY246" fmla="*/ 1123103 h 3886200"/>
              <a:gd name="connsiteX247" fmla="*/ 624916 w 4200226"/>
              <a:gd name="connsiteY247" fmla="*/ 1127841 h 3886200"/>
              <a:gd name="connsiteX248" fmla="*/ 616768 w 4200226"/>
              <a:gd name="connsiteY248" fmla="*/ 1137990 h 3886200"/>
              <a:gd name="connsiteX249" fmla="*/ 633408 w 4200226"/>
              <a:gd name="connsiteY249" fmla="*/ 1124840 h 3886200"/>
              <a:gd name="connsiteX250" fmla="*/ 634560 w 4200226"/>
              <a:gd name="connsiteY250" fmla="*/ 1123365 h 3886200"/>
              <a:gd name="connsiteX251" fmla="*/ 650624 w 4200226"/>
              <a:gd name="connsiteY251" fmla="*/ 1121697 h 3886200"/>
              <a:gd name="connsiteX252" fmla="*/ 642611 w 4200226"/>
              <a:gd name="connsiteY252" fmla="*/ 1132847 h 3886200"/>
              <a:gd name="connsiteX253" fmla="*/ 624983 w 4200226"/>
              <a:gd name="connsiteY253" fmla="*/ 1162230 h 3886200"/>
              <a:gd name="connsiteX254" fmla="*/ 621375 w 4200226"/>
              <a:gd name="connsiteY254" fmla="*/ 1183401 h 3886200"/>
              <a:gd name="connsiteX255" fmla="*/ 650291 w 4200226"/>
              <a:gd name="connsiteY255" fmla="*/ 1186005 h 3886200"/>
              <a:gd name="connsiteX256" fmla="*/ 672863 w 4200226"/>
              <a:gd name="connsiteY256" fmla="*/ 1155019 h 3886200"/>
              <a:gd name="connsiteX257" fmla="*/ 688890 w 4200226"/>
              <a:gd name="connsiteY257" fmla="*/ 1132113 h 3886200"/>
              <a:gd name="connsiteX258" fmla="*/ 695099 w 4200226"/>
              <a:gd name="connsiteY258" fmla="*/ 1108007 h 3886200"/>
              <a:gd name="connsiteX259" fmla="*/ 679338 w 4200226"/>
              <a:gd name="connsiteY259" fmla="*/ 1098191 h 3886200"/>
              <a:gd name="connsiteX260" fmla="*/ 651693 w 4200226"/>
              <a:gd name="connsiteY260" fmla="*/ 1094652 h 3886200"/>
              <a:gd name="connsiteX261" fmla="*/ 639339 w 4200226"/>
              <a:gd name="connsiteY261" fmla="*/ 1089643 h 3886200"/>
              <a:gd name="connsiteX262" fmla="*/ 819776 w 4200226"/>
              <a:gd name="connsiteY262" fmla="*/ 992880 h 3886200"/>
              <a:gd name="connsiteX263" fmla="*/ 825658 w 4200226"/>
              <a:gd name="connsiteY263" fmla="*/ 1001746 h 3886200"/>
              <a:gd name="connsiteX264" fmla="*/ 807976 w 4200226"/>
              <a:gd name="connsiteY264" fmla="*/ 1013326 h 3886200"/>
              <a:gd name="connsiteX265" fmla="*/ 810889 w 4200226"/>
              <a:gd name="connsiteY265" fmla="*/ 995584 h 3886200"/>
              <a:gd name="connsiteX266" fmla="*/ 911061 w 4200226"/>
              <a:gd name="connsiteY266" fmla="*/ 980060 h 3886200"/>
              <a:gd name="connsiteX267" fmla="*/ 900710 w 4200226"/>
              <a:gd name="connsiteY267" fmla="*/ 982129 h 3886200"/>
              <a:gd name="connsiteX268" fmla="*/ 908991 w 4200226"/>
              <a:gd name="connsiteY268" fmla="*/ 1032881 h 3886200"/>
              <a:gd name="connsiteX269" fmla="*/ 919743 w 4200226"/>
              <a:gd name="connsiteY269" fmla="*/ 1031746 h 3886200"/>
              <a:gd name="connsiteX270" fmla="*/ 920211 w 4200226"/>
              <a:gd name="connsiteY270" fmla="*/ 1014516 h 3886200"/>
              <a:gd name="connsiteX271" fmla="*/ 919810 w 4200226"/>
              <a:gd name="connsiteY271" fmla="*/ 985669 h 3886200"/>
              <a:gd name="connsiteX272" fmla="*/ 911061 w 4200226"/>
              <a:gd name="connsiteY272" fmla="*/ 980060 h 3886200"/>
              <a:gd name="connsiteX273" fmla="*/ 921088 w 4200226"/>
              <a:gd name="connsiteY273" fmla="*/ 909212 h 3886200"/>
              <a:gd name="connsiteX274" fmla="*/ 926287 w 4200226"/>
              <a:gd name="connsiteY274" fmla="*/ 909275 h 3886200"/>
              <a:gd name="connsiteX275" fmla="*/ 931846 w 4200226"/>
              <a:gd name="connsiteY275" fmla="*/ 920008 h 3886200"/>
              <a:gd name="connsiteX276" fmla="*/ 929544 w 4200226"/>
              <a:gd name="connsiteY276" fmla="*/ 921367 h 3886200"/>
              <a:gd name="connsiteX277" fmla="*/ 907023 w 4200226"/>
              <a:gd name="connsiteY277" fmla="*/ 938265 h 3886200"/>
              <a:gd name="connsiteX278" fmla="*/ 918734 w 4200226"/>
              <a:gd name="connsiteY278" fmla="*/ 916295 h 3886200"/>
              <a:gd name="connsiteX279" fmla="*/ 1057106 w 4200226"/>
              <a:gd name="connsiteY279" fmla="*/ 732845 h 3886200"/>
              <a:gd name="connsiteX280" fmla="*/ 1052264 w 4200226"/>
              <a:gd name="connsiteY280" fmla="*/ 743205 h 3886200"/>
              <a:gd name="connsiteX281" fmla="*/ 1050789 w 4200226"/>
              <a:gd name="connsiteY281" fmla="*/ 748895 h 3886200"/>
              <a:gd name="connsiteX282" fmla="*/ 1047824 w 4200226"/>
              <a:gd name="connsiteY282" fmla="*/ 744865 h 3886200"/>
              <a:gd name="connsiteX283" fmla="*/ 1043198 w 4200226"/>
              <a:gd name="connsiteY283" fmla="*/ 760459 h 3886200"/>
              <a:gd name="connsiteX284" fmla="*/ 1043035 w 4200226"/>
              <a:gd name="connsiteY284" fmla="*/ 760787 h 3886200"/>
              <a:gd name="connsiteX285" fmla="*/ 1038943 w 4200226"/>
              <a:gd name="connsiteY285" fmla="*/ 763831 h 3886200"/>
              <a:gd name="connsiteX286" fmla="*/ 1040153 w 4200226"/>
              <a:gd name="connsiteY286" fmla="*/ 766593 h 3886200"/>
              <a:gd name="connsiteX287" fmla="*/ 1043035 w 4200226"/>
              <a:gd name="connsiteY287" fmla="*/ 760787 h 3886200"/>
              <a:gd name="connsiteX288" fmla="*/ 1048823 w 4200226"/>
              <a:gd name="connsiteY288" fmla="*/ 756480 h 3886200"/>
              <a:gd name="connsiteX289" fmla="*/ 1048466 w 4200226"/>
              <a:gd name="connsiteY289" fmla="*/ 757852 h 3886200"/>
              <a:gd name="connsiteX290" fmla="*/ 1043016 w 4200226"/>
              <a:gd name="connsiteY290" fmla="*/ 783864 h 3886200"/>
              <a:gd name="connsiteX291" fmla="*/ 1050027 w 4200226"/>
              <a:gd name="connsiteY291" fmla="*/ 766435 h 3886200"/>
              <a:gd name="connsiteX292" fmla="*/ 1050161 w 4200226"/>
              <a:gd name="connsiteY292" fmla="*/ 755484 h 3886200"/>
              <a:gd name="connsiteX293" fmla="*/ 1048823 w 4200226"/>
              <a:gd name="connsiteY293" fmla="*/ 756480 h 3886200"/>
              <a:gd name="connsiteX294" fmla="*/ 1050789 w 4200226"/>
              <a:gd name="connsiteY294" fmla="*/ 748895 h 3886200"/>
              <a:gd name="connsiteX295" fmla="*/ 1055637 w 4200226"/>
              <a:gd name="connsiteY295" fmla="*/ 755484 h 3886200"/>
              <a:gd name="connsiteX296" fmla="*/ 1061581 w 4200226"/>
              <a:gd name="connsiteY296" fmla="*/ 747336 h 3886200"/>
              <a:gd name="connsiteX297" fmla="*/ 1057106 w 4200226"/>
              <a:gd name="connsiteY297" fmla="*/ 732845 h 3886200"/>
              <a:gd name="connsiteX298" fmla="*/ 1170831 w 4200226"/>
              <a:gd name="connsiteY298" fmla="*/ 724165 h 3886200"/>
              <a:gd name="connsiteX299" fmla="*/ 1146990 w 4200226"/>
              <a:gd name="connsiteY299" fmla="*/ 736651 h 3886200"/>
              <a:gd name="connsiteX300" fmla="*/ 1151531 w 4200226"/>
              <a:gd name="connsiteY300" fmla="*/ 755885 h 3886200"/>
              <a:gd name="connsiteX301" fmla="*/ 1172300 w 4200226"/>
              <a:gd name="connsiteY301" fmla="*/ 776585 h 3886200"/>
              <a:gd name="connsiteX302" fmla="*/ 1187859 w 4200226"/>
              <a:gd name="connsiteY302" fmla="*/ 776518 h 3886200"/>
              <a:gd name="connsiteX303" fmla="*/ 1193401 w 4200226"/>
              <a:gd name="connsiteY303" fmla="*/ 762562 h 3886200"/>
              <a:gd name="connsiteX304" fmla="*/ 1179913 w 4200226"/>
              <a:gd name="connsiteY304" fmla="*/ 736318 h 3886200"/>
              <a:gd name="connsiteX305" fmla="*/ 1170831 w 4200226"/>
              <a:gd name="connsiteY305" fmla="*/ 724165 h 3886200"/>
              <a:gd name="connsiteX306" fmla="*/ 3421088 w 4200226"/>
              <a:gd name="connsiteY306" fmla="*/ 602336 h 3886200"/>
              <a:gd name="connsiteX307" fmla="*/ 3405779 w 4200226"/>
              <a:gd name="connsiteY307" fmla="*/ 613980 h 3886200"/>
              <a:gd name="connsiteX308" fmla="*/ 3405914 w 4200226"/>
              <a:gd name="connsiteY308" fmla="*/ 625666 h 3886200"/>
              <a:gd name="connsiteX309" fmla="*/ 3448584 w 4200226"/>
              <a:gd name="connsiteY309" fmla="*/ 614915 h 3886200"/>
              <a:gd name="connsiteX310" fmla="*/ 3440504 w 4200226"/>
              <a:gd name="connsiteY310" fmla="*/ 602361 h 3886200"/>
              <a:gd name="connsiteX311" fmla="*/ 3421088 w 4200226"/>
              <a:gd name="connsiteY311" fmla="*/ 602336 h 3886200"/>
              <a:gd name="connsiteX312" fmla="*/ 3308882 w 4200226"/>
              <a:gd name="connsiteY312" fmla="*/ 486098 h 3886200"/>
              <a:gd name="connsiteX313" fmla="*/ 3303407 w 4200226"/>
              <a:gd name="connsiteY313" fmla="*/ 500589 h 3886200"/>
              <a:gd name="connsiteX314" fmla="*/ 3319835 w 4200226"/>
              <a:gd name="connsiteY314" fmla="*/ 507134 h 3886200"/>
              <a:gd name="connsiteX315" fmla="*/ 3328718 w 4200226"/>
              <a:gd name="connsiteY315" fmla="*/ 501725 h 3886200"/>
              <a:gd name="connsiteX316" fmla="*/ 3308882 w 4200226"/>
              <a:gd name="connsiteY316" fmla="*/ 486098 h 3886200"/>
              <a:gd name="connsiteX317" fmla="*/ 3071551 w 4200226"/>
              <a:gd name="connsiteY317" fmla="*/ 452443 h 3886200"/>
              <a:gd name="connsiteX318" fmla="*/ 3047244 w 4200226"/>
              <a:gd name="connsiteY318" fmla="*/ 463194 h 3886200"/>
              <a:gd name="connsiteX319" fmla="*/ 3068547 w 4200226"/>
              <a:gd name="connsiteY319" fmla="*/ 471742 h 3886200"/>
              <a:gd name="connsiteX320" fmla="*/ 3080899 w 4200226"/>
              <a:gd name="connsiteY320" fmla="*/ 457985 h 3886200"/>
              <a:gd name="connsiteX321" fmla="*/ 3071551 w 4200226"/>
              <a:gd name="connsiteY321" fmla="*/ 452443 h 3886200"/>
              <a:gd name="connsiteX322" fmla="*/ 1467883 w 4200226"/>
              <a:gd name="connsiteY322" fmla="*/ 426154 h 3886200"/>
              <a:gd name="connsiteX323" fmla="*/ 1469733 w 4200226"/>
              <a:gd name="connsiteY323" fmla="*/ 431072 h 3886200"/>
              <a:gd name="connsiteX324" fmla="*/ 1469745 w 4200226"/>
              <a:gd name="connsiteY324" fmla="*/ 431129 h 3886200"/>
              <a:gd name="connsiteX325" fmla="*/ 1464149 w 4200226"/>
              <a:gd name="connsiteY325" fmla="*/ 430030 h 3886200"/>
              <a:gd name="connsiteX326" fmla="*/ 1255239 w 4200226"/>
              <a:gd name="connsiteY326" fmla="*/ 415181 h 3886200"/>
              <a:gd name="connsiteX327" fmla="*/ 1239012 w 4200226"/>
              <a:gd name="connsiteY327" fmla="*/ 436885 h 3886200"/>
              <a:gd name="connsiteX328" fmla="*/ 1243217 w 4200226"/>
              <a:gd name="connsiteY328" fmla="*/ 446233 h 3886200"/>
              <a:gd name="connsiteX329" fmla="*/ 1258644 w 4200226"/>
              <a:gd name="connsiteY329" fmla="*/ 446432 h 3886200"/>
              <a:gd name="connsiteX330" fmla="*/ 1262450 w 4200226"/>
              <a:gd name="connsiteY330" fmla="*/ 442561 h 3886200"/>
              <a:gd name="connsiteX331" fmla="*/ 1262249 w 4200226"/>
              <a:gd name="connsiteY331" fmla="*/ 419720 h 3886200"/>
              <a:gd name="connsiteX332" fmla="*/ 1255239 w 4200226"/>
              <a:gd name="connsiteY332" fmla="*/ 415181 h 3886200"/>
              <a:gd name="connsiteX333" fmla="*/ 2886107 w 4200226"/>
              <a:gd name="connsiteY333" fmla="*/ 414246 h 3886200"/>
              <a:gd name="connsiteX334" fmla="*/ 2868211 w 4200226"/>
              <a:gd name="connsiteY334" fmla="*/ 430940 h 3886200"/>
              <a:gd name="connsiteX335" fmla="*/ 2880364 w 4200226"/>
              <a:gd name="connsiteY335" fmla="*/ 436283 h 3886200"/>
              <a:gd name="connsiteX336" fmla="*/ 2902067 w 4200226"/>
              <a:gd name="connsiteY336" fmla="*/ 429070 h 3886200"/>
              <a:gd name="connsiteX337" fmla="*/ 2886107 w 4200226"/>
              <a:gd name="connsiteY337" fmla="*/ 414246 h 3886200"/>
              <a:gd name="connsiteX338" fmla="*/ 2886041 w 4200226"/>
              <a:gd name="connsiteY338" fmla="*/ 389471 h 3886200"/>
              <a:gd name="connsiteX339" fmla="*/ 2882368 w 4200226"/>
              <a:gd name="connsiteY339" fmla="*/ 393344 h 3886200"/>
              <a:gd name="connsiteX340" fmla="*/ 2886041 w 4200226"/>
              <a:gd name="connsiteY340" fmla="*/ 401290 h 3886200"/>
              <a:gd name="connsiteX341" fmla="*/ 2889713 w 4200226"/>
              <a:gd name="connsiteY341" fmla="*/ 397419 h 3886200"/>
              <a:gd name="connsiteX342" fmla="*/ 2886041 w 4200226"/>
              <a:gd name="connsiteY342" fmla="*/ 389471 h 3886200"/>
              <a:gd name="connsiteX343" fmla="*/ 2835688 w 4200226"/>
              <a:gd name="connsiteY343" fmla="*/ 354412 h 3886200"/>
              <a:gd name="connsiteX344" fmla="*/ 2729177 w 4200226"/>
              <a:gd name="connsiteY344" fmla="*/ 381858 h 3886200"/>
              <a:gd name="connsiteX345" fmla="*/ 2717290 w 4200226"/>
              <a:gd name="connsiteY345" fmla="*/ 397818 h 3886200"/>
              <a:gd name="connsiteX346" fmla="*/ 2714954 w 4200226"/>
              <a:gd name="connsiteY346" fmla="*/ 430139 h 3886200"/>
              <a:gd name="connsiteX347" fmla="*/ 2723700 w 4200226"/>
              <a:gd name="connsiteY347" fmla="*/ 436482 h 3886200"/>
              <a:gd name="connsiteX348" fmla="*/ 2750547 w 4200226"/>
              <a:gd name="connsiteY348" fmla="*/ 442294 h 3886200"/>
              <a:gd name="connsiteX349" fmla="*/ 2785538 w 4200226"/>
              <a:gd name="connsiteY349" fmla="*/ 448368 h 3886200"/>
              <a:gd name="connsiteX350" fmla="*/ 2791349 w 4200226"/>
              <a:gd name="connsiteY350" fmla="*/ 448503 h 3886200"/>
              <a:gd name="connsiteX351" fmla="*/ 2809447 w 4200226"/>
              <a:gd name="connsiteY351" fmla="*/ 433611 h 3886200"/>
              <a:gd name="connsiteX352" fmla="*/ 2836423 w 4200226"/>
              <a:gd name="connsiteY352" fmla="*/ 368303 h 3886200"/>
              <a:gd name="connsiteX353" fmla="*/ 2844637 w 4200226"/>
              <a:gd name="connsiteY353" fmla="*/ 360021 h 3886200"/>
              <a:gd name="connsiteX354" fmla="*/ 2835688 w 4200226"/>
              <a:gd name="connsiteY354" fmla="*/ 354412 h 3886200"/>
              <a:gd name="connsiteX355" fmla="*/ 2884980 w 4200226"/>
              <a:gd name="connsiteY355" fmla="*/ 330531 h 3886200"/>
              <a:gd name="connsiteX356" fmla="*/ 2871549 w 4200226"/>
              <a:gd name="connsiteY356" fmla="*/ 330772 h 3886200"/>
              <a:gd name="connsiteX357" fmla="*/ 2856724 w 4200226"/>
              <a:gd name="connsiteY357" fmla="*/ 336181 h 3886200"/>
              <a:gd name="connsiteX358" fmla="*/ 2883170 w 4200226"/>
              <a:gd name="connsiteY358" fmla="*/ 358955 h 3886200"/>
              <a:gd name="connsiteX359" fmla="*/ 2891649 w 4200226"/>
              <a:gd name="connsiteY359" fmla="*/ 342059 h 3886200"/>
              <a:gd name="connsiteX360" fmla="*/ 2884980 w 4200226"/>
              <a:gd name="connsiteY360" fmla="*/ 330531 h 3886200"/>
              <a:gd name="connsiteX361" fmla="*/ 2691380 w 4200226"/>
              <a:gd name="connsiteY361" fmla="*/ 330506 h 3886200"/>
              <a:gd name="connsiteX362" fmla="*/ 2686037 w 4200226"/>
              <a:gd name="connsiteY362" fmla="*/ 330573 h 3886200"/>
              <a:gd name="connsiteX363" fmla="*/ 2681431 w 4200226"/>
              <a:gd name="connsiteY363" fmla="*/ 337784 h 3886200"/>
              <a:gd name="connsiteX364" fmla="*/ 2708810 w 4200226"/>
              <a:gd name="connsiteY364" fmla="*/ 366098 h 3886200"/>
              <a:gd name="connsiteX365" fmla="*/ 2714486 w 4200226"/>
              <a:gd name="connsiteY365" fmla="*/ 357151 h 3886200"/>
              <a:gd name="connsiteX366" fmla="*/ 2691380 w 4200226"/>
              <a:gd name="connsiteY366" fmla="*/ 330506 h 3886200"/>
              <a:gd name="connsiteX367" fmla="*/ 1398412 w 4200226"/>
              <a:gd name="connsiteY367" fmla="*/ 283226 h 3886200"/>
              <a:gd name="connsiteX368" fmla="*/ 1394738 w 4200226"/>
              <a:gd name="connsiteY368" fmla="*/ 287100 h 3886200"/>
              <a:gd name="connsiteX369" fmla="*/ 1398412 w 4200226"/>
              <a:gd name="connsiteY369" fmla="*/ 295046 h 3886200"/>
              <a:gd name="connsiteX370" fmla="*/ 1402619 w 4200226"/>
              <a:gd name="connsiteY370" fmla="*/ 290839 h 3886200"/>
              <a:gd name="connsiteX371" fmla="*/ 1398412 w 4200226"/>
              <a:gd name="connsiteY371" fmla="*/ 283226 h 3886200"/>
              <a:gd name="connsiteX372" fmla="*/ 2295718 w 4200226"/>
              <a:gd name="connsiteY372" fmla="*/ 271406 h 3886200"/>
              <a:gd name="connsiteX373" fmla="*/ 2290174 w 4200226"/>
              <a:gd name="connsiteY373" fmla="*/ 280356 h 3886200"/>
              <a:gd name="connsiteX374" fmla="*/ 2294647 w 4200226"/>
              <a:gd name="connsiteY374" fmla="*/ 296649 h 3886200"/>
              <a:gd name="connsiteX375" fmla="*/ 2301192 w 4200226"/>
              <a:gd name="connsiteY375" fmla="*/ 286097 h 3886200"/>
              <a:gd name="connsiteX376" fmla="*/ 2295718 w 4200226"/>
              <a:gd name="connsiteY376" fmla="*/ 271406 h 3886200"/>
              <a:gd name="connsiteX377" fmla="*/ 1740853 w 4200226"/>
              <a:gd name="connsiteY377" fmla="*/ 271406 h 3886200"/>
              <a:gd name="connsiteX378" fmla="*/ 1736645 w 4200226"/>
              <a:gd name="connsiteY378" fmla="*/ 279019 h 3886200"/>
              <a:gd name="connsiteX379" fmla="*/ 1740853 w 4200226"/>
              <a:gd name="connsiteY379" fmla="*/ 283226 h 3886200"/>
              <a:gd name="connsiteX380" fmla="*/ 1744525 w 4200226"/>
              <a:gd name="connsiteY380" fmla="*/ 275280 h 3886200"/>
              <a:gd name="connsiteX381" fmla="*/ 1740853 w 4200226"/>
              <a:gd name="connsiteY381" fmla="*/ 271406 h 3886200"/>
              <a:gd name="connsiteX382" fmla="*/ 1858517 w 4200226"/>
              <a:gd name="connsiteY382" fmla="*/ 259987 h 3886200"/>
              <a:gd name="connsiteX383" fmla="*/ 1843092 w 4200226"/>
              <a:gd name="connsiteY383" fmla="*/ 263594 h 3886200"/>
              <a:gd name="connsiteX384" fmla="*/ 1847566 w 4200226"/>
              <a:gd name="connsiteY384" fmla="*/ 271006 h 3886200"/>
              <a:gd name="connsiteX385" fmla="*/ 1864326 w 4200226"/>
              <a:gd name="connsiteY385" fmla="*/ 269002 h 3886200"/>
              <a:gd name="connsiteX386" fmla="*/ 1858517 w 4200226"/>
              <a:gd name="connsiteY386" fmla="*/ 259987 h 3886200"/>
              <a:gd name="connsiteX387" fmla="*/ 2396085 w 4200226"/>
              <a:gd name="connsiteY387" fmla="*/ 259653 h 3886200"/>
              <a:gd name="connsiteX388" fmla="*/ 2407038 w 4200226"/>
              <a:gd name="connsiteY388" fmla="*/ 259788 h 3886200"/>
              <a:gd name="connsiteX389" fmla="*/ 2408147 w 4200226"/>
              <a:gd name="connsiteY389" fmla="*/ 260220 h 3886200"/>
              <a:gd name="connsiteX390" fmla="*/ 2410309 w 4200226"/>
              <a:gd name="connsiteY390" fmla="*/ 263193 h 3886200"/>
              <a:gd name="connsiteX391" fmla="*/ 2396557 w 4200226"/>
              <a:gd name="connsiteY391" fmla="*/ 260287 h 3886200"/>
              <a:gd name="connsiteX392" fmla="*/ 1600885 w 4200226"/>
              <a:gd name="connsiteY392" fmla="*/ 225864 h 3886200"/>
              <a:gd name="connsiteX393" fmla="*/ 1593272 w 4200226"/>
              <a:gd name="connsiteY393" fmla="*/ 230071 h 3886200"/>
              <a:gd name="connsiteX394" fmla="*/ 1597146 w 4200226"/>
              <a:gd name="connsiteY394" fmla="*/ 233743 h 3886200"/>
              <a:gd name="connsiteX395" fmla="*/ 1605092 w 4200226"/>
              <a:gd name="connsiteY395" fmla="*/ 230071 h 3886200"/>
              <a:gd name="connsiteX396" fmla="*/ 1600885 w 4200226"/>
              <a:gd name="connsiteY396" fmla="*/ 225864 h 3886200"/>
              <a:gd name="connsiteX397" fmla="*/ 2853652 w 4200226"/>
              <a:gd name="connsiteY397" fmla="*/ 224662 h 3886200"/>
              <a:gd name="connsiteX398" fmla="*/ 2844770 w 4200226"/>
              <a:gd name="connsiteY398" fmla="*/ 230138 h 3886200"/>
              <a:gd name="connsiteX399" fmla="*/ 2857994 w 4200226"/>
              <a:gd name="connsiteY399" fmla="*/ 236950 h 3886200"/>
              <a:gd name="connsiteX400" fmla="*/ 2868344 w 4200226"/>
              <a:gd name="connsiteY400" fmla="*/ 230138 h 3886200"/>
              <a:gd name="connsiteX401" fmla="*/ 2853652 w 4200226"/>
              <a:gd name="connsiteY401" fmla="*/ 224662 h 3886200"/>
              <a:gd name="connsiteX402" fmla="*/ 1614498 w 4200226"/>
              <a:gd name="connsiteY402" fmla="*/ 94255 h 3886200"/>
              <a:gd name="connsiteX403" fmla="*/ 1622855 w 4200226"/>
              <a:gd name="connsiteY403" fmla="*/ 94979 h 3886200"/>
              <a:gd name="connsiteX404" fmla="*/ 1624694 w 4200226"/>
              <a:gd name="connsiteY404" fmla="*/ 97161 h 3886200"/>
              <a:gd name="connsiteX405" fmla="*/ 1614440 w 4200226"/>
              <a:gd name="connsiteY405" fmla="*/ 94443 h 3886200"/>
              <a:gd name="connsiteX406" fmla="*/ 1614184 w 4200226"/>
              <a:gd name="connsiteY406" fmla="*/ 94373 h 3886200"/>
              <a:gd name="connsiteX407" fmla="*/ 1614440 w 4200226"/>
              <a:gd name="connsiteY407" fmla="*/ 94376 h 3886200"/>
              <a:gd name="connsiteX408" fmla="*/ 2340926 w 4200226"/>
              <a:gd name="connsiteY408" fmla="*/ 72942 h 3886200"/>
              <a:gd name="connsiteX409" fmla="*/ 2337052 w 4200226"/>
              <a:gd name="connsiteY409" fmla="*/ 76615 h 3886200"/>
              <a:gd name="connsiteX410" fmla="*/ 2344665 w 4200226"/>
              <a:gd name="connsiteY410" fmla="*/ 80821 h 3886200"/>
              <a:gd name="connsiteX411" fmla="*/ 2348872 w 4200226"/>
              <a:gd name="connsiteY411" fmla="*/ 76615 h 3886200"/>
              <a:gd name="connsiteX412" fmla="*/ 2340926 w 4200226"/>
              <a:gd name="connsiteY412" fmla="*/ 72942 h 3886200"/>
              <a:gd name="connsiteX413" fmla="*/ 2263930 w 4200226"/>
              <a:gd name="connsiteY413" fmla="*/ 218 h 3886200"/>
              <a:gd name="connsiteX414" fmla="*/ 2429476 w 4200226"/>
              <a:gd name="connsiteY414" fmla="*/ 14177 h 3886200"/>
              <a:gd name="connsiteX415" fmla="*/ 2537255 w 4200226"/>
              <a:gd name="connsiteY415" fmla="*/ 52305 h 3886200"/>
              <a:gd name="connsiteX416" fmla="*/ 2582799 w 4200226"/>
              <a:gd name="connsiteY416" fmla="*/ 47097 h 3886200"/>
              <a:gd name="connsiteX417" fmla="*/ 2627407 w 4200226"/>
              <a:gd name="connsiteY417" fmla="*/ 58250 h 3886200"/>
              <a:gd name="connsiteX418" fmla="*/ 2668877 w 4200226"/>
              <a:gd name="connsiteY418" fmla="*/ 84294 h 3886200"/>
              <a:gd name="connsiteX419" fmla="*/ 2740063 w 4200226"/>
              <a:gd name="connsiteY419" fmla="*/ 125363 h 3886200"/>
              <a:gd name="connsiteX420" fmla="*/ 2768244 w 4200226"/>
              <a:gd name="connsiteY420" fmla="*/ 142390 h 3886200"/>
              <a:gd name="connsiteX421" fmla="*/ 2789544 w 4200226"/>
              <a:gd name="connsiteY421" fmla="*/ 143593 h 3886200"/>
              <a:gd name="connsiteX422" fmla="*/ 2793420 w 4200226"/>
              <a:gd name="connsiteY422" fmla="*/ 143461 h 3886200"/>
              <a:gd name="connsiteX423" fmla="*/ 2856458 w 4200226"/>
              <a:gd name="connsiteY423" fmla="*/ 164963 h 3886200"/>
              <a:gd name="connsiteX424" fmla="*/ 2860598 w 4200226"/>
              <a:gd name="connsiteY424" fmla="*/ 190337 h 3886200"/>
              <a:gd name="connsiteX425" fmla="*/ 2891850 w 4200226"/>
              <a:gd name="connsiteY425" fmla="*/ 227866 h 3886200"/>
              <a:gd name="connsiteX426" fmla="*/ 2900666 w 4200226"/>
              <a:gd name="connsiteY426" fmla="*/ 273410 h 3886200"/>
              <a:gd name="connsiteX427" fmla="*/ 2921233 w 4200226"/>
              <a:gd name="connsiteY427" fmla="*/ 305997 h 3886200"/>
              <a:gd name="connsiteX428" fmla="*/ 2955957 w 4200226"/>
              <a:gd name="connsiteY428" fmla="*/ 363026 h 3886200"/>
              <a:gd name="connsiteX429" fmla="*/ 2982736 w 4200226"/>
              <a:gd name="connsiteY429" fmla="*/ 393344 h 3886200"/>
              <a:gd name="connsiteX430" fmla="*/ 2995559 w 4200226"/>
              <a:gd name="connsiteY430" fmla="*/ 427601 h 3886200"/>
              <a:gd name="connsiteX431" fmla="*/ 3012520 w 4200226"/>
              <a:gd name="connsiteY431" fmla="*/ 429539 h 3886200"/>
              <a:gd name="connsiteX432" fmla="*/ 3045107 w 4200226"/>
              <a:gd name="connsiteY432" fmla="*/ 425665 h 3886200"/>
              <a:gd name="connsiteX433" fmla="*/ 3092854 w 4200226"/>
              <a:gd name="connsiteY433" fmla="*/ 419252 h 3886200"/>
              <a:gd name="connsiteX434" fmla="*/ 3126511 w 4200226"/>
              <a:gd name="connsiteY434" fmla="*/ 416650 h 3886200"/>
              <a:gd name="connsiteX435" fmla="*/ 3107479 w 4200226"/>
              <a:gd name="connsiteY435" fmla="*/ 385798 h 3886200"/>
              <a:gd name="connsiteX436" fmla="*/ 3135660 w 4200226"/>
              <a:gd name="connsiteY436" fmla="*/ 327302 h 3886200"/>
              <a:gd name="connsiteX437" fmla="*/ 3176328 w 4200226"/>
              <a:gd name="connsiteY437" fmla="*/ 325699 h 3886200"/>
              <a:gd name="connsiteX438" fmla="*/ 3229951 w 4200226"/>
              <a:gd name="connsiteY438" fmla="*/ 340658 h 3886200"/>
              <a:gd name="connsiteX439" fmla="*/ 3265343 w 4200226"/>
              <a:gd name="connsiteY439" fmla="*/ 378920 h 3886200"/>
              <a:gd name="connsiteX440" fmla="*/ 3292855 w 4200226"/>
              <a:gd name="connsiteY440" fmla="*/ 450039 h 3886200"/>
              <a:gd name="connsiteX441" fmla="*/ 3306948 w 4200226"/>
              <a:gd name="connsiteY441" fmla="*/ 452443 h 3886200"/>
              <a:gd name="connsiteX442" fmla="*/ 3311087 w 4200226"/>
              <a:gd name="connsiteY442" fmla="*/ 448236 h 3886200"/>
              <a:gd name="connsiteX443" fmla="*/ 3337463 w 4200226"/>
              <a:gd name="connsiteY443" fmla="*/ 414445 h 3886200"/>
              <a:gd name="connsiteX444" fmla="*/ 3373124 w 4200226"/>
              <a:gd name="connsiteY444" fmla="*/ 424395 h 3886200"/>
              <a:gd name="connsiteX445" fmla="*/ 3396563 w 4200226"/>
              <a:gd name="connsiteY445" fmla="*/ 425129 h 3886200"/>
              <a:gd name="connsiteX446" fmla="*/ 3415127 w 4200226"/>
              <a:gd name="connsiteY446" fmla="*/ 435282 h 3886200"/>
              <a:gd name="connsiteX447" fmla="*/ 3471289 w 4200226"/>
              <a:gd name="connsiteY447" fmla="*/ 530107 h 3886200"/>
              <a:gd name="connsiteX448" fmla="*/ 3505879 w 4200226"/>
              <a:gd name="connsiteY448" fmla="*/ 621860 h 3886200"/>
              <a:gd name="connsiteX449" fmla="*/ 3495997 w 4200226"/>
              <a:gd name="connsiteY449" fmla="*/ 723898 h 3886200"/>
              <a:gd name="connsiteX450" fmla="*/ 3494060 w 4200226"/>
              <a:gd name="connsiteY450" fmla="*/ 801694 h 3886200"/>
              <a:gd name="connsiteX451" fmla="*/ 3470420 w 4200226"/>
              <a:gd name="connsiteY451" fmla="*/ 880292 h 3886200"/>
              <a:gd name="connsiteX452" fmla="*/ 3492524 w 4200226"/>
              <a:gd name="connsiteY452" fmla="*/ 935852 h 3886200"/>
              <a:gd name="connsiteX453" fmla="*/ 3536866 w 4200226"/>
              <a:gd name="connsiteY453" fmla="*/ 956286 h 3886200"/>
              <a:gd name="connsiteX454" fmla="*/ 3644779 w 4200226"/>
              <a:gd name="connsiteY454" fmla="*/ 979794 h 3886200"/>
              <a:gd name="connsiteX455" fmla="*/ 3694798 w 4200226"/>
              <a:gd name="connsiteY455" fmla="*/ 1015319 h 3886200"/>
              <a:gd name="connsiteX456" fmla="*/ 3790624 w 4200226"/>
              <a:gd name="connsiteY456" fmla="*/ 1100661 h 3886200"/>
              <a:gd name="connsiteX457" fmla="*/ 3841110 w 4200226"/>
              <a:gd name="connsiteY457" fmla="*/ 1143799 h 3886200"/>
              <a:gd name="connsiteX458" fmla="*/ 3848788 w 4200226"/>
              <a:gd name="connsiteY458" fmla="*/ 1178593 h 3886200"/>
              <a:gd name="connsiteX459" fmla="*/ 3855666 w 4200226"/>
              <a:gd name="connsiteY459" fmla="*/ 1191681 h 3886200"/>
              <a:gd name="connsiteX460" fmla="*/ 3883647 w 4200226"/>
              <a:gd name="connsiteY460" fmla="*/ 1244970 h 3886200"/>
              <a:gd name="connsiteX461" fmla="*/ 3893598 w 4200226"/>
              <a:gd name="connsiteY461" fmla="*/ 1281898 h 3886200"/>
              <a:gd name="connsiteX462" fmla="*/ 3917370 w 4200226"/>
              <a:gd name="connsiteY462" fmla="*/ 1298393 h 3886200"/>
              <a:gd name="connsiteX463" fmla="*/ 3929190 w 4200226"/>
              <a:gd name="connsiteY463" fmla="*/ 1316690 h 3886200"/>
              <a:gd name="connsiteX464" fmla="*/ 3936937 w 4200226"/>
              <a:gd name="connsiteY464" fmla="*/ 1334586 h 3886200"/>
              <a:gd name="connsiteX465" fmla="*/ 3942280 w 4200226"/>
              <a:gd name="connsiteY465" fmla="*/ 1349011 h 3886200"/>
              <a:gd name="connsiteX466" fmla="*/ 3922847 w 4200226"/>
              <a:gd name="connsiteY466" fmla="*/ 1393017 h 3886200"/>
              <a:gd name="connsiteX467" fmla="*/ 3921244 w 4200226"/>
              <a:gd name="connsiteY467" fmla="*/ 1446707 h 3886200"/>
              <a:gd name="connsiteX468" fmla="*/ 3954632 w 4200226"/>
              <a:gd name="connsiteY468" fmla="*/ 1463670 h 3886200"/>
              <a:gd name="connsiteX469" fmla="*/ 3973932 w 4200226"/>
              <a:gd name="connsiteY469" fmla="*/ 1572919 h 3886200"/>
              <a:gd name="connsiteX470" fmla="*/ 3978140 w 4200226"/>
              <a:gd name="connsiteY470" fmla="*/ 1617863 h 3886200"/>
              <a:gd name="connsiteX471" fmla="*/ 3988623 w 4200226"/>
              <a:gd name="connsiteY471" fmla="*/ 1660734 h 3886200"/>
              <a:gd name="connsiteX472" fmla="*/ 3990560 w 4200226"/>
              <a:gd name="connsiteY472" fmla="*/ 1709347 h 3886200"/>
              <a:gd name="connsiteX473" fmla="*/ 3992430 w 4200226"/>
              <a:gd name="connsiteY473" fmla="*/ 1730983 h 3886200"/>
              <a:gd name="connsiteX474" fmla="*/ 3991561 w 4200226"/>
              <a:gd name="connsiteY474" fmla="*/ 1787546 h 3886200"/>
              <a:gd name="connsiteX475" fmla="*/ 3990426 w 4200226"/>
              <a:gd name="connsiteY475" fmla="*/ 1804039 h 3886200"/>
              <a:gd name="connsiteX476" fmla="*/ 3990627 w 4200226"/>
              <a:gd name="connsiteY476" fmla="*/ 1864543 h 3886200"/>
              <a:gd name="connsiteX477" fmla="*/ 4031629 w 4200226"/>
              <a:gd name="connsiteY477" fmla="*/ 1923572 h 3886200"/>
              <a:gd name="connsiteX478" fmla="*/ 4046453 w 4200226"/>
              <a:gd name="connsiteY478" fmla="*/ 1919900 h 3886200"/>
              <a:gd name="connsiteX479" fmla="*/ 4048790 w 4200226"/>
              <a:gd name="connsiteY479" fmla="*/ 1903672 h 3886200"/>
              <a:gd name="connsiteX480" fmla="*/ 4047989 w 4200226"/>
              <a:gd name="connsiteY480" fmla="*/ 1848513 h 3886200"/>
              <a:gd name="connsiteX481" fmla="*/ 4072697 w 4200226"/>
              <a:gd name="connsiteY481" fmla="*/ 1791684 h 3886200"/>
              <a:gd name="connsiteX482" fmla="*/ 4072697 w 4200226"/>
              <a:gd name="connsiteY482" fmla="*/ 1794290 h 3886200"/>
              <a:gd name="connsiteX483" fmla="*/ 4081646 w 4200226"/>
              <a:gd name="connsiteY483" fmla="*/ 1790750 h 3886200"/>
              <a:gd name="connsiteX484" fmla="*/ 4079710 w 4200226"/>
              <a:gd name="connsiteY484" fmla="*/ 1783605 h 3886200"/>
              <a:gd name="connsiteX485" fmla="*/ 4072697 w 4200226"/>
              <a:gd name="connsiteY485" fmla="*/ 1791684 h 3886200"/>
              <a:gd name="connsiteX486" fmla="*/ 4055000 w 4200226"/>
              <a:gd name="connsiteY486" fmla="*/ 1794091 h 3886200"/>
              <a:gd name="connsiteX487" fmla="*/ 4043515 w 4200226"/>
              <a:gd name="connsiteY487" fmla="*/ 1781601 h 3886200"/>
              <a:gd name="connsiteX488" fmla="*/ 4033632 w 4200226"/>
              <a:gd name="connsiteY488" fmla="*/ 1725240 h 3886200"/>
              <a:gd name="connsiteX489" fmla="*/ 4030226 w 4200226"/>
              <a:gd name="connsiteY489" fmla="*/ 1713022 h 3886200"/>
              <a:gd name="connsiteX490" fmla="*/ 3992163 w 4200226"/>
              <a:gd name="connsiteY490" fmla="*/ 1544205 h 3886200"/>
              <a:gd name="connsiteX491" fmla="*/ 3989890 w 4200226"/>
              <a:gd name="connsiteY491" fmla="*/ 1501264 h 3886200"/>
              <a:gd name="connsiteX492" fmla="*/ 4010259 w 4200226"/>
              <a:gd name="connsiteY492" fmla="*/ 1476825 h 3886200"/>
              <a:gd name="connsiteX493" fmla="*/ 4047655 w 4200226"/>
              <a:gd name="connsiteY493" fmla="*/ 1477025 h 3886200"/>
              <a:gd name="connsiteX494" fmla="*/ 4094266 w 4200226"/>
              <a:gd name="connsiteY494" fmla="*/ 1570315 h 3886200"/>
              <a:gd name="connsiteX495" fmla="*/ 4096805 w 4200226"/>
              <a:gd name="connsiteY495" fmla="*/ 1625674 h 3886200"/>
              <a:gd name="connsiteX496" fmla="*/ 4106220 w 4200226"/>
              <a:gd name="connsiteY496" fmla="*/ 1644172 h 3886200"/>
              <a:gd name="connsiteX497" fmla="*/ 4109426 w 4200226"/>
              <a:gd name="connsiteY497" fmla="*/ 1682036 h 3886200"/>
              <a:gd name="connsiteX498" fmla="*/ 4115635 w 4200226"/>
              <a:gd name="connsiteY498" fmla="*/ 1701533 h 3886200"/>
              <a:gd name="connsiteX499" fmla="*/ 4119643 w 4200226"/>
              <a:gd name="connsiteY499" fmla="*/ 1716827 h 3886200"/>
              <a:gd name="connsiteX500" fmla="*/ 4113634 w 4200226"/>
              <a:gd name="connsiteY500" fmla="*/ 1757429 h 3886200"/>
              <a:gd name="connsiteX501" fmla="*/ 4112563 w 4200226"/>
              <a:gd name="connsiteY501" fmla="*/ 1803105 h 3886200"/>
              <a:gd name="connsiteX502" fmla="*/ 4115837 w 4200226"/>
              <a:gd name="connsiteY502" fmla="*/ 1851652 h 3886200"/>
              <a:gd name="connsiteX503" fmla="*/ 4096202 w 4200226"/>
              <a:gd name="connsiteY503" fmla="*/ 1937999 h 3886200"/>
              <a:gd name="connsiteX504" fmla="*/ 4094534 w 4200226"/>
              <a:gd name="connsiteY504" fmla="*/ 1954693 h 3886200"/>
              <a:gd name="connsiteX505" fmla="*/ 4102215 w 4200226"/>
              <a:gd name="connsiteY505" fmla="*/ 2039433 h 3886200"/>
              <a:gd name="connsiteX506" fmla="*/ 4126319 w 4200226"/>
              <a:gd name="connsiteY506" fmla="*/ 2088384 h 3886200"/>
              <a:gd name="connsiteX507" fmla="*/ 4145284 w 4200226"/>
              <a:gd name="connsiteY507" fmla="*/ 2139601 h 3886200"/>
              <a:gd name="connsiteX508" fmla="*/ 4171463 w 4200226"/>
              <a:gd name="connsiteY508" fmla="*/ 2229486 h 3886200"/>
              <a:gd name="connsiteX509" fmla="*/ 4173666 w 4200226"/>
              <a:gd name="connsiteY509" fmla="*/ 2241906 h 3886200"/>
              <a:gd name="connsiteX510" fmla="*/ 4196973 w 4200226"/>
              <a:gd name="connsiteY510" fmla="*/ 2303275 h 3886200"/>
              <a:gd name="connsiteX511" fmla="*/ 4198974 w 4200226"/>
              <a:gd name="connsiteY511" fmla="*/ 2322242 h 3886200"/>
              <a:gd name="connsiteX512" fmla="*/ 4175003 w 4200226"/>
              <a:gd name="connsiteY512" fmla="*/ 2348016 h 3886200"/>
              <a:gd name="connsiteX513" fmla="*/ 4167590 w 4200226"/>
              <a:gd name="connsiteY513" fmla="*/ 2374060 h 3886200"/>
              <a:gd name="connsiteX514" fmla="*/ 4163049 w 4200226"/>
              <a:gd name="connsiteY514" fmla="*/ 2465012 h 3886200"/>
              <a:gd name="connsiteX515" fmla="*/ 4134401 w 4200226"/>
              <a:gd name="connsiteY515" fmla="*/ 2541807 h 3886200"/>
              <a:gd name="connsiteX516" fmla="*/ 4137605 w 4200226"/>
              <a:gd name="connsiteY516" fmla="*/ 2549754 h 3886200"/>
              <a:gd name="connsiteX517" fmla="*/ 4130995 w 4200226"/>
              <a:gd name="connsiteY517" fmla="*/ 2609388 h 3886200"/>
              <a:gd name="connsiteX518" fmla="*/ 4116170 w 4200226"/>
              <a:gd name="connsiteY518" fmla="*/ 2620140 h 3886200"/>
              <a:gd name="connsiteX519" fmla="*/ 4116905 w 4200226"/>
              <a:gd name="connsiteY519" fmla="*/ 2605581 h 3886200"/>
              <a:gd name="connsiteX520" fmla="*/ 4113432 w 4200226"/>
              <a:gd name="connsiteY520" fmla="*/ 2573794 h 3886200"/>
              <a:gd name="connsiteX521" fmla="*/ 4101413 w 4200226"/>
              <a:gd name="connsiteY521" fmla="*/ 2562576 h 3886200"/>
              <a:gd name="connsiteX522" fmla="*/ 4096270 w 4200226"/>
              <a:gd name="connsiteY522" fmla="*/ 2572260 h 3886200"/>
              <a:gd name="connsiteX523" fmla="*/ 4061412 w 4200226"/>
              <a:gd name="connsiteY523" fmla="*/ 2670021 h 3886200"/>
              <a:gd name="connsiteX524" fmla="*/ 4066085 w 4200226"/>
              <a:gd name="connsiteY524" fmla="*/ 2691126 h 3886200"/>
              <a:gd name="connsiteX525" fmla="*/ 4070827 w 4200226"/>
              <a:gd name="connsiteY525" fmla="*/ 2711293 h 3886200"/>
              <a:gd name="connsiteX526" fmla="*/ 4054668 w 4200226"/>
              <a:gd name="connsiteY526" fmla="*/ 2705013 h 3886200"/>
              <a:gd name="connsiteX527" fmla="*/ 4038106 w 4200226"/>
              <a:gd name="connsiteY527" fmla="*/ 2726850 h 3886200"/>
              <a:gd name="connsiteX528" fmla="*/ 4015001 w 4200226"/>
              <a:gd name="connsiteY528" fmla="*/ 2804982 h 3886200"/>
              <a:gd name="connsiteX529" fmla="*/ 4027421 w 4200226"/>
              <a:gd name="connsiteY529" fmla="*/ 2817469 h 3886200"/>
              <a:gd name="connsiteX530" fmla="*/ 4026687 w 4200226"/>
              <a:gd name="connsiteY530" fmla="*/ 2838771 h 3886200"/>
              <a:gd name="connsiteX531" fmla="*/ 4001845 w 4200226"/>
              <a:gd name="connsiteY531" fmla="*/ 2875500 h 3886200"/>
              <a:gd name="connsiteX532" fmla="*/ 3992964 w 4200226"/>
              <a:gd name="connsiteY532" fmla="*/ 2889456 h 3886200"/>
              <a:gd name="connsiteX533" fmla="*/ 3979208 w 4200226"/>
              <a:gd name="connsiteY533" fmla="*/ 2866817 h 3886200"/>
              <a:gd name="connsiteX534" fmla="*/ 3989758 w 4200226"/>
              <a:gd name="connsiteY534" fmla="*/ 2823814 h 3886200"/>
              <a:gd name="connsiteX535" fmla="*/ 3983214 w 4200226"/>
              <a:gd name="connsiteY535" fmla="*/ 2810725 h 3886200"/>
              <a:gd name="connsiteX536" fmla="*/ 3978005 w 4200226"/>
              <a:gd name="connsiteY536" fmla="*/ 2825884 h 3886200"/>
              <a:gd name="connsiteX537" fmla="*/ 3962979 w 4200226"/>
              <a:gd name="connsiteY537" fmla="*/ 2882913 h 3886200"/>
              <a:gd name="connsiteX538" fmla="*/ 3957505 w 4200226"/>
              <a:gd name="connsiteY538" fmla="*/ 2907286 h 3886200"/>
              <a:gd name="connsiteX539" fmla="*/ 3965919 w 4200226"/>
              <a:gd name="connsiteY539" fmla="*/ 2915700 h 3886200"/>
              <a:gd name="connsiteX540" fmla="*/ 3972663 w 4200226"/>
              <a:gd name="connsiteY540" fmla="*/ 2928454 h 3886200"/>
              <a:gd name="connsiteX541" fmla="*/ 3933730 w 4200226"/>
              <a:gd name="connsiteY541" fmla="*/ 2975466 h 3886200"/>
              <a:gd name="connsiteX542" fmla="*/ 3897402 w 4200226"/>
              <a:gd name="connsiteY542" fmla="*/ 3006854 h 3886200"/>
              <a:gd name="connsiteX543" fmla="*/ 3856936 w 4200226"/>
              <a:gd name="connsiteY543" fmla="*/ 3042246 h 3886200"/>
              <a:gd name="connsiteX544" fmla="*/ 3836435 w 4200226"/>
              <a:gd name="connsiteY544" fmla="*/ 3029224 h 3886200"/>
              <a:gd name="connsiteX545" fmla="*/ 3820207 w 4200226"/>
              <a:gd name="connsiteY545" fmla="*/ 3020341 h 3886200"/>
              <a:gd name="connsiteX546" fmla="*/ 3779538 w 4200226"/>
              <a:gd name="connsiteY546" fmla="*/ 3049926 h 3886200"/>
              <a:gd name="connsiteX547" fmla="*/ 3768321 w 4200226"/>
              <a:gd name="connsiteY547" fmla="*/ 3090260 h 3886200"/>
              <a:gd name="connsiteX548" fmla="*/ 3785682 w 4200226"/>
              <a:gd name="connsiteY548" fmla="*/ 3102680 h 3886200"/>
              <a:gd name="connsiteX549" fmla="*/ 3747885 w 4200226"/>
              <a:gd name="connsiteY549" fmla="*/ 3106954 h 3886200"/>
              <a:gd name="connsiteX550" fmla="*/ 3738604 w 4200226"/>
              <a:gd name="connsiteY550" fmla="*/ 3121712 h 3886200"/>
              <a:gd name="connsiteX551" fmla="*/ 3726984 w 4200226"/>
              <a:gd name="connsiteY551" fmla="*/ 3160911 h 3886200"/>
              <a:gd name="connsiteX552" fmla="*/ 3719239 w 4200226"/>
              <a:gd name="connsiteY552" fmla="*/ 3158508 h 3886200"/>
              <a:gd name="connsiteX553" fmla="*/ 3711492 w 4200226"/>
              <a:gd name="connsiteY553" fmla="*/ 3141947 h 3886200"/>
              <a:gd name="connsiteX554" fmla="*/ 3717568 w 4200226"/>
              <a:gd name="connsiteY554" fmla="*/ 3121779 h 3886200"/>
              <a:gd name="connsiteX555" fmla="*/ 3695198 w 4200226"/>
              <a:gd name="connsiteY555" fmla="*/ 3128857 h 3886200"/>
              <a:gd name="connsiteX556" fmla="*/ 3672761 w 4200226"/>
              <a:gd name="connsiteY556" fmla="*/ 3145418 h 3886200"/>
              <a:gd name="connsiteX557" fmla="*/ 3660473 w 4200226"/>
              <a:gd name="connsiteY557" fmla="*/ 3168459 h 3886200"/>
              <a:gd name="connsiteX558" fmla="*/ 3659805 w 4200226"/>
              <a:gd name="connsiteY558" fmla="*/ 3200643 h 3886200"/>
              <a:gd name="connsiteX559" fmla="*/ 3670090 w 4200226"/>
              <a:gd name="connsiteY559" fmla="*/ 3210593 h 3886200"/>
              <a:gd name="connsiteX560" fmla="*/ 3696465 w 4200226"/>
              <a:gd name="connsiteY560" fmla="*/ 3204384 h 3886200"/>
              <a:gd name="connsiteX561" fmla="*/ 3716632 w 4200226"/>
              <a:gd name="connsiteY561" fmla="*/ 3216538 h 3886200"/>
              <a:gd name="connsiteX562" fmla="*/ 3710356 w 4200226"/>
              <a:gd name="connsiteY562" fmla="*/ 3234233 h 3886200"/>
              <a:gd name="connsiteX563" fmla="*/ 3671157 w 4200226"/>
              <a:gd name="connsiteY563" fmla="*/ 3253133 h 3886200"/>
              <a:gd name="connsiteX564" fmla="*/ 3629659 w 4200226"/>
              <a:gd name="connsiteY564" fmla="*/ 3262918 h 3886200"/>
              <a:gd name="connsiteX565" fmla="*/ 3616056 w 4200226"/>
              <a:gd name="connsiteY565" fmla="*/ 3257004 h 3886200"/>
              <a:gd name="connsiteX566" fmla="*/ 3616264 w 4200226"/>
              <a:gd name="connsiteY566" fmla="*/ 3256621 h 3886200"/>
              <a:gd name="connsiteX567" fmla="*/ 3610010 w 4200226"/>
              <a:gd name="connsiteY567" fmla="*/ 3254376 h 3886200"/>
              <a:gd name="connsiteX568" fmla="*/ 3607917 w 4200226"/>
              <a:gd name="connsiteY568" fmla="*/ 3253466 h 3886200"/>
              <a:gd name="connsiteX569" fmla="*/ 3606583 w 4200226"/>
              <a:gd name="connsiteY569" fmla="*/ 3246921 h 3886200"/>
              <a:gd name="connsiteX570" fmla="*/ 3638837 w 4200226"/>
              <a:gd name="connsiteY570" fmla="*/ 3191630 h 3886200"/>
              <a:gd name="connsiteX571" fmla="*/ 3655330 w 4200226"/>
              <a:gd name="connsiteY571" fmla="*/ 3138006 h 3886200"/>
              <a:gd name="connsiteX572" fmla="*/ 3666149 w 4200226"/>
              <a:gd name="connsiteY572" fmla="*/ 3117572 h 3886200"/>
              <a:gd name="connsiteX573" fmla="*/ 3639170 w 4200226"/>
              <a:gd name="connsiteY573" fmla="*/ 3120843 h 3886200"/>
              <a:gd name="connsiteX574" fmla="*/ 3609187 w 4200226"/>
              <a:gd name="connsiteY574" fmla="*/ 3148490 h 3886200"/>
              <a:gd name="connsiteX575" fmla="*/ 3589887 w 4200226"/>
              <a:gd name="connsiteY575" fmla="*/ 3158107 h 3886200"/>
              <a:gd name="connsiteX576" fmla="*/ 3545880 w 4200226"/>
              <a:gd name="connsiteY576" fmla="*/ 3180144 h 3886200"/>
              <a:gd name="connsiteX577" fmla="*/ 3554962 w 4200226"/>
              <a:gd name="connsiteY577" fmla="*/ 3218875 h 3886200"/>
              <a:gd name="connsiteX578" fmla="*/ 3567049 w 4200226"/>
              <a:gd name="connsiteY578" fmla="*/ 3214466 h 3886200"/>
              <a:gd name="connsiteX579" fmla="*/ 3576399 w 4200226"/>
              <a:gd name="connsiteY579" fmla="*/ 3195103 h 3886200"/>
              <a:gd name="connsiteX580" fmla="*/ 3590155 w 4200226"/>
              <a:gd name="connsiteY580" fmla="*/ 3176537 h 3886200"/>
              <a:gd name="connsiteX581" fmla="*/ 3600170 w 4200226"/>
              <a:gd name="connsiteY581" fmla="*/ 3192699 h 3886200"/>
              <a:gd name="connsiteX582" fmla="*/ 3588085 w 4200226"/>
              <a:gd name="connsiteY582" fmla="*/ 3229627 h 3886200"/>
              <a:gd name="connsiteX583" fmla="*/ 3577133 w 4200226"/>
              <a:gd name="connsiteY583" fmla="*/ 3242715 h 3886200"/>
              <a:gd name="connsiteX584" fmla="*/ 3578333 w 4200226"/>
              <a:gd name="connsiteY584" fmla="*/ 3253600 h 3886200"/>
              <a:gd name="connsiteX585" fmla="*/ 3607851 w 4200226"/>
              <a:gd name="connsiteY585" fmla="*/ 3253600 h 3886200"/>
              <a:gd name="connsiteX586" fmla="*/ 3610010 w 4200226"/>
              <a:gd name="connsiteY586" fmla="*/ 3254376 h 3886200"/>
              <a:gd name="connsiteX587" fmla="*/ 3616056 w 4200226"/>
              <a:gd name="connsiteY587" fmla="*/ 3257004 h 3886200"/>
              <a:gd name="connsiteX588" fmla="*/ 3612058 w 4200226"/>
              <a:gd name="connsiteY588" fmla="*/ 3264351 h 3886200"/>
              <a:gd name="connsiteX589" fmla="*/ 3588953 w 4200226"/>
              <a:gd name="connsiteY589" fmla="*/ 3288457 h 3886200"/>
              <a:gd name="connsiteX590" fmla="*/ 3612192 w 4200226"/>
              <a:gd name="connsiteY590" fmla="*/ 3305819 h 3886200"/>
              <a:gd name="connsiteX591" fmla="*/ 3600372 w 4200226"/>
              <a:gd name="connsiteY591" fmla="*/ 3317639 h 3886200"/>
              <a:gd name="connsiteX592" fmla="*/ 3582876 w 4200226"/>
              <a:gd name="connsiteY592" fmla="*/ 3317639 h 3886200"/>
              <a:gd name="connsiteX593" fmla="*/ 3550287 w 4200226"/>
              <a:gd name="connsiteY593" fmla="*/ 3337074 h 3886200"/>
              <a:gd name="connsiteX594" fmla="*/ 3529719 w 4200226"/>
              <a:gd name="connsiteY594" fmla="*/ 3369060 h 3886200"/>
              <a:gd name="connsiteX595" fmla="*/ 3514227 w 4200226"/>
              <a:gd name="connsiteY595" fmla="*/ 3367856 h 3886200"/>
              <a:gd name="connsiteX596" fmla="*/ 3494394 w 4200226"/>
              <a:gd name="connsiteY596" fmla="*/ 3370462 h 3886200"/>
              <a:gd name="connsiteX597" fmla="*/ 3506348 w 4200226"/>
              <a:gd name="connsiteY597" fmla="*/ 3382417 h 3886200"/>
              <a:gd name="connsiteX598" fmla="*/ 3532993 w 4200226"/>
              <a:gd name="connsiteY598" fmla="*/ 3388559 h 3886200"/>
              <a:gd name="connsiteX599" fmla="*/ 3553160 w 4200226"/>
              <a:gd name="connsiteY599" fmla="*/ 3395104 h 3886200"/>
              <a:gd name="connsiteX600" fmla="*/ 3540138 w 4200226"/>
              <a:gd name="connsiteY600" fmla="*/ 3418743 h 3886200"/>
              <a:gd name="connsiteX601" fmla="*/ 3516365 w 4200226"/>
              <a:gd name="connsiteY601" fmla="*/ 3416605 h 3886200"/>
              <a:gd name="connsiteX602" fmla="*/ 3479703 w 4200226"/>
              <a:gd name="connsiteY602" fmla="*/ 3400311 h 3886200"/>
              <a:gd name="connsiteX603" fmla="*/ 3482307 w 4200226"/>
              <a:gd name="connsiteY603" fmla="*/ 3400311 h 3886200"/>
              <a:gd name="connsiteX604" fmla="*/ 3478767 w 4200226"/>
              <a:gd name="connsiteY604" fmla="*/ 3391364 h 3886200"/>
              <a:gd name="connsiteX605" fmla="*/ 3471622 w 4200226"/>
              <a:gd name="connsiteY605" fmla="*/ 3393301 h 3886200"/>
              <a:gd name="connsiteX606" fmla="*/ 3479703 w 4200226"/>
              <a:gd name="connsiteY606" fmla="*/ 3400311 h 3886200"/>
              <a:gd name="connsiteX607" fmla="*/ 3470555 w 4200226"/>
              <a:gd name="connsiteY607" fmla="*/ 3471164 h 3886200"/>
              <a:gd name="connsiteX608" fmla="*/ 3454126 w 4200226"/>
              <a:gd name="connsiteY608" fmla="*/ 3422681 h 3886200"/>
              <a:gd name="connsiteX609" fmla="*/ 3454861 w 4200226"/>
              <a:gd name="connsiteY609" fmla="*/ 3414402 h 3886200"/>
              <a:gd name="connsiteX610" fmla="*/ 3450185 w 4200226"/>
              <a:gd name="connsiteY610" fmla="*/ 3412266 h 3886200"/>
              <a:gd name="connsiteX611" fmla="*/ 3412190 w 4200226"/>
              <a:gd name="connsiteY611" fmla="*/ 3419411 h 3886200"/>
              <a:gd name="connsiteX612" fmla="*/ 3411589 w 4200226"/>
              <a:gd name="connsiteY612" fmla="*/ 3447592 h 3886200"/>
              <a:gd name="connsiteX613" fmla="*/ 3386346 w 4200226"/>
              <a:gd name="connsiteY613" fmla="*/ 3439443 h 3886200"/>
              <a:gd name="connsiteX614" fmla="*/ 3354827 w 4200226"/>
              <a:gd name="connsiteY614" fmla="*/ 3452468 h 3886200"/>
              <a:gd name="connsiteX615" fmla="*/ 3364643 w 4200226"/>
              <a:gd name="connsiteY615" fmla="*/ 3471898 h 3886200"/>
              <a:gd name="connsiteX616" fmla="*/ 3376196 w 4200226"/>
              <a:gd name="connsiteY616" fmla="*/ 3486255 h 3886200"/>
              <a:gd name="connsiteX617" fmla="*/ 3362597 w 4200226"/>
              <a:gd name="connsiteY617" fmla="*/ 3490564 h 3886200"/>
              <a:gd name="connsiteX618" fmla="*/ 3342216 w 4200226"/>
              <a:gd name="connsiteY618" fmla="*/ 3494181 h 3886200"/>
              <a:gd name="connsiteX619" fmla="*/ 3352557 w 4200226"/>
              <a:gd name="connsiteY619" fmla="*/ 3489195 h 3886200"/>
              <a:gd name="connsiteX620" fmla="*/ 3344742 w 4200226"/>
              <a:gd name="connsiteY620" fmla="*/ 3481114 h 3886200"/>
              <a:gd name="connsiteX621" fmla="*/ 3336728 w 4200226"/>
              <a:gd name="connsiteY621" fmla="*/ 3473501 h 3886200"/>
              <a:gd name="connsiteX622" fmla="*/ 3305877 w 4200226"/>
              <a:gd name="connsiteY622" fmla="*/ 3477041 h 3886200"/>
              <a:gd name="connsiteX623" fmla="*/ 3305477 w 4200226"/>
              <a:gd name="connsiteY623" fmla="*/ 3487258 h 3886200"/>
              <a:gd name="connsiteX624" fmla="*/ 3338265 w 4200226"/>
              <a:gd name="connsiteY624" fmla="*/ 3494803 h 3886200"/>
              <a:gd name="connsiteX625" fmla="*/ 3338455 w 4200226"/>
              <a:gd name="connsiteY625" fmla="*/ 3494848 h 3886200"/>
              <a:gd name="connsiteX626" fmla="*/ 3338332 w 4200226"/>
              <a:gd name="connsiteY626" fmla="*/ 3494871 h 3886200"/>
              <a:gd name="connsiteX627" fmla="*/ 3336713 w 4200226"/>
              <a:gd name="connsiteY627" fmla="*/ 3495120 h 3886200"/>
              <a:gd name="connsiteX628" fmla="*/ 3338742 w 4200226"/>
              <a:gd name="connsiteY628" fmla="*/ 3494916 h 3886200"/>
              <a:gd name="connsiteX629" fmla="*/ 3350928 w 4200226"/>
              <a:gd name="connsiteY629" fmla="*/ 3497808 h 3886200"/>
              <a:gd name="connsiteX630" fmla="*/ 3352423 w 4200226"/>
              <a:gd name="connsiteY630" fmla="*/ 3500614 h 3886200"/>
              <a:gd name="connsiteX631" fmla="*/ 3341137 w 4200226"/>
              <a:gd name="connsiteY631" fmla="*/ 3524786 h 3886200"/>
              <a:gd name="connsiteX632" fmla="*/ 3372791 w 4200226"/>
              <a:gd name="connsiteY632" fmla="*/ 3526991 h 3886200"/>
              <a:gd name="connsiteX633" fmla="*/ 3385144 w 4200226"/>
              <a:gd name="connsiteY633" fmla="*/ 3515172 h 3886200"/>
              <a:gd name="connsiteX634" fmla="*/ 3413924 w 4200226"/>
              <a:gd name="connsiteY634" fmla="*/ 3513969 h 3886200"/>
              <a:gd name="connsiteX635" fmla="*/ 3435162 w 4200226"/>
              <a:gd name="connsiteY635" fmla="*/ 3518443 h 3886200"/>
              <a:gd name="connsiteX636" fmla="*/ 3447717 w 4200226"/>
              <a:gd name="connsiteY636" fmla="*/ 3559845 h 3886200"/>
              <a:gd name="connsiteX637" fmla="*/ 3459536 w 4200226"/>
              <a:gd name="connsiteY637" fmla="*/ 3558979 h 3886200"/>
              <a:gd name="connsiteX638" fmla="*/ 3467483 w 4200226"/>
              <a:gd name="connsiteY638" fmla="*/ 3557174 h 3886200"/>
              <a:gd name="connsiteX639" fmla="*/ 3456596 w 4200226"/>
              <a:gd name="connsiteY639" fmla="*/ 3584553 h 3886200"/>
              <a:gd name="connsiteX640" fmla="*/ 3437900 w 4200226"/>
              <a:gd name="connsiteY640" fmla="*/ 3584954 h 3886200"/>
              <a:gd name="connsiteX641" fmla="*/ 3417733 w 4200226"/>
              <a:gd name="connsiteY641" fmla="*/ 3563519 h 3886200"/>
              <a:gd name="connsiteX642" fmla="*/ 3392625 w 4200226"/>
              <a:gd name="connsiteY642" fmla="*/ 3564455 h 3886200"/>
              <a:gd name="connsiteX643" fmla="*/ 3387815 w 4200226"/>
              <a:gd name="connsiteY643" fmla="*/ 3554837 h 3886200"/>
              <a:gd name="connsiteX644" fmla="*/ 3365245 w 4200226"/>
              <a:gd name="connsiteY644" fmla="*/ 3553768 h 3886200"/>
              <a:gd name="connsiteX645" fmla="*/ 3346079 w 4200226"/>
              <a:gd name="connsiteY645" fmla="*/ 3563652 h 3886200"/>
              <a:gd name="connsiteX646" fmla="*/ 3302606 w 4200226"/>
              <a:gd name="connsiteY646" fmla="*/ 3541548 h 3886200"/>
              <a:gd name="connsiteX647" fmla="*/ 3297856 w 4200226"/>
              <a:gd name="connsiteY647" fmla="*/ 3536190 h 3886200"/>
              <a:gd name="connsiteX648" fmla="*/ 3295536 w 4200226"/>
              <a:gd name="connsiteY648" fmla="*/ 3528766 h 3886200"/>
              <a:gd name="connsiteX649" fmla="*/ 3314693 w 4200226"/>
              <a:gd name="connsiteY649" fmla="*/ 3514970 h 3886200"/>
              <a:gd name="connsiteX650" fmla="*/ 3306547 w 4200226"/>
              <a:gd name="connsiteY650" fmla="*/ 3507225 h 3886200"/>
              <a:gd name="connsiteX651" fmla="*/ 3293524 w 4200226"/>
              <a:gd name="connsiteY651" fmla="*/ 3522182 h 3886200"/>
              <a:gd name="connsiteX652" fmla="*/ 3293488 w 4200226"/>
              <a:gd name="connsiteY652" fmla="*/ 3522215 h 3886200"/>
              <a:gd name="connsiteX653" fmla="*/ 3293457 w 4200226"/>
              <a:gd name="connsiteY653" fmla="*/ 3522115 h 3886200"/>
              <a:gd name="connsiteX654" fmla="*/ 3293457 w 4200226"/>
              <a:gd name="connsiteY654" fmla="*/ 3522243 h 3886200"/>
              <a:gd name="connsiteX655" fmla="*/ 3281044 w 4200226"/>
              <a:gd name="connsiteY655" fmla="*/ 3533612 h 3886200"/>
              <a:gd name="connsiteX656" fmla="*/ 3257464 w 4200226"/>
              <a:gd name="connsiteY656" fmla="*/ 3570331 h 3886200"/>
              <a:gd name="connsiteX657" fmla="*/ 3244375 w 4200226"/>
              <a:gd name="connsiteY657" fmla="*/ 3577075 h 3886200"/>
              <a:gd name="connsiteX658" fmla="*/ 3242038 w 4200226"/>
              <a:gd name="connsiteY658" fmla="*/ 3563318 h 3886200"/>
              <a:gd name="connsiteX659" fmla="*/ 3246045 w 4200226"/>
              <a:gd name="connsiteY659" fmla="*/ 3541548 h 3886200"/>
              <a:gd name="connsiteX660" fmla="*/ 3241905 w 4200226"/>
              <a:gd name="connsiteY660" fmla="*/ 3532065 h 3886200"/>
              <a:gd name="connsiteX661" fmla="*/ 3202504 w 4200226"/>
              <a:gd name="connsiteY661" fmla="*/ 3546624 h 3886200"/>
              <a:gd name="connsiteX662" fmla="*/ 3210852 w 4200226"/>
              <a:gd name="connsiteY662" fmla="*/ 3577543 h 3886200"/>
              <a:gd name="connsiteX663" fmla="*/ 3220936 w 4200226"/>
              <a:gd name="connsiteY663" fmla="*/ 3581682 h 3886200"/>
              <a:gd name="connsiteX664" fmla="*/ 3215659 w 4200226"/>
              <a:gd name="connsiteY664" fmla="*/ 3588962 h 3886200"/>
              <a:gd name="connsiteX665" fmla="*/ 3198031 w 4200226"/>
              <a:gd name="connsiteY665" fmla="*/ 3589228 h 3886200"/>
              <a:gd name="connsiteX666" fmla="*/ 3165711 w 4200226"/>
              <a:gd name="connsiteY666" fmla="*/ 3583620 h 3886200"/>
              <a:gd name="connsiteX667" fmla="*/ 3178999 w 4200226"/>
              <a:gd name="connsiteY667" fmla="*/ 3555840 h 3886200"/>
              <a:gd name="connsiteX668" fmla="*/ 3204775 w 4200226"/>
              <a:gd name="connsiteY668" fmla="*/ 3507693 h 3886200"/>
              <a:gd name="connsiteX669" fmla="*/ 3195893 w 4200226"/>
              <a:gd name="connsiteY669" fmla="*/ 3487190 h 3886200"/>
              <a:gd name="connsiteX670" fmla="*/ 3176393 w 4200226"/>
              <a:gd name="connsiteY670" fmla="*/ 3487992 h 3886200"/>
              <a:gd name="connsiteX671" fmla="*/ 3153422 w 4200226"/>
              <a:gd name="connsiteY671" fmla="*/ 3512299 h 3886200"/>
              <a:gd name="connsiteX672" fmla="*/ 3141068 w 4200226"/>
              <a:gd name="connsiteY672" fmla="*/ 3554502 h 3886200"/>
              <a:gd name="connsiteX673" fmla="*/ 3106743 w 4200226"/>
              <a:gd name="connsiteY673" fmla="*/ 3653202 h 3886200"/>
              <a:gd name="connsiteX674" fmla="*/ 3113222 w 4200226"/>
              <a:gd name="connsiteY674" fmla="*/ 3669364 h 3886200"/>
              <a:gd name="connsiteX675" fmla="*/ 3093054 w 4200226"/>
              <a:gd name="connsiteY675" fmla="*/ 3666356 h 3886200"/>
              <a:gd name="connsiteX676" fmla="*/ 3054588 w 4200226"/>
              <a:gd name="connsiteY676" fmla="*/ 3661482 h 3886200"/>
              <a:gd name="connsiteX677" fmla="*/ 3033821 w 4200226"/>
              <a:gd name="connsiteY677" fmla="*/ 3685522 h 3886200"/>
              <a:gd name="connsiteX678" fmla="*/ 3028546 w 4200226"/>
              <a:gd name="connsiteY678" fmla="*/ 3694606 h 3886200"/>
              <a:gd name="connsiteX679" fmla="*/ 2932118 w 4200226"/>
              <a:gd name="connsiteY679" fmla="*/ 3719780 h 3886200"/>
              <a:gd name="connsiteX680" fmla="*/ 2904872 w 4200226"/>
              <a:gd name="connsiteY680" fmla="*/ 3724321 h 3886200"/>
              <a:gd name="connsiteX681" fmla="*/ 2828944 w 4200226"/>
              <a:gd name="connsiteY681" fmla="*/ 3731199 h 3886200"/>
              <a:gd name="connsiteX682" fmla="*/ 2793619 w 4200226"/>
              <a:gd name="connsiteY682" fmla="*/ 3730666 h 3886200"/>
              <a:gd name="connsiteX683" fmla="*/ 2744604 w 4200226"/>
              <a:gd name="connsiteY683" fmla="*/ 3754906 h 3886200"/>
              <a:gd name="connsiteX684" fmla="*/ 2645905 w 4200226"/>
              <a:gd name="connsiteY684" fmla="*/ 3813669 h 3886200"/>
              <a:gd name="connsiteX685" fmla="*/ 2640029 w 4200226"/>
              <a:gd name="connsiteY685" fmla="*/ 3813737 h 3886200"/>
              <a:gd name="connsiteX686" fmla="*/ 2487239 w 4200226"/>
              <a:gd name="connsiteY686" fmla="*/ 3816809 h 3886200"/>
              <a:gd name="connsiteX687" fmla="*/ 2455585 w 4200226"/>
              <a:gd name="connsiteY687" fmla="*/ 3819748 h 3886200"/>
              <a:gd name="connsiteX688" fmla="*/ 2411445 w 4200226"/>
              <a:gd name="connsiteY688" fmla="*/ 3840782 h 3886200"/>
              <a:gd name="connsiteX689" fmla="*/ 2381863 w 4200226"/>
              <a:gd name="connsiteY689" fmla="*/ 3842520 h 3886200"/>
              <a:gd name="connsiteX690" fmla="*/ 2339255 w 4200226"/>
              <a:gd name="connsiteY690" fmla="*/ 3842520 h 3886200"/>
              <a:gd name="connsiteX691" fmla="*/ 2281960 w 4200226"/>
              <a:gd name="connsiteY691" fmla="*/ 3824155 h 3886200"/>
              <a:gd name="connsiteX692" fmla="*/ 2253781 w 4200226"/>
              <a:gd name="connsiteY692" fmla="*/ 3819748 h 3886200"/>
              <a:gd name="connsiteX693" fmla="*/ 2230339 w 4200226"/>
              <a:gd name="connsiteY693" fmla="*/ 3869498 h 3886200"/>
              <a:gd name="connsiteX694" fmla="*/ 2201359 w 4200226"/>
              <a:gd name="connsiteY694" fmla="*/ 3884121 h 3886200"/>
              <a:gd name="connsiteX695" fmla="*/ 2188871 w 4200226"/>
              <a:gd name="connsiteY695" fmla="*/ 3871701 h 3886200"/>
              <a:gd name="connsiteX696" fmla="*/ 2102727 w 4200226"/>
              <a:gd name="connsiteY696" fmla="*/ 3837043 h 3886200"/>
              <a:gd name="connsiteX697" fmla="*/ 2018519 w 4200226"/>
              <a:gd name="connsiteY697" fmla="*/ 3847795 h 3886200"/>
              <a:gd name="connsiteX698" fmla="*/ 1940388 w 4200226"/>
              <a:gd name="connsiteY698" fmla="*/ 3858012 h 3886200"/>
              <a:gd name="connsiteX699" fmla="*/ 1852305 w 4200226"/>
              <a:gd name="connsiteY699" fmla="*/ 3820080 h 3886200"/>
              <a:gd name="connsiteX700" fmla="*/ 1819385 w 4200226"/>
              <a:gd name="connsiteY700" fmla="*/ 3801383 h 3886200"/>
              <a:gd name="connsiteX701" fmla="*/ 1766429 w 4200226"/>
              <a:gd name="connsiteY701" fmla="*/ 3802384 h 3886200"/>
              <a:gd name="connsiteX702" fmla="*/ 1659116 w 4200226"/>
              <a:gd name="connsiteY702" fmla="*/ 3813669 h 3886200"/>
              <a:gd name="connsiteX703" fmla="*/ 1609366 w 4200226"/>
              <a:gd name="connsiteY703" fmla="*/ 3816275 h 3886200"/>
              <a:gd name="connsiteX704" fmla="*/ 1565291 w 4200226"/>
              <a:gd name="connsiteY704" fmla="*/ 3780483 h 3886200"/>
              <a:gd name="connsiteX705" fmla="*/ 1517412 w 4200226"/>
              <a:gd name="connsiteY705" fmla="*/ 3742886 h 3886200"/>
              <a:gd name="connsiteX706" fmla="*/ 1442620 w 4200226"/>
              <a:gd name="connsiteY706" fmla="*/ 3729262 h 3886200"/>
              <a:gd name="connsiteX707" fmla="*/ 1360882 w 4200226"/>
              <a:gd name="connsiteY707" fmla="*/ 3740681 h 3886200"/>
              <a:gd name="connsiteX708" fmla="*/ 1291366 w 4200226"/>
              <a:gd name="connsiteY708" fmla="*/ 3695675 h 3886200"/>
              <a:gd name="connsiteX709" fmla="*/ 1270664 w 4200226"/>
              <a:gd name="connsiteY709" fmla="*/ 3663621 h 3886200"/>
              <a:gd name="connsiteX710" fmla="*/ 1231333 w 4200226"/>
              <a:gd name="connsiteY710" fmla="*/ 3645657 h 3886200"/>
              <a:gd name="connsiteX711" fmla="*/ 1239812 w 4200226"/>
              <a:gd name="connsiteY711" fmla="*/ 3611265 h 3886200"/>
              <a:gd name="connsiteX712" fmla="*/ 1244487 w 4200226"/>
              <a:gd name="connsiteY712" fmla="*/ 3566390 h 3886200"/>
              <a:gd name="connsiteX713" fmla="*/ 1250230 w 4200226"/>
              <a:gd name="connsiteY713" fmla="*/ 3521848 h 3886200"/>
              <a:gd name="connsiteX714" fmla="*/ 1239012 w 4200226"/>
              <a:gd name="connsiteY714" fmla="*/ 3507626 h 3886200"/>
              <a:gd name="connsiteX715" fmla="*/ 1184720 w 4200226"/>
              <a:gd name="connsiteY715" fmla="*/ 3494536 h 3886200"/>
              <a:gd name="connsiteX716" fmla="*/ 1169027 w 4200226"/>
              <a:gd name="connsiteY716" fmla="*/ 3484586 h 3886200"/>
              <a:gd name="connsiteX717" fmla="*/ 1142382 w 4200226"/>
              <a:gd name="connsiteY717" fmla="*/ 3459410 h 3886200"/>
              <a:gd name="connsiteX718" fmla="*/ 1118877 w 4200226"/>
              <a:gd name="connsiteY718" fmla="*/ 3459812 h 3886200"/>
              <a:gd name="connsiteX719" fmla="*/ 1020379 w 4200226"/>
              <a:gd name="connsiteY719" fmla="*/ 3435970 h 3886200"/>
              <a:gd name="connsiteX720" fmla="*/ 928356 w 4200226"/>
              <a:gd name="connsiteY720" fmla="*/ 3402183 h 3886200"/>
              <a:gd name="connsiteX721" fmla="*/ 891362 w 4200226"/>
              <a:gd name="connsiteY721" fmla="*/ 3377341 h 3886200"/>
              <a:gd name="connsiteX722" fmla="*/ 886821 w 4200226"/>
              <a:gd name="connsiteY722" fmla="*/ 3369128 h 3886200"/>
              <a:gd name="connsiteX723" fmla="*/ 897038 w 4200226"/>
              <a:gd name="connsiteY723" fmla="*/ 3365320 h 3886200"/>
              <a:gd name="connsiteX724" fmla="*/ 908791 w 4200226"/>
              <a:gd name="connsiteY724" fmla="*/ 3365320 h 3886200"/>
              <a:gd name="connsiteX725" fmla="*/ 938440 w 4200226"/>
              <a:gd name="connsiteY725" fmla="*/ 3352232 h 3886200"/>
              <a:gd name="connsiteX726" fmla="*/ 919274 w 4200226"/>
              <a:gd name="connsiteY726" fmla="*/ 3323584 h 3886200"/>
              <a:gd name="connsiteX727" fmla="*/ 904183 w 4200226"/>
              <a:gd name="connsiteY727" fmla="*/ 3318175 h 3886200"/>
              <a:gd name="connsiteX728" fmla="*/ 852430 w 4200226"/>
              <a:gd name="connsiteY728" fmla="*/ 3314435 h 3886200"/>
              <a:gd name="connsiteX729" fmla="*/ 819708 w 4200226"/>
              <a:gd name="connsiteY729" fmla="*/ 3282316 h 3886200"/>
              <a:gd name="connsiteX730" fmla="*/ 804750 w 4200226"/>
              <a:gd name="connsiteY730" fmla="*/ 3247322 h 3886200"/>
              <a:gd name="connsiteX731" fmla="*/ 738839 w 4200226"/>
              <a:gd name="connsiteY731" fmla="*/ 3235570 h 3886200"/>
              <a:gd name="connsiteX732" fmla="*/ 719739 w 4200226"/>
              <a:gd name="connsiteY732" fmla="*/ 3221681 h 3886200"/>
              <a:gd name="connsiteX733" fmla="*/ 742580 w 4200226"/>
              <a:gd name="connsiteY733" fmla="*/ 3211865 h 3886200"/>
              <a:gd name="connsiteX734" fmla="*/ 760143 w 4200226"/>
              <a:gd name="connsiteY734" fmla="*/ 3211195 h 3886200"/>
              <a:gd name="connsiteX735" fmla="*/ 760276 w 4200226"/>
              <a:gd name="connsiteY735" fmla="*/ 3200045 h 3886200"/>
              <a:gd name="connsiteX736" fmla="*/ 741846 w 4200226"/>
              <a:gd name="connsiteY736" fmla="*/ 3188090 h 3886200"/>
              <a:gd name="connsiteX737" fmla="*/ 719608 w 4200226"/>
              <a:gd name="connsiteY737" fmla="*/ 3170527 h 3886200"/>
              <a:gd name="connsiteX738" fmla="*/ 732027 w 4200226"/>
              <a:gd name="connsiteY738" fmla="*/ 3134400 h 3886200"/>
              <a:gd name="connsiteX739" fmla="*/ 764682 w 4200226"/>
              <a:gd name="connsiteY739" fmla="*/ 3137137 h 3886200"/>
              <a:gd name="connsiteX740" fmla="*/ 762546 w 4200226"/>
              <a:gd name="connsiteY740" fmla="*/ 3105886 h 3886200"/>
              <a:gd name="connsiteX741" fmla="*/ 779707 w 4200226"/>
              <a:gd name="connsiteY741" fmla="*/ 3105017 h 3886200"/>
              <a:gd name="connsiteX742" fmla="*/ 802212 w 4200226"/>
              <a:gd name="connsiteY742" fmla="*/ 3081913 h 3886200"/>
              <a:gd name="connsiteX743" fmla="*/ 885886 w 4200226"/>
              <a:gd name="connsiteY743" fmla="*/ 3093197 h 3886200"/>
              <a:gd name="connsiteX744" fmla="*/ 907323 w 4200226"/>
              <a:gd name="connsiteY744" fmla="*/ 3088923 h 3886200"/>
              <a:gd name="connsiteX745" fmla="*/ 887688 w 4200226"/>
              <a:gd name="connsiteY745" fmla="*/ 3070693 h 3886200"/>
              <a:gd name="connsiteX746" fmla="*/ 833931 w 4200226"/>
              <a:gd name="connsiteY746" fmla="*/ 3058072 h 3886200"/>
              <a:gd name="connsiteX747" fmla="*/ 803482 w 4200226"/>
              <a:gd name="connsiteY747" fmla="*/ 3046386 h 3886200"/>
              <a:gd name="connsiteX748" fmla="*/ 792061 w 4200226"/>
              <a:gd name="connsiteY748" fmla="*/ 3039040 h 3886200"/>
              <a:gd name="connsiteX749" fmla="*/ 807821 w 4200226"/>
              <a:gd name="connsiteY749" fmla="*/ 3034432 h 3886200"/>
              <a:gd name="connsiteX750" fmla="*/ 811560 w 4200226"/>
              <a:gd name="connsiteY750" fmla="*/ 3026821 h 3886200"/>
              <a:gd name="connsiteX751" fmla="*/ 793464 w 4200226"/>
              <a:gd name="connsiteY751" fmla="*/ 3013999 h 3886200"/>
              <a:gd name="connsiteX752" fmla="*/ 787789 w 4200226"/>
              <a:gd name="connsiteY752" fmla="*/ 2999040 h 3886200"/>
              <a:gd name="connsiteX753" fmla="*/ 691359 w 4200226"/>
              <a:gd name="connsiteY753" fmla="*/ 2975001 h 3886200"/>
              <a:gd name="connsiteX754" fmla="*/ 684882 w 4200226"/>
              <a:gd name="connsiteY754" fmla="*/ 2961780 h 3886200"/>
              <a:gd name="connsiteX755" fmla="*/ 695701 w 4200226"/>
              <a:gd name="connsiteY755" fmla="*/ 2952362 h 3886200"/>
              <a:gd name="connsiteX756" fmla="*/ 741176 w 4200226"/>
              <a:gd name="connsiteY756" fmla="*/ 2948088 h 3886200"/>
              <a:gd name="connsiteX757" fmla="*/ 700842 w 4200226"/>
              <a:gd name="connsiteY757" fmla="*/ 2927119 h 3886200"/>
              <a:gd name="connsiteX758" fmla="*/ 684148 w 4200226"/>
              <a:gd name="connsiteY758" fmla="*/ 2869289 h 3886200"/>
              <a:gd name="connsiteX759" fmla="*/ 695432 w 4200226"/>
              <a:gd name="connsiteY759" fmla="*/ 2859874 h 3886200"/>
              <a:gd name="connsiteX760" fmla="*/ 672995 w 4200226"/>
              <a:gd name="connsiteY760" fmla="*/ 2791693 h 3886200"/>
              <a:gd name="connsiteX761" fmla="*/ 660441 w 4200226"/>
              <a:gd name="connsiteY761" fmla="*/ 2743945 h 3886200"/>
              <a:gd name="connsiteX762" fmla="*/ 650692 w 4200226"/>
              <a:gd name="connsiteY762" fmla="*/ 2712762 h 3886200"/>
              <a:gd name="connsiteX763" fmla="*/ 613163 w 4200226"/>
              <a:gd name="connsiteY763" fmla="*/ 2709088 h 3886200"/>
              <a:gd name="connsiteX764" fmla="*/ 589321 w 4200226"/>
              <a:gd name="connsiteY764" fmla="*/ 2721643 h 3886200"/>
              <a:gd name="connsiteX765" fmla="*/ 577903 w 4200226"/>
              <a:gd name="connsiteY765" fmla="*/ 2720373 h 3886200"/>
              <a:gd name="connsiteX766" fmla="*/ 558002 w 4200226"/>
              <a:gd name="connsiteY766" fmla="*/ 2675632 h 3886200"/>
              <a:gd name="connsiteX767" fmla="*/ 546983 w 4200226"/>
              <a:gd name="connsiteY767" fmla="*/ 2655132 h 3886200"/>
              <a:gd name="connsiteX768" fmla="*/ 495833 w 4200226"/>
              <a:gd name="connsiteY768" fmla="*/ 2595497 h 3886200"/>
              <a:gd name="connsiteX769" fmla="*/ 468320 w 4200226"/>
              <a:gd name="connsiteY769" fmla="*/ 2553761 h 3886200"/>
              <a:gd name="connsiteX770" fmla="*/ 452960 w 4200226"/>
              <a:gd name="connsiteY770" fmla="*/ 2552026 h 3886200"/>
              <a:gd name="connsiteX771" fmla="*/ 364079 w 4200226"/>
              <a:gd name="connsiteY771" fmla="*/ 2544279 h 3886200"/>
              <a:gd name="connsiteX772" fmla="*/ 337232 w 4200226"/>
              <a:gd name="connsiteY772" fmla="*/ 2539004 h 3886200"/>
              <a:gd name="connsiteX773" fmla="*/ 294227 w 4200226"/>
              <a:gd name="connsiteY773" fmla="*/ 2512093 h 3886200"/>
              <a:gd name="connsiteX774" fmla="*/ 279803 w 4200226"/>
              <a:gd name="connsiteY774" fmla="*/ 2511557 h 3886200"/>
              <a:gd name="connsiteX775" fmla="*/ 251756 w 4200226"/>
              <a:gd name="connsiteY775" fmla="*/ 2515098 h 3886200"/>
              <a:gd name="connsiteX776" fmla="*/ 235864 w 4200226"/>
              <a:gd name="connsiteY776" fmla="*/ 2498401 h 3886200"/>
              <a:gd name="connsiteX777" fmla="*/ 223708 w 4200226"/>
              <a:gd name="connsiteY777" fmla="*/ 2455598 h 3886200"/>
              <a:gd name="connsiteX778" fmla="*/ 316866 w 4200226"/>
              <a:gd name="connsiteY778" fmla="*/ 2472224 h 3886200"/>
              <a:gd name="connsiteX779" fmla="*/ 325745 w 4200226"/>
              <a:gd name="connsiteY779" fmla="*/ 2478837 h 3886200"/>
              <a:gd name="connsiteX780" fmla="*/ 376565 w 4200226"/>
              <a:gd name="connsiteY780" fmla="*/ 2473962 h 3886200"/>
              <a:gd name="connsiteX781" fmla="*/ 360738 w 4200226"/>
              <a:gd name="connsiteY781" fmla="*/ 2422208 h 3886200"/>
              <a:gd name="connsiteX782" fmla="*/ 309587 w 4200226"/>
              <a:gd name="connsiteY782" fmla="*/ 2411992 h 3886200"/>
              <a:gd name="connsiteX783" fmla="*/ 236864 w 4200226"/>
              <a:gd name="connsiteY783" fmla="*/ 2404444 h 3886200"/>
              <a:gd name="connsiteX784" fmla="*/ 216765 w 4200226"/>
              <a:gd name="connsiteY784" fmla="*/ 2396832 h 3886200"/>
              <a:gd name="connsiteX785" fmla="*/ 193259 w 4200226"/>
              <a:gd name="connsiteY785" fmla="*/ 2396430 h 3886200"/>
              <a:gd name="connsiteX786" fmla="*/ 164678 w 4200226"/>
              <a:gd name="connsiteY786" fmla="*/ 2367650 h 3886200"/>
              <a:gd name="connsiteX787" fmla="*/ 120869 w 4200226"/>
              <a:gd name="connsiteY787" fmla="*/ 2369587 h 3886200"/>
              <a:gd name="connsiteX788" fmla="*/ 80536 w 4200226"/>
              <a:gd name="connsiteY788" fmla="*/ 2353694 h 3886200"/>
              <a:gd name="connsiteX789" fmla="*/ 40535 w 4200226"/>
              <a:gd name="connsiteY789" fmla="*/ 2336664 h 3886200"/>
              <a:gd name="connsiteX790" fmla="*/ 42204 w 4200226"/>
              <a:gd name="connsiteY790" fmla="*/ 2326113 h 3886200"/>
              <a:gd name="connsiteX791" fmla="*/ 46344 w 4200226"/>
              <a:gd name="connsiteY791" fmla="*/ 2308752 h 3886200"/>
              <a:gd name="connsiteX792" fmla="*/ 8014 w 4200226"/>
              <a:gd name="connsiteY792" fmla="*/ 2301806 h 3886200"/>
              <a:gd name="connsiteX793" fmla="*/ 0 w 4200226"/>
              <a:gd name="connsiteY793" fmla="*/ 2295598 h 3886200"/>
              <a:gd name="connsiteX794" fmla="*/ 9550 w 4200226"/>
              <a:gd name="connsiteY794" fmla="*/ 2290522 h 3886200"/>
              <a:gd name="connsiteX795" fmla="*/ 50352 w 4200226"/>
              <a:gd name="connsiteY795" fmla="*/ 2291055 h 3886200"/>
              <a:gd name="connsiteX796" fmla="*/ 191320 w 4200226"/>
              <a:gd name="connsiteY796" fmla="*/ 2334461 h 3886200"/>
              <a:gd name="connsiteX797" fmla="*/ 201806 w 4200226"/>
              <a:gd name="connsiteY797" fmla="*/ 2337267 h 3886200"/>
              <a:gd name="connsiteX798" fmla="*/ 338235 w 4200226"/>
              <a:gd name="connsiteY798" fmla="*/ 2349753 h 3886200"/>
              <a:gd name="connsiteX799" fmla="*/ 382308 w 4200226"/>
              <a:gd name="connsiteY799" fmla="*/ 2357832 h 3886200"/>
              <a:gd name="connsiteX800" fmla="*/ 420106 w 4200226"/>
              <a:gd name="connsiteY800" fmla="*/ 2353359 h 3886200"/>
              <a:gd name="connsiteX801" fmla="*/ 456729 w 4200226"/>
              <a:gd name="connsiteY801" fmla="*/ 2354307 h 3886200"/>
              <a:gd name="connsiteX802" fmla="*/ 463134 w 4200226"/>
              <a:gd name="connsiteY802" fmla="*/ 2353783 h 3886200"/>
              <a:gd name="connsiteX803" fmla="*/ 468185 w 4200226"/>
              <a:gd name="connsiteY803" fmla="*/ 2360572 h 3886200"/>
              <a:gd name="connsiteX804" fmla="*/ 474063 w 4200226"/>
              <a:gd name="connsiteY804" fmla="*/ 2352891 h 3886200"/>
              <a:gd name="connsiteX805" fmla="*/ 475907 w 4200226"/>
              <a:gd name="connsiteY805" fmla="*/ 2351489 h 3886200"/>
              <a:gd name="connsiteX806" fmla="*/ 473767 w 4200226"/>
              <a:gd name="connsiteY806" fmla="*/ 2350652 h 3886200"/>
              <a:gd name="connsiteX807" fmla="*/ 472256 w 4200226"/>
              <a:gd name="connsiteY807" fmla="*/ 2339177 h 3886200"/>
              <a:gd name="connsiteX808" fmla="*/ 451022 w 4200226"/>
              <a:gd name="connsiteY808" fmla="*/ 2309952 h 3886200"/>
              <a:gd name="connsiteX809" fmla="*/ 453093 w 4200226"/>
              <a:gd name="connsiteY809" fmla="*/ 2290455 h 3886200"/>
              <a:gd name="connsiteX810" fmla="*/ 392391 w 4200226"/>
              <a:gd name="connsiteY810" fmla="*/ 2254260 h 3886200"/>
              <a:gd name="connsiteX811" fmla="*/ 377300 w 4200226"/>
              <a:gd name="connsiteY811" fmla="*/ 2243242 h 3886200"/>
              <a:gd name="connsiteX812" fmla="*/ 392525 w 4200226"/>
              <a:gd name="connsiteY812" fmla="*/ 2231555 h 3886200"/>
              <a:gd name="connsiteX813" fmla="*/ 412092 w 4200226"/>
              <a:gd name="connsiteY813" fmla="*/ 2224811 h 3886200"/>
              <a:gd name="connsiteX814" fmla="*/ 399538 w 4200226"/>
              <a:gd name="connsiteY814" fmla="*/ 2212389 h 3886200"/>
              <a:gd name="connsiteX815" fmla="*/ 372291 w 4200226"/>
              <a:gd name="connsiteY815" fmla="*/ 2147747 h 3886200"/>
              <a:gd name="connsiteX816" fmla="*/ 373961 w 4200226"/>
              <a:gd name="connsiteY816" fmla="*/ 2139400 h 3886200"/>
              <a:gd name="connsiteX817" fmla="*/ 365480 w 4200226"/>
              <a:gd name="connsiteY817" fmla="*/ 2106546 h 3886200"/>
              <a:gd name="connsiteX818" fmla="*/ 355196 w 4200226"/>
              <a:gd name="connsiteY818" fmla="*/ 2061605 h 3886200"/>
              <a:gd name="connsiteX819" fmla="*/ 341039 w 4200226"/>
              <a:gd name="connsiteY819" fmla="*/ 2031688 h 3886200"/>
              <a:gd name="connsiteX820" fmla="*/ 328016 w 4200226"/>
              <a:gd name="connsiteY820" fmla="*/ 2019401 h 3886200"/>
              <a:gd name="connsiteX821" fmla="*/ 249685 w 4200226"/>
              <a:gd name="connsiteY821" fmla="*/ 1979667 h 3886200"/>
              <a:gd name="connsiteX822" fmla="*/ 253559 w 4200226"/>
              <a:gd name="connsiteY822" fmla="*/ 1971588 h 3886200"/>
              <a:gd name="connsiteX823" fmla="*/ 270053 w 4200226"/>
              <a:gd name="connsiteY823" fmla="*/ 1965111 h 3886200"/>
              <a:gd name="connsiteX824" fmla="*/ 308586 w 4200226"/>
              <a:gd name="connsiteY824" fmla="*/ 1971186 h 3886200"/>
              <a:gd name="connsiteX825" fmla="*/ 318000 w 4200226"/>
              <a:gd name="connsiteY825" fmla="*/ 1965843 h 3886200"/>
              <a:gd name="connsiteX826" fmla="*/ 310054 w 4200226"/>
              <a:gd name="connsiteY826" fmla="*/ 1957630 h 3886200"/>
              <a:gd name="connsiteX827" fmla="*/ 281874 w 4200226"/>
              <a:gd name="connsiteY827" fmla="*/ 1940601 h 3886200"/>
              <a:gd name="connsiteX828" fmla="*/ 277132 w 4200226"/>
              <a:gd name="connsiteY828" fmla="*/ 1900667 h 3886200"/>
              <a:gd name="connsiteX829" fmla="*/ 310388 w 4200226"/>
              <a:gd name="connsiteY829" fmla="*/ 1896661 h 3886200"/>
              <a:gd name="connsiteX830" fmla="*/ 387318 w 4200226"/>
              <a:gd name="connsiteY830" fmla="*/ 1923774 h 3886200"/>
              <a:gd name="connsiteX831" fmla="*/ 400340 w 4200226"/>
              <a:gd name="connsiteY831" fmla="*/ 1916828 h 3886200"/>
              <a:gd name="connsiteX832" fmla="*/ 421975 w 4200226"/>
              <a:gd name="connsiteY832" fmla="*/ 1914143 h 3886200"/>
              <a:gd name="connsiteX833" fmla="*/ 423795 w 4200226"/>
              <a:gd name="connsiteY833" fmla="*/ 1914567 h 3886200"/>
              <a:gd name="connsiteX834" fmla="*/ 413093 w 4200226"/>
              <a:gd name="connsiteY834" fmla="*/ 1929716 h 3886200"/>
              <a:gd name="connsiteX835" fmla="*/ 425981 w 4200226"/>
              <a:gd name="connsiteY835" fmla="*/ 1935392 h 3886200"/>
              <a:gd name="connsiteX836" fmla="*/ 432843 w 4200226"/>
              <a:gd name="connsiteY836" fmla="*/ 1916677 h 3886200"/>
              <a:gd name="connsiteX837" fmla="*/ 432927 w 4200226"/>
              <a:gd name="connsiteY837" fmla="*/ 1916696 h 3886200"/>
              <a:gd name="connsiteX838" fmla="*/ 432853 w 4200226"/>
              <a:gd name="connsiteY838" fmla="*/ 1916647 h 3886200"/>
              <a:gd name="connsiteX839" fmla="*/ 432859 w 4200226"/>
              <a:gd name="connsiteY839" fmla="*/ 1916629 h 3886200"/>
              <a:gd name="connsiteX840" fmla="*/ 430522 w 4200226"/>
              <a:gd name="connsiteY840" fmla="*/ 1890316 h 3886200"/>
              <a:gd name="connsiteX841" fmla="*/ 402742 w 4200226"/>
              <a:gd name="connsiteY841" fmla="*/ 1880567 h 3886200"/>
              <a:gd name="connsiteX842" fmla="*/ 382575 w 4200226"/>
              <a:gd name="connsiteY842" fmla="*/ 1888314 h 3886200"/>
              <a:gd name="connsiteX843" fmla="*/ 366816 w 4200226"/>
              <a:gd name="connsiteY843" fmla="*/ 1884174 h 3886200"/>
              <a:gd name="connsiteX844" fmla="*/ 376700 w 4200226"/>
              <a:gd name="connsiteY844" fmla="*/ 1871752 h 3886200"/>
              <a:gd name="connsiteX845" fmla="*/ 385781 w 4200226"/>
              <a:gd name="connsiteY845" fmla="*/ 1865275 h 3886200"/>
              <a:gd name="connsiteX846" fmla="*/ 411958 w 4200226"/>
              <a:gd name="connsiteY846" fmla="*/ 1853255 h 3886200"/>
              <a:gd name="connsiteX847" fmla="*/ 399471 w 4200226"/>
              <a:gd name="connsiteY847" fmla="*/ 1823539 h 3886200"/>
              <a:gd name="connsiteX848" fmla="*/ 378636 w 4200226"/>
              <a:gd name="connsiteY848" fmla="*/ 1818131 h 3886200"/>
              <a:gd name="connsiteX849" fmla="*/ 319669 w 4200226"/>
              <a:gd name="connsiteY849" fmla="*/ 1817262 h 3886200"/>
              <a:gd name="connsiteX850" fmla="*/ 306380 w 4200226"/>
              <a:gd name="connsiteY850" fmla="*/ 1804039 h 3886200"/>
              <a:gd name="connsiteX851" fmla="*/ 317735 w 4200226"/>
              <a:gd name="connsiteY851" fmla="*/ 1794758 h 3886200"/>
              <a:gd name="connsiteX852" fmla="*/ 343043 w 4200226"/>
              <a:gd name="connsiteY852" fmla="*/ 1773655 h 3886200"/>
              <a:gd name="connsiteX853" fmla="*/ 380907 w 4200226"/>
              <a:gd name="connsiteY853" fmla="*/ 1756028 h 3886200"/>
              <a:gd name="connsiteX854" fmla="*/ 400138 w 4200226"/>
              <a:gd name="connsiteY854" fmla="*/ 1752420 h 3886200"/>
              <a:gd name="connsiteX855" fmla="*/ 410489 w 4200226"/>
              <a:gd name="connsiteY855" fmla="*/ 1717563 h 3886200"/>
              <a:gd name="connsiteX856" fmla="*/ 417835 w 4200226"/>
              <a:gd name="connsiteY856" fmla="*/ 1698462 h 3886200"/>
              <a:gd name="connsiteX857" fmla="*/ 471725 w 4200226"/>
              <a:gd name="connsiteY857" fmla="*/ 1665208 h 3886200"/>
              <a:gd name="connsiteX858" fmla="*/ 434129 w 4200226"/>
              <a:gd name="connsiteY858" fmla="*/ 1610315 h 3886200"/>
              <a:gd name="connsiteX859" fmla="*/ 398268 w 4200226"/>
              <a:gd name="connsiteY859" fmla="*/ 1613053 h 3886200"/>
              <a:gd name="connsiteX860" fmla="*/ 376700 w 4200226"/>
              <a:gd name="connsiteY860" fmla="*/ 1601301 h 3886200"/>
              <a:gd name="connsiteX861" fmla="*/ 406349 w 4200226"/>
              <a:gd name="connsiteY861" fmla="*/ 1536391 h 3886200"/>
              <a:gd name="connsiteX862" fmla="*/ 436066 w 4200226"/>
              <a:gd name="connsiteY862" fmla="*/ 1495658 h 3886200"/>
              <a:gd name="connsiteX863" fmla="*/ 472594 w 4200226"/>
              <a:gd name="connsiteY863" fmla="*/ 1487311 h 3886200"/>
              <a:gd name="connsiteX864" fmla="*/ 494964 w 4200226"/>
              <a:gd name="connsiteY864" fmla="*/ 1480965 h 3886200"/>
              <a:gd name="connsiteX865" fmla="*/ 487351 w 4200226"/>
              <a:gd name="connsiteY865" fmla="*/ 1500999 h 3886200"/>
              <a:gd name="connsiteX866" fmla="*/ 493226 w 4200226"/>
              <a:gd name="connsiteY866" fmla="*/ 1521566 h 3886200"/>
              <a:gd name="connsiteX867" fmla="*/ 520807 w 4200226"/>
              <a:gd name="connsiteY867" fmla="*/ 1527109 h 3886200"/>
              <a:gd name="connsiteX868" fmla="*/ 537235 w 4200226"/>
              <a:gd name="connsiteY868" fmla="*/ 1510213 h 3886200"/>
              <a:gd name="connsiteX869" fmla="*/ 528888 w 4200226"/>
              <a:gd name="connsiteY869" fmla="*/ 1499195 h 3886200"/>
              <a:gd name="connsiteX870" fmla="*/ 527150 w 4200226"/>
              <a:gd name="connsiteY870" fmla="*/ 1485707 h 3886200"/>
              <a:gd name="connsiteX871" fmla="*/ 558070 w 4200226"/>
              <a:gd name="connsiteY871" fmla="*/ 1475087 h 3886200"/>
              <a:gd name="connsiteX872" fmla="*/ 576299 w 4200226"/>
              <a:gd name="connsiteY872" fmla="*/ 1456123 h 3886200"/>
              <a:gd name="connsiteX873" fmla="*/ 554465 w 4200226"/>
              <a:gd name="connsiteY873" fmla="*/ 1451850 h 3886200"/>
              <a:gd name="connsiteX874" fmla="*/ 544380 w 4200226"/>
              <a:gd name="connsiteY874" fmla="*/ 1447776 h 3886200"/>
              <a:gd name="connsiteX875" fmla="*/ 549321 w 4200226"/>
              <a:gd name="connsiteY875" fmla="*/ 1439496 h 3886200"/>
              <a:gd name="connsiteX876" fmla="*/ 594263 w 4200226"/>
              <a:gd name="connsiteY876" fmla="*/ 1437494 h 3886200"/>
              <a:gd name="connsiteX877" fmla="*/ 613495 w 4200226"/>
              <a:gd name="connsiteY877" fmla="*/ 1433685 h 3886200"/>
              <a:gd name="connsiteX878" fmla="*/ 636134 w 4200226"/>
              <a:gd name="connsiteY878" fmla="*/ 1384137 h 3886200"/>
              <a:gd name="connsiteX879" fmla="*/ 648954 w 4200226"/>
              <a:gd name="connsiteY879" fmla="*/ 1336255 h 3886200"/>
              <a:gd name="connsiteX880" fmla="*/ 635866 w 4200226"/>
              <a:gd name="connsiteY880" fmla="*/ 1322499 h 3886200"/>
              <a:gd name="connsiteX881" fmla="*/ 619172 w 4200226"/>
              <a:gd name="connsiteY881" fmla="*/ 1320896 h 3886200"/>
              <a:gd name="connsiteX882" fmla="*/ 593728 w 4200226"/>
              <a:gd name="connsiteY882" fmla="*/ 1288844 h 3886200"/>
              <a:gd name="connsiteX883" fmla="*/ 572361 w 4200226"/>
              <a:gd name="connsiteY883" fmla="*/ 1321097 h 3886200"/>
              <a:gd name="connsiteX884" fmla="*/ 557469 w 4200226"/>
              <a:gd name="connsiteY884" fmla="*/ 1318225 h 3886200"/>
              <a:gd name="connsiteX885" fmla="*/ 546248 w 4200226"/>
              <a:gd name="connsiteY885" fmla="*/ 1291047 h 3886200"/>
              <a:gd name="connsiteX886" fmla="*/ 538970 w 4200226"/>
              <a:gd name="connsiteY886" fmla="*/ 1265003 h 3886200"/>
              <a:gd name="connsiteX887" fmla="*/ 531158 w 4200226"/>
              <a:gd name="connsiteY887" fmla="*/ 1232883 h 3886200"/>
              <a:gd name="connsiteX888" fmla="*/ 520675 w 4200226"/>
              <a:gd name="connsiteY888" fmla="*/ 1171982 h 3886200"/>
              <a:gd name="connsiteX889" fmla="*/ 536433 w 4200226"/>
              <a:gd name="connsiteY889" fmla="*/ 1120627 h 3886200"/>
              <a:gd name="connsiteX890" fmla="*/ 579839 w 4200226"/>
              <a:gd name="connsiteY890" fmla="*/ 1080360 h 3886200"/>
              <a:gd name="connsiteX891" fmla="*/ 616768 w 4200226"/>
              <a:gd name="connsiteY891" fmla="*/ 1074617 h 3886200"/>
              <a:gd name="connsiteX892" fmla="*/ 637669 w 4200226"/>
              <a:gd name="connsiteY892" fmla="*/ 1055786 h 3886200"/>
              <a:gd name="connsiteX893" fmla="*/ 665584 w 4200226"/>
              <a:gd name="connsiteY893" fmla="*/ 1026003 h 3886200"/>
              <a:gd name="connsiteX894" fmla="*/ 683546 w 4200226"/>
              <a:gd name="connsiteY894" fmla="*/ 988273 h 3886200"/>
              <a:gd name="connsiteX895" fmla="*/ 684282 w 4200226"/>
              <a:gd name="connsiteY895" fmla="*/ 950343 h 3886200"/>
              <a:gd name="connsiteX896" fmla="*/ 685216 w 4200226"/>
              <a:gd name="connsiteY896" fmla="*/ 907470 h 3886200"/>
              <a:gd name="connsiteX897" fmla="*/ 715801 w 4200226"/>
              <a:gd name="connsiteY897" fmla="*/ 874082 h 3886200"/>
              <a:gd name="connsiteX898" fmla="*/ 738505 w 4200226"/>
              <a:gd name="connsiteY898" fmla="*/ 874415 h 3886200"/>
              <a:gd name="connsiteX899" fmla="*/ 732229 w 4200226"/>
              <a:gd name="connsiteY899" fmla="*/ 890978 h 3886200"/>
              <a:gd name="connsiteX900" fmla="*/ 756937 w 4200226"/>
              <a:gd name="connsiteY900" fmla="*/ 963232 h 3886200"/>
              <a:gd name="connsiteX901" fmla="*/ 766554 w 4200226"/>
              <a:gd name="connsiteY901" fmla="*/ 967705 h 3886200"/>
              <a:gd name="connsiteX902" fmla="*/ 798271 w 4200226"/>
              <a:gd name="connsiteY902" fmla="*/ 968574 h 3886200"/>
              <a:gd name="connsiteX903" fmla="*/ 810922 w 4200226"/>
              <a:gd name="connsiteY903" fmla="*/ 995384 h 3886200"/>
              <a:gd name="connsiteX904" fmla="*/ 810889 w 4200226"/>
              <a:gd name="connsiteY904" fmla="*/ 995584 h 3886200"/>
              <a:gd name="connsiteX905" fmla="*/ 806578 w 4200226"/>
              <a:gd name="connsiteY905" fmla="*/ 996895 h 3886200"/>
              <a:gd name="connsiteX906" fmla="*/ 792731 w 4200226"/>
              <a:gd name="connsiteY906" fmla="*/ 1008375 h 3886200"/>
              <a:gd name="connsiteX907" fmla="*/ 807888 w 4200226"/>
              <a:gd name="connsiteY907" fmla="*/ 1013383 h 3886200"/>
              <a:gd name="connsiteX908" fmla="*/ 807976 w 4200226"/>
              <a:gd name="connsiteY908" fmla="*/ 1013326 h 3886200"/>
              <a:gd name="connsiteX909" fmla="*/ 807956 w 4200226"/>
              <a:gd name="connsiteY909" fmla="*/ 1013449 h 3886200"/>
              <a:gd name="connsiteX910" fmla="*/ 802880 w 4200226"/>
              <a:gd name="connsiteY910" fmla="*/ 1049508 h 3886200"/>
              <a:gd name="connsiteX911" fmla="*/ 818907 w 4200226"/>
              <a:gd name="connsiteY911" fmla="*/ 1025468 h 3886200"/>
              <a:gd name="connsiteX912" fmla="*/ 818306 w 4200226"/>
              <a:gd name="connsiteY912" fmla="*/ 1017522 h 3886200"/>
              <a:gd name="connsiteX913" fmla="*/ 827254 w 4200226"/>
              <a:gd name="connsiteY913" fmla="*/ 1004150 h 3886200"/>
              <a:gd name="connsiteX914" fmla="*/ 825658 w 4200226"/>
              <a:gd name="connsiteY914" fmla="*/ 1001746 h 3886200"/>
              <a:gd name="connsiteX915" fmla="*/ 827222 w 4200226"/>
              <a:gd name="connsiteY915" fmla="*/ 1000722 h 3886200"/>
              <a:gd name="connsiteX916" fmla="*/ 848624 w 4200226"/>
              <a:gd name="connsiteY916" fmla="*/ 976587 h 3886200"/>
              <a:gd name="connsiteX917" fmla="*/ 837538 w 4200226"/>
              <a:gd name="connsiteY917" fmla="*/ 939793 h 3886200"/>
              <a:gd name="connsiteX918" fmla="*/ 830592 w 4200226"/>
              <a:gd name="connsiteY918" fmla="*/ 933849 h 3886200"/>
              <a:gd name="connsiteX919" fmla="*/ 826253 w 4200226"/>
              <a:gd name="connsiteY919" fmla="*/ 943799 h 3886200"/>
              <a:gd name="connsiteX920" fmla="*/ 806686 w 4200226"/>
              <a:gd name="connsiteY920" fmla="*/ 953481 h 3886200"/>
              <a:gd name="connsiteX921" fmla="*/ 791996 w 4200226"/>
              <a:gd name="connsiteY921" fmla="*/ 925701 h 3886200"/>
              <a:gd name="connsiteX922" fmla="*/ 813029 w 4200226"/>
              <a:gd name="connsiteY922" fmla="*/ 893380 h 3886200"/>
              <a:gd name="connsiteX923" fmla="*/ 826052 w 4200226"/>
              <a:gd name="connsiteY923" fmla="*/ 857253 h 3886200"/>
              <a:gd name="connsiteX924" fmla="*/ 861646 w 4200226"/>
              <a:gd name="connsiteY924" fmla="*/ 807571 h 3886200"/>
              <a:gd name="connsiteX925" fmla="*/ 873131 w 4200226"/>
              <a:gd name="connsiteY925" fmla="*/ 815918 h 3886200"/>
              <a:gd name="connsiteX926" fmla="*/ 878190 w 4200226"/>
              <a:gd name="connsiteY926" fmla="*/ 837871 h 3886200"/>
              <a:gd name="connsiteX927" fmla="*/ 896921 w 4200226"/>
              <a:gd name="connsiteY927" fmla="*/ 849877 h 3886200"/>
              <a:gd name="connsiteX928" fmla="*/ 896904 w 4200226"/>
              <a:gd name="connsiteY928" fmla="*/ 849909 h 3886200"/>
              <a:gd name="connsiteX929" fmla="*/ 896974 w 4200226"/>
              <a:gd name="connsiteY929" fmla="*/ 849960 h 3886200"/>
              <a:gd name="connsiteX930" fmla="*/ 898239 w 4200226"/>
              <a:gd name="connsiteY930" fmla="*/ 876111 h 3886200"/>
              <a:gd name="connsiteX931" fmla="*/ 920143 w 4200226"/>
              <a:gd name="connsiteY931" fmla="*/ 891645 h 3886200"/>
              <a:gd name="connsiteX932" fmla="*/ 923449 w 4200226"/>
              <a:gd name="connsiteY932" fmla="*/ 902104 h 3886200"/>
              <a:gd name="connsiteX933" fmla="*/ 921088 w 4200226"/>
              <a:gd name="connsiteY933" fmla="*/ 909212 h 3886200"/>
              <a:gd name="connsiteX934" fmla="*/ 915269 w 4200226"/>
              <a:gd name="connsiteY934" fmla="*/ 909141 h 3886200"/>
              <a:gd name="connsiteX935" fmla="*/ 874399 w 4200226"/>
              <a:gd name="connsiteY935" fmla="*/ 961496 h 3886200"/>
              <a:gd name="connsiteX936" fmla="*/ 906854 w 4200226"/>
              <a:gd name="connsiteY936" fmla="*/ 938392 h 3886200"/>
              <a:gd name="connsiteX937" fmla="*/ 907023 w 4200226"/>
              <a:gd name="connsiteY937" fmla="*/ 938265 h 3886200"/>
              <a:gd name="connsiteX938" fmla="*/ 906922 w 4200226"/>
              <a:gd name="connsiteY938" fmla="*/ 938456 h 3886200"/>
              <a:gd name="connsiteX939" fmla="*/ 932098 w 4200226"/>
              <a:gd name="connsiteY939" fmla="*/ 920492 h 3886200"/>
              <a:gd name="connsiteX940" fmla="*/ 931846 w 4200226"/>
              <a:gd name="connsiteY940" fmla="*/ 920008 h 3886200"/>
              <a:gd name="connsiteX941" fmla="*/ 944826 w 4200226"/>
              <a:gd name="connsiteY941" fmla="*/ 912338 h 3886200"/>
              <a:gd name="connsiteX942" fmla="*/ 956203 w 4200226"/>
              <a:gd name="connsiteY942" fmla="*/ 894650 h 3886200"/>
              <a:gd name="connsiteX943" fmla="*/ 933233 w 4200226"/>
              <a:gd name="connsiteY943" fmla="*/ 872814 h 3886200"/>
              <a:gd name="connsiteX944" fmla="*/ 914617 w 4200226"/>
              <a:gd name="connsiteY944" fmla="*/ 862789 h 3886200"/>
              <a:gd name="connsiteX945" fmla="*/ 896974 w 4200226"/>
              <a:gd name="connsiteY945" fmla="*/ 849960 h 3886200"/>
              <a:gd name="connsiteX946" fmla="*/ 896972 w 4200226"/>
              <a:gd name="connsiteY946" fmla="*/ 849909 h 3886200"/>
              <a:gd name="connsiteX947" fmla="*/ 896921 w 4200226"/>
              <a:gd name="connsiteY947" fmla="*/ 849877 h 3886200"/>
              <a:gd name="connsiteX948" fmla="*/ 915026 w 4200226"/>
              <a:gd name="connsiteY948" fmla="*/ 813380 h 3886200"/>
              <a:gd name="connsiteX949" fmla="*/ 944116 w 4200226"/>
              <a:gd name="connsiteY949" fmla="*/ 779057 h 3886200"/>
              <a:gd name="connsiteX950" fmla="*/ 943982 w 4200226"/>
              <a:gd name="connsiteY950" fmla="*/ 796752 h 3886200"/>
              <a:gd name="connsiteX951" fmla="*/ 966153 w 4200226"/>
              <a:gd name="connsiteY951" fmla="*/ 825801 h 3886200"/>
              <a:gd name="connsiteX952" fmla="*/ 978974 w 4200226"/>
              <a:gd name="connsiteY952" fmla="*/ 812513 h 3886200"/>
              <a:gd name="connsiteX953" fmla="*/ 1014167 w 4200226"/>
              <a:gd name="connsiteY953" fmla="*/ 750075 h 3886200"/>
              <a:gd name="connsiteX954" fmla="*/ 1026587 w 4200226"/>
              <a:gd name="connsiteY954" fmla="*/ 731711 h 3886200"/>
              <a:gd name="connsiteX955" fmla="*/ 1025320 w 4200226"/>
              <a:gd name="connsiteY955" fmla="*/ 665466 h 3886200"/>
              <a:gd name="connsiteX956" fmla="*/ 999609 w 4200226"/>
              <a:gd name="connsiteY956" fmla="*/ 617452 h 3886200"/>
              <a:gd name="connsiteX957" fmla="*/ 992330 w 4200226"/>
              <a:gd name="connsiteY957" fmla="*/ 579456 h 3886200"/>
              <a:gd name="connsiteX958" fmla="*/ 1021113 w 4200226"/>
              <a:gd name="connsiteY958" fmla="*/ 563563 h 3886200"/>
              <a:gd name="connsiteX959" fmla="*/ 1081012 w 4200226"/>
              <a:gd name="connsiteY959" fmla="*/ 602160 h 3886200"/>
              <a:gd name="connsiteX960" fmla="*/ 1113466 w 4200226"/>
              <a:gd name="connsiteY960" fmla="*/ 604696 h 3886200"/>
              <a:gd name="connsiteX961" fmla="*/ 1145789 w 4200226"/>
              <a:gd name="connsiteY961" fmla="*/ 583662 h 3886200"/>
              <a:gd name="connsiteX962" fmla="*/ 1180379 w 4200226"/>
              <a:gd name="connsiteY962" fmla="*/ 604163 h 3886200"/>
              <a:gd name="connsiteX963" fmla="*/ 1185922 w 4200226"/>
              <a:gd name="connsiteY963" fmla="*/ 625399 h 3886200"/>
              <a:gd name="connsiteX964" fmla="*/ 1209896 w 4200226"/>
              <a:gd name="connsiteY964" fmla="*/ 612911 h 3886200"/>
              <a:gd name="connsiteX965" fmla="*/ 1238609 w 4200226"/>
              <a:gd name="connsiteY965" fmla="*/ 577787 h 3886200"/>
              <a:gd name="connsiteX966" fmla="*/ 1259847 w 4200226"/>
              <a:gd name="connsiteY966" fmla="*/ 515882 h 3886200"/>
              <a:gd name="connsiteX967" fmla="*/ 1256909 w 4200226"/>
              <a:gd name="connsiteY967" fmla="*/ 495916 h 3886200"/>
              <a:gd name="connsiteX968" fmla="*/ 1252901 w 4200226"/>
              <a:gd name="connsiteY968" fmla="*/ 491708 h 3886200"/>
              <a:gd name="connsiteX969" fmla="*/ 1214838 w 4200226"/>
              <a:gd name="connsiteY969" fmla="*/ 383193 h 3886200"/>
              <a:gd name="connsiteX970" fmla="*/ 1208293 w 4200226"/>
              <a:gd name="connsiteY970" fmla="*/ 338653 h 3886200"/>
              <a:gd name="connsiteX971" fmla="*/ 1222249 w 4200226"/>
              <a:gd name="connsiteY971" fmla="*/ 307934 h 3886200"/>
              <a:gd name="connsiteX972" fmla="*/ 1248694 w 4200226"/>
              <a:gd name="connsiteY972" fmla="*/ 311740 h 3886200"/>
              <a:gd name="connsiteX973" fmla="*/ 1255906 w 4200226"/>
              <a:gd name="connsiteY973" fmla="*/ 332176 h 3886200"/>
              <a:gd name="connsiteX974" fmla="*/ 1239012 w 4200226"/>
              <a:gd name="connsiteY974" fmla="*/ 360424 h 3886200"/>
              <a:gd name="connsiteX975" fmla="*/ 1228327 w 4200226"/>
              <a:gd name="connsiteY975" fmla="*/ 384664 h 3886200"/>
              <a:gd name="connsiteX976" fmla="*/ 1267594 w 4200226"/>
              <a:gd name="connsiteY976" fmla="*/ 388938 h 3886200"/>
              <a:gd name="connsiteX977" fmla="*/ 1274338 w 4200226"/>
              <a:gd name="connsiteY977" fmla="*/ 375380 h 3886200"/>
              <a:gd name="connsiteX978" fmla="*/ 1296108 w 4200226"/>
              <a:gd name="connsiteY978" fmla="*/ 325163 h 3886200"/>
              <a:gd name="connsiteX979" fmla="*/ 1291164 w 4200226"/>
              <a:gd name="connsiteY979" fmla="*/ 296515 h 3886200"/>
              <a:gd name="connsiteX980" fmla="*/ 1253370 w 4200226"/>
              <a:gd name="connsiteY980" fmla="*/ 259587 h 3886200"/>
              <a:gd name="connsiteX981" fmla="*/ 1289162 w 4200226"/>
              <a:gd name="connsiteY981" fmla="*/ 216315 h 3886200"/>
              <a:gd name="connsiteX982" fmla="*/ 1304321 w 4200226"/>
              <a:gd name="connsiteY982" fmla="*/ 213576 h 3886200"/>
              <a:gd name="connsiteX983" fmla="*/ 1365089 w 4200226"/>
              <a:gd name="connsiteY983" fmla="*/ 223992 h 3886200"/>
              <a:gd name="connsiteX984" fmla="*/ 1404423 w 4200226"/>
              <a:gd name="connsiteY984" fmla="*/ 253243 h 3886200"/>
              <a:gd name="connsiteX985" fmla="*/ 1445816 w 4200226"/>
              <a:gd name="connsiteY985" fmla="*/ 296647 h 3886200"/>
              <a:gd name="connsiteX986" fmla="*/ 1463393 w 4200226"/>
              <a:gd name="connsiteY986" fmla="*/ 306897 h 3886200"/>
              <a:gd name="connsiteX987" fmla="*/ 1463388 w 4200226"/>
              <a:gd name="connsiteY987" fmla="*/ 306933 h 3886200"/>
              <a:gd name="connsiteX988" fmla="*/ 1463454 w 4200226"/>
              <a:gd name="connsiteY988" fmla="*/ 306940 h 3886200"/>
              <a:gd name="connsiteX989" fmla="*/ 1462027 w 4200226"/>
              <a:gd name="connsiteY989" fmla="*/ 329010 h 3886200"/>
              <a:gd name="connsiteX990" fmla="*/ 1430933 w 4200226"/>
              <a:gd name="connsiteY990" fmla="*/ 342325 h 3886200"/>
              <a:gd name="connsiteX991" fmla="*/ 1420248 w 4200226"/>
              <a:gd name="connsiteY991" fmla="*/ 340122 h 3886200"/>
              <a:gd name="connsiteX992" fmla="*/ 1404156 w 4200226"/>
              <a:gd name="connsiteY992" fmla="*/ 349470 h 3886200"/>
              <a:gd name="connsiteX993" fmla="*/ 1426392 w 4200226"/>
              <a:gd name="connsiteY993" fmla="*/ 398353 h 3886200"/>
              <a:gd name="connsiteX994" fmla="*/ 1438354 w 4200226"/>
              <a:gd name="connsiteY994" fmla="*/ 424964 h 3886200"/>
              <a:gd name="connsiteX995" fmla="*/ 1464149 w 4200226"/>
              <a:gd name="connsiteY995" fmla="*/ 430030 h 3886200"/>
              <a:gd name="connsiteX996" fmla="*/ 1463721 w 4200226"/>
              <a:gd name="connsiteY996" fmla="*/ 430474 h 3886200"/>
              <a:gd name="connsiteX997" fmla="*/ 1470333 w 4200226"/>
              <a:gd name="connsiteY997" fmla="*/ 447634 h 3886200"/>
              <a:gd name="connsiteX998" fmla="*/ 1472111 w 4200226"/>
              <a:gd name="connsiteY998" fmla="*/ 442209 h 3886200"/>
              <a:gd name="connsiteX999" fmla="*/ 1469745 w 4200226"/>
              <a:gd name="connsiteY999" fmla="*/ 431129 h 3886200"/>
              <a:gd name="connsiteX1000" fmla="*/ 1469798 w 4200226"/>
              <a:gd name="connsiteY1000" fmla="*/ 431139 h 3886200"/>
              <a:gd name="connsiteX1001" fmla="*/ 1468931 w 4200226"/>
              <a:gd name="connsiteY1001" fmla="*/ 425065 h 3886200"/>
              <a:gd name="connsiteX1002" fmla="*/ 1467883 w 4200226"/>
              <a:gd name="connsiteY1002" fmla="*/ 426154 h 3886200"/>
              <a:gd name="connsiteX1003" fmla="*/ 1463797 w 4200226"/>
              <a:gd name="connsiteY1003" fmla="*/ 415297 h 3886200"/>
              <a:gd name="connsiteX1004" fmla="*/ 1463522 w 4200226"/>
              <a:gd name="connsiteY1004" fmla="*/ 408236 h 3886200"/>
              <a:gd name="connsiteX1005" fmla="*/ 1485892 w 4200226"/>
              <a:gd name="connsiteY1005" fmla="*/ 360223 h 3886200"/>
              <a:gd name="connsiteX1006" fmla="*/ 1491100 w 4200226"/>
              <a:gd name="connsiteY1006" fmla="*/ 342059 h 3886200"/>
              <a:gd name="connsiteX1007" fmla="*/ 1521551 w 4200226"/>
              <a:gd name="connsiteY1007" fmla="*/ 335581 h 3886200"/>
              <a:gd name="connsiteX1008" fmla="*/ 1493906 w 4200226"/>
              <a:gd name="connsiteY1008" fmla="*/ 318352 h 3886200"/>
              <a:gd name="connsiteX1009" fmla="*/ 1479899 w 4200226"/>
              <a:gd name="connsiteY1009" fmla="*/ 308560 h 3886200"/>
              <a:gd name="connsiteX1010" fmla="*/ 1463454 w 4200226"/>
              <a:gd name="connsiteY1010" fmla="*/ 306940 h 3886200"/>
              <a:gd name="connsiteX1011" fmla="*/ 1463454 w 4200226"/>
              <a:gd name="connsiteY1011" fmla="*/ 306933 h 3886200"/>
              <a:gd name="connsiteX1012" fmla="*/ 1463393 w 4200226"/>
              <a:gd name="connsiteY1012" fmla="*/ 306897 h 3886200"/>
              <a:gd name="connsiteX1013" fmla="*/ 1465875 w 4200226"/>
              <a:gd name="connsiteY1013" fmla="*/ 290864 h 3886200"/>
              <a:gd name="connsiteX1014" fmla="*/ 1474874 w 4200226"/>
              <a:gd name="connsiteY1014" fmla="*/ 276550 h 3886200"/>
              <a:gd name="connsiteX1015" fmla="*/ 1511202 w 4200226"/>
              <a:gd name="connsiteY1015" fmla="*/ 180720 h 3886200"/>
              <a:gd name="connsiteX1016" fmla="*/ 1520550 w 4200226"/>
              <a:gd name="connsiteY1016" fmla="*/ 150003 h 3886200"/>
              <a:gd name="connsiteX1017" fmla="*/ 1541253 w 4200226"/>
              <a:gd name="connsiteY1017" fmla="*/ 120822 h 3886200"/>
              <a:gd name="connsiteX1018" fmla="*/ 1518281 w 4200226"/>
              <a:gd name="connsiteY1018" fmla="*/ 96114 h 3886200"/>
              <a:gd name="connsiteX1019" fmla="*/ 1511136 w 4200226"/>
              <a:gd name="connsiteY1019" fmla="*/ 87899 h 3886200"/>
              <a:gd name="connsiteX1020" fmla="*/ 1526428 w 4200226"/>
              <a:gd name="connsiteY1020" fmla="*/ 82759 h 3886200"/>
              <a:gd name="connsiteX1021" fmla="*/ 1543655 w 4200226"/>
              <a:gd name="connsiteY1021" fmla="*/ 82155 h 3886200"/>
              <a:gd name="connsiteX1022" fmla="*/ 1568231 w 4200226"/>
              <a:gd name="connsiteY1022" fmla="*/ 63527 h 3886200"/>
              <a:gd name="connsiteX1023" fmla="*/ 1545659 w 4200226"/>
              <a:gd name="connsiteY1023" fmla="*/ 47497 h 3886200"/>
              <a:gd name="connsiteX1024" fmla="*/ 1534173 w 4200226"/>
              <a:gd name="connsiteY1024" fmla="*/ 47232 h 3886200"/>
              <a:gd name="connsiteX1025" fmla="*/ 1542186 w 4200226"/>
              <a:gd name="connsiteY1025" fmla="*/ 33343 h 3886200"/>
              <a:gd name="connsiteX1026" fmla="*/ 1558413 w 4200226"/>
              <a:gd name="connsiteY1026" fmla="*/ 29735 h 3886200"/>
              <a:gd name="connsiteX1027" fmla="*/ 1605025 w 4200226"/>
              <a:gd name="connsiteY1027" fmla="*/ 23591 h 3886200"/>
              <a:gd name="connsiteX1028" fmla="*/ 1614976 w 4200226"/>
              <a:gd name="connsiteY1028" fmla="*/ 27664 h 3886200"/>
              <a:gd name="connsiteX1029" fmla="*/ 1639016 w 4200226"/>
              <a:gd name="connsiteY1029" fmla="*/ 39820 h 3886200"/>
              <a:gd name="connsiteX1030" fmla="*/ 1615844 w 4200226"/>
              <a:gd name="connsiteY1030" fmla="*/ 47029 h 3886200"/>
              <a:gd name="connsiteX1031" fmla="*/ 1604425 w 4200226"/>
              <a:gd name="connsiteY1031" fmla="*/ 47431 h 3886200"/>
              <a:gd name="connsiteX1032" fmla="*/ 1582187 w 4200226"/>
              <a:gd name="connsiteY1032" fmla="*/ 64127 h 3886200"/>
              <a:gd name="connsiteX1033" fmla="*/ 1602353 w 4200226"/>
              <a:gd name="connsiteY1033" fmla="*/ 82155 h 3886200"/>
              <a:gd name="connsiteX1034" fmla="*/ 1618910 w 4200226"/>
              <a:gd name="connsiteY1034" fmla="*/ 84890 h 3886200"/>
              <a:gd name="connsiteX1035" fmla="*/ 1614498 w 4200226"/>
              <a:gd name="connsiteY1035" fmla="*/ 94255 h 3886200"/>
              <a:gd name="connsiteX1036" fmla="*/ 1613414 w 4200226"/>
              <a:gd name="connsiteY1036" fmla="*/ 94161 h 3886200"/>
              <a:gd name="connsiteX1037" fmla="*/ 1614184 w 4200226"/>
              <a:gd name="connsiteY1037" fmla="*/ 94373 h 3886200"/>
              <a:gd name="connsiteX1038" fmla="*/ 1596219 w 4200226"/>
              <a:gd name="connsiteY1038" fmla="*/ 94127 h 3886200"/>
              <a:gd name="connsiteX1039" fmla="*/ 1588866 w 4200226"/>
              <a:gd name="connsiteY1039" fmla="*/ 94578 h 3886200"/>
              <a:gd name="connsiteX1040" fmla="*/ 1570434 w 4200226"/>
              <a:gd name="connsiteY1040" fmla="*/ 101121 h 3886200"/>
              <a:gd name="connsiteX1041" fmla="*/ 1586660 w 4200226"/>
              <a:gd name="connsiteY1041" fmla="*/ 116480 h 3886200"/>
              <a:gd name="connsiteX1042" fmla="*/ 1625058 w 4200226"/>
              <a:gd name="connsiteY1042" fmla="*/ 115280 h 3886200"/>
              <a:gd name="connsiteX1043" fmla="*/ 1628331 w 4200226"/>
              <a:gd name="connsiteY1043" fmla="*/ 105863 h 3886200"/>
              <a:gd name="connsiteX1044" fmla="*/ 1626345 w 4200226"/>
              <a:gd name="connsiteY1044" fmla="*/ 99118 h 3886200"/>
              <a:gd name="connsiteX1045" fmla="*/ 1624694 w 4200226"/>
              <a:gd name="connsiteY1045" fmla="*/ 97161 h 3886200"/>
              <a:gd name="connsiteX1046" fmla="*/ 1636428 w 4200226"/>
              <a:gd name="connsiteY1046" fmla="*/ 100270 h 3886200"/>
              <a:gd name="connsiteX1047" fmla="*/ 1646696 w 4200226"/>
              <a:gd name="connsiteY1047" fmla="*/ 106998 h 3886200"/>
              <a:gd name="connsiteX1048" fmla="*/ 1639016 w 4200226"/>
              <a:gd name="connsiteY1048" fmla="*/ 129903 h 3886200"/>
              <a:gd name="connsiteX1049" fmla="*/ 1567763 w 4200226"/>
              <a:gd name="connsiteY1049" fmla="*/ 141989 h 3886200"/>
              <a:gd name="connsiteX1050" fmla="*/ 1558348 w 4200226"/>
              <a:gd name="connsiteY1050" fmla="*/ 146999 h 3886200"/>
              <a:gd name="connsiteX1051" fmla="*/ 1572169 w 4200226"/>
              <a:gd name="connsiteY1051" fmla="*/ 153277 h 3886200"/>
              <a:gd name="connsiteX1052" fmla="*/ 1593404 w 4200226"/>
              <a:gd name="connsiteY1052" fmla="*/ 165029 h 3886200"/>
              <a:gd name="connsiteX1053" fmla="*/ 1602020 w 4200226"/>
              <a:gd name="connsiteY1053" fmla="*/ 187801 h 3886200"/>
              <a:gd name="connsiteX1054" fmla="*/ 1652238 w 4200226"/>
              <a:gd name="connsiteY1054" fmla="*/ 177048 h 3886200"/>
              <a:gd name="connsiteX1055" fmla="*/ 1657780 w 4200226"/>
              <a:gd name="connsiteY1055" fmla="*/ 213243 h 3886200"/>
              <a:gd name="connsiteX1056" fmla="*/ 1665860 w 4200226"/>
              <a:gd name="connsiteY1056" fmla="*/ 224060 h 3886200"/>
              <a:gd name="connsiteX1057" fmla="*/ 1690568 w 4200226"/>
              <a:gd name="connsiteY1057" fmla="*/ 212976 h 3886200"/>
              <a:gd name="connsiteX1058" fmla="*/ 1711404 w 4200226"/>
              <a:gd name="connsiteY1058" fmla="*/ 224528 h 3886200"/>
              <a:gd name="connsiteX1059" fmla="*/ 1723224 w 4200226"/>
              <a:gd name="connsiteY1059" fmla="*/ 229001 h 3886200"/>
              <a:gd name="connsiteX1060" fmla="*/ 1757614 w 4200226"/>
              <a:gd name="connsiteY1060" fmla="*/ 226932 h 3886200"/>
              <a:gd name="connsiteX1061" fmla="*/ 1781789 w 4200226"/>
              <a:gd name="connsiteY1061" fmla="*/ 235548 h 3886200"/>
              <a:gd name="connsiteX1062" fmla="*/ 1791204 w 4200226"/>
              <a:gd name="connsiteY1062" fmla="*/ 228001 h 3886200"/>
              <a:gd name="connsiteX1063" fmla="*/ 1784993 w 4200226"/>
              <a:gd name="connsiteY1063" fmla="*/ 203628 h 3886200"/>
              <a:gd name="connsiteX1064" fmla="*/ 1841087 w 4200226"/>
              <a:gd name="connsiteY1064" fmla="*/ 194878 h 3886200"/>
              <a:gd name="connsiteX1065" fmla="*/ 1841222 w 4200226"/>
              <a:gd name="connsiteY1065" fmla="*/ 200622 h 3886200"/>
              <a:gd name="connsiteX1066" fmla="*/ 1827196 w 4200226"/>
              <a:gd name="connsiteY1066" fmla="*/ 209168 h 3886200"/>
              <a:gd name="connsiteX1067" fmla="*/ 1825462 w 4200226"/>
              <a:gd name="connsiteY1067" fmla="*/ 222991 h 3886200"/>
              <a:gd name="connsiteX1068" fmla="*/ 1881957 w 4200226"/>
              <a:gd name="connsiteY1068" fmla="*/ 258985 h 3886200"/>
              <a:gd name="connsiteX1069" fmla="*/ 1878684 w 4200226"/>
              <a:gd name="connsiteY1069" fmla="*/ 275813 h 3886200"/>
              <a:gd name="connsiteX1070" fmla="*/ 1889570 w 4200226"/>
              <a:gd name="connsiteY1070" fmla="*/ 295113 h 3886200"/>
              <a:gd name="connsiteX1071" fmla="*/ 1919018 w 4200226"/>
              <a:gd name="connsiteY1071" fmla="*/ 294979 h 3886200"/>
              <a:gd name="connsiteX1072" fmla="*/ 1936581 w 4200226"/>
              <a:gd name="connsiteY1072" fmla="*/ 311140 h 3886200"/>
              <a:gd name="connsiteX1073" fmla="*/ 1961959 w 4200226"/>
              <a:gd name="connsiteY1073" fmla="*/ 347935 h 3886200"/>
              <a:gd name="connsiteX1074" fmla="*/ 1989069 w 4200226"/>
              <a:gd name="connsiteY1074" fmla="*/ 376650 h 3886200"/>
              <a:gd name="connsiteX1075" fmla="*/ 2012575 w 4200226"/>
              <a:gd name="connsiteY1075" fmla="*/ 389137 h 3886200"/>
              <a:gd name="connsiteX1076" fmla="*/ 2035881 w 4200226"/>
              <a:gd name="connsiteY1076" fmla="*/ 389939 h 3886200"/>
              <a:gd name="connsiteX1077" fmla="*/ 2098854 w 4200226"/>
              <a:gd name="connsiteY1077" fmla="*/ 376249 h 3886200"/>
              <a:gd name="connsiteX1078" fmla="*/ 2142995 w 4200226"/>
              <a:gd name="connsiteY1078" fmla="*/ 329169 h 3886200"/>
              <a:gd name="connsiteX1079" fmla="*/ 2148203 w 4200226"/>
              <a:gd name="connsiteY1079" fmla="*/ 314277 h 3886200"/>
              <a:gd name="connsiteX1080" fmla="*/ 2145599 w 4200226"/>
              <a:gd name="connsiteY1080" fmla="*/ 295848 h 3886200"/>
              <a:gd name="connsiteX1081" fmla="*/ 2159689 w 4200226"/>
              <a:gd name="connsiteY1081" fmla="*/ 307601 h 3886200"/>
              <a:gd name="connsiteX1082" fmla="*/ 2213180 w 4200226"/>
              <a:gd name="connsiteY1082" fmla="*/ 318753 h 3886200"/>
              <a:gd name="connsiteX1083" fmla="*/ 2258988 w 4200226"/>
              <a:gd name="connsiteY1083" fmla="*/ 297717 h 3886200"/>
              <a:gd name="connsiteX1084" fmla="*/ 2248973 w 4200226"/>
              <a:gd name="connsiteY1084" fmla="*/ 273343 h 3886200"/>
              <a:gd name="connsiteX1085" fmla="*/ 2202361 w 4200226"/>
              <a:gd name="connsiteY1085" fmla="*/ 271140 h 3886200"/>
              <a:gd name="connsiteX1086" fmla="*/ 2184464 w 4200226"/>
              <a:gd name="connsiteY1086" fmla="*/ 262924 h 3886200"/>
              <a:gd name="connsiteX1087" fmla="*/ 2200424 w 4200226"/>
              <a:gd name="connsiteY1087" fmla="*/ 246900 h 3886200"/>
              <a:gd name="connsiteX1088" fmla="*/ 2268538 w 4200226"/>
              <a:gd name="connsiteY1088" fmla="*/ 224594 h 3886200"/>
              <a:gd name="connsiteX1089" fmla="*/ 2277754 w 4200226"/>
              <a:gd name="connsiteY1089" fmla="*/ 229803 h 3886200"/>
              <a:gd name="connsiteX1090" fmla="*/ 2266001 w 4200226"/>
              <a:gd name="connsiteY1090" fmla="*/ 242357 h 3886200"/>
              <a:gd name="connsiteX1091" fmla="*/ 2255516 w 4200226"/>
              <a:gd name="connsiteY1091" fmla="*/ 254846 h 3886200"/>
              <a:gd name="connsiteX1092" fmla="*/ 2288906 w 4200226"/>
              <a:gd name="connsiteY1092" fmla="*/ 259320 h 3886200"/>
              <a:gd name="connsiteX1093" fmla="*/ 2299992 w 4200226"/>
              <a:gd name="connsiteY1093" fmla="*/ 252107 h 3886200"/>
              <a:gd name="connsiteX1094" fmla="*/ 2290241 w 4200226"/>
              <a:gd name="connsiteY1094" fmla="*/ 238419 h 3886200"/>
              <a:gd name="connsiteX1095" fmla="*/ 2292646 w 4200226"/>
              <a:gd name="connsiteY1095" fmla="*/ 227933 h 3886200"/>
              <a:gd name="connsiteX1096" fmla="*/ 2300458 w 4200226"/>
              <a:gd name="connsiteY1096" fmla="*/ 229269 h 3886200"/>
              <a:gd name="connsiteX1097" fmla="*/ 2321695 w 4200226"/>
              <a:gd name="connsiteY1097" fmla="*/ 249569 h 3886200"/>
              <a:gd name="connsiteX1098" fmla="*/ 2346268 w 4200226"/>
              <a:gd name="connsiteY1098" fmla="*/ 258720 h 3886200"/>
              <a:gd name="connsiteX1099" fmla="*/ 2373531 w 4200226"/>
              <a:gd name="connsiteY1099" fmla="*/ 255423 h 3886200"/>
              <a:gd name="connsiteX1100" fmla="*/ 2396557 w 4200226"/>
              <a:gd name="connsiteY1100" fmla="*/ 260287 h 3886200"/>
              <a:gd name="connsiteX1101" fmla="*/ 2404432 w 4200226"/>
              <a:gd name="connsiteY1101" fmla="*/ 270871 h 3886200"/>
              <a:gd name="connsiteX1102" fmla="*/ 2410309 w 4200226"/>
              <a:gd name="connsiteY1102" fmla="*/ 263193 h 3886200"/>
              <a:gd name="connsiteX1103" fmla="*/ 2412179 w 4200226"/>
              <a:gd name="connsiteY1103" fmla="*/ 261790 h 3886200"/>
              <a:gd name="connsiteX1104" fmla="*/ 2408147 w 4200226"/>
              <a:gd name="connsiteY1104" fmla="*/ 260220 h 3886200"/>
              <a:gd name="connsiteX1105" fmla="*/ 2397563 w 4200226"/>
              <a:gd name="connsiteY1105" fmla="*/ 245663 h 3886200"/>
              <a:gd name="connsiteX1106" fmla="*/ 2405503 w 4200226"/>
              <a:gd name="connsiteY1106" fmla="*/ 236549 h 3886200"/>
              <a:gd name="connsiteX1107" fmla="*/ 2448306 w 4200226"/>
              <a:gd name="connsiteY1107" fmla="*/ 246766 h 3886200"/>
              <a:gd name="connsiteX1108" fmla="*/ 2473281 w 4200226"/>
              <a:gd name="connsiteY1108" fmla="*/ 282826 h 3886200"/>
              <a:gd name="connsiteX1109" fmla="*/ 2515754 w 4200226"/>
              <a:gd name="connsiteY1109" fmla="*/ 271740 h 3886200"/>
              <a:gd name="connsiteX1110" fmla="*/ 2572580 w 4200226"/>
              <a:gd name="connsiteY1110" fmla="*/ 276682 h 3886200"/>
              <a:gd name="connsiteX1111" fmla="*/ 2613716 w 4200226"/>
              <a:gd name="connsiteY1111" fmla="*/ 304862 h 3886200"/>
              <a:gd name="connsiteX1112" fmla="*/ 2636888 w 4200226"/>
              <a:gd name="connsiteY1112" fmla="*/ 318018 h 3886200"/>
              <a:gd name="connsiteX1113" fmla="*/ 2649043 w 4200226"/>
              <a:gd name="connsiteY1113" fmla="*/ 302125 h 3886200"/>
              <a:gd name="connsiteX1114" fmla="*/ 2710347 w 4200226"/>
              <a:gd name="connsiteY1114" fmla="*/ 274078 h 3886200"/>
              <a:gd name="connsiteX1115" fmla="*/ 2726307 w 4200226"/>
              <a:gd name="connsiteY1115" fmla="*/ 302325 h 3886200"/>
              <a:gd name="connsiteX1116" fmla="*/ 2731781 w 4200226"/>
              <a:gd name="connsiteY1116" fmla="*/ 328370 h 3886200"/>
              <a:gd name="connsiteX1117" fmla="*/ 2783002 w 4200226"/>
              <a:gd name="connsiteY1117" fmla="*/ 326498 h 3886200"/>
              <a:gd name="connsiteX1118" fmla="*/ 2783668 w 4200226"/>
              <a:gd name="connsiteY1118" fmla="*/ 311474 h 3886200"/>
              <a:gd name="connsiteX1119" fmla="*/ 2762700 w 4200226"/>
              <a:gd name="connsiteY1119" fmla="*/ 284562 h 3886200"/>
              <a:gd name="connsiteX1120" fmla="*/ 2765704 w 4200226"/>
              <a:gd name="connsiteY1120" fmla="*/ 262860 h 3886200"/>
              <a:gd name="connsiteX1121" fmla="*/ 2780530 w 4200226"/>
              <a:gd name="connsiteY1121" fmla="*/ 261389 h 3886200"/>
              <a:gd name="connsiteX1122" fmla="*/ 2792217 w 4200226"/>
              <a:gd name="connsiteY1122" fmla="*/ 281424 h 3886200"/>
              <a:gd name="connsiteX1123" fmla="*/ 2809313 w 4200226"/>
              <a:gd name="connsiteY1123" fmla="*/ 306465 h 3886200"/>
              <a:gd name="connsiteX1124" fmla="*/ 2847444 w 4200226"/>
              <a:gd name="connsiteY1124" fmla="*/ 314812 h 3886200"/>
              <a:gd name="connsiteX1125" fmla="*/ 2856124 w 4200226"/>
              <a:gd name="connsiteY1125" fmla="*/ 308670 h 3886200"/>
              <a:gd name="connsiteX1126" fmla="*/ 2822935 w 4200226"/>
              <a:gd name="connsiteY1126" fmla="*/ 260856 h 3886200"/>
              <a:gd name="connsiteX1127" fmla="*/ 2783002 w 4200226"/>
              <a:gd name="connsiteY1127" fmla="*/ 228535 h 3886200"/>
              <a:gd name="connsiteX1128" fmla="*/ 2762032 w 4200226"/>
              <a:gd name="connsiteY1128" fmla="*/ 224194 h 3886200"/>
              <a:gd name="connsiteX1129" fmla="*/ 2738393 w 4200226"/>
              <a:gd name="connsiteY1129" fmla="*/ 200554 h 3886200"/>
              <a:gd name="connsiteX1130" fmla="*/ 2738059 w 4200226"/>
              <a:gd name="connsiteY1130" fmla="*/ 183526 h 3886200"/>
              <a:gd name="connsiteX1131" fmla="*/ 2702265 w 4200226"/>
              <a:gd name="connsiteY1131" fmla="*/ 170503 h 3886200"/>
              <a:gd name="connsiteX1132" fmla="*/ 2677090 w 4200226"/>
              <a:gd name="connsiteY1132" fmla="*/ 161156 h 3886200"/>
              <a:gd name="connsiteX1133" fmla="*/ 2669076 w 4200226"/>
              <a:gd name="connsiteY1133" fmla="*/ 160422 h 3886200"/>
              <a:gd name="connsiteX1134" fmla="*/ 2586940 w 4200226"/>
              <a:gd name="connsiteY1134" fmla="*/ 101723 h 3886200"/>
              <a:gd name="connsiteX1135" fmla="*/ 2584736 w 4200226"/>
              <a:gd name="connsiteY1135" fmla="*/ 91237 h 3886200"/>
              <a:gd name="connsiteX1136" fmla="*/ 2578525 w 4200226"/>
              <a:gd name="connsiteY1136" fmla="*/ 82890 h 3886200"/>
              <a:gd name="connsiteX1137" fmla="*/ 2573314 w 4200226"/>
              <a:gd name="connsiteY1137" fmla="*/ 92507 h 3886200"/>
              <a:gd name="connsiteX1138" fmla="*/ 2572916 w 4200226"/>
              <a:gd name="connsiteY1138" fmla="*/ 104192 h 3886200"/>
              <a:gd name="connsiteX1139" fmla="*/ 2580796 w 4200226"/>
              <a:gd name="connsiteY1139" fmla="*/ 138385 h 3886200"/>
              <a:gd name="connsiteX1140" fmla="*/ 2545604 w 4200226"/>
              <a:gd name="connsiteY1140" fmla="*/ 118218 h 3886200"/>
              <a:gd name="connsiteX1141" fmla="*/ 2469410 w 4200226"/>
              <a:gd name="connsiteY1141" fmla="*/ 99853 h 3886200"/>
              <a:gd name="connsiteX1142" fmla="*/ 2414049 w 4200226"/>
              <a:gd name="connsiteY1142" fmla="*/ 103725 h 3886200"/>
              <a:gd name="connsiteX1143" fmla="*/ 2367904 w 4200226"/>
              <a:gd name="connsiteY1143" fmla="*/ 102525 h 3886200"/>
              <a:gd name="connsiteX1144" fmla="*/ 2334182 w 4200226"/>
              <a:gd name="connsiteY1144" fmla="*/ 95378 h 3886200"/>
              <a:gd name="connsiteX1145" fmla="*/ 2267403 w 4200226"/>
              <a:gd name="connsiteY1145" fmla="*/ 105729 h 3886200"/>
              <a:gd name="connsiteX1146" fmla="*/ 2207036 w 4200226"/>
              <a:gd name="connsiteY1146" fmla="*/ 94645 h 3886200"/>
              <a:gd name="connsiteX1147" fmla="*/ 2185400 w 4200226"/>
              <a:gd name="connsiteY1147" fmla="*/ 90237 h 3886200"/>
              <a:gd name="connsiteX1148" fmla="*/ 2205900 w 4200226"/>
              <a:gd name="connsiteY1148" fmla="*/ 77749 h 3886200"/>
              <a:gd name="connsiteX1149" fmla="*/ 2219257 w 4200226"/>
              <a:gd name="connsiteY1149" fmla="*/ 41824 h 3886200"/>
              <a:gd name="connsiteX1150" fmla="*/ 2263930 w 4200226"/>
              <a:gd name="connsiteY1150" fmla="*/ 218 h 388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Lst>
            <a:rect l="l" t="t" r="r" b="b"/>
            <a:pathLst>
              <a:path w="4200226" h="3886200">
                <a:moveTo>
                  <a:pt x="1362135" y="3553501"/>
                </a:moveTo>
                <a:cubicBezTo>
                  <a:pt x="1358011" y="3552466"/>
                  <a:pt x="1352669" y="3553534"/>
                  <a:pt x="1348528" y="3554169"/>
                </a:cubicBezTo>
                <a:cubicBezTo>
                  <a:pt x="1343120" y="3554971"/>
                  <a:pt x="1338511" y="3561381"/>
                  <a:pt x="1333502" y="3565255"/>
                </a:cubicBezTo>
                <a:cubicBezTo>
                  <a:pt x="1339579" y="3570196"/>
                  <a:pt x="1345589" y="3575138"/>
                  <a:pt x="1355073" y="3582883"/>
                </a:cubicBezTo>
                <a:cubicBezTo>
                  <a:pt x="1361217" y="3575138"/>
                  <a:pt x="1367895" y="3570596"/>
                  <a:pt x="1368430" y="3565456"/>
                </a:cubicBezTo>
                <a:cubicBezTo>
                  <a:pt x="1369163" y="3557676"/>
                  <a:pt x="1366259" y="3554536"/>
                  <a:pt x="1362135" y="3553501"/>
                </a:cubicBezTo>
                <a:close/>
                <a:moveTo>
                  <a:pt x="3293488" y="3522215"/>
                </a:moveTo>
                <a:lnTo>
                  <a:pt x="3295536" y="3528766"/>
                </a:lnTo>
                <a:lnTo>
                  <a:pt x="3293457" y="3530263"/>
                </a:lnTo>
                <a:lnTo>
                  <a:pt x="3293457" y="3522243"/>
                </a:lnTo>
                <a:close/>
                <a:moveTo>
                  <a:pt x="3263474" y="3495005"/>
                </a:moveTo>
                <a:cubicBezTo>
                  <a:pt x="3261672" y="3498007"/>
                  <a:pt x="3257863" y="3501480"/>
                  <a:pt x="3258398" y="3504019"/>
                </a:cubicBezTo>
                <a:cubicBezTo>
                  <a:pt x="3259667" y="3509695"/>
                  <a:pt x="3263074" y="3514903"/>
                  <a:pt x="3265542" y="3520046"/>
                </a:cubicBezTo>
                <a:cubicBezTo>
                  <a:pt x="3273223" y="3516840"/>
                  <a:pt x="3276496" y="3515506"/>
                  <a:pt x="3279700" y="3514171"/>
                </a:cubicBezTo>
                <a:cubicBezTo>
                  <a:pt x="3274291" y="3507759"/>
                  <a:pt x="3268881" y="3501415"/>
                  <a:pt x="3263474" y="3495005"/>
                </a:cubicBezTo>
                <a:close/>
                <a:moveTo>
                  <a:pt x="3342216" y="3494181"/>
                </a:moveTo>
                <a:lnTo>
                  <a:pt x="3341205" y="3494669"/>
                </a:lnTo>
                <a:lnTo>
                  <a:pt x="3338742" y="3494916"/>
                </a:lnTo>
                <a:lnTo>
                  <a:pt x="3338455" y="3494848"/>
                </a:lnTo>
                <a:close/>
                <a:moveTo>
                  <a:pt x="3549151" y="3283984"/>
                </a:moveTo>
                <a:cubicBezTo>
                  <a:pt x="3546548" y="3285453"/>
                  <a:pt x="3541873" y="3286790"/>
                  <a:pt x="3541741" y="3288457"/>
                </a:cubicBezTo>
                <a:cubicBezTo>
                  <a:pt x="3541406" y="3293534"/>
                  <a:pt x="3542808" y="3298809"/>
                  <a:pt x="3543744" y="3305219"/>
                </a:cubicBezTo>
                <a:cubicBezTo>
                  <a:pt x="3548084" y="3302548"/>
                  <a:pt x="3552825" y="3300811"/>
                  <a:pt x="3552759" y="3299409"/>
                </a:cubicBezTo>
                <a:cubicBezTo>
                  <a:pt x="3552425" y="3294201"/>
                  <a:pt x="3550489" y="3289125"/>
                  <a:pt x="3549151" y="3283984"/>
                </a:cubicBezTo>
                <a:close/>
                <a:moveTo>
                  <a:pt x="3429151" y="3234835"/>
                </a:moveTo>
                <a:cubicBezTo>
                  <a:pt x="3427748" y="3237372"/>
                  <a:pt x="3426346" y="3239978"/>
                  <a:pt x="3424945" y="3242448"/>
                </a:cubicBezTo>
                <a:cubicBezTo>
                  <a:pt x="3426546" y="3244049"/>
                  <a:pt x="3427815" y="3245320"/>
                  <a:pt x="3429151" y="3246655"/>
                </a:cubicBezTo>
                <a:cubicBezTo>
                  <a:pt x="3430487" y="3244049"/>
                  <a:pt x="3432225" y="3241514"/>
                  <a:pt x="3432825" y="3238708"/>
                </a:cubicBezTo>
                <a:cubicBezTo>
                  <a:pt x="3433026" y="3237705"/>
                  <a:pt x="3430419" y="3236170"/>
                  <a:pt x="3429151" y="3234835"/>
                </a:cubicBezTo>
                <a:close/>
                <a:moveTo>
                  <a:pt x="3487917" y="3187822"/>
                </a:moveTo>
                <a:cubicBezTo>
                  <a:pt x="3478700" y="3192831"/>
                  <a:pt x="3468951" y="3197304"/>
                  <a:pt x="3460938" y="3203916"/>
                </a:cubicBezTo>
                <a:cubicBezTo>
                  <a:pt x="3458401" y="3205987"/>
                  <a:pt x="3460136" y="3213734"/>
                  <a:pt x="3460537" y="3218808"/>
                </a:cubicBezTo>
                <a:cubicBezTo>
                  <a:pt x="3460671" y="3220212"/>
                  <a:pt x="3463009" y="3221479"/>
                  <a:pt x="3464343" y="3222814"/>
                </a:cubicBezTo>
                <a:cubicBezTo>
                  <a:pt x="3474227" y="3212866"/>
                  <a:pt x="3484042" y="3202982"/>
                  <a:pt x="3493860" y="3193167"/>
                </a:cubicBezTo>
                <a:cubicBezTo>
                  <a:pt x="3490587" y="3190095"/>
                  <a:pt x="3488451" y="3187555"/>
                  <a:pt x="3487917" y="3187822"/>
                </a:cubicBezTo>
                <a:close/>
                <a:moveTo>
                  <a:pt x="3500403" y="3164384"/>
                </a:moveTo>
                <a:cubicBezTo>
                  <a:pt x="3498934" y="3164249"/>
                  <a:pt x="3497266" y="3169059"/>
                  <a:pt x="3494528" y="3173400"/>
                </a:cubicBezTo>
                <a:cubicBezTo>
                  <a:pt x="3500939" y="3174334"/>
                  <a:pt x="3506214" y="3175736"/>
                  <a:pt x="3511357" y="3175401"/>
                </a:cubicBezTo>
                <a:cubicBezTo>
                  <a:pt x="3512958" y="3175337"/>
                  <a:pt x="3514361" y="3170593"/>
                  <a:pt x="3515830" y="3167991"/>
                </a:cubicBezTo>
                <a:cubicBezTo>
                  <a:pt x="3510689" y="3166654"/>
                  <a:pt x="3505614" y="3164717"/>
                  <a:pt x="3500403" y="3164384"/>
                </a:cubicBezTo>
                <a:close/>
                <a:moveTo>
                  <a:pt x="3642175" y="3022747"/>
                </a:moveTo>
                <a:cubicBezTo>
                  <a:pt x="3640707" y="3022547"/>
                  <a:pt x="3638904" y="3027354"/>
                  <a:pt x="3638102" y="3028689"/>
                </a:cubicBezTo>
                <a:cubicBezTo>
                  <a:pt x="3647383" y="3034499"/>
                  <a:pt x="3656332" y="3040244"/>
                  <a:pt x="3665614" y="3045450"/>
                </a:cubicBezTo>
                <a:cubicBezTo>
                  <a:pt x="3665815" y="3045585"/>
                  <a:pt x="3670289" y="3040043"/>
                  <a:pt x="3670958" y="3036771"/>
                </a:cubicBezTo>
                <a:cubicBezTo>
                  <a:pt x="3671558" y="3033498"/>
                  <a:pt x="3670555" y="3027021"/>
                  <a:pt x="3669087" y="3026687"/>
                </a:cubicBezTo>
                <a:cubicBezTo>
                  <a:pt x="3660338" y="3024483"/>
                  <a:pt x="3651189" y="3023281"/>
                  <a:pt x="3642175" y="3022747"/>
                </a:cubicBezTo>
                <a:close/>
                <a:moveTo>
                  <a:pt x="3936802" y="2927988"/>
                </a:moveTo>
                <a:cubicBezTo>
                  <a:pt x="3929190" y="2927587"/>
                  <a:pt x="3921509" y="2927320"/>
                  <a:pt x="3913964" y="2928123"/>
                </a:cubicBezTo>
                <a:cubicBezTo>
                  <a:pt x="3912028" y="2928324"/>
                  <a:pt x="3908956" y="2934866"/>
                  <a:pt x="3909221" y="2935068"/>
                </a:cubicBezTo>
                <a:cubicBezTo>
                  <a:pt x="3916302" y="2940876"/>
                  <a:pt x="3923648" y="2946151"/>
                  <a:pt x="3937338" y="2956101"/>
                </a:cubicBezTo>
                <a:cubicBezTo>
                  <a:pt x="3938807" y="2952429"/>
                  <a:pt x="3941477" y="2947620"/>
                  <a:pt x="3942479" y="2942546"/>
                </a:cubicBezTo>
                <a:cubicBezTo>
                  <a:pt x="3943145" y="2939273"/>
                  <a:pt x="3941811" y="2935399"/>
                  <a:pt x="3940743" y="2931927"/>
                </a:cubicBezTo>
                <a:cubicBezTo>
                  <a:pt x="3940208" y="2930326"/>
                  <a:pt x="3938271" y="2928123"/>
                  <a:pt x="3936802" y="2927988"/>
                </a:cubicBezTo>
                <a:close/>
                <a:moveTo>
                  <a:pt x="749122" y="2833362"/>
                </a:moveTo>
                <a:cubicBezTo>
                  <a:pt x="747788" y="2834698"/>
                  <a:pt x="745184" y="2836302"/>
                  <a:pt x="745450" y="2837235"/>
                </a:cubicBezTo>
                <a:cubicBezTo>
                  <a:pt x="745986" y="2840040"/>
                  <a:pt x="747788" y="2842578"/>
                  <a:pt x="749122" y="2845182"/>
                </a:cubicBezTo>
                <a:cubicBezTo>
                  <a:pt x="750459" y="2843847"/>
                  <a:pt x="753063" y="2842243"/>
                  <a:pt x="752795" y="2841310"/>
                </a:cubicBezTo>
                <a:cubicBezTo>
                  <a:pt x="752194" y="2838505"/>
                  <a:pt x="750392" y="2836035"/>
                  <a:pt x="749122" y="2833362"/>
                </a:cubicBezTo>
                <a:close/>
                <a:moveTo>
                  <a:pt x="3806918" y="2455598"/>
                </a:moveTo>
                <a:cubicBezTo>
                  <a:pt x="3804914" y="2458602"/>
                  <a:pt x="3802977" y="2461539"/>
                  <a:pt x="3798904" y="2467816"/>
                </a:cubicBezTo>
                <a:cubicBezTo>
                  <a:pt x="3805048" y="2475030"/>
                  <a:pt x="3811926" y="2483043"/>
                  <a:pt x="3818805" y="2490990"/>
                </a:cubicBezTo>
                <a:cubicBezTo>
                  <a:pt x="3824147" y="2485647"/>
                  <a:pt x="3829423" y="2480372"/>
                  <a:pt x="3834764" y="2475030"/>
                </a:cubicBezTo>
                <a:cubicBezTo>
                  <a:pt x="3825482" y="2468552"/>
                  <a:pt x="3816200" y="2462075"/>
                  <a:pt x="3806918" y="2455598"/>
                </a:cubicBezTo>
                <a:close/>
                <a:moveTo>
                  <a:pt x="4123716" y="2445981"/>
                </a:moveTo>
                <a:cubicBezTo>
                  <a:pt x="4122715" y="2445782"/>
                  <a:pt x="4121179" y="2448385"/>
                  <a:pt x="4119842" y="2449653"/>
                </a:cubicBezTo>
                <a:cubicBezTo>
                  <a:pt x="4122381" y="2451121"/>
                  <a:pt x="4124985" y="2452526"/>
                  <a:pt x="4127455" y="2453862"/>
                </a:cubicBezTo>
                <a:cubicBezTo>
                  <a:pt x="4129058" y="2452259"/>
                  <a:pt x="4130328" y="2450989"/>
                  <a:pt x="4131662" y="2449653"/>
                </a:cubicBezTo>
                <a:cubicBezTo>
                  <a:pt x="4129058" y="2448318"/>
                  <a:pt x="4126522" y="2446581"/>
                  <a:pt x="4123716" y="2445981"/>
                </a:cubicBezTo>
                <a:close/>
                <a:moveTo>
                  <a:pt x="3830557" y="2396565"/>
                </a:moveTo>
                <a:cubicBezTo>
                  <a:pt x="3829156" y="2399103"/>
                  <a:pt x="3827754" y="2401706"/>
                  <a:pt x="3826351" y="2404178"/>
                </a:cubicBezTo>
                <a:cubicBezTo>
                  <a:pt x="3827954" y="2405781"/>
                  <a:pt x="3829223" y="2407051"/>
                  <a:pt x="3830557" y="2408385"/>
                </a:cubicBezTo>
                <a:cubicBezTo>
                  <a:pt x="3831894" y="2405781"/>
                  <a:pt x="3833629" y="2403242"/>
                  <a:pt x="3834231" y="2400439"/>
                </a:cubicBezTo>
                <a:cubicBezTo>
                  <a:pt x="3834431" y="2399436"/>
                  <a:pt x="3831827" y="2397899"/>
                  <a:pt x="3830557" y="2396565"/>
                </a:cubicBezTo>
                <a:close/>
                <a:moveTo>
                  <a:pt x="459838" y="2349352"/>
                </a:moveTo>
                <a:cubicBezTo>
                  <a:pt x="463512" y="2349352"/>
                  <a:pt x="467317" y="2348686"/>
                  <a:pt x="470790" y="2349485"/>
                </a:cubicBezTo>
                <a:lnTo>
                  <a:pt x="473767" y="2350652"/>
                </a:lnTo>
                <a:lnTo>
                  <a:pt x="474063" y="2352891"/>
                </a:lnTo>
                <a:lnTo>
                  <a:pt x="463134" y="2353783"/>
                </a:lnTo>
                <a:close/>
                <a:moveTo>
                  <a:pt x="3896000" y="2314226"/>
                </a:moveTo>
                <a:cubicBezTo>
                  <a:pt x="3891261" y="2317966"/>
                  <a:pt x="3887053" y="2322908"/>
                  <a:pt x="3884114" y="2328185"/>
                </a:cubicBezTo>
                <a:cubicBezTo>
                  <a:pt x="3883247" y="2329786"/>
                  <a:pt x="3887320" y="2334062"/>
                  <a:pt x="3889856" y="2338268"/>
                </a:cubicBezTo>
                <a:cubicBezTo>
                  <a:pt x="3895266" y="2331189"/>
                  <a:pt x="3900342" y="2324578"/>
                  <a:pt x="3905417" y="2317898"/>
                </a:cubicBezTo>
                <a:cubicBezTo>
                  <a:pt x="3902211" y="2316564"/>
                  <a:pt x="3897337" y="2313225"/>
                  <a:pt x="3896000" y="2314226"/>
                </a:cubicBezTo>
                <a:close/>
                <a:moveTo>
                  <a:pt x="486015" y="2231689"/>
                </a:moveTo>
                <a:cubicBezTo>
                  <a:pt x="481942" y="2230686"/>
                  <a:pt x="472393" y="2235430"/>
                  <a:pt x="472325" y="2237564"/>
                </a:cubicBezTo>
                <a:cubicBezTo>
                  <a:pt x="472260" y="2247514"/>
                  <a:pt x="474598" y="2257465"/>
                  <a:pt x="476599" y="2270820"/>
                </a:cubicBezTo>
                <a:cubicBezTo>
                  <a:pt x="486149" y="2265480"/>
                  <a:pt x="494830" y="2262206"/>
                  <a:pt x="494563" y="2260404"/>
                </a:cubicBezTo>
                <a:cubicBezTo>
                  <a:pt x="492960" y="2250454"/>
                  <a:pt x="503112" y="2235963"/>
                  <a:pt x="486015" y="2231689"/>
                </a:cubicBezTo>
                <a:close/>
                <a:moveTo>
                  <a:pt x="3864615" y="2102872"/>
                </a:moveTo>
                <a:cubicBezTo>
                  <a:pt x="3863080" y="2110086"/>
                  <a:pt x="3859406" y="2117697"/>
                  <a:pt x="3860608" y="2124444"/>
                </a:cubicBezTo>
                <a:cubicBezTo>
                  <a:pt x="3861878" y="2131120"/>
                  <a:pt x="3868154" y="2136864"/>
                  <a:pt x="3872027" y="2143141"/>
                </a:cubicBezTo>
                <a:cubicBezTo>
                  <a:pt x="3898405" y="2186080"/>
                  <a:pt x="3926585" y="2228084"/>
                  <a:pt x="3919707" y="2282907"/>
                </a:cubicBezTo>
                <a:cubicBezTo>
                  <a:pt x="3918039" y="2295929"/>
                  <a:pt x="3929523" y="2311556"/>
                  <a:pt x="3925983" y="2323243"/>
                </a:cubicBezTo>
                <a:cubicBezTo>
                  <a:pt x="3921378" y="2338469"/>
                  <a:pt x="3907419" y="2350689"/>
                  <a:pt x="3898203" y="2364712"/>
                </a:cubicBezTo>
                <a:cubicBezTo>
                  <a:pt x="3893197" y="2372258"/>
                  <a:pt x="3888121" y="2380471"/>
                  <a:pt x="3886117" y="2389020"/>
                </a:cubicBezTo>
                <a:cubicBezTo>
                  <a:pt x="3884782" y="2394895"/>
                  <a:pt x="3888255" y="2407518"/>
                  <a:pt x="3890324" y="2407651"/>
                </a:cubicBezTo>
                <a:cubicBezTo>
                  <a:pt x="3913230" y="2409386"/>
                  <a:pt x="3911027" y="2417867"/>
                  <a:pt x="3900675" y="2433628"/>
                </a:cubicBezTo>
                <a:cubicBezTo>
                  <a:pt x="3892864" y="2445515"/>
                  <a:pt x="3883247" y="2460939"/>
                  <a:pt x="3884782" y="2473494"/>
                </a:cubicBezTo>
                <a:cubicBezTo>
                  <a:pt x="3889457" y="2512292"/>
                  <a:pt x="3869022" y="2541540"/>
                  <a:pt x="3854733" y="2573662"/>
                </a:cubicBezTo>
                <a:cubicBezTo>
                  <a:pt x="3843647" y="2598502"/>
                  <a:pt x="3820941" y="2619871"/>
                  <a:pt x="3825215" y="2649590"/>
                </a:cubicBezTo>
                <a:cubicBezTo>
                  <a:pt x="3829022" y="2676100"/>
                  <a:pt x="3812795" y="2696267"/>
                  <a:pt x="3795632" y="2700741"/>
                </a:cubicBezTo>
                <a:cubicBezTo>
                  <a:pt x="3766984" y="2708287"/>
                  <a:pt x="3758704" y="2731792"/>
                  <a:pt x="3755767" y="2749290"/>
                </a:cubicBezTo>
                <a:cubicBezTo>
                  <a:pt x="3750556" y="2780541"/>
                  <a:pt x="3733529" y="2800374"/>
                  <a:pt x="3713560" y="2820742"/>
                </a:cubicBezTo>
                <a:cubicBezTo>
                  <a:pt x="3692860" y="2841843"/>
                  <a:pt x="3691925" y="2842913"/>
                  <a:pt x="3709821" y="2865482"/>
                </a:cubicBezTo>
                <a:cubicBezTo>
                  <a:pt x="3721442" y="2880173"/>
                  <a:pt x="3720573" y="2891794"/>
                  <a:pt x="3711158" y="2906352"/>
                </a:cubicBezTo>
                <a:cubicBezTo>
                  <a:pt x="3707419" y="2912095"/>
                  <a:pt x="3708019" y="2920709"/>
                  <a:pt x="3706617" y="2927988"/>
                </a:cubicBezTo>
                <a:cubicBezTo>
                  <a:pt x="3688987" y="2928989"/>
                  <a:pt x="3696600" y="2942678"/>
                  <a:pt x="3657667" y="2951627"/>
                </a:cubicBezTo>
                <a:cubicBezTo>
                  <a:pt x="3655598" y="2952295"/>
                  <a:pt x="3645514" y="2955166"/>
                  <a:pt x="3635899" y="2959106"/>
                </a:cubicBezTo>
                <a:cubicBezTo>
                  <a:pt x="3634697" y="2959574"/>
                  <a:pt x="3634563" y="2967386"/>
                  <a:pt x="3636432" y="2969659"/>
                </a:cubicBezTo>
                <a:cubicBezTo>
                  <a:pt x="3650589" y="2986620"/>
                  <a:pt x="3657935" y="2965183"/>
                  <a:pt x="3668954" y="2963580"/>
                </a:cubicBezTo>
                <a:cubicBezTo>
                  <a:pt x="3674563" y="2962781"/>
                  <a:pt x="3680438" y="2964115"/>
                  <a:pt x="3685982" y="2963181"/>
                </a:cubicBezTo>
                <a:cubicBezTo>
                  <a:pt x="3689121" y="2962646"/>
                  <a:pt x="3691858" y="2959374"/>
                  <a:pt x="3694730" y="2957303"/>
                </a:cubicBezTo>
                <a:cubicBezTo>
                  <a:pt x="3690924" y="2955434"/>
                  <a:pt x="3687316" y="2952562"/>
                  <a:pt x="3683311" y="2951827"/>
                </a:cubicBezTo>
                <a:cubicBezTo>
                  <a:pt x="3677835" y="2950759"/>
                  <a:pt x="3672024" y="2951495"/>
                  <a:pt x="3694798" y="2951495"/>
                </a:cubicBezTo>
                <a:cubicBezTo>
                  <a:pt x="3698736" y="2951495"/>
                  <a:pt x="3702677" y="2951495"/>
                  <a:pt x="3706617" y="2951495"/>
                </a:cubicBezTo>
                <a:cubicBezTo>
                  <a:pt x="3706617" y="2957371"/>
                  <a:pt x="3708954" y="2966721"/>
                  <a:pt x="3706217" y="2968588"/>
                </a:cubicBezTo>
                <a:cubicBezTo>
                  <a:pt x="3691190" y="2979007"/>
                  <a:pt x="3696933" y="2989156"/>
                  <a:pt x="3708220" y="2993563"/>
                </a:cubicBezTo>
                <a:cubicBezTo>
                  <a:pt x="3726182" y="3000575"/>
                  <a:pt x="3715098" y="2983548"/>
                  <a:pt x="3718302" y="2978006"/>
                </a:cubicBezTo>
                <a:cubicBezTo>
                  <a:pt x="3720907" y="2973530"/>
                  <a:pt x="3722577" y="2968456"/>
                  <a:pt x="3724646" y="2963647"/>
                </a:cubicBezTo>
                <a:cubicBezTo>
                  <a:pt x="3728786" y="2967119"/>
                  <a:pt x="3733794" y="2974065"/>
                  <a:pt x="3737001" y="2973331"/>
                </a:cubicBezTo>
                <a:cubicBezTo>
                  <a:pt x="3741876" y="2972196"/>
                  <a:pt x="3745215" y="2965449"/>
                  <a:pt x="3749755" y="2961712"/>
                </a:cubicBezTo>
                <a:cubicBezTo>
                  <a:pt x="3753496" y="2958638"/>
                  <a:pt x="3757970" y="2956437"/>
                  <a:pt x="3762309" y="2954165"/>
                </a:cubicBezTo>
                <a:cubicBezTo>
                  <a:pt x="3762645" y="2954033"/>
                  <a:pt x="3765249" y="2956770"/>
                  <a:pt x="3765515" y="2958439"/>
                </a:cubicBezTo>
                <a:cubicBezTo>
                  <a:pt x="3766183" y="2962178"/>
                  <a:pt x="3766117" y="2966052"/>
                  <a:pt x="3766317" y="2969925"/>
                </a:cubicBezTo>
                <a:cubicBezTo>
                  <a:pt x="3770056" y="2969057"/>
                  <a:pt x="3775533" y="2969390"/>
                  <a:pt x="3777134" y="2967119"/>
                </a:cubicBezTo>
                <a:cubicBezTo>
                  <a:pt x="3804179" y="2928388"/>
                  <a:pt x="3804047" y="2928324"/>
                  <a:pt x="3857269" y="2901276"/>
                </a:cubicBezTo>
                <a:cubicBezTo>
                  <a:pt x="3863746" y="2898005"/>
                  <a:pt x="3871093" y="2896202"/>
                  <a:pt x="3877103" y="2892329"/>
                </a:cubicBezTo>
                <a:cubicBezTo>
                  <a:pt x="3886719" y="2886185"/>
                  <a:pt x="3887053" y="2862747"/>
                  <a:pt x="3877103" y="2858072"/>
                </a:cubicBezTo>
                <a:cubicBezTo>
                  <a:pt x="3873363" y="2856336"/>
                  <a:pt x="3866284" y="2861612"/>
                  <a:pt x="3860742" y="2863747"/>
                </a:cubicBezTo>
                <a:cubicBezTo>
                  <a:pt x="3860473" y="2856000"/>
                  <a:pt x="3856936" y="2845182"/>
                  <a:pt x="3860674" y="2841043"/>
                </a:cubicBezTo>
                <a:cubicBezTo>
                  <a:pt x="3871760" y="2828756"/>
                  <a:pt x="3879507" y="2809657"/>
                  <a:pt x="3899807" y="2810324"/>
                </a:cubicBezTo>
                <a:cubicBezTo>
                  <a:pt x="3915500" y="2810859"/>
                  <a:pt x="3914898" y="2802176"/>
                  <a:pt x="3920375" y="2791025"/>
                </a:cubicBezTo>
                <a:cubicBezTo>
                  <a:pt x="3931328" y="2768855"/>
                  <a:pt x="3927454" y="2746483"/>
                  <a:pt x="3931594" y="2724649"/>
                </a:cubicBezTo>
                <a:cubicBezTo>
                  <a:pt x="3936001" y="2701674"/>
                  <a:pt x="3944216" y="2678704"/>
                  <a:pt x="3954965" y="2657937"/>
                </a:cubicBezTo>
                <a:cubicBezTo>
                  <a:pt x="3972329" y="2624145"/>
                  <a:pt x="3974131" y="2587085"/>
                  <a:pt x="3983214" y="2551558"/>
                </a:cubicBezTo>
                <a:cubicBezTo>
                  <a:pt x="3992496" y="2515230"/>
                  <a:pt x="4004383" y="2479770"/>
                  <a:pt x="4001845" y="2441373"/>
                </a:cubicBezTo>
                <a:cubicBezTo>
                  <a:pt x="3998574" y="2391823"/>
                  <a:pt x="4008456" y="2341673"/>
                  <a:pt x="3990627" y="2292725"/>
                </a:cubicBezTo>
                <a:cubicBezTo>
                  <a:pt x="3985083" y="2277497"/>
                  <a:pt x="3994033" y="2258067"/>
                  <a:pt x="3975200" y="2245779"/>
                </a:cubicBezTo>
                <a:cubicBezTo>
                  <a:pt x="3959040" y="2235229"/>
                  <a:pt x="3972063" y="2215129"/>
                  <a:pt x="3965250" y="2203107"/>
                </a:cubicBezTo>
                <a:cubicBezTo>
                  <a:pt x="3957905" y="2190085"/>
                  <a:pt x="3942613" y="2181539"/>
                  <a:pt x="3930860" y="2171053"/>
                </a:cubicBezTo>
                <a:lnTo>
                  <a:pt x="3884782" y="2108617"/>
                </a:lnTo>
                <a:cubicBezTo>
                  <a:pt x="3878036" y="2106681"/>
                  <a:pt x="3871359" y="2104809"/>
                  <a:pt x="3864615" y="2102872"/>
                </a:cubicBezTo>
                <a:close/>
                <a:moveTo>
                  <a:pt x="312258" y="1983341"/>
                </a:moveTo>
                <a:cubicBezTo>
                  <a:pt x="310921" y="1984676"/>
                  <a:pt x="308317" y="1986279"/>
                  <a:pt x="308586" y="1987212"/>
                </a:cubicBezTo>
                <a:cubicBezTo>
                  <a:pt x="309186" y="1990018"/>
                  <a:pt x="310988" y="1992487"/>
                  <a:pt x="312258" y="1995161"/>
                </a:cubicBezTo>
                <a:cubicBezTo>
                  <a:pt x="313594" y="1993824"/>
                  <a:pt x="314862" y="1992487"/>
                  <a:pt x="316465" y="1990952"/>
                </a:cubicBezTo>
                <a:cubicBezTo>
                  <a:pt x="315128" y="1988482"/>
                  <a:pt x="313660" y="1985946"/>
                  <a:pt x="312258" y="1983341"/>
                </a:cubicBezTo>
                <a:close/>
                <a:moveTo>
                  <a:pt x="333827" y="1961970"/>
                </a:moveTo>
                <a:cubicBezTo>
                  <a:pt x="332826" y="1961770"/>
                  <a:pt x="331289" y="1964374"/>
                  <a:pt x="329953" y="1965644"/>
                </a:cubicBezTo>
                <a:cubicBezTo>
                  <a:pt x="332559" y="1967045"/>
                  <a:pt x="335096" y="1968449"/>
                  <a:pt x="337565" y="1969851"/>
                </a:cubicBezTo>
                <a:cubicBezTo>
                  <a:pt x="339169" y="1968248"/>
                  <a:pt x="340438" y="1966978"/>
                  <a:pt x="341773" y="1965644"/>
                </a:cubicBezTo>
                <a:cubicBezTo>
                  <a:pt x="339169" y="1964308"/>
                  <a:pt x="336632" y="1962572"/>
                  <a:pt x="333827" y="1961970"/>
                </a:cubicBezTo>
                <a:close/>
                <a:moveTo>
                  <a:pt x="424980" y="1912890"/>
                </a:moveTo>
                <a:cubicBezTo>
                  <a:pt x="425547" y="1912354"/>
                  <a:pt x="427551" y="1913307"/>
                  <a:pt x="429404" y="1914391"/>
                </a:cubicBezTo>
                <a:lnTo>
                  <a:pt x="432853" y="1916647"/>
                </a:lnTo>
                <a:lnTo>
                  <a:pt x="432843" y="1916677"/>
                </a:lnTo>
                <a:lnTo>
                  <a:pt x="423795" y="1914567"/>
                </a:lnTo>
                <a:close/>
                <a:moveTo>
                  <a:pt x="522878" y="1819932"/>
                </a:moveTo>
                <a:cubicBezTo>
                  <a:pt x="521542" y="1825075"/>
                  <a:pt x="519604" y="1830148"/>
                  <a:pt x="519271" y="1835359"/>
                </a:cubicBezTo>
                <a:cubicBezTo>
                  <a:pt x="519137" y="1836761"/>
                  <a:pt x="523946" y="1838497"/>
                  <a:pt x="528286" y="1841236"/>
                </a:cubicBezTo>
                <a:cubicBezTo>
                  <a:pt x="529221" y="1834759"/>
                  <a:pt x="530623" y="1829550"/>
                  <a:pt x="530289" y="1824407"/>
                </a:cubicBezTo>
                <a:cubicBezTo>
                  <a:pt x="530222" y="1822804"/>
                  <a:pt x="525482" y="1821403"/>
                  <a:pt x="522878" y="1819932"/>
                </a:cubicBezTo>
                <a:close/>
                <a:moveTo>
                  <a:pt x="3866017" y="1806244"/>
                </a:moveTo>
                <a:cubicBezTo>
                  <a:pt x="3864681" y="1807579"/>
                  <a:pt x="3862079" y="1809182"/>
                  <a:pt x="3862345" y="1810115"/>
                </a:cubicBezTo>
                <a:cubicBezTo>
                  <a:pt x="3862945" y="1812922"/>
                  <a:pt x="3864747" y="1815390"/>
                  <a:pt x="3866017" y="1818064"/>
                </a:cubicBezTo>
                <a:cubicBezTo>
                  <a:pt x="3867287" y="1816728"/>
                  <a:pt x="3868622" y="1815390"/>
                  <a:pt x="3870225" y="1813855"/>
                </a:cubicBezTo>
                <a:cubicBezTo>
                  <a:pt x="3868888" y="1811385"/>
                  <a:pt x="3867418" y="1808849"/>
                  <a:pt x="3866017" y="1806244"/>
                </a:cubicBezTo>
                <a:close/>
                <a:moveTo>
                  <a:pt x="380105" y="1783072"/>
                </a:moveTo>
                <a:cubicBezTo>
                  <a:pt x="375097" y="1783605"/>
                  <a:pt x="370289" y="1786611"/>
                  <a:pt x="365413" y="1788547"/>
                </a:cubicBezTo>
                <a:cubicBezTo>
                  <a:pt x="368417" y="1790484"/>
                  <a:pt x="371422" y="1794155"/>
                  <a:pt x="374362" y="1794091"/>
                </a:cubicBezTo>
                <a:cubicBezTo>
                  <a:pt x="379371" y="1793889"/>
                  <a:pt x="384377" y="1791487"/>
                  <a:pt x="390655" y="1789617"/>
                </a:cubicBezTo>
                <a:cubicBezTo>
                  <a:pt x="386048" y="1786543"/>
                  <a:pt x="382844" y="1782736"/>
                  <a:pt x="380105" y="1783072"/>
                </a:cubicBezTo>
                <a:close/>
                <a:moveTo>
                  <a:pt x="415563" y="1771253"/>
                </a:moveTo>
                <a:cubicBezTo>
                  <a:pt x="410555" y="1771785"/>
                  <a:pt x="405747" y="1774793"/>
                  <a:pt x="400872" y="1776727"/>
                </a:cubicBezTo>
                <a:cubicBezTo>
                  <a:pt x="403812" y="1778731"/>
                  <a:pt x="406749" y="1780668"/>
                  <a:pt x="411157" y="1783539"/>
                </a:cubicBezTo>
                <a:cubicBezTo>
                  <a:pt x="415097" y="1781470"/>
                  <a:pt x="419771" y="1779065"/>
                  <a:pt x="424446" y="1776727"/>
                </a:cubicBezTo>
                <a:cubicBezTo>
                  <a:pt x="421440" y="1774793"/>
                  <a:pt x="418302" y="1770916"/>
                  <a:pt x="415563" y="1771253"/>
                </a:cubicBezTo>
                <a:close/>
                <a:moveTo>
                  <a:pt x="692094" y="1714022"/>
                </a:moveTo>
                <a:cubicBezTo>
                  <a:pt x="689291" y="1714624"/>
                  <a:pt x="686819" y="1716425"/>
                  <a:pt x="684148" y="1717694"/>
                </a:cubicBezTo>
                <a:cubicBezTo>
                  <a:pt x="685482" y="1719032"/>
                  <a:pt x="686752" y="1720298"/>
                  <a:pt x="688354" y="1721902"/>
                </a:cubicBezTo>
                <a:cubicBezTo>
                  <a:pt x="690827" y="1720567"/>
                  <a:pt x="693364" y="1719098"/>
                  <a:pt x="695968" y="1717694"/>
                </a:cubicBezTo>
                <a:cubicBezTo>
                  <a:pt x="694631" y="1716360"/>
                  <a:pt x="693030" y="1713755"/>
                  <a:pt x="692094" y="1714022"/>
                </a:cubicBezTo>
                <a:close/>
                <a:moveTo>
                  <a:pt x="825785" y="1664873"/>
                </a:moveTo>
                <a:cubicBezTo>
                  <a:pt x="821444" y="1665140"/>
                  <a:pt x="817236" y="1669215"/>
                  <a:pt x="809024" y="1673689"/>
                </a:cubicBezTo>
                <a:cubicBezTo>
                  <a:pt x="818105" y="1683905"/>
                  <a:pt x="825051" y="1691784"/>
                  <a:pt x="832062" y="1699666"/>
                </a:cubicBezTo>
                <a:cubicBezTo>
                  <a:pt x="833931" y="1694722"/>
                  <a:pt x="837205" y="1689781"/>
                  <a:pt x="837339" y="1684772"/>
                </a:cubicBezTo>
                <a:cubicBezTo>
                  <a:pt x="837538" y="1676292"/>
                  <a:pt x="841212" y="1664072"/>
                  <a:pt x="825785" y="1664873"/>
                </a:cubicBezTo>
                <a:close/>
                <a:moveTo>
                  <a:pt x="713931" y="1641168"/>
                </a:moveTo>
                <a:cubicBezTo>
                  <a:pt x="709857" y="1645040"/>
                  <a:pt x="705383" y="1648645"/>
                  <a:pt x="701843" y="1652922"/>
                </a:cubicBezTo>
                <a:cubicBezTo>
                  <a:pt x="689891" y="1667278"/>
                  <a:pt x="692761" y="1680365"/>
                  <a:pt x="705918" y="1692185"/>
                </a:cubicBezTo>
                <a:cubicBezTo>
                  <a:pt x="708654" y="1694657"/>
                  <a:pt x="711328" y="1697127"/>
                  <a:pt x="713998" y="1699599"/>
                </a:cubicBezTo>
                <a:cubicBezTo>
                  <a:pt x="715868" y="1696525"/>
                  <a:pt x="718806" y="1693654"/>
                  <a:pt x="719274" y="1690383"/>
                </a:cubicBezTo>
                <a:cubicBezTo>
                  <a:pt x="720207" y="1684839"/>
                  <a:pt x="719608" y="1678964"/>
                  <a:pt x="719608" y="1673220"/>
                </a:cubicBezTo>
                <a:cubicBezTo>
                  <a:pt x="719608" y="1667477"/>
                  <a:pt x="720341" y="1661600"/>
                  <a:pt x="719406" y="1656058"/>
                </a:cubicBezTo>
                <a:cubicBezTo>
                  <a:pt x="718537" y="1650918"/>
                  <a:pt x="715868" y="1646110"/>
                  <a:pt x="713931" y="1641168"/>
                </a:cubicBezTo>
                <a:close/>
                <a:moveTo>
                  <a:pt x="485548" y="1546608"/>
                </a:moveTo>
                <a:cubicBezTo>
                  <a:pt x="468118" y="1542134"/>
                  <a:pt x="457433" y="1552619"/>
                  <a:pt x="448219" y="1564905"/>
                </a:cubicBezTo>
                <a:cubicBezTo>
                  <a:pt x="446415" y="1567309"/>
                  <a:pt x="446816" y="1572851"/>
                  <a:pt x="448352" y="1575859"/>
                </a:cubicBezTo>
                <a:cubicBezTo>
                  <a:pt x="449820" y="1578662"/>
                  <a:pt x="454028" y="1579998"/>
                  <a:pt x="460572" y="1584272"/>
                </a:cubicBezTo>
                <a:cubicBezTo>
                  <a:pt x="471456" y="1573921"/>
                  <a:pt x="483077" y="1562901"/>
                  <a:pt x="494697" y="1551885"/>
                </a:cubicBezTo>
                <a:cubicBezTo>
                  <a:pt x="491625" y="1550080"/>
                  <a:pt x="488820" y="1547479"/>
                  <a:pt x="485548" y="1546608"/>
                </a:cubicBezTo>
                <a:close/>
                <a:moveTo>
                  <a:pt x="1069861" y="1466674"/>
                </a:moveTo>
                <a:cubicBezTo>
                  <a:pt x="1063583" y="1465874"/>
                  <a:pt x="1055771" y="1466674"/>
                  <a:pt x="1050695" y="1470081"/>
                </a:cubicBezTo>
                <a:cubicBezTo>
                  <a:pt x="1046421" y="1472952"/>
                  <a:pt x="1042681" y="1480565"/>
                  <a:pt x="1043083" y="1485707"/>
                </a:cubicBezTo>
                <a:cubicBezTo>
                  <a:pt x="1043884" y="1496191"/>
                  <a:pt x="1047489" y="1506541"/>
                  <a:pt x="1050294" y="1516826"/>
                </a:cubicBezTo>
                <a:cubicBezTo>
                  <a:pt x="1050695" y="1518429"/>
                  <a:pt x="1052898" y="1519495"/>
                  <a:pt x="1054569" y="1521098"/>
                </a:cubicBezTo>
                <a:cubicBezTo>
                  <a:pt x="1056839" y="1519697"/>
                  <a:pt x="1060845" y="1518696"/>
                  <a:pt x="1061714" y="1516489"/>
                </a:cubicBezTo>
                <a:cubicBezTo>
                  <a:pt x="1066187" y="1505006"/>
                  <a:pt x="1070596" y="1493318"/>
                  <a:pt x="1073399" y="1481366"/>
                </a:cubicBezTo>
                <a:cubicBezTo>
                  <a:pt x="1074470" y="1476758"/>
                  <a:pt x="1071798" y="1466942"/>
                  <a:pt x="1069861" y="1466674"/>
                </a:cubicBezTo>
                <a:close/>
                <a:moveTo>
                  <a:pt x="3895400" y="1346472"/>
                </a:moveTo>
                <a:cubicBezTo>
                  <a:pt x="3879707" y="1344869"/>
                  <a:pt x="3883781" y="1358160"/>
                  <a:pt x="3884180" y="1366507"/>
                </a:cubicBezTo>
                <a:cubicBezTo>
                  <a:pt x="3884382" y="1372183"/>
                  <a:pt x="3888589" y="1377658"/>
                  <a:pt x="3897070" y="1397026"/>
                </a:cubicBezTo>
                <a:cubicBezTo>
                  <a:pt x="3903145" y="1375390"/>
                  <a:pt x="3907285" y="1367775"/>
                  <a:pt x="3906685" y="1360564"/>
                </a:cubicBezTo>
                <a:cubicBezTo>
                  <a:pt x="3906219" y="1355355"/>
                  <a:pt x="3899807" y="1346940"/>
                  <a:pt x="3895400" y="1346472"/>
                </a:cubicBezTo>
                <a:close/>
                <a:moveTo>
                  <a:pt x="3877770" y="1322166"/>
                </a:moveTo>
                <a:cubicBezTo>
                  <a:pt x="3876435" y="1323502"/>
                  <a:pt x="3873829" y="1325103"/>
                  <a:pt x="3874098" y="1326039"/>
                </a:cubicBezTo>
                <a:cubicBezTo>
                  <a:pt x="3874698" y="1328844"/>
                  <a:pt x="3876501" y="1331314"/>
                  <a:pt x="3877770" y="1333986"/>
                </a:cubicBezTo>
                <a:cubicBezTo>
                  <a:pt x="3879106" y="1332648"/>
                  <a:pt x="3880442" y="1331381"/>
                  <a:pt x="3881977" y="1329778"/>
                </a:cubicBezTo>
                <a:cubicBezTo>
                  <a:pt x="3880641" y="1327308"/>
                  <a:pt x="3879172" y="1324770"/>
                  <a:pt x="3877770" y="1322166"/>
                </a:cubicBezTo>
                <a:close/>
                <a:moveTo>
                  <a:pt x="3745883" y="1312615"/>
                </a:moveTo>
                <a:cubicBezTo>
                  <a:pt x="3744880" y="1312414"/>
                  <a:pt x="3743345" y="1315021"/>
                  <a:pt x="3742010" y="1316288"/>
                </a:cubicBezTo>
                <a:cubicBezTo>
                  <a:pt x="3744613" y="1317691"/>
                  <a:pt x="3747151" y="1319094"/>
                  <a:pt x="3749623" y="1320497"/>
                </a:cubicBezTo>
                <a:cubicBezTo>
                  <a:pt x="3751224" y="1318894"/>
                  <a:pt x="3752493" y="1317625"/>
                  <a:pt x="3753829" y="1316288"/>
                </a:cubicBezTo>
                <a:cubicBezTo>
                  <a:pt x="3751224" y="1314953"/>
                  <a:pt x="3748686" y="1313218"/>
                  <a:pt x="3745883" y="1312615"/>
                </a:cubicBezTo>
                <a:close/>
                <a:moveTo>
                  <a:pt x="3840375" y="1288978"/>
                </a:moveTo>
                <a:cubicBezTo>
                  <a:pt x="3839373" y="1288776"/>
                  <a:pt x="3837836" y="1291380"/>
                  <a:pt x="3836500" y="1292648"/>
                </a:cubicBezTo>
                <a:cubicBezTo>
                  <a:pt x="3839039" y="1294051"/>
                  <a:pt x="3841576" y="1295521"/>
                  <a:pt x="3844115" y="1296858"/>
                </a:cubicBezTo>
                <a:cubicBezTo>
                  <a:pt x="3845716" y="1295254"/>
                  <a:pt x="3846986" y="1293987"/>
                  <a:pt x="3848320" y="1292648"/>
                </a:cubicBezTo>
                <a:cubicBezTo>
                  <a:pt x="3845716" y="1291314"/>
                  <a:pt x="3843179" y="1289578"/>
                  <a:pt x="3840375" y="1288978"/>
                </a:cubicBezTo>
                <a:close/>
                <a:moveTo>
                  <a:pt x="644616" y="1208576"/>
                </a:moveTo>
                <a:cubicBezTo>
                  <a:pt x="629056" y="1204703"/>
                  <a:pt x="641809" y="1225338"/>
                  <a:pt x="636668" y="1233417"/>
                </a:cubicBezTo>
                <a:cubicBezTo>
                  <a:pt x="633596" y="1238226"/>
                  <a:pt x="628454" y="1241699"/>
                  <a:pt x="624515" y="1246038"/>
                </a:cubicBezTo>
                <a:cubicBezTo>
                  <a:pt x="620975" y="1249978"/>
                  <a:pt x="617769" y="1254318"/>
                  <a:pt x="614497" y="1258460"/>
                </a:cubicBezTo>
                <a:cubicBezTo>
                  <a:pt x="619573" y="1260464"/>
                  <a:pt x="624647" y="1262531"/>
                  <a:pt x="629190" y="1264335"/>
                </a:cubicBezTo>
                <a:cubicBezTo>
                  <a:pt x="639606" y="1262665"/>
                  <a:pt x="649223" y="1262332"/>
                  <a:pt x="657903" y="1259260"/>
                </a:cubicBezTo>
                <a:cubicBezTo>
                  <a:pt x="662912" y="1257524"/>
                  <a:pt x="670658" y="1249177"/>
                  <a:pt x="669858" y="1247574"/>
                </a:cubicBezTo>
                <a:cubicBezTo>
                  <a:pt x="662578" y="1233351"/>
                  <a:pt x="655768" y="1211313"/>
                  <a:pt x="644616" y="1208576"/>
                </a:cubicBezTo>
                <a:close/>
                <a:moveTo>
                  <a:pt x="639339" y="1089643"/>
                </a:moveTo>
                <a:cubicBezTo>
                  <a:pt x="639073" y="1094918"/>
                  <a:pt x="637202" y="1100861"/>
                  <a:pt x="639006" y="1105270"/>
                </a:cubicBezTo>
                <a:cubicBezTo>
                  <a:pt x="640341" y="1108441"/>
                  <a:pt x="642362" y="1111330"/>
                  <a:pt x="640258" y="1116071"/>
                </a:cubicBezTo>
                <a:lnTo>
                  <a:pt x="634560" y="1123365"/>
                </a:lnTo>
                <a:lnTo>
                  <a:pt x="630259" y="1123811"/>
                </a:lnTo>
                <a:lnTo>
                  <a:pt x="624064" y="1123103"/>
                </a:lnTo>
                <a:lnTo>
                  <a:pt x="622178" y="1112614"/>
                </a:lnTo>
                <a:cubicBezTo>
                  <a:pt x="619573" y="1113282"/>
                  <a:pt x="614764" y="1114018"/>
                  <a:pt x="614764" y="1114618"/>
                </a:cubicBezTo>
                <a:cubicBezTo>
                  <a:pt x="614764" y="1117756"/>
                  <a:pt x="614981" y="1120912"/>
                  <a:pt x="619572" y="1122590"/>
                </a:cubicBezTo>
                <a:lnTo>
                  <a:pt x="624064" y="1123103"/>
                </a:lnTo>
                <a:lnTo>
                  <a:pt x="624916" y="1127841"/>
                </a:lnTo>
                <a:cubicBezTo>
                  <a:pt x="624983" y="1129778"/>
                  <a:pt x="621909" y="1131780"/>
                  <a:pt x="616768" y="1137990"/>
                </a:cubicBezTo>
                <a:cubicBezTo>
                  <a:pt x="624347" y="1132699"/>
                  <a:pt x="629694" y="1128404"/>
                  <a:pt x="633408" y="1124840"/>
                </a:cubicBezTo>
                <a:lnTo>
                  <a:pt x="634560" y="1123365"/>
                </a:lnTo>
                <a:lnTo>
                  <a:pt x="650624" y="1121697"/>
                </a:lnTo>
                <a:cubicBezTo>
                  <a:pt x="646685" y="1127373"/>
                  <a:pt x="644281" y="1133050"/>
                  <a:pt x="642611" y="1132847"/>
                </a:cubicBezTo>
                <a:cubicBezTo>
                  <a:pt x="613763" y="1129310"/>
                  <a:pt x="629255" y="1151546"/>
                  <a:pt x="624983" y="1162230"/>
                </a:cubicBezTo>
                <a:cubicBezTo>
                  <a:pt x="622244" y="1169042"/>
                  <a:pt x="606952" y="1171982"/>
                  <a:pt x="621375" y="1183401"/>
                </a:cubicBezTo>
                <a:cubicBezTo>
                  <a:pt x="631660" y="1191547"/>
                  <a:pt x="637736" y="1195086"/>
                  <a:pt x="650291" y="1186005"/>
                </a:cubicBezTo>
                <a:cubicBezTo>
                  <a:pt x="661910" y="1177590"/>
                  <a:pt x="678538" y="1176589"/>
                  <a:pt x="672863" y="1155019"/>
                </a:cubicBezTo>
                <a:cubicBezTo>
                  <a:pt x="669990" y="1144266"/>
                  <a:pt x="669990" y="1131312"/>
                  <a:pt x="688890" y="1132113"/>
                </a:cubicBezTo>
                <a:cubicBezTo>
                  <a:pt x="690892" y="1132181"/>
                  <a:pt x="695567" y="1116288"/>
                  <a:pt x="695099" y="1108007"/>
                </a:cubicBezTo>
                <a:cubicBezTo>
                  <a:pt x="694899" y="1104333"/>
                  <a:pt x="685350" y="1099792"/>
                  <a:pt x="679338" y="1098191"/>
                </a:cubicBezTo>
                <a:cubicBezTo>
                  <a:pt x="670458" y="1095852"/>
                  <a:pt x="660841" y="1096188"/>
                  <a:pt x="651693" y="1094652"/>
                </a:cubicBezTo>
                <a:cubicBezTo>
                  <a:pt x="647420" y="1093915"/>
                  <a:pt x="643480" y="1091379"/>
                  <a:pt x="639339" y="1089643"/>
                </a:cubicBezTo>
                <a:close/>
                <a:moveTo>
                  <a:pt x="819776" y="992880"/>
                </a:moveTo>
                <a:lnTo>
                  <a:pt x="825658" y="1001746"/>
                </a:lnTo>
                <a:lnTo>
                  <a:pt x="807976" y="1013326"/>
                </a:lnTo>
                <a:lnTo>
                  <a:pt x="810889" y="995584"/>
                </a:lnTo>
                <a:close/>
                <a:moveTo>
                  <a:pt x="911061" y="980060"/>
                </a:moveTo>
                <a:cubicBezTo>
                  <a:pt x="907723" y="979458"/>
                  <a:pt x="902247" y="979993"/>
                  <a:pt x="900710" y="982129"/>
                </a:cubicBezTo>
                <a:cubicBezTo>
                  <a:pt x="891494" y="995218"/>
                  <a:pt x="895769" y="1021731"/>
                  <a:pt x="908991" y="1032881"/>
                </a:cubicBezTo>
                <a:cubicBezTo>
                  <a:pt x="910994" y="1034619"/>
                  <a:pt x="919475" y="1032948"/>
                  <a:pt x="919743" y="1031746"/>
                </a:cubicBezTo>
                <a:cubicBezTo>
                  <a:pt x="920945" y="1026204"/>
                  <a:pt x="920277" y="1020327"/>
                  <a:pt x="920211" y="1014516"/>
                </a:cubicBezTo>
                <a:cubicBezTo>
                  <a:pt x="920211" y="1004902"/>
                  <a:pt x="920743" y="995218"/>
                  <a:pt x="919810" y="985669"/>
                </a:cubicBezTo>
                <a:cubicBezTo>
                  <a:pt x="919610" y="983398"/>
                  <a:pt x="914333" y="980660"/>
                  <a:pt x="911061" y="980060"/>
                </a:cubicBezTo>
                <a:close/>
                <a:moveTo>
                  <a:pt x="921088" y="909212"/>
                </a:moveTo>
                <a:lnTo>
                  <a:pt x="926287" y="909275"/>
                </a:lnTo>
                <a:lnTo>
                  <a:pt x="931846" y="920008"/>
                </a:lnTo>
                <a:lnTo>
                  <a:pt x="929544" y="921367"/>
                </a:lnTo>
                <a:lnTo>
                  <a:pt x="907023" y="938265"/>
                </a:lnTo>
                <a:lnTo>
                  <a:pt x="918734" y="916295"/>
                </a:lnTo>
                <a:close/>
                <a:moveTo>
                  <a:pt x="1057106" y="732845"/>
                </a:moveTo>
                <a:cubicBezTo>
                  <a:pt x="1055736" y="734615"/>
                  <a:pt x="1054368" y="736385"/>
                  <a:pt x="1052264" y="743205"/>
                </a:cubicBezTo>
                <a:lnTo>
                  <a:pt x="1050789" y="748895"/>
                </a:lnTo>
                <a:lnTo>
                  <a:pt x="1047824" y="744865"/>
                </a:lnTo>
                <a:cubicBezTo>
                  <a:pt x="1046022" y="752010"/>
                  <a:pt x="1044477" y="757023"/>
                  <a:pt x="1043198" y="760459"/>
                </a:cubicBezTo>
                <a:lnTo>
                  <a:pt x="1043035" y="760787"/>
                </a:lnTo>
                <a:lnTo>
                  <a:pt x="1038943" y="763831"/>
                </a:lnTo>
                <a:cubicBezTo>
                  <a:pt x="1038242" y="765868"/>
                  <a:pt x="1038659" y="768271"/>
                  <a:pt x="1040153" y="766593"/>
                </a:cubicBezTo>
                <a:lnTo>
                  <a:pt x="1043035" y="760787"/>
                </a:lnTo>
                <a:lnTo>
                  <a:pt x="1048823" y="756480"/>
                </a:lnTo>
                <a:lnTo>
                  <a:pt x="1048466" y="757852"/>
                </a:lnTo>
                <a:cubicBezTo>
                  <a:pt x="1046955" y="764418"/>
                  <a:pt x="1045169" y="772879"/>
                  <a:pt x="1043016" y="783864"/>
                </a:cubicBezTo>
                <a:cubicBezTo>
                  <a:pt x="1046754" y="774716"/>
                  <a:pt x="1049027" y="770709"/>
                  <a:pt x="1050027" y="766435"/>
                </a:cubicBezTo>
                <a:cubicBezTo>
                  <a:pt x="1050830" y="762962"/>
                  <a:pt x="1050161" y="759156"/>
                  <a:pt x="1050161" y="755484"/>
                </a:cubicBezTo>
                <a:lnTo>
                  <a:pt x="1048823" y="756480"/>
                </a:lnTo>
                <a:lnTo>
                  <a:pt x="1050789" y="748895"/>
                </a:lnTo>
                <a:lnTo>
                  <a:pt x="1055637" y="755484"/>
                </a:lnTo>
                <a:cubicBezTo>
                  <a:pt x="1057708" y="752745"/>
                  <a:pt x="1061714" y="749940"/>
                  <a:pt x="1061581" y="747336"/>
                </a:cubicBezTo>
                <a:cubicBezTo>
                  <a:pt x="1061313" y="742462"/>
                  <a:pt x="1058709" y="737655"/>
                  <a:pt x="1057106" y="732845"/>
                </a:cubicBezTo>
                <a:close/>
                <a:moveTo>
                  <a:pt x="1170831" y="724165"/>
                </a:moveTo>
                <a:cubicBezTo>
                  <a:pt x="1162282" y="726903"/>
                  <a:pt x="1152867" y="730375"/>
                  <a:pt x="1146990" y="736651"/>
                </a:cubicBezTo>
                <a:cubicBezTo>
                  <a:pt x="1144386" y="739458"/>
                  <a:pt x="1147859" y="750542"/>
                  <a:pt x="1151531" y="755885"/>
                </a:cubicBezTo>
                <a:cubicBezTo>
                  <a:pt x="1157007" y="763831"/>
                  <a:pt x="1164351" y="770976"/>
                  <a:pt x="1172300" y="776585"/>
                </a:cubicBezTo>
                <a:cubicBezTo>
                  <a:pt x="1175840" y="779124"/>
                  <a:pt x="1182918" y="777989"/>
                  <a:pt x="1187859" y="776518"/>
                </a:cubicBezTo>
                <a:cubicBezTo>
                  <a:pt x="1189995" y="775918"/>
                  <a:pt x="1190597" y="770175"/>
                  <a:pt x="1193401" y="762562"/>
                </a:cubicBezTo>
                <a:cubicBezTo>
                  <a:pt x="1189863" y="755616"/>
                  <a:pt x="1185188" y="745801"/>
                  <a:pt x="1179913" y="736318"/>
                </a:cubicBezTo>
                <a:cubicBezTo>
                  <a:pt x="1177374" y="731711"/>
                  <a:pt x="1172499" y="723697"/>
                  <a:pt x="1170831" y="724165"/>
                </a:cubicBezTo>
                <a:close/>
                <a:moveTo>
                  <a:pt x="3421088" y="602336"/>
                </a:moveTo>
                <a:cubicBezTo>
                  <a:pt x="3415011" y="603612"/>
                  <a:pt x="3409618" y="606835"/>
                  <a:pt x="3405779" y="613980"/>
                </a:cubicBezTo>
                <a:cubicBezTo>
                  <a:pt x="3404176" y="616984"/>
                  <a:pt x="3405779" y="621727"/>
                  <a:pt x="3405914" y="625666"/>
                </a:cubicBezTo>
                <a:cubicBezTo>
                  <a:pt x="3419468" y="622194"/>
                  <a:pt x="3432959" y="618856"/>
                  <a:pt x="3448584" y="614915"/>
                </a:cubicBezTo>
                <a:cubicBezTo>
                  <a:pt x="3443708" y="607036"/>
                  <a:pt x="3442307" y="602495"/>
                  <a:pt x="3440504" y="602361"/>
                </a:cubicBezTo>
                <a:cubicBezTo>
                  <a:pt x="3433926" y="601727"/>
                  <a:pt x="3427164" y="601059"/>
                  <a:pt x="3421088" y="602336"/>
                </a:cubicBezTo>
                <a:close/>
                <a:moveTo>
                  <a:pt x="3308882" y="486098"/>
                </a:moveTo>
                <a:cubicBezTo>
                  <a:pt x="3307614" y="489437"/>
                  <a:pt x="3306412" y="492710"/>
                  <a:pt x="3303407" y="500589"/>
                </a:cubicBezTo>
                <a:cubicBezTo>
                  <a:pt x="3308683" y="502860"/>
                  <a:pt x="3314025" y="506065"/>
                  <a:pt x="3319835" y="507134"/>
                </a:cubicBezTo>
                <a:cubicBezTo>
                  <a:pt x="3322372" y="507602"/>
                  <a:pt x="3325711" y="503661"/>
                  <a:pt x="3328718" y="501725"/>
                </a:cubicBezTo>
                <a:cubicBezTo>
                  <a:pt x="3322105" y="496516"/>
                  <a:pt x="3315494" y="491307"/>
                  <a:pt x="3308882" y="486098"/>
                </a:cubicBezTo>
                <a:close/>
                <a:moveTo>
                  <a:pt x="3071551" y="452443"/>
                </a:moveTo>
                <a:cubicBezTo>
                  <a:pt x="3064741" y="454246"/>
                  <a:pt x="3058462" y="458052"/>
                  <a:pt x="3047244" y="463194"/>
                </a:cubicBezTo>
                <a:cubicBezTo>
                  <a:pt x="3062403" y="469404"/>
                  <a:pt x="3067211" y="472810"/>
                  <a:pt x="3068547" y="471742"/>
                </a:cubicBezTo>
                <a:cubicBezTo>
                  <a:pt x="3073287" y="468002"/>
                  <a:pt x="3076894" y="462725"/>
                  <a:pt x="3080899" y="457985"/>
                </a:cubicBezTo>
                <a:cubicBezTo>
                  <a:pt x="3077761" y="455981"/>
                  <a:pt x="3074023" y="451841"/>
                  <a:pt x="3071551" y="452443"/>
                </a:cubicBezTo>
                <a:close/>
                <a:moveTo>
                  <a:pt x="1467883" y="426154"/>
                </a:moveTo>
                <a:lnTo>
                  <a:pt x="1469733" y="431072"/>
                </a:lnTo>
                <a:lnTo>
                  <a:pt x="1469745" y="431129"/>
                </a:lnTo>
                <a:lnTo>
                  <a:pt x="1464149" y="430030"/>
                </a:lnTo>
                <a:close/>
                <a:moveTo>
                  <a:pt x="1255239" y="415181"/>
                </a:moveTo>
                <a:cubicBezTo>
                  <a:pt x="1249630" y="422125"/>
                  <a:pt x="1244355" y="429539"/>
                  <a:pt x="1239012" y="436885"/>
                </a:cubicBezTo>
                <a:cubicBezTo>
                  <a:pt x="1240347" y="440156"/>
                  <a:pt x="1241082" y="445565"/>
                  <a:pt x="1243217" y="446233"/>
                </a:cubicBezTo>
                <a:cubicBezTo>
                  <a:pt x="1248027" y="447634"/>
                  <a:pt x="1253503" y="446900"/>
                  <a:pt x="1258644" y="446432"/>
                </a:cubicBezTo>
                <a:cubicBezTo>
                  <a:pt x="1260114" y="446300"/>
                  <a:pt x="1262384" y="443962"/>
                  <a:pt x="1262450" y="442561"/>
                </a:cubicBezTo>
                <a:cubicBezTo>
                  <a:pt x="1262851" y="434947"/>
                  <a:pt x="1263118" y="427268"/>
                  <a:pt x="1262249" y="419720"/>
                </a:cubicBezTo>
                <a:cubicBezTo>
                  <a:pt x="1262050" y="417851"/>
                  <a:pt x="1255439" y="414913"/>
                  <a:pt x="1255239" y="415181"/>
                </a:cubicBezTo>
                <a:close/>
                <a:moveTo>
                  <a:pt x="2886107" y="414246"/>
                </a:moveTo>
                <a:cubicBezTo>
                  <a:pt x="2880698" y="414246"/>
                  <a:pt x="2875423" y="423728"/>
                  <a:pt x="2868211" y="430940"/>
                </a:cubicBezTo>
                <a:cubicBezTo>
                  <a:pt x="2872818" y="433076"/>
                  <a:pt x="2876958" y="436817"/>
                  <a:pt x="2880364" y="436283"/>
                </a:cubicBezTo>
                <a:cubicBezTo>
                  <a:pt x="2887777" y="435013"/>
                  <a:pt x="2894855" y="431608"/>
                  <a:pt x="2902067" y="429070"/>
                </a:cubicBezTo>
                <a:cubicBezTo>
                  <a:pt x="2896725" y="423728"/>
                  <a:pt x="2891382" y="414246"/>
                  <a:pt x="2886107" y="414246"/>
                </a:cubicBezTo>
                <a:close/>
                <a:moveTo>
                  <a:pt x="2886041" y="389471"/>
                </a:moveTo>
                <a:cubicBezTo>
                  <a:pt x="2884703" y="390808"/>
                  <a:pt x="2882102" y="392411"/>
                  <a:pt x="2882368" y="393344"/>
                </a:cubicBezTo>
                <a:cubicBezTo>
                  <a:pt x="2882969" y="396147"/>
                  <a:pt x="2884771" y="398687"/>
                  <a:pt x="2886041" y="401290"/>
                </a:cubicBezTo>
                <a:cubicBezTo>
                  <a:pt x="2887377" y="399954"/>
                  <a:pt x="2889980" y="398353"/>
                  <a:pt x="2889713" y="397419"/>
                </a:cubicBezTo>
                <a:cubicBezTo>
                  <a:pt x="2889113" y="394612"/>
                  <a:pt x="2887309" y="392142"/>
                  <a:pt x="2886041" y="389471"/>
                </a:cubicBezTo>
                <a:close/>
                <a:moveTo>
                  <a:pt x="2835688" y="354412"/>
                </a:moveTo>
                <a:cubicBezTo>
                  <a:pt x="2801700" y="369704"/>
                  <a:pt x="2765973" y="377317"/>
                  <a:pt x="2729177" y="381858"/>
                </a:cubicBezTo>
                <a:cubicBezTo>
                  <a:pt x="2724637" y="382393"/>
                  <a:pt x="2721230" y="392276"/>
                  <a:pt x="2717290" y="397818"/>
                </a:cubicBezTo>
                <a:cubicBezTo>
                  <a:pt x="2739262" y="410305"/>
                  <a:pt x="2703735" y="418587"/>
                  <a:pt x="2714954" y="430139"/>
                </a:cubicBezTo>
                <a:cubicBezTo>
                  <a:pt x="2717424" y="432675"/>
                  <a:pt x="2720429" y="435548"/>
                  <a:pt x="2723700" y="436482"/>
                </a:cubicBezTo>
                <a:cubicBezTo>
                  <a:pt x="2732517" y="439088"/>
                  <a:pt x="2741664" y="442625"/>
                  <a:pt x="2750547" y="442294"/>
                </a:cubicBezTo>
                <a:cubicBezTo>
                  <a:pt x="2762899" y="441827"/>
                  <a:pt x="2774587" y="441558"/>
                  <a:pt x="2785538" y="448368"/>
                </a:cubicBezTo>
                <a:cubicBezTo>
                  <a:pt x="2786942" y="449237"/>
                  <a:pt x="2789412" y="448302"/>
                  <a:pt x="2791349" y="448503"/>
                </a:cubicBezTo>
                <a:cubicBezTo>
                  <a:pt x="2802501" y="449705"/>
                  <a:pt x="2810513" y="447569"/>
                  <a:pt x="2809447" y="433611"/>
                </a:cubicBezTo>
                <a:cubicBezTo>
                  <a:pt x="2807443" y="407367"/>
                  <a:pt x="2817660" y="386065"/>
                  <a:pt x="2836423" y="368303"/>
                </a:cubicBezTo>
                <a:cubicBezTo>
                  <a:pt x="2839161" y="365632"/>
                  <a:pt x="2841900" y="362826"/>
                  <a:pt x="2844637" y="360021"/>
                </a:cubicBezTo>
                <a:cubicBezTo>
                  <a:pt x="2841566" y="358018"/>
                  <a:pt x="2837493" y="353610"/>
                  <a:pt x="2835688" y="354412"/>
                </a:cubicBezTo>
                <a:close/>
                <a:moveTo>
                  <a:pt x="2884980" y="330531"/>
                </a:moveTo>
                <a:cubicBezTo>
                  <a:pt x="2880915" y="329638"/>
                  <a:pt x="2875723" y="330706"/>
                  <a:pt x="2871549" y="330772"/>
                </a:cubicBezTo>
                <a:cubicBezTo>
                  <a:pt x="2866608" y="330840"/>
                  <a:pt x="2861666" y="334245"/>
                  <a:pt x="2856724" y="336181"/>
                </a:cubicBezTo>
                <a:cubicBezTo>
                  <a:pt x="2864738" y="343127"/>
                  <a:pt x="2872818" y="350006"/>
                  <a:pt x="2883170" y="358955"/>
                </a:cubicBezTo>
                <a:cubicBezTo>
                  <a:pt x="2887442" y="350672"/>
                  <a:pt x="2891450" y="346466"/>
                  <a:pt x="2891649" y="342059"/>
                </a:cubicBezTo>
                <a:cubicBezTo>
                  <a:pt x="2891983" y="334279"/>
                  <a:pt x="2889046" y="331424"/>
                  <a:pt x="2884980" y="330531"/>
                </a:cubicBezTo>
                <a:close/>
                <a:moveTo>
                  <a:pt x="2691380" y="330506"/>
                </a:moveTo>
                <a:cubicBezTo>
                  <a:pt x="2690513" y="329570"/>
                  <a:pt x="2687040" y="329570"/>
                  <a:pt x="2686037" y="330573"/>
                </a:cubicBezTo>
                <a:cubicBezTo>
                  <a:pt x="2683968" y="332575"/>
                  <a:pt x="2680896" y="337184"/>
                  <a:pt x="2681431" y="337784"/>
                </a:cubicBezTo>
                <a:cubicBezTo>
                  <a:pt x="2690244" y="347467"/>
                  <a:pt x="2699528" y="356750"/>
                  <a:pt x="2708810" y="366098"/>
                </a:cubicBezTo>
                <a:cubicBezTo>
                  <a:pt x="2710947" y="362826"/>
                  <a:pt x="2715221" y="358084"/>
                  <a:pt x="2714486" y="357151"/>
                </a:cubicBezTo>
                <a:cubicBezTo>
                  <a:pt x="2707275" y="347867"/>
                  <a:pt x="2699393" y="339119"/>
                  <a:pt x="2691380" y="330506"/>
                </a:cubicBezTo>
                <a:close/>
                <a:moveTo>
                  <a:pt x="1398412" y="283226"/>
                </a:moveTo>
                <a:cubicBezTo>
                  <a:pt x="1397076" y="284562"/>
                  <a:pt x="1394472" y="286163"/>
                  <a:pt x="1394738" y="287100"/>
                </a:cubicBezTo>
                <a:cubicBezTo>
                  <a:pt x="1395340" y="289905"/>
                  <a:pt x="1397143" y="292375"/>
                  <a:pt x="1398412" y="295046"/>
                </a:cubicBezTo>
                <a:cubicBezTo>
                  <a:pt x="1399747" y="293712"/>
                  <a:pt x="1401084" y="292375"/>
                  <a:pt x="1402619" y="290839"/>
                </a:cubicBezTo>
                <a:cubicBezTo>
                  <a:pt x="1401283" y="288369"/>
                  <a:pt x="1399814" y="285830"/>
                  <a:pt x="1398412" y="283226"/>
                </a:cubicBezTo>
                <a:close/>
                <a:moveTo>
                  <a:pt x="2295718" y="271406"/>
                </a:moveTo>
                <a:cubicBezTo>
                  <a:pt x="2293780" y="274411"/>
                  <a:pt x="2290108" y="277416"/>
                  <a:pt x="2290174" y="280356"/>
                </a:cubicBezTo>
                <a:cubicBezTo>
                  <a:pt x="2290375" y="285431"/>
                  <a:pt x="2292779" y="290438"/>
                  <a:pt x="2294647" y="296649"/>
                </a:cubicBezTo>
                <a:cubicBezTo>
                  <a:pt x="2297721" y="292041"/>
                  <a:pt x="2301528" y="288837"/>
                  <a:pt x="2301192" y="286097"/>
                </a:cubicBezTo>
                <a:cubicBezTo>
                  <a:pt x="2300659" y="281091"/>
                  <a:pt x="2297655" y="276281"/>
                  <a:pt x="2295718" y="271406"/>
                </a:cubicBezTo>
                <a:close/>
                <a:moveTo>
                  <a:pt x="1740853" y="271406"/>
                </a:moveTo>
                <a:cubicBezTo>
                  <a:pt x="1739384" y="273945"/>
                  <a:pt x="1737982" y="276550"/>
                  <a:pt x="1736645" y="279019"/>
                </a:cubicBezTo>
                <a:cubicBezTo>
                  <a:pt x="1738248" y="280622"/>
                  <a:pt x="1739518" y="281891"/>
                  <a:pt x="1740853" y="283226"/>
                </a:cubicBezTo>
                <a:cubicBezTo>
                  <a:pt x="1742189" y="280622"/>
                  <a:pt x="1743925" y="278085"/>
                  <a:pt x="1744525" y="275280"/>
                </a:cubicBezTo>
                <a:cubicBezTo>
                  <a:pt x="1744726" y="274277"/>
                  <a:pt x="1742122" y="272741"/>
                  <a:pt x="1740853" y="271406"/>
                </a:cubicBezTo>
                <a:close/>
                <a:moveTo>
                  <a:pt x="1858517" y="259987"/>
                </a:moveTo>
                <a:cubicBezTo>
                  <a:pt x="1853308" y="260323"/>
                  <a:pt x="1848232" y="262260"/>
                  <a:pt x="1843092" y="263594"/>
                </a:cubicBezTo>
                <a:cubicBezTo>
                  <a:pt x="1844560" y="266198"/>
                  <a:pt x="1845895" y="270871"/>
                  <a:pt x="1847566" y="271006"/>
                </a:cubicBezTo>
                <a:cubicBezTo>
                  <a:pt x="1852708" y="271339"/>
                  <a:pt x="1857917" y="269937"/>
                  <a:pt x="1864326" y="269002"/>
                </a:cubicBezTo>
                <a:cubicBezTo>
                  <a:pt x="1861655" y="264662"/>
                  <a:pt x="1859918" y="259920"/>
                  <a:pt x="1858517" y="259987"/>
                </a:cubicBezTo>
                <a:close/>
                <a:moveTo>
                  <a:pt x="2396085" y="259653"/>
                </a:moveTo>
                <a:cubicBezTo>
                  <a:pt x="2399757" y="259653"/>
                  <a:pt x="2403565" y="258985"/>
                  <a:pt x="2407038" y="259788"/>
                </a:cubicBezTo>
                <a:lnTo>
                  <a:pt x="2408147" y="260220"/>
                </a:lnTo>
                <a:lnTo>
                  <a:pt x="2410309" y="263193"/>
                </a:lnTo>
                <a:lnTo>
                  <a:pt x="2396557" y="260287"/>
                </a:lnTo>
                <a:close/>
                <a:moveTo>
                  <a:pt x="1600885" y="225864"/>
                </a:moveTo>
                <a:cubicBezTo>
                  <a:pt x="1598414" y="227201"/>
                  <a:pt x="1595876" y="228669"/>
                  <a:pt x="1593272" y="230071"/>
                </a:cubicBezTo>
                <a:cubicBezTo>
                  <a:pt x="1594607" y="231406"/>
                  <a:pt x="1596209" y="234010"/>
                  <a:pt x="1597146" y="233743"/>
                </a:cubicBezTo>
                <a:cubicBezTo>
                  <a:pt x="1599951" y="233143"/>
                  <a:pt x="1602421" y="231338"/>
                  <a:pt x="1605092" y="230071"/>
                </a:cubicBezTo>
                <a:cubicBezTo>
                  <a:pt x="1603756" y="228802"/>
                  <a:pt x="1602421" y="227465"/>
                  <a:pt x="1600885" y="225864"/>
                </a:cubicBezTo>
                <a:close/>
                <a:moveTo>
                  <a:pt x="2853652" y="224662"/>
                </a:moveTo>
                <a:cubicBezTo>
                  <a:pt x="2850914" y="224395"/>
                  <a:pt x="2847709" y="228202"/>
                  <a:pt x="2844770" y="230138"/>
                </a:cubicBezTo>
                <a:cubicBezTo>
                  <a:pt x="2849380" y="232474"/>
                  <a:pt x="2854053" y="234879"/>
                  <a:pt x="2857994" y="236950"/>
                </a:cubicBezTo>
                <a:cubicBezTo>
                  <a:pt x="2862400" y="234077"/>
                  <a:pt x="2865340" y="232076"/>
                  <a:pt x="2868344" y="230138"/>
                </a:cubicBezTo>
                <a:cubicBezTo>
                  <a:pt x="2863468" y="228202"/>
                  <a:pt x="2858661" y="225198"/>
                  <a:pt x="2853652" y="224662"/>
                </a:cubicBezTo>
                <a:close/>
                <a:moveTo>
                  <a:pt x="1614498" y="94255"/>
                </a:moveTo>
                <a:lnTo>
                  <a:pt x="1622855" y="94979"/>
                </a:lnTo>
                <a:lnTo>
                  <a:pt x="1624694" y="97161"/>
                </a:lnTo>
                <a:lnTo>
                  <a:pt x="1614440" y="94443"/>
                </a:lnTo>
                <a:lnTo>
                  <a:pt x="1614184" y="94373"/>
                </a:lnTo>
                <a:lnTo>
                  <a:pt x="1614440" y="94376"/>
                </a:lnTo>
                <a:close/>
                <a:moveTo>
                  <a:pt x="2340926" y="72942"/>
                </a:moveTo>
                <a:cubicBezTo>
                  <a:pt x="2339925" y="72741"/>
                  <a:pt x="2338389" y="75345"/>
                  <a:pt x="2337052" y="76615"/>
                </a:cubicBezTo>
                <a:cubicBezTo>
                  <a:pt x="2339590" y="78016"/>
                  <a:pt x="2342196" y="79418"/>
                  <a:pt x="2344665" y="80821"/>
                </a:cubicBezTo>
                <a:cubicBezTo>
                  <a:pt x="2346268" y="79218"/>
                  <a:pt x="2347538" y="77949"/>
                  <a:pt x="2348872" y="76615"/>
                </a:cubicBezTo>
                <a:cubicBezTo>
                  <a:pt x="2346268" y="75279"/>
                  <a:pt x="2343732" y="73543"/>
                  <a:pt x="2340926" y="72942"/>
                </a:cubicBezTo>
                <a:close/>
                <a:moveTo>
                  <a:pt x="2263930" y="218"/>
                </a:moveTo>
                <a:cubicBezTo>
                  <a:pt x="2319425" y="2423"/>
                  <a:pt x="2376787" y="153"/>
                  <a:pt x="2429476" y="14177"/>
                </a:cubicBezTo>
                <a:cubicBezTo>
                  <a:pt x="2465135" y="23658"/>
                  <a:pt x="2507740" y="22255"/>
                  <a:pt x="2537255" y="52305"/>
                </a:cubicBezTo>
                <a:cubicBezTo>
                  <a:pt x="2554350" y="69735"/>
                  <a:pt x="2568107" y="54443"/>
                  <a:pt x="2582799" y="47097"/>
                </a:cubicBezTo>
                <a:cubicBezTo>
                  <a:pt x="2600295" y="38351"/>
                  <a:pt x="2616720" y="26330"/>
                  <a:pt x="2627407" y="58250"/>
                </a:cubicBezTo>
                <a:cubicBezTo>
                  <a:pt x="2632148" y="72407"/>
                  <a:pt x="2650112" y="79352"/>
                  <a:pt x="2668877" y="84294"/>
                </a:cubicBezTo>
                <a:cubicBezTo>
                  <a:pt x="2694452" y="91106"/>
                  <a:pt x="2716491" y="111138"/>
                  <a:pt x="2740063" y="125363"/>
                </a:cubicBezTo>
                <a:cubicBezTo>
                  <a:pt x="2749478" y="131039"/>
                  <a:pt x="2760029" y="135380"/>
                  <a:pt x="2768244" y="142390"/>
                </a:cubicBezTo>
                <a:cubicBezTo>
                  <a:pt x="2775989" y="149000"/>
                  <a:pt x="2781465" y="156014"/>
                  <a:pt x="2789544" y="143593"/>
                </a:cubicBezTo>
                <a:cubicBezTo>
                  <a:pt x="2789947" y="142926"/>
                  <a:pt x="2793420" y="143259"/>
                  <a:pt x="2793420" y="143461"/>
                </a:cubicBezTo>
                <a:cubicBezTo>
                  <a:pt x="2800966" y="190205"/>
                  <a:pt x="2831615" y="169169"/>
                  <a:pt x="2856458" y="164963"/>
                </a:cubicBezTo>
                <a:cubicBezTo>
                  <a:pt x="2867477" y="171039"/>
                  <a:pt x="2822736" y="184594"/>
                  <a:pt x="2860598" y="190337"/>
                </a:cubicBezTo>
                <a:cubicBezTo>
                  <a:pt x="2872617" y="192141"/>
                  <a:pt x="2881566" y="214778"/>
                  <a:pt x="2891850" y="227866"/>
                </a:cubicBezTo>
                <a:cubicBezTo>
                  <a:pt x="2870481" y="247500"/>
                  <a:pt x="2895323" y="259051"/>
                  <a:pt x="2900666" y="273410"/>
                </a:cubicBezTo>
                <a:cubicBezTo>
                  <a:pt x="2905072" y="285230"/>
                  <a:pt x="2912819" y="296448"/>
                  <a:pt x="2921233" y="305997"/>
                </a:cubicBezTo>
                <a:cubicBezTo>
                  <a:pt x="2936257" y="322960"/>
                  <a:pt x="2954154" y="336316"/>
                  <a:pt x="2955957" y="363026"/>
                </a:cubicBezTo>
                <a:cubicBezTo>
                  <a:pt x="2956559" y="371574"/>
                  <a:pt x="2960632" y="392742"/>
                  <a:pt x="2982736" y="393344"/>
                </a:cubicBezTo>
                <a:cubicBezTo>
                  <a:pt x="2987212" y="393479"/>
                  <a:pt x="2990282" y="416048"/>
                  <a:pt x="2995559" y="427601"/>
                </a:cubicBezTo>
                <a:cubicBezTo>
                  <a:pt x="2999231" y="435615"/>
                  <a:pt x="3003838" y="435013"/>
                  <a:pt x="3012520" y="429539"/>
                </a:cubicBezTo>
                <a:cubicBezTo>
                  <a:pt x="3021133" y="424064"/>
                  <a:pt x="3037494" y="421057"/>
                  <a:pt x="3045107" y="425665"/>
                </a:cubicBezTo>
                <a:cubicBezTo>
                  <a:pt x="3064540" y="437485"/>
                  <a:pt x="3078030" y="437551"/>
                  <a:pt x="3092854" y="419252"/>
                </a:cubicBezTo>
                <a:cubicBezTo>
                  <a:pt x="3102270" y="407566"/>
                  <a:pt x="3120099" y="440357"/>
                  <a:pt x="3126511" y="416650"/>
                </a:cubicBezTo>
                <a:cubicBezTo>
                  <a:pt x="3128714" y="408503"/>
                  <a:pt x="3104674" y="390872"/>
                  <a:pt x="3107479" y="385798"/>
                </a:cubicBezTo>
                <a:cubicBezTo>
                  <a:pt x="3117895" y="366899"/>
                  <a:pt x="3114756" y="342259"/>
                  <a:pt x="3135660" y="327302"/>
                </a:cubicBezTo>
                <a:cubicBezTo>
                  <a:pt x="3150819" y="316415"/>
                  <a:pt x="3162838" y="314880"/>
                  <a:pt x="3176328" y="325699"/>
                </a:cubicBezTo>
                <a:cubicBezTo>
                  <a:pt x="3191820" y="338051"/>
                  <a:pt x="3212388" y="324028"/>
                  <a:pt x="3229951" y="340658"/>
                </a:cubicBezTo>
                <a:cubicBezTo>
                  <a:pt x="3242704" y="352809"/>
                  <a:pt x="3237897" y="381858"/>
                  <a:pt x="3265343" y="378920"/>
                </a:cubicBezTo>
                <a:cubicBezTo>
                  <a:pt x="3270952" y="404029"/>
                  <a:pt x="3283307" y="426466"/>
                  <a:pt x="3292855" y="450039"/>
                </a:cubicBezTo>
                <a:cubicBezTo>
                  <a:pt x="3297864" y="462394"/>
                  <a:pt x="3300936" y="459187"/>
                  <a:pt x="3306948" y="452443"/>
                </a:cubicBezTo>
                <a:cubicBezTo>
                  <a:pt x="3308282" y="450973"/>
                  <a:pt x="3309952" y="449837"/>
                  <a:pt x="3311087" y="448236"/>
                </a:cubicBezTo>
                <a:cubicBezTo>
                  <a:pt x="3319701" y="436482"/>
                  <a:pt x="3325912" y="420123"/>
                  <a:pt x="3337463" y="414445"/>
                </a:cubicBezTo>
                <a:cubicBezTo>
                  <a:pt x="3345679" y="410439"/>
                  <a:pt x="3360770" y="421592"/>
                  <a:pt x="3373124" y="424395"/>
                </a:cubicBezTo>
                <a:cubicBezTo>
                  <a:pt x="3380602" y="426066"/>
                  <a:pt x="3389084" y="423327"/>
                  <a:pt x="3396563" y="425129"/>
                </a:cubicBezTo>
                <a:cubicBezTo>
                  <a:pt x="3403442" y="426732"/>
                  <a:pt x="3414460" y="430875"/>
                  <a:pt x="3415127" y="435282"/>
                </a:cubicBezTo>
                <a:cubicBezTo>
                  <a:pt x="3421271" y="474478"/>
                  <a:pt x="3457398" y="495314"/>
                  <a:pt x="3471289" y="530107"/>
                </a:cubicBezTo>
                <a:cubicBezTo>
                  <a:pt x="3483442" y="560491"/>
                  <a:pt x="3480572" y="596618"/>
                  <a:pt x="3505879" y="621860"/>
                </a:cubicBezTo>
                <a:cubicBezTo>
                  <a:pt x="3501005" y="655717"/>
                  <a:pt x="3516965" y="691575"/>
                  <a:pt x="3495997" y="723898"/>
                </a:cubicBezTo>
                <a:cubicBezTo>
                  <a:pt x="3514894" y="750341"/>
                  <a:pt x="3484911" y="775517"/>
                  <a:pt x="3494060" y="801694"/>
                </a:cubicBezTo>
                <a:cubicBezTo>
                  <a:pt x="3468751" y="822662"/>
                  <a:pt x="3495929" y="859392"/>
                  <a:pt x="3470420" y="880292"/>
                </a:cubicBezTo>
                <a:cubicBezTo>
                  <a:pt x="3477565" y="898924"/>
                  <a:pt x="3482842" y="918690"/>
                  <a:pt x="3492524" y="935852"/>
                </a:cubicBezTo>
                <a:cubicBezTo>
                  <a:pt x="3501406" y="951546"/>
                  <a:pt x="3516831" y="958822"/>
                  <a:pt x="3536866" y="956286"/>
                </a:cubicBezTo>
                <a:cubicBezTo>
                  <a:pt x="3575263" y="951478"/>
                  <a:pt x="3611657" y="960028"/>
                  <a:pt x="3644779" y="979794"/>
                </a:cubicBezTo>
                <a:cubicBezTo>
                  <a:pt x="3662275" y="990276"/>
                  <a:pt x="3679906" y="1001496"/>
                  <a:pt x="3694798" y="1015319"/>
                </a:cubicBezTo>
                <a:cubicBezTo>
                  <a:pt x="3725983" y="1044300"/>
                  <a:pt x="3769321" y="1058390"/>
                  <a:pt x="3790624" y="1100661"/>
                </a:cubicBezTo>
                <a:cubicBezTo>
                  <a:pt x="3799773" y="1118892"/>
                  <a:pt x="3824214" y="1129175"/>
                  <a:pt x="3841110" y="1143799"/>
                </a:cubicBezTo>
                <a:cubicBezTo>
                  <a:pt x="3851661" y="1152950"/>
                  <a:pt x="3866418" y="1162164"/>
                  <a:pt x="3848788" y="1178593"/>
                </a:cubicBezTo>
                <a:cubicBezTo>
                  <a:pt x="3847720" y="1179527"/>
                  <a:pt x="3851994" y="1190078"/>
                  <a:pt x="3855666" y="1191681"/>
                </a:cubicBezTo>
                <a:cubicBezTo>
                  <a:pt x="3879973" y="1201965"/>
                  <a:pt x="3884449" y="1222064"/>
                  <a:pt x="3883647" y="1244970"/>
                </a:cubicBezTo>
                <a:cubicBezTo>
                  <a:pt x="3883179" y="1258727"/>
                  <a:pt x="3890257" y="1270011"/>
                  <a:pt x="3893598" y="1281898"/>
                </a:cubicBezTo>
                <a:cubicBezTo>
                  <a:pt x="3898271" y="1298593"/>
                  <a:pt x="3905417" y="1298660"/>
                  <a:pt x="3917370" y="1298393"/>
                </a:cubicBezTo>
                <a:cubicBezTo>
                  <a:pt x="3931594" y="1297992"/>
                  <a:pt x="3935667" y="1309143"/>
                  <a:pt x="3929190" y="1316690"/>
                </a:cubicBezTo>
                <a:cubicBezTo>
                  <a:pt x="3916501" y="1331516"/>
                  <a:pt x="3919374" y="1334319"/>
                  <a:pt x="3936937" y="1334586"/>
                </a:cubicBezTo>
                <a:cubicBezTo>
                  <a:pt x="3938939" y="1334586"/>
                  <a:pt x="3943614" y="1345004"/>
                  <a:pt x="3942280" y="1349011"/>
                </a:cubicBezTo>
                <a:cubicBezTo>
                  <a:pt x="3937136" y="1364436"/>
                  <a:pt x="3934198" y="1385806"/>
                  <a:pt x="3922847" y="1393017"/>
                </a:cubicBezTo>
                <a:cubicBezTo>
                  <a:pt x="3892527" y="1412318"/>
                  <a:pt x="3915700" y="1430280"/>
                  <a:pt x="3921244" y="1446707"/>
                </a:cubicBezTo>
                <a:cubicBezTo>
                  <a:pt x="3925317" y="1458794"/>
                  <a:pt x="3938473" y="1467876"/>
                  <a:pt x="3954632" y="1463670"/>
                </a:cubicBezTo>
                <a:cubicBezTo>
                  <a:pt x="3953430" y="1501398"/>
                  <a:pt x="3954500" y="1538128"/>
                  <a:pt x="3973932" y="1572919"/>
                </a:cubicBezTo>
                <a:cubicBezTo>
                  <a:pt x="3980676" y="1584940"/>
                  <a:pt x="3977336" y="1602704"/>
                  <a:pt x="3978140" y="1617863"/>
                </a:cubicBezTo>
                <a:cubicBezTo>
                  <a:pt x="3978874" y="1632819"/>
                  <a:pt x="3979609" y="1646110"/>
                  <a:pt x="3988623" y="1660734"/>
                </a:cubicBezTo>
                <a:cubicBezTo>
                  <a:pt x="3995969" y="1672688"/>
                  <a:pt x="4013398" y="1691784"/>
                  <a:pt x="3990560" y="1709347"/>
                </a:cubicBezTo>
                <a:cubicBezTo>
                  <a:pt x="3987288" y="1711817"/>
                  <a:pt x="3988690" y="1725509"/>
                  <a:pt x="3992430" y="1730983"/>
                </a:cubicBezTo>
                <a:cubicBezTo>
                  <a:pt x="4005852" y="1750685"/>
                  <a:pt x="4006786" y="1768447"/>
                  <a:pt x="3991561" y="1787546"/>
                </a:cubicBezTo>
                <a:cubicBezTo>
                  <a:pt x="3988623" y="1791218"/>
                  <a:pt x="3987889" y="1800502"/>
                  <a:pt x="3990426" y="1804039"/>
                </a:cubicBezTo>
                <a:cubicBezTo>
                  <a:pt x="4005452" y="1824808"/>
                  <a:pt x="3981077" y="1845909"/>
                  <a:pt x="3990627" y="1864543"/>
                </a:cubicBezTo>
                <a:cubicBezTo>
                  <a:pt x="4001511" y="1885710"/>
                  <a:pt x="4017070" y="1904543"/>
                  <a:pt x="4031629" y="1923572"/>
                </a:cubicBezTo>
                <a:cubicBezTo>
                  <a:pt x="4032965" y="1925375"/>
                  <a:pt x="4043648" y="1923241"/>
                  <a:pt x="4046453" y="1919900"/>
                </a:cubicBezTo>
                <a:cubicBezTo>
                  <a:pt x="4049458" y="1916295"/>
                  <a:pt x="4049727" y="1908949"/>
                  <a:pt x="4048790" y="1903672"/>
                </a:cubicBezTo>
                <a:cubicBezTo>
                  <a:pt x="4045452" y="1885242"/>
                  <a:pt x="4022813" y="1867413"/>
                  <a:pt x="4047989" y="1848513"/>
                </a:cubicBezTo>
                <a:cubicBezTo>
                  <a:pt x="4040510" y="1823270"/>
                  <a:pt x="4066152" y="1813189"/>
                  <a:pt x="4072697" y="1791684"/>
                </a:cubicBezTo>
                <a:cubicBezTo>
                  <a:pt x="4072697" y="1790817"/>
                  <a:pt x="4072697" y="1792554"/>
                  <a:pt x="4072697" y="1794290"/>
                </a:cubicBezTo>
                <a:cubicBezTo>
                  <a:pt x="4075769" y="1793220"/>
                  <a:pt x="4079175" y="1792620"/>
                  <a:pt x="4081646" y="1790750"/>
                </a:cubicBezTo>
                <a:cubicBezTo>
                  <a:pt x="4082381" y="1790215"/>
                  <a:pt x="4080444" y="1786077"/>
                  <a:pt x="4079710" y="1783605"/>
                </a:cubicBezTo>
                <a:cubicBezTo>
                  <a:pt x="4077372" y="1785407"/>
                  <a:pt x="4075035" y="1787211"/>
                  <a:pt x="4072697" y="1791684"/>
                </a:cubicBezTo>
                <a:cubicBezTo>
                  <a:pt x="4066819" y="1794290"/>
                  <a:pt x="4060745" y="1795092"/>
                  <a:pt x="4055000" y="1794091"/>
                </a:cubicBezTo>
                <a:cubicBezTo>
                  <a:pt x="4048724" y="1793023"/>
                  <a:pt x="4032965" y="1800700"/>
                  <a:pt x="4043515" y="1781601"/>
                </a:cubicBezTo>
                <a:cubicBezTo>
                  <a:pt x="4054668" y="1761235"/>
                  <a:pt x="4052930" y="1741534"/>
                  <a:pt x="4033632" y="1725240"/>
                </a:cubicBezTo>
                <a:cubicBezTo>
                  <a:pt x="4030894" y="1722973"/>
                  <a:pt x="4029825" y="1717028"/>
                  <a:pt x="4030226" y="1713022"/>
                </a:cubicBezTo>
                <a:cubicBezTo>
                  <a:pt x="4036836" y="1645575"/>
                  <a:pt x="4026019" y="1585741"/>
                  <a:pt x="3992163" y="1544205"/>
                </a:cubicBezTo>
                <a:cubicBezTo>
                  <a:pt x="3978204" y="1527109"/>
                  <a:pt x="3974799" y="1516958"/>
                  <a:pt x="3989890" y="1501264"/>
                </a:cubicBezTo>
                <a:cubicBezTo>
                  <a:pt x="3997370" y="1493452"/>
                  <a:pt x="4001911" y="1479028"/>
                  <a:pt x="4010259" y="1476825"/>
                </a:cubicBezTo>
                <a:cubicBezTo>
                  <a:pt x="4020742" y="1474020"/>
                  <a:pt x="4029624" y="1457992"/>
                  <a:pt x="4047655" y="1477025"/>
                </a:cubicBezTo>
                <a:cubicBezTo>
                  <a:pt x="4073832" y="1504670"/>
                  <a:pt x="4085852" y="1537260"/>
                  <a:pt x="4094266" y="1570315"/>
                </a:cubicBezTo>
                <a:cubicBezTo>
                  <a:pt x="4098140" y="1585607"/>
                  <a:pt x="4125854" y="1606374"/>
                  <a:pt x="4096805" y="1625674"/>
                </a:cubicBezTo>
                <a:cubicBezTo>
                  <a:pt x="4096003" y="1626210"/>
                  <a:pt x="4101212" y="1639698"/>
                  <a:pt x="4106220" y="1644172"/>
                </a:cubicBezTo>
                <a:cubicBezTo>
                  <a:pt x="4119710" y="1656325"/>
                  <a:pt x="4127188" y="1667010"/>
                  <a:pt x="4109426" y="1682036"/>
                </a:cubicBezTo>
                <a:cubicBezTo>
                  <a:pt x="4107422" y="1683704"/>
                  <a:pt x="4113566" y="1694722"/>
                  <a:pt x="4115635" y="1701533"/>
                </a:cubicBezTo>
                <a:cubicBezTo>
                  <a:pt x="4117238" y="1706811"/>
                  <a:pt x="4120444" y="1716492"/>
                  <a:pt x="4119643" y="1716827"/>
                </a:cubicBezTo>
                <a:cubicBezTo>
                  <a:pt x="4094266" y="1728046"/>
                  <a:pt x="4123116" y="1750685"/>
                  <a:pt x="4113634" y="1757429"/>
                </a:cubicBezTo>
                <a:cubicBezTo>
                  <a:pt x="4089859" y="1774190"/>
                  <a:pt x="4104952" y="1790885"/>
                  <a:pt x="4112563" y="1803105"/>
                </a:cubicBezTo>
                <a:cubicBezTo>
                  <a:pt x="4123247" y="1820268"/>
                  <a:pt x="4119977" y="1834958"/>
                  <a:pt x="4115837" y="1851652"/>
                </a:cubicBezTo>
                <a:cubicBezTo>
                  <a:pt x="4108692" y="1880300"/>
                  <a:pt x="4095134" y="1907480"/>
                  <a:pt x="4096202" y="1937999"/>
                </a:cubicBezTo>
                <a:cubicBezTo>
                  <a:pt x="4096404" y="1943673"/>
                  <a:pt x="4097606" y="1951954"/>
                  <a:pt x="4094534" y="1954693"/>
                </a:cubicBezTo>
                <a:cubicBezTo>
                  <a:pt x="4059543" y="1986279"/>
                  <a:pt x="4086187" y="2015794"/>
                  <a:pt x="4102215" y="2039433"/>
                </a:cubicBezTo>
                <a:cubicBezTo>
                  <a:pt x="4113165" y="2055660"/>
                  <a:pt x="4113634" y="2076429"/>
                  <a:pt x="4126319" y="2088384"/>
                </a:cubicBezTo>
                <a:cubicBezTo>
                  <a:pt x="4142949" y="2104008"/>
                  <a:pt x="4136671" y="2126512"/>
                  <a:pt x="4145284" y="2139601"/>
                </a:cubicBezTo>
                <a:cubicBezTo>
                  <a:pt x="4164051" y="2168183"/>
                  <a:pt x="4164852" y="2199100"/>
                  <a:pt x="4171463" y="2229486"/>
                </a:cubicBezTo>
                <a:cubicBezTo>
                  <a:pt x="4172330" y="2233625"/>
                  <a:pt x="4174936" y="2238500"/>
                  <a:pt x="4173666" y="2241906"/>
                </a:cubicBezTo>
                <a:cubicBezTo>
                  <a:pt x="4163182" y="2269419"/>
                  <a:pt x="4157506" y="2294326"/>
                  <a:pt x="4196973" y="2303275"/>
                </a:cubicBezTo>
                <a:cubicBezTo>
                  <a:pt x="4199177" y="2303811"/>
                  <a:pt x="4201847" y="2317898"/>
                  <a:pt x="4198974" y="2322242"/>
                </a:cubicBezTo>
                <a:cubicBezTo>
                  <a:pt x="4192631" y="2331857"/>
                  <a:pt x="4181479" y="2338401"/>
                  <a:pt x="4175003" y="2348016"/>
                </a:cubicBezTo>
                <a:cubicBezTo>
                  <a:pt x="4170127" y="2355231"/>
                  <a:pt x="4166388" y="2365781"/>
                  <a:pt x="4167590" y="2374060"/>
                </a:cubicBezTo>
                <a:cubicBezTo>
                  <a:pt x="4175604" y="2427950"/>
                  <a:pt x="4176672" y="2437300"/>
                  <a:pt x="4163049" y="2465012"/>
                </a:cubicBezTo>
                <a:cubicBezTo>
                  <a:pt x="4150896" y="2489720"/>
                  <a:pt x="4157105" y="2521105"/>
                  <a:pt x="4134401" y="2541807"/>
                </a:cubicBezTo>
                <a:cubicBezTo>
                  <a:pt x="4133599" y="2542543"/>
                  <a:pt x="4135603" y="2548217"/>
                  <a:pt x="4137605" y="2549754"/>
                </a:cubicBezTo>
                <a:cubicBezTo>
                  <a:pt x="4169392" y="2573194"/>
                  <a:pt x="4135068" y="2589888"/>
                  <a:pt x="4130995" y="2609388"/>
                </a:cubicBezTo>
                <a:cubicBezTo>
                  <a:pt x="4130061" y="2614063"/>
                  <a:pt x="4119778" y="2621273"/>
                  <a:pt x="4116170" y="2620140"/>
                </a:cubicBezTo>
                <a:cubicBezTo>
                  <a:pt x="4101812" y="2615465"/>
                  <a:pt x="4116706" y="2610523"/>
                  <a:pt x="4116905" y="2605581"/>
                </a:cubicBezTo>
                <a:cubicBezTo>
                  <a:pt x="4117372" y="2595029"/>
                  <a:pt x="4116170" y="2584013"/>
                  <a:pt x="4113432" y="2573794"/>
                </a:cubicBezTo>
                <a:cubicBezTo>
                  <a:pt x="4112229" y="2569320"/>
                  <a:pt x="4105620" y="2566248"/>
                  <a:pt x="4101413" y="2562576"/>
                </a:cubicBezTo>
                <a:cubicBezTo>
                  <a:pt x="4099675" y="2565783"/>
                  <a:pt x="4097606" y="2568852"/>
                  <a:pt x="4096270" y="2572260"/>
                </a:cubicBezTo>
                <a:cubicBezTo>
                  <a:pt x="4083581" y="2604447"/>
                  <a:pt x="4078308" y="2639172"/>
                  <a:pt x="4061412" y="2670021"/>
                </a:cubicBezTo>
                <a:cubicBezTo>
                  <a:pt x="4058808" y="2674763"/>
                  <a:pt x="4064350" y="2683979"/>
                  <a:pt x="4066085" y="2691126"/>
                </a:cubicBezTo>
                <a:cubicBezTo>
                  <a:pt x="4067688" y="2697803"/>
                  <a:pt x="4069224" y="2704547"/>
                  <a:pt x="4070827" y="2711293"/>
                </a:cubicBezTo>
                <a:cubicBezTo>
                  <a:pt x="4065286" y="2708954"/>
                  <a:pt x="4056871" y="2703211"/>
                  <a:pt x="4054668" y="2705013"/>
                </a:cubicBezTo>
                <a:cubicBezTo>
                  <a:pt x="4047588" y="2710758"/>
                  <a:pt x="4037839" y="2719506"/>
                  <a:pt x="4038106" y="2726850"/>
                </a:cubicBezTo>
                <a:cubicBezTo>
                  <a:pt x="4039041" y="2756034"/>
                  <a:pt x="3997105" y="2771994"/>
                  <a:pt x="4015001" y="2804982"/>
                </a:cubicBezTo>
                <a:cubicBezTo>
                  <a:pt x="4017672" y="2809923"/>
                  <a:pt x="4022614" y="2814198"/>
                  <a:pt x="4027421" y="2817469"/>
                </a:cubicBezTo>
                <a:cubicBezTo>
                  <a:pt x="4038975" y="2825415"/>
                  <a:pt x="4033764" y="2830625"/>
                  <a:pt x="4026687" y="2838771"/>
                </a:cubicBezTo>
                <a:cubicBezTo>
                  <a:pt x="4017070" y="2849858"/>
                  <a:pt x="4009993" y="2863147"/>
                  <a:pt x="4001845" y="2875500"/>
                </a:cubicBezTo>
                <a:cubicBezTo>
                  <a:pt x="3998839" y="2880106"/>
                  <a:pt x="3995902" y="2884783"/>
                  <a:pt x="3992964" y="2889456"/>
                </a:cubicBezTo>
                <a:cubicBezTo>
                  <a:pt x="3988022" y="2881644"/>
                  <a:pt x="3977271" y="2869423"/>
                  <a:pt x="3979208" y="2866817"/>
                </a:cubicBezTo>
                <a:cubicBezTo>
                  <a:pt x="3989290" y="2853397"/>
                  <a:pt x="3991762" y="2839239"/>
                  <a:pt x="3989758" y="2823814"/>
                </a:cubicBezTo>
                <a:cubicBezTo>
                  <a:pt x="3989156" y="2819273"/>
                  <a:pt x="3985484" y="2815065"/>
                  <a:pt x="3983214" y="2810725"/>
                </a:cubicBezTo>
                <a:cubicBezTo>
                  <a:pt x="3981543" y="2815933"/>
                  <a:pt x="3981344" y="2824347"/>
                  <a:pt x="3978005" y="2825884"/>
                </a:cubicBezTo>
                <a:cubicBezTo>
                  <a:pt x="3948889" y="2838972"/>
                  <a:pt x="3944950" y="2858072"/>
                  <a:pt x="3962979" y="2882913"/>
                </a:cubicBezTo>
                <a:cubicBezTo>
                  <a:pt x="3970860" y="2893730"/>
                  <a:pt x="3965250" y="2900542"/>
                  <a:pt x="3957505" y="2907286"/>
                </a:cubicBezTo>
                <a:cubicBezTo>
                  <a:pt x="3960308" y="2910223"/>
                  <a:pt x="3962712" y="2915100"/>
                  <a:pt x="3965919" y="2915700"/>
                </a:cubicBezTo>
                <a:cubicBezTo>
                  <a:pt x="3974735" y="2917236"/>
                  <a:pt x="3978672" y="2916969"/>
                  <a:pt x="3972663" y="2928454"/>
                </a:cubicBezTo>
                <a:cubicBezTo>
                  <a:pt x="3962780" y="2947219"/>
                  <a:pt x="3952162" y="2963714"/>
                  <a:pt x="3933730" y="2975466"/>
                </a:cubicBezTo>
                <a:cubicBezTo>
                  <a:pt x="3919974" y="2984215"/>
                  <a:pt x="3899273" y="2994700"/>
                  <a:pt x="3897402" y="3006854"/>
                </a:cubicBezTo>
                <a:cubicBezTo>
                  <a:pt x="3893329" y="3033431"/>
                  <a:pt x="3870491" y="3031427"/>
                  <a:pt x="3856936" y="3042246"/>
                </a:cubicBezTo>
                <a:cubicBezTo>
                  <a:pt x="3844247" y="3052329"/>
                  <a:pt x="3836101" y="3045517"/>
                  <a:pt x="3836435" y="3029224"/>
                </a:cubicBezTo>
                <a:cubicBezTo>
                  <a:pt x="3836701" y="3016804"/>
                  <a:pt x="3837904" y="3003581"/>
                  <a:pt x="3820207" y="3020341"/>
                </a:cubicBezTo>
                <a:cubicBezTo>
                  <a:pt x="3808120" y="3031763"/>
                  <a:pt x="3792961" y="3039841"/>
                  <a:pt x="3779538" y="3049926"/>
                </a:cubicBezTo>
                <a:cubicBezTo>
                  <a:pt x="3765448" y="3060543"/>
                  <a:pt x="3761574" y="3077171"/>
                  <a:pt x="3768321" y="3090260"/>
                </a:cubicBezTo>
                <a:cubicBezTo>
                  <a:pt x="3772192" y="3097806"/>
                  <a:pt x="3789289" y="3085717"/>
                  <a:pt x="3785682" y="3102680"/>
                </a:cubicBezTo>
                <a:cubicBezTo>
                  <a:pt x="3772862" y="3098007"/>
                  <a:pt x="3765182" y="3123649"/>
                  <a:pt x="3747885" y="3106954"/>
                </a:cubicBezTo>
                <a:cubicBezTo>
                  <a:pt x="3740140" y="3099541"/>
                  <a:pt x="3725782" y="3102013"/>
                  <a:pt x="3738604" y="3121712"/>
                </a:cubicBezTo>
                <a:cubicBezTo>
                  <a:pt x="3743479" y="3129190"/>
                  <a:pt x="3731591" y="3147622"/>
                  <a:pt x="3726984" y="3160911"/>
                </a:cubicBezTo>
                <a:cubicBezTo>
                  <a:pt x="3726916" y="3161045"/>
                  <a:pt x="3720439" y="3160311"/>
                  <a:pt x="3719239" y="3158508"/>
                </a:cubicBezTo>
                <a:cubicBezTo>
                  <a:pt x="3715832" y="3153432"/>
                  <a:pt x="3711558" y="3147555"/>
                  <a:pt x="3711492" y="3141947"/>
                </a:cubicBezTo>
                <a:cubicBezTo>
                  <a:pt x="3711424" y="3135269"/>
                  <a:pt x="3715365" y="3128525"/>
                  <a:pt x="3717568" y="3121779"/>
                </a:cubicBezTo>
                <a:cubicBezTo>
                  <a:pt x="3710090" y="3124049"/>
                  <a:pt x="3702009" y="3125251"/>
                  <a:pt x="3695198" y="3128857"/>
                </a:cubicBezTo>
                <a:cubicBezTo>
                  <a:pt x="3687050" y="3133198"/>
                  <a:pt x="3678703" y="3138540"/>
                  <a:pt x="3672761" y="3145418"/>
                </a:cubicBezTo>
                <a:cubicBezTo>
                  <a:pt x="3666950" y="3152098"/>
                  <a:pt x="3659937" y="3168123"/>
                  <a:pt x="3660473" y="3168459"/>
                </a:cubicBezTo>
                <a:cubicBezTo>
                  <a:pt x="3680107" y="3180343"/>
                  <a:pt x="3656666" y="3190560"/>
                  <a:pt x="3659805" y="3200643"/>
                </a:cubicBezTo>
                <a:cubicBezTo>
                  <a:pt x="3661073" y="3204852"/>
                  <a:pt x="3666816" y="3210862"/>
                  <a:pt x="3670090" y="3210593"/>
                </a:cubicBezTo>
                <a:cubicBezTo>
                  <a:pt x="3679037" y="3209794"/>
                  <a:pt x="3687919" y="3203783"/>
                  <a:pt x="3696465" y="3204384"/>
                </a:cubicBezTo>
                <a:cubicBezTo>
                  <a:pt x="3703677" y="3204919"/>
                  <a:pt x="3712293" y="3210528"/>
                  <a:pt x="3716632" y="3216538"/>
                </a:cubicBezTo>
                <a:cubicBezTo>
                  <a:pt x="3718838" y="3219677"/>
                  <a:pt x="3714763" y="3231429"/>
                  <a:pt x="3710356" y="3234233"/>
                </a:cubicBezTo>
                <a:cubicBezTo>
                  <a:pt x="3698135" y="3241848"/>
                  <a:pt x="3683377" y="3245452"/>
                  <a:pt x="3671157" y="3253133"/>
                </a:cubicBezTo>
                <a:cubicBezTo>
                  <a:pt x="3651173" y="3265653"/>
                  <a:pt x="3646403" y="3269122"/>
                  <a:pt x="3629659" y="3262918"/>
                </a:cubicBezTo>
                <a:lnTo>
                  <a:pt x="3616056" y="3257004"/>
                </a:lnTo>
                <a:lnTo>
                  <a:pt x="3616264" y="3256621"/>
                </a:lnTo>
                <a:lnTo>
                  <a:pt x="3610010" y="3254376"/>
                </a:lnTo>
                <a:lnTo>
                  <a:pt x="3607917" y="3253466"/>
                </a:lnTo>
                <a:cubicBezTo>
                  <a:pt x="3595896" y="3256471"/>
                  <a:pt x="3600372" y="3249794"/>
                  <a:pt x="3606583" y="3246921"/>
                </a:cubicBezTo>
                <a:cubicBezTo>
                  <a:pt x="3639504" y="3231497"/>
                  <a:pt x="3637300" y="3231763"/>
                  <a:pt x="3638837" y="3191630"/>
                </a:cubicBezTo>
                <a:cubicBezTo>
                  <a:pt x="3639504" y="3174000"/>
                  <a:pt x="3639238" y="3152964"/>
                  <a:pt x="3655330" y="3138006"/>
                </a:cubicBezTo>
                <a:cubicBezTo>
                  <a:pt x="3660672" y="3133064"/>
                  <a:pt x="3662610" y="3124450"/>
                  <a:pt x="3666149" y="3117572"/>
                </a:cubicBezTo>
                <a:cubicBezTo>
                  <a:pt x="3656933" y="3118373"/>
                  <a:pt x="3644580" y="3115834"/>
                  <a:pt x="3639170" y="3120843"/>
                </a:cubicBezTo>
                <a:cubicBezTo>
                  <a:pt x="3629419" y="3129725"/>
                  <a:pt x="3607584" y="3126053"/>
                  <a:pt x="3609187" y="3148490"/>
                </a:cubicBezTo>
                <a:cubicBezTo>
                  <a:pt x="3609386" y="3151428"/>
                  <a:pt x="3593025" y="3160244"/>
                  <a:pt x="3589887" y="3158107"/>
                </a:cubicBezTo>
                <a:cubicBezTo>
                  <a:pt x="3562107" y="3139140"/>
                  <a:pt x="3556097" y="3169258"/>
                  <a:pt x="3545880" y="3180144"/>
                </a:cubicBezTo>
                <a:cubicBezTo>
                  <a:pt x="3540872" y="3185486"/>
                  <a:pt x="3551422" y="3205519"/>
                  <a:pt x="3554962" y="3218875"/>
                </a:cubicBezTo>
                <a:cubicBezTo>
                  <a:pt x="3559102" y="3217471"/>
                  <a:pt x="3564912" y="3217339"/>
                  <a:pt x="3567049" y="3214466"/>
                </a:cubicBezTo>
                <a:cubicBezTo>
                  <a:pt x="3571323" y="3208860"/>
                  <a:pt x="3575330" y="3201915"/>
                  <a:pt x="3576399" y="3195103"/>
                </a:cubicBezTo>
                <a:cubicBezTo>
                  <a:pt x="3577868" y="3185618"/>
                  <a:pt x="3575530" y="3173734"/>
                  <a:pt x="3590155" y="3176537"/>
                </a:cubicBezTo>
                <a:cubicBezTo>
                  <a:pt x="3594427" y="3177339"/>
                  <a:pt x="3598368" y="3186622"/>
                  <a:pt x="3600170" y="3192699"/>
                </a:cubicBezTo>
                <a:cubicBezTo>
                  <a:pt x="3604980" y="3208793"/>
                  <a:pt x="3601239" y="3218007"/>
                  <a:pt x="3588085" y="3229627"/>
                </a:cubicBezTo>
                <a:cubicBezTo>
                  <a:pt x="3583809" y="3233366"/>
                  <a:pt x="3579670" y="3237773"/>
                  <a:pt x="3577133" y="3242715"/>
                </a:cubicBezTo>
                <a:cubicBezTo>
                  <a:pt x="3575664" y="3245520"/>
                  <a:pt x="3576466" y="3250795"/>
                  <a:pt x="3578333" y="3253600"/>
                </a:cubicBezTo>
                <a:cubicBezTo>
                  <a:pt x="3580071" y="3256205"/>
                  <a:pt x="3584544" y="3256939"/>
                  <a:pt x="3607851" y="3253600"/>
                </a:cubicBezTo>
                <a:lnTo>
                  <a:pt x="3610010" y="3254376"/>
                </a:lnTo>
                <a:lnTo>
                  <a:pt x="3616056" y="3257004"/>
                </a:lnTo>
                <a:lnTo>
                  <a:pt x="3612058" y="3264351"/>
                </a:lnTo>
                <a:cubicBezTo>
                  <a:pt x="3604779" y="3272764"/>
                  <a:pt x="3596698" y="3280445"/>
                  <a:pt x="3588953" y="3288457"/>
                </a:cubicBezTo>
                <a:cubicBezTo>
                  <a:pt x="3596698" y="3294268"/>
                  <a:pt x="3604445" y="3300011"/>
                  <a:pt x="3612192" y="3305819"/>
                </a:cubicBezTo>
                <a:cubicBezTo>
                  <a:pt x="3608252" y="3309760"/>
                  <a:pt x="3604311" y="3313701"/>
                  <a:pt x="3600372" y="3317639"/>
                </a:cubicBezTo>
                <a:cubicBezTo>
                  <a:pt x="3594562" y="3317639"/>
                  <a:pt x="3588685" y="3317706"/>
                  <a:pt x="3582876" y="3317639"/>
                </a:cubicBezTo>
                <a:cubicBezTo>
                  <a:pt x="3568184" y="3317507"/>
                  <a:pt x="3553627" y="3314100"/>
                  <a:pt x="3550287" y="3337074"/>
                </a:cubicBezTo>
                <a:cubicBezTo>
                  <a:pt x="3548619" y="3348493"/>
                  <a:pt x="3535997" y="3357974"/>
                  <a:pt x="3529719" y="3369060"/>
                </a:cubicBezTo>
                <a:cubicBezTo>
                  <a:pt x="3522375" y="3381949"/>
                  <a:pt x="3519435" y="3368660"/>
                  <a:pt x="3514227" y="3367856"/>
                </a:cubicBezTo>
                <a:cubicBezTo>
                  <a:pt x="3507884" y="3366855"/>
                  <a:pt x="3501005" y="3369459"/>
                  <a:pt x="3494394" y="3370462"/>
                </a:cubicBezTo>
                <a:cubicBezTo>
                  <a:pt x="3498334" y="3374602"/>
                  <a:pt x="3501539" y="3380480"/>
                  <a:pt x="3506348" y="3382417"/>
                </a:cubicBezTo>
                <a:cubicBezTo>
                  <a:pt x="3514695" y="3385756"/>
                  <a:pt x="3524110" y="3386288"/>
                  <a:pt x="3532993" y="3388559"/>
                </a:cubicBezTo>
                <a:cubicBezTo>
                  <a:pt x="3539803" y="3390296"/>
                  <a:pt x="3546416" y="3392899"/>
                  <a:pt x="3553160" y="3395104"/>
                </a:cubicBezTo>
                <a:cubicBezTo>
                  <a:pt x="3548886" y="3403050"/>
                  <a:pt x="3545746" y="3411865"/>
                  <a:pt x="3540138" y="3418743"/>
                </a:cubicBezTo>
                <a:cubicBezTo>
                  <a:pt x="3532191" y="3428559"/>
                  <a:pt x="3523575" y="3424954"/>
                  <a:pt x="3516365" y="3416605"/>
                </a:cubicBezTo>
                <a:cubicBezTo>
                  <a:pt x="3507348" y="3406188"/>
                  <a:pt x="3498200" y="3396238"/>
                  <a:pt x="3479703" y="3400311"/>
                </a:cubicBezTo>
                <a:cubicBezTo>
                  <a:pt x="3478834" y="3400311"/>
                  <a:pt x="3480572" y="3400311"/>
                  <a:pt x="3482307" y="3400311"/>
                </a:cubicBezTo>
                <a:cubicBezTo>
                  <a:pt x="3481239" y="3397241"/>
                  <a:pt x="3480637" y="3393836"/>
                  <a:pt x="3478767" y="3391364"/>
                </a:cubicBezTo>
                <a:cubicBezTo>
                  <a:pt x="3478232" y="3390630"/>
                  <a:pt x="3474092" y="3392564"/>
                  <a:pt x="3471622" y="3393301"/>
                </a:cubicBezTo>
                <a:cubicBezTo>
                  <a:pt x="3473424" y="3395638"/>
                  <a:pt x="3475230" y="3397974"/>
                  <a:pt x="3479703" y="3400311"/>
                </a:cubicBezTo>
                <a:cubicBezTo>
                  <a:pt x="3482240" y="3424551"/>
                  <a:pt x="3462208" y="3445522"/>
                  <a:pt x="3470555" y="3471164"/>
                </a:cubicBezTo>
                <a:cubicBezTo>
                  <a:pt x="3450920" y="3446122"/>
                  <a:pt x="3451256" y="3445987"/>
                  <a:pt x="3454126" y="3422681"/>
                </a:cubicBezTo>
                <a:cubicBezTo>
                  <a:pt x="3454461" y="3419945"/>
                  <a:pt x="3455262" y="3417073"/>
                  <a:pt x="3454861" y="3414402"/>
                </a:cubicBezTo>
                <a:cubicBezTo>
                  <a:pt x="3454728" y="3413468"/>
                  <a:pt x="3451654" y="3412067"/>
                  <a:pt x="3450185" y="3412266"/>
                </a:cubicBezTo>
                <a:cubicBezTo>
                  <a:pt x="3437298" y="3414070"/>
                  <a:pt x="3423274" y="3413801"/>
                  <a:pt x="3412190" y="3419411"/>
                </a:cubicBezTo>
                <a:cubicBezTo>
                  <a:pt x="3408249" y="3421414"/>
                  <a:pt x="3411589" y="3437775"/>
                  <a:pt x="3411589" y="3447592"/>
                </a:cubicBezTo>
                <a:cubicBezTo>
                  <a:pt x="3403107" y="3444987"/>
                  <a:pt x="3393225" y="3444317"/>
                  <a:pt x="3386346" y="3439443"/>
                </a:cubicBezTo>
                <a:cubicBezTo>
                  <a:pt x="3368182" y="3426622"/>
                  <a:pt x="3361837" y="3443986"/>
                  <a:pt x="3354827" y="3452468"/>
                </a:cubicBezTo>
                <a:cubicBezTo>
                  <a:pt x="3348882" y="3459610"/>
                  <a:pt x="3350553" y="3469561"/>
                  <a:pt x="3364643" y="3471898"/>
                </a:cubicBezTo>
                <a:cubicBezTo>
                  <a:pt x="3369183" y="3472635"/>
                  <a:pt x="3372390" y="3481246"/>
                  <a:pt x="3376196" y="3486255"/>
                </a:cubicBezTo>
                <a:cubicBezTo>
                  <a:pt x="3372255" y="3487691"/>
                  <a:pt x="3368316" y="3489127"/>
                  <a:pt x="3362597" y="3490564"/>
                </a:cubicBezTo>
                <a:lnTo>
                  <a:pt x="3342216" y="3494181"/>
                </a:lnTo>
                <a:lnTo>
                  <a:pt x="3352557" y="3489195"/>
                </a:lnTo>
                <a:cubicBezTo>
                  <a:pt x="3349953" y="3486524"/>
                  <a:pt x="3347346" y="3483785"/>
                  <a:pt x="3344742" y="3481114"/>
                </a:cubicBezTo>
                <a:cubicBezTo>
                  <a:pt x="3342071" y="3478442"/>
                  <a:pt x="3339400" y="3473501"/>
                  <a:pt x="3336728" y="3473501"/>
                </a:cubicBezTo>
                <a:cubicBezTo>
                  <a:pt x="3326378" y="3473702"/>
                  <a:pt x="3316096" y="3475171"/>
                  <a:pt x="3305877" y="3477041"/>
                </a:cubicBezTo>
                <a:cubicBezTo>
                  <a:pt x="3305078" y="3477176"/>
                  <a:pt x="3304141" y="3486524"/>
                  <a:pt x="3305477" y="3487258"/>
                </a:cubicBezTo>
                <a:cubicBezTo>
                  <a:pt x="3312957" y="3491197"/>
                  <a:pt x="3321170" y="3493735"/>
                  <a:pt x="3338265" y="3494803"/>
                </a:cubicBezTo>
                <a:lnTo>
                  <a:pt x="3338455" y="3494848"/>
                </a:lnTo>
                <a:lnTo>
                  <a:pt x="3338332" y="3494871"/>
                </a:lnTo>
                <a:cubicBezTo>
                  <a:pt x="3336028" y="3494871"/>
                  <a:pt x="3335861" y="3495054"/>
                  <a:pt x="3336713" y="3495120"/>
                </a:cubicBezTo>
                <a:lnTo>
                  <a:pt x="3338742" y="3494916"/>
                </a:lnTo>
                <a:lnTo>
                  <a:pt x="3350928" y="3497808"/>
                </a:lnTo>
                <a:cubicBezTo>
                  <a:pt x="3352773" y="3498810"/>
                  <a:pt x="3352756" y="3499779"/>
                  <a:pt x="3352423" y="3500614"/>
                </a:cubicBezTo>
                <a:cubicBezTo>
                  <a:pt x="3348882" y="3508762"/>
                  <a:pt x="3344944" y="3516708"/>
                  <a:pt x="3341137" y="3524786"/>
                </a:cubicBezTo>
                <a:cubicBezTo>
                  <a:pt x="3351688" y="3525723"/>
                  <a:pt x="3362373" y="3527992"/>
                  <a:pt x="3372791" y="3526991"/>
                </a:cubicBezTo>
                <a:cubicBezTo>
                  <a:pt x="3377265" y="3526589"/>
                  <a:pt x="3381471" y="3519645"/>
                  <a:pt x="3385144" y="3515172"/>
                </a:cubicBezTo>
                <a:cubicBezTo>
                  <a:pt x="3394427" y="3503952"/>
                  <a:pt x="3402774" y="3503484"/>
                  <a:pt x="3413924" y="3513969"/>
                </a:cubicBezTo>
                <a:cubicBezTo>
                  <a:pt x="3418400" y="3518176"/>
                  <a:pt x="3427949" y="3517109"/>
                  <a:pt x="3435162" y="3518443"/>
                </a:cubicBezTo>
                <a:cubicBezTo>
                  <a:pt x="3439167" y="3532266"/>
                  <a:pt x="3442974" y="3546223"/>
                  <a:pt x="3447717" y="3559845"/>
                </a:cubicBezTo>
                <a:cubicBezTo>
                  <a:pt x="3448050" y="3560848"/>
                  <a:pt x="3455464" y="3559512"/>
                  <a:pt x="3459536" y="3558979"/>
                </a:cubicBezTo>
                <a:cubicBezTo>
                  <a:pt x="3462340" y="3558577"/>
                  <a:pt x="3466947" y="3556372"/>
                  <a:pt x="3467483" y="3557174"/>
                </a:cubicBezTo>
                <a:cubicBezTo>
                  <a:pt x="3476965" y="3571132"/>
                  <a:pt x="3465011" y="3578344"/>
                  <a:pt x="3456596" y="3584553"/>
                </a:cubicBezTo>
                <a:cubicBezTo>
                  <a:pt x="3452257" y="3587759"/>
                  <a:pt x="3439101" y="3587426"/>
                  <a:pt x="3437900" y="3584954"/>
                </a:cubicBezTo>
                <a:cubicBezTo>
                  <a:pt x="3433357" y="3575272"/>
                  <a:pt x="3433491" y="3566858"/>
                  <a:pt x="3417733" y="3563519"/>
                </a:cubicBezTo>
                <a:cubicBezTo>
                  <a:pt x="3407782" y="3561381"/>
                  <a:pt x="3401238" y="3555506"/>
                  <a:pt x="3392625" y="3564455"/>
                </a:cubicBezTo>
                <a:cubicBezTo>
                  <a:pt x="3391021" y="3561247"/>
                  <a:pt x="3389951" y="3557642"/>
                  <a:pt x="3387815" y="3554837"/>
                </a:cubicBezTo>
                <a:cubicBezTo>
                  <a:pt x="3375527" y="3538344"/>
                  <a:pt x="3372455" y="3537074"/>
                  <a:pt x="3365245" y="3553768"/>
                </a:cubicBezTo>
                <a:cubicBezTo>
                  <a:pt x="3359835" y="3566256"/>
                  <a:pt x="3346948" y="3568260"/>
                  <a:pt x="3346079" y="3563652"/>
                </a:cubicBezTo>
                <a:cubicBezTo>
                  <a:pt x="3340669" y="3535137"/>
                  <a:pt x="3319701" y="3543885"/>
                  <a:pt x="3302606" y="3541548"/>
                </a:cubicBezTo>
                <a:cubicBezTo>
                  <a:pt x="3300869" y="3541315"/>
                  <a:pt x="3299334" y="3539479"/>
                  <a:pt x="3297856" y="3536190"/>
                </a:cubicBezTo>
                <a:lnTo>
                  <a:pt x="3295536" y="3528766"/>
                </a:lnTo>
                <a:lnTo>
                  <a:pt x="3314693" y="3514970"/>
                </a:lnTo>
                <a:cubicBezTo>
                  <a:pt x="3311956" y="3512234"/>
                  <a:pt x="3308483" y="3506691"/>
                  <a:pt x="3306547" y="3507225"/>
                </a:cubicBezTo>
                <a:cubicBezTo>
                  <a:pt x="3301069" y="3508627"/>
                  <a:pt x="3296261" y="3512500"/>
                  <a:pt x="3293524" y="3522182"/>
                </a:cubicBezTo>
                <a:lnTo>
                  <a:pt x="3293488" y="3522215"/>
                </a:lnTo>
                <a:lnTo>
                  <a:pt x="3293457" y="3522115"/>
                </a:lnTo>
                <a:lnTo>
                  <a:pt x="3293457" y="3522243"/>
                </a:lnTo>
                <a:lnTo>
                  <a:pt x="3281044" y="3533612"/>
                </a:lnTo>
                <a:cubicBezTo>
                  <a:pt x="3267193" y="3542546"/>
                  <a:pt x="3251755" y="3546692"/>
                  <a:pt x="3257464" y="3570331"/>
                </a:cubicBezTo>
                <a:cubicBezTo>
                  <a:pt x="3257795" y="3571598"/>
                  <a:pt x="3248649" y="3577609"/>
                  <a:pt x="3244375" y="3577075"/>
                </a:cubicBezTo>
                <a:cubicBezTo>
                  <a:pt x="3230018" y="3575404"/>
                  <a:pt x="3238031" y="3570062"/>
                  <a:pt x="3242038" y="3563318"/>
                </a:cubicBezTo>
                <a:cubicBezTo>
                  <a:pt x="3245577" y="3557309"/>
                  <a:pt x="3245644" y="3548962"/>
                  <a:pt x="3246045" y="3541548"/>
                </a:cubicBezTo>
                <a:cubicBezTo>
                  <a:pt x="3246177" y="3538344"/>
                  <a:pt x="3242371" y="3531933"/>
                  <a:pt x="3241905" y="3532065"/>
                </a:cubicBezTo>
                <a:cubicBezTo>
                  <a:pt x="3228281" y="3536138"/>
                  <a:pt x="3211855" y="3537744"/>
                  <a:pt x="3202504" y="3546624"/>
                </a:cubicBezTo>
                <a:cubicBezTo>
                  <a:pt x="3196027" y="3552833"/>
                  <a:pt x="3189482" y="3572133"/>
                  <a:pt x="3210852" y="3577543"/>
                </a:cubicBezTo>
                <a:cubicBezTo>
                  <a:pt x="3214325" y="3578409"/>
                  <a:pt x="3217595" y="3580281"/>
                  <a:pt x="3220936" y="3581682"/>
                </a:cubicBezTo>
                <a:cubicBezTo>
                  <a:pt x="3219199" y="3584222"/>
                  <a:pt x="3217798" y="3588560"/>
                  <a:pt x="3215659" y="3588962"/>
                </a:cubicBezTo>
                <a:cubicBezTo>
                  <a:pt x="3209916" y="3589963"/>
                  <a:pt x="3203839" y="3589828"/>
                  <a:pt x="3198031" y="3589228"/>
                </a:cubicBezTo>
                <a:cubicBezTo>
                  <a:pt x="3186878" y="3588026"/>
                  <a:pt x="3170784" y="3590029"/>
                  <a:pt x="3165711" y="3583620"/>
                </a:cubicBezTo>
                <a:cubicBezTo>
                  <a:pt x="3156226" y="3571665"/>
                  <a:pt x="3173589" y="3565120"/>
                  <a:pt x="3178999" y="3555840"/>
                </a:cubicBezTo>
                <a:cubicBezTo>
                  <a:pt x="3188212" y="3540146"/>
                  <a:pt x="3194157" y="3522316"/>
                  <a:pt x="3204775" y="3507693"/>
                </a:cubicBezTo>
                <a:cubicBezTo>
                  <a:pt x="3215059" y="3493469"/>
                  <a:pt x="3200568" y="3491464"/>
                  <a:pt x="3195893" y="3487190"/>
                </a:cubicBezTo>
                <a:cubicBezTo>
                  <a:pt x="3192488" y="3484054"/>
                  <a:pt x="3183139" y="3487526"/>
                  <a:pt x="3176393" y="3487992"/>
                </a:cubicBezTo>
                <a:cubicBezTo>
                  <a:pt x="3180802" y="3508560"/>
                  <a:pt x="3153422" y="3503551"/>
                  <a:pt x="3153422" y="3512299"/>
                </a:cubicBezTo>
                <a:cubicBezTo>
                  <a:pt x="3153422" y="3528794"/>
                  <a:pt x="3140801" y="3541215"/>
                  <a:pt x="3141068" y="3554502"/>
                </a:cubicBezTo>
                <a:cubicBezTo>
                  <a:pt x="3141737" y="3592435"/>
                  <a:pt x="3137462" y="3626692"/>
                  <a:pt x="3106743" y="3653202"/>
                </a:cubicBezTo>
                <a:cubicBezTo>
                  <a:pt x="3105342" y="3654405"/>
                  <a:pt x="3110883" y="3663752"/>
                  <a:pt x="3113222" y="3669364"/>
                </a:cubicBezTo>
                <a:cubicBezTo>
                  <a:pt x="3106476" y="3668360"/>
                  <a:pt x="3099800" y="3667427"/>
                  <a:pt x="3093054" y="3666356"/>
                </a:cubicBezTo>
                <a:cubicBezTo>
                  <a:pt x="3080165" y="3664355"/>
                  <a:pt x="3066344" y="3658611"/>
                  <a:pt x="3054588" y="3661482"/>
                </a:cubicBezTo>
                <a:cubicBezTo>
                  <a:pt x="3046177" y="3663553"/>
                  <a:pt x="3040501" y="3676976"/>
                  <a:pt x="3033821" y="3685522"/>
                </a:cubicBezTo>
                <a:cubicBezTo>
                  <a:pt x="3031618" y="3688393"/>
                  <a:pt x="3029480" y="3694870"/>
                  <a:pt x="3028546" y="3694606"/>
                </a:cubicBezTo>
                <a:cubicBezTo>
                  <a:pt x="2991885" y="3685323"/>
                  <a:pt x="2969312" y="3729464"/>
                  <a:pt x="2932118" y="3719780"/>
                </a:cubicBezTo>
                <a:cubicBezTo>
                  <a:pt x="2923970" y="3717644"/>
                  <a:pt x="2913688" y="3721649"/>
                  <a:pt x="2904872" y="3724321"/>
                </a:cubicBezTo>
                <a:cubicBezTo>
                  <a:pt x="2873687" y="3734005"/>
                  <a:pt x="2865407" y="3734671"/>
                  <a:pt x="2828944" y="3731199"/>
                </a:cubicBezTo>
                <a:cubicBezTo>
                  <a:pt x="2817259" y="3730064"/>
                  <a:pt x="2805105" y="3732603"/>
                  <a:pt x="2793619" y="3730666"/>
                </a:cubicBezTo>
                <a:cubicBezTo>
                  <a:pt x="2770780" y="3726792"/>
                  <a:pt x="2756023" y="3738612"/>
                  <a:pt x="2744604" y="3754906"/>
                </a:cubicBezTo>
                <a:cubicBezTo>
                  <a:pt x="2720295" y="3789564"/>
                  <a:pt x="2689779" y="3812537"/>
                  <a:pt x="2645905" y="3813669"/>
                </a:cubicBezTo>
                <a:cubicBezTo>
                  <a:pt x="2643968" y="3813737"/>
                  <a:pt x="2641765" y="3813137"/>
                  <a:pt x="2640029" y="3813737"/>
                </a:cubicBezTo>
                <a:cubicBezTo>
                  <a:pt x="2595152" y="3829097"/>
                  <a:pt x="2535452" y="3829498"/>
                  <a:pt x="2487239" y="3816809"/>
                </a:cubicBezTo>
                <a:cubicBezTo>
                  <a:pt x="2477555" y="3814272"/>
                  <a:pt x="2465401" y="3816410"/>
                  <a:pt x="2455585" y="3819748"/>
                </a:cubicBezTo>
                <a:cubicBezTo>
                  <a:pt x="2440226" y="3825021"/>
                  <a:pt x="2424266" y="3831167"/>
                  <a:pt x="2411445" y="3840782"/>
                </a:cubicBezTo>
                <a:cubicBezTo>
                  <a:pt x="2400225" y="3849129"/>
                  <a:pt x="2394684" y="3849196"/>
                  <a:pt x="2381863" y="3842520"/>
                </a:cubicBezTo>
                <a:cubicBezTo>
                  <a:pt x="2370444" y="3836577"/>
                  <a:pt x="2350877" y="3836643"/>
                  <a:pt x="2339255" y="3842520"/>
                </a:cubicBezTo>
                <a:cubicBezTo>
                  <a:pt x="2311812" y="3856475"/>
                  <a:pt x="2294849" y="3853271"/>
                  <a:pt x="2281960" y="3824155"/>
                </a:cubicBezTo>
                <a:cubicBezTo>
                  <a:pt x="2277086" y="3813069"/>
                  <a:pt x="2266335" y="3808596"/>
                  <a:pt x="2253781" y="3819748"/>
                </a:cubicBezTo>
                <a:cubicBezTo>
                  <a:pt x="2238487" y="3833368"/>
                  <a:pt x="2227803" y="3847127"/>
                  <a:pt x="2230339" y="3869498"/>
                </a:cubicBezTo>
                <a:cubicBezTo>
                  <a:pt x="2231677" y="3881119"/>
                  <a:pt x="2211308" y="3890533"/>
                  <a:pt x="2201359" y="3884121"/>
                </a:cubicBezTo>
                <a:cubicBezTo>
                  <a:pt x="2196550" y="3880984"/>
                  <a:pt x="2192077" y="3876510"/>
                  <a:pt x="2188871" y="3871701"/>
                </a:cubicBezTo>
                <a:cubicBezTo>
                  <a:pt x="2168036" y="3840314"/>
                  <a:pt x="2138187" y="3832704"/>
                  <a:pt x="2102727" y="3837043"/>
                </a:cubicBezTo>
                <a:cubicBezTo>
                  <a:pt x="2074746" y="3840449"/>
                  <a:pt x="2046832" y="3833172"/>
                  <a:pt x="2018519" y="3847795"/>
                </a:cubicBezTo>
                <a:cubicBezTo>
                  <a:pt x="1996015" y="3859415"/>
                  <a:pt x="1968368" y="3847259"/>
                  <a:pt x="1940388" y="3858012"/>
                </a:cubicBezTo>
                <a:cubicBezTo>
                  <a:pt x="1909602" y="3869831"/>
                  <a:pt x="1868200" y="3866426"/>
                  <a:pt x="1852305" y="3820080"/>
                </a:cubicBezTo>
                <a:cubicBezTo>
                  <a:pt x="1848434" y="3808728"/>
                  <a:pt x="1836213" y="3799447"/>
                  <a:pt x="1819385" y="3801383"/>
                </a:cubicBezTo>
                <a:cubicBezTo>
                  <a:pt x="1801888" y="3803385"/>
                  <a:pt x="1783524" y="3799180"/>
                  <a:pt x="1766429" y="3802384"/>
                </a:cubicBezTo>
                <a:cubicBezTo>
                  <a:pt x="1730837" y="3809064"/>
                  <a:pt x="1695711" y="3817142"/>
                  <a:pt x="1659116" y="3813669"/>
                </a:cubicBezTo>
                <a:cubicBezTo>
                  <a:pt x="1642688" y="3831501"/>
                  <a:pt x="1628463" y="3820147"/>
                  <a:pt x="1609366" y="3816275"/>
                </a:cubicBezTo>
                <a:cubicBezTo>
                  <a:pt x="1584190" y="3811133"/>
                  <a:pt x="1574574" y="3800717"/>
                  <a:pt x="1565291" y="3780483"/>
                </a:cubicBezTo>
                <a:cubicBezTo>
                  <a:pt x="1556210" y="3760848"/>
                  <a:pt x="1548932" y="3735339"/>
                  <a:pt x="1517412" y="3742886"/>
                </a:cubicBezTo>
                <a:cubicBezTo>
                  <a:pt x="1496109" y="3718177"/>
                  <a:pt x="1475474" y="3712033"/>
                  <a:pt x="1442620" y="3729262"/>
                </a:cubicBezTo>
                <a:cubicBezTo>
                  <a:pt x="1419915" y="3741150"/>
                  <a:pt x="1386926" y="3724321"/>
                  <a:pt x="1360882" y="3740681"/>
                </a:cubicBezTo>
                <a:cubicBezTo>
                  <a:pt x="1338713" y="3724454"/>
                  <a:pt x="1298978" y="3736609"/>
                  <a:pt x="1291366" y="3695675"/>
                </a:cubicBezTo>
                <a:cubicBezTo>
                  <a:pt x="1289162" y="3683919"/>
                  <a:pt x="1280280" y="3671099"/>
                  <a:pt x="1270664" y="3663621"/>
                </a:cubicBezTo>
                <a:cubicBezTo>
                  <a:pt x="1259578" y="3655005"/>
                  <a:pt x="1242483" y="3654270"/>
                  <a:pt x="1231333" y="3645657"/>
                </a:cubicBezTo>
                <a:cubicBezTo>
                  <a:pt x="1212968" y="3631499"/>
                  <a:pt x="1241149" y="3624954"/>
                  <a:pt x="1239812" y="3611265"/>
                </a:cubicBezTo>
                <a:cubicBezTo>
                  <a:pt x="1238343" y="3596574"/>
                  <a:pt x="1242550" y="3581349"/>
                  <a:pt x="1244487" y="3566390"/>
                </a:cubicBezTo>
                <a:cubicBezTo>
                  <a:pt x="1246424" y="3551498"/>
                  <a:pt x="1249897" y="3536740"/>
                  <a:pt x="1250230" y="3521848"/>
                </a:cubicBezTo>
                <a:cubicBezTo>
                  <a:pt x="1250365" y="3516974"/>
                  <a:pt x="1241616" y="3506956"/>
                  <a:pt x="1239012" y="3507626"/>
                </a:cubicBezTo>
                <a:cubicBezTo>
                  <a:pt x="1218311" y="3512899"/>
                  <a:pt x="1203820" y="3494803"/>
                  <a:pt x="1184720" y="3494536"/>
                </a:cubicBezTo>
                <a:cubicBezTo>
                  <a:pt x="1179178" y="3494470"/>
                  <a:pt x="1168626" y="3487258"/>
                  <a:pt x="1169027" y="3484586"/>
                </a:cubicBezTo>
                <a:cubicBezTo>
                  <a:pt x="1172499" y="3462082"/>
                  <a:pt x="1162484" y="3456473"/>
                  <a:pt x="1142382" y="3459410"/>
                </a:cubicBezTo>
                <a:cubicBezTo>
                  <a:pt x="1134704" y="3460546"/>
                  <a:pt x="1126422" y="3458343"/>
                  <a:pt x="1118877" y="3459812"/>
                </a:cubicBezTo>
                <a:cubicBezTo>
                  <a:pt x="1082215" y="3467091"/>
                  <a:pt x="1044352" y="3480780"/>
                  <a:pt x="1020379" y="3435970"/>
                </a:cubicBezTo>
                <a:cubicBezTo>
                  <a:pt x="984986" y="3436839"/>
                  <a:pt x="959342" y="3411598"/>
                  <a:pt x="928356" y="3402183"/>
                </a:cubicBezTo>
                <a:cubicBezTo>
                  <a:pt x="911463" y="3397040"/>
                  <a:pt x="902781" y="3386689"/>
                  <a:pt x="891362" y="3377341"/>
                </a:cubicBezTo>
                <a:cubicBezTo>
                  <a:pt x="889092" y="3375471"/>
                  <a:pt x="888290" y="3371931"/>
                  <a:pt x="886821" y="3369128"/>
                </a:cubicBezTo>
                <a:cubicBezTo>
                  <a:pt x="890227" y="3367792"/>
                  <a:pt x="893499" y="3365920"/>
                  <a:pt x="897038" y="3365320"/>
                </a:cubicBezTo>
                <a:cubicBezTo>
                  <a:pt x="900845" y="3364652"/>
                  <a:pt x="905052" y="3364518"/>
                  <a:pt x="908791" y="3365320"/>
                </a:cubicBezTo>
                <a:cubicBezTo>
                  <a:pt x="922013" y="3368125"/>
                  <a:pt x="933566" y="3363450"/>
                  <a:pt x="938440" y="3352232"/>
                </a:cubicBezTo>
                <a:cubicBezTo>
                  <a:pt x="945585" y="3335738"/>
                  <a:pt x="925619" y="3333332"/>
                  <a:pt x="919274" y="3323584"/>
                </a:cubicBezTo>
                <a:cubicBezTo>
                  <a:pt x="916939" y="3319977"/>
                  <a:pt x="909526" y="3318642"/>
                  <a:pt x="904183" y="3318175"/>
                </a:cubicBezTo>
                <a:cubicBezTo>
                  <a:pt x="886954" y="3316638"/>
                  <a:pt x="869258" y="3317774"/>
                  <a:pt x="852430" y="3314435"/>
                </a:cubicBezTo>
                <a:cubicBezTo>
                  <a:pt x="835802" y="3311162"/>
                  <a:pt x="844616" y="3279107"/>
                  <a:pt x="819708" y="3282316"/>
                </a:cubicBezTo>
                <a:cubicBezTo>
                  <a:pt x="821245" y="3267822"/>
                  <a:pt x="824717" y="3251798"/>
                  <a:pt x="804750" y="3247322"/>
                </a:cubicBezTo>
                <a:cubicBezTo>
                  <a:pt x="782979" y="3242448"/>
                  <a:pt x="760942" y="3238642"/>
                  <a:pt x="738839" y="3235570"/>
                </a:cubicBezTo>
                <a:cubicBezTo>
                  <a:pt x="729224" y="3234233"/>
                  <a:pt x="718071" y="3236573"/>
                  <a:pt x="719739" y="3221681"/>
                </a:cubicBezTo>
                <a:cubicBezTo>
                  <a:pt x="721477" y="3206253"/>
                  <a:pt x="734166" y="3212997"/>
                  <a:pt x="742580" y="3211865"/>
                </a:cubicBezTo>
                <a:cubicBezTo>
                  <a:pt x="748388" y="3211128"/>
                  <a:pt x="754465" y="3212198"/>
                  <a:pt x="760143" y="3211195"/>
                </a:cubicBezTo>
                <a:cubicBezTo>
                  <a:pt x="760942" y="3211061"/>
                  <a:pt x="762212" y="3201780"/>
                  <a:pt x="760276" y="3200045"/>
                </a:cubicBezTo>
                <a:cubicBezTo>
                  <a:pt x="754933" y="3195169"/>
                  <a:pt x="747788" y="3192362"/>
                  <a:pt x="741846" y="3188090"/>
                </a:cubicBezTo>
                <a:cubicBezTo>
                  <a:pt x="734166" y="3182546"/>
                  <a:pt x="727019" y="3176405"/>
                  <a:pt x="719608" y="3170527"/>
                </a:cubicBezTo>
                <a:cubicBezTo>
                  <a:pt x="734233" y="3162114"/>
                  <a:pt x="731092" y="3147555"/>
                  <a:pt x="732027" y="3134400"/>
                </a:cubicBezTo>
                <a:cubicBezTo>
                  <a:pt x="742914" y="3135336"/>
                  <a:pt x="753797" y="3136270"/>
                  <a:pt x="764682" y="3137137"/>
                </a:cubicBezTo>
                <a:cubicBezTo>
                  <a:pt x="763414" y="3126653"/>
                  <a:pt x="742846" y="3117039"/>
                  <a:pt x="762546" y="3105886"/>
                </a:cubicBezTo>
                <a:cubicBezTo>
                  <a:pt x="767019" y="3103350"/>
                  <a:pt x="775902" y="3107888"/>
                  <a:pt x="779707" y="3105017"/>
                </a:cubicBezTo>
                <a:cubicBezTo>
                  <a:pt x="788257" y="3098675"/>
                  <a:pt x="794866" y="3089725"/>
                  <a:pt x="802212" y="3081913"/>
                </a:cubicBezTo>
                <a:cubicBezTo>
                  <a:pt x="831061" y="3078906"/>
                  <a:pt x="858507" y="3084716"/>
                  <a:pt x="885886" y="3093197"/>
                </a:cubicBezTo>
                <a:cubicBezTo>
                  <a:pt x="892030" y="3095067"/>
                  <a:pt x="900110" y="3090527"/>
                  <a:pt x="907323" y="3088923"/>
                </a:cubicBezTo>
                <a:cubicBezTo>
                  <a:pt x="900845" y="3082647"/>
                  <a:pt x="895435" y="3073299"/>
                  <a:pt x="887688" y="3070693"/>
                </a:cubicBezTo>
                <a:cubicBezTo>
                  <a:pt x="870326" y="3064818"/>
                  <a:pt x="851696" y="3062747"/>
                  <a:pt x="833931" y="3058072"/>
                </a:cubicBezTo>
                <a:cubicBezTo>
                  <a:pt x="823448" y="3055333"/>
                  <a:pt x="813430" y="3050660"/>
                  <a:pt x="803482" y="3046386"/>
                </a:cubicBezTo>
                <a:cubicBezTo>
                  <a:pt x="799342" y="3044584"/>
                  <a:pt x="795803" y="3041512"/>
                  <a:pt x="792061" y="3039040"/>
                </a:cubicBezTo>
                <a:cubicBezTo>
                  <a:pt x="797338" y="3037571"/>
                  <a:pt x="802947" y="3036771"/>
                  <a:pt x="807821" y="3034432"/>
                </a:cubicBezTo>
                <a:cubicBezTo>
                  <a:pt x="809959" y="3033431"/>
                  <a:pt x="812096" y="3027287"/>
                  <a:pt x="811560" y="3026821"/>
                </a:cubicBezTo>
                <a:cubicBezTo>
                  <a:pt x="805817" y="3022145"/>
                  <a:pt x="799541" y="3018206"/>
                  <a:pt x="793464" y="3013999"/>
                </a:cubicBezTo>
                <a:cubicBezTo>
                  <a:pt x="806618" y="3003314"/>
                  <a:pt x="801078" y="3000776"/>
                  <a:pt x="787789" y="2999040"/>
                </a:cubicBezTo>
                <a:cubicBezTo>
                  <a:pt x="754865" y="2994700"/>
                  <a:pt x="726553" y="2971662"/>
                  <a:pt x="691359" y="2975001"/>
                </a:cubicBezTo>
                <a:cubicBezTo>
                  <a:pt x="689423" y="2975201"/>
                  <a:pt x="684347" y="2966052"/>
                  <a:pt x="684882" y="2961780"/>
                </a:cubicBezTo>
                <a:cubicBezTo>
                  <a:pt x="685350" y="2958106"/>
                  <a:pt x="691494" y="2953029"/>
                  <a:pt x="695701" y="2952362"/>
                </a:cubicBezTo>
                <a:cubicBezTo>
                  <a:pt x="710725" y="2950092"/>
                  <a:pt x="726017" y="2949357"/>
                  <a:pt x="741176" y="2948088"/>
                </a:cubicBezTo>
                <a:cubicBezTo>
                  <a:pt x="727688" y="2941145"/>
                  <a:pt x="713931" y="2934734"/>
                  <a:pt x="700842" y="2927119"/>
                </a:cubicBezTo>
                <a:cubicBezTo>
                  <a:pt x="677135" y="2913365"/>
                  <a:pt x="685417" y="2889859"/>
                  <a:pt x="684148" y="2869289"/>
                </a:cubicBezTo>
                <a:cubicBezTo>
                  <a:pt x="688089" y="2866152"/>
                  <a:pt x="695099" y="2863412"/>
                  <a:pt x="695432" y="2859874"/>
                </a:cubicBezTo>
                <a:cubicBezTo>
                  <a:pt x="698037" y="2834965"/>
                  <a:pt x="693030" y="2826351"/>
                  <a:pt x="672995" y="2791693"/>
                </a:cubicBezTo>
                <a:cubicBezTo>
                  <a:pt x="665048" y="2777937"/>
                  <a:pt x="664647" y="2759905"/>
                  <a:pt x="660441" y="2743945"/>
                </a:cubicBezTo>
                <a:cubicBezTo>
                  <a:pt x="657702" y="2733328"/>
                  <a:pt x="656569" y="2721376"/>
                  <a:pt x="650692" y="2712762"/>
                </a:cubicBezTo>
                <a:cubicBezTo>
                  <a:pt x="641008" y="2698602"/>
                  <a:pt x="629056" y="2685849"/>
                  <a:pt x="613163" y="2709088"/>
                </a:cubicBezTo>
                <a:cubicBezTo>
                  <a:pt x="608620" y="2715700"/>
                  <a:pt x="597736" y="2718368"/>
                  <a:pt x="589321" y="2721643"/>
                </a:cubicBezTo>
                <a:cubicBezTo>
                  <a:pt x="586183" y="2722911"/>
                  <a:pt x="581709" y="2720840"/>
                  <a:pt x="577903" y="2720373"/>
                </a:cubicBezTo>
                <a:cubicBezTo>
                  <a:pt x="584179" y="2699006"/>
                  <a:pt x="563745" y="2690390"/>
                  <a:pt x="558002" y="2675632"/>
                </a:cubicBezTo>
                <a:cubicBezTo>
                  <a:pt x="554997" y="2667953"/>
                  <a:pt x="568554" y="2659939"/>
                  <a:pt x="546983" y="2655132"/>
                </a:cubicBezTo>
                <a:cubicBezTo>
                  <a:pt x="519405" y="2648988"/>
                  <a:pt x="494162" y="2629822"/>
                  <a:pt x="495833" y="2595497"/>
                </a:cubicBezTo>
                <a:cubicBezTo>
                  <a:pt x="496900" y="2573261"/>
                  <a:pt x="479004" y="2566448"/>
                  <a:pt x="468320" y="2553761"/>
                </a:cubicBezTo>
                <a:cubicBezTo>
                  <a:pt x="465780" y="2550824"/>
                  <a:pt x="456901" y="2550022"/>
                  <a:pt x="452960" y="2552026"/>
                </a:cubicBezTo>
                <a:cubicBezTo>
                  <a:pt x="421440" y="2568451"/>
                  <a:pt x="392258" y="2571858"/>
                  <a:pt x="364079" y="2544279"/>
                </a:cubicBezTo>
                <a:cubicBezTo>
                  <a:pt x="358601" y="2538869"/>
                  <a:pt x="346314" y="2538670"/>
                  <a:pt x="337232" y="2539004"/>
                </a:cubicBezTo>
                <a:cubicBezTo>
                  <a:pt x="316331" y="2539738"/>
                  <a:pt x="299169" y="2537535"/>
                  <a:pt x="294227" y="2512093"/>
                </a:cubicBezTo>
                <a:cubicBezTo>
                  <a:pt x="291222" y="2496865"/>
                  <a:pt x="285412" y="2509887"/>
                  <a:pt x="279803" y="2511557"/>
                </a:cubicBezTo>
                <a:cubicBezTo>
                  <a:pt x="270922" y="2514296"/>
                  <a:pt x="261104" y="2513963"/>
                  <a:pt x="251756" y="2515098"/>
                </a:cubicBezTo>
                <a:cubicBezTo>
                  <a:pt x="238934" y="2516567"/>
                  <a:pt x="232923" y="2510423"/>
                  <a:pt x="235864" y="2498401"/>
                </a:cubicBezTo>
                <a:cubicBezTo>
                  <a:pt x="239869" y="2481040"/>
                  <a:pt x="229919" y="2469021"/>
                  <a:pt x="223708" y="2455598"/>
                </a:cubicBezTo>
                <a:cubicBezTo>
                  <a:pt x="256698" y="2450188"/>
                  <a:pt x="286614" y="2462408"/>
                  <a:pt x="316866" y="2472224"/>
                </a:cubicBezTo>
                <a:cubicBezTo>
                  <a:pt x="320205" y="2473293"/>
                  <a:pt x="322942" y="2478971"/>
                  <a:pt x="325745" y="2478837"/>
                </a:cubicBezTo>
                <a:cubicBezTo>
                  <a:pt x="342708" y="2477833"/>
                  <a:pt x="359602" y="2475697"/>
                  <a:pt x="376565" y="2473962"/>
                </a:cubicBezTo>
                <a:cubicBezTo>
                  <a:pt x="371489" y="2456665"/>
                  <a:pt x="368353" y="2438368"/>
                  <a:pt x="360738" y="2422208"/>
                </a:cubicBezTo>
                <a:cubicBezTo>
                  <a:pt x="353593" y="2406983"/>
                  <a:pt x="332425" y="2401706"/>
                  <a:pt x="309587" y="2411992"/>
                </a:cubicBezTo>
                <a:cubicBezTo>
                  <a:pt x="282541" y="2424212"/>
                  <a:pt x="259501" y="2427484"/>
                  <a:pt x="236864" y="2404444"/>
                </a:cubicBezTo>
                <a:cubicBezTo>
                  <a:pt x="232257" y="2399769"/>
                  <a:pt x="223775" y="2398034"/>
                  <a:pt x="216765" y="2396832"/>
                </a:cubicBezTo>
                <a:cubicBezTo>
                  <a:pt x="209152" y="2395564"/>
                  <a:pt x="201072" y="2397033"/>
                  <a:pt x="193259" y="2396430"/>
                </a:cubicBezTo>
                <a:cubicBezTo>
                  <a:pt x="175763" y="2395029"/>
                  <a:pt x="165812" y="2385547"/>
                  <a:pt x="164678" y="2367650"/>
                </a:cubicBezTo>
                <a:cubicBezTo>
                  <a:pt x="150053" y="2368518"/>
                  <a:pt x="134961" y="2371925"/>
                  <a:pt x="120869" y="2369587"/>
                </a:cubicBezTo>
                <a:cubicBezTo>
                  <a:pt x="106913" y="2367316"/>
                  <a:pt x="93958" y="2359236"/>
                  <a:pt x="80536" y="2353694"/>
                </a:cubicBezTo>
                <a:cubicBezTo>
                  <a:pt x="67113" y="2348150"/>
                  <a:pt x="53623" y="2342875"/>
                  <a:pt x="40535" y="2336664"/>
                </a:cubicBezTo>
                <a:cubicBezTo>
                  <a:pt x="39532" y="2336196"/>
                  <a:pt x="41470" y="2326181"/>
                  <a:pt x="42204" y="2326113"/>
                </a:cubicBezTo>
                <a:cubicBezTo>
                  <a:pt x="67248" y="2325648"/>
                  <a:pt x="56628" y="2313560"/>
                  <a:pt x="46344" y="2308752"/>
                </a:cubicBezTo>
                <a:cubicBezTo>
                  <a:pt x="34993" y="2303409"/>
                  <a:pt x="20835" y="2304344"/>
                  <a:pt x="8014" y="2301806"/>
                </a:cubicBezTo>
                <a:cubicBezTo>
                  <a:pt x="5076" y="2301204"/>
                  <a:pt x="2671" y="2297731"/>
                  <a:pt x="0" y="2295598"/>
                </a:cubicBezTo>
                <a:cubicBezTo>
                  <a:pt x="3204" y="2293793"/>
                  <a:pt x="6278" y="2290656"/>
                  <a:pt x="9550" y="2290522"/>
                </a:cubicBezTo>
                <a:cubicBezTo>
                  <a:pt x="23239" y="2289920"/>
                  <a:pt x="39267" y="2285712"/>
                  <a:pt x="50352" y="2291055"/>
                </a:cubicBezTo>
                <a:cubicBezTo>
                  <a:pt x="95294" y="2312892"/>
                  <a:pt x="147448" y="2310153"/>
                  <a:pt x="191320" y="2334461"/>
                </a:cubicBezTo>
                <a:cubicBezTo>
                  <a:pt x="194459" y="2336196"/>
                  <a:pt x="198532" y="2337867"/>
                  <a:pt x="201806" y="2337267"/>
                </a:cubicBezTo>
                <a:cubicBezTo>
                  <a:pt x="248418" y="2328717"/>
                  <a:pt x="292090" y="2351690"/>
                  <a:pt x="338235" y="2349753"/>
                </a:cubicBezTo>
                <a:cubicBezTo>
                  <a:pt x="352659" y="2349151"/>
                  <a:pt x="367416" y="2345680"/>
                  <a:pt x="382308" y="2357832"/>
                </a:cubicBezTo>
                <a:cubicBezTo>
                  <a:pt x="389187" y="2363443"/>
                  <a:pt x="415164" y="2347951"/>
                  <a:pt x="420106" y="2353359"/>
                </a:cubicBezTo>
                <a:cubicBezTo>
                  <a:pt x="433478" y="2367882"/>
                  <a:pt x="441929" y="2358517"/>
                  <a:pt x="456729" y="2354307"/>
                </a:cubicBezTo>
                <a:lnTo>
                  <a:pt x="463134" y="2353783"/>
                </a:lnTo>
                <a:lnTo>
                  <a:pt x="468185" y="2360572"/>
                </a:lnTo>
                <a:cubicBezTo>
                  <a:pt x="472325" y="2361907"/>
                  <a:pt x="477869" y="2358903"/>
                  <a:pt x="474063" y="2352891"/>
                </a:cubicBezTo>
                <a:cubicBezTo>
                  <a:pt x="476566" y="2352790"/>
                  <a:pt x="476817" y="2352190"/>
                  <a:pt x="475907" y="2351489"/>
                </a:cubicBezTo>
                <a:lnTo>
                  <a:pt x="473767" y="2350652"/>
                </a:lnTo>
                <a:lnTo>
                  <a:pt x="472256" y="2339177"/>
                </a:lnTo>
                <a:cubicBezTo>
                  <a:pt x="473199" y="2325867"/>
                  <a:pt x="478320" y="2314361"/>
                  <a:pt x="451022" y="2309952"/>
                </a:cubicBezTo>
                <a:cubicBezTo>
                  <a:pt x="450823" y="2309952"/>
                  <a:pt x="456099" y="2294259"/>
                  <a:pt x="453093" y="2290455"/>
                </a:cubicBezTo>
                <a:cubicBezTo>
                  <a:pt x="437801" y="2271155"/>
                  <a:pt x="426984" y="2242907"/>
                  <a:pt x="392391" y="2254260"/>
                </a:cubicBezTo>
                <a:cubicBezTo>
                  <a:pt x="388919" y="2255396"/>
                  <a:pt x="382376" y="2247115"/>
                  <a:pt x="377300" y="2243242"/>
                </a:cubicBezTo>
                <a:cubicBezTo>
                  <a:pt x="382308" y="2239302"/>
                  <a:pt x="386917" y="2234494"/>
                  <a:pt x="392525" y="2231555"/>
                </a:cubicBezTo>
                <a:cubicBezTo>
                  <a:pt x="398602" y="2228417"/>
                  <a:pt x="405547" y="2227016"/>
                  <a:pt x="412092" y="2224811"/>
                </a:cubicBezTo>
                <a:cubicBezTo>
                  <a:pt x="407952" y="2220670"/>
                  <a:pt x="404144" y="2215928"/>
                  <a:pt x="399538" y="2212389"/>
                </a:cubicBezTo>
                <a:cubicBezTo>
                  <a:pt x="379769" y="2197432"/>
                  <a:pt x="369219" y="2172923"/>
                  <a:pt x="372291" y="2147747"/>
                </a:cubicBezTo>
                <a:cubicBezTo>
                  <a:pt x="372625" y="2144944"/>
                  <a:pt x="373359" y="2142206"/>
                  <a:pt x="373961" y="2139400"/>
                </a:cubicBezTo>
                <a:cubicBezTo>
                  <a:pt x="345848" y="2134994"/>
                  <a:pt x="348785" y="2122572"/>
                  <a:pt x="365480" y="2106546"/>
                </a:cubicBezTo>
                <a:lnTo>
                  <a:pt x="355196" y="2061605"/>
                </a:lnTo>
                <a:cubicBezTo>
                  <a:pt x="345780" y="2053924"/>
                  <a:pt x="339769" y="2045310"/>
                  <a:pt x="341039" y="2031688"/>
                </a:cubicBezTo>
                <a:cubicBezTo>
                  <a:pt x="341440" y="2027815"/>
                  <a:pt x="331222" y="2018532"/>
                  <a:pt x="328016" y="2019401"/>
                </a:cubicBezTo>
                <a:cubicBezTo>
                  <a:pt x="289352" y="2029952"/>
                  <a:pt x="281005" y="1982137"/>
                  <a:pt x="249685" y="1979667"/>
                </a:cubicBezTo>
                <a:cubicBezTo>
                  <a:pt x="250955" y="1976862"/>
                  <a:pt x="251423" y="1972856"/>
                  <a:pt x="253559" y="1971588"/>
                </a:cubicBezTo>
                <a:cubicBezTo>
                  <a:pt x="258634" y="1968582"/>
                  <a:pt x="264712" y="1964708"/>
                  <a:pt x="270053" y="1965111"/>
                </a:cubicBezTo>
                <a:cubicBezTo>
                  <a:pt x="282942" y="1966045"/>
                  <a:pt x="295628" y="1969649"/>
                  <a:pt x="308586" y="1971186"/>
                </a:cubicBezTo>
                <a:cubicBezTo>
                  <a:pt x="311457" y="1971521"/>
                  <a:pt x="314862" y="1967713"/>
                  <a:pt x="318000" y="1965843"/>
                </a:cubicBezTo>
                <a:cubicBezTo>
                  <a:pt x="315395" y="1963040"/>
                  <a:pt x="313192" y="1959635"/>
                  <a:pt x="310054" y="1957630"/>
                </a:cubicBezTo>
                <a:cubicBezTo>
                  <a:pt x="300772" y="1951755"/>
                  <a:pt x="290353" y="1947413"/>
                  <a:pt x="281874" y="1940601"/>
                </a:cubicBezTo>
                <a:cubicBezTo>
                  <a:pt x="267983" y="1929584"/>
                  <a:pt x="266447" y="1915026"/>
                  <a:pt x="277132" y="1900667"/>
                </a:cubicBezTo>
                <a:cubicBezTo>
                  <a:pt x="286414" y="1888182"/>
                  <a:pt x="294159" y="1886911"/>
                  <a:pt x="310388" y="1896661"/>
                </a:cubicBezTo>
                <a:cubicBezTo>
                  <a:pt x="333227" y="1910418"/>
                  <a:pt x="361206" y="1915895"/>
                  <a:pt x="387318" y="1923774"/>
                </a:cubicBezTo>
                <a:cubicBezTo>
                  <a:pt x="390855" y="1924842"/>
                  <a:pt x="400205" y="1919499"/>
                  <a:pt x="400340" y="1916828"/>
                </a:cubicBezTo>
                <a:cubicBezTo>
                  <a:pt x="401691" y="1887931"/>
                  <a:pt x="411194" y="1906098"/>
                  <a:pt x="421975" y="1914143"/>
                </a:cubicBezTo>
                <a:lnTo>
                  <a:pt x="423795" y="1914567"/>
                </a:lnTo>
                <a:lnTo>
                  <a:pt x="413093" y="1929716"/>
                </a:lnTo>
                <a:cubicBezTo>
                  <a:pt x="417500" y="1931785"/>
                  <a:pt x="422909" y="1936594"/>
                  <a:pt x="425981" y="1935392"/>
                </a:cubicBezTo>
                <a:lnTo>
                  <a:pt x="432843" y="1916677"/>
                </a:lnTo>
                <a:lnTo>
                  <a:pt x="432927" y="1916696"/>
                </a:lnTo>
                <a:lnTo>
                  <a:pt x="432853" y="1916647"/>
                </a:lnTo>
                <a:lnTo>
                  <a:pt x="432859" y="1916629"/>
                </a:lnTo>
                <a:cubicBezTo>
                  <a:pt x="426783" y="1904809"/>
                  <a:pt x="433193" y="1894926"/>
                  <a:pt x="430522" y="1890316"/>
                </a:cubicBezTo>
                <a:cubicBezTo>
                  <a:pt x="425381" y="1881436"/>
                  <a:pt x="417301" y="1869884"/>
                  <a:pt x="402742" y="1880567"/>
                </a:cubicBezTo>
                <a:cubicBezTo>
                  <a:pt x="397066" y="1884709"/>
                  <a:pt x="389588" y="1887379"/>
                  <a:pt x="382575" y="1888314"/>
                </a:cubicBezTo>
                <a:cubicBezTo>
                  <a:pt x="377633" y="1888982"/>
                  <a:pt x="372091" y="1885710"/>
                  <a:pt x="366816" y="1884174"/>
                </a:cubicBezTo>
                <a:cubicBezTo>
                  <a:pt x="370088" y="1880032"/>
                  <a:pt x="373092" y="1875559"/>
                  <a:pt x="376700" y="1871752"/>
                </a:cubicBezTo>
                <a:cubicBezTo>
                  <a:pt x="379236" y="1869081"/>
                  <a:pt x="382376" y="1866479"/>
                  <a:pt x="385781" y="1865275"/>
                </a:cubicBezTo>
                <a:cubicBezTo>
                  <a:pt x="395063" y="1861936"/>
                  <a:pt x="412359" y="1872956"/>
                  <a:pt x="411958" y="1853255"/>
                </a:cubicBezTo>
                <a:cubicBezTo>
                  <a:pt x="411757" y="1843106"/>
                  <a:pt x="405882" y="1831819"/>
                  <a:pt x="399471" y="1823539"/>
                </a:cubicBezTo>
                <a:cubicBezTo>
                  <a:pt x="395930" y="1818998"/>
                  <a:pt x="385849" y="1818396"/>
                  <a:pt x="378636" y="1818131"/>
                </a:cubicBezTo>
                <a:cubicBezTo>
                  <a:pt x="359002" y="1817462"/>
                  <a:pt x="339236" y="1818797"/>
                  <a:pt x="319669" y="1817262"/>
                </a:cubicBezTo>
                <a:cubicBezTo>
                  <a:pt x="314928" y="1816927"/>
                  <a:pt x="310789" y="1808646"/>
                  <a:pt x="306380" y="1804039"/>
                </a:cubicBezTo>
                <a:cubicBezTo>
                  <a:pt x="310187" y="1800767"/>
                  <a:pt x="314127" y="1794623"/>
                  <a:pt x="317735" y="1794758"/>
                </a:cubicBezTo>
                <a:cubicBezTo>
                  <a:pt x="333492" y="1795560"/>
                  <a:pt x="340438" y="1793220"/>
                  <a:pt x="343043" y="1773655"/>
                </a:cubicBezTo>
                <a:cubicBezTo>
                  <a:pt x="346381" y="1748880"/>
                  <a:pt x="353394" y="1748479"/>
                  <a:pt x="380907" y="1756028"/>
                </a:cubicBezTo>
                <a:cubicBezTo>
                  <a:pt x="386782" y="1757629"/>
                  <a:pt x="398135" y="1756094"/>
                  <a:pt x="400138" y="1752420"/>
                </a:cubicBezTo>
                <a:cubicBezTo>
                  <a:pt x="405948" y="1741534"/>
                  <a:pt x="414829" y="1724907"/>
                  <a:pt x="410489" y="1717563"/>
                </a:cubicBezTo>
                <a:cubicBezTo>
                  <a:pt x="402142" y="1703403"/>
                  <a:pt x="399471" y="1703672"/>
                  <a:pt x="417835" y="1698462"/>
                </a:cubicBezTo>
                <a:cubicBezTo>
                  <a:pt x="437333" y="1692922"/>
                  <a:pt x="453895" y="1676759"/>
                  <a:pt x="471725" y="1665208"/>
                </a:cubicBezTo>
                <a:cubicBezTo>
                  <a:pt x="459369" y="1646708"/>
                  <a:pt x="448887" y="1626541"/>
                  <a:pt x="434129" y="1610315"/>
                </a:cubicBezTo>
                <a:cubicBezTo>
                  <a:pt x="424711" y="1599964"/>
                  <a:pt x="410890" y="1602570"/>
                  <a:pt x="398268" y="1613053"/>
                </a:cubicBezTo>
                <a:cubicBezTo>
                  <a:pt x="385713" y="1623471"/>
                  <a:pt x="380038" y="1617193"/>
                  <a:pt x="376700" y="1601301"/>
                </a:cubicBezTo>
                <a:cubicBezTo>
                  <a:pt x="370421" y="1571517"/>
                  <a:pt x="398936" y="1559363"/>
                  <a:pt x="406349" y="1536391"/>
                </a:cubicBezTo>
                <a:cubicBezTo>
                  <a:pt x="411223" y="1521232"/>
                  <a:pt x="427251" y="1510014"/>
                  <a:pt x="436066" y="1495658"/>
                </a:cubicBezTo>
                <a:cubicBezTo>
                  <a:pt x="446148" y="1479230"/>
                  <a:pt x="460707" y="1490848"/>
                  <a:pt x="472594" y="1487311"/>
                </a:cubicBezTo>
                <a:cubicBezTo>
                  <a:pt x="480004" y="1485172"/>
                  <a:pt x="487484" y="1483034"/>
                  <a:pt x="494964" y="1480965"/>
                </a:cubicBezTo>
                <a:cubicBezTo>
                  <a:pt x="492492" y="1487710"/>
                  <a:pt x="490891" y="1494921"/>
                  <a:pt x="487351" y="1500999"/>
                </a:cubicBezTo>
                <a:cubicBezTo>
                  <a:pt x="481541" y="1510950"/>
                  <a:pt x="480206" y="1522502"/>
                  <a:pt x="493226" y="1521566"/>
                </a:cubicBezTo>
                <a:cubicBezTo>
                  <a:pt x="504045" y="1520767"/>
                  <a:pt x="508452" y="1543538"/>
                  <a:pt x="520807" y="1527109"/>
                </a:cubicBezTo>
                <a:cubicBezTo>
                  <a:pt x="525482" y="1520899"/>
                  <a:pt x="532425" y="1516425"/>
                  <a:pt x="537235" y="1510213"/>
                </a:cubicBezTo>
                <a:cubicBezTo>
                  <a:pt x="546650" y="1497925"/>
                  <a:pt x="534831" y="1500397"/>
                  <a:pt x="528888" y="1499195"/>
                </a:cubicBezTo>
                <a:cubicBezTo>
                  <a:pt x="514730" y="1496323"/>
                  <a:pt x="520005" y="1489247"/>
                  <a:pt x="527150" y="1485707"/>
                </a:cubicBezTo>
                <a:cubicBezTo>
                  <a:pt x="536834" y="1480900"/>
                  <a:pt x="548721" y="1480298"/>
                  <a:pt x="558070" y="1475087"/>
                </a:cubicBezTo>
                <a:cubicBezTo>
                  <a:pt x="565416" y="1471014"/>
                  <a:pt x="570290" y="1462603"/>
                  <a:pt x="576299" y="1456123"/>
                </a:cubicBezTo>
                <a:cubicBezTo>
                  <a:pt x="569022" y="1454721"/>
                  <a:pt x="561676" y="1453586"/>
                  <a:pt x="554465" y="1451850"/>
                </a:cubicBezTo>
                <a:cubicBezTo>
                  <a:pt x="550991" y="1451047"/>
                  <a:pt x="547719" y="1449179"/>
                  <a:pt x="544380" y="1447776"/>
                </a:cubicBezTo>
                <a:cubicBezTo>
                  <a:pt x="545983" y="1444970"/>
                  <a:pt x="547252" y="1441833"/>
                  <a:pt x="549321" y="1439496"/>
                </a:cubicBezTo>
                <a:cubicBezTo>
                  <a:pt x="563546" y="1423603"/>
                  <a:pt x="577836" y="1422734"/>
                  <a:pt x="594263" y="1437494"/>
                </a:cubicBezTo>
                <a:cubicBezTo>
                  <a:pt x="597136" y="1440096"/>
                  <a:pt x="606885" y="1435154"/>
                  <a:pt x="613495" y="1433685"/>
                </a:cubicBezTo>
                <a:cubicBezTo>
                  <a:pt x="606551" y="1410180"/>
                  <a:pt x="630323" y="1400964"/>
                  <a:pt x="636134" y="1384137"/>
                </a:cubicBezTo>
                <a:cubicBezTo>
                  <a:pt x="641409" y="1368845"/>
                  <a:pt x="633062" y="1349410"/>
                  <a:pt x="648954" y="1336255"/>
                </a:cubicBezTo>
                <a:cubicBezTo>
                  <a:pt x="644682" y="1331516"/>
                  <a:pt x="641142" y="1325304"/>
                  <a:pt x="635866" y="1322499"/>
                </a:cubicBezTo>
                <a:cubicBezTo>
                  <a:pt x="631192" y="1320097"/>
                  <a:pt x="622110" y="1323903"/>
                  <a:pt x="619172" y="1320896"/>
                </a:cubicBezTo>
                <a:cubicBezTo>
                  <a:pt x="609623" y="1311214"/>
                  <a:pt x="602077" y="1299661"/>
                  <a:pt x="593728" y="1288844"/>
                </a:cubicBezTo>
                <a:cubicBezTo>
                  <a:pt x="586785" y="1299727"/>
                  <a:pt x="580439" y="1311147"/>
                  <a:pt x="572361" y="1321097"/>
                </a:cubicBezTo>
                <a:cubicBezTo>
                  <a:pt x="570691" y="1323101"/>
                  <a:pt x="559471" y="1321363"/>
                  <a:pt x="557469" y="1318225"/>
                </a:cubicBezTo>
                <a:cubicBezTo>
                  <a:pt x="552059" y="1309745"/>
                  <a:pt x="543511" y="1293718"/>
                  <a:pt x="546248" y="1291047"/>
                </a:cubicBezTo>
                <a:cubicBezTo>
                  <a:pt x="562344" y="1275488"/>
                  <a:pt x="541575" y="1273284"/>
                  <a:pt x="538970" y="1265003"/>
                </a:cubicBezTo>
                <a:cubicBezTo>
                  <a:pt x="535698" y="1254519"/>
                  <a:pt x="532627" y="1243768"/>
                  <a:pt x="531158" y="1232883"/>
                </a:cubicBezTo>
                <a:cubicBezTo>
                  <a:pt x="528352" y="1212582"/>
                  <a:pt x="533294" y="1192749"/>
                  <a:pt x="520675" y="1171982"/>
                </a:cubicBezTo>
                <a:cubicBezTo>
                  <a:pt x="511459" y="1156823"/>
                  <a:pt x="519203" y="1135853"/>
                  <a:pt x="536433" y="1120627"/>
                </a:cubicBezTo>
                <a:cubicBezTo>
                  <a:pt x="550790" y="1107941"/>
                  <a:pt x="579772" y="1110144"/>
                  <a:pt x="579839" y="1080360"/>
                </a:cubicBezTo>
                <a:cubicBezTo>
                  <a:pt x="579839" y="1078291"/>
                  <a:pt x="603880" y="1074819"/>
                  <a:pt x="616768" y="1074617"/>
                </a:cubicBezTo>
                <a:cubicBezTo>
                  <a:pt x="630525" y="1074418"/>
                  <a:pt x="638404" y="1072815"/>
                  <a:pt x="637669" y="1055786"/>
                </a:cubicBezTo>
                <a:cubicBezTo>
                  <a:pt x="636935" y="1038157"/>
                  <a:pt x="649422" y="1031813"/>
                  <a:pt x="665584" y="1026003"/>
                </a:cubicBezTo>
                <a:cubicBezTo>
                  <a:pt x="680008" y="1020860"/>
                  <a:pt x="691959" y="1004701"/>
                  <a:pt x="683546" y="988273"/>
                </a:cubicBezTo>
                <a:cubicBezTo>
                  <a:pt x="676067" y="973782"/>
                  <a:pt x="664448" y="962965"/>
                  <a:pt x="684282" y="950343"/>
                </a:cubicBezTo>
                <a:cubicBezTo>
                  <a:pt x="658706" y="935852"/>
                  <a:pt x="678939" y="919960"/>
                  <a:pt x="685216" y="907470"/>
                </a:cubicBezTo>
                <a:cubicBezTo>
                  <a:pt x="691827" y="894383"/>
                  <a:pt x="703981" y="883362"/>
                  <a:pt x="715801" y="874082"/>
                </a:cubicBezTo>
                <a:cubicBezTo>
                  <a:pt x="720409" y="870474"/>
                  <a:pt x="730760" y="874082"/>
                  <a:pt x="738505" y="874415"/>
                </a:cubicBezTo>
                <a:cubicBezTo>
                  <a:pt x="736235" y="879959"/>
                  <a:pt x="730891" y="886436"/>
                  <a:pt x="732229" y="890978"/>
                </a:cubicBezTo>
                <a:cubicBezTo>
                  <a:pt x="739441" y="915349"/>
                  <a:pt x="748121" y="939393"/>
                  <a:pt x="756937" y="963232"/>
                </a:cubicBezTo>
                <a:cubicBezTo>
                  <a:pt x="757804" y="965634"/>
                  <a:pt x="763145" y="967438"/>
                  <a:pt x="766554" y="967705"/>
                </a:cubicBezTo>
                <a:cubicBezTo>
                  <a:pt x="776904" y="968574"/>
                  <a:pt x="786452" y="948808"/>
                  <a:pt x="798271" y="968574"/>
                </a:cubicBezTo>
                <a:cubicBezTo>
                  <a:pt x="802630" y="975887"/>
                  <a:pt x="810780" y="980907"/>
                  <a:pt x="810922" y="995384"/>
                </a:cubicBezTo>
                <a:lnTo>
                  <a:pt x="810889" y="995584"/>
                </a:lnTo>
                <a:lnTo>
                  <a:pt x="806578" y="996895"/>
                </a:lnTo>
                <a:cubicBezTo>
                  <a:pt x="801512" y="1000143"/>
                  <a:pt x="796336" y="1004635"/>
                  <a:pt x="792731" y="1008375"/>
                </a:cubicBezTo>
                <a:cubicBezTo>
                  <a:pt x="788656" y="1012647"/>
                  <a:pt x="790793" y="1022864"/>
                  <a:pt x="807888" y="1013383"/>
                </a:cubicBezTo>
                <a:lnTo>
                  <a:pt x="807976" y="1013326"/>
                </a:lnTo>
                <a:lnTo>
                  <a:pt x="807956" y="1013449"/>
                </a:lnTo>
                <a:cubicBezTo>
                  <a:pt x="792862" y="1038891"/>
                  <a:pt x="799274" y="1050377"/>
                  <a:pt x="802880" y="1049508"/>
                </a:cubicBezTo>
                <a:cubicBezTo>
                  <a:pt x="813498" y="1047104"/>
                  <a:pt x="828457" y="1043299"/>
                  <a:pt x="818907" y="1025468"/>
                </a:cubicBezTo>
                <a:cubicBezTo>
                  <a:pt x="817705" y="1023265"/>
                  <a:pt x="817038" y="1018923"/>
                  <a:pt x="818306" y="1017522"/>
                </a:cubicBezTo>
                <a:cubicBezTo>
                  <a:pt x="822080" y="1013348"/>
                  <a:pt x="826036" y="1008574"/>
                  <a:pt x="827254" y="1004150"/>
                </a:cubicBezTo>
                <a:lnTo>
                  <a:pt x="825658" y="1001746"/>
                </a:lnTo>
                <a:lnTo>
                  <a:pt x="827222" y="1000722"/>
                </a:lnTo>
                <a:cubicBezTo>
                  <a:pt x="844103" y="991625"/>
                  <a:pt x="853031" y="990811"/>
                  <a:pt x="848624" y="976587"/>
                </a:cubicBezTo>
                <a:cubicBezTo>
                  <a:pt x="844884" y="964501"/>
                  <a:pt x="835467" y="954149"/>
                  <a:pt x="837538" y="939793"/>
                </a:cubicBezTo>
                <a:cubicBezTo>
                  <a:pt x="837807" y="938190"/>
                  <a:pt x="833064" y="935852"/>
                  <a:pt x="830592" y="933849"/>
                </a:cubicBezTo>
                <a:cubicBezTo>
                  <a:pt x="829056" y="937187"/>
                  <a:pt x="826520" y="940393"/>
                  <a:pt x="826253" y="943799"/>
                </a:cubicBezTo>
                <a:cubicBezTo>
                  <a:pt x="825118" y="958623"/>
                  <a:pt x="814966" y="959358"/>
                  <a:pt x="806686" y="953481"/>
                </a:cubicBezTo>
                <a:cubicBezTo>
                  <a:pt x="798205" y="947403"/>
                  <a:pt x="785050" y="940059"/>
                  <a:pt x="791996" y="925701"/>
                </a:cubicBezTo>
                <a:cubicBezTo>
                  <a:pt x="797537" y="914149"/>
                  <a:pt x="803881" y="901928"/>
                  <a:pt x="813029" y="893380"/>
                </a:cubicBezTo>
                <a:cubicBezTo>
                  <a:pt x="824384" y="882830"/>
                  <a:pt x="828255" y="871411"/>
                  <a:pt x="826052" y="857253"/>
                </a:cubicBezTo>
                <a:cubicBezTo>
                  <a:pt x="821578" y="828672"/>
                  <a:pt x="838940" y="817653"/>
                  <a:pt x="861646" y="807571"/>
                </a:cubicBezTo>
                <a:cubicBezTo>
                  <a:pt x="875001" y="801627"/>
                  <a:pt x="873598" y="809374"/>
                  <a:pt x="873131" y="815918"/>
                </a:cubicBezTo>
                <a:cubicBezTo>
                  <a:pt x="872496" y="825000"/>
                  <a:pt x="874199" y="832262"/>
                  <a:pt x="878190" y="837871"/>
                </a:cubicBezTo>
                <a:lnTo>
                  <a:pt x="896921" y="849877"/>
                </a:lnTo>
                <a:lnTo>
                  <a:pt x="896904" y="849909"/>
                </a:lnTo>
                <a:lnTo>
                  <a:pt x="896974" y="849960"/>
                </a:lnTo>
                <a:lnTo>
                  <a:pt x="898239" y="876111"/>
                </a:lnTo>
                <a:cubicBezTo>
                  <a:pt x="901128" y="883499"/>
                  <a:pt x="907455" y="889108"/>
                  <a:pt x="920143" y="891645"/>
                </a:cubicBezTo>
                <a:cubicBezTo>
                  <a:pt x="922648" y="892145"/>
                  <a:pt x="924701" y="894967"/>
                  <a:pt x="923449" y="902104"/>
                </a:cubicBezTo>
                <a:lnTo>
                  <a:pt x="921088" y="909212"/>
                </a:lnTo>
                <a:lnTo>
                  <a:pt x="915269" y="909141"/>
                </a:lnTo>
                <a:cubicBezTo>
                  <a:pt x="901111" y="926168"/>
                  <a:pt x="887688" y="943799"/>
                  <a:pt x="874399" y="961496"/>
                </a:cubicBezTo>
                <a:cubicBezTo>
                  <a:pt x="874200" y="961763"/>
                  <a:pt x="878940" y="965701"/>
                  <a:pt x="906854" y="938392"/>
                </a:cubicBezTo>
                <a:lnTo>
                  <a:pt x="907023" y="938265"/>
                </a:lnTo>
                <a:lnTo>
                  <a:pt x="906922" y="938456"/>
                </a:lnTo>
                <a:cubicBezTo>
                  <a:pt x="908525" y="967304"/>
                  <a:pt x="931297" y="946403"/>
                  <a:pt x="932098" y="920492"/>
                </a:cubicBezTo>
                <a:lnTo>
                  <a:pt x="931846" y="920008"/>
                </a:lnTo>
                <a:lnTo>
                  <a:pt x="944826" y="912338"/>
                </a:lnTo>
                <a:cubicBezTo>
                  <a:pt x="952715" y="907672"/>
                  <a:pt x="956170" y="904399"/>
                  <a:pt x="956203" y="894650"/>
                </a:cubicBezTo>
                <a:cubicBezTo>
                  <a:pt x="956270" y="878623"/>
                  <a:pt x="956138" y="879892"/>
                  <a:pt x="933233" y="872814"/>
                </a:cubicBezTo>
                <a:cubicBezTo>
                  <a:pt x="926620" y="870777"/>
                  <a:pt x="920543" y="867020"/>
                  <a:pt x="914617" y="862789"/>
                </a:cubicBezTo>
                <a:lnTo>
                  <a:pt x="896974" y="849960"/>
                </a:lnTo>
                <a:lnTo>
                  <a:pt x="896972" y="849909"/>
                </a:lnTo>
                <a:lnTo>
                  <a:pt x="896921" y="849877"/>
                </a:lnTo>
                <a:lnTo>
                  <a:pt x="915026" y="813380"/>
                </a:lnTo>
                <a:cubicBezTo>
                  <a:pt x="923782" y="800242"/>
                  <a:pt x="934366" y="787471"/>
                  <a:pt x="944116" y="779057"/>
                </a:cubicBezTo>
                <a:cubicBezTo>
                  <a:pt x="944116" y="784932"/>
                  <a:pt x="944784" y="790944"/>
                  <a:pt x="943982" y="796752"/>
                </a:cubicBezTo>
                <a:cubicBezTo>
                  <a:pt x="940310" y="822595"/>
                  <a:pt x="945453" y="830208"/>
                  <a:pt x="966153" y="825801"/>
                </a:cubicBezTo>
                <a:cubicBezTo>
                  <a:pt x="971363" y="824666"/>
                  <a:pt x="978708" y="817320"/>
                  <a:pt x="978974" y="812513"/>
                </a:cubicBezTo>
                <a:cubicBezTo>
                  <a:pt x="980311" y="785400"/>
                  <a:pt x="996805" y="767772"/>
                  <a:pt x="1014167" y="750075"/>
                </a:cubicBezTo>
                <a:cubicBezTo>
                  <a:pt x="1019310" y="744865"/>
                  <a:pt x="1023784" y="738387"/>
                  <a:pt x="1026587" y="731711"/>
                </a:cubicBezTo>
                <a:cubicBezTo>
                  <a:pt x="1038808" y="702394"/>
                  <a:pt x="1038341" y="691176"/>
                  <a:pt x="1025320" y="665466"/>
                </a:cubicBezTo>
                <a:cubicBezTo>
                  <a:pt x="1017105" y="649172"/>
                  <a:pt x="1011230" y="630808"/>
                  <a:pt x="999609" y="617452"/>
                </a:cubicBezTo>
                <a:cubicBezTo>
                  <a:pt x="988524" y="604696"/>
                  <a:pt x="989860" y="591341"/>
                  <a:pt x="992330" y="579456"/>
                </a:cubicBezTo>
                <a:cubicBezTo>
                  <a:pt x="994668" y="568370"/>
                  <a:pt x="993199" y="548002"/>
                  <a:pt x="1021113" y="563563"/>
                </a:cubicBezTo>
                <a:cubicBezTo>
                  <a:pt x="1042149" y="575315"/>
                  <a:pt x="1068591" y="574646"/>
                  <a:pt x="1081012" y="602160"/>
                </a:cubicBezTo>
                <a:cubicBezTo>
                  <a:pt x="1087556" y="616651"/>
                  <a:pt x="1100044" y="618721"/>
                  <a:pt x="1113466" y="604696"/>
                </a:cubicBezTo>
                <a:cubicBezTo>
                  <a:pt x="1122148" y="595617"/>
                  <a:pt x="1134301" y="589338"/>
                  <a:pt x="1145789" y="583662"/>
                </a:cubicBezTo>
                <a:cubicBezTo>
                  <a:pt x="1169896" y="571842"/>
                  <a:pt x="1177040" y="576650"/>
                  <a:pt x="1180379" y="604163"/>
                </a:cubicBezTo>
                <a:cubicBezTo>
                  <a:pt x="1181247" y="611375"/>
                  <a:pt x="1184052" y="618320"/>
                  <a:pt x="1185922" y="625399"/>
                </a:cubicBezTo>
                <a:cubicBezTo>
                  <a:pt x="1194004" y="621392"/>
                  <a:pt x="1203685" y="618920"/>
                  <a:pt x="1209896" y="612911"/>
                </a:cubicBezTo>
                <a:cubicBezTo>
                  <a:pt x="1220779" y="602428"/>
                  <a:pt x="1232200" y="591076"/>
                  <a:pt x="1238609" y="577787"/>
                </a:cubicBezTo>
                <a:cubicBezTo>
                  <a:pt x="1248027" y="558286"/>
                  <a:pt x="1253902" y="536851"/>
                  <a:pt x="1259847" y="515882"/>
                </a:cubicBezTo>
                <a:cubicBezTo>
                  <a:pt x="1261515" y="509938"/>
                  <a:pt x="1258378" y="502527"/>
                  <a:pt x="1256909" y="495916"/>
                </a:cubicBezTo>
                <a:cubicBezTo>
                  <a:pt x="1256574" y="494313"/>
                  <a:pt x="1254171" y="493177"/>
                  <a:pt x="1252901" y="491708"/>
                </a:cubicBezTo>
                <a:cubicBezTo>
                  <a:pt x="1226122" y="460524"/>
                  <a:pt x="1208094" y="426867"/>
                  <a:pt x="1214838" y="383193"/>
                </a:cubicBezTo>
                <a:cubicBezTo>
                  <a:pt x="1216974" y="369304"/>
                  <a:pt x="1220113" y="353411"/>
                  <a:pt x="1208293" y="338653"/>
                </a:cubicBezTo>
                <a:cubicBezTo>
                  <a:pt x="1204820" y="334379"/>
                  <a:pt x="1214370" y="315614"/>
                  <a:pt x="1222249" y="307934"/>
                </a:cubicBezTo>
                <a:cubicBezTo>
                  <a:pt x="1226324" y="303929"/>
                  <a:pt x="1241082" y="307466"/>
                  <a:pt x="1248694" y="311740"/>
                </a:cubicBezTo>
                <a:cubicBezTo>
                  <a:pt x="1253437" y="314411"/>
                  <a:pt x="1268726" y="318954"/>
                  <a:pt x="1255906" y="332176"/>
                </a:cubicBezTo>
                <a:cubicBezTo>
                  <a:pt x="1248428" y="339853"/>
                  <a:pt x="1244086" y="350672"/>
                  <a:pt x="1239012" y="360424"/>
                </a:cubicBezTo>
                <a:cubicBezTo>
                  <a:pt x="1234937" y="368235"/>
                  <a:pt x="1231865" y="376582"/>
                  <a:pt x="1228327" y="384664"/>
                </a:cubicBezTo>
                <a:cubicBezTo>
                  <a:pt x="1241415" y="386331"/>
                  <a:pt x="1254504" y="388669"/>
                  <a:pt x="1267594" y="388938"/>
                </a:cubicBezTo>
                <a:cubicBezTo>
                  <a:pt x="1269797" y="389005"/>
                  <a:pt x="1273668" y="380389"/>
                  <a:pt x="1274338" y="375380"/>
                </a:cubicBezTo>
                <a:cubicBezTo>
                  <a:pt x="1276808" y="356750"/>
                  <a:pt x="1265455" y="332441"/>
                  <a:pt x="1296108" y="325163"/>
                </a:cubicBezTo>
                <a:cubicBezTo>
                  <a:pt x="1296909" y="324964"/>
                  <a:pt x="1295039" y="297384"/>
                  <a:pt x="1291164" y="296515"/>
                </a:cubicBezTo>
                <a:cubicBezTo>
                  <a:pt x="1269663" y="291506"/>
                  <a:pt x="1251567" y="275615"/>
                  <a:pt x="1253370" y="259587"/>
                </a:cubicBezTo>
                <a:cubicBezTo>
                  <a:pt x="1255172" y="243895"/>
                  <a:pt x="1275807" y="230004"/>
                  <a:pt x="1289162" y="216315"/>
                </a:cubicBezTo>
                <a:cubicBezTo>
                  <a:pt x="1292234" y="213175"/>
                  <a:pt x="1302384" y="211440"/>
                  <a:pt x="1304321" y="213576"/>
                </a:cubicBezTo>
                <a:cubicBezTo>
                  <a:pt x="1322151" y="232875"/>
                  <a:pt x="1344790" y="221990"/>
                  <a:pt x="1365089" y="223992"/>
                </a:cubicBezTo>
                <a:cubicBezTo>
                  <a:pt x="1384655" y="225929"/>
                  <a:pt x="1411233" y="216582"/>
                  <a:pt x="1404423" y="253243"/>
                </a:cubicBezTo>
                <a:cubicBezTo>
                  <a:pt x="1425958" y="259203"/>
                  <a:pt x="1431792" y="282405"/>
                  <a:pt x="1445816" y="296647"/>
                </a:cubicBezTo>
                <a:lnTo>
                  <a:pt x="1463393" y="306897"/>
                </a:lnTo>
                <a:lnTo>
                  <a:pt x="1463388" y="306933"/>
                </a:lnTo>
                <a:lnTo>
                  <a:pt x="1463454" y="306940"/>
                </a:lnTo>
                <a:lnTo>
                  <a:pt x="1462027" y="329010"/>
                </a:lnTo>
                <a:cubicBezTo>
                  <a:pt x="1459832" y="345094"/>
                  <a:pt x="1453871" y="344780"/>
                  <a:pt x="1430933" y="342325"/>
                </a:cubicBezTo>
                <a:cubicBezTo>
                  <a:pt x="1427261" y="341925"/>
                  <a:pt x="1422386" y="342259"/>
                  <a:pt x="1420248" y="340122"/>
                </a:cubicBezTo>
                <a:cubicBezTo>
                  <a:pt x="1401751" y="321492"/>
                  <a:pt x="1406827" y="339789"/>
                  <a:pt x="1404156" y="349470"/>
                </a:cubicBezTo>
                <a:cubicBezTo>
                  <a:pt x="1397611" y="373311"/>
                  <a:pt x="1426927" y="382926"/>
                  <a:pt x="1426392" y="398353"/>
                </a:cubicBezTo>
                <a:cubicBezTo>
                  <a:pt x="1425791" y="415048"/>
                  <a:pt x="1430449" y="421708"/>
                  <a:pt x="1438354" y="424964"/>
                </a:cubicBezTo>
                <a:lnTo>
                  <a:pt x="1464149" y="430030"/>
                </a:lnTo>
                <a:lnTo>
                  <a:pt x="1463721" y="430474"/>
                </a:lnTo>
                <a:cubicBezTo>
                  <a:pt x="1465324" y="436349"/>
                  <a:pt x="1467995" y="441958"/>
                  <a:pt x="1470333" y="447634"/>
                </a:cubicBezTo>
                <a:cubicBezTo>
                  <a:pt x="1471168" y="446132"/>
                  <a:pt x="1471986" y="444647"/>
                  <a:pt x="1472111" y="442209"/>
                </a:cubicBezTo>
                <a:lnTo>
                  <a:pt x="1469745" y="431129"/>
                </a:lnTo>
                <a:lnTo>
                  <a:pt x="1469798" y="431139"/>
                </a:lnTo>
                <a:cubicBezTo>
                  <a:pt x="1474006" y="433611"/>
                  <a:pt x="1471468" y="429337"/>
                  <a:pt x="1468931" y="425065"/>
                </a:cubicBezTo>
                <a:lnTo>
                  <a:pt x="1467883" y="426154"/>
                </a:lnTo>
                <a:lnTo>
                  <a:pt x="1463797" y="415297"/>
                </a:lnTo>
                <a:cubicBezTo>
                  <a:pt x="1462887" y="411107"/>
                  <a:pt x="1462921" y="408369"/>
                  <a:pt x="1463522" y="408236"/>
                </a:cubicBezTo>
                <a:cubicBezTo>
                  <a:pt x="1492370" y="402025"/>
                  <a:pt x="1489096" y="379254"/>
                  <a:pt x="1485892" y="360223"/>
                </a:cubicBezTo>
                <a:cubicBezTo>
                  <a:pt x="1484356" y="351140"/>
                  <a:pt x="1465526" y="343194"/>
                  <a:pt x="1491100" y="342059"/>
                </a:cubicBezTo>
                <a:cubicBezTo>
                  <a:pt x="1501319" y="341591"/>
                  <a:pt x="1511401" y="337850"/>
                  <a:pt x="1521551" y="335581"/>
                </a:cubicBezTo>
                <a:cubicBezTo>
                  <a:pt x="1512203" y="329971"/>
                  <a:pt x="1501384" y="325830"/>
                  <a:pt x="1493906" y="318352"/>
                </a:cubicBezTo>
                <a:cubicBezTo>
                  <a:pt x="1489397" y="313878"/>
                  <a:pt x="1484856" y="310539"/>
                  <a:pt x="1479899" y="308560"/>
                </a:cubicBezTo>
                <a:lnTo>
                  <a:pt x="1463454" y="306940"/>
                </a:lnTo>
                <a:lnTo>
                  <a:pt x="1463454" y="306933"/>
                </a:lnTo>
                <a:lnTo>
                  <a:pt x="1463393" y="306897"/>
                </a:lnTo>
                <a:lnTo>
                  <a:pt x="1465875" y="290864"/>
                </a:lnTo>
                <a:cubicBezTo>
                  <a:pt x="1468095" y="286064"/>
                  <a:pt x="1471401" y="281557"/>
                  <a:pt x="1474874" y="276550"/>
                </a:cubicBezTo>
                <a:cubicBezTo>
                  <a:pt x="1494573" y="248036"/>
                  <a:pt x="1515209" y="219252"/>
                  <a:pt x="1511202" y="180720"/>
                </a:cubicBezTo>
                <a:cubicBezTo>
                  <a:pt x="1510199" y="170838"/>
                  <a:pt x="1515410" y="159286"/>
                  <a:pt x="1520550" y="150003"/>
                </a:cubicBezTo>
                <a:cubicBezTo>
                  <a:pt x="1526428" y="139453"/>
                  <a:pt x="1540784" y="130770"/>
                  <a:pt x="1541253" y="120822"/>
                </a:cubicBezTo>
                <a:cubicBezTo>
                  <a:pt x="1541586" y="112941"/>
                  <a:pt x="1526428" y="104461"/>
                  <a:pt x="1518281" y="96114"/>
                </a:cubicBezTo>
                <a:cubicBezTo>
                  <a:pt x="1515741" y="93510"/>
                  <a:pt x="1513538" y="90637"/>
                  <a:pt x="1511136" y="87899"/>
                </a:cubicBezTo>
                <a:cubicBezTo>
                  <a:pt x="1516209" y="86096"/>
                  <a:pt x="1521218" y="83626"/>
                  <a:pt x="1526428" y="82759"/>
                </a:cubicBezTo>
                <a:cubicBezTo>
                  <a:pt x="1532104" y="81890"/>
                  <a:pt x="1539182" y="84561"/>
                  <a:pt x="1543655" y="82155"/>
                </a:cubicBezTo>
                <a:cubicBezTo>
                  <a:pt x="1552538" y="77215"/>
                  <a:pt x="1560084" y="69870"/>
                  <a:pt x="1568231" y="63527"/>
                </a:cubicBezTo>
                <a:cubicBezTo>
                  <a:pt x="1560752" y="58051"/>
                  <a:pt x="1553605" y="52106"/>
                  <a:pt x="1545659" y="47497"/>
                </a:cubicBezTo>
                <a:cubicBezTo>
                  <a:pt x="1542788" y="45829"/>
                  <a:pt x="1538047" y="47232"/>
                  <a:pt x="1534173" y="47232"/>
                </a:cubicBezTo>
                <a:cubicBezTo>
                  <a:pt x="1536843" y="42623"/>
                  <a:pt x="1539515" y="37950"/>
                  <a:pt x="1542186" y="33343"/>
                </a:cubicBezTo>
                <a:cubicBezTo>
                  <a:pt x="1545858" y="27065"/>
                  <a:pt x="1552338" y="26798"/>
                  <a:pt x="1558413" y="29735"/>
                </a:cubicBezTo>
                <a:cubicBezTo>
                  <a:pt x="1574975" y="37816"/>
                  <a:pt x="1591736" y="42489"/>
                  <a:pt x="1605025" y="23591"/>
                </a:cubicBezTo>
                <a:cubicBezTo>
                  <a:pt x="1608364" y="24928"/>
                  <a:pt x="1611769" y="26128"/>
                  <a:pt x="1614976" y="27664"/>
                </a:cubicBezTo>
                <a:cubicBezTo>
                  <a:pt x="1623056" y="31605"/>
                  <a:pt x="1631002" y="35745"/>
                  <a:pt x="1639016" y="39820"/>
                </a:cubicBezTo>
                <a:cubicBezTo>
                  <a:pt x="1631269" y="42290"/>
                  <a:pt x="1623656" y="45095"/>
                  <a:pt x="1615844" y="47029"/>
                </a:cubicBezTo>
                <a:cubicBezTo>
                  <a:pt x="1612170" y="47966"/>
                  <a:pt x="1607229" y="45695"/>
                  <a:pt x="1604425" y="47431"/>
                </a:cubicBezTo>
                <a:cubicBezTo>
                  <a:pt x="1596611" y="52305"/>
                  <a:pt x="1589533" y="58451"/>
                  <a:pt x="1582187" y="64127"/>
                </a:cubicBezTo>
                <a:cubicBezTo>
                  <a:pt x="1588799" y="70271"/>
                  <a:pt x="1594607" y="77949"/>
                  <a:pt x="1602353" y="82155"/>
                </a:cubicBezTo>
                <a:cubicBezTo>
                  <a:pt x="1608615" y="85612"/>
                  <a:pt x="1619195" y="79790"/>
                  <a:pt x="1618910" y="84890"/>
                </a:cubicBezTo>
                <a:lnTo>
                  <a:pt x="1614498" y="94255"/>
                </a:lnTo>
                <a:lnTo>
                  <a:pt x="1613414" y="94161"/>
                </a:lnTo>
                <a:lnTo>
                  <a:pt x="1614184" y="94373"/>
                </a:lnTo>
                <a:lnTo>
                  <a:pt x="1596219" y="94127"/>
                </a:lnTo>
                <a:cubicBezTo>
                  <a:pt x="1592522" y="94061"/>
                  <a:pt x="1590635" y="94111"/>
                  <a:pt x="1588866" y="94578"/>
                </a:cubicBezTo>
                <a:cubicBezTo>
                  <a:pt x="1582587" y="96246"/>
                  <a:pt x="1576578" y="98851"/>
                  <a:pt x="1570434" y="101121"/>
                </a:cubicBezTo>
                <a:cubicBezTo>
                  <a:pt x="1575777" y="106465"/>
                  <a:pt x="1580584" y="115477"/>
                  <a:pt x="1586660" y="116480"/>
                </a:cubicBezTo>
                <a:cubicBezTo>
                  <a:pt x="1599083" y="118484"/>
                  <a:pt x="1612237" y="116548"/>
                  <a:pt x="1625058" y="115280"/>
                </a:cubicBezTo>
                <a:cubicBezTo>
                  <a:pt x="1626529" y="115146"/>
                  <a:pt x="1628799" y="108935"/>
                  <a:pt x="1628331" y="105863"/>
                </a:cubicBezTo>
                <a:cubicBezTo>
                  <a:pt x="1628063" y="103860"/>
                  <a:pt x="1627329" y="101272"/>
                  <a:pt x="1626345" y="99118"/>
                </a:cubicBezTo>
                <a:lnTo>
                  <a:pt x="1624694" y="97161"/>
                </a:lnTo>
                <a:lnTo>
                  <a:pt x="1636428" y="100270"/>
                </a:lnTo>
                <a:cubicBezTo>
                  <a:pt x="1641370" y="102223"/>
                  <a:pt x="1644359" y="104327"/>
                  <a:pt x="1646696" y="106998"/>
                </a:cubicBezTo>
                <a:cubicBezTo>
                  <a:pt x="1656044" y="117817"/>
                  <a:pt x="1657112" y="127232"/>
                  <a:pt x="1639016" y="129903"/>
                </a:cubicBezTo>
                <a:cubicBezTo>
                  <a:pt x="1615242" y="133377"/>
                  <a:pt x="1593340" y="147934"/>
                  <a:pt x="1567763" y="141989"/>
                </a:cubicBezTo>
                <a:cubicBezTo>
                  <a:pt x="1565159" y="141389"/>
                  <a:pt x="1561487" y="145263"/>
                  <a:pt x="1558348" y="146999"/>
                </a:cubicBezTo>
                <a:cubicBezTo>
                  <a:pt x="1562956" y="149134"/>
                  <a:pt x="1567362" y="152139"/>
                  <a:pt x="1572169" y="153277"/>
                </a:cubicBezTo>
                <a:cubicBezTo>
                  <a:pt x="1580452" y="155214"/>
                  <a:pt x="1592403" y="149068"/>
                  <a:pt x="1593404" y="165029"/>
                </a:cubicBezTo>
                <a:cubicBezTo>
                  <a:pt x="1593940" y="173511"/>
                  <a:pt x="1588263" y="189135"/>
                  <a:pt x="1602020" y="187801"/>
                </a:cubicBezTo>
                <a:cubicBezTo>
                  <a:pt x="1618648" y="186264"/>
                  <a:pt x="1640619" y="202625"/>
                  <a:pt x="1652238" y="177048"/>
                </a:cubicBezTo>
                <a:cubicBezTo>
                  <a:pt x="1673408" y="186264"/>
                  <a:pt x="1663791" y="199419"/>
                  <a:pt x="1657780" y="213243"/>
                </a:cubicBezTo>
                <a:cubicBezTo>
                  <a:pt x="1653707" y="222658"/>
                  <a:pt x="1657714" y="227066"/>
                  <a:pt x="1665860" y="224060"/>
                </a:cubicBezTo>
                <a:cubicBezTo>
                  <a:pt x="1674342" y="220922"/>
                  <a:pt x="1681954" y="214512"/>
                  <a:pt x="1690568" y="212976"/>
                </a:cubicBezTo>
                <a:cubicBezTo>
                  <a:pt x="1698783" y="211508"/>
                  <a:pt x="1711004" y="208568"/>
                  <a:pt x="1711404" y="224528"/>
                </a:cubicBezTo>
                <a:cubicBezTo>
                  <a:pt x="1711604" y="234410"/>
                  <a:pt x="1714076" y="238620"/>
                  <a:pt x="1723224" y="229001"/>
                </a:cubicBezTo>
                <a:cubicBezTo>
                  <a:pt x="1742725" y="208568"/>
                  <a:pt x="1745460" y="207432"/>
                  <a:pt x="1757614" y="226932"/>
                </a:cubicBezTo>
                <a:cubicBezTo>
                  <a:pt x="1765162" y="239153"/>
                  <a:pt x="1773374" y="235212"/>
                  <a:pt x="1781789" y="235548"/>
                </a:cubicBezTo>
                <a:cubicBezTo>
                  <a:pt x="1784993" y="235680"/>
                  <a:pt x="1791470" y="230271"/>
                  <a:pt x="1791204" y="228001"/>
                </a:cubicBezTo>
                <a:cubicBezTo>
                  <a:pt x="1790335" y="219788"/>
                  <a:pt x="1787196" y="211774"/>
                  <a:pt x="1784993" y="203628"/>
                </a:cubicBezTo>
                <a:cubicBezTo>
                  <a:pt x="1804826" y="207499"/>
                  <a:pt x="1819584" y="179319"/>
                  <a:pt x="1841087" y="194878"/>
                </a:cubicBezTo>
                <a:cubicBezTo>
                  <a:pt x="1842024" y="195546"/>
                  <a:pt x="1841222" y="198620"/>
                  <a:pt x="1841222" y="200622"/>
                </a:cubicBezTo>
                <a:cubicBezTo>
                  <a:pt x="1836480" y="203427"/>
                  <a:pt x="1831006" y="205430"/>
                  <a:pt x="1827196" y="209168"/>
                </a:cubicBezTo>
                <a:cubicBezTo>
                  <a:pt x="1823124" y="213109"/>
                  <a:pt x="1812105" y="223860"/>
                  <a:pt x="1825462" y="222991"/>
                </a:cubicBezTo>
                <a:cubicBezTo>
                  <a:pt x="1855178" y="221189"/>
                  <a:pt x="1864326" y="245431"/>
                  <a:pt x="1881957" y="258985"/>
                </a:cubicBezTo>
                <a:cubicBezTo>
                  <a:pt x="1892575" y="267202"/>
                  <a:pt x="1880954" y="270206"/>
                  <a:pt x="1878684" y="275813"/>
                </a:cubicBezTo>
                <a:cubicBezTo>
                  <a:pt x="1874611" y="285764"/>
                  <a:pt x="1874944" y="294912"/>
                  <a:pt x="1889570" y="295113"/>
                </a:cubicBezTo>
                <a:cubicBezTo>
                  <a:pt x="1899386" y="295248"/>
                  <a:pt x="1909269" y="295714"/>
                  <a:pt x="1919018" y="294979"/>
                </a:cubicBezTo>
                <a:cubicBezTo>
                  <a:pt x="1931438" y="293978"/>
                  <a:pt x="1933977" y="299320"/>
                  <a:pt x="1936581" y="311140"/>
                </a:cubicBezTo>
                <a:cubicBezTo>
                  <a:pt x="1939720" y="325163"/>
                  <a:pt x="1957216" y="330840"/>
                  <a:pt x="1961959" y="347935"/>
                </a:cubicBezTo>
                <a:cubicBezTo>
                  <a:pt x="1963960" y="355146"/>
                  <a:pt x="1982861" y="362226"/>
                  <a:pt x="1989069" y="376650"/>
                </a:cubicBezTo>
                <a:cubicBezTo>
                  <a:pt x="1991874" y="383127"/>
                  <a:pt x="2004028" y="386733"/>
                  <a:pt x="2012575" y="389137"/>
                </a:cubicBezTo>
                <a:cubicBezTo>
                  <a:pt x="2019856" y="391139"/>
                  <a:pt x="2029004" y="387335"/>
                  <a:pt x="2035881" y="389939"/>
                </a:cubicBezTo>
                <a:cubicBezTo>
                  <a:pt x="2069804" y="402558"/>
                  <a:pt x="2069003" y="399087"/>
                  <a:pt x="2098854" y="376249"/>
                </a:cubicBezTo>
                <a:cubicBezTo>
                  <a:pt x="2116818" y="362492"/>
                  <a:pt x="2113813" y="331038"/>
                  <a:pt x="2142995" y="329169"/>
                </a:cubicBezTo>
                <a:cubicBezTo>
                  <a:pt x="2145065" y="329036"/>
                  <a:pt x="2146534" y="319487"/>
                  <a:pt x="2148203" y="314277"/>
                </a:cubicBezTo>
                <a:cubicBezTo>
                  <a:pt x="2150406" y="307466"/>
                  <a:pt x="2124898" y="304127"/>
                  <a:pt x="2145599" y="295848"/>
                </a:cubicBezTo>
                <a:cubicBezTo>
                  <a:pt x="2148404" y="294713"/>
                  <a:pt x="2157018" y="302390"/>
                  <a:pt x="2159689" y="307601"/>
                </a:cubicBezTo>
                <a:cubicBezTo>
                  <a:pt x="2173179" y="334111"/>
                  <a:pt x="2190139" y="339853"/>
                  <a:pt x="2213180" y="318753"/>
                </a:cubicBezTo>
                <a:cubicBezTo>
                  <a:pt x="2246033" y="348804"/>
                  <a:pt x="2246367" y="314210"/>
                  <a:pt x="2258988" y="297717"/>
                </a:cubicBezTo>
                <a:cubicBezTo>
                  <a:pt x="2272546" y="280022"/>
                  <a:pt x="2252446" y="274078"/>
                  <a:pt x="2248973" y="273343"/>
                </a:cubicBezTo>
                <a:cubicBezTo>
                  <a:pt x="2233880" y="270338"/>
                  <a:pt x="2217853" y="272475"/>
                  <a:pt x="2202361" y="271140"/>
                </a:cubicBezTo>
                <a:cubicBezTo>
                  <a:pt x="2195950" y="270607"/>
                  <a:pt x="2185599" y="267134"/>
                  <a:pt x="2184464" y="262924"/>
                </a:cubicBezTo>
                <a:cubicBezTo>
                  <a:pt x="2180859" y="249904"/>
                  <a:pt x="2195015" y="251974"/>
                  <a:pt x="2200424" y="246900"/>
                </a:cubicBezTo>
                <a:cubicBezTo>
                  <a:pt x="2220391" y="228202"/>
                  <a:pt x="2249906" y="243427"/>
                  <a:pt x="2268538" y="224594"/>
                </a:cubicBezTo>
                <a:cubicBezTo>
                  <a:pt x="2269207" y="223928"/>
                  <a:pt x="2274548" y="228001"/>
                  <a:pt x="2277754" y="229803"/>
                </a:cubicBezTo>
                <a:cubicBezTo>
                  <a:pt x="2273813" y="233942"/>
                  <a:pt x="2269807" y="238085"/>
                  <a:pt x="2266001" y="242357"/>
                </a:cubicBezTo>
                <a:cubicBezTo>
                  <a:pt x="2262394" y="246432"/>
                  <a:pt x="2258988" y="250704"/>
                  <a:pt x="2255516" y="254846"/>
                </a:cubicBezTo>
                <a:cubicBezTo>
                  <a:pt x="2266668" y="256447"/>
                  <a:pt x="2277754" y="258787"/>
                  <a:pt x="2288906" y="259320"/>
                </a:cubicBezTo>
                <a:cubicBezTo>
                  <a:pt x="2292512" y="259452"/>
                  <a:pt x="2296318" y="254645"/>
                  <a:pt x="2299992" y="252107"/>
                </a:cubicBezTo>
                <a:cubicBezTo>
                  <a:pt x="2296651" y="247632"/>
                  <a:pt x="2292379" y="243495"/>
                  <a:pt x="2290241" y="238419"/>
                </a:cubicBezTo>
                <a:cubicBezTo>
                  <a:pt x="2289105" y="235680"/>
                  <a:pt x="2290975" y="231073"/>
                  <a:pt x="2292646" y="227933"/>
                </a:cubicBezTo>
                <a:cubicBezTo>
                  <a:pt x="2293046" y="227134"/>
                  <a:pt x="2298722" y="227666"/>
                  <a:pt x="2300458" y="229269"/>
                </a:cubicBezTo>
                <a:cubicBezTo>
                  <a:pt x="2307737" y="235812"/>
                  <a:pt x="2313681" y="244227"/>
                  <a:pt x="2321695" y="249569"/>
                </a:cubicBezTo>
                <a:cubicBezTo>
                  <a:pt x="2329040" y="254511"/>
                  <a:pt x="2342327" y="261658"/>
                  <a:pt x="2346268" y="258720"/>
                </a:cubicBezTo>
                <a:cubicBezTo>
                  <a:pt x="2355216" y="252076"/>
                  <a:pt x="2363580" y="252827"/>
                  <a:pt x="2373531" y="255423"/>
                </a:cubicBezTo>
                <a:lnTo>
                  <a:pt x="2396557" y="260287"/>
                </a:lnTo>
                <a:lnTo>
                  <a:pt x="2404432" y="270871"/>
                </a:lnTo>
                <a:cubicBezTo>
                  <a:pt x="2408573" y="272208"/>
                  <a:pt x="2414116" y="269203"/>
                  <a:pt x="2410309" y="263193"/>
                </a:cubicBezTo>
                <a:cubicBezTo>
                  <a:pt x="2412814" y="263093"/>
                  <a:pt x="2413081" y="262491"/>
                  <a:pt x="2412179" y="261790"/>
                </a:cubicBezTo>
                <a:lnTo>
                  <a:pt x="2408147" y="260220"/>
                </a:lnTo>
                <a:lnTo>
                  <a:pt x="2397563" y="245663"/>
                </a:lnTo>
                <a:cubicBezTo>
                  <a:pt x="2396019" y="240588"/>
                  <a:pt x="2397922" y="236915"/>
                  <a:pt x="2405503" y="236549"/>
                </a:cubicBezTo>
                <a:cubicBezTo>
                  <a:pt x="2420126" y="235812"/>
                  <a:pt x="2437154" y="229937"/>
                  <a:pt x="2448306" y="246766"/>
                </a:cubicBezTo>
                <a:cubicBezTo>
                  <a:pt x="2456388" y="258985"/>
                  <a:pt x="2464934" y="270804"/>
                  <a:pt x="2473281" y="282826"/>
                </a:cubicBezTo>
                <a:cubicBezTo>
                  <a:pt x="2483901" y="265930"/>
                  <a:pt x="2500996" y="271474"/>
                  <a:pt x="2515754" y="271740"/>
                </a:cubicBezTo>
                <a:cubicBezTo>
                  <a:pt x="2534717" y="272142"/>
                  <a:pt x="2553616" y="274879"/>
                  <a:pt x="2572580" y="276682"/>
                </a:cubicBezTo>
                <a:cubicBezTo>
                  <a:pt x="2569443" y="309671"/>
                  <a:pt x="2605904" y="284964"/>
                  <a:pt x="2613716" y="304862"/>
                </a:cubicBezTo>
                <a:cubicBezTo>
                  <a:pt x="2616323" y="311474"/>
                  <a:pt x="2628408" y="316550"/>
                  <a:pt x="2636888" y="318018"/>
                </a:cubicBezTo>
                <a:cubicBezTo>
                  <a:pt x="2646639" y="319686"/>
                  <a:pt x="2654653" y="323829"/>
                  <a:pt x="2649043" y="302125"/>
                </a:cubicBezTo>
                <a:cubicBezTo>
                  <a:pt x="2643834" y="282090"/>
                  <a:pt x="2690645" y="261792"/>
                  <a:pt x="2710347" y="274078"/>
                </a:cubicBezTo>
                <a:cubicBezTo>
                  <a:pt x="2718492" y="279153"/>
                  <a:pt x="2722432" y="292175"/>
                  <a:pt x="2726307" y="302325"/>
                </a:cubicBezTo>
                <a:cubicBezTo>
                  <a:pt x="2729577" y="310871"/>
                  <a:pt x="2729244" y="328169"/>
                  <a:pt x="2731781" y="328370"/>
                </a:cubicBezTo>
                <a:cubicBezTo>
                  <a:pt x="2748677" y="329905"/>
                  <a:pt x="2765973" y="328235"/>
                  <a:pt x="2783002" y="326498"/>
                </a:cubicBezTo>
                <a:cubicBezTo>
                  <a:pt x="2783868" y="326433"/>
                  <a:pt x="2786006" y="315081"/>
                  <a:pt x="2783668" y="311474"/>
                </a:cubicBezTo>
                <a:cubicBezTo>
                  <a:pt x="2777592" y="301924"/>
                  <a:pt x="2767642" y="294510"/>
                  <a:pt x="2762700" y="284562"/>
                </a:cubicBezTo>
                <a:cubicBezTo>
                  <a:pt x="2759897" y="278954"/>
                  <a:pt x="2762700" y="269403"/>
                  <a:pt x="2765704" y="262860"/>
                </a:cubicBezTo>
                <a:cubicBezTo>
                  <a:pt x="2766840" y="260388"/>
                  <a:pt x="2778060" y="258985"/>
                  <a:pt x="2780530" y="261389"/>
                </a:cubicBezTo>
                <a:cubicBezTo>
                  <a:pt x="2786074" y="266734"/>
                  <a:pt x="2794020" y="276749"/>
                  <a:pt x="2792217" y="281424"/>
                </a:cubicBezTo>
                <a:cubicBezTo>
                  <a:pt x="2784871" y="300122"/>
                  <a:pt x="2798093" y="303393"/>
                  <a:pt x="2809313" y="306465"/>
                </a:cubicBezTo>
                <a:cubicBezTo>
                  <a:pt x="2821665" y="309938"/>
                  <a:pt x="2836758" y="301523"/>
                  <a:pt x="2847444" y="314812"/>
                </a:cubicBezTo>
                <a:cubicBezTo>
                  <a:pt x="2847575" y="315014"/>
                  <a:pt x="2856259" y="308870"/>
                  <a:pt x="2856124" y="308670"/>
                </a:cubicBezTo>
                <a:cubicBezTo>
                  <a:pt x="2845706" y="291910"/>
                  <a:pt x="2845841" y="263993"/>
                  <a:pt x="2822935" y="260856"/>
                </a:cubicBezTo>
                <a:cubicBezTo>
                  <a:pt x="2800363" y="257717"/>
                  <a:pt x="2787609" y="251306"/>
                  <a:pt x="2783002" y="228535"/>
                </a:cubicBezTo>
                <a:cubicBezTo>
                  <a:pt x="2782466" y="225798"/>
                  <a:pt x="2769312" y="225595"/>
                  <a:pt x="2762032" y="224194"/>
                </a:cubicBezTo>
                <a:cubicBezTo>
                  <a:pt x="2765638" y="204896"/>
                  <a:pt x="2757758" y="197016"/>
                  <a:pt x="2738393" y="200554"/>
                </a:cubicBezTo>
                <a:cubicBezTo>
                  <a:pt x="2738393" y="194679"/>
                  <a:pt x="2740396" y="184729"/>
                  <a:pt x="2738059" y="183526"/>
                </a:cubicBezTo>
                <a:cubicBezTo>
                  <a:pt x="2726774" y="177850"/>
                  <a:pt x="2714420" y="174111"/>
                  <a:pt x="2702265" y="170503"/>
                </a:cubicBezTo>
                <a:cubicBezTo>
                  <a:pt x="2693717" y="167967"/>
                  <a:pt x="2692784" y="144796"/>
                  <a:pt x="2677090" y="161156"/>
                </a:cubicBezTo>
                <a:cubicBezTo>
                  <a:pt x="2675888" y="162423"/>
                  <a:pt x="2670814" y="161891"/>
                  <a:pt x="2669076" y="160422"/>
                </a:cubicBezTo>
                <a:cubicBezTo>
                  <a:pt x="2643300" y="138784"/>
                  <a:pt x="2626405" y="104660"/>
                  <a:pt x="2586940" y="101723"/>
                </a:cubicBezTo>
                <a:cubicBezTo>
                  <a:pt x="2586003" y="101656"/>
                  <a:pt x="2586205" y="94578"/>
                  <a:pt x="2584736" y="91237"/>
                </a:cubicBezTo>
                <a:cubicBezTo>
                  <a:pt x="2583399" y="88167"/>
                  <a:pt x="2580661" y="85696"/>
                  <a:pt x="2578525" y="82890"/>
                </a:cubicBezTo>
                <a:cubicBezTo>
                  <a:pt x="2576723" y="86096"/>
                  <a:pt x="2574118" y="89034"/>
                  <a:pt x="2573314" y="92507"/>
                </a:cubicBezTo>
                <a:cubicBezTo>
                  <a:pt x="2572381" y="96246"/>
                  <a:pt x="2574051" y="100653"/>
                  <a:pt x="2572916" y="104192"/>
                </a:cubicBezTo>
                <a:cubicBezTo>
                  <a:pt x="2568575" y="117750"/>
                  <a:pt x="2599760" y="125629"/>
                  <a:pt x="2580796" y="138385"/>
                </a:cubicBezTo>
                <a:cubicBezTo>
                  <a:pt x="2561963" y="151004"/>
                  <a:pt x="2550546" y="128569"/>
                  <a:pt x="2545604" y="118218"/>
                </a:cubicBezTo>
                <a:cubicBezTo>
                  <a:pt x="2526771" y="79017"/>
                  <a:pt x="2494650" y="90369"/>
                  <a:pt x="2469410" y="99853"/>
                </a:cubicBezTo>
                <a:cubicBezTo>
                  <a:pt x="2449509" y="107399"/>
                  <a:pt x="2428608" y="110338"/>
                  <a:pt x="2414049" y="103725"/>
                </a:cubicBezTo>
                <a:cubicBezTo>
                  <a:pt x="2396352" y="95711"/>
                  <a:pt x="2385868" y="90304"/>
                  <a:pt x="2367904" y="102525"/>
                </a:cubicBezTo>
                <a:cubicBezTo>
                  <a:pt x="2361292" y="106998"/>
                  <a:pt x="2340192" y="90837"/>
                  <a:pt x="2334182" y="95378"/>
                </a:cubicBezTo>
                <a:cubicBezTo>
                  <a:pt x="2312679" y="111606"/>
                  <a:pt x="2289705" y="104862"/>
                  <a:pt x="2267403" y="105729"/>
                </a:cubicBezTo>
                <a:cubicBezTo>
                  <a:pt x="2246770" y="106530"/>
                  <a:pt x="2225533" y="109602"/>
                  <a:pt x="2207036" y="94645"/>
                </a:cubicBezTo>
                <a:cubicBezTo>
                  <a:pt x="2201959" y="90570"/>
                  <a:pt x="2192744" y="91573"/>
                  <a:pt x="2185400" y="90237"/>
                </a:cubicBezTo>
                <a:cubicBezTo>
                  <a:pt x="2192211" y="86096"/>
                  <a:pt x="2199022" y="81890"/>
                  <a:pt x="2205900" y="77749"/>
                </a:cubicBezTo>
                <a:cubicBezTo>
                  <a:pt x="2219789" y="69268"/>
                  <a:pt x="2218654" y="55844"/>
                  <a:pt x="2219257" y="41824"/>
                </a:cubicBezTo>
                <a:cubicBezTo>
                  <a:pt x="2220925" y="4493"/>
                  <a:pt x="2225866" y="-1318"/>
                  <a:pt x="2263930" y="218"/>
                </a:cubicBezTo>
                <a:close/>
              </a:path>
            </a:pathLst>
          </a:custGeom>
        </p:spPr>
        <p:txBody>
          <a:bodyPr wrap="square">
            <a:noAutofit/>
          </a:bodyPr>
          <a:lstStyle/>
          <a:p>
            <a:endParaRPr lang="zh-CN" altLang="en-US"/>
          </a:p>
        </p:txBody>
      </p:sp>
      <p:cxnSp>
        <p:nvCxnSpPr>
          <p:cNvPr id="7" name="直接连接符 6"/>
          <p:cNvCxnSpPr/>
          <p:nvPr userDrawn="1"/>
        </p:nvCxnSpPr>
        <p:spPr>
          <a:xfrm>
            <a:off x="352425" y="853048"/>
            <a:ext cx="1183957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userDrawn="1"/>
        </p:nvSpPr>
        <p:spPr>
          <a:xfrm>
            <a:off x="0" y="158016"/>
            <a:ext cx="333375" cy="695032"/>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240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endParaRPr>
          </a:p>
        </p:txBody>
      </p:sp>
      <p:pic>
        <p:nvPicPr>
          <p:cNvPr id="9" name="图片 8"/>
          <p:cNvPicPr>
            <a:picLocks noChangeAspect="1"/>
          </p:cNvPicPr>
          <p:nvPr userDrawn="1"/>
        </p:nvPicPr>
        <p:blipFill>
          <a:blip r:embed="rId2" cstate="screen"/>
          <a:stretch>
            <a:fillRect/>
          </a:stretch>
        </p:blipFill>
        <p:spPr>
          <a:xfrm>
            <a:off x="11468463" y="229737"/>
            <a:ext cx="544944" cy="551589"/>
          </a:xfrm>
          <a:prstGeom prst="rect">
            <a:avLst/>
          </a:prstGeom>
        </p:spPr>
      </p:pic>
      <p:pic>
        <p:nvPicPr>
          <p:cNvPr id="10" name="图片 9"/>
          <p:cNvPicPr>
            <a:picLocks noChangeAspect="1"/>
          </p:cNvPicPr>
          <p:nvPr userDrawn="1"/>
        </p:nvPicPr>
        <p:blipFill>
          <a:blip r:embed="rId3"/>
          <a:stretch>
            <a:fillRect/>
          </a:stretch>
        </p:blipFill>
        <p:spPr>
          <a:xfrm>
            <a:off x="-11837" y="5514974"/>
            <a:ext cx="12215674" cy="13430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6*min(max(#ppt_w*#ppt_h,.3),1)-7.4)/-.7*#ppt_w"/>
                                          </p:val>
                                        </p:tav>
                                        <p:tav tm="100000">
                                          <p:val>
                                            <p:strVal val="#ppt_w"/>
                                          </p:val>
                                        </p:tav>
                                      </p:tavLst>
                                    </p:anim>
                                    <p:anim calcmode="lin" valueType="num">
                                      <p:cBhvr>
                                        <p:cTn id="8" dur="500" fill="hold"/>
                                        <p:tgtEl>
                                          <p:spTgt spid="9"/>
                                        </p:tgtEl>
                                        <p:attrNameLst>
                                          <p:attrName>ppt_h</p:attrName>
                                        </p:attrNameLst>
                                      </p:cBhvr>
                                      <p:tavLst>
                                        <p:tav tm="0">
                                          <p:val>
                                            <p:strVal val="(6*min(max(#ppt_w*#ppt_h,.3),1)-7.4)/-.7*#ppt_h"/>
                                          </p:val>
                                        </p:tav>
                                        <p:tav tm="100000">
                                          <p:val>
                                            <p:strVal val="#ppt_h"/>
                                          </p:val>
                                        </p:tav>
                                      </p:tavLst>
                                    </p:anim>
                                    <p:anim calcmode="lin" valueType="num">
                                      <p:cBhvr>
                                        <p:cTn id="9" dur="500" fill="hold"/>
                                        <p:tgtEl>
                                          <p:spTgt spid="9"/>
                                        </p:tgtEl>
                                        <p:attrNameLst>
                                          <p:attrName>ppt_x</p:attrName>
                                        </p:attrNameLst>
                                      </p:cBhvr>
                                      <p:tavLst>
                                        <p:tav tm="0">
                                          <p:val>
                                            <p:fltVal val="0.5"/>
                                          </p:val>
                                        </p:tav>
                                        <p:tav tm="100000">
                                          <p:val>
                                            <p:strVal val="#ppt_x"/>
                                          </p:val>
                                        </p:tav>
                                      </p:tavLst>
                                    </p:anim>
                                    <p:anim calcmode="lin" valueType="num">
                                      <p:cBhvr>
                                        <p:cTn id="10"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pic>
        <p:nvPicPr>
          <p:cNvPr id="4" name="图片 3" descr="蓝色的天空&#10;&#10;描述已自动生成"/>
          <p:cNvPicPr>
            <a:picLocks noChangeAspect="1"/>
          </p:cNvPicPr>
          <p:nvPr userDrawn="1"/>
        </p:nvPicPr>
        <p:blipFill>
          <a:blip r:embed="rId2">
            <a:alphaModFix amt="54000"/>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1029708" y="1479213"/>
            <a:ext cx="4328487" cy="4526253"/>
          </a:xfrm>
          <a:custGeom>
            <a:avLst/>
            <a:gdLst>
              <a:gd name="connsiteX0" fmla="*/ 3218789 w 4328487"/>
              <a:gd name="connsiteY0" fmla="*/ 4518768 h 4526253"/>
              <a:gd name="connsiteX1" fmla="*/ 3209915 w 4328487"/>
              <a:gd name="connsiteY1" fmla="*/ 4525931 h 4526253"/>
              <a:gd name="connsiteX2" fmla="*/ 3218789 w 4328487"/>
              <a:gd name="connsiteY2" fmla="*/ 4518768 h 4526253"/>
              <a:gd name="connsiteX3" fmla="*/ 3172862 w 4328487"/>
              <a:gd name="connsiteY3" fmla="*/ 4518186 h 4526253"/>
              <a:gd name="connsiteX4" fmla="*/ 3169557 w 4328487"/>
              <a:gd name="connsiteY4" fmla="*/ 4520896 h 4526253"/>
              <a:gd name="connsiteX5" fmla="*/ 3162295 w 4328487"/>
              <a:gd name="connsiteY5" fmla="*/ 4522476 h 4526253"/>
              <a:gd name="connsiteX6" fmla="*/ 3133529 w 4328487"/>
              <a:gd name="connsiteY6" fmla="*/ 4512373 h 4526253"/>
              <a:gd name="connsiteX7" fmla="*/ 3136190 w 4328487"/>
              <a:gd name="connsiteY7" fmla="*/ 4512969 h 4526253"/>
              <a:gd name="connsiteX8" fmla="*/ 3138455 w 4328487"/>
              <a:gd name="connsiteY8" fmla="*/ 4515801 h 4526253"/>
              <a:gd name="connsiteX9" fmla="*/ 3132375 w 4328487"/>
              <a:gd name="connsiteY9" fmla="*/ 4518240 h 4526253"/>
              <a:gd name="connsiteX10" fmla="*/ 3146968 w 4328487"/>
              <a:gd name="connsiteY10" fmla="*/ 4500090 h 4526253"/>
              <a:gd name="connsiteX11" fmla="*/ 3166318 w 4328487"/>
              <a:gd name="connsiteY11" fmla="*/ 4508618 h 4526253"/>
              <a:gd name="connsiteX12" fmla="*/ 3154916 w 4328487"/>
              <a:gd name="connsiteY12" fmla="*/ 4517237 h 4526253"/>
              <a:gd name="connsiteX13" fmla="*/ 3156933 w 4328487"/>
              <a:gd name="connsiteY13" fmla="*/ 4513767 h 4526253"/>
              <a:gd name="connsiteX14" fmla="*/ 3146968 w 4328487"/>
              <a:gd name="connsiteY14" fmla="*/ 4500090 h 4526253"/>
              <a:gd name="connsiteX15" fmla="*/ 3138148 w 4328487"/>
              <a:gd name="connsiteY15" fmla="*/ 4472381 h 4526253"/>
              <a:gd name="connsiteX16" fmla="*/ 3123394 w 4328487"/>
              <a:gd name="connsiteY16" fmla="*/ 4477179 h 4526253"/>
              <a:gd name="connsiteX17" fmla="*/ 3122121 w 4328487"/>
              <a:gd name="connsiteY17" fmla="*/ 4476226 h 4526253"/>
              <a:gd name="connsiteX18" fmla="*/ 3147849 w 4328487"/>
              <a:gd name="connsiteY18" fmla="*/ 4465694 h 4526253"/>
              <a:gd name="connsiteX19" fmla="*/ 3140491 w 4328487"/>
              <a:gd name="connsiteY19" fmla="*/ 4475535 h 4526253"/>
              <a:gd name="connsiteX20" fmla="*/ 3147849 w 4328487"/>
              <a:gd name="connsiteY20" fmla="*/ 4465694 h 4526253"/>
              <a:gd name="connsiteX21" fmla="*/ 3147569 w 4328487"/>
              <a:gd name="connsiteY21" fmla="*/ 4462045 h 4526253"/>
              <a:gd name="connsiteX22" fmla="*/ 3143351 w 4328487"/>
              <a:gd name="connsiteY22" fmla="*/ 4462934 h 4526253"/>
              <a:gd name="connsiteX23" fmla="*/ 3140370 w 4328487"/>
              <a:gd name="connsiteY23" fmla="*/ 4462857 h 4526253"/>
              <a:gd name="connsiteX24" fmla="*/ 3160642 w 4328487"/>
              <a:gd name="connsiteY24" fmla="*/ 4461292 h 4526253"/>
              <a:gd name="connsiteX25" fmla="*/ 3162665 w 4328487"/>
              <a:gd name="connsiteY25" fmla="*/ 4463682 h 4526253"/>
              <a:gd name="connsiteX26" fmla="*/ 3161943 w 4328487"/>
              <a:gd name="connsiteY26" fmla="*/ 4465416 h 4526253"/>
              <a:gd name="connsiteX27" fmla="*/ 3160642 w 4328487"/>
              <a:gd name="connsiteY27" fmla="*/ 4461292 h 4526253"/>
              <a:gd name="connsiteX28" fmla="*/ 3099960 w 4328487"/>
              <a:gd name="connsiteY28" fmla="*/ 4459645 h 4526253"/>
              <a:gd name="connsiteX29" fmla="*/ 3093793 w 4328487"/>
              <a:gd name="connsiteY29" fmla="*/ 4478513 h 4526253"/>
              <a:gd name="connsiteX30" fmla="*/ 3095295 w 4328487"/>
              <a:gd name="connsiteY30" fmla="*/ 4477830 h 4526253"/>
              <a:gd name="connsiteX31" fmla="*/ 3086262 w 4328487"/>
              <a:gd name="connsiteY31" fmla="*/ 4486916 h 4526253"/>
              <a:gd name="connsiteX32" fmla="*/ 3091989 w 4328487"/>
              <a:gd name="connsiteY32" fmla="*/ 4480540 h 4526253"/>
              <a:gd name="connsiteX33" fmla="*/ 3086212 w 4328487"/>
              <a:gd name="connsiteY33" fmla="*/ 4481631 h 4526253"/>
              <a:gd name="connsiteX34" fmla="*/ 3099960 w 4328487"/>
              <a:gd name="connsiteY34" fmla="*/ 4459645 h 4526253"/>
              <a:gd name="connsiteX35" fmla="*/ 3073760 w 4328487"/>
              <a:gd name="connsiteY35" fmla="*/ 4450006 h 4526253"/>
              <a:gd name="connsiteX36" fmla="*/ 3083274 w 4328487"/>
              <a:gd name="connsiteY36" fmla="*/ 4451485 h 4526253"/>
              <a:gd name="connsiteX37" fmla="*/ 3074195 w 4328487"/>
              <a:gd name="connsiteY37" fmla="*/ 4455287 h 4526253"/>
              <a:gd name="connsiteX38" fmla="*/ 3070675 w 4328487"/>
              <a:gd name="connsiteY38" fmla="*/ 4459438 h 4526253"/>
              <a:gd name="connsiteX39" fmla="*/ 3040150 w 4328487"/>
              <a:gd name="connsiteY39" fmla="*/ 4449972 h 4526253"/>
              <a:gd name="connsiteX40" fmla="*/ 3044461 w 4328487"/>
              <a:gd name="connsiteY40" fmla="*/ 4449994 h 4526253"/>
              <a:gd name="connsiteX41" fmla="*/ 3040942 w 4328487"/>
              <a:gd name="connsiteY41" fmla="*/ 4454146 h 4526253"/>
              <a:gd name="connsiteX42" fmla="*/ 3038257 w 4328487"/>
              <a:gd name="connsiteY42" fmla="*/ 4453971 h 4526253"/>
              <a:gd name="connsiteX43" fmla="*/ 3040150 w 4328487"/>
              <a:gd name="connsiteY43" fmla="*/ 4449972 h 4526253"/>
              <a:gd name="connsiteX44" fmla="*/ 3115778 w 4328487"/>
              <a:gd name="connsiteY44" fmla="*/ 4448886 h 4526253"/>
              <a:gd name="connsiteX45" fmla="*/ 3109040 w 4328487"/>
              <a:gd name="connsiteY45" fmla="*/ 4455844 h 4526253"/>
              <a:gd name="connsiteX46" fmla="*/ 3106853 w 4328487"/>
              <a:gd name="connsiteY46" fmla="*/ 4450767 h 4526253"/>
              <a:gd name="connsiteX47" fmla="*/ 3106047 w 4328487"/>
              <a:gd name="connsiteY47" fmla="*/ 4448850 h 4526253"/>
              <a:gd name="connsiteX48" fmla="*/ 3106853 w 4328487"/>
              <a:gd name="connsiteY48" fmla="*/ 4450767 h 4526253"/>
              <a:gd name="connsiteX49" fmla="*/ 3102740 w 4328487"/>
              <a:gd name="connsiteY49" fmla="*/ 4451560 h 4526253"/>
              <a:gd name="connsiteX50" fmla="*/ 3117989 w 4328487"/>
              <a:gd name="connsiteY50" fmla="*/ 4428891 h 4526253"/>
              <a:gd name="connsiteX51" fmla="*/ 3113581 w 4328487"/>
              <a:gd name="connsiteY51" fmla="*/ 4439197 h 4526253"/>
              <a:gd name="connsiteX52" fmla="*/ 3112342 w 4328487"/>
              <a:gd name="connsiteY52" fmla="*/ 4437861 h 4526253"/>
              <a:gd name="connsiteX53" fmla="*/ 3112221 w 4328487"/>
              <a:gd name="connsiteY53" fmla="*/ 4438147 h 4526253"/>
              <a:gd name="connsiteX54" fmla="*/ 3109700 w 4328487"/>
              <a:gd name="connsiteY54" fmla="*/ 4434802 h 4526253"/>
              <a:gd name="connsiteX55" fmla="*/ 3112342 w 4328487"/>
              <a:gd name="connsiteY55" fmla="*/ 4437858 h 4526253"/>
              <a:gd name="connsiteX56" fmla="*/ 3093767 w 4328487"/>
              <a:gd name="connsiteY56" fmla="*/ 4428078 h 4526253"/>
              <a:gd name="connsiteX57" fmla="*/ 3098802 w 4328487"/>
              <a:gd name="connsiteY57" fmla="*/ 4430162 h 4526253"/>
              <a:gd name="connsiteX58" fmla="*/ 3092855 w 4328487"/>
              <a:gd name="connsiteY58" fmla="*/ 4429813 h 4526253"/>
              <a:gd name="connsiteX59" fmla="*/ 3093767 w 4328487"/>
              <a:gd name="connsiteY59" fmla="*/ 4428078 h 4526253"/>
              <a:gd name="connsiteX60" fmla="*/ 3105209 w 4328487"/>
              <a:gd name="connsiteY60" fmla="*/ 4427240 h 4526253"/>
              <a:gd name="connsiteX61" fmla="*/ 3103743 w 4328487"/>
              <a:gd name="connsiteY61" fmla="*/ 4429842 h 4526253"/>
              <a:gd name="connsiteX62" fmla="*/ 3098714 w 4328487"/>
              <a:gd name="connsiteY62" fmla="*/ 4430065 h 4526253"/>
              <a:gd name="connsiteX63" fmla="*/ 3105209 w 4328487"/>
              <a:gd name="connsiteY63" fmla="*/ 4427240 h 4526253"/>
              <a:gd name="connsiteX64" fmla="*/ 3003327 w 4328487"/>
              <a:gd name="connsiteY64" fmla="*/ 4422577 h 4526253"/>
              <a:gd name="connsiteX65" fmla="*/ 3005478 w 4328487"/>
              <a:gd name="connsiteY65" fmla="*/ 4425735 h 4526253"/>
              <a:gd name="connsiteX66" fmla="*/ 3004945 w 4328487"/>
              <a:gd name="connsiteY66" fmla="*/ 4428714 h 4526253"/>
              <a:gd name="connsiteX67" fmla="*/ 3020248 w 4328487"/>
              <a:gd name="connsiteY67" fmla="*/ 4420744 h 4526253"/>
              <a:gd name="connsiteX68" fmla="*/ 3012979 w 4328487"/>
              <a:gd name="connsiteY68" fmla="*/ 4430684 h 4526253"/>
              <a:gd name="connsiteX69" fmla="*/ 3012224 w 4328487"/>
              <a:gd name="connsiteY69" fmla="*/ 4426942 h 4526253"/>
              <a:gd name="connsiteX70" fmla="*/ 3089308 w 4328487"/>
              <a:gd name="connsiteY70" fmla="*/ 4420131 h 4526253"/>
              <a:gd name="connsiteX71" fmla="*/ 3098519 w 4328487"/>
              <a:gd name="connsiteY71" fmla="*/ 4420652 h 4526253"/>
              <a:gd name="connsiteX72" fmla="*/ 3093662 w 4328487"/>
              <a:gd name="connsiteY72" fmla="*/ 4428174 h 4526253"/>
              <a:gd name="connsiteX73" fmla="*/ 3089308 w 4328487"/>
              <a:gd name="connsiteY73" fmla="*/ 4420131 h 4526253"/>
              <a:gd name="connsiteX74" fmla="*/ 3001872 w 4328487"/>
              <a:gd name="connsiteY74" fmla="*/ 4406627 h 4526253"/>
              <a:gd name="connsiteX75" fmla="*/ 3004598 w 4328487"/>
              <a:gd name="connsiteY75" fmla="*/ 4410560 h 4526253"/>
              <a:gd name="connsiteX76" fmla="*/ 3000762 w 4328487"/>
              <a:gd name="connsiteY76" fmla="*/ 4412697 h 4526253"/>
              <a:gd name="connsiteX77" fmla="*/ 2999039 w 4328487"/>
              <a:gd name="connsiteY77" fmla="*/ 4406656 h 4526253"/>
              <a:gd name="connsiteX78" fmla="*/ 3001872 w 4328487"/>
              <a:gd name="connsiteY78" fmla="*/ 4406627 h 4526253"/>
              <a:gd name="connsiteX79" fmla="*/ 3039439 w 4328487"/>
              <a:gd name="connsiteY79" fmla="*/ 4404236 h 4526253"/>
              <a:gd name="connsiteX80" fmla="*/ 3034261 w 4328487"/>
              <a:gd name="connsiteY80" fmla="*/ 4412015 h 4526253"/>
              <a:gd name="connsiteX81" fmla="*/ 3034703 w 4328487"/>
              <a:gd name="connsiteY81" fmla="*/ 4412492 h 4526253"/>
              <a:gd name="connsiteX82" fmla="*/ 3032751 w 4328487"/>
              <a:gd name="connsiteY82" fmla="*/ 4404529 h 4526253"/>
              <a:gd name="connsiteX83" fmla="*/ 3039439 w 4328487"/>
              <a:gd name="connsiteY83" fmla="*/ 4404236 h 4526253"/>
              <a:gd name="connsiteX84" fmla="*/ 3068344 w 4328487"/>
              <a:gd name="connsiteY84" fmla="*/ 4404215 h 4526253"/>
              <a:gd name="connsiteX85" fmla="*/ 3032065 w 4328487"/>
              <a:gd name="connsiteY85" fmla="*/ 4448339 h 4526253"/>
              <a:gd name="connsiteX86" fmla="*/ 3018362 w 4328487"/>
              <a:gd name="connsiteY86" fmla="*/ 4447366 h 4526253"/>
              <a:gd name="connsiteX87" fmla="*/ 3025099 w 4328487"/>
              <a:gd name="connsiteY87" fmla="*/ 4440407 h 4526253"/>
              <a:gd name="connsiteX88" fmla="*/ 3016639 w 4328487"/>
              <a:gd name="connsiteY88" fmla="*/ 4441325 h 4526253"/>
              <a:gd name="connsiteX89" fmla="*/ 3045502 w 4328487"/>
              <a:gd name="connsiteY89" fmla="*/ 4419533 h 4526253"/>
              <a:gd name="connsiteX90" fmla="*/ 3046266 w 4328487"/>
              <a:gd name="connsiteY90" fmla="*/ 4431439 h 4526253"/>
              <a:gd name="connsiteX91" fmla="*/ 3055330 w 4328487"/>
              <a:gd name="connsiteY91" fmla="*/ 4411308 h 4526253"/>
              <a:gd name="connsiteX92" fmla="*/ 3068344 w 4328487"/>
              <a:gd name="connsiteY92" fmla="*/ 4404215 h 4526253"/>
              <a:gd name="connsiteX93" fmla="*/ 3080849 w 4328487"/>
              <a:gd name="connsiteY93" fmla="*/ 4397416 h 4526253"/>
              <a:gd name="connsiteX94" fmla="*/ 3077404 w 4328487"/>
              <a:gd name="connsiteY94" fmla="*/ 4411662 h 4526253"/>
              <a:gd name="connsiteX95" fmla="*/ 3088581 w 4328487"/>
              <a:gd name="connsiteY95" fmla="*/ 4413701 h 4526253"/>
              <a:gd name="connsiteX96" fmla="*/ 3087418 w 4328487"/>
              <a:gd name="connsiteY96" fmla="*/ 4414956 h 4526253"/>
              <a:gd name="connsiteX97" fmla="*/ 3087716 w 4328487"/>
              <a:gd name="connsiteY97" fmla="*/ 4414858 h 4526253"/>
              <a:gd name="connsiteX98" fmla="*/ 3088581 w 4328487"/>
              <a:gd name="connsiteY98" fmla="*/ 4413701 h 4526253"/>
              <a:gd name="connsiteX99" fmla="*/ 3088717 w 4328487"/>
              <a:gd name="connsiteY99" fmla="*/ 4413219 h 4526253"/>
              <a:gd name="connsiteX100" fmla="*/ 3089220 w 4328487"/>
              <a:gd name="connsiteY100" fmla="*/ 4420037 h 4526253"/>
              <a:gd name="connsiteX101" fmla="*/ 3083455 w 4328487"/>
              <a:gd name="connsiteY101" fmla="*/ 4418631 h 4526253"/>
              <a:gd name="connsiteX102" fmla="*/ 3078656 w 4328487"/>
              <a:gd name="connsiteY102" fmla="*/ 4430188 h 4526253"/>
              <a:gd name="connsiteX103" fmla="*/ 3063904 w 4328487"/>
              <a:gd name="connsiteY103" fmla="*/ 4434986 h 4526253"/>
              <a:gd name="connsiteX104" fmla="*/ 3084306 w 4328487"/>
              <a:gd name="connsiteY104" fmla="*/ 4417665 h 4526253"/>
              <a:gd name="connsiteX105" fmla="*/ 3077398 w 4328487"/>
              <a:gd name="connsiteY105" fmla="*/ 4411677 h 4526253"/>
              <a:gd name="connsiteX106" fmla="*/ 3077356 w 4328487"/>
              <a:gd name="connsiteY106" fmla="*/ 4411847 h 4526253"/>
              <a:gd name="connsiteX107" fmla="*/ 3074987 w 4328487"/>
              <a:gd name="connsiteY107" fmla="*/ 4411382 h 4526253"/>
              <a:gd name="connsiteX108" fmla="*/ 3076487 w 4328487"/>
              <a:gd name="connsiteY108" fmla="*/ 4410700 h 4526253"/>
              <a:gd name="connsiteX109" fmla="*/ 3069872 w 4328487"/>
              <a:gd name="connsiteY109" fmla="*/ 4403154 h 4526253"/>
              <a:gd name="connsiteX110" fmla="*/ 3068521 w 4328487"/>
              <a:gd name="connsiteY110" fmla="*/ 4404407 h 4526253"/>
              <a:gd name="connsiteX111" fmla="*/ 3069523 w 4328487"/>
              <a:gd name="connsiteY111" fmla="*/ 4402769 h 4526253"/>
              <a:gd name="connsiteX112" fmla="*/ 3069789 w 4328487"/>
              <a:gd name="connsiteY112" fmla="*/ 4403055 h 4526253"/>
              <a:gd name="connsiteX113" fmla="*/ 2932639 w 4328487"/>
              <a:gd name="connsiteY113" fmla="*/ 4395919 h 4526253"/>
              <a:gd name="connsiteX114" fmla="*/ 2924489 w 4328487"/>
              <a:gd name="connsiteY114" fmla="*/ 4403654 h 4526253"/>
              <a:gd name="connsiteX115" fmla="*/ 2932639 w 4328487"/>
              <a:gd name="connsiteY115" fmla="*/ 4395919 h 4526253"/>
              <a:gd name="connsiteX116" fmla="*/ 2952150 w 4328487"/>
              <a:gd name="connsiteY116" fmla="*/ 4395415 h 4526253"/>
              <a:gd name="connsiteX117" fmla="*/ 2947972 w 4328487"/>
              <a:gd name="connsiteY117" fmla="*/ 4404087 h 4526253"/>
              <a:gd name="connsiteX118" fmla="*/ 2941966 w 4328487"/>
              <a:gd name="connsiteY118" fmla="*/ 4406812 h 4526253"/>
              <a:gd name="connsiteX119" fmla="*/ 2949981 w 4328487"/>
              <a:gd name="connsiteY119" fmla="*/ 4366514 h 4526253"/>
              <a:gd name="connsiteX120" fmla="*/ 2956831 w 4328487"/>
              <a:gd name="connsiteY120" fmla="*/ 4367625 h 4526253"/>
              <a:gd name="connsiteX121" fmla="*/ 2949021 w 4328487"/>
              <a:gd name="connsiteY121" fmla="*/ 4372380 h 4526253"/>
              <a:gd name="connsiteX122" fmla="*/ 2949981 w 4328487"/>
              <a:gd name="connsiteY122" fmla="*/ 4366514 h 4526253"/>
              <a:gd name="connsiteX123" fmla="*/ 3032080 w 4328487"/>
              <a:gd name="connsiteY123" fmla="*/ 4359671 h 4526253"/>
              <a:gd name="connsiteX124" fmla="*/ 3034742 w 4328487"/>
              <a:gd name="connsiteY124" fmla="*/ 4361288 h 4526253"/>
              <a:gd name="connsiteX125" fmla="*/ 3034038 w 4328487"/>
              <a:gd name="connsiteY125" fmla="*/ 4362829 h 4526253"/>
              <a:gd name="connsiteX126" fmla="*/ 3032080 w 4328487"/>
              <a:gd name="connsiteY126" fmla="*/ 4359671 h 4526253"/>
              <a:gd name="connsiteX127" fmla="*/ 3304915 w 4328487"/>
              <a:gd name="connsiteY127" fmla="*/ 4358776 h 4526253"/>
              <a:gd name="connsiteX128" fmla="*/ 3295702 w 4328487"/>
              <a:gd name="connsiteY128" fmla="*/ 4365364 h 4526253"/>
              <a:gd name="connsiteX129" fmla="*/ 3304915 w 4328487"/>
              <a:gd name="connsiteY129" fmla="*/ 4358776 h 4526253"/>
              <a:gd name="connsiteX130" fmla="*/ 3260497 w 4328487"/>
              <a:gd name="connsiteY130" fmla="*/ 4356262 h 4526253"/>
              <a:gd name="connsiteX131" fmla="*/ 3257102 w 4328487"/>
              <a:gd name="connsiteY131" fmla="*/ 4358876 h 4526253"/>
              <a:gd name="connsiteX132" fmla="*/ 3249872 w 4328487"/>
              <a:gd name="connsiteY132" fmla="*/ 4360074 h 4526253"/>
              <a:gd name="connsiteX133" fmla="*/ 3222922 w 4328487"/>
              <a:gd name="connsiteY133" fmla="*/ 4348998 h 4526253"/>
              <a:gd name="connsiteX134" fmla="*/ 3225370 w 4328487"/>
              <a:gd name="connsiteY134" fmla="*/ 4349681 h 4526253"/>
              <a:gd name="connsiteX135" fmla="*/ 3227355 w 4328487"/>
              <a:gd name="connsiteY135" fmla="*/ 4352526 h 4526253"/>
              <a:gd name="connsiteX136" fmla="*/ 3221294 w 4328487"/>
              <a:gd name="connsiteY136" fmla="*/ 4354773 h 4526253"/>
              <a:gd name="connsiteX137" fmla="*/ 3018404 w 4328487"/>
              <a:gd name="connsiteY137" fmla="*/ 4348900 h 4526253"/>
              <a:gd name="connsiteX138" fmla="*/ 3018353 w 4328487"/>
              <a:gd name="connsiteY138" fmla="*/ 4350727 h 4526253"/>
              <a:gd name="connsiteX139" fmla="*/ 3022990 w 4328487"/>
              <a:gd name="connsiteY139" fmla="*/ 4355309 h 4526253"/>
              <a:gd name="connsiteX140" fmla="*/ 3007358 w 4328487"/>
              <a:gd name="connsiteY140" fmla="*/ 4374425 h 4526253"/>
              <a:gd name="connsiteX141" fmla="*/ 3016348 w 4328487"/>
              <a:gd name="connsiteY141" fmla="*/ 4370528 h 4526253"/>
              <a:gd name="connsiteX142" fmla="*/ 3009295 w 4328487"/>
              <a:gd name="connsiteY142" fmla="*/ 4379026 h 4526253"/>
              <a:gd name="connsiteX143" fmla="*/ 3030808 w 4328487"/>
              <a:gd name="connsiteY143" fmla="*/ 4375241 h 4526253"/>
              <a:gd name="connsiteX144" fmla="*/ 3033822 w 4328487"/>
              <a:gd name="connsiteY144" fmla="*/ 4367825 h 4526253"/>
              <a:gd name="connsiteX145" fmla="*/ 3033839 w 4328487"/>
              <a:gd name="connsiteY145" fmla="*/ 4367636 h 4526253"/>
              <a:gd name="connsiteX146" fmla="*/ 3033990 w 4328487"/>
              <a:gd name="connsiteY146" fmla="*/ 4366961 h 4526253"/>
              <a:gd name="connsiteX147" fmla="*/ 3034048 w 4328487"/>
              <a:gd name="connsiteY147" fmla="*/ 4367441 h 4526253"/>
              <a:gd name="connsiteX148" fmla="*/ 3037812 w 4328487"/>
              <a:gd name="connsiteY148" fmla="*/ 4365017 h 4526253"/>
              <a:gd name="connsiteX149" fmla="*/ 3041589 w 4328487"/>
              <a:gd name="connsiteY149" fmla="*/ 4365953 h 4526253"/>
              <a:gd name="connsiteX150" fmla="*/ 3038677 w 4328487"/>
              <a:gd name="connsiteY150" fmla="*/ 4363859 h 4526253"/>
              <a:gd name="connsiteX151" fmla="*/ 3037812 w 4328487"/>
              <a:gd name="connsiteY151" fmla="*/ 4365017 h 4526253"/>
              <a:gd name="connsiteX152" fmla="*/ 3037019 w 4328487"/>
              <a:gd name="connsiteY152" fmla="*/ 4362908 h 4526253"/>
              <a:gd name="connsiteX153" fmla="*/ 3037776 w 4328487"/>
              <a:gd name="connsiteY153" fmla="*/ 4363094 h 4526253"/>
              <a:gd name="connsiteX154" fmla="*/ 3035410 w 4328487"/>
              <a:gd name="connsiteY154" fmla="*/ 4361381 h 4526253"/>
              <a:gd name="connsiteX155" fmla="*/ 3034845 w 4328487"/>
              <a:gd name="connsiteY155" fmla="*/ 4361192 h 4526253"/>
              <a:gd name="connsiteX156" fmla="*/ 3035144 w 4328487"/>
              <a:gd name="connsiteY156" fmla="*/ 4361095 h 4526253"/>
              <a:gd name="connsiteX157" fmla="*/ 3030236 w 4328487"/>
              <a:gd name="connsiteY157" fmla="*/ 4357474 h 4526253"/>
              <a:gd name="connsiteX158" fmla="*/ 3023848 w 4328487"/>
              <a:gd name="connsiteY158" fmla="*/ 4362508 h 4526253"/>
              <a:gd name="connsiteX159" fmla="*/ 3028135 w 4328487"/>
              <a:gd name="connsiteY159" fmla="*/ 4356046 h 4526253"/>
              <a:gd name="connsiteX160" fmla="*/ 3018404 w 4328487"/>
              <a:gd name="connsiteY160" fmla="*/ 4348900 h 4526253"/>
              <a:gd name="connsiteX161" fmla="*/ 3236963 w 4328487"/>
              <a:gd name="connsiteY161" fmla="*/ 4337578 h 4526253"/>
              <a:gd name="connsiteX162" fmla="*/ 3255007 w 4328487"/>
              <a:gd name="connsiteY162" fmla="*/ 4346786 h 4526253"/>
              <a:gd name="connsiteX163" fmla="*/ 3243176 w 4328487"/>
              <a:gd name="connsiteY163" fmla="*/ 4354736 h 4526253"/>
              <a:gd name="connsiteX164" fmla="*/ 3245476 w 4328487"/>
              <a:gd name="connsiteY164" fmla="*/ 4351360 h 4526253"/>
              <a:gd name="connsiteX165" fmla="*/ 3236963 w 4328487"/>
              <a:gd name="connsiteY165" fmla="*/ 4337578 h 4526253"/>
              <a:gd name="connsiteX166" fmla="*/ 2970838 w 4328487"/>
              <a:gd name="connsiteY166" fmla="*/ 4314126 h 4526253"/>
              <a:gd name="connsiteX167" fmla="*/ 2976064 w 4328487"/>
              <a:gd name="connsiteY167" fmla="*/ 4324477 h 4526253"/>
              <a:gd name="connsiteX168" fmla="*/ 2975641 w 4328487"/>
              <a:gd name="connsiteY168" fmla="*/ 4326417 h 4526253"/>
              <a:gd name="connsiteX169" fmla="*/ 2976892 w 4328487"/>
              <a:gd name="connsiteY169" fmla="*/ 4326118 h 4526253"/>
              <a:gd name="connsiteX170" fmla="*/ 2978864 w 4328487"/>
              <a:gd name="connsiteY170" fmla="*/ 4330024 h 4526253"/>
              <a:gd name="connsiteX171" fmla="*/ 2994536 w 4328487"/>
              <a:gd name="connsiteY171" fmla="*/ 4335500 h 4526253"/>
              <a:gd name="connsiteX172" fmla="*/ 2992819 w 4328487"/>
              <a:gd name="connsiteY172" fmla="*/ 4337624 h 4526253"/>
              <a:gd name="connsiteX173" fmla="*/ 3005142 w 4328487"/>
              <a:gd name="connsiteY173" fmla="*/ 4338989 h 4526253"/>
              <a:gd name="connsiteX174" fmla="*/ 2979401 w 4328487"/>
              <a:gd name="connsiteY174" fmla="*/ 4320223 h 4526253"/>
              <a:gd name="connsiteX175" fmla="*/ 2979449 w 4328487"/>
              <a:gd name="connsiteY175" fmla="*/ 4325506 h 4526253"/>
              <a:gd name="connsiteX176" fmla="*/ 2976892 w 4328487"/>
              <a:gd name="connsiteY176" fmla="*/ 4326118 h 4526253"/>
              <a:gd name="connsiteX177" fmla="*/ 2976064 w 4328487"/>
              <a:gd name="connsiteY177" fmla="*/ 4324477 h 4526253"/>
              <a:gd name="connsiteX178" fmla="*/ 2977298 w 4328487"/>
              <a:gd name="connsiteY178" fmla="*/ 4318795 h 4526253"/>
              <a:gd name="connsiteX179" fmla="*/ 2970838 w 4328487"/>
              <a:gd name="connsiteY179" fmla="*/ 4314126 h 4526253"/>
              <a:gd name="connsiteX180" fmla="*/ 3230843 w 4328487"/>
              <a:gd name="connsiteY180" fmla="*/ 4309850 h 4526253"/>
              <a:gd name="connsiteX181" fmla="*/ 3216048 w 4328487"/>
              <a:gd name="connsiteY181" fmla="*/ 4313976 h 4526253"/>
              <a:gd name="connsiteX182" fmla="*/ 3214866 w 4328487"/>
              <a:gd name="connsiteY182" fmla="*/ 4313116 h 4526253"/>
              <a:gd name="connsiteX183" fmla="*/ 2795003 w 4328487"/>
              <a:gd name="connsiteY183" fmla="*/ 4309819 h 4526253"/>
              <a:gd name="connsiteX184" fmla="*/ 2790371 w 4328487"/>
              <a:gd name="connsiteY184" fmla="*/ 4320510 h 4526253"/>
              <a:gd name="connsiteX185" fmla="*/ 2779195 w 4328487"/>
              <a:gd name="connsiteY185" fmla="*/ 4321636 h 4526253"/>
              <a:gd name="connsiteX186" fmla="*/ 2795003 w 4328487"/>
              <a:gd name="connsiteY186" fmla="*/ 4309819 h 4526253"/>
              <a:gd name="connsiteX187" fmla="*/ 2895286 w 4328487"/>
              <a:gd name="connsiteY187" fmla="*/ 4306902 h 4526253"/>
              <a:gd name="connsiteX188" fmla="*/ 2879180 w 4328487"/>
              <a:gd name="connsiteY188" fmla="*/ 4325925 h 4526253"/>
              <a:gd name="connsiteX189" fmla="*/ 2877803 w 4328487"/>
              <a:gd name="connsiteY189" fmla="*/ 4325067 h 4526253"/>
              <a:gd name="connsiteX190" fmla="*/ 2959999 w 4328487"/>
              <a:gd name="connsiteY190" fmla="*/ 4306411 h 4526253"/>
              <a:gd name="connsiteX191" fmla="*/ 2959238 w 4328487"/>
              <a:gd name="connsiteY191" fmla="*/ 4307474 h 4526253"/>
              <a:gd name="connsiteX192" fmla="*/ 2969551 w 4328487"/>
              <a:gd name="connsiteY192" fmla="*/ 4313367 h 4526253"/>
              <a:gd name="connsiteX193" fmla="*/ 2959999 w 4328487"/>
              <a:gd name="connsiteY193" fmla="*/ 4306411 h 4526253"/>
              <a:gd name="connsiteX194" fmla="*/ 3240692 w 4328487"/>
              <a:gd name="connsiteY194" fmla="*/ 4303738 h 4526253"/>
              <a:gd name="connsiteX195" fmla="*/ 3232697 w 4328487"/>
              <a:gd name="connsiteY195" fmla="*/ 4313106 h 4526253"/>
              <a:gd name="connsiteX196" fmla="*/ 3240692 w 4328487"/>
              <a:gd name="connsiteY196" fmla="*/ 4303738 h 4526253"/>
              <a:gd name="connsiteX197" fmla="*/ 3052137 w 4328487"/>
              <a:gd name="connsiteY197" fmla="*/ 4300565 h 4526253"/>
              <a:gd name="connsiteX198" fmla="*/ 3054136 w 4328487"/>
              <a:gd name="connsiteY198" fmla="*/ 4300578 h 4526253"/>
              <a:gd name="connsiteX199" fmla="*/ 3055260 w 4328487"/>
              <a:gd name="connsiteY199" fmla="*/ 4302468 h 4526253"/>
              <a:gd name="connsiteX200" fmla="*/ 3049993 w 4328487"/>
              <a:gd name="connsiteY200" fmla="*/ 4305575 h 4526253"/>
              <a:gd name="connsiteX201" fmla="*/ 3240884 w 4328487"/>
              <a:gd name="connsiteY201" fmla="*/ 4300183 h 4526253"/>
              <a:gd name="connsiteX202" fmla="*/ 3236683 w 4328487"/>
              <a:gd name="connsiteY202" fmla="*/ 4300882 h 4526253"/>
              <a:gd name="connsiteX203" fmla="*/ 3233807 w 4328487"/>
              <a:gd name="connsiteY203" fmla="*/ 4300706 h 4526253"/>
              <a:gd name="connsiteX204" fmla="*/ 3253437 w 4328487"/>
              <a:gd name="connsiteY204" fmla="*/ 4299914 h 4526253"/>
              <a:gd name="connsiteX205" fmla="*/ 3255162 w 4328487"/>
              <a:gd name="connsiteY205" fmla="*/ 4302400 h 4526253"/>
              <a:gd name="connsiteX206" fmla="*/ 3254353 w 4328487"/>
              <a:gd name="connsiteY206" fmla="*/ 4304039 h 4526253"/>
              <a:gd name="connsiteX207" fmla="*/ 3253437 w 4328487"/>
              <a:gd name="connsiteY207" fmla="*/ 4299914 h 4526253"/>
              <a:gd name="connsiteX208" fmla="*/ 3081817 w 4328487"/>
              <a:gd name="connsiteY208" fmla="*/ 4298271 h 4526253"/>
              <a:gd name="connsiteX209" fmla="*/ 3078601 w 4328487"/>
              <a:gd name="connsiteY209" fmla="*/ 4301078 h 4526253"/>
              <a:gd name="connsiteX210" fmla="*/ 3072611 w 4328487"/>
              <a:gd name="connsiteY210" fmla="*/ 4303612 h 4526253"/>
              <a:gd name="connsiteX211" fmla="*/ 3065485 w 4328487"/>
              <a:gd name="connsiteY211" fmla="*/ 4288188 h 4526253"/>
              <a:gd name="connsiteX212" fmla="*/ 3078880 w 4328487"/>
              <a:gd name="connsiteY212" fmla="*/ 4291757 h 4526253"/>
              <a:gd name="connsiteX213" fmla="*/ 3067919 w 4328487"/>
              <a:gd name="connsiteY213" fmla="*/ 4300854 h 4526253"/>
              <a:gd name="connsiteX214" fmla="*/ 3070309 w 4328487"/>
              <a:gd name="connsiteY214" fmla="*/ 4297573 h 4526253"/>
              <a:gd name="connsiteX215" fmla="*/ 3065485 w 4328487"/>
              <a:gd name="connsiteY215" fmla="*/ 4288188 h 4526253"/>
              <a:gd name="connsiteX216" fmla="*/ 3895142 w 4328487"/>
              <a:gd name="connsiteY216" fmla="*/ 4287069 h 4526253"/>
              <a:gd name="connsiteX217" fmla="*/ 3885252 w 4328487"/>
              <a:gd name="connsiteY217" fmla="*/ 4292509 h 4526253"/>
              <a:gd name="connsiteX218" fmla="*/ 3895142 w 4328487"/>
              <a:gd name="connsiteY218" fmla="*/ 4287069 h 4526253"/>
              <a:gd name="connsiteX219" fmla="*/ 3211100 w 4328487"/>
              <a:gd name="connsiteY219" fmla="*/ 4286051 h 4526253"/>
              <a:gd name="connsiteX220" fmla="*/ 3203920 w 4328487"/>
              <a:gd name="connsiteY220" fmla="*/ 4292532 h 4526253"/>
              <a:gd name="connsiteX221" fmla="*/ 3202313 w 4328487"/>
              <a:gd name="connsiteY221" fmla="*/ 4287451 h 4526253"/>
              <a:gd name="connsiteX222" fmla="*/ 3253144 w 4328487"/>
              <a:gd name="connsiteY222" fmla="*/ 4285796 h 4526253"/>
              <a:gd name="connsiteX223" fmla="*/ 3249727 w 4328487"/>
              <a:gd name="connsiteY223" fmla="*/ 4293406 h 4526253"/>
              <a:gd name="connsiteX224" fmla="*/ 3242482 w 4328487"/>
              <a:gd name="connsiteY224" fmla="*/ 4294794 h 4526253"/>
              <a:gd name="connsiteX225" fmla="*/ 3253144 w 4328487"/>
              <a:gd name="connsiteY225" fmla="*/ 4285796 h 4526253"/>
              <a:gd name="connsiteX226" fmla="*/ 3201697 w 4328487"/>
              <a:gd name="connsiteY226" fmla="*/ 4285533 h 4526253"/>
              <a:gd name="connsiteX227" fmla="*/ 3202313 w 4328487"/>
              <a:gd name="connsiteY227" fmla="*/ 4287451 h 4526253"/>
              <a:gd name="connsiteX228" fmla="*/ 3198214 w 4328487"/>
              <a:gd name="connsiteY228" fmla="*/ 4288052 h 4526253"/>
              <a:gd name="connsiteX229" fmla="*/ 3170292 w 4328487"/>
              <a:gd name="connsiteY229" fmla="*/ 4285340 h 4526253"/>
              <a:gd name="connsiteX230" fmla="*/ 3179392 w 4328487"/>
              <a:gd name="connsiteY230" fmla="*/ 4287205 h 4526253"/>
              <a:gd name="connsiteX231" fmla="*/ 3170253 w 4328487"/>
              <a:gd name="connsiteY231" fmla="*/ 4290528 h 4526253"/>
              <a:gd name="connsiteX232" fmla="*/ 3166452 w 4328487"/>
              <a:gd name="connsiteY232" fmla="*/ 4294585 h 4526253"/>
              <a:gd name="connsiteX233" fmla="*/ 3850235 w 4328487"/>
              <a:gd name="connsiteY233" fmla="*/ 4277542 h 4526253"/>
              <a:gd name="connsiteX234" fmla="*/ 3846503 w 4328487"/>
              <a:gd name="connsiteY234" fmla="*/ 4279582 h 4526253"/>
              <a:gd name="connsiteX235" fmla="*/ 3839158 w 4328487"/>
              <a:gd name="connsiteY235" fmla="*/ 4279821 h 4526253"/>
              <a:gd name="connsiteX236" fmla="*/ 2750192 w 4328487"/>
              <a:gd name="connsiteY236" fmla="*/ 4275508 h 4526253"/>
              <a:gd name="connsiteX237" fmla="*/ 2750249 w 4328487"/>
              <a:gd name="connsiteY237" fmla="*/ 4275987 h 4526253"/>
              <a:gd name="connsiteX238" fmla="*/ 2749743 w 4328487"/>
              <a:gd name="connsiteY238" fmla="*/ 4276278 h 4526253"/>
              <a:gd name="connsiteX239" fmla="*/ 3206388 w 4328487"/>
              <a:gd name="connsiteY239" fmla="*/ 4271768 h 4526253"/>
              <a:gd name="connsiteX240" fmla="*/ 3208732 w 4328487"/>
              <a:gd name="connsiteY240" fmla="*/ 4274922 h 4526253"/>
              <a:gd name="connsiteX241" fmla="*/ 3208613 w 4328487"/>
              <a:gd name="connsiteY241" fmla="*/ 4275213 h 4526253"/>
              <a:gd name="connsiteX242" fmla="*/ 3206388 w 4328487"/>
              <a:gd name="connsiteY242" fmla="*/ 4271768 h 4526253"/>
              <a:gd name="connsiteX243" fmla="*/ 3231081 w 4328487"/>
              <a:gd name="connsiteY243" fmla="*/ 4270366 h 4526253"/>
              <a:gd name="connsiteX244" fmla="*/ 3226939 w 4328487"/>
              <a:gd name="connsiteY244" fmla="*/ 4280959 h 4526253"/>
              <a:gd name="connsiteX245" fmla="*/ 3221757 w 4328487"/>
              <a:gd name="connsiteY245" fmla="*/ 4281855 h 4526253"/>
              <a:gd name="connsiteX246" fmla="*/ 3231081 w 4328487"/>
              <a:gd name="connsiteY246" fmla="*/ 4270366 h 4526253"/>
              <a:gd name="connsiteX247" fmla="*/ 3064511 w 4328487"/>
              <a:gd name="connsiteY247" fmla="*/ 4267061 h 4526253"/>
              <a:gd name="connsiteX248" fmla="*/ 3051828 w 4328487"/>
              <a:gd name="connsiteY248" fmla="*/ 4273670 h 4526253"/>
              <a:gd name="connsiteX249" fmla="*/ 3051103 w 4328487"/>
              <a:gd name="connsiteY249" fmla="*/ 4273098 h 4526253"/>
              <a:gd name="connsiteX250" fmla="*/ 3215016 w 4328487"/>
              <a:gd name="connsiteY250" fmla="*/ 4266430 h 4526253"/>
              <a:gd name="connsiteX251" fmla="*/ 3209957 w 4328487"/>
              <a:gd name="connsiteY251" fmla="*/ 4276452 h 4526253"/>
              <a:gd name="connsiteX252" fmla="*/ 3208821 w 4328487"/>
              <a:gd name="connsiteY252" fmla="*/ 4275017 h 4526253"/>
              <a:gd name="connsiteX253" fmla="*/ 2996171 w 4328487"/>
              <a:gd name="connsiteY253" fmla="*/ 4265938 h 4526253"/>
              <a:gd name="connsiteX254" fmla="*/ 2992564 w 4328487"/>
              <a:gd name="connsiteY254" fmla="*/ 4269996 h 4526253"/>
              <a:gd name="connsiteX255" fmla="*/ 2990514 w 4328487"/>
              <a:gd name="connsiteY255" fmla="*/ 4270296 h 4526253"/>
              <a:gd name="connsiteX256" fmla="*/ 2996171 w 4328487"/>
              <a:gd name="connsiteY256" fmla="*/ 4265938 h 4526253"/>
              <a:gd name="connsiteX257" fmla="*/ 3191452 w 4328487"/>
              <a:gd name="connsiteY257" fmla="*/ 4264652 h 4526253"/>
              <a:gd name="connsiteX258" fmla="*/ 3196190 w 4328487"/>
              <a:gd name="connsiteY258" fmla="*/ 4266833 h 4526253"/>
              <a:gd name="connsiteX259" fmla="*/ 3190451 w 4328487"/>
              <a:gd name="connsiteY259" fmla="*/ 4266292 h 4526253"/>
              <a:gd name="connsiteX260" fmla="*/ 3191452 w 4328487"/>
              <a:gd name="connsiteY260" fmla="*/ 4264652 h 4526253"/>
              <a:gd name="connsiteX261" fmla="*/ 3202758 w 4328487"/>
              <a:gd name="connsiteY261" fmla="*/ 4264297 h 4526253"/>
              <a:gd name="connsiteX262" fmla="*/ 3201099 w 4328487"/>
              <a:gd name="connsiteY262" fmla="*/ 4266899 h 4526253"/>
              <a:gd name="connsiteX263" fmla="*/ 3196190 w 4328487"/>
              <a:gd name="connsiteY263" fmla="*/ 4266833 h 4526253"/>
              <a:gd name="connsiteX264" fmla="*/ 3202758 w 4328487"/>
              <a:gd name="connsiteY264" fmla="*/ 4264297 h 4526253"/>
              <a:gd name="connsiteX265" fmla="*/ 3812689 w 4328487"/>
              <a:gd name="connsiteY265" fmla="*/ 4264036 h 4526253"/>
              <a:gd name="connsiteX266" fmla="*/ 3815171 w 4328487"/>
              <a:gd name="connsiteY266" fmla="*/ 4265198 h 4526253"/>
              <a:gd name="connsiteX267" fmla="*/ 3817046 w 4328487"/>
              <a:gd name="connsiteY267" fmla="*/ 4268524 h 4526253"/>
              <a:gd name="connsiteX268" fmla="*/ 3810674 w 4328487"/>
              <a:gd name="connsiteY268" fmla="*/ 4269811 h 4526253"/>
              <a:gd name="connsiteX269" fmla="*/ 2890528 w 4328487"/>
              <a:gd name="connsiteY269" fmla="*/ 4256593 h 4526253"/>
              <a:gd name="connsiteX270" fmla="*/ 2890022 w 4328487"/>
              <a:gd name="connsiteY270" fmla="*/ 4256885 h 4526253"/>
              <a:gd name="connsiteX271" fmla="*/ 2903803 w 4328487"/>
              <a:gd name="connsiteY271" fmla="*/ 4276976 h 4526253"/>
              <a:gd name="connsiteX272" fmla="*/ 2909382 w 4328487"/>
              <a:gd name="connsiteY272" fmla="*/ 4270022 h 4526253"/>
              <a:gd name="connsiteX273" fmla="*/ 2900360 w 4328487"/>
              <a:gd name="connsiteY273" fmla="*/ 4263643 h 4526253"/>
              <a:gd name="connsiteX274" fmla="*/ 2893811 w 4328487"/>
              <a:gd name="connsiteY274" fmla="*/ 4258879 h 4526253"/>
              <a:gd name="connsiteX275" fmla="*/ 2890528 w 4328487"/>
              <a:gd name="connsiteY275" fmla="*/ 4256593 h 4526253"/>
              <a:gd name="connsiteX276" fmla="*/ 3827954 w 4328487"/>
              <a:gd name="connsiteY276" fmla="*/ 4254142 h 4526253"/>
              <a:gd name="connsiteX277" fmla="*/ 3845449 w 4328487"/>
              <a:gd name="connsiteY277" fmla="*/ 4266524 h 4526253"/>
              <a:gd name="connsiteX278" fmla="*/ 3832764 w 4328487"/>
              <a:gd name="connsiteY278" fmla="*/ 4273133 h 4526253"/>
              <a:gd name="connsiteX279" fmla="*/ 3835433 w 4328487"/>
              <a:gd name="connsiteY279" fmla="*/ 4269948 h 4526253"/>
              <a:gd name="connsiteX280" fmla="*/ 3827954 w 4328487"/>
              <a:gd name="connsiteY280" fmla="*/ 4254142 h 4526253"/>
              <a:gd name="connsiteX281" fmla="*/ 3227255 w 4328487"/>
              <a:gd name="connsiteY281" fmla="*/ 4253483 h 4526253"/>
              <a:gd name="connsiteX282" fmla="*/ 3219197 w 4328487"/>
              <a:gd name="connsiteY282" fmla="*/ 4257761 h 4526253"/>
              <a:gd name="connsiteX283" fmla="*/ 3214724 w 4328487"/>
              <a:gd name="connsiteY283" fmla="*/ 4259420 h 4526253"/>
              <a:gd name="connsiteX284" fmla="*/ 3052165 w 4328487"/>
              <a:gd name="connsiteY284" fmla="*/ 4251860 h 4526253"/>
              <a:gd name="connsiteX285" fmla="*/ 3045338 w 4328487"/>
              <a:gd name="connsiteY285" fmla="*/ 4258723 h 4526253"/>
              <a:gd name="connsiteX286" fmla="*/ 3044776 w 4328487"/>
              <a:gd name="connsiteY286" fmla="*/ 4254983 h 4526253"/>
              <a:gd name="connsiteX287" fmla="*/ 3041284 w 4328487"/>
              <a:gd name="connsiteY287" fmla="*/ 4256443 h 4526253"/>
              <a:gd name="connsiteX288" fmla="*/ 3044500 w 4328487"/>
              <a:gd name="connsiteY288" fmla="*/ 4253637 h 4526253"/>
              <a:gd name="connsiteX289" fmla="*/ 3044777 w 4328487"/>
              <a:gd name="connsiteY289" fmla="*/ 4254980 h 4526253"/>
              <a:gd name="connsiteX290" fmla="*/ 2970115 w 4328487"/>
              <a:gd name="connsiteY290" fmla="*/ 4251017 h 4526253"/>
              <a:gd name="connsiteX291" fmla="*/ 2971187 w 4328487"/>
              <a:gd name="connsiteY291" fmla="*/ 4253219 h 4526253"/>
              <a:gd name="connsiteX292" fmla="*/ 2970212 w 4328487"/>
              <a:gd name="connsiteY292" fmla="*/ 4255723 h 4526253"/>
              <a:gd name="connsiteX293" fmla="*/ 2767944 w 4328487"/>
              <a:gd name="connsiteY293" fmla="*/ 4250521 h 4526253"/>
              <a:gd name="connsiteX294" fmla="*/ 2750281 w 4328487"/>
              <a:gd name="connsiteY294" fmla="*/ 4275604 h 4526253"/>
              <a:gd name="connsiteX295" fmla="*/ 2738463 w 4328487"/>
              <a:gd name="connsiteY295" fmla="*/ 4277501 h 4526253"/>
              <a:gd name="connsiteX296" fmla="*/ 3177108 w 4328487"/>
              <a:gd name="connsiteY296" fmla="*/ 4247930 h 4526253"/>
              <a:gd name="connsiteX297" fmla="*/ 3187705 w 4328487"/>
              <a:gd name="connsiteY297" fmla="*/ 4250363 h 4526253"/>
              <a:gd name="connsiteX298" fmla="*/ 3188049 w 4328487"/>
              <a:gd name="connsiteY298" fmla="*/ 4249688 h 4526253"/>
              <a:gd name="connsiteX299" fmla="*/ 3187973 w 4328487"/>
              <a:gd name="connsiteY299" fmla="*/ 4256425 h 4526253"/>
              <a:gd name="connsiteX300" fmla="*/ 3196764 w 4328487"/>
              <a:gd name="connsiteY300" fmla="*/ 4257417 h 4526253"/>
              <a:gd name="connsiteX301" fmla="*/ 3191468 w 4328487"/>
              <a:gd name="connsiteY301" fmla="*/ 4264461 h 4526253"/>
              <a:gd name="connsiteX302" fmla="*/ 3187917 w 4328487"/>
              <a:gd name="connsiteY302" fmla="*/ 4256494 h 4526253"/>
              <a:gd name="connsiteX303" fmla="*/ 3182418 w 4328487"/>
              <a:gd name="connsiteY303" fmla="*/ 4254910 h 4526253"/>
              <a:gd name="connsiteX304" fmla="*/ 3176774 w 4328487"/>
              <a:gd name="connsiteY304" fmla="*/ 4266185 h 4526253"/>
              <a:gd name="connsiteX305" fmla="*/ 3161980 w 4328487"/>
              <a:gd name="connsiteY305" fmla="*/ 4270308 h 4526253"/>
              <a:gd name="connsiteX306" fmla="*/ 3183163 w 4328487"/>
              <a:gd name="connsiteY306" fmla="*/ 4254039 h 4526253"/>
              <a:gd name="connsiteX307" fmla="*/ 3186453 w 4328487"/>
              <a:gd name="connsiteY307" fmla="*/ 4251523 h 4526253"/>
              <a:gd name="connsiteX308" fmla="*/ 3186749 w 4328487"/>
              <a:gd name="connsiteY308" fmla="*/ 4251425 h 4526253"/>
              <a:gd name="connsiteX309" fmla="*/ 3187601 w 4328487"/>
              <a:gd name="connsiteY309" fmla="*/ 4250459 h 4526253"/>
              <a:gd name="connsiteX310" fmla="*/ 3186363 w 4328487"/>
              <a:gd name="connsiteY310" fmla="*/ 4251426 h 4526253"/>
              <a:gd name="connsiteX311" fmla="*/ 3183163 w 4328487"/>
              <a:gd name="connsiteY311" fmla="*/ 4254039 h 4526253"/>
              <a:gd name="connsiteX312" fmla="*/ 3177108 w 4328487"/>
              <a:gd name="connsiteY312" fmla="*/ 4247930 h 4526253"/>
              <a:gd name="connsiteX313" fmla="*/ 2983694 w 4328487"/>
              <a:gd name="connsiteY313" fmla="*/ 4246418 h 4526253"/>
              <a:gd name="connsiteX314" fmla="*/ 2975982 w 4328487"/>
              <a:gd name="connsiteY314" fmla="*/ 4255880 h 4526253"/>
              <a:gd name="connsiteX315" fmla="*/ 2976128 w 4328487"/>
              <a:gd name="connsiteY315" fmla="*/ 4252900 h 4526253"/>
              <a:gd name="connsiteX316" fmla="*/ 3101513 w 4328487"/>
              <a:gd name="connsiteY316" fmla="*/ 4240033 h 4526253"/>
              <a:gd name="connsiteX317" fmla="*/ 3104254 w 4328487"/>
              <a:gd name="connsiteY317" fmla="*/ 4240112 h 4526253"/>
              <a:gd name="connsiteX318" fmla="*/ 3106687 w 4328487"/>
              <a:gd name="connsiteY318" fmla="*/ 4243940 h 4526253"/>
              <a:gd name="connsiteX319" fmla="*/ 3102764 w 4328487"/>
              <a:gd name="connsiteY319" fmla="*/ 4245981 h 4526253"/>
              <a:gd name="connsiteX320" fmla="*/ 3140970 w 4328487"/>
              <a:gd name="connsiteY320" fmla="*/ 4239157 h 4526253"/>
              <a:gd name="connsiteX321" fmla="*/ 3135382 w 4328487"/>
              <a:gd name="connsiteY321" fmla="*/ 4246648 h 4526253"/>
              <a:gd name="connsiteX322" fmla="*/ 3135736 w 4328487"/>
              <a:gd name="connsiteY322" fmla="*/ 4247029 h 4526253"/>
              <a:gd name="connsiteX323" fmla="*/ 3134451 w 4328487"/>
              <a:gd name="connsiteY323" fmla="*/ 4239160 h 4526253"/>
              <a:gd name="connsiteX324" fmla="*/ 3140970 w 4328487"/>
              <a:gd name="connsiteY324" fmla="*/ 4239157 h 4526253"/>
              <a:gd name="connsiteX325" fmla="*/ 3170147 w 4328487"/>
              <a:gd name="connsiteY325" fmla="*/ 4238749 h 4526253"/>
              <a:gd name="connsiteX326" fmla="*/ 3170501 w 4328487"/>
              <a:gd name="connsiteY326" fmla="*/ 4239131 h 4526253"/>
              <a:gd name="connsiteX327" fmla="*/ 3169145 w 4328487"/>
              <a:gd name="connsiteY327" fmla="*/ 4240387 h 4526253"/>
              <a:gd name="connsiteX328" fmla="*/ 3170147 w 4328487"/>
              <a:gd name="connsiteY328" fmla="*/ 4238749 h 4526253"/>
              <a:gd name="connsiteX329" fmla="*/ 3221520 w 4328487"/>
              <a:gd name="connsiteY329" fmla="*/ 4238722 h 4526253"/>
              <a:gd name="connsiteX330" fmla="*/ 3210134 w 4328487"/>
              <a:gd name="connsiteY330" fmla="*/ 4250705 h 4526253"/>
              <a:gd name="connsiteX331" fmla="*/ 3206509 w 4328487"/>
              <a:gd name="connsiteY331" fmla="*/ 4241985 h 4526253"/>
              <a:gd name="connsiteX332" fmla="*/ 3221520 w 4328487"/>
              <a:gd name="connsiteY332" fmla="*/ 4238722 h 4526253"/>
              <a:gd name="connsiteX333" fmla="*/ 2972024 w 4328487"/>
              <a:gd name="connsiteY333" fmla="*/ 4238280 h 4526253"/>
              <a:gd name="connsiteX334" fmla="*/ 2972663 w 4328487"/>
              <a:gd name="connsiteY334" fmla="*/ 4238720 h 4526253"/>
              <a:gd name="connsiteX335" fmla="*/ 2973735 w 4328487"/>
              <a:gd name="connsiteY335" fmla="*/ 4240908 h 4526253"/>
              <a:gd name="connsiteX336" fmla="*/ 2970253 w 4328487"/>
              <a:gd name="connsiteY336" fmla="*/ 4243428 h 4526253"/>
              <a:gd name="connsiteX337" fmla="*/ 2970156 w 4328487"/>
              <a:gd name="connsiteY337" fmla="*/ 4238720 h 4526253"/>
              <a:gd name="connsiteX338" fmla="*/ 2918039 w 4328487"/>
              <a:gd name="connsiteY338" fmla="*/ 4233924 h 4526253"/>
              <a:gd name="connsiteX339" fmla="*/ 2917978 w 4328487"/>
              <a:gd name="connsiteY339" fmla="*/ 4234018 h 4526253"/>
              <a:gd name="connsiteX340" fmla="*/ 2917912 w 4328487"/>
              <a:gd name="connsiteY340" fmla="*/ 4234044 h 4526253"/>
              <a:gd name="connsiteX341" fmla="*/ 3181726 w 4328487"/>
              <a:gd name="connsiteY341" fmla="*/ 4233875 h 4526253"/>
              <a:gd name="connsiteX342" fmla="*/ 3177108 w 4328487"/>
              <a:gd name="connsiteY342" fmla="*/ 4247929 h 4526253"/>
              <a:gd name="connsiteX343" fmla="*/ 3174841 w 4328487"/>
              <a:gd name="connsiteY343" fmla="*/ 4247365 h 4526253"/>
              <a:gd name="connsiteX344" fmla="*/ 3176326 w 4328487"/>
              <a:gd name="connsiteY344" fmla="*/ 4246876 h 4526253"/>
              <a:gd name="connsiteX345" fmla="*/ 3170502 w 4328487"/>
              <a:gd name="connsiteY345" fmla="*/ 4239130 h 4526253"/>
              <a:gd name="connsiteX346" fmla="*/ 3181726 w 4328487"/>
              <a:gd name="connsiteY346" fmla="*/ 4233875 h 4526253"/>
              <a:gd name="connsiteX347" fmla="*/ 3325819 w 4328487"/>
              <a:gd name="connsiteY347" fmla="*/ 4233862 h 4526253"/>
              <a:gd name="connsiteX348" fmla="*/ 3316252 w 4328487"/>
              <a:gd name="connsiteY348" fmla="*/ 4240068 h 4526253"/>
              <a:gd name="connsiteX349" fmla="*/ 3325819 w 4328487"/>
              <a:gd name="connsiteY349" fmla="*/ 4233862 h 4526253"/>
              <a:gd name="connsiteX350" fmla="*/ 2855910 w 4328487"/>
              <a:gd name="connsiteY350" fmla="*/ 4232020 h 4526253"/>
              <a:gd name="connsiteX351" fmla="*/ 2855372 w 4328487"/>
              <a:gd name="connsiteY351" fmla="*/ 4232696 h 4526253"/>
              <a:gd name="connsiteX352" fmla="*/ 2856723 w 4328487"/>
              <a:gd name="connsiteY352" fmla="*/ 4232688 h 4526253"/>
              <a:gd name="connsiteX353" fmla="*/ 2856828 w 4328487"/>
              <a:gd name="connsiteY353" fmla="*/ 4232591 h 4526253"/>
              <a:gd name="connsiteX354" fmla="*/ 2855910 w 4328487"/>
              <a:gd name="connsiteY354" fmla="*/ 4232020 h 4526253"/>
              <a:gd name="connsiteX355" fmla="*/ 3002106 w 4328487"/>
              <a:gd name="connsiteY355" fmla="*/ 4229147 h 4526253"/>
              <a:gd name="connsiteX356" fmla="*/ 2996455 w 4328487"/>
              <a:gd name="connsiteY356" fmla="*/ 4236541 h 4526253"/>
              <a:gd name="connsiteX357" fmla="*/ 2996720 w 4328487"/>
              <a:gd name="connsiteY357" fmla="*/ 4236827 h 4526253"/>
              <a:gd name="connsiteX358" fmla="*/ 2996836 w 4328487"/>
              <a:gd name="connsiteY358" fmla="*/ 4230681 h 4526253"/>
              <a:gd name="connsiteX359" fmla="*/ 3002106 w 4328487"/>
              <a:gd name="connsiteY359" fmla="*/ 4229147 h 4526253"/>
              <a:gd name="connsiteX360" fmla="*/ 3181873 w 4328487"/>
              <a:gd name="connsiteY360" fmla="*/ 4227342 h 4526253"/>
              <a:gd name="connsiteX361" fmla="*/ 3173298 w 4328487"/>
              <a:gd name="connsiteY361" fmla="*/ 4234407 h 4526253"/>
              <a:gd name="connsiteX362" fmla="*/ 3167536 w 4328487"/>
              <a:gd name="connsiteY362" fmla="*/ 4235307 h 4526253"/>
              <a:gd name="connsiteX363" fmla="*/ 2954149 w 4328487"/>
              <a:gd name="connsiteY363" fmla="*/ 4226071 h 4526253"/>
              <a:gd name="connsiteX364" fmla="*/ 2955225 w 4328487"/>
              <a:gd name="connsiteY364" fmla="*/ 4226803 h 4526253"/>
              <a:gd name="connsiteX365" fmla="*/ 2954922 w 4328487"/>
              <a:gd name="connsiteY365" fmla="*/ 4228149 h 4526253"/>
              <a:gd name="connsiteX366" fmla="*/ 2954895 w 4328487"/>
              <a:gd name="connsiteY366" fmla="*/ 4228146 h 4526253"/>
              <a:gd name="connsiteX367" fmla="*/ 3277258 w 4328487"/>
              <a:gd name="connsiteY367" fmla="*/ 4225417 h 4526253"/>
              <a:gd name="connsiteX368" fmla="*/ 3273597 w 4328487"/>
              <a:gd name="connsiteY368" fmla="*/ 4227744 h 4526253"/>
              <a:gd name="connsiteX369" fmla="*/ 3265851 w 4328487"/>
              <a:gd name="connsiteY369" fmla="*/ 4228175 h 4526253"/>
              <a:gd name="connsiteX370" fmla="*/ 2843130 w 4328487"/>
              <a:gd name="connsiteY370" fmla="*/ 4223260 h 4526253"/>
              <a:gd name="connsiteX371" fmla="*/ 2844065 w 4328487"/>
              <a:gd name="connsiteY371" fmla="*/ 4236608 h 4526253"/>
              <a:gd name="connsiteX372" fmla="*/ 2851646 w 4328487"/>
              <a:gd name="connsiteY372" fmla="*/ 4233486 h 4526253"/>
              <a:gd name="connsiteX373" fmla="*/ 2853633 w 4328487"/>
              <a:gd name="connsiteY373" fmla="*/ 4230402 h 4526253"/>
              <a:gd name="connsiteX374" fmla="*/ 2843130 w 4328487"/>
              <a:gd name="connsiteY374" fmla="*/ 4223260 h 4526253"/>
              <a:gd name="connsiteX375" fmla="*/ 3774973 w 4328487"/>
              <a:gd name="connsiteY375" fmla="*/ 4222657 h 4526253"/>
              <a:gd name="connsiteX376" fmla="*/ 3771837 w 4328487"/>
              <a:gd name="connsiteY376" fmla="*/ 4223746 h 4526253"/>
              <a:gd name="connsiteX377" fmla="*/ 3774463 w 4328487"/>
              <a:gd name="connsiteY377" fmla="*/ 4226997 h 4526253"/>
              <a:gd name="connsiteX378" fmla="*/ 3777132 w 4328487"/>
              <a:gd name="connsiteY378" fmla="*/ 4223810 h 4526253"/>
              <a:gd name="connsiteX379" fmla="*/ 3774973 w 4328487"/>
              <a:gd name="connsiteY379" fmla="*/ 4222657 h 4526253"/>
              <a:gd name="connsiteX380" fmla="*/ 3172315 w 4328487"/>
              <a:gd name="connsiteY380" fmla="*/ 4221637 h 4526253"/>
              <a:gd name="connsiteX381" fmla="*/ 3165120 w 4328487"/>
              <a:gd name="connsiteY381" fmla="*/ 4228310 h 4526253"/>
              <a:gd name="connsiteX382" fmla="*/ 3166342 w 4328487"/>
              <a:gd name="connsiteY382" fmla="*/ 4223979 h 4526253"/>
              <a:gd name="connsiteX383" fmla="*/ 2989194 w 4328487"/>
              <a:gd name="connsiteY383" fmla="*/ 4221265 h 4526253"/>
              <a:gd name="connsiteX384" fmla="*/ 2978695 w 4328487"/>
              <a:gd name="connsiteY384" fmla="*/ 4226179 h 4526253"/>
              <a:gd name="connsiteX385" fmla="*/ 2985272 w 4328487"/>
              <a:gd name="connsiteY385" fmla="*/ 4231807 h 4526253"/>
              <a:gd name="connsiteX386" fmla="*/ 2984169 w 4328487"/>
              <a:gd name="connsiteY386" fmla="*/ 4229989 h 4526253"/>
              <a:gd name="connsiteX387" fmla="*/ 2986085 w 4328487"/>
              <a:gd name="connsiteY387" fmla="*/ 4232476 h 4526253"/>
              <a:gd name="connsiteX388" fmla="*/ 2986633 w 4328487"/>
              <a:gd name="connsiteY388" fmla="*/ 4232856 h 4526253"/>
              <a:gd name="connsiteX389" fmla="*/ 2993704 w 4328487"/>
              <a:gd name="connsiteY389" fmla="*/ 4224168 h 4526253"/>
              <a:gd name="connsiteX390" fmla="*/ 2989194 w 4328487"/>
              <a:gd name="connsiteY390" fmla="*/ 4221265 h 4526253"/>
              <a:gd name="connsiteX391" fmla="*/ 2838930 w 4328487"/>
              <a:gd name="connsiteY391" fmla="*/ 4220404 h 4526253"/>
              <a:gd name="connsiteX392" fmla="*/ 2836772 w 4328487"/>
              <a:gd name="connsiteY392" fmla="*/ 4222049 h 4526253"/>
              <a:gd name="connsiteX393" fmla="*/ 2840573 w 4328487"/>
              <a:gd name="connsiteY393" fmla="*/ 4221545 h 4526253"/>
              <a:gd name="connsiteX394" fmla="*/ 2838930 w 4328487"/>
              <a:gd name="connsiteY394" fmla="*/ 4220404 h 4526253"/>
              <a:gd name="connsiteX395" fmla="*/ 3143601 w 4328487"/>
              <a:gd name="connsiteY395" fmla="*/ 4220369 h 4526253"/>
              <a:gd name="connsiteX396" fmla="*/ 3140701 w 4328487"/>
              <a:gd name="connsiteY396" fmla="*/ 4225192 h 4526253"/>
              <a:gd name="connsiteX397" fmla="*/ 3143970 w 4328487"/>
              <a:gd name="connsiteY397" fmla="*/ 4220562 h 4526253"/>
              <a:gd name="connsiteX398" fmla="*/ 3143601 w 4328487"/>
              <a:gd name="connsiteY398" fmla="*/ 4220369 h 4526253"/>
              <a:gd name="connsiteX399" fmla="*/ 3014384 w 4328487"/>
              <a:gd name="connsiteY399" fmla="*/ 4217605 h 4526253"/>
              <a:gd name="connsiteX400" fmla="*/ 2994600 w 4328487"/>
              <a:gd name="connsiteY400" fmla="*/ 4226179 h 4526253"/>
              <a:gd name="connsiteX401" fmla="*/ 2989870 w 4328487"/>
              <a:gd name="connsiteY401" fmla="*/ 4235718 h 4526253"/>
              <a:gd name="connsiteX402" fmla="*/ 2995632 w 4328487"/>
              <a:gd name="connsiteY402" fmla="*/ 4240680 h 4526253"/>
              <a:gd name="connsiteX403" fmla="*/ 3000051 w 4328487"/>
              <a:gd name="connsiteY403" fmla="*/ 4244399 h 4526253"/>
              <a:gd name="connsiteX404" fmla="*/ 3003540 w 4328487"/>
              <a:gd name="connsiteY404" fmla="*/ 4240631 h 4526253"/>
              <a:gd name="connsiteX405" fmla="*/ 3001041 w 4328487"/>
              <a:gd name="connsiteY405" fmla="*/ 4245256 h 4526253"/>
              <a:gd name="connsiteX406" fmla="*/ 3004190 w 4328487"/>
              <a:gd name="connsiteY406" fmla="*/ 4248024 h 4526253"/>
              <a:gd name="connsiteX407" fmla="*/ 3012909 w 4328487"/>
              <a:gd name="connsiteY407" fmla="*/ 4232119 h 4526253"/>
              <a:gd name="connsiteX408" fmla="*/ 3023743 w 4328487"/>
              <a:gd name="connsiteY408" fmla="*/ 4224561 h 4526253"/>
              <a:gd name="connsiteX409" fmla="*/ 3021200 w 4328487"/>
              <a:gd name="connsiteY409" fmla="*/ 4222653 h 4526253"/>
              <a:gd name="connsiteX410" fmla="*/ 3018342 w 4328487"/>
              <a:gd name="connsiteY410" fmla="*/ 4224593 h 4526253"/>
              <a:gd name="connsiteX411" fmla="*/ 3020195 w 4328487"/>
              <a:gd name="connsiteY411" fmla="*/ 4221988 h 4526253"/>
              <a:gd name="connsiteX412" fmla="*/ 3015551 w 4328487"/>
              <a:gd name="connsiteY412" fmla="*/ 4218654 h 4526253"/>
              <a:gd name="connsiteX413" fmla="*/ 3015013 w 4328487"/>
              <a:gd name="connsiteY413" fmla="*/ 4219330 h 4526253"/>
              <a:gd name="connsiteX414" fmla="*/ 3014560 w 4328487"/>
              <a:gd name="connsiteY414" fmla="*/ 4217796 h 4526253"/>
              <a:gd name="connsiteX415" fmla="*/ 3014384 w 4328487"/>
              <a:gd name="connsiteY415" fmla="*/ 4217605 h 4526253"/>
              <a:gd name="connsiteX416" fmla="*/ 3847718 w 4328487"/>
              <a:gd name="connsiteY416" fmla="*/ 4217518 h 4526253"/>
              <a:gd name="connsiteX417" fmla="*/ 3849257 w 4328487"/>
              <a:gd name="connsiteY417" fmla="*/ 4220186 h 4526253"/>
              <a:gd name="connsiteX418" fmla="*/ 3849321 w 4328487"/>
              <a:gd name="connsiteY418" fmla="*/ 4220294 h 4526253"/>
              <a:gd name="connsiteX419" fmla="*/ 3848320 w 4328487"/>
              <a:gd name="connsiteY419" fmla="*/ 4221934 h 4526253"/>
              <a:gd name="connsiteX420" fmla="*/ 3847718 w 4328487"/>
              <a:gd name="connsiteY420" fmla="*/ 4217518 h 4526253"/>
              <a:gd name="connsiteX421" fmla="*/ 3235702 w 4328487"/>
              <a:gd name="connsiteY421" fmla="*/ 4212605 h 4526253"/>
              <a:gd name="connsiteX422" fmla="*/ 3238544 w 4328487"/>
              <a:gd name="connsiteY422" fmla="*/ 4213656 h 4526253"/>
              <a:gd name="connsiteX423" fmla="*/ 3240829 w 4328487"/>
              <a:gd name="connsiteY423" fmla="*/ 4217088 h 4526253"/>
              <a:gd name="connsiteX424" fmla="*/ 3234428 w 4328487"/>
              <a:gd name="connsiteY424" fmla="*/ 4218760 h 4526253"/>
              <a:gd name="connsiteX425" fmla="*/ 3007375 w 4328487"/>
              <a:gd name="connsiteY425" fmla="*/ 4212556 h 4526253"/>
              <a:gd name="connsiteX426" fmla="*/ 3003971 w 4328487"/>
              <a:gd name="connsiteY426" fmla="*/ 4217669 h 4526253"/>
              <a:gd name="connsiteX427" fmla="*/ 3007553 w 4328487"/>
              <a:gd name="connsiteY427" fmla="*/ 4212747 h 4526253"/>
              <a:gd name="connsiteX428" fmla="*/ 3007375 w 4328487"/>
              <a:gd name="connsiteY428" fmla="*/ 4212556 h 4526253"/>
              <a:gd name="connsiteX429" fmla="*/ 3153822 w 4328487"/>
              <a:gd name="connsiteY429" fmla="*/ 4207341 h 4526253"/>
              <a:gd name="connsiteX430" fmla="*/ 3159322 w 4328487"/>
              <a:gd name="connsiteY430" fmla="*/ 4208460 h 4526253"/>
              <a:gd name="connsiteX431" fmla="*/ 3154034 w 4328487"/>
              <a:gd name="connsiteY431" fmla="*/ 4213007 h 4526253"/>
              <a:gd name="connsiteX432" fmla="*/ 3153822 w 4328487"/>
              <a:gd name="connsiteY432" fmla="*/ 4207341 h 4526253"/>
              <a:gd name="connsiteX433" fmla="*/ 3120806 w 4328487"/>
              <a:gd name="connsiteY433" fmla="*/ 4205620 h 4526253"/>
              <a:gd name="connsiteX434" fmla="*/ 3113726 w 4328487"/>
              <a:gd name="connsiteY434" fmla="*/ 4213252 h 4526253"/>
              <a:gd name="connsiteX435" fmla="*/ 3130878 w 4328487"/>
              <a:gd name="connsiteY435" fmla="*/ 4212092 h 4526253"/>
              <a:gd name="connsiteX436" fmla="*/ 3120806 w 4328487"/>
              <a:gd name="connsiteY436" fmla="*/ 4205620 h 4526253"/>
              <a:gd name="connsiteX437" fmla="*/ 2813713 w 4328487"/>
              <a:gd name="connsiteY437" fmla="*/ 4203458 h 4526253"/>
              <a:gd name="connsiteX438" fmla="*/ 2800556 w 4328487"/>
              <a:gd name="connsiteY438" fmla="*/ 4222945 h 4526253"/>
              <a:gd name="connsiteX439" fmla="*/ 2818826 w 4328487"/>
              <a:gd name="connsiteY439" fmla="*/ 4211689 h 4526253"/>
              <a:gd name="connsiteX440" fmla="*/ 2810211 w 4328487"/>
              <a:gd name="connsiteY440" fmla="*/ 4223941 h 4526253"/>
              <a:gd name="connsiteX441" fmla="*/ 2817916 w 4328487"/>
              <a:gd name="connsiteY441" fmla="*/ 4228698 h 4526253"/>
              <a:gd name="connsiteX442" fmla="*/ 2814790 w 4328487"/>
              <a:gd name="connsiteY442" fmla="*/ 4231597 h 4526253"/>
              <a:gd name="connsiteX443" fmla="*/ 2828313 w 4328487"/>
              <a:gd name="connsiteY443" fmla="*/ 4222966 h 4526253"/>
              <a:gd name="connsiteX444" fmla="*/ 2827213 w 4328487"/>
              <a:gd name="connsiteY444" fmla="*/ 4219897 h 4526253"/>
              <a:gd name="connsiteX445" fmla="*/ 2833621 w 4328487"/>
              <a:gd name="connsiteY445" fmla="*/ 4216977 h 4526253"/>
              <a:gd name="connsiteX446" fmla="*/ 2823757 w 4328487"/>
              <a:gd name="connsiteY446" fmla="*/ 4210312 h 4526253"/>
              <a:gd name="connsiteX447" fmla="*/ 2819612 w 4328487"/>
              <a:gd name="connsiteY447" fmla="*/ 4211490 h 4526253"/>
              <a:gd name="connsiteX448" fmla="*/ 2821567 w 4328487"/>
              <a:gd name="connsiteY448" fmla="*/ 4208790 h 4526253"/>
              <a:gd name="connsiteX449" fmla="*/ 2813713 w 4328487"/>
              <a:gd name="connsiteY449" fmla="*/ 4203458 h 4526253"/>
              <a:gd name="connsiteX450" fmla="*/ 3116323 w 4328487"/>
              <a:gd name="connsiteY450" fmla="*/ 4202668 h 4526253"/>
              <a:gd name="connsiteX451" fmla="*/ 3112084 w 4328487"/>
              <a:gd name="connsiteY451" fmla="*/ 4208556 h 4526253"/>
              <a:gd name="connsiteX452" fmla="*/ 3120436 w 4328487"/>
              <a:gd name="connsiteY452" fmla="*/ 4205430 h 4526253"/>
              <a:gd name="connsiteX453" fmla="*/ 3116323 w 4328487"/>
              <a:gd name="connsiteY453" fmla="*/ 4202668 h 4526253"/>
              <a:gd name="connsiteX454" fmla="*/ 3848364 w 4328487"/>
              <a:gd name="connsiteY454" fmla="*/ 4202529 h 4526253"/>
              <a:gd name="connsiteX455" fmla="*/ 3844280 w 4328487"/>
              <a:gd name="connsiteY455" fmla="*/ 4210047 h 4526253"/>
              <a:gd name="connsiteX456" fmla="*/ 3836829 w 4328487"/>
              <a:gd name="connsiteY456" fmla="*/ 4210380 h 4526253"/>
              <a:gd name="connsiteX457" fmla="*/ 3848364 w 4328487"/>
              <a:gd name="connsiteY457" fmla="*/ 4202529 h 4526253"/>
              <a:gd name="connsiteX458" fmla="*/ 3250290 w 4328487"/>
              <a:gd name="connsiteY458" fmla="*/ 4201565 h 4526253"/>
              <a:gd name="connsiteX459" fmla="*/ 3270574 w 4328487"/>
              <a:gd name="connsiteY459" fmla="*/ 4214025 h 4526253"/>
              <a:gd name="connsiteX460" fmla="*/ 3258212 w 4328487"/>
              <a:gd name="connsiteY460" fmla="*/ 4221402 h 4526253"/>
              <a:gd name="connsiteX461" fmla="*/ 3260423 w 4328487"/>
              <a:gd name="connsiteY461" fmla="*/ 4217929 h 4526253"/>
              <a:gd name="connsiteX462" fmla="*/ 3250290 w 4328487"/>
              <a:gd name="connsiteY462" fmla="*/ 4201565 h 4526253"/>
              <a:gd name="connsiteX463" fmla="*/ 2990354 w 4328487"/>
              <a:gd name="connsiteY463" fmla="*/ 4200267 h 4526253"/>
              <a:gd name="connsiteX464" fmla="*/ 2983351 w 4328487"/>
              <a:gd name="connsiteY464" fmla="*/ 4210492 h 4526253"/>
              <a:gd name="connsiteX465" fmla="*/ 2991073 w 4328487"/>
              <a:gd name="connsiteY465" fmla="*/ 4205642 h 4526253"/>
              <a:gd name="connsiteX466" fmla="*/ 2983841 w 4328487"/>
              <a:gd name="connsiteY466" fmla="*/ 4213948 h 4526253"/>
              <a:gd name="connsiteX467" fmla="*/ 3000559 w 4328487"/>
              <a:gd name="connsiteY467" fmla="*/ 4207507 h 4526253"/>
              <a:gd name="connsiteX468" fmla="*/ 2995457 w 4328487"/>
              <a:gd name="connsiteY468" fmla="*/ 4203886 h 4526253"/>
              <a:gd name="connsiteX469" fmla="*/ 2990354 w 4328487"/>
              <a:gd name="connsiteY469" fmla="*/ 4200267 h 4526253"/>
              <a:gd name="connsiteX470" fmla="*/ 2958106 w 4328487"/>
              <a:gd name="connsiteY470" fmla="*/ 4199793 h 4526253"/>
              <a:gd name="connsiteX471" fmla="*/ 2951104 w 4328487"/>
              <a:gd name="connsiteY471" fmla="*/ 4202909 h 4526253"/>
              <a:gd name="connsiteX472" fmla="*/ 2955701 w 4328487"/>
              <a:gd name="connsiteY472" fmla="*/ 4206819 h 4526253"/>
              <a:gd name="connsiteX473" fmla="*/ 2958106 w 4328487"/>
              <a:gd name="connsiteY473" fmla="*/ 4199793 h 4526253"/>
              <a:gd name="connsiteX474" fmla="*/ 2915933 w 4328487"/>
              <a:gd name="connsiteY474" fmla="*/ 4199281 h 4526253"/>
              <a:gd name="connsiteX475" fmla="*/ 2894335 w 4328487"/>
              <a:gd name="connsiteY475" fmla="*/ 4218241 h 4526253"/>
              <a:gd name="connsiteX476" fmla="*/ 2913418 w 4328487"/>
              <a:gd name="connsiteY476" fmla="*/ 4233589 h 4526253"/>
              <a:gd name="connsiteX477" fmla="*/ 2920412 w 4328487"/>
              <a:gd name="connsiteY477" fmla="*/ 4222308 h 4526253"/>
              <a:gd name="connsiteX478" fmla="*/ 2914940 w 4328487"/>
              <a:gd name="connsiteY478" fmla="*/ 4205531 h 4526253"/>
              <a:gd name="connsiteX479" fmla="*/ 2918034 w 4328487"/>
              <a:gd name="connsiteY479" fmla="*/ 4200709 h 4526253"/>
              <a:gd name="connsiteX480" fmla="*/ 2915933 w 4328487"/>
              <a:gd name="connsiteY480" fmla="*/ 4199281 h 4526253"/>
              <a:gd name="connsiteX481" fmla="*/ 2978638 w 4328487"/>
              <a:gd name="connsiteY481" fmla="*/ 4198894 h 4526253"/>
              <a:gd name="connsiteX482" fmla="*/ 2959485 w 4328487"/>
              <a:gd name="connsiteY482" fmla="*/ 4210062 h 4526253"/>
              <a:gd name="connsiteX483" fmla="*/ 2968322 w 4328487"/>
              <a:gd name="connsiteY483" fmla="*/ 4217501 h 4526253"/>
              <a:gd name="connsiteX484" fmla="*/ 2979094 w 4328487"/>
              <a:gd name="connsiteY484" fmla="*/ 4203602 h 4526253"/>
              <a:gd name="connsiteX485" fmla="*/ 2978638 w 4328487"/>
              <a:gd name="connsiteY485" fmla="*/ 4198894 h 4526253"/>
              <a:gd name="connsiteX486" fmla="*/ 3057270 w 4328487"/>
              <a:gd name="connsiteY486" fmla="*/ 4198803 h 4526253"/>
              <a:gd name="connsiteX487" fmla="*/ 3063717 w 4328487"/>
              <a:gd name="connsiteY487" fmla="*/ 4200108 h 4526253"/>
              <a:gd name="connsiteX488" fmla="*/ 3055835 w 4328487"/>
              <a:gd name="connsiteY488" fmla="*/ 4204575 h 4526253"/>
              <a:gd name="connsiteX489" fmla="*/ 3057270 w 4328487"/>
              <a:gd name="connsiteY489" fmla="*/ 4198803 h 4526253"/>
              <a:gd name="connsiteX490" fmla="*/ 3137470 w 4328487"/>
              <a:gd name="connsiteY490" fmla="*/ 4195142 h 4526253"/>
              <a:gd name="connsiteX491" fmla="*/ 3139938 w 4328487"/>
              <a:gd name="connsiteY491" fmla="*/ 4196759 h 4526253"/>
              <a:gd name="connsiteX492" fmla="*/ 3139041 w 4328487"/>
              <a:gd name="connsiteY492" fmla="*/ 4198303 h 4526253"/>
              <a:gd name="connsiteX493" fmla="*/ 3137470 w 4328487"/>
              <a:gd name="connsiteY493" fmla="*/ 4195142 h 4526253"/>
              <a:gd name="connsiteX494" fmla="*/ 3138107 w 4328487"/>
              <a:gd name="connsiteY494" fmla="*/ 4190071 h 4526253"/>
              <a:gd name="connsiteX495" fmla="*/ 3136410 w 4328487"/>
              <a:gd name="connsiteY495" fmla="*/ 4192747 h 4526253"/>
              <a:gd name="connsiteX496" fmla="*/ 3129075 w 4328487"/>
              <a:gd name="connsiteY496" fmla="*/ 4197595 h 4526253"/>
              <a:gd name="connsiteX497" fmla="*/ 3138107 w 4328487"/>
              <a:gd name="connsiteY497" fmla="*/ 4190071 h 4526253"/>
              <a:gd name="connsiteX498" fmla="*/ 2873516 w 4328487"/>
              <a:gd name="connsiteY498" fmla="*/ 4189932 h 4526253"/>
              <a:gd name="connsiteX499" fmla="*/ 2862360 w 4328487"/>
              <a:gd name="connsiteY499" fmla="*/ 4193172 h 4526253"/>
              <a:gd name="connsiteX500" fmla="*/ 2867801 w 4328487"/>
              <a:gd name="connsiteY500" fmla="*/ 4197365 h 4526253"/>
              <a:gd name="connsiteX501" fmla="*/ 2873516 w 4328487"/>
              <a:gd name="connsiteY501" fmla="*/ 4189932 h 4526253"/>
              <a:gd name="connsiteX502" fmla="*/ 3764321 w 4328487"/>
              <a:gd name="connsiteY502" fmla="*/ 4189495 h 4526253"/>
              <a:gd name="connsiteX503" fmla="*/ 3773399 w 4328487"/>
              <a:gd name="connsiteY503" fmla="*/ 4192802 h 4526253"/>
              <a:gd name="connsiteX504" fmla="*/ 3763880 w 4328487"/>
              <a:gd name="connsiteY504" fmla="*/ 4194877 h 4526253"/>
              <a:gd name="connsiteX505" fmla="*/ 3759726 w 4328487"/>
              <a:gd name="connsiteY505" fmla="*/ 4198553 h 4526253"/>
              <a:gd name="connsiteX506" fmla="*/ 3076818 w 4328487"/>
              <a:gd name="connsiteY506" fmla="*/ 4186003 h 4526253"/>
              <a:gd name="connsiteX507" fmla="*/ 3041416 w 4328487"/>
              <a:gd name="connsiteY507" fmla="*/ 4200532 h 4526253"/>
              <a:gd name="connsiteX508" fmla="*/ 3058680 w 4328487"/>
              <a:gd name="connsiteY508" fmla="*/ 4214549 h 4526253"/>
              <a:gd name="connsiteX509" fmla="*/ 3067552 w 4328487"/>
              <a:gd name="connsiteY509" fmla="*/ 4210939 h 4526253"/>
              <a:gd name="connsiteX510" fmla="*/ 3062021 w 4328487"/>
              <a:gd name="connsiteY510" fmla="*/ 4217315 h 4526253"/>
              <a:gd name="connsiteX511" fmla="*/ 3066987 w 4328487"/>
              <a:gd name="connsiteY511" fmla="*/ 4221416 h 4526253"/>
              <a:gd name="connsiteX512" fmla="*/ 3067063 w 4328487"/>
              <a:gd name="connsiteY512" fmla="*/ 4214595 h 4526253"/>
              <a:gd name="connsiteX513" fmla="*/ 3075875 w 4328487"/>
              <a:gd name="connsiteY513" fmla="*/ 4217615 h 4526253"/>
              <a:gd name="connsiteX514" fmla="*/ 3076535 w 4328487"/>
              <a:gd name="connsiteY514" fmla="*/ 4209541 h 4526253"/>
              <a:gd name="connsiteX515" fmla="*/ 3080888 w 4328487"/>
              <a:gd name="connsiteY515" fmla="*/ 4224693 h 4526253"/>
              <a:gd name="connsiteX516" fmla="*/ 3105113 w 4328487"/>
              <a:gd name="connsiteY516" fmla="*/ 4198319 h 4526253"/>
              <a:gd name="connsiteX517" fmla="*/ 3104769 w 4328487"/>
              <a:gd name="connsiteY517" fmla="*/ 4195439 h 4526253"/>
              <a:gd name="connsiteX518" fmla="*/ 3100022 w 4328487"/>
              <a:gd name="connsiteY518" fmla="*/ 4192202 h 4526253"/>
              <a:gd name="connsiteX519" fmla="*/ 3072868 w 4328487"/>
              <a:gd name="connsiteY519" fmla="*/ 4196594 h 4526253"/>
              <a:gd name="connsiteX520" fmla="*/ 3076818 w 4328487"/>
              <a:gd name="connsiteY520" fmla="*/ 4186003 h 4526253"/>
              <a:gd name="connsiteX521" fmla="*/ 2895655 w 4328487"/>
              <a:gd name="connsiteY521" fmla="*/ 4185570 h 4526253"/>
              <a:gd name="connsiteX522" fmla="*/ 2878770 w 4328487"/>
              <a:gd name="connsiteY522" fmla="*/ 4205847 h 4526253"/>
              <a:gd name="connsiteX523" fmla="*/ 2885022 w 4328487"/>
              <a:gd name="connsiteY523" fmla="*/ 4210708 h 4526253"/>
              <a:gd name="connsiteX524" fmla="*/ 2903700 w 4328487"/>
              <a:gd name="connsiteY524" fmla="*/ 4190900 h 4526253"/>
              <a:gd name="connsiteX525" fmla="*/ 2900048 w 4328487"/>
              <a:gd name="connsiteY525" fmla="*/ 4188426 h 4526253"/>
              <a:gd name="connsiteX526" fmla="*/ 2894603 w 4328487"/>
              <a:gd name="connsiteY526" fmla="*/ 4194895 h 4526253"/>
              <a:gd name="connsiteX527" fmla="*/ 2893776 w 4328487"/>
              <a:gd name="connsiteY527" fmla="*/ 4194419 h 4526253"/>
              <a:gd name="connsiteX528" fmla="*/ 2899589 w 4328487"/>
              <a:gd name="connsiteY528" fmla="*/ 4188140 h 4526253"/>
              <a:gd name="connsiteX529" fmla="*/ 2895655 w 4328487"/>
              <a:gd name="connsiteY529" fmla="*/ 4185570 h 4526253"/>
              <a:gd name="connsiteX530" fmla="*/ 3827311 w 4328487"/>
              <a:gd name="connsiteY530" fmla="*/ 4182964 h 4526253"/>
              <a:gd name="connsiteX531" fmla="*/ 3822220 w 4328487"/>
              <a:gd name="connsiteY531" fmla="*/ 4193371 h 4526253"/>
              <a:gd name="connsiteX532" fmla="*/ 3816907 w 4328487"/>
              <a:gd name="connsiteY532" fmla="*/ 4193498 h 4526253"/>
              <a:gd name="connsiteX533" fmla="*/ 3827311 w 4328487"/>
              <a:gd name="connsiteY533" fmla="*/ 4182964 h 4526253"/>
              <a:gd name="connsiteX534" fmla="*/ 3811274 w 4328487"/>
              <a:gd name="connsiteY534" fmla="*/ 4176337 h 4526253"/>
              <a:gd name="connsiteX535" fmla="*/ 3805282 w 4328487"/>
              <a:gd name="connsiteY535" fmla="*/ 4185979 h 4526253"/>
              <a:gd name="connsiteX536" fmla="*/ 3804237 w 4328487"/>
              <a:gd name="connsiteY536" fmla="*/ 4184463 h 4526253"/>
              <a:gd name="connsiteX537" fmla="*/ 3804043 w 4328487"/>
              <a:gd name="connsiteY537" fmla="*/ 4184642 h 4526253"/>
              <a:gd name="connsiteX538" fmla="*/ 3802236 w 4328487"/>
              <a:gd name="connsiteY538" fmla="*/ 4180811 h 4526253"/>
              <a:gd name="connsiteX539" fmla="*/ 3804183 w 4328487"/>
              <a:gd name="connsiteY539" fmla="*/ 4184328 h 4526253"/>
              <a:gd name="connsiteX540" fmla="*/ 3241770 w 4328487"/>
              <a:gd name="connsiteY540" fmla="*/ 4170203 h 4526253"/>
              <a:gd name="connsiteX541" fmla="*/ 3225838 w 4328487"/>
              <a:gd name="connsiteY541" fmla="*/ 4172893 h 4526253"/>
              <a:gd name="connsiteX542" fmla="*/ 3224478 w 4328487"/>
              <a:gd name="connsiteY542" fmla="*/ 4171845 h 4526253"/>
              <a:gd name="connsiteX543" fmla="*/ 2870421 w 4328487"/>
              <a:gd name="connsiteY543" fmla="*/ 4168818 h 4526253"/>
              <a:gd name="connsiteX544" fmla="*/ 2852559 w 4328487"/>
              <a:gd name="connsiteY544" fmla="*/ 4185736 h 4526253"/>
              <a:gd name="connsiteX545" fmla="*/ 2857008 w 4328487"/>
              <a:gd name="connsiteY545" fmla="*/ 4189073 h 4526253"/>
              <a:gd name="connsiteX546" fmla="*/ 2876368 w 4328487"/>
              <a:gd name="connsiteY546" fmla="*/ 4172720 h 4526253"/>
              <a:gd name="connsiteX547" fmla="*/ 2870421 w 4328487"/>
              <a:gd name="connsiteY547" fmla="*/ 4168818 h 4526253"/>
              <a:gd name="connsiteX548" fmla="*/ 2839965 w 4328487"/>
              <a:gd name="connsiteY548" fmla="*/ 4168810 h 4526253"/>
              <a:gd name="connsiteX549" fmla="*/ 2835215 w 4328487"/>
              <a:gd name="connsiteY549" fmla="*/ 4172682 h 4526253"/>
              <a:gd name="connsiteX550" fmla="*/ 2835674 w 4328487"/>
              <a:gd name="connsiteY550" fmla="*/ 4172970 h 4526253"/>
              <a:gd name="connsiteX551" fmla="*/ 2839965 w 4328487"/>
              <a:gd name="connsiteY551" fmla="*/ 4168810 h 4526253"/>
              <a:gd name="connsiteX552" fmla="*/ 2910731 w 4328487"/>
              <a:gd name="connsiteY552" fmla="*/ 4168572 h 4526253"/>
              <a:gd name="connsiteX553" fmla="*/ 2910418 w 4328487"/>
              <a:gd name="connsiteY553" fmla="*/ 4168861 h 4526253"/>
              <a:gd name="connsiteX554" fmla="*/ 2911319 w 4328487"/>
              <a:gd name="connsiteY554" fmla="*/ 4169625 h 4526253"/>
              <a:gd name="connsiteX555" fmla="*/ 2863052 w 4328487"/>
              <a:gd name="connsiteY555" fmla="*/ 4168189 h 4526253"/>
              <a:gd name="connsiteX556" fmla="*/ 2845033 w 4328487"/>
              <a:gd name="connsiteY556" fmla="*/ 4179924 h 4526253"/>
              <a:gd name="connsiteX557" fmla="*/ 2849396 w 4328487"/>
              <a:gd name="connsiteY557" fmla="*/ 4183164 h 4526253"/>
              <a:gd name="connsiteX558" fmla="*/ 2863052 w 4328487"/>
              <a:gd name="connsiteY558" fmla="*/ 4168189 h 4526253"/>
              <a:gd name="connsiteX559" fmla="*/ 3028777 w 4328487"/>
              <a:gd name="connsiteY559" fmla="*/ 4167659 h 4526253"/>
              <a:gd name="connsiteX560" fmla="*/ 3010672 w 4328487"/>
              <a:gd name="connsiteY560" fmla="*/ 4175745 h 4526253"/>
              <a:gd name="connsiteX561" fmla="*/ 3015104 w 4328487"/>
              <a:gd name="connsiteY561" fmla="*/ 4179270 h 4526253"/>
              <a:gd name="connsiteX562" fmla="*/ 3026134 w 4328487"/>
              <a:gd name="connsiteY562" fmla="*/ 4188233 h 4526253"/>
              <a:gd name="connsiteX563" fmla="*/ 3021136 w 4328487"/>
              <a:gd name="connsiteY563" fmla="*/ 4177407 h 4526253"/>
              <a:gd name="connsiteX564" fmla="*/ 3028777 w 4328487"/>
              <a:gd name="connsiteY564" fmla="*/ 4167659 h 4526253"/>
              <a:gd name="connsiteX565" fmla="*/ 2761138 w 4328487"/>
              <a:gd name="connsiteY565" fmla="*/ 4167467 h 4526253"/>
              <a:gd name="connsiteX566" fmla="*/ 2783238 w 4328487"/>
              <a:gd name="connsiteY566" fmla="*/ 4201338 h 4526253"/>
              <a:gd name="connsiteX567" fmla="*/ 2794178 w 4328487"/>
              <a:gd name="connsiteY567" fmla="*/ 4203098 h 4526253"/>
              <a:gd name="connsiteX568" fmla="*/ 2787619 w 4328487"/>
              <a:gd name="connsiteY568" fmla="*/ 4210245 h 4526253"/>
              <a:gd name="connsiteX569" fmla="*/ 2813079 w 4328487"/>
              <a:gd name="connsiteY569" fmla="*/ 4202981 h 4526253"/>
              <a:gd name="connsiteX570" fmla="*/ 2761138 w 4328487"/>
              <a:gd name="connsiteY570" fmla="*/ 4167467 h 4526253"/>
              <a:gd name="connsiteX571" fmla="*/ 3824753 w 4328487"/>
              <a:gd name="connsiteY571" fmla="*/ 4164727 h 4526253"/>
              <a:gd name="connsiteX572" fmla="*/ 3816296 w 4328487"/>
              <a:gd name="connsiteY572" fmla="*/ 4167949 h 4526253"/>
              <a:gd name="connsiteX573" fmla="*/ 3811484 w 4328487"/>
              <a:gd name="connsiteY573" fmla="*/ 4169034 h 4526253"/>
              <a:gd name="connsiteX574" fmla="*/ 2838002 w 4328487"/>
              <a:gd name="connsiteY574" fmla="*/ 4163347 h 4526253"/>
              <a:gd name="connsiteX575" fmla="*/ 2830500 w 4328487"/>
              <a:gd name="connsiteY575" fmla="*/ 4169061 h 4526253"/>
              <a:gd name="connsiteX576" fmla="*/ 2832038 w 4328487"/>
              <a:gd name="connsiteY576" fmla="*/ 4170301 h 4526253"/>
              <a:gd name="connsiteX577" fmla="*/ 2838002 w 4328487"/>
              <a:gd name="connsiteY577" fmla="*/ 4163347 h 4526253"/>
              <a:gd name="connsiteX578" fmla="*/ 2557255 w 4328487"/>
              <a:gd name="connsiteY578" fmla="*/ 4161984 h 4526253"/>
              <a:gd name="connsiteX579" fmla="*/ 2557033 w 4328487"/>
              <a:gd name="connsiteY579" fmla="*/ 4168230 h 4526253"/>
              <a:gd name="connsiteX580" fmla="*/ 2554394 w 4328487"/>
              <a:gd name="connsiteY580" fmla="*/ 4171032 h 4526253"/>
              <a:gd name="connsiteX581" fmla="*/ 3247446 w 4328487"/>
              <a:gd name="connsiteY581" fmla="*/ 4160850 h 4526253"/>
              <a:gd name="connsiteX582" fmla="*/ 3246300 w 4328487"/>
              <a:gd name="connsiteY582" fmla="*/ 4161914 h 4526253"/>
              <a:gd name="connsiteX583" fmla="*/ 3246124 w 4328487"/>
              <a:gd name="connsiteY583" fmla="*/ 4161724 h 4526253"/>
              <a:gd name="connsiteX584" fmla="*/ 3247446 w 4328487"/>
              <a:gd name="connsiteY584" fmla="*/ 4160850 h 4526253"/>
              <a:gd name="connsiteX585" fmla="*/ 2828612 w 4328487"/>
              <a:gd name="connsiteY585" fmla="*/ 4160332 h 4526253"/>
              <a:gd name="connsiteX586" fmla="*/ 2824407 w 4328487"/>
              <a:gd name="connsiteY586" fmla="*/ 4164583 h 4526253"/>
              <a:gd name="connsiteX587" fmla="*/ 2825678 w 4328487"/>
              <a:gd name="connsiteY587" fmla="*/ 4165535 h 4526253"/>
              <a:gd name="connsiteX588" fmla="*/ 2828612 w 4328487"/>
              <a:gd name="connsiteY588" fmla="*/ 4160332 h 4526253"/>
              <a:gd name="connsiteX589" fmla="*/ 2744263 w 4328487"/>
              <a:gd name="connsiteY589" fmla="*/ 4155753 h 4526253"/>
              <a:gd name="connsiteX590" fmla="*/ 2743784 w 4328487"/>
              <a:gd name="connsiteY590" fmla="*/ 4156910 h 4526253"/>
              <a:gd name="connsiteX591" fmla="*/ 2744635 w 4328487"/>
              <a:gd name="connsiteY591" fmla="*/ 4155943 h 4526253"/>
              <a:gd name="connsiteX592" fmla="*/ 2744263 w 4328487"/>
              <a:gd name="connsiteY592" fmla="*/ 4155753 h 4526253"/>
              <a:gd name="connsiteX593" fmla="*/ 2820060 w 4328487"/>
              <a:gd name="connsiteY593" fmla="*/ 4151736 h 4526253"/>
              <a:gd name="connsiteX594" fmla="*/ 2814412 w 4328487"/>
              <a:gd name="connsiteY594" fmla="*/ 4157151 h 4526253"/>
              <a:gd name="connsiteX595" fmla="*/ 2815048 w 4328487"/>
              <a:gd name="connsiteY595" fmla="*/ 4157625 h 4526253"/>
              <a:gd name="connsiteX596" fmla="*/ 2820060 w 4328487"/>
              <a:gd name="connsiteY596" fmla="*/ 4151736 h 4526253"/>
              <a:gd name="connsiteX597" fmla="*/ 3201372 w 4328487"/>
              <a:gd name="connsiteY597" fmla="*/ 4150275 h 4526253"/>
              <a:gd name="connsiteX598" fmla="*/ 3194403 w 4328487"/>
              <a:gd name="connsiteY598" fmla="*/ 4169532 h 4526253"/>
              <a:gd name="connsiteX599" fmla="*/ 3195976 w 4328487"/>
              <a:gd name="connsiteY599" fmla="*/ 4169137 h 4526253"/>
              <a:gd name="connsiteX600" fmla="*/ 3186340 w 4328487"/>
              <a:gd name="connsiteY600" fmla="*/ 4177362 h 4526253"/>
              <a:gd name="connsiteX601" fmla="*/ 3192511 w 4328487"/>
              <a:gd name="connsiteY601" fmla="*/ 4171464 h 4526253"/>
              <a:gd name="connsiteX602" fmla="*/ 3186322 w 4328487"/>
              <a:gd name="connsiteY602" fmla="*/ 4171693 h 4526253"/>
              <a:gd name="connsiteX603" fmla="*/ 3201372 w 4328487"/>
              <a:gd name="connsiteY603" fmla="*/ 4150275 h 4526253"/>
              <a:gd name="connsiteX604" fmla="*/ 3820019 w 4328487"/>
              <a:gd name="connsiteY604" fmla="*/ 4148329 h 4526253"/>
              <a:gd name="connsiteX605" fmla="*/ 3807569 w 4328487"/>
              <a:gd name="connsiteY605" fmla="*/ 4159163 h 4526253"/>
              <a:gd name="connsiteX606" fmla="*/ 3804601 w 4328487"/>
              <a:gd name="connsiteY606" fmla="*/ 4149480 h 4526253"/>
              <a:gd name="connsiteX607" fmla="*/ 3820019 w 4328487"/>
              <a:gd name="connsiteY607" fmla="*/ 4148329 h 4526253"/>
              <a:gd name="connsiteX608" fmla="*/ 2897356 w 4328487"/>
              <a:gd name="connsiteY608" fmla="*/ 4147038 h 4526253"/>
              <a:gd name="connsiteX609" fmla="*/ 2889499 w 4328487"/>
              <a:gd name="connsiteY609" fmla="*/ 4152370 h 4526253"/>
              <a:gd name="connsiteX610" fmla="*/ 2894942 w 4328487"/>
              <a:gd name="connsiteY610" fmla="*/ 4156564 h 4526253"/>
              <a:gd name="connsiteX611" fmla="*/ 2904295 w 4328487"/>
              <a:gd name="connsiteY611" fmla="*/ 4148245 h 4526253"/>
              <a:gd name="connsiteX612" fmla="*/ 2897888 w 4328487"/>
              <a:gd name="connsiteY612" fmla="*/ 4151166 h 4526253"/>
              <a:gd name="connsiteX613" fmla="*/ 2897783 w 4328487"/>
              <a:gd name="connsiteY613" fmla="*/ 4151263 h 4526253"/>
              <a:gd name="connsiteX614" fmla="*/ 2895075 w 4328487"/>
              <a:gd name="connsiteY614" fmla="*/ 4152527 h 4526253"/>
              <a:gd name="connsiteX615" fmla="*/ 2896287 w 4328487"/>
              <a:gd name="connsiteY615" fmla="*/ 4150695 h 4526253"/>
              <a:gd name="connsiteX616" fmla="*/ 2895746 w 4328487"/>
              <a:gd name="connsiteY616" fmla="*/ 4149067 h 4526253"/>
              <a:gd name="connsiteX617" fmla="*/ 2897356 w 4328487"/>
              <a:gd name="connsiteY617" fmla="*/ 4147038 h 4526253"/>
              <a:gd name="connsiteX618" fmla="*/ 2833207 w 4328487"/>
              <a:gd name="connsiteY618" fmla="*/ 4144164 h 4526253"/>
              <a:gd name="connsiteX619" fmla="*/ 2817075 w 4328487"/>
              <a:gd name="connsiteY619" fmla="*/ 4158766 h 4526253"/>
              <a:gd name="connsiteX620" fmla="*/ 2819073 w 4328487"/>
              <a:gd name="connsiteY620" fmla="*/ 4160291 h 4526253"/>
              <a:gd name="connsiteX621" fmla="*/ 2825183 w 4328487"/>
              <a:gd name="connsiteY621" fmla="*/ 4153915 h 4526253"/>
              <a:gd name="connsiteX622" fmla="*/ 2819973 w 4328487"/>
              <a:gd name="connsiteY622" fmla="*/ 4161055 h 4526253"/>
              <a:gd name="connsiteX623" fmla="*/ 2823064 w 4328487"/>
              <a:gd name="connsiteY623" fmla="*/ 4163343 h 4526253"/>
              <a:gd name="connsiteX624" fmla="*/ 2836684 w 4328487"/>
              <a:gd name="connsiteY624" fmla="*/ 4146447 h 4526253"/>
              <a:gd name="connsiteX625" fmla="*/ 2833207 w 4328487"/>
              <a:gd name="connsiteY625" fmla="*/ 4144164 h 4526253"/>
              <a:gd name="connsiteX626" fmla="*/ 3088761 w 4328487"/>
              <a:gd name="connsiteY626" fmla="*/ 4144083 h 4526253"/>
              <a:gd name="connsiteX627" fmla="*/ 3088524 w 4328487"/>
              <a:gd name="connsiteY627" fmla="*/ 4150101 h 4526253"/>
              <a:gd name="connsiteX628" fmla="*/ 3082009 w 4328487"/>
              <a:gd name="connsiteY628" fmla="*/ 4147258 h 4526253"/>
              <a:gd name="connsiteX629" fmla="*/ 3082631 w 4328487"/>
              <a:gd name="connsiteY629" fmla="*/ 4144372 h 4526253"/>
              <a:gd name="connsiteX630" fmla="*/ 3088761 w 4328487"/>
              <a:gd name="connsiteY630" fmla="*/ 4144083 h 4526253"/>
              <a:gd name="connsiteX631" fmla="*/ 3009194 w 4328487"/>
              <a:gd name="connsiteY631" fmla="*/ 4138383 h 4526253"/>
              <a:gd name="connsiteX632" fmla="*/ 2992009 w 4328487"/>
              <a:gd name="connsiteY632" fmla="*/ 4156453 h 4526253"/>
              <a:gd name="connsiteX633" fmla="*/ 2990914 w 4328487"/>
              <a:gd name="connsiteY633" fmla="*/ 4155692 h 4526253"/>
              <a:gd name="connsiteX634" fmla="*/ 3173742 w 4328487"/>
              <a:gd name="connsiteY634" fmla="*/ 4135747 h 4526253"/>
              <a:gd name="connsiteX635" fmla="*/ 3183799 w 4328487"/>
              <a:gd name="connsiteY635" fmla="*/ 4138855 h 4526253"/>
              <a:gd name="connsiteX636" fmla="*/ 3174146 w 4328487"/>
              <a:gd name="connsiteY636" fmla="*/ 4141411 h 4526253"/>
              <a:gd name="connsiteX637" fmla="*/ 3170255 w 4328487"/>
              <a:gd name="connsiteY637" fmla="*/ 4145376 h 4526253"/>
              <a:gd name="connsiteX638" fmla="*/ 2711354 w 4328487"/>
              <a:gd name="connsiteY638" fmla="*/ 4133858 h 4526253"/>
              <a:gd name="connsiteX639" fmla="*/ 2711694 w 4328487"/>
              <a:gd name="connsiteY639" fmla="*/ 4134433 h 4526253"/>
              <a:gd name="connsiteX640" fmla="*/ 2700858 w 4328487"/>
              <a:gd name="connsiteY640" fmla="*/ 4145547 h 4526253"/>
              <a:gd name="connsiteX641" fmla="*/ 2711855 w 4328487"/>
              <a:gd name="connsiteY641" fmla="*/ 4147785 h 4526253"/>
              <a:gd name="connsiteX642" fmla="*/ 2719490 w 4328487"/>
              <a:gd name="connsiteY642" fmla="*/ 4139286 h 4526253"/>
              <a:gd name="connsiteX643" fmla="*/ 2711354 w 4328487"/>
              <a:gd name="connsiteY643" fmla="*/ 4133858 h 4526253"/>
              <a:gd name="connsiteX644" fmla="*/ 2564933 w 4328487"/>
              <a:gd name="connsiteY644" fmla="*/ 4132723 h 4526253"/>
              <a:gd name="connsiteX645" fmla="*/ 2557810 w 4328487"/>
              <a:gd name="connsiteY645" fmla="*/ 4137485 h 4526253"/>
              <a:gd name="connsiteX646" fmla="*/ 2564467 w 4328487"/>
              <a:gd name="connsiteY646" fmla="*/ 4138598 h 4526253"/>
              <a:gd name="connsiteX647" fmla="*/ 2564933 w 4328487"/>
              <a:gd name="connsiteY647" fmla="*/ 4132723 h 4526253"/>
              <a:gd name="connsiteX648" fmla="*/ 3004119 w 4328487"/>
              <a:gd name="connsiteY648" fmla="*/ 4132073 h 4526253"/>
              <a:gd name="connsiteX649" fmla="*/ 2983387 w 4328487"/>
              <a:gd name="connsiteY649" fmla="*/ 4153431 h 4526253"/>
              <a:gd name="connsiteX650" fmla="*/ 2995315 w 4328487"/>
              <a:gd name="connsiteY650" fmla="*/ 4163156 h 4526253"/>
              <a:gd name="connsiteX651" fmla="*/ 3005154 w 4328487"/>
              <a:gd name="connsiteY651" fmla="*/ 4152433 h 4526253"/>
              <a:gd name="connsiteX652" fmla="*/ 3010908 w 4328487"/>
              <a:gd name="connsiteY652" fmla="*/ 4136259 h 4526253"/>
              <a:gd name="connsiteX653" fmla="*/ 3004119 w 4328487"/>
              <a:gd name="connsiteY653" fmla="*/ 4132073 h 4526253"/>
              <a:gd name="connsiteX654" fmla="*/ 3780714 w 4328487"/>
              <a:gd name="connsiteY654" fmla="*/ 4130411 h 4526253"/>
              <a:gd name="connsiteX655" fmla="*/ 3771253 w 4328487"/>
              <a:gd name="connsiteY655" fmla="*/ 4136521 h 4526253"/>
              <a:gd name="connsiteX656" fmla="*/ 3765466 w 4328487"/>
              <a:gd name="connsiteY656" fmla="*/ 4136557 h 4526253"/>
              <a:gd name="connsiteX657" fmla="*/ 3138137 w 4328487"/>
              <a:gd name="connsiteY657" fmla="*/ 4130320 h 4526253"/>
              <a:gd name="connsiteX658" fmla="*/ 3142802 w 4328487"/>
              <a:gd name="connsiteY658" fmla="*/ 4131037 h 4526253"/>
              <a:gd name="connsiteX659" fmla="*/ 3138912 w 4328487"/>
              <a:gd name="connsiteY659" fmla="*/ 4134998 h 4526253"/>
              <a:gd name="connsiteX660" fmla="*/ 3135978 w 4328487"/>
              <a:gd name="connsiteY660" fmla="*/ 4134345 h 4526253"/>
              <a:gd name="connsiteX661" fmla="*/ 3138137 w 4328487"/>
              <a:gd name="connsiteY661" fmla="*/ 4130320 h 4526253"/>
              <a:gd name="connsiteX662" fmla="*/ 2886131 w 4328487"/>
              <a:gd name="connsiteY662" fmla="*/ 4126358 h 4526253"/>
              <a:gd name="connsiteX663" fmla="*/ 2885579 w 4328487"/>
              <a:gd name="connsiteY663" fmla="*/ 4127225 h 4526253"/>
              <a:gd name="connsiteX664" fmla="*/ 2886396 w 4328487"/>
              <a:gd name="connsiteY664" fmla="*/ 4126644 h 4526253"/>
              <a:gd name="connsiteX665" fmla="*/ 2886131 w 4328487"/>
              <a:gd name="connsiteY665" fmla="*/ 4126358 h 4526253"/>
              <a:gd name="connsiteX666" fmla="*/ 3212197 w 4328487"/>
              <a:gd name="connsiteY666" fmla="*/ 4125137 h 4526253"/>
              <a:gd name="connsiteX667" fmla="*/ 3214881 w 4328487"/>
              <a:gd name="connsiteY667" fmla="*/ 4128869 h 4526253"/>
              <a:gd name="connsiteX668" fmla="*/ 3214762 w 4328487"/>
              <a:gd name="connsiteY668" fmla="*/ 4129156 h 4526253"/>
              <a:gd name="connsiteX669" fmla="*/ 3212197 w 4328487"/>
              <a:gd name="connsiteY669" fmla="*/ 4125137 h 4526253"/>
              <a:gd name="connsiteX670" fmla="*/ 3771386 w 4328487"/>
              <a:gd name="connsiteY670" fmla="*/ 4123073 h 4526253"/>
              <a:gd name="connsiteX671" fmla="*/ 3763585 w 4328487"/>
              <a:gd name="connsiteY671" fmla="*/ 4128885 h 4526253"/>
              <a:gd name="connsiteX672" fmla="*/ 3765000 w 4328487"/>
              <a:gd name="connsiteY672" fmla="*/ 4124555 h 4526253"/>
              <a:gd name="connsiteX673" fmla="*/ 3087659 w 4328487"/>
              <a:gd name="connsiteY673" fmla="*/ 4121765 h 4526253"/>
              <a:gd name="connsiteX674" fmla="*/ 3084530 w 4328487"/>
              <a:gd name="connsiteY674" fmla="*/ 4124667 h 4526253"/>
              <a:gd name="connsiteX675" fmla="*/ 3076851 w 4328487"/>
              <a:gd name="connsiteY675" fmla="*/ 4126635 h 4526253"/>
              <a:gd name="connsiteX676" fmla="*/ 2770952 w 4328487"/>
              <a:gd name="connsiteY676" fmla="*/ 4119278 h 4526253"/>
              <a:gd name="connsiteX677" fmla="*/ 2769660 w 4328487"/>
              <a:gd name="connsiteY677" fmla="*/ 4123322 h 4526253"/>
              <a:gd name="connsiteX678" fmla="*/ 2770576 w 4328487"/>
              <a:gd name="connsiteY678" fmla="*/ 4123890 h 4526253"/>
              <a:gd name="connsiteX679" fmla="*/ 2771900 w 4328487"/>
              <a:gd name="connsiteY679" fmla="*/ 4123019 h 4526253"/>
              <a:gd name="connsiteX680" fmla="*/ 2770952 w 4328487"/>
              <a:gd name="connsiteY680" fmla="*/ 4119278 h 4526253"/>
              <a:gd name="connsiteX681" fmla="*/ 2794795 w 4328487"/>
              <a:gd name="connsiteY681" fmla="*/ 4118845 h 4526253"/>
              <a:gd name="connsiteX682" fmla="*/ 2778013 w 4328487"/>
              <a:gd name="connsiteY682" fmla="*/ 4129611 h 4526253"/>
              <a:gd name="connsiteX683" fmla="*/ 2785820 w 4328487"/>
              <a:gd name="connsiteY683" fmla="*/ 4135519 h 4526253"/>
              <a:gd name="connsiteX684" fmla="*/ 2797724 w 4328487"/>
              <a:gd name="connsiteY684" fmla="*/ 4120746 h 4526253"/>
              <a:gd name="connsiteX685" fmla="*/ 2796719 w 4328487"/>
              <a:gd name="connsiteY685" fmla="*/ 4120082 h 4526253"/>
              <a:gd name="connsiteX686" fmla="*/ 2794795 w 4328487"/>
              <a:gd name="connsiteY686" fmla="*/ 4118845 h 4526253"/>
              <a:gd name="connsiteX687" fmla="*/ 3721056 w 4328487"/>
              <a:gd name="connsiteY687" fmla="*/ 4118576 h 4526253"/>
              <a:gd name="connsiteX688" fmla="*/ 3704526 w 4328487"/>
              <a:gd name="connsiteY688" fmla="*/ 4119156 h 4526253"/>
              <a:gd name="connsiteX689" fmla="*/ 3691932 w 4328487"/>
              <a:gd name="connsiteY689" fmla="*/ 4125862 h 4526253"/>
              <a:gd name="connsiteX690" fmla="*/ 3697642 w 4328487"/>
              <a:gd name="connsiteY690" fmla="*/ 4132648 h 4526253"/>
              <a:gd name="connsiteX691" fmla="*/ 3697543 w 4328487"/>
              <a:gd name="connsiteY691" fmla="*/ 4131494 h 4526253"/>
              <a:gd name="connsiteX692" fmla="*/ 3702533 w 4328487"/>
              <a:gd name="connsiteY692" fmla="*/ 4136462 h 4526253"/>
              <a:gd name="connsiteX693" fmla="*/ 3701346 w 4328487"/>
              <a:gd name="connsiteY693" fmla="*/ 4136853 h 4526253"/>
              <a:gd name="connsiteX694" fmla="*/ 3713372 w 4328487"/>
              <a:gd name="connsiteY694" fmla="*/ 4151286 h 4526253"/>
              <a:gd name="connsiteX695" fmla="*/ 3716390 w 4328487"/>
              <a:gd name="connsiteY695" fmla="*/ 4149731 h 4526253"/>
              <a:gd name="connsiteX696" fmla="*/ 3714082 w 4328487"/>
              <a:gd name="connsiteY696" fmla="*/ 4152051 h 4526253"/>
              <a:gd name="connsiteX697" fmla="*/ 3722489 w 4328487"/>
              <a:gd name="connsiteY697" fmla="*/ 4162372 h 4526253"/>
              <a:gd name="connsiteX698" fmla="*/ 3741550 w 4328487"/>
              <a:gd name="connsiteY698" fmla="*/ 4153227 h 4526253"/>
              <a:gd name="connsiteX699" fmla="*/ 3740352 w 4328487"/>
              <a:gd name="connsiteY699" fmla="*/ 4165532 h 4526253"/>
              <a:gd name="connsiteX700" fmla="*/ 3750536 w 4328487"/>
              <a:gd name="connsiteY700" fmla="*/ 4150577 h 4526253"/>
              <a:gd name="connsiteX701" fmla="*/ 3737709 w 4328487"/>
              <a:gd name="connsiteY701" fmla="*/ 4136535 h 4526253"/>
              <a:gd name="connsiteX702" fmla="*/ 3731356 w 4328487"/>
              <a:gd name="connsiteY702" fmla="*/ 4143490 h 4526253"/>
              <a:gd name="connsiteX703" fmla="*/ 3731800 w 4328487"/>
              <a:gd name="connsiteY703" fmla="*/ 4143969 h 4526253"/>
              <a:gd name="connsiteX704" fmla="*/ 3731141 w 4328487"/>
              <a:gd name="connsiteY704" fmla="*/ 4135518 h 4526253"/>
              <a:gd name="connsiteX705" fmla="*/ 3737620 w 4328487"/>
              <a:gd name="connsiteY705" fmla="*/ 4136440 h 4526253"/>
              <a:gd name="connsiteX706" fmla="*/ 3729825 w 4328487"/>
              <a:gd name="connsiteY706" fmla="*/ 4128033 h 4526253"/>
              <a:gd name="connsiteX707" fmla="*/ 3727584 w 4328487"/>
              <a:gd name="connsiteY707" fmla="*/ 4128335 h 4526253"/>
              <a:gd name="connsiteX708" fmla="*/ 3722580 w 4328487"/>
              <a:gd name="connsiteY708" fmla="*/ 4138836 h 4526253"/>
              <a:gd name="connsiteX709" fmla="*/ 3714561 w 4328487"/>
              <a:gd name="connsiteY709" fmla="*/ 4136147 h 4526253"/>
              <a:gd name="connsiteX710" fmla="*/ 3714276 w 4328487"/>
              <a:gd name="connsiteY710" fmla="*/ 4127608 h 4526253"/>
              <a:gd name="connsiteX711" fmla="*/ 3714267 w 4328487"/>
              <a:gd name="connsiteY711" fmla="*/ 4127359 h 4526253"/>
              <a:gd name="connsiteX712" fmla="*/ 3714291 w 4328487"/>
              <a:gd name="connsiteY712" fmla="*/ 4127600 h 4526253"/>
              <a:gd name="connsiteX713" fmla="*/ 3715061 w 4328487"/>
              <a:gd name="connsiteY713" fmla="*/ 4135328 h 4526253"/>
              <a:gd name="connsiteX714" fmla="*/ 3725848 w 4328487"/>
              <a:gd name="connsiteY714" fmla="*/ 4124791 h 4526253"/>
              <a:gd name="connsiteX715" fmla="*/ 3725662 w 4328487"/>
              <a:gd name="connsiteY715" fmla="*/ 4123544 h 4526253"/>
              <a:gd name="connsiteX716" fmla="*/ 3721056 w 4328487"/>
              <a:gd name="connsiteY716" fmla="*/ 4118576 h 4526253"/>
              <a:gd name="connsiteX717" fmla="*/ 3207519 w 4328487"/>
              <a:gd name="connsiteY717" fmla="*/ 4116329 h 4526253"/>
              <a:gd name="connsiteX718" fmla="*/ 3206054 w 4328487"/>
              <a:gd name="connsiteY718" fmla="*/ 4118932 h 4526253"/>
              <a:gd name="connsiteX719" fmla="*/ 3200611 w 4328487"/>
              <a:gd name="connsiteY719" fmla="*/ 4118291 h 4526253"/>
              <a:gd name="connsiteX720" fmla="*/ 3207519 w 4328487"/>
              <a:gd name="connsiteY720" fmla="*/ 4116329 h 4526253"/>
              <a:gd name="connsiteX721" fmla="*/ 2683354 w 4328487"/>
              <a:gd name="connsiteY721" fmla="*/ 4115584 h 4526253"/>
              <a:gd name="connsiteX722" fmla="*/ 2681769 w 4328487"/>
              <a:gd name="connsiteY722" fmla="*/ 4118478 h 4526253"/>
              <a:gd name="connsiteX723" fmla="*/ 2687614 w 4328487"/>
              <a:gd name="connsiteY723" fmla="*/ 4124781 h 4526253"/>
              <a:gd name="connsiteX724" fmla="*/ 2692214 w 4328487"/>
              <a:gd name="connsiteY724" fmla="*/ 4127443 h 4526253"/>
              <a:gd name="connsiteX725" fmla="*/ 2696355 w 4328487"/>
              <a:gd name="connsiteY725" fmla="*/ 4123960 h 4526253"/>
              <a:gd name="connsiteX726" fmla="*/ 2692511 w 4328487"/>
              <a:gd name="connsiteY726" fmla="*/ 4121486 h 4526253"/>
              <a:gd name="connsiteX727" fmla="*/ 2688642 w 4328487"/>
              <a:gd name="connsiteY727" fmla="*/ 4124006 h 4526253"/>
              <a:gd name="connsiteX728" fmla="*/ 2691224 w 4328487"/>
              <a:gd name="connsiteY728" fmla="*/ 4120725 h 4526253"/>
              <a:gd name="connsiteX729" fmla="*/ 2683354 w 4328487"/>
              <a:gd name="connsiteY729" fmla="*/ 4115584 h 4526253"/>
              <a:gd name="connsiteX730" fmla="*/ 2868501 w 4328487"/>
              <a:gd name="connsiteY730" fmla="*/ 4114456 h 4526253"/>
              <a:gd name="connsiteX731" fmla="*/ 2862098 w 4328487"/>
              <a:gd name="connsiteY731" fmla="*/ 4123236 h 4526253"/>
              <a:gd name="connsiteX732" fmla="*/ 2867101 w 4328487"/>
              <a:gd name="connsiteY732" fmla="*/ 4125706 h 4526253"/>
              <a:gd name="connsiteX733" fmla="*/ 2864253 w 4328487"/>
              <a:gd name="connsiteY733" fmla="*/ 4128698 h 4526253"/>
              <a:gd name="connsiteX734" fmla="*/ 2875349 w 4328487"/>
              <a:gd name="connsiteY734" fmla="*/ 4119122 h 4526253"/>
              <a:gd name="connsiteX735" fmla="*/ 2868501 w 4328487"/>
              <a:gd name="connsiteY735" fmla="*/ 4114456 h 4526253"/>
              <a:gd name="connsiteX736" fmla="*/ 2521732 w 4328487"/>
              <a:gd name="connsiteY736" fmla="*/ 4114263 h 4526253"/>
              <a:gd name="connsiteX737" fmla="*/ 2514348 w 4328487"/>
              <a:gd name="connsiteY737" fmla="*/ 4126797 h 4526253"/>
              <a:gd name="connsiteX738" fmla="*/ 2513744 w 4328487"/>
              <a:gd name="connsiteY738" fmla="*/ 4125937 h 4526253"/>
              <a:gd name="connsiteX739" fmla="*/ 2943968 w 4328487"/>
              <a:gd name="connsiteY739" fmla="*/ 4110923 h 4526253"/>
              <a:gd name="connsiteX740" fmla="*/ 2931927 w 4328487"/>
              <a:gd name="connsiteY740" fmla="*/ 4113206 h 4526253"/>
              <a:gd name="connsiteX741" fmla="*/ 2937012 w 4328487"/>
              <a:gd name="connsiteY741" fmla="*/ 4117016 h 4526253"/>
              <a:gd name="connsiteX742" fmla="*/ 2943968 w 4328487"/>
              <a:gd name="connsiteY742" fmla="*/ 4110923 h 4526253"/>
              <a:gd name="connsiteX743" fmla="*/ 4158873 w 4328487"/>
              <a:gd name="connsiteY743" fmla="*/ 4110910 h 4526253"/>
              <a:gd name="connsiteX744" fmla="*/ 4149307 w 4328487"/>
              <a:gd name="connsiteY744" fmla="*/ 4117118 h 4526253"/>
              <a:gd name="connsiteX745" fmla="*/ 4158873 w 4328487"/>
              <a:gd name="connsiteY745" fmla="*/ 4110910 h 4526253"/>
              <a:gd name="connsiteX746" fmla="*/ 2863118 w 4328487"/>
              <a:gd name="connsiteY746" fmla="*/ 4110743 h 4526253"/>
              <a:gd name="connsiteX747" fmla="*/ 2855076 w 4328487"/>
              <a:gd name="connsiteY747" fmla="*/ 4124241 h 4526253"/>
              <a:gd name="connsiteX748" fmla="*/ 2867777 w 4328487"/>
              <a:gd name="connsiteY748" fmla="*/ 4113885 h 4526253"/>
              <a:gd name="connsiteX749" fmla="*/ 2863118 w 4328487"/>
              <a:gd name="connsiteY749" fmla="*/ 4110743 h 4526253"/>
              <a:gd name="connsiteX750" fmla="*/ 2964591 w 4328487"/>
              <a:gd name="connsiteY750" fmla="*/ 4107435 h 4526253"/>
              <a:gd name="connsiteX751" fmla="*/ 2943444 w 4328487"/>
              <a:gd name="connsiteY751" fmla="*/ 4122069 h 4526253"/>
              <a:gd name="connsiteX752" fmla="*/ 2951780 w 4328487"/>
              <a:gd name="connsiteY752" fmla="*/ 4128549 h 4526253"/>
              <a:gd name="connsiteX753" fmla="*/ 2975050 w 4328487"/>
              <a:gd name="connsiteY753" fmla="*/ 4113903 h 4526253"/>
              <a:gd name="connsiteX754" fmla="*/ 2964591 w 4328487"/>
              <a:gd name="connsiteY754" fmla="*/ 4107435 h 4526253"/>
              <a:gd name="connsiteX755" fmla="*/ 2776868 w 4328487"/>
              <a:gd name="connsiteY755" fmla="*/ 4107041 h 4526253"/>
              <a:gd name="connsiteX756" fmla="*/ 2774116 w 4328487"/>
              <a:gd name="connsiteY756" fmla="*/ 4112439 h 4526253"/>
              <a:gd name="connsiteX757" fmla="*/ 2778509 w 4328487"/>
              <a:gd name="connsiteY757" fmla="*/ 4108185 h 4526253"/>
              <a:gd name="connsiteX758" fmla="*/ 2776868 w 4328487"/>
              <a:gd name="connsiteY758" fmla="*/ 4107041 h 4526253"/>
              <a:gd name="connsiteX759" fmla="*/ 2774117 w 4328487"/>
              <a:gd name="connsiteY759" fmla="*/ 4105330 h 4526253"/>
              <a:gd name="connsiteX760" fmla="*/ 2761305 w 4328487"/>
              <a:gd name="connsiteY760" fmla="*/ 4117030 h 4526253"/>
              <a:gd name="connsiteX761" fmla="*/ 2764218 w 4328487"/>
              <a:gd name="connsiteY761" fmla="*/ 4119127 h 4526253"/>
              <a:gd name="connsiteX762" fmla="*/ 2775951 w 4328487"/>
              <a:gd name="connsiteY762" fmla="*/ 4106472 h 4526253"/>
              <a:gd name="connsiteX763" fmla="*/ 2774117 w 4328487"/>
              <a:gd name="connsiteY763" fmla="*/ 4105330 h 4526253"/>
              <a:gd name="connsiteX764" fmla="*/ 3753754 w 4328487"/>
              <a:gd name="connsiteY764" fmla="*/ 4105310 h 4526253"/>
              <a:gd name="connsiteX765" fmla="*/ 3759189 w 4328487"/>
              <a:gd name="connsiteY765" fmla="*/ 4107198 h 4526253"/>
              <a:gd name="connsiteX766" fmla="*/ 3753458 w 4328487"/>
              <a:gd name="connsiteY766" fmla="*/ 4111267 h 4526253"/>
              <a:gd name="connsiteX767" fmla="*/ 3753754 w 4328487"/>
              <a:gd name="connsiteY767" fmla="*/ 4105310 h 4526253"/>
              <a:gd name="connsiteX768" fmla="*/ 2466734 w 4328487"/>
              <a:gd name="connsiteY768" fmla="*/ 4104710 h 4526253"/>
              <a:gd name="connsiteX769" fmla="*/ 2467287 w 4328487"/>
              <a:gd name="connsiteY769" fmla="*/ 4106034 h 4526253"/>
              <a:gd name="connsiteX770" fmla="*/ 2468555 w 4328487"/>
              <a:gd name="connsiteY770" fmla="*/ 4112762 h 4526253"/>
              <a:gd name="connsiteX771" fmla="*/ 2461994 w 4328487"/>
              <a:gd name="connsiteY771" fmla="*/ 4110497 h 4526253"/>
              <a:gd name="connsiteX772" fmla="*/ 2466734 w 4328487"/>
              <a:gd name="connsiteY772" fmla="*/ 4104710 h 4526253"/>
              <a:gd name="connsiteX773" fmla="*/ 4111511 w 4328487"/>
              <a:gd name="connsiteY773" fmla="*/ 4103132 h 4526253"/>
              <a:gd name="connsiteX774" fmla="*/ 4107938 w 4328487"/>
              <a:gd name="connsiteY774" fmla="*/ 4105554 h 4526253"/>
              <a:gd name="connsiteX775" fmla="*/ 4100282 w 4328487"/>
              <a:gd name="connsiteY775" fmla="*/ 4106081 h 4526253"/>
              <a:gd name="connsiteX776" fmla="*/ 2847144 w 4328487"/>
              <a:gd name="connsiteY776" fmla="*/ 4099793 h 4526253"/>
              <a:gd name="connsiteX777" fmla="*/ 2845960 w 4328487"/>
              <a:gd name="connsiteY777" fmla="*/ 4109598 h 4526253"/>
              <a:gd name="connsiteX778" fmla="*/ 2853915 w 4328487"/>
              <a:gd name="connsiteY778" fmla="*/ 4108974 h 4526253"/>
              <a:gd name="connsiteX779" fmla="*/ 2847619 w 4328487"/>
              <a:gd name="connsiteY779" fmla="*/ 4116409 h 4526253"/>
              <a:gd name="connsiteX780" fmla="*/ 2860841 w 4328487"/>
              <a:gd name="connsiteY780" fmla="*/ 4109123 h 4526253"/>
              <a:gd name="connsiteX781" fmla="*/ 2847144 w 4328487"/>
              <a:gd name="connsiteY781" fmla="*/ 4099793 h 4526253"/>
              <a:gd name="connsiteX782" fmla="*/ 3143912 w 4328487"/>
              <a:gd name="connsiteY782" fmla="*/ 4099460 h 4526253"/>
              <a:gd name="connsiteX783" fmla="*/ 3145950 w 4328487"/>
              <a:gd name="connsiteY783" fmla="*/ 4100757 h 4526253"/>
              <a:gd name="connsiteX784" fmla="*/ 3142436 w 4328487"/>
              <a:gd name="connsiteY784" fmla="*/ 4102863 h 4526253"/>
              <a:gd name="connsiteX785" fmla="*/ 2656287 w 4328487"/>
              <a:gd name="connsiteY785" fmla="*/ 4097690 h 4526253"/>
              <a:gd name="connsiteX786" fmla="*/ 2664975 w 4328487"/>
              <a:gd name="connsiteY786" fmla="*/ 4115217 h 4526253"/>
              <a:gd name="connsiteX787" fmla="*/ 2663603 w 4328487"/>
              <a:gd name="connsiteY787" fmla="*/ 4116666 h 4526253"/>
              <a:gd name="connsiteX788" fmla="*/ 2676667 w 4328487"/>
              <a:gd name="connsiteY788" fmla="*/ 4118413 h 4526253"/>
              <a:gd name="connsiteX789" fmla="*/ 2676829 w 4328487"/>
              <a:gd name="connsiteY789" fmla="*/ 4115242 h 4526253"/>
              <a:gd name="connsiteX790" fmla="*/ 2678486 w 4328487"/>
              <a:gd name="connsiteY790" fmla="*/ 4116192 h 4526253"/>
              <a:gd name="connsiteX791" fmla="*/ 2680071 w 4328487"/>
              <a:gd name="connsiteY791" fmla="*/ 4113301 h 4526253"/>
              <a:gd name="connsiteX792" fmla="*/ 2660501 w 4328487"/>
              <a:gd name="connsiteY792" fmla="*/ 4100354 h 4526253"/>
              <a:gd name="connsiteX793" fmla="*/ 2659068 w 4328487"/>
              <a:gd name="connsiteY793" fmla="*/ 4102572 h 4526253"/>
              <a:gd name="connsiteX794" fmla="*/ 2658728 w 4328487"/>
              <a:gd name="connsiteY794" fmla="*/ 4101999 h 4526253"/>
              <a:gd name="connsiteX795" fmla="*/ 2660045 w 4328487"/>
              <a:gd name="connsiteY795" fmla="*/ 4100069 h 4526253"/>
              <a:gd name="connsiteX796" fmla="*/ 2656287 w 4328487"/>
              <a:gd name="connsiteY796" fmla="*/ 4097690 h 4526253"/>
              <a:gd name="connsiteX797" fmla="*/ 3117429 w 4328487"/>
              <a:gd name="connsiteY797" fmla="*/ 4095935 h 4526253"/>
              <a:gd name="connsiteX798" fmla="*/ 3109508 w 4328487"/>
              <a:gd name="connsiteY798" fmla="*/ 4105590 h 4526253"/>
              <a:gd name="connsiteX799" fmla="*/ 3108801 w 4328487"/>
              <a:gd name="connsiteY799" fmla="*/ 4101270 h 4526253"/>
              <a:gd name="connsiteX800" fmla="*/ 3099260 w 4328487"/>
              <a:gd name="connsiteY800" fmla="*/ 4095374 h 4526253"/>
              <a:gd name="connsiteX801" fmla="*/ 3101660 w 4328487"/>
              <a:gd name="connsiteY801" fmla="*/ 4099009 h 4526253"/>
              <a:gd name="connsiteX802" fmla="*/ 3101023 w 4328487"/>
              <a:gd name="connsiteY802" fmla="*/ 4102087 h 4526253"/>
              <a:gd name="connsiteX803" fmla="*/ 2908524 w 4328487"/>
              <a:gd name="connsiteY803" fmla="*/ 4095287 h 4526253"/>
              <a:gd name="connsiteX804" fmla="*/ 2909248 w 4328487"/>
              <a:gd name="connsiteY804" fmla="*/ 4095860 h 4526253"/>
              <a:gd name="connsiteX805" fmla="*/ 2909665 w 4328487"/>
              <a:gd name="connsiteY805" fmla="*/ 4095474 h 4526253"/>
              <a:gd name="connsiteX806" fmla="*/ 2908524 w 4328487"/>
              <a:gd name="connsiteY806" fmla="*/ 4095287 h 4526253"/>
              <a:gd name="connsiteX807" fmla="*/ 2651982 w 4328487"/>
              <a:gd name="connsiteY807" fmla="*/ 4094930 h 4526253"/>
              <a:gd name="connsiteX808" fmla="*/ 2642501 w 4328487"/>
              <a:gd name="connsiteY808" fmla="*/ 4095374 h 4526253"/>
              <a:gd name="connsiteX809" fmla="*/ 2649554 w 4328487"/>
              <a:gd name="connsiteY809" fmla="*/ 4106952 h 4526253"/>
              <a:gd name="connsiteX810" fmla="*/ 2656094 w 4328487"/>
              <a:gd name="connsiteY810" fmla="*/ 4097692 h 4526253"/>
              <a:gd name="connsiteX811" fmla="*/ 2651982 w 4328487"/>
              <a:gd name="connsiteY811" fmla="*/ 4094930 h 4526253"/>
              <a:gd name="connsiteX812" fmla="*/ 3737860 w 4328487"/>
              <a:gd name="connsiteY812" fmla="*/ 4089846 h 4526253"/>
              <a:gd name="connsiteX813" fmla="*/ 3740284 w 4328487"/>
              <a:gd name="connsiteY813" fmla="*/ 4092042 h 4526253"/>
              <a:gd name="connsiteX814" fmla="*/ 3739297 w 4328487"/>
              <a:gd name="connsiteY814" fmla="*/ 4093487 h 4526253"/>
              <a:gd name="connsiteX815" fmla="*/ 3737860 w 4328487"/>
              <a:gd name="connsiteY815" fmla="*/ 4089846 h 4526253"/>
              <a:gd name="connsiteX816" fmla="*/ 2637603 w 4328487"/>
              <a:gd name="connsiteY816" fmla="*/ 4085700 h 4526253"/>
              <a:gd name="connsiteX817" fmla="*/ 2634268 w 4328487"/>
              <a:gd name="connsiteY817" fmla="*/ 4098209 h 4526253"/>
              <a:gd name="connsiteX818" fmla="*/ 2636517 w 4328487"/>
              <a:gd name="connsiteY818" fmla="*/ 4096658 h 4526253"/>
              <a:gd name="connsiteX819" fmla="*/ 2638082 w 4328487"/>
              <a:gd name="connsiteY819" fmla="*/ 4091653 h 4526253"/>
              <a:gd name="connsiteX820" fmla="*/ 2641902 w 4328487"/>
              <a:gd name="connsiteY820" fmla="*/ 4093263 h 4526253"/>
              <a:gd name="connsiteX821" fmla="*/ 2645296 w 4328487"/>
              <a:gd name="connsiteY821" fmla="*/ 4090647 h 4526253"/>
              <a:gd name="connsiteX822" fmla="*/ 2637603 w 4328487"/>
              <a:gd name="connsiteY822" fmla="*/ 4085700 h 4526253"/>
              <a:gd name="connsiteX823" fmla="*/ 3739115 w 4328487"/>
              <a:gd name="connsiteY823" fmla="*/ 4084834 h 4526253"/>
              <a:gd name="connsiteX824" fmla="*/ 3737293 w 4328487"/>
              <a:gd name="connsiteY824" fmla="*/ 4087351 h 4526253"/>
              <a:gd name="connsiteX825" fmla="*/ 3729354 w 4328487"/>
              <a:gd name="connsiteY825" fmla="*/ 4091340 h 4526253"/>
              <a:gd name="connsiteX826" fmla="*/ 3739115 w 4328487"/>
              <a:gd name="connsiteY826" fmla="*/ 4084834 h 4526253"/>
              <a:gd name="connsiteX827" fmla="*/ 3114284 w 4328487"/>
              <a:gd name="connsiteY827" fmla="*/ 4080629 h 4526253"/>
              <a:gd name="connsiteX828" fmla="*/ 3114315 w 4328487"/>
              <a:gd name="connsiteY828" fmla="*/ 4080649 h 4526253"/>
              <a:gd name="connsiteX829" fmla="*/ 3114129 w 4328487"/>
              <a:gd name="connsiteY829" fmla="*/ 4080874 h 4526253"/>
              <a:gd name="connsiteX830" fmla="*/ 4085640 w 4328487"/>
              <a:gd name="connsiteY830" fmla="*/ 4080040 h 4526253"/>
              <a:gd name="connsiteX831" fmla="*/ 4105286 w 4328487"/>
              <a:gd name="connsiteY831" fmla="*/ 4092024 h 4526253"/>
              <a:gd name="connsiteX832" fmla="*/ 4092925 w 4328487"/>
              <a:gd name="connsiteY832" fmla="*/ 4099400 h 4526253"/>
              <a:gd name="connsiteX833" fmla="*/ 4095225 w 4328487"/>
              <a:gd name="connsiteY833" fmla="*/ 4096025 h 4526253"/>
              <a:gd name="connsiteX834" fmla="*/ 4085640 w 4328487"/>
              <a:gd name="connsiteY834" fmla="*/ 4080040 h 4526253"/>
              <a:gd name="connsiteX835" fmla="*/ 3095022 w 4328487"/>
              <a:gd name="connsiteY835" fmla="*/ 4077627 h 4526253"/>
              <a:gd name="connsiteX836" fmla="*/ 3098026 w 4328487"/>
              <a:gd name="connsiteY836" fmla="*/ 4078017 h 4526253"/>
              <a:gd name="connsiteX837" fmla="*/ 3100978 w 4328487"/>
              <a:gd name="connsiteY837" fmla="*/ 4082585 h 4526253"/>
              <a:gd name="connsiteX838" fmla="*/ 3096786 w 4328487"/>
              <a:gd name="connsiteY838" fmla="*/ 4084340 h 4526253"/>
              <a:gd name="connsiteX839" fmla="*/ 3042071 w 4328487"/>
              <a:gd name="connsiteY839" fmla="*/ 4075741 h 4526253"/>
              <a:gd name="connsiteX840" fmla="*/ 3026765 w 4328487"/>
              <a:gd name="connsiteY840" fmla="*/ 4081404 h 4526253"/>
              <a:gd name="connsiteX841" fmla="*/ 3025299 w 4328487"/>
              <a:gd name="connsiteY841" fmla="*/ 4080454 h 4526253"/>
              <a:gd name="connsiteX842" fmla="*/ 2883090 w 4328487"/>
              <a:gd name="connsiteY842" fmla="*/ 4073926 h 4526253"/>
              <a:gd name="connsiteX843" fmla="*/ 2881645 w 4328487"/>
              <a:gd name="connsiteY843" fmla="*/ 4075086 h 4526253"/>
              <a:gd name="connsiteX844" fmla="*/ 2881928 w 4328487"/>
              <a:gd name="connsiteY844" fmla="*/ 4075180 h 4526253"/>
              <a:gd name="connsiteX845" fmla="*/ 2883090 w 4328487"/>
              <a:gd name="connsiteY845" fmla="*/ 4073926 h 4526253"/>
              <a:gd name="connsiteX846" fmla="*/ 3151913 w 4328487"/>
              <a:gd name="connsiteY846" fmla="*/ 4071422 h 4526253"/>
              <a:gd name="connsiteX847" fmla="*/ 3134555 w 4328487"/>
              <a:gd name="connsiteY847" fmla="*/ 4071525 h 4526253"/>
              <a:gd name="connsiteX848" fmla="*/ 3159480 w 4328487"/>
              <a:gd name="connsiteY848" fmla="*/ 4090876 h 4526253"/>
              <a:gd name="connsiteX849" fmla="*/ 3169145 w 4328487"/>
              <a:gd name="connsiteY849" fmla="*/ 4085820 h 4526253"/>
              <a:gd name="connsiteX850" fmla="*/ 3163543 w 4328487"/>
              <a:gd name="connsiteY850" fmla="*/ 4094212 h 4526253"/>
              <a:gd name="connsiteX851" fmla="*/ 3178650 w 4328487"/>
              <a:gd name="connsiteY851" fmla="*/ 4106322 h 4526253"/>
              <a:gd name="connsiteX852" fmla="*/ 3185611 w 4328487"/>
              <a:gd name="connsiteY852" fmla="*/ 4102532 h 4526253"/>
              <a:gd name="connsiteX853" fmla="*/ 3188483 w 4328487"/>
              <a:gd name="connsiteY853" fmla="*/ 4100401 h 4526253"/>
              <a:gd name="connsiteX854" fmla="*/ 3187937 w 4328487"/>
              <a:gd name="connsiteY854" fmla="*/ 4100020 h 4526253"/>
              <a:gd name="connsiteX855" fmla="*/ 3185611 w 4328487"/>
              <a:gd name="connsiteY855" fmla="*/ 4102532 h 4526253"/>
              <a:gd name="connsiteX856" fmla="*/ 3178315 w 4328487"/>
              <a:gd name="connsiteY856" fmla="*/ 4095083 h 4526253"/>
              <a:gd name="connsiteX857" fmla="*/ 3184035 w 4328487"/>
              <a:gd name="connsiteY857" fmla="*/ 4097066 h 4526253"/>
              <a:gd name="connsiteX858" fmla="*/ 3178623 w 4328487"/>
              <a:gd name="connsiteY858" fmla="*/ 4092487 h 4526253"/>
              <a:gd name="connsiteX859" fmla="*/ 3178419 w 4328487"/>
              <a:gd name="connsiteY859" fmla="*/ 4094986 h 4526253"/>
              <a:gd name="connsiteX860" fmla="*/ 3175887 w 4328487"/>
              <a:gd name="connsiteY860" fmla="*/ 4094137 h 4526253"/>
              <a:gd name="connsiteX861" fmla="*/ 3177462 w 4328487"/>
              <a:gd name="connsiteY861" fmla="*/ 4093744 h 4526253"/>
              <a:gd name="connsiteX862" fmla="*/ 3173271 w 4328487"/>
              <a:gd name="connsiteY862" fmla="*/ 4088389 h 4526253"/>
              <a:gd name="connsiteX863" fmla="*/ 3169473 w 4328487"/>
              <a:gd name="connsiteY863" fmla="*/ 4085339 h 4526253"/>
              <a:gd name="connsiteX864" fmla="*/ 3169057 w 4328487"/>
              <a:gd name="connsiteY864" fmla="*/ 4085725 h 4526253"/>
              <a:gd name="connsiteX865" fmla="*/ 3169384 w 4328487"/>
              <a:gd name="connsiteY865" fmla="*/ 4085243 h 4526253"/>
              <a:gd name="connsiteX866" fmla="*/ 3154277 w 4328487"/>
              <a:gd name="connsiteY866" fmla="*/ 4073136 h 4526253"/>
              <a:gd name="connsiteX867" fmla="*/ 3153621 w 4328487"/>
              <a:gd name="connsiteY867" fmla="*/ 4074100 h 4526253"/>
              <a:gd name="connsiteX868" fmla="*/ 3152458 w 4328487"/>
              <a:gd name="connsiteY868" fmla="*/ 4071801 h 4526253"/>
              <a:gd name="connsiteX869" fmla="*/ 3151913 w 4328487"/>
              <a:gd name="connsiteY869" fmla="*/ 4071422 h 4526253"/>
              <a:gd name="connsiteX870" fmla="*/ 3676927 w 4328487"/>
              <a:gd name="connsiteY870" fmla="*/ 4071196 h 4526253"/>
              <a:gd name="connsiteX871" fmla="*/ 3651108 w 4328487"/>
              <a:gd name="connsiteY871" fmla="*/ 4075775 h 4526253"/>
              <a:gd name="connsiteX872" fmla="*/ 3656110 w 4328487"/>
              <a:gd name="connsiteY872" fmla="*/ 4081794 h 4526253"/>
              <a:gd name="connsiteX873" fmla="*/ 3662568 w 4328487"/>
              <a:gd name="connsiteY873" fmla="*/ 4084157 h 4526253"/>
              <a:gd name="connsiteX874" fmla="*/ 3659607 w 4328487"/>
              <a:gd name="connsiteY874" fmla="*/ 4086192 h 4526253"/>
              <a:gd name="connsiteX875" fmla="*/ 3673638 w 4328487"/>
              <a:gd name="connsiteY875" fmla="*/ 4103207 h 4526253"/>
              <a:gd name="connsiteX876" fmla="*/ 3674724 w 4328487"/>
              <a:gd name="connsiteY876" fmla="*/ 4095803 h 4526253"/>
              <a:gd name="connsiteX877" fmla="*/ 3674596 w 4328487"/>
              <a:gd name="connsiteY877" fmla="*/ 4104448 h 4526253"/>
              <a:gd name="connsiteX878" fmla="*/ 3679953 w 4328487"/>
              <a:gd name="connsiteY878" fmla="*/ 4110853 h 4526253"/>
              <a:gd name="connsiteX879" fmla="*/ 3699860 w 4328487"/>
              <a:gd name="connsiteY879" fmla="*/ 4094880 h 4526253"/>
              <a:gd name="connsiteX880" fmla="*/ 3689760 w 4328487"/>
              <a:gd name="connsiteY880" fmla="*/ 4083989 h 4526253"/>
              <a:gd name="connsiteX881" fmla="*/ 3672014 w 4328487"/>
              <a:gd name="connsiteY881" fmla="*/ 4081795 h 4526253"/>
              <a:gd name="connsiteX882" fmla="*/ 3679221 w 4328487"/>
              <a:gd name="connsiteY882" fmla="*/ 4072624 h 4526253"/>
              <a:gd name="connsiteX883" fmla="*/ 3676927 w 4328487"/>
              <a:gd name="connsiteY883" fmla="*/ 4071196 h 4526253"/>
              <a:gd name="connsiteX884" fmla="*/ 2801400 w 4328487"/>
              <a:gd name="connsiteY884" fmla="*/ 4068658 h 4526253"/>
              <a:gd name="connsiteX885" fmla="*/ 2794607 w 4328487"/>
              <a:gd name="connsiteY885" fmla="*/ 4078692 h 4526253"/>
              <a:gd name="connsiteX886" fmla="*/ 2794783 w 4328487"/>
              <a:gd name="connsiteY886" fmla="*/ 4078882 h 4526253"/>
              <a:gd name="connsiteX887" fmla="*/ 2802095 w 4328487"/>
              <a:gd name="connsiteY887" fmla="*/ 4079030 h 4526253"/>
              <a:gd name="connsiteX888" fmla="*/ 2807347 w 4328487"/>
              <a:gd name="connsiteY888" fmla="*/ 4072561 h 4526253"/>
              <a:gd name="connsiteX889" fmla="*/ 2801400 w 4328487"/>
              <a:gd name="connsiteY889" fmla="*/ 4068658 h 4526253"/>
              <a:gd name="connsiteX890" fmla="*/ 3051241 w 4328487"/>
              <a:gd name="connsiteY890" fmla="*/ 4068480 h 4526253"/>
              <a:gd name="connsiteX891" fmla="*/ 3044889 w 4328487"/>
              <a:gd name="connsiteY891" fmla="*/ 4078989 h 4526253"/>
              <a:gd name="connsiteX892" fmla="*/ 3051241 w 4328487"/>
              <a:gd name="connsiteY892" fmla="*/ 4068480 h 4526253"/>
              <a:gd name="connsiteX893" fmla="*/ 2900918 w 4328487"/>
              <a:gd name="connsiteY893" fmla="*/ 4068052 h 4526253"/>
              <a:gd name="connsiteX894" fmla="*/ 2885919 w 4328487"/>
              <a:gd name="connsiteY894" fmla="*/ 4078230 h 4526253"/>
              <a:gd name="connsiteX895" fmla="*/ 2888550 w 4328487"/>
              <a:gd name="connsiteY895" fmla="*/ 4080232 h 4526253"/>
              <a:gd name="connsiteX896" fmla="*/ 2890308 w 4328487"/>
              <a:gd name="connsiteY896" fmla="*/ 4078780 h 4526253"/>
              <a:gd name="connsiteX897" fmla="*/ 2889008 w 4328487"/>
              <a:gd name="connsiteY897" fmla="*/ 4080517 h 4526253"/>
              <a:gd name="connsiteX898" fmla="*/ 2894463 w 4328487"/>
              <a:gd name="connsiteY898" fmla="*/ 4084519 h 4526253"/>
              <a:gd name="connsiteX899" fmla="*/ 2906154 w 4328487"/>
              <a:gd name="connsiteY899" fmla="*/ 4071189 h 4526253"/>
              <a:gd name="connsiteX900" fmla="*/ 2900918 w 4328487"/>
              <a:gd name="connsiteY900" fmla="*/ 4068052 h 4526253"/>
              <a:gd name="connsiteX901" fmla="*/ 3050502 w 4328487"/>
              <a:gd name="connsiteY901" fmla="*/ 4064546 h 4526253"/>
              <a:gd name="connsiteX902" fmla="*/ 3046076 w 4328487"/>
              <a:gd name="connsiteY902" fmla="*/ 4065629 h 4526253"/>
              <a:gd name="connsiteX903" fmla="*/ 3042886 w 4328487"/>
              <a:gd name="connsiteY903" fmla="*/ 4065745 h 4526253"/>
              <a:gd name="connsiteX904" fmla="*/ 3139122 w 4328487"/>
              <a:gd name="connsiteY904" fmla="*/ 4061604 h 4526253"/>
              <a:gd name="connsiteX905" fmla="*/ 3136761 w 4328487"/>
              <a:gd name="connsiteY905" fmla="*/ 4065749 h 4526253"/>
              <a:gd name="connsiteX906" fmla="*/ 3139389 w 4328487"/>
              <a:gd name="connsiteY906" fmla="*/ 4061892 h 4526253"/>
              <a:gd name="connsiteX907" fmla="*/ 3139122 w 4328487"/>
              <a:gd name="connsiteY907" fmla="*/ 4061604 h 4526253"/>
              <a:gd name="connsiteX908" fmla="*/ 2969397 w 4328487"/>
              <a:gd name="connsiteY908" fmla="*/ 4061230 h 4526253"/>
              <a:gd name="connsiteX909" fmla="*/ 2969261 w 4328487"/>
              <a:gd name="connsiteY909" fmla="*/ 4062063 h 4526253"/>
              <a:gd name="connsiteX910" fmla="*/ 2968880 w 4328487"/>
              <a:gd name="connsiteY910" fmla="*/ 4061970 h 4526253"/>
              <a:gd name="connsiteX911" fmla="*/ 3045099 w 4328487"/>
              <a:gd name="connsiteY911" fmla="*/ 4058719 h 4526253"/>
              <a:gd name="connsiteX912" fmla="*/ 3041616 w 4328487"/>
              <a:gd name="connsiteY912" fmla="*/ 4064791 h 4526253"/>
              <a:gd name="connsiteX913" fmla="*/ 3042678 w 4328487"/>
              <a:gd name="connsiteY913" fmla="*/ 4065938 h 4526253"/>
              <a:gd name="connsiteX914" fmla="*/ 3041015 w 4328487"/>
              <a:gd name="connsiteY914" fmla="*/ 4066235 h 4526253"/>
              <a:gd name="connsiteX915" fmla="*/ 3040537 w 4328487"/>
              <a:gd name="connsiteY915" fmla="*/ 4067392 h 4526253"/>
              <a:gd name="connsiteX916" fmla="*/ 3034118 w 4328487"/>
              <a:gd name="connsiteY916" fmla="*/ 4069256 h 4526253"/>
              <a:gd name="connsiteX917" fmla="*/ 3066272 w 4328487"/>
              <a:gd name="connsiteY917" fmla="*/ 4049915 h 4526253"/>
              <a:gd name="connsiteX918" fmla="*/ 3066618 w 4328487"/>
              <a:gd name="connsiteY918" fmla="*/ 4050134 h 4526253"/>
              <a:gd name="connsiteX919" fmla="*/ 3066595 w 4328487"/>
              <a:gd name="connsiteY919" fmla="*/ 4051574 h 4526253"/>
              <a:gd name="connsiteX920" fmla="*/ 3066449 w 4328487"/>
              <a:gd name="connsiteY920" fmla="*/ 4051577 h 4526253"/>
              <a:gd name="connsiteX921" fmla="*/ 3629319 w 4328487"/>
              <a:gd name="connsiteY921" fmla="*/ 4045167 h 4526253"/>
              <a:gd name="connsiteX922" fmla="*/ 3625343 w 4328487"/>
              <a:gd name="connsiteY922" fmla="*/ 4045479 h 4526253"/>
              <a:gd name="connsiteX923" fmla="*/ 3626921 w 4328487"/>
              <a:gd name="connsiteY923" fmla="*/ 4047390 h 4526253"/>
              <a:gd name="connsiteX924" fmla="*/ 3629319 w 4328487"/>
              <a:gd name="connsiteY924" fmla="*/ 4045167 h 4526253"/>
              <a:gd name="connsiteX925" fmla="*/ 4088592 w 4328487"/>
              <a:gd name="connsiteY925" fmla="*/ 4043903 h 4526253"/>
              <a:gd name="connsiteX926" fmla="*/ 4080333 w 4328487"/>
              <a:gd name="connsiteY926" fmla="*/ 4052982 h 4526253"/>
              <a:gd name="connsiteX927" fmla="*/ 4088592 w 4328487"/>
              <a:gd name="connsiteY927" fmla="*/ 4043903 h 4526253"/>
              <a:gd name="connsiteX928" fmla="*/ 3112818 w 4328487"/>
              <a:gd name="connsiteY928" fmla="*/ 4042647 h 4526253"/>
              <a:gd name="connsiteX929" fmla="*/ 3106187 w 4328487"/>
              <a:gd name="connsiteY929" fmla="*/ 4049508 h 4526253"/>
              <a:gd name="connsiteX930" fmla="*/ 3123833 w 4328487"/>
              <a:gd name="connsiteY930" fmla="*/ 4050553 h 4526253"/>
              <a:gd name="connsiteX931" fmla="*/ 3112818 w 4328487"/>
              <a:gd name="connsiteY931" fmla="*/ 4042647 h 4526253"/>
              <a:gd name="connsiteX932" fmla="*/ 4101911 w 4328487"/>
              <a:gd name="connsiteY932" fmla="*/ 4041323 h 4526253"/>
              <a:gd name="connsiteX933" fmla="*/ 4103900 w 4328487"/>
              <a:gd name="connsiteY933" fmla="*/ 4044096 h 4526253"/>
              <a:gd name="connsiteX934" fmla="*/ 4103180 w 4328487"/>
              <a:gd name="connsiteY934" fmla="*/ 4045831 h 4526253"/>
              <a:gd name="connsiteX935" fmla="*/ 4101911 w 4328487"/>
              <a:gd name="connsiteY935" fmla="*/ 4041323 h 4526253"/>
              <a:gd name="connsiteX936" fmla="*/ 2758242 w 4328487"/>
              <a:gd name="connsiteY936" fmla="*/ 4040102 h 4526253"/>
              <a:gd name="connsiteX937" fmla="*/ 2754077 w 4328487"/>
              <a:gd name="connsiteY937" fmla="*/ 4048582 h 4526253"/>
              <a:gd name="connsiteX938" fmla="*/ 2755350 w 4328487"/>
              <a:gd name="connsiteY938" fmla="*/ 4049536 h 4526253"/>
              <a:gd name="connsiteX939" fmla="*/ 2756759 w 4328487"/>
              <a:gd name="connsiteY939" fmla="*/ 4046451 h 4526253"/>
              <a:gd name="connsiteX940" fmla="*/ 2758810 w 4328487"/>
              <a:gd name="connsiteY940" fmla="*/ 4052009 h 4526253"/>
              <a:gd name="connsiteX941" fmla="*/ 2763720 w 4328487"/>
              <a:gd name="connsiteY941" fmla="*/ 4055631 h 4526253"/>
              <a:gd name="connsiteX942" fmla="*/ 2769421 w 4328487"/>
              <a:gd name="connsiteY942" fmla="*/ 4047538 h 4526253"/>
              <a:gd name="connsiteX943" fmla="*/ 2769526 w 4328487"/>
              <a:gd name="connsiteY943" fmla="*/ 4047608 h 4526253"/>
              <a:gd name="connsiteX944" fmla="*/ 2770685 w 4328487"/>
              <a:gd name="connsiteY944" fmla="*/ 4054724 h 4526253"/>
              <a:gd name="connsiteX945" fmla="*/ 2772834 w 4328487"/>
              <a:gd name="connsiteY945" fmla="*/ 4060861 h 4526253"/>
              <a:gd name="connsiteX946" fmla="*/ 2771984 w 4328487"/>
              <a:gd name="connsiteY946" fmla="*/ 4061825 h 4526253"/>
              <a:gd name="connsiteX947" fmla="*/ 2776596 w 4328487"/>
              <a:gd name="connsiteY947" fmla="*/ 4065544 h 4526253"/>
              <a:gd name="connsiteX948" fmla="*/ 2780801 w 4328487"/>
              <a:gd name="connsiteY948" fmla="*/ 4061292 h 4526253"/>
              <a:gd name="connsiteX949" fmla="*/ 2781405 w 4328487"/>
              <a:gd name="connsiteY949" fmla="*/ 4058598 h 4526253"/>
              <a:gd name="connsiteX950" fmla="*/ 2787965 w 4328487"/>
              <a:gd name="connsiteY950" fmla="*/ 4064418 h 4526253"/>
              <a:gd name="connsiteX951" fmla="*/ 2790940 w 4328487"/>
              <a:gd name="connsiteY951" fmla="*/ 4065744 h 4526253"/>
              <a:gd name="connsiteX952" fmla="*/ 2793162 w 4328487"/>
              <a:gd name="connsiteY952" fmla="*/ 4063328 h 4526253"/>
              <a:gd name="connsiteX953" fmla="*/ 2769526 w 4328487"/>
              <a:gd name="connsiteY953" fmla="*/ 4047608 h 4526253"/>
              <a:gd name="connsiteX954" fmla="*/ 2769497 w 4328487"/>
              <a:gd name="connsiteY954" fmla="*/ 4047430 h 4526253"/>
              <a:gd name="connsiteX955" fmla="*/ 2769421 w 4328487"/>
              <a:gd name="connsiteY955" fmla="*/ 4047538 h 4526253"/>
              <a:gd name="connsiteX956" fmla="*/ 4081221 w 4328487"/>
              <a:gd name="connsiteY956" fmla="*/ 4039720 h 4526253"/>
              <a:gd name="connsiteX957" fmla="*/ 4088624 w 4328487"/>
              <a:gd name="connsiteY957" fmla="*/ 4039964 h 4526253"/>
              <a:gd name="connsiteX958" fmla="*/ 4084172 w 4328487"/>
              <a:gd name="connsiteY958" fmla="*/ 4040183 h 4526253"/>
              <a:gd name="connsiteX959" fmla="*/ 4081221 w 4328487"/>
              <a:gd name="connsiteY959" fmla="*/ 4039720 h 4526253"/>
              <a:gd name="connsiteX960" fmla="*/ 3018260 w 4328487"/>
              <a:gd name="connsiteY960" fmla="*/ 4039190 h 4526253"/>
              <a:gd name="connsiteX961" fmla="*/ 3017271 w 4328487"/>
              <a:gd name="connsiteY961" fmla="*/ 4040109 h 4526253"/>
              <a:gd name="connsiteX962" fmla="*/ 3013970 w 4328487"/>
              <a:gd name="connsiteY962" fmla="*/ 4039791 h 4526253"/>
              <a:gd name="connsiteX963" fmla="*/ 3014407 w 4328487"/>
              <a:gd name="connsiteY963" fmla="*/ 4039461 h 4526253"/>
              <a:gd name="connsiteX964" fmla="*/ 3107805 w 4328487"/>
              <a:gd name="connsiteY964" fmla="*/ 4039125 h 4526253"/>
              <a:gd name="connsiteX965" fmla="*/ 3104101 w 4328487"/>
              <a:gd name="connsiteY965" fmla="*/ 4044334 h 4526253"/>
              <a:gd name="connsiteX966" fmla="*/ 3112006 w 4328487"/>
              <a:gd name="connsiteY966" fmla="*/ 4041982 h 4526253"/>
              <a:gd name="connsiteX967" fmla="*/ 3107805 w 4328487"/>
              <a:gd name="connsiteY967" fmla="*/ 4039125 h 4526253"/>
              <a:gd name="connsiteX968" fmla="*/ 3553270 w 4328487"/>
              <a:gd name="connsiteY968" fmla="*/ 4037536 h 4526253"/>
              <a:gd name="connsiteX969" fmla="*/ 3544641 w 4328487"/>
              <a:gd name="connsiteY969" fmla="*/ 4038765 h 4526253"/>
              <a:gd name="connsiteX970" fmla="*/ 3552460 w 4328487"/>
              <a:gd name="connsiteY970" fmla="*/ 4048036 h 4526253"/>
              <a:gd name="connsiteX971" fmla="*/ 3553707 w 4328487"/>
              <a:gd name="connsiteY971" fmla="*/ 4044570 h 4526253"/>
              <a:gd name="connsiteX972" fmla="*/ 3553270 w 4328487"/>
              <a:gd name="connsiteY972" fmla="*/ 4037536 h 4526253"/>
              <a:gd name="connsiteX973" fmla="*/ 2940243 w 4328487"/>
              <a:gd name="connsiteY973" fmla="*/ 4032652 h 4526253"/>
              <a:gd name="connsiteX974" fmla="*/ 2933724 w 4328487"/>
              <a:gd name="connsiteY974" fmla="*/ 4036919 h 4526253"/>
              <a:gd name="connsiteX975" fmla="*/ 2935533 w 4328487"/>
              <a:gd name="connsiteY975" fmla="*/ 4037194 h 4526253"/>
              <a:gd name="connsiteX976" fmla="*/ 2940243 w 4328487"/>
              <a:gd name="connsiteY976" fmla="*/ 4032652 h 4526253"/>
              <a:gd name="connsiteX977" fmla="*/ 2998537 w 4328487"/>
              <a:gd name="connsiteY977" fmla="*/ 4030471 h 4526253"/>
              <a:gd name="connsiteX978" fmla="*/ 2997443 w 4328487"/>
              <a:gd name="connsiteY978" fmla="*/ 4033263 h 4526253"/>
              <a:gd name="connsiteX979" fmla="*/ 2992012 w 4328487"/>
              <a:gd name="connsiteY979" fmla="*/ 4033682 h 4526253"/>
              <a:gd name="connsiteX980" fmla="*/ 2998537 w 4328487"/>
              <a:gd name="connsiteY980" fmla="*/ 4030471 h 4526253"/>
              <a:gd name="connsiteX981" fmla="*/ 3545560 w 4328487"/>
              <a:gd name="connsiteY981" fmla="*/ 4030318 h 4526253"/>
              <a:gd name="connsiteX982" fmla="*/ 3537424 w 4328487"/>
              <a:gd name="connsiteY982" fmla="*/ 4030357 h 4526253"/>
              <a:gd name="connsiteX983" fmla="*/ 3541999 w 4328487"/>
              <a:gd name="connsiteY983" fmla="*/ 4035709 h 4526253"/>
              <a:gd name="connsiteX984" fmla="*/ 3548103 w 4328487"/>
              <a:gd name="connsiteY984" fmla="*/ 4034134 h 4526253"/>
              <a:gd name="connsiteX985" fmla="*/ 3545560 w 4328487"/>
              <a:gd name="connsiteY985" fmla="*/ 4030318 h 4526253"/>
              <a:gd name="connsiteX986" fmla="*/ 2831575 w 4328487"/>
              <a:gd name="connsiteY986" fmla="*/ 4026110 h 4526253"/>
              <a:gd name="connsiteX987" fmla="*/ 2821185 w 4328487"/>
              <a:gd name="connsiteY987" fmla="*/ 4030594 h 4526253"/>
              <a:gd name="connsiteX988" fmla="*/ 2834108 w 4328487"/>
              <a:gd name="connsiteY988" fmla="*/ 4039928 h 4526253"/>
              <a:gd name="connsiteX989" fmla="*/ 2841132 w 4328487"/>
              <a:gd name="connsiteY989" fmla="*/ 4031815 h 4526253"/>
              <a:gd name="connsiteX990" fmla="*/ 2831575 w 4328487"/>
              <a:gd name="connsiteY990" fmla="*/ 4026110 h 4526253"/>
              <a:gd name="connsiteX991" fmla="*/ 4101237 w 4328487"/>
              <a:gd name="connsiteY991" fmla="*/ 4025958 h 4526253"/>
              <a:gd name="connsiteX992" fmla="*/ 4097790 w 4328487"/>
              <a:gd name="connsiteY992" fmla="*/ 4033952 h 4526253"/>
              <a:gd name="connsiteX993" fmla="*/ 4090133 w 4328487"/>
              <a:gd name="connsiteY993" fmla="*/ 4034478 h 4526253"/>
              <a:gd name="connsiteX994" fmla="*/ 4101237 w 4328487"/>
              <a:gd name="connsiteY994" fmla="*/ 4025958 h 4526253"/>
              <a:gd name="connsiteX995" fmla="*/ 3088821 w 4328487"/>
              <a:gd name="connsiteY995" fmla="*/ 4024924 h 4526253"/>
              <a:gd name="connsiteX996" fmla="*/ 3078034 w 4328487"/>
              <a:gd name="connsiteY996" fmla="*/ 4028354 h 4526253"/>
              <a:gd name="connsiteX997" fmla="*/ 3091458 w 4328487"/>
              <a:gd name="connsiteY997" fmla="*/ 4038648 h 4526253"/>
              <a:gd name="connsiteX998" fmla="*/ 3095465 w 4328487"/>
              <a:gd name="connsiteY998" fmla="*/ 4032089 h 4526253"/>
              <a:gd name="connsiteX999" fmla="*/ 3095089 w 4328487"/>
              <a:gd name="connsiteY999" fmla="*/ 4029594 h 4526253"/>
              <a:gd name="connsiteX1000" fmla="*/ 3088821 w 4328487"/>
              <a:gd name="connsiteY1000" fmla="*/ 4024924 h 4526253"/>
              <a:gd name="connsiteX1001" fmla="*/ 2980219 w 4328487"/>
              <a:gd name="connsiteY1001" fmla="*/ 4023476 h 4526253"/>
              <a:gd name="connsiteX1002" fmla="*/ 2990321 w 4328487"/>
              <a:gd name="connsiteY1002" fmla="*/ 4023702 h 4526253"/>
              <a:gd name="connsiteX1003" fmla="*/ 2986296 w 4328487"/>
              <a:gd name="connsiteY1003" fmla="*/ 4031699 h 4526253"/>
              <a:gd name="connsiteX1004" fmla="*/ 2992115 w 4328487"/>
              <a:gd name="connsiteY1004" fmla="*/ 4033583 h 4526253"/>
              <a:gd name="connsiteX1005" fmla="*/ 2985470 w 4328487"/>
              <a:gd name="connsiteY1005" fmla="*/ 4033528 h 4526253"/>
              <a:gd name="connsiteX1006" fmla="*/ 2986295 w 4328487"/>
              <a:gd name="connsiteY1006" fmla="*/ 4031700 h 4526253"/>
              <a:gd name="connsiteX1007" fmla="*/ 2924526 w 4328487"/>
              <a:gd name="connsiteY1007" fmla="*/ 4017508 h 4526253"/>
              <a:gd name="connsiteX1008" fmla="*/ 2923640 w 4328487"/>
              <a:gd name="connsiteY1008" fmla="*/ 4019977 h 4526253"/>
              <a:gd name="connsiteX1009" fmla="*/ 2920606 w 4328487"/>
              <a:gd name="connsiteY1009" fmla="*/ 4018171 h 4526253"/>
              <a:gd name="connsiteX1010" fmla="*/ 2924526 w 4328487"/>
              <a:gd name="connsiteY1010" fmla="*/ 4017508 h 4526253"/>
              <a:gd name="connsiteX1011" fmla="*/ 3063287 w 4328487"/>
              <a:gd name="connsiteY1011" fmla="*/ 4015379 h 4526253"/>
              <a:gd name="connsiteX1012" fmla="*/ 3060871 w 4328487"/>
              <a:gd name="connsiteY1012" fmla="*/ 4015492 h 4526253"/>
              <a:gd name="connsiteX1013" fmla="*/ 3066222 w 4328487"/>
              <a:gd name="connsiteY1013" fmla="*/ 4019589 h 4526253"/>
              <a:gd name="connsiteX1014" fmla="*/ 3063287 w 4328487"/>
              <a:gd name="connsiteY1014" fmla="*/ 4015379 h 4526253"/>
              <a:gd name="connsiteX1015" fmla="*/ 2718645 w 4328487"/>
              <a:gd name="connsiteY1015" fmla="*/ 4013926 h 4526253"/>
              <a:gd name="connsiteX1016" fmla="*/ 2716300 w 4328487"/>
              <a:gd name="connsiteY1016" fmla="*/ 4017879 h 4526253"/>
              <a:gd name="connsiteX1017" fmla="*/ 2720021 w 4328487"/>
              <a:gd name="connsiteY1017" fmla="*/ 4014781 h 4526253"/>
              <a:gd name="connsiteX1018" fmla="*/ 2718645 w 4328487"/>
              <a:gd name="connsiteY1018" fmla="*/ 4013926 h 4526253"/>
              <a:gd name="connsiteX1019" fmla="*/ 3542639 w 4328487"/>
              <a:gd name="connsiteY1019" fmla="*/ 4008999 h 4526253"/>
              <a:gd name="connsiteX1020" fmla="*/ 3526638 w 4328487"/>
              <a:gd name="connsiteY1020" fmla="*/ 4017261 h 4526253"/>
              <a:gd name="connsiteX1021" fmla="*/ 3531994 w 4328487"/>
              <a:gd name="connsiteY1021" fmla="*/ 4023665 h 4526253"/>
              <a:gd name="connsiteX1022" fmla="*/ 3541237 w 4328487"/>
              <a:gd name="connsiteY1022" fmla="*/ 4023800 h 4526253"/>
              <a:gd name="connsiteX1023" fmla="*/ 3535241 w 4328487"/>
              <a:gd name="connsiteY1023" fmla="*/ 4027583 h 4526253"/>
              <a:gd name="connsiteX1024" fmla="*/ 3537173 w 4328487"/>
              <a:gd name="connsiteY1024" fmla="*/ 4029876 h 4526253"/>
              <a:gd name="connsiteX1025" fmla="*/ 3552205 w 4328487"/>
              <a:gd name="connsiteY1025" fmla="*/ 4019315 h 4526253"/>
              <a:gd name="connsiteX1026" fmla="*/ 3542639 w 4328487"/>
              <a:gd name="connsiteY1026" fmla="*/ 4008999 h 4526253"/>
              <a:gd name="connsiteX1027" fmla="*/ 2790763 w 4328487"/>
              <a:gd name="connsiteY1027" fmla="*/ 4006570 h 4526253"/>
              <a:gd name="connsiteX1028" fmla="*/ 2788861 w 4328487"/>
              <a:gd name="connsiteY1028" fmla="*/ 4007446 h 4526253"/>
              <a:gd name="connsiteX1029" fmla="*/ 2790412 w 4328487"/>
              <a:gd name="connsiteY1029" fmla="*/ 4008493 h 4526253"/>
              <a:gd name="connsiteX1030" fmla="*/ 4077573 w 4328487"/>
              <a:gd name="connsiteY1030" fmla="*/ 4006502 h 4526253"/>
              <a:gd name="connsiteX1031" fmla="*/ 4073401 w 4328487"/>
              <a:gd name="connsiteY1031" fmla="*/ 4017480 h 4526253"/>
              <a:gd name="connsiteX1032" fmla="*/ 4067879 w 4328487"/>
              <a:gd name="connsiteY1032" fmla="*/ 4017802 h 4526253"/>
              <a:gd name="connsiteX1033" fmla="*/ 4077573 w 4328487"/>
              <a:gd name="connsiteY1033" fmla="*/ 4006502 h 4526253"/>
              <a:gd name="connsiteX1034" fmla="*/ 2798595 w 4328487"/>
              <a:gd name="connsiteY1034" fmla="*/ 4006232 h 4526253"/>
              <a:gd name="connsiteX1035" fmla="*/ 2793607 w 4328487"/>
              <a:gd name="connsiteY1035" fmla="*/ 4010684 h 4526253"/>
              <a:gd name="connsiteX1036" fmla="*/ 2798445 w 4328487"/>
              <a:gd name="connsiteY1036" fmla="*/ 4014016 h 4526253"/>
              <a:gd name="connsiteX1037" fmla="*/ 2801273 w 4328487"/>
              <a:gd name="connsiteY1037" fmla="*/ 4011213 h 4526253"/>
              <a:gd name="connsiteX1038" fmla="*/ 2798538 w 4328487"/>
              <a:gd name="connsiteY1038" fmla="*/ 4012863 h 4526253"/>
              <a:gd name="connsiteX1039" fmla="*/ 2800622 w 4328487"/>
              <a:gd name="connsiteY1039" fmla="*/ 4007374 h 4526253"/>
              <a:gd name="connsiteX1040" fmla="*/ 2798595 w 4328487"/>
              <a:gd name="connsiteY1040" fmla="*/ 4006232 h 4526253"/>
              <a:gd name="connsiteX1041" fmla="*/ 4051294 w 4328487"/>
              <a:gd name="connsiteY1041" fmla="*/ 4004935 h 4526253"/>
              <a:gd name="connsiteX1042" fmla="*/ 4053784 w 4328487"/>
              <a:gd name="connsiteY1042" fmla="*/ 4008666 h 4526253"/>
              <a:gd name="connsiteX1043" fmla="*/ 4053664 w 4328487"/>
              <a:gd name="connsiteY1043" fmla="*/ 4008955 h 4526253"/>
              <a:gd name="connsiteX1044" fmla="*/ 4051294 w 4328487"/>
              <a:gd name="connsiteY1044" fmla="*/ 4004935 h 4526253"/>
              <a:gd name="connsiteX1045" fmla="*/ 2911835 w 4328487"/>
              <a:gd name="connsiteY1045" fmla="*/ 4002854 h 4526253"/>
              <a:gd name="connsiteX1046" fmla="*/ 2910243 w 4328487"/>
              <a:gd name="connsiteY1046" fmla="*/ 4003438 h 4526253"/>
              <a:gd name="connsiteX1047" fmla="*/ 2908531 w 4328487"/>
              <a:gd name="connsiteY1047" fmla="*/ 4014978 h 4526253"/>
              <a:gd name="connsiteX1048" fmla="*/ 2906477 w 4328487"/>
              <a:gd name="connsiteY1048" fmla="*/ 4016527 h 4526253"/>
              <a:gd name="connsiteX1049" fmla="*/ 2908857 w 4328487"/>
              <a:gd name="connsiteY1049" fmla="*/ 4031018 h 4526253"/>
              <a:gd name="connsiteX1050" fmla="*/ 2919294 w 4328487"/>
              <a:gd name="connsiteY1050" fmla="*/ 4033067 h 4526253"/>
              <a:gd name="connsiteX1051" fmla="*/ 2913422 w 4328487"/>
              <a:gd name="connsiteY1051" fmla="*/ 4038868 h 4526253"/>
              <a:gd name="connsiteX1052" fmla="*/ 2913969 w 4328487"/>
              <a:gd name="connsiteY1052" fmla="*/ 4039250 h 4526253"/>
              <a:gd name="connsiteX1053" fmla="*/ 2932786 w 4328487"/>
              <a:gd name="connsiteY1053" fmla="*/ 4024821 h 4526253"/>
              <a:gd name="connsiteX1054" fmla="*/ 2930869 w 4328487"/>
              <a:gd name="connsiteY1054" fmla="*/ 4035303 h 4526253"/>
              <a:gd name="connsiteX1055" fmla="*/ 2940259 w 4328487"/>
              <a:gd name="connsiteY1055" fmla="*/ 4032461 h 4526253"/>
              <a:gd name="connsiteX1056" fmla="*/ 2941472 w 4328487"/>
              <a:gd name="connsiteY1056" fmla="*/ 4019964 h 4526253"/>
              <a:gd name="connsiteX1057" fmla="*/ 2923612 w 4328487"/>
              <a:gd name="connsiteY1057" fmla="*/ 4009699 h 4526253"/>
              <a:gd name="connsiteX1058" fmla="*/ 2919110 w 4328487"/>
              <a:gd name="connsiteY1058" fmla="*/ 4017603 h 4526253"/>
              <a:gd name="connsiteX1059" fmla="*/ 2919657 w 4328487"/>
              <a:gd name="connsiteY1059" fmla="*/ 4017984 h 4526253"/>
              <a:gd name="connsiteX1060" fmla="*/ 2916179 w 4328487"/>
              <a:gd name="connsiteY1060" fmla="*/ 4009839 h 4526253"/>
              <a:gd name="connsiteX1061" fmla="*/ 2922325 w 4328487"/>
              <a:gd name="connsiteY1061" fmla="*/ 4008939 h 4526253"/>
              <a:gd name="connsiteX1062" fmla="*/ 2911835 w 4328487"/>
              <a:gd name="connsiteY1062" fmla="*/ 4002854 h 4526253"/>
              <a:gd name="connsiteX1063" fmla="*/ 3611451 w 4328487"/>
              <a:gd name="connsiteY1063" fmla="*/ 4000797 h 4526253"/>
              <a:gd name="connsiteX1064" fmla="*/ 3597112 w 4328487"/>
              <a:gd name="connsiteY1064" fmla="*/ 4012316 h 4526253"/>
              <a:gd name="connsiteX1065" fmla="*/ 3602484 w 4328487"/>
              <a:gd name="connsiteY1065" fmla="*/ 4018528 h 4526253"/>
              <a:gd name="connsiteX1066" fmla="*/ 3611328 w 4328487"/>
              <a:gd name="connsiteY1066" fmla="*/ 4011749 h 4526253"/>
              <a:gd name="connsiteX1067" fmla="*/ 3602825 w 4328487"/>
              <a:gd name="connsiteY1067" fmla="*/ 4019103 h 4526253"/>
              <a:gd name="connsiteX1068" fmla="*/ 3607134 w 4328487"/>
              <a:gd name="connsiteY1068" fmla="*/ 4024168 h 4526253"/>
              <a:gd name="connsiteX1069" fmla="*/ 3614993 w 4328487"/>
              <a:gd name="connsiteY1069" fmla="*/ 4004618 h 4526253"/>
              <a:gd name="connsiteX1070" fmla="*/ 3611451 w 4328487"/>
              <a:gd name="connsiteY1070" fmla="*/ 4000797 h 4526253"/>
              <a:gd name="connsiteX1071" fmla="*/ 2964064 w 4328487"/>
              <a:gd name="connsiteY1071" fmla="*/ 4000612 h 4526253"/>
              <a:gd name="connsiteX1072" fmla="*/ 2963777 w 4328487"/>
              <a:gd name="connsiteY1072" fmla="*/ 4001769 h 4526253"/>
              <a:gd name="connsiteX1073" fmla="*/ 2965278 w 4328487"/>
              <a:gd name="connsiteY1073" fmla="*/ 4001088 h 4526253"/>
              <a:gd name="connsiteX1074" fmla="*/ 2964064 w 4328487"/>
              <a:gd name="connsiteY1074" fmla="*/ 4000612 h 4526253"/>
              <a:gd name="connsiteX1075" fmla="*/ 4060453 w 4328487"/>
              <a:gd name="connsiteY1075" fmla="*/ 4000172 h 4526253"/>
              <a:gd name="connsiteX1076" fmla="*/ 4055291 w 4328487"/>
              <a:gd name="connsiteY1076" fmla="*/ 4010291 h 4526253"/>
              <a:gd name="connsiteX1077" fmla="*/ 4053976 w 4328487"/>
              <a:gd name="connsiteY1077" fmla="*/ 4008666 h 4526253"/>
              <a:gd name="connsiteX1078" fmla="*/ 4047179 w 4328487"/>
              <a:gd name="connsiteY1078" fmla="*/ 3996315 h 4526253"/>
              <a:gd name="connsiteX1079" fmla="*/ 4045624 w 4328487"/>
              <a:gd name="connsiteY1079" fmla="*/ 3998823 h 4526253"/>
              <a:gd name="connsiteX1080" fmla="*/ 4040376 w 4328487"/>
              <a:gd name="connsiteY1080" fmla="*/ 3998182 h 4526253"/>
              <a:gd name="connsiteX1081" fmla="*/ 4047179 w 4328487"/>
              <a:gd name="connsiteY1081" fmla="*/ 3996315 h 4526253"/>
              <a:gd name="connsiteX1082" fmla="*/ 2898768 w 4328487"/>
              <a:gd name="connsiteY1082" fmla="*/ 3995248 h 4526253"/>
              <a:gd name="connsiteX1083" fmla="*/ 2890230 w 4328487"/>
              <a:gd name="connsiteY1083" fmla="*/ 3997126 h 4526253"/>
              <a:gd name="connsiteX1084" fmla="*/ 2896304 w 4328487"/>
              <a:gd name="connsiteY1084" fmla="*/ 4005349 h 4526253"/>
              <a:gd name="connsiteX1085" fmla="*/ 2896524 w 4328487"/>
              <a:gd name="connsiteY1085" fmla="*/ 4005577 h 4526253"/>
              <a:gd name="connsiteX1086" fmla="*/ 2900660 w 4328487"/>
              <a:gd name="connsiteY1086" fmla="*/ 4009838 h 4526253"/>
              <a:gd name="connsiteX1087" fmla="*/ 2901193 w 4328487"/>
              <a:gd name="connsiteY1087" fmla="*/ 4010413 h 4526253"/>
              <a:gd name="connsiteX1088" fmla="*/ 2907322 w 4328487"/>
              <a:gd name="connsiteY1088" fmla="*/ 4000288 h 4526253"/>
              <a:gd name="connsiteX1089" fmla="*/ 2898768 w 4328487"/>
              <a:gd name="connsiteY1089" fmla="*/ 3995248 h 4526253"/>
              <a:gd name="connsiteX1090" fmla="*/ 4035245 w 4328487"/>
              <a:gd name="connsiteY1090" fmla="*/ 3995151 h 4526253"/>
              <a:gd name="connsiteX1091" fmla="*/ 4040376 w 4328487"/>
              <a:gd name="connsiteY1091" fmla="*/ 3998182 h 4526253"/>
              <a:gd name="connsiteX1092" fmla="*/ 4034121 w 4328487"/>
              <a:gd name="connsiteY1092" fmla="*/ 3996875 h 4526253"/>
              <a:gd name="connsiteX1093" fmla="*/ 4035198 w 4328487"/>
              <a:gd name="connsiteY1093" fmla="*/ 3995183 h 4526253"/>
              <a:gd name="connsiteX1094" fmla="*/ 2680040 w 4328487"/>
              <a:gd name="connsiteY1094" fmla="*/ 3988609 h 4526253"/>
              <a:gd name="connsiteX1095" fmla="*/ 2677499 w 4328487"/>
              <a:gd name="connsiteY1095" fmla="*/ 3992561 h 4526253"/>
              <a:gd name="connsiteX1096" fmla="*/ 2681503 w 4328487"/>
              <a:gd name="connsiteY1096" fmla="*/ 3989561 h 4526253"/>
              <a:gd name="connsiteX1097" fmla="*/ 2680040 w 4328487"/>
              <a:gd name="connsiteY1097" fmla="*/ 3988609 h 4526253"/>
              <a:gd name="connsiteX1098" fmla="*/ 2953602 w 4328487"/>
              <a:gd name="connsiteY1098" fmla="*/ 3988284 h 4526253"/>
              <a:gd name="connsiteX1099" fmla="*/ 2947396 w 4328487"/>
              <a:gd name="connsiteY1099" fmla="*/ 3995816 h 4526253"/>
              <a:gd name="connsiteX1100" fmla="*/ 2947580 w 4328487"/>
              <a:gd name="connsiteY1100" fmla="*/ 3991204 h 4526253"/>
              <a:gd name="connsiteX1101" fmla="*/ 4073117 w 4328487"/>
              <a:gd name="connsiteY1101" fmla="*/ 3987896 h 4526253"/>
              <a:gd name="connsiteX1102" fmla="*/ 4064736 w 4328487"/>
              <a:gd name="connsiteY1102" fmla="*/ 3991404 h 4526253"/>
              <a:gd name="connsiteX1103" fmla="*/ 4060012 w 4328487"/>
              <a:gd name="connsiteY1103" fmla="*/ 3992585 h 4526253"/>
              <a:gd name="connsiteX1104" fmla="*/ 2765959 w 4328487"/>
              <a:gd name="connsiteY1104" fmla="*/ 3986933 h 4526253"/>
              <a:gd name="connsiteX1105" fmla="*/ 2762818 w 4328487"/>
              <a:gd name="connsiteY1105" fmla="*/ 3988775 h 4526253"/>
              <a:gd name="connsiteX1106" fmla="*/ 2766279 w 4328487"/>
              <a:gd name="connsiteY1106" fmla="*/ 3991253 h 4526253"/>
              <a:gd name="connsiteX1107" fmla="*/ 2766417 w 4328487"/>
              <a:gd name="connsiteY1107" fmla="*/ 3987216 h 4526253"/>
              <a:gd name="connsiteX1108" fmla="*/ 2765959 w 4328487"/>
              <a:gd name="connsiteY1108" fmla="*/ 3986933 h 4526253"/>
              <a:gd name="connsiteX1109" fmla="*/ 2922145 w 4328487"/>
              <a:gd name="connsiteY1109" fmla="*/ 3986362 h 4526253"/>
              <a:gd name="connsiteX1110" fmla="*/ 2921993 w 4328487"/>
              <a:gd name="connsiteY1110" fmla="*/ 3987037 h 4526253"/>
              <a:gd name="connsiteX1111" fmla="*/ 2923088 w 4328487"/>
              <a:gd name="connsiteY1111" fmla="*/ 3987799 h 4526253"/>
              <a:gd name="connsiteX1112" fmla="*/ 2929733 w 4328487"/>
              <a:gd name="connsiteY1112" fmla="*/ 3987854 h 4526253"/>
              <a:gd name="connsiteX1113" fmla="*/ 2922145 w 4328487"/>
              <a:gd name="connsiteY1113" fmla="*/ 3986362 h 4526253"/>
              <a:gd name="connsiteX1114" fmla="*/ 4031248 w 4328487"/>
              <a:gd name="connsiteY1114" fmla="*/ 3986036 h 4526253"/>
              <a:gd name="connsiteX1115" fmla="*/ 4040806 w 4328487"/>
              <a:gd name="connsiteY1115" fmla="*/ 3988188 h 4526253"/>
              <a:gd name="connsiteX1116" fmla="*/ 4040011 w 4328487"/>
              <a:gd name="connsiteY1116" fmla="*/ 3991878 h 4526253"/>
              <a:gd name="connsiteX1117" fmla="*/ 4035245 w 4328487"/>
              <a:gd name="connsiteY1117" fmla="*/ 3995151 h 4526253"/>
              <a:gd name="connsiteX1118" fmla="*/ 4035226 w 4328487"/>
              <a:gd name="connsiteY1118" fmla="*/ 3995139 h 4526253"/>
              <a:gd name="connsiteX1119" fmla="*/ 4035198 w 4328487"/>
              <a:gd name="connsiteY1119" fmla="*/ 3995183 h 4526253"/>
              <a:gd name="connsiteX1120" fmla="*/ 4035122 w 4328487"/>
              <a:gd name="connsiteY1120" fmla="*/ 3995235 h 4526253"/>
              <a:gd name="connsiteX1121" fmla="*/ 4031248 w 4328487"/>
              <a:gd name="connsiteY1121" fmla="*/ 3986036 h 4526253"/>
              <a:gd name="connsiteX1122" fmla="*/ 3505034 w 4328487"/>
              <a:gd name="connsiteY1122" fmla="*/ 3982039 h 4526253"/>
              <a:gd name="connsiteX1123" fmla="*/ 3503016 w 4328487"/>
              <a:gd name="connsiteY1123" fmla="*/ 3989066 h 4526253"/>
              <a:gd name="connsiteX1124" fmla="*/ 3509773 w 4328487"/>
              <a:gd name="connsiteY1124" fmla="*/ 3997191 h 4526253"/>
              <a:gd name="connsiteX1125" fmla="*/ 3512311 w 4328487"/>
              <a:gd name="connsiteY1125" fmla="*/ 3996791 h 4526253"/>
              <a:gd name="connsiteX1126" fmla="*/ 3510851 w 4328487"/>
              <a:gd name="connsiteY1126" fmla="*/ 3998145 h 4526253"/>
              <a:gd name="connsiteX1127" fmla="*/ 3519719 w 4328487"/>
              <a:gd name="connsiteY1127" fmla="*/ 4008754 h 4526253"/>
              <a:gd name="connsiteX1128" fmla="*/ 3520560 w 4328487"/>
              <a:gd name="connsiteY1128" fmla="*/ 4006731 h 4526253"/>
              <a:gd name="connsiteX1129" fmla="*/ 3535303 w 4328487"/>
              <a:gd name="connsiteY1129" fmla="*/ 4000876 h 4526253"/>
              <a:gd name="connsiteX1130" fmla="*/ 3529263 w 4328487"/>
              <a:gd name="connsiteY1130" fmla="*/ 3994575 h 4526253"/>
              <a:gd name="connsiteX1131" fmla="*/ 3519625 w 4328487"/>
              <a:gd name="connsiteY1131" fmla="*/ 4000492 h 4526253"/>
              <a:gd name="connsiteX1132" fmla="*/ 3525719 w 4328487"/>
              <a:gd name="connsiteY1132" fmla="*/ 3990753 h 4526253"/>
              <a:gd name="connsiteX1133" fmla="*/ 3517467 w 4328487"/>
              <a:gd name="connsiteY1133" fmla="*/ 3982061 h 4526253"/>
              <a:gd name="connsiteX1134" fmla="*/ 3505034 w 4328487"/>
              <a:gd name="connsiteY1134" fmla="*/ 3982039 h 4526253"/>
              <a:gd name="connsiteX1135" fmla="*/ 4031411 w 4328487"/>
              <a:gd name="connsiteY1135" fmla="*/ 3979312 h 4526253"/>
              <a:gd name="connsiteX1136" fmla="*/ 4030175 w 4328487"/>
              <a:gd name="connsiteY1136" fmla="*/ 3980279 h 4526253"/>
              <a:gd name="connsiteX1137" fmla="*/ 4030456 w 4328487"/>
              <a:gd name="connsiteY1137" fmla="*/ 3980374 h 4526253"/>
              <a:gd name="connsiteX1138" fmla="*/ 4031411 w 4328487"/>
              <a:gd name="connsiteY1138" fmla="*/ 3979312 h 4526253"/>
              <a:gd name="connsiteX1139" fmla="*/ 2569547 w 4328487"/>
              <a:gd name="connsiteY1139" fmla="*/ 3977742 h 4526253"/>
              <a:gd name="connsiteX1140" fmla="*/ 2564082 w 4328487"/>
              <a:gd name="connsiteY1140" fmla="*/ 3980477 h 4526253"/>
              <a:gd name="connsiteX1141" fmla="*/ 2569303 w 4328487"/>
              <a:gd name="connsiteY1141" fmla="*/ 3983808 h 4526253"/>
              <a:gd name="connsiteX1142" fmla="*/ 2571196 w 4328487"/>
              <a:gd name="connsiteY1142" fmla="*/ 3981874 h 4526253"/>
              <a:gd name="connsiteX1143" fmla="*/ 2569547 w 4328487"/>
              <a:gd name="connsiteY1143" fmla="*/ 3977742 h 4526253"/>
              <a:gd name="connsiteX1144" fmla="*/ 2910644 w 4328487"/>
              <a:gd name="connsiteY1144" fmla="*/ 3973754 h 4526253"/>
              <a:gd name="connsiteX1145" fmla="*/ 2907281 w 4328487"/>
              <a:gd name="connsiteY1145" fmla="*/ 3975984 h 4526253"/>
              <a:gd name="connsiteX1146" fmla="*/ 2909649 w 4328487"/>
              <a:gd name="connsiteY1146" fmla="*/ 3977698 h 4526253"/>
              <a:gd name="connsiteX1147" fmla="*/ 2910644 w 4328487"/>
              <a:gd name="connsiteY1147" fmla="*/ 3973754 h 4526253"/>
              <a:gd name="connsiteX1148" fmla="*/ 2848047 w 4328487"/>
              <a:gd name="connsiteY1148" fmla="*/ 3971925 h 4526253"/>
              <a:gd name="connsiteX1149" fmla="*/ 2844529 w 4328487"/>
              <a:gd name="connsiteY1149" fmla="*/ 3972523 h 4526253"/>
              <a:gd name="connsiteX1150" fmla="*/ 2843741 w 4328487"/>
              <a:gd name="connsiteY1150" fmla="*/ 3976275 h 4526253"/>
              <a:gd name="connsiteX1151" fmla="*/ 2848047 w 4328487"/>
              <a:gd name="connsiteY1151" fmla="*/ 3971925 h 4526253"/>
              <a:gd name="connsiteX1152" fmla="*/ 4066683 w 4328487"/>
              <a:gd name="connsiteY1152" fmla="*/ 3971124 h 4526253"/>
              <a:gd name="connsiteX1153" fmla="*/ 4054852 w 4328487"/>
              <a:gd name="connsiteY1153" fmla="*/ 3982626 h 4526253"/>
              <a:gd name="connsiteX1154" fmla="*/ 4050847 w 4328487"/>
              <a:gd name="connsiteY1154" fmla="*/ 3972661 h 4526253"/>
              <a:gd name="connsiteX1155" fmla="*/ 4066683 w 4328487"/>
              <a:gd name="connsiteY1155" fmla="*/ 3971124 h 4526253"/>
              <a:gd name="connsiteX1156" fmla="*/ 3580047 w 4328487"/>
              <a:gd name="connsiteY1156" fmla="*/ 3967559 h 4526253"/>
              <a:gd name="connsiteX1157" fmla="*/ 3564631 w 4328487"/>
              <a:gd name="connsiteY1157" fmla="*/ 3974570 h 4526253"/>
              <a:gd name="connsiteX1158" fmla="*/ 3572733 w 4328487"/>
              <a:gd name="connsiteY1158" fmla="*/ 3983932 h 4526253"/>
              <a:gd name="connsiteX1159" fmla="*/ 3588299 w 4328487"/>
              <a:gd name="connsiteY1159" fmla="*/ 3976249 h 4526253"/>
              <a:gd name="connsiteX1160" fmla="*/ 3580047 w 4328487"/>
              <a:gd name="connsiteY1160" fmla="*/ 3967559 h 4526253"/>
              <a:gd name="connsiteX1161" fmla="*/ 4012210 w 4328487"/>
              <a:gd name="connsiteY1161" fmla="*/ 3964251 h 4526253"/>
              <a:gd name="connsiteX1162" fmla="*/ 4012563 w 4328487"/>
              <a:gd name="connsiteY1162" fmla="*/ 3964632 h 4526253"/>
              <a:gd name="connsiteX1163" fmla="*/ 4011120 w 4328487"/>
              <a:gd name="connsiteY1163" fmla="*/ 3965794 h 4526253"/>
              <a:gd name="connsiteX1164" fmla="*/ 4012210 w 4328487"/>
              <a:gd name="connsiteY1164" fmla="*/ 3964251 h 4526253"/>
              <a:gd name="connsiteX1165" fmla="*/ 2547915 w 4328487"/>
              <a:gd name="connsiteY1165" fmla="*/ 3963777 h 4526253"/>
              <a:gd name="connsiteX1166" fmla="*/ 2543210 w 4328487"/>
              <a:gd name="connsiteY1166" fmla="*/ 3966963 h 4526253"/>
              <a:gd name="connsiteX1167" fmla="*/ 2548698 w 4328487"/>
              <a:gd name="connsiteY1167" fmla="*/ 3970582 h 4526253"/>
              <a:gd name="connsiteX1168" fmla="*/ 2550357 w 4328487"/>
              <a:gd name="connsiteY1168" fmla="*/ 3964423 h 4526253"/>
              <a:gd name="connsiteX1169" fmla="*/ 2547915 w 4328487"/>
              <a:gd name="connsiteY1169" fmla="*/ 3963777 h 4526253"/>
              <a:gd name="connsiteX1170" fmla="*/ 2907845 w 4328487"/>
              <a:gd name="connsiteY1170" fmla="*/ 3963202 h 4526253"/>
              <a:gd name="connsiteX1171" fmla="*/ 2911085 w 4328487"/>
              <a:gd name="connsiteY1171" fmla="*/ 3964817 h 4526253"/>
              <a:gd name="connsiteX1172" fmla="*/ 2910471 w 4328487"/>
              <a:gd name="connsiteY1172" fmla="*/ 3966452 h 4526253"/>
              <a:gd name="connsiteX1173" fmla="*/ 2907845 w 4328487"/>
              <a:gd name="connsiteY1173" fmla="*/ 3963202 h 4526253"/>
              <a:gd name="connsiteX1174" fmla="*/ 2841441 w 4328487"/>
              <a:gd name="connsiteY1174" fmla="*/ 3963128 h 4526253"/>
              <a:gd name="connsiteX1175" fmla="*/ 2833161 w 4328487"/>
              <a:gd name="connsiteY1175" fmla="*/ 3973650 h 4526253"/>
              <a:gd name="connsiteX1176" fmla="*/ 2837833 w 4328487"/>
              <a:gd name="connsiteY1176" fmla="*/ 3970739 h 4526253"/>
              <a:gd name="connsiteX1177" fmla="*/ 2836547 w 4328487"/>
              <a:gd name="connsiteY1177" fmla="*/ 3969978 h 4526253"/>
              <a:gd name="connsiteX1178" fmla="*/ 2841441 w 4328487"/>
              <a:gd name="connsiteY1178" fmla="*/ 3963128 h 4526253"/>
              <a:gd name="connsiteX1179" fmla="*/ 2925697 w 4328487"/>
              <a:gd name="connsiteY1179" fmla="*/ 3961749 h 4526253"/>
              <a:gd name="connsiteX1180" fmla="*/ 2922016 w 4328487"/>
              <a:gd name="connsiteY1180" fmla="*/ 3965519 h 4526253"/>
              <a:gd name="connsiteX1181" fmla="*/ 2921394 w 4328487"/>
              <a:gd name="connsiteY1181" fmla="*/ 3968403 h 4526253"/>
              <a:gd name="connsiteX1182" fmla="*/ 2927724 w 4328487"/>
              <a:gd name="connsiteY1182" fmla="*/ 3962890 h 4526253"/>
              <a:gd name="connsiteX1183" fmla="*/ 2925697 w 4328487"/>
              <a:gd name="connsiteY1183" fmla="*/ 3961749 h 4526253"/>
              <a:gd name="connsiteX1184" fmla="*/ 4024256 w 4328487"/>
              <a:gd name="connsiteY1184" fmla="*/ 3960718 h 4526253"/>
              <a:gd name="connsiteX1185" fmla="*/ 4019503 w 4328487"/>
              <a:gd name="connsiteY1185" fmla="*/ 3975254 h 4526253"/>
              <a:gd name="connsiteX1186" fmla="*/ 4017163 w 4328487"/>
              <a:gd name="connsiteY1186" fmla="*/ 3974403 h 4526253"/>
              <a:gd name="connsiteX1187" fmla="*/ 4018736 w 4328487"/>
              <a:gd name="connsiteY1187" fmla="*/ 3974008 h 4526253"/>
              <a:gd name="connsiteX1188" fmla="*/ 4012442 w 4328487"/>
              <a:gd name="connsiteY1188" fmla="*/ 3964921 h 4526253"/>
              <a:gd name="connsiteX1189" fmla="*/ 4024256 w 4328487"/>
              <a:gd name="connsiteY1189" fmla="*/ 3960718 h 4526253"/>
              <a:gd name="connsiteX1190" fmla="*/ 2436485 w 4328487"/>
              <a:gd name="connsiteY1190" fmla="*/ 3960217 h 4526253"/>
              <a:gd name="connsiteX1191" fmla="*/ 2435069 w 4328487"/>
              <a:gd name="connsiteY1191" fmla="*/ 3975213 h 4526253"/>
              <a:gd name="connsiteX1192" fmla="*/ 2443928 w 4328487"/>
              <a:gd name="connsiteY1192" fmla="*/ 3964686 h 4526253"/>
              <a:gd name="connsiteX1193" fmla="*/ 2436485 w 4328487"/>
              <a:gd name="connsiteY1193" fmla="*/ 3960217 h 4526253"/>
              <a:gd name="connsiteX1194" fmla="*/ 3974206 w 4328487"/>
              <a:gd name="connsiteY1194" fmla="*/ 3959870 h 4526253"/>
              <a:gd name="connsiteX1195" fmla="*/ 3981105 w 4328487"/>
              <a:gd name="connsiteY1195" fmla="*/ 3960669 h 4526253"/>
              <a:gd name="connsiteX1196" fmla="*/ 3975177 w 4328487"/>
              <a:gd name="connsiteY1196" fmla="*/ 3968031 h 4526253"/>
              <a:gd name="connsiteX1197" fmla="*/ 3975620 w 4328487"/>
              <a:gd name="connsiteY1197" fmla="*/ 3968508 h 4526253"/>
              <a:gd name="connsiteX1198" fmla="*/ 3974206 w 4328487"/>
              <a:gd name="connsiteY1198" fmla="*/ 3959870 h 4526253"/>
              <a:gd name="connsiteX1199" fmla="*/ 2634999 w 4328487"/>
              <a:gd name="connsiteY1199" fmla="*/ 3959487 h 4526253"/>
              <a:gd name="connsiteX1200" fmla="*/ 2637195 w 4328487"/>
              <a:gd name="connsiteY1200" fmla="*/ 3965621 h 4526253"/>
              <a:gd name="connsiteX1201" fmla="*/ 2640021 w 4328487"/>
              <a:gd name="connsiteY1201" fmla="*/ 3967621 h 4526253"/>
              <a:gd name="connsiteX1202" fmla="*/ 2639875 w 4328487"/>
              <a:gd name="connsiteY1202" fmla="*/ 3967045 h 4526253"/>
              <a:gd name="connsiteX1203" fmla="*/ 2643711 w 4328487"/>
              <a:gd name="connsiteY1203" fmla="*/ 3964910 h 4526253"/>
              <a:gd name="connsiteX1204" fmla="*/ 2642795 w 4328487"/>
              <a:gd name="connsiteY1204" fmla="*/ 3964338 h 4526253"/>
              <a:gd name="connsiteX1205" fmla="*/ 2634999 w 4328487"/>
              <a:gd name="connsiteY1205" fmla="*/ 3959487 h 4526253"/>
              <a:gd name="connsiteX1206" fmla="*/ 2536258 w 4328487"/>
              <a:gd name="connsiteY1206" fmla="*/ 3958840 h 4526253"/>
              <a:gd name="connsiteX1207" fmla="*/ 2532604 w 4328487"/>
              <a:gd name="connsiteY1207" fmla="*/ 3959919 h 4526253"/>
              <a:gd name="connsiteX1208" fmla="*/ 2534246 w 4328487"/>
              <a:gd name="connsiteY1208" fmla="*/ 3961062 h 4526253"/>
              <a:gd name="connsiteX1209" fmla="*/ 2536258 w 4328487"/>
              <a:gd name="connsiteY1209" fmla="*/ 3958840 h 4526253"/>
              <a:gd name="connsiteX1210" fmla="*/ 2332996 w 4328487"/>
              <a:gd name="connsiteY1210" fmla="*/ 3957583 h 4526253"/>
              <a:gd name="connsiteX1211" fmla="*/ 2330518 w 4328487"/>
              <a:gd name="connsiteY1211" fmla="*/ 3961421 h 4526253"/>
              <a:gd name="connsiteX1212" fmla="*/ 2329625 w 4328487"/>
              <a:gd name="connsiteY1212" fmla="*/ 3961062 h 4526253"/>
              <a:gd name="connsiteX1213" fmla="*/ 2332370 w 4328487"/>
              <a:gd name="connsiteY1213" fmla="*/ 3957648 h 4526253"/>
              <a:gd name="connsiteX1214" fmla="*/ 2914690 w 4328487"/>
              <a:gd name="connsiteY1214" fmla="*/ 3954901 h 4526253"/>
              <a:gd name="connsiteX1215" fmla="*/ 2907673 w 4328487"/>
              <a:gd name="connsiteY1215" fmla="*/ 3958210 h 4526253"/>
              <a:gd name="connsiteX1216" fmla="*/ 2906297 w 4328487"/>
              <a:gd name="connsiteY1216" fmla="*/ 3960907 h 4526253"/>
              <a:gd name="connsiteX1217" fmla="*/ 2899373 w 4328487"/>
              <a:gd name="connsiteY1217" fmla="*/ 3966617 h 4526253"/>
              <a:gd name="connsiteX1218" fmla="*/ 2896588 w 4328487"/>
              <a:gd name="connsiteY1218" fmla="*/ 3965290 h 4526253"/>
              <a:gd name="connsiteX1219" fmla="*/ 2894535 w 4328487"/>
              <a:gd name="connsiteY1219" fmla="*/ 3966839 h 4526253"/>
              <a:gd name="connsiteX1220" fmla="*/ 2902003 w 4328487"/>
              <a:gd name="connsiteY1220" fmla="*/ 3972172 h 4526253"/>
              <a:gd name="connsiteX1221" fmla="*/ 2910994 w 4328487"/>
              <a:gd name="connsiteY1221" fmla="*/ 3971830 h 4526253"/>
              <a:gd name="connsiteX1222" fmla="*/ 2911010 w 4328487"/>
              <a:gd name="connsiteY1222" fmla="*/ 3971636 h 4526253"/>
              <a:gd name="connsiteX1223" fmla="*/ 2911026 w 4328487"/>
              <a:gd name="connsiteY1223" fmla="*/ 3971447 h 4526253"/>
              <a:gd name="connsiteX1224" fmla="*/ 2911177 w 4328487"/>
              <a:gd name="connsiteY1224" fmla="*/ 3970771 h 4526253"/>
              <a:gd name="connsiteX1225" fmla="*/ 2911323 w 4328487"/>
              <a:gd name="connsiteY1225" fmla="*/ 3971347 h 4526253"/>
              <a:gd name="connsiteX1226" fmla="*/ 2914092 w 4328487"/>
              <a:gd name="connsiteY1226" fmla="*/ 3969314 h 4526253"/>
              <a:gd name="connsiteX1227" fmla="*/ 2914677 w 4328487"/>
              <a:gd name="connsiteY1227" fmla="*/ 3968061 h 4526253"/>
              <a:gd name="connsiteX1228" fmla="*/ 2913836 w 4328487"/>
              <a:gd name="connsiteY1228" fmla="*/ 3966528 h 4526253"/>
              <a:gd name="connsiteX1229" fmla="*/ 2915347 w 4328487"/>
              <a:gd name="connsiteY1229" fmla="*/ 3966903 h 4526253"/>
              <a:gd name="connsiteX1230" fmla="*/ 2920015 w 4328487"/>
              <a:gd name="connsiteY1230" fmla="*/ 3958133 h 4526253"/>
              <a:gd name="connsiteX1231" fmla="*/ 2914690 w 4328487"/>
              <a:gd name="connsiteY1231" fmla="*/ 3954901 h 4526253"/>
              <a:gd name="connsiteX1232" fmla="*/ 4024555 w 4328487"/>
              <a:gd name="connsiteY1232" fmla="*/ 3953511 h 4526253"/>
              <a:gd name="connsiteX1233" fmla="*/ 4015448 w 4328487"/>
              <a:gd name="connsiteY1233" fmla="*/ 3960003 h 4526253"/>
              <a:gd name="connsiteX1234" fmla="*/ 4009365 w 4328487"/>
              <a:gd name="connsiteY1234" fmla="*/ 3960137 h 4526253"/>
              <a:gd name="connsiteX1235" fmla="*/ 3488881 w 4328487"/>
              <a:gd name="connsiteY1235" fmla="*/ 3952072 h 4526253"/>
              <a:gd name="connsiteX1236" fmla="*/ 3480720 w 4328487"/>
              <a:gd name="connsiteY1236" fmla="*/ 3962303 h 4526253"/>
              <a:gd name="connsiteX1237" fmla="*/ 3480245 w 4328487"/>
              <a:gd name="connsiteY1237" fmla="*/ 3962210 h 4526253"/>
              <a:gd name="connsiteX1238" fmla="*/ 3484965 w 4328487"/>
              <a:gd name="connsiteY1238" fmla="*/ 3968139 h 4526253"/>
              <a:gd name="connsiteX1239" fmla="*/ 3495413 w 4328487"/>
              <a:gd name="connsiteY1239" fmla="*/ 3980659 h 4526253"/>
              <a:gd name="connsiteX1240" fmla="*/ 3505002 w 4328487"/>
              <a:gd name="connsiteY1240" fmla="*/ 3969457 h 4526253"/>
              <a:gd name="connsiteX1241" fmla="*/ 3502256 w 4328487"/>
              <a:gd name="connsiteY1241" fmla="*/ 3966496 h 4526253"/>
              <a:gd name="connsiteX1242" fmla="*/ 3489089 w 4328487"/>
              <a:gd name="connsiteY1242" fmla="*/ 3971955 h 4526253"/>
              <a:gd name="connsiteX1243" fmla="*/ 3499687 w 4328487"/>
              <a:gd name="connsiteY1243" fmla="*/ 3963725 h 4526253"/>
              <a:gd name="connsiteX1244" fmla="*/ 3496676 w 4328487"/>
              <a:gd name="connsiteY1244" fmla="*/ 3960478 h 4526253"/>
              <a:gd name="connsiteX1245" fmla="*/ 3487034 w 4328487"/>
              <a:gd name="connsiteY1245" fmla="*/ 3969951 h 4526253"/>
              <a:gd name="connsiteX1246" fmla="*/ 3492602 w 4328487"/>
              <a:gd name="connsiteY1246" fmla="*/ 3956084 h 4526253"/>
              <a:gd name="connsiteX1247" fmla="*/ 3488881 w 4328487"/>
              <a:gd name="connsiteY1247" fmla="*/ 3952072 h 4526253"/>
              <a:gd name="connsiteX1248" fmla="*/ 3973707 w 4328487"/>
              <a:gd name="connsiteY1248" fmla="*/ 3951805 h 4526253"/>
              <a:gd name="connsiteX1249" fmla="*/ 3969996 w 4328487"/>
              <a:gd name="connsiteY1249" fmla="*/ 3952403 h 4526253"/>
              <a:gd name="connsiteX1250" fmla="*/ 3965822 w 4328487"/>
              <a:gd name="connsiteY1250" fmla="*/ 3963379 h 4526253"/>
              <a:gd name="connsiteX1251" fmla="*/ 3961510 w 4328487"/>
              <a:gd name="connsiteY1251" fmla="*/ 3965424 h 4526253"/>
              <a:gd name="connsiteX1252" fmla="*/ 3970041 w 4328487"/>
              <a:gd name="connsiteY1252" fmla="*/ 3975459 h 4526253"/>
              <a:gd name="connsiteX1253" fmla="*/ 3977507 w 4328487"/>
              <a:gd name="connsiteY1253" fmla="*/ 3984348 h 4526253"/>
              <a:gd name="connsiteX1254" fmla="*/ 3986318 w 4328487"/>
              <a:gd name="connsiteY1254" fmla="*/ 3977953 h 4526253"/>
              <a:gd name="connsiteX1255" fmla="*/ 3986144 w 4328487"/>
              <a:gd name="connsiteY1255" fmla="*/ 3990731 h 4526253"/>
              <a:gd name="connsiteX1256" fmla="*/ 3995906 w 4328487"/>
              <a:gd name="connsiteY1256" fmla="*/ 3973860 h 4526253"/>
              <a:gd name="connsiteX1257" fmla="*/ 3973707 w 4328487"/>
              <a:gd name="connsiteY1257" fmla="*/ 3951805 h 4526253"/>
              <a:gd name="connsiteX1258" fmla="*/ 2313026 w 4328487"/>
              <a:gd name="connsiteY1258" fmla="*/ 3950691 h 4526253"/>
              <a:gd name="connsiteX1259" fmla="*/ 2312474 w 4328487"/>
              <a:gd name="connsiteY1259" fmla="*/ 3951558 h 4526253"/>
              <a:gd name="connsiteX1260" fmla="*/ 2313632 w 4328487"/>
              <a:gd name="connsiteY1260" fmla="*/ 3951551 h 4526253"/>
              <a:gd name="connsiteX1261" fmla="*/ 2313026 w 4328487"/>
              <a:gd name="connsiteY1261" fmla="*/ 3950691 h 4526253"/>
              <a:gd name="connsiteX1262" fmla="*/ 2980401 w 4328487"/>
              <a:gd name="connsiteY1262" fmla="*/ 3946909 h 4526253"/>
              <a:gd name="connsiteX1263" fmla="*/ 2974129 w 4328487"/>
              <a:gd name="connsiteY1263" fmla="*/ 3952905 h 4526253"/>
              <a:gd name="connsiteX1264" fmla="*/ 2981863 w 4328487"/>
              <a:gd name="connsiteY1264" fmla="*/ 3958525 h 4526253"/>
              <a:gd name="connsiteX1265" fmla="*/ 2984782 w 4328487"/>
              <a:gd name="connsiteY1265" fmla="*/ 3955817 h 4526253"/>
              <a:gd name="connsiteX1266" fmla="*/ 2982142 w 4328487"/>
              <a:gd name="connsiteY1266" fmla="*/ 3958619 h 4526253"/>
              <a:gd name="connsiteX1267" fmla="*/ 2984967 w 4328487"/>
              <a:gd name="connsiteY1267" fmla="*/ 3960620 h 4526253"/>
              <a:gd name="connsiteX1268" fmla="*/ 2986966 w 4328487"/>
              <a:gd name="connsiteY1268" fmla="*/ 3951480 h 4526253"/>
              <a:gd name="connsiteX1269" fmla="*/ 2980401 w 4328487"/>
              <a:gd name="connsiteY1269" fmla="*/ 3946909 h 4526253"/>
              <a:gd name="connsiteX1270" fmla="*/ 4014262 w 4328487"/>
              <a:gd name="connsiteY1270" fmla="*/ 3946176 h 4526253"/>
              <a:gd name="connsiteX1271" fmla="*/ 4006816 w 4328487"/>
              <a:gd name="connsiteY1271" fmla="*/ 3952370 h 4526253"/>
              <a:gd name="connsiteX1272" fmla="*/ 4007965 w 4328487"/>
              <a:gd name="connsiteY1272" fmla="*/ 3947752 h 4526253"/>
              <a:gd name="connsiteX1273" fmla="*/ 3482222 w 4328487"/>
              <a:gd name="connsiteY1273" fmla="*/ 3945100 h 4526253"/>
              <a:gd name="connsiteX1274" fmla="*/ 3473456 w 4328487"/>
              <a:gd name="connsiteY1274" fmla="*/ 3954470 h 4526253"/>
              <a:gd name="connsiteX1275" fmla="*/ 3473901 w 4328487"/>
              <a:gd name="connsiteY1275" fmla="*/ 3954949 h 4526253"/>
              <a:gd name="connsiteX1276" fmla="*/ 3485853 w 4328487"/>
              <a:gd name="connsiteY1276" fmla="*/ 3949015 h 4526253"/>
              <a:gd name="connsiteX1277" fmla="*/ 3482222 w 4328487"/>
              <a:gd name="connsiteY1277" fmla="*/ 3945100 h 4526253"/>
              <a:gd name="connsiteX1278" fmla="*/ 3945516 w 4328487"/>
              <a:gd name="connsiteY1278" fmla="*/ 3942945 h 4526253"/>
              <a:gd name="connsiteX1279" fmla="*/ 3944748 w 4328487"/>
              <a:gd name="connsiteY1279" fmla="*/ 3945255 h 4526253"/>
              <a:gd name="connsiteX1280" fmla="*/ 3952038 w 4328487"/>
              <a:gd name="connsiteY1280" fmla="*/ 3953952 h 4526253"/>
              <a:gd name="connsiteX1281" fmla="*/ 3957395 w 4328487"/>
              <a:gd name="connsiteY1281" fmla="*/ 3960359 h 4526253"/>
              <a:gd name="connsiteX1282" fmla="*/ 3956293 w 4328487"/>
              <a:gd name="connsiteY1282" fmla="*/ 3951430 h 4526253"/>
              <a:gd name="connsiteX1283" fmla="*/ 3957739 w 4328487"/>
              <a:gd name="connsiteY1283" fmla="*/ 3959683 h 4526253"/>
              <a:gd name="connsiteX1284" fmla="*/ 3967996 w 4328487"/>
              <a:gd name="connsiteY1284" fmla="*/ 3948572 h 4526253"/>
              <a:gd name="connsiteX1285" fmla="*/ 3965954 w 4328487"/>
              <a:gd name="connsiteY1285" fmla="*/ 3944071 h 4526253"/>
              <a:gd name="connsiteX1286" fmla="*/ 3965438 w 4328487"/>
              <a:gd name="connsiteY1286" fmla="*/ 3943306 h 4526253"/>
              <a:gd name="connsiteX1287" fmla="*/ 3945516 w 4328487"/>
              <a:gd name="connsiteY1287" fmla="*/ 3942945 h 4526253"/>
              <a:gd name="connsiteX1288" fmla="*/ 2894391 w 4328487"/>
              <a:gd name="connsiteY1288" fmla="*/ 3942631 h 4526253"/>
              <a:gd name="connsiteX1289" fmla="*/ 2889378 w 4328487"/>
              <a:gd name="connsiteY1289" fmla="*/ 3946216 h 4526253"/>
              <a:gd name="connsiteX1290" fmla="*/ 2891358 w 4328487"/>
              <a:gd name="connsiteY1290" fmla="*/ 3953793 h 4526253"/>
              <a:gd name="connsiteX1291" fmla="*/ 2903299 w 4328487"/>
              <a:gd name="connsiteY1291" fmla="*/ 3948055 h 4526253"/>
              <a:gd name="connsiteX1292" fmla="*/ 2894391 w 4328487"/>
              <a:gd name="connsiteY1292" fmla="*/ 3942631 h 4526253"/>
              <a:gd name="connsiteX1293" fmla="*/ 2196199 w 4328487"/>
              <a:gd name="connsiteY1293" fmla="*/ 3941412 h 4526253"/>
              <a:gd name="connsiteX1294" fmla="*/ 2163018 w 4328487"/>
              <a:gd name="connsiteY1294" fmla="*/ 3999541 h 4526253"/>
              <a:gd name="connsiteX1295" fmla="*/ 2126212 w 4328487"/>
              <a:gd name="connsiteY1295" fmla="*/ 4032428 h 4526253"/>
              <a:gd name="connsiteX1296" fmla="*/ 2196199 w 4328487"/>
              <a:gd name="connsiteY1296" fmla="*/ 3941412 h 4526253"/>
              <a:gd name="connsiteX1297" fmla="*/ 2341601 w 4328487"/>
              <a:gd name="connsiteY1297" fmla="*/ 3940717 h 4526253"/>
              <a:gd name="connsiteX1298" fmla="*/ 2326409 w 4328487"/>
              <a:gd name="connsiteY1298" fmla="*/ 3947342 h 4526253"/>
              <a:gd name="connsiteX1299" fmla="*/ 2335718 w 4328487"/>
              <a:gd name="connsiteY1299" fmla="*/ 3949017 h 4526253"/>
              <a:gd name="connsiteX1300" fmla="*/ 2341601 w 4328487"/>
              <a:gd name="connsiteY1300" fmla="*/ 3940717 h 4526253"/>
              <a:gd name="connsiteX1301" fmla="*/ 3475828 w 4328487"/>
              <a:gd name="connsiteY1301" fmla="*/ 3938415 h 4526253"/>
              <a:gd name="connsiteX1302" fmla="*/ 3464556 w 4328487"/>
              <a:gd name="connsiteY1302" fmla="*/ 3944246 h 4526253"/>
              <a:gd name="connsiteX1303" fmla="*/ 3468955 w 4328487"/>
              <a:gd name="connsiteY1303" fmla="*/ 3949407 h 4526253"/>
              <a:gd name="connsiteX1304" fmla="*/ 3479460 w 4328487"/>
              <a:gd name="connsiteY1304" fmla="*/ 3942331 h 4526253"/>
              <a:gd name="connsiteX1305" fmla="*/ 3475828 w 4328487"/>
              <a:gd name="connsiteY1305" fmla="*/ 3938415 h 4526253"/>
              <a:gd name="connsiteX1306" fmla="*/ 3891670 w 4328487"/>
              <a:gd name="connsiteY1306" fmla="*/ 3935492 h 4526253"/>
              <a:gd name="connsiteX1307" fmla="*/ 3886558 w 4328487"/>
              <a:gd name="connsiteY1307" fmla="*/ 3943784 h 4526253"/>
              <a:gd name="connsiteX1308" fmla="*/ 3880156 w 4328487"/>
              <a:gd name="connsiteY1308" fmla="*/ 3945457 h 4526253"/>
              <a:gd name="connsiteX1309" fmla="*/ 3994539 w 4328487"/>
              <a:gd name="connsiteY1309" fmla="*/ 3928044 h 4526253"/>
              <a:gd name="connsiteX1310" fmla="*/ 4000361 w 4328487"/>
              <a:gd name="connsiteY1310" fmla="*/ 3929931 h 4526253"/>
              <a:gd name="connsiteX1311" fmla="*/ 3994807 w 4328487"/>
              <a:gd name="connsiteY1311" fmla="*/ 3934191 h 4526253"/>
              <a:gd name="connsiteX1312" fmla="*/ 3994539 w 4328487"/>
              <a:gd name="connsiteY1312" fmla="*/ 3928044 h 4526253"/>
              <a:gd name="connsiteX1313" fmla="*/ 2577392 w 4328487"/>
              <a:gd name="connsiteY1313" fmla="*/ 3923718 h 4526253"/>
              <a:gd name="connsiteX1314" fmla="*/ 2577267 w 4328487"/>
              <a:gd name="connsiteY1314" fmla="*/ 3925255 h 4526253"/>
              <a:gd name="connsiteX1315" fmla="*/ 2578184 w 4328487"/>
              <a:gd name="connsiteY1315" fmla="*/ 3925827 h 4526253"/>
              <a:gd name="connsiteX1316" fmla="*/ 2578857 w 4328487"/>
              <a:gd name="connsiteY1316" fmla="*/ 3924670 h 4526253"/>
              <a:gd name="connsiteX1317" fmla="*/ 2577392 w 4328487"/>
              <a:gd name="connsiteY1317" fmla="*/ 3923718 h 4526253"/>
              <a:gd name="connsiteX1318" fmla="*/ 2841862 w 4328487"/>
              <a:gd name="connsiteY1318" fmla="*/ 3922586 h 4526253"/>
              <a:gd name="connsiteX1319" fmla="*/ 2837144 w 4328487"/>
              <a:gd name="connsiteY1319" fmla="*/ 3926072 h 4526253"/>
              <a:gd name="connsiteX1320" fmla="*/ 2840145 w 4328487"/>
              <a:gd name="connsiteY1320" fmla="*/ 3928264 h 4526253"/>
              <a:gd name="connsiteX1321" fmla="*/ 2841492 w 4328487"/>
              <a:gd name="connsiteY1321" fmla="*/ 3925951 h 4526253"/>
              <a:gd name="connsiteX1322" fmla="*/ 2841862 w 4328487"/>
              <a:gd name="connsiteY1322" fmla="*/ 3922586 h 4526253"/>
              <a:gd name="connsiteX1323" fmla="*/ 2853602 w 4328487"/>
              <a:gd name="connsiteY1323" fmla="*/ 3918095 h 4526253"/>
              <a:gd name="connsiteX1324" fmla="*/ 2849886 w 4328487"/>
              <a:gd name="connsiteY1324" fmla="*/ 3919944 h 4526253"/>
              <a:gd name="connsiteX1325" fmla="*/ 2844806 w 4328487"/>
              <a:gd name="connsiteY1325" fmla="*/ 3927851 h 4526253"/>
              <a:gd name="connsiteX1326" fmla="*/ 2845212 w 4328487"/>
              <a:gd name="connsiteY1326" fmla="*/ 3929962 h 4526253"/>
              <a:gd name="connsiteX1327" fmla="*/ 2844065 w 4328487"/>
              <a:gd name="connsiteY1327" fmla="*/ 3931025 h 4526253"/>
              <a:gd name="connsiteX1328" fmla="*/ 2850350 w 4328487"/>
              <a:gd name="connsiteY1328" fmla="*/ 3935503 h 4526253"/>
              <a:gd name="connsiteX1329" fmla="*/ 2863310 w 4328487"/>
              <a:gd name="connsiteY1329" fmla="*/ 3939651 h 4526253"/>
              <a:gd name="connsiteX1330" fmla="*/ 2861772 w 4328487"/>
              <a:gd name="connsiteY1330" fmla="*/ 3941965 h 4526253"/>
              <a:gd name="connsiteX1331" fmla="*/ 2875372 w 4328487"/>
              <a:gd name="connsiteY1331" fmla="*/ 3943037 h 4526253"/>
              <a:gd name="connsiteX1332" fmla="*/ 2882284 w 4328487"/>
              <a:gd name="connsiteY1332" fmla="*/ 3943376 h 4526253"/>
              <a:gd name="connsiteX1333" fmla="*/ 2886954 w 4328487"/>
              <a:gd name="connsiteY1333" fmla="*/ 3944021 h 4526253"/>
              <a:gd name="connsiteX1334" fmla="*/ 2889701 w 4328487"/>
              <a:gd name="connsiteY1334" fmla="*/ 3939873 h 4526253"/>
              <a:gd name="connsiteX1335" fmla="*/ 2876104 w 4328487"/>
              <a:gd name="connsiteY1335" fmla="*/ 3931695 h 4526253"/>
              <a:gd name="connsiteX1336" fmla="*/ 2867359 w 4328487"/>
              <a:gd name="connsiteY1336" fmla="*/ 3930212 h 4526253"/>
              <a:gd name="connsiteX1337" fmla="*/ 2866346 w 4328487"/>
              <a:gd name="connsiteY1337" fmla="*/ 3937903 h 4526253"/>
              <a:gd name="connsiteX1338" fmla="*/ 2855990 w 4328487"/>
              <a:gd name="connsiteY1338" fmla="*/ 3931338 h 4526253"/>
              <a:gd name="connsiteX1339" fmla="*/ 2861326 w 4328487"/>
              <a:gd name="connsiteY1339" fmla="*/ 3922659 h 4526253"/>
              <a:gd name="connsiteX1340" fmla="*/ 2853602 w 4328487"/>
              <a:gd name="connsiteY1340" fmla="*/ 3918095 h 4526253"/>
              <a:gd name="connsiteX1341" fmla="*/ 2851590 w 4328487"/>
              <a:gd name="connsiteY1341" fmla="*/ 3916763 h 4526253"/>
              <a:gd name="connsiteX1342" fmla="*/ 2850020 w 4328487"/>
              <a:gd name="connsiteY1342" fmla="*/ 3919463 h 4526253"/>
              <a:gd name="connsiteX1343" fmla="*/ 2852703 w 4328487"/>
              <a:gd name="connsiteY1343" fmla="*/ 3917333 h 4526253"/>
              <a:gd name="connsiteX1344" fmla="*/ 2851590 w 4328487"/>
              <a:gd name="connsiteY1344" fmla="*/ 3916763 h 4526253"/>
              <a:gd name="connsiteX1345" fmla="*/ 3450754 w 4328487"/>
              <a:gd name="connsiteY1345" fmla="*/ 3916183 h 4526253"/>
              <a:gd name="connsiteX1346" fmla="*/ 3451978 w 4328487"/>
              <a:gd name="connsiteY1346" fmla="*/ 3917176 h 4526253"/>
              <a:gd name="connsiteX1347" fmla="*/ 3451922 w 4328487"/>
              <a:gd name="connsiteY1347" fmla="*/ 3917233 h 4526253"/>
              <a:gd name="connsiteX1348" fmla="*/ 2935012 w 4328487"/>
              <a:gd name="connsiteY1348" fmla="*/ 3916158 h 4526253"/>
              <a:gd name="connsiteX1349" fmla="*/ 2927931 w 4328487"/>
              <a:gd name="connsiteY1349" fmla="*/ 3920235 h 4526253"/>
              <a:gd name="connsiteX1350" fmla="*/ 2939688 w 4328487"/>
              <a:gd name="connsiteY1350" fmla="*/ 3928522 h 4526253"/>
              <a:gd name="connsiteX1351" fmla="*/ 2947169 w 4328487"/>
              <a:gd name="connsiteY1351" fmla="*/ 3924249 h 4526253"/>
              <a:gd name="connsiteX1352" fmla="*/ 2935012 w 4328487"/>
              <a:gd name="connsiteY1352" fmla="*/ 3916158 h 4526253"/>
              <a:gd name="connsiteX1353" fmla="*/ 3976927 w 4328487"/>
              <a:gd name="connsiteY1353" fmla="*/ 3912397 h 4526253"/>
              <a:gd name="connsiteX1354" fmla="*/ 3979542 w 4328487"/>
              <a:gd name="connsiteY1354" fmla="*/ 3914591 h 4526253"/>
              <a:gd name="connsiteX1355" fmla="*/ 3978645 w 4328487"/>
              <a:gd name="connsiteY1355" fmla="*/ 3916133 h 4526253"/>
              <a:gd name="connsiteX1356" fmla="*/ 3976927 w 4328487"/>
              <a:gd name="connsiteY1356" fmla="*/ 3912397 h 4526253"/>
              <a:gd name="connsiteX1357" fmla="*/ 3526477 w 4328487"/>
              <a:gd name="connsiteY1357" fmla="*/ 3911880 h 4526253"/>
              <a:gd name="connsiteX1358" fmla="*/ 3514699 w 4328487"/>
              <a:gd name="connsiteY1358" fmla="*/ 3918004 h 4526253"/>
              <a:gd name="connsiteX1359" fmla="*/ 3517164 w 4328487"/>
              <a:gd name="connsiteY1359" fmla="*/ 3920870 h 4526253"/>
              <a:gd name="connsiteX1360" fmla="*/ 3526830 w 4328487"/>
              <a:gd name="connsiteY1360" fmla="*/ 3912260 h 4526253"/>
              <a:gd name="connsiteX1361" fmla="*/ 3526477 w 4328487"/>
              <a:gd name="connsiteY1361" fmla="*/ 3911880 h 4526253"/>
              <a:gd name="connsiteX1362" fmla="*/ 3091131 w 4328487"/>
              <a:gd name="connsiteY1362" fmla="*/ 3910498 h 4526253"/>
              <a:gd name="connsiteX1363" fmla="*/ 3086294 w 4328487"/>
              <a:gd name="connsiteY1363" fmla="*/ 3910720 h 4526253"/>
              <a:gd name="connsiteX1364" fmla="*/ 3088098 w 4328487"/>
              <a:gd name="connsiteY1364" fmla="*/ 3912246 h 4526253"/>
              <a:gd name="connsiteX1365" fmla="*/ 3089547 w 4328487"/>
              <a:gd name="connsiteY1365" fmla="*/ 3913389 h 4526253"/>
              <a:gd name="connsiteX1366" fmla="*/ 3091131 w 4328487"/>
              <a:gd name="connsiteY1366" fmla="*/ 3910498 h 4526253"/>
              <a:gd name="connsiteX1367" fmla="*/ 3977805 w 4328487"/>
              <a:gd name="connsiteY1367" fmla="*/ 3907136 h 4526253"/>
              <a:gd name="connsiteX1368" fmla="*/ 3976078 w 4328487"/>
              <a:gd name="connsiteY1368" fmla="*/ 3909808 h 4526253"/>
              <a:gd name="connsiteX1369" fmla="*/ 3968211 w 4328487"/>
              <a:gd name="connsiteY1369" fmla="*/ 3914084 h 4526253"/>
              <a:gd name="connsiteX1370" fmla="*/ 3977805 w 4328487"/>
              <a:gd name="connsiteY1370" fmla="*/ 3907136 h 4526253"/>
              <a:gd name="connsiteX1371" fmla="*/ 3927702 w 4328487"/>
              <a:gd name="connsiteY1371" fmla="*/ 3906167 h 4526253"/>
              <a:gd name="connsiteX1372" fmla="*/ 3913078 w 4328487"/>
              <a:gd name="connsiteY1372" fmla="*/ 3908177 h 4526253"/>
              <a:gd name="connsiteX1373" fmla="*/ 3928632 w 4328487"/>
              <a:gd name="connsiteY1373" fmla="*/ 3926622 h 4526253"/>
              <a:gd name="connsiteX1374" fmla="*/ 3938588 w 4328487"/>
              <a:gd name="connsiteY1374" fmla="*/ 3916859 h 4526253"/>
              <a:gd name="connsiteX1375" fmla="*/ 3927702 w 4328487"/>
              <a:gd name="connsiteY1375" fmla="*/ 3906167 h 4526253"/>
              <a:gd name="connsiteX1376" fmla="*/ 2547672 w 4328487"/>
              <a:gd name="connsiteY1376" fmla="*/ 3905263 h 4526253"/>
              <a:gd name="connsiteX1377" fmla="*/ 2547536 w 4328487"/>
              <a:gd name="connsiteY1377" fmla="*/ 3905745 h 4526253"/>
              <a:gd name="connsiteX1378" fmla="*/ 2555583 w 4328487"/>
              <a:gd name="connsiteY1378" fmla="*/ 3911077 h 4526253"/>
              <a:gd name="connsiteX1379" fmla="*/ 2556475 w 4328487"/>
              <a:gd name="connsiteY1379" fmla="*/ 3910782 h 4526253"/>
              <a:gd name="connsiteX1380" fmla="*/ 2547672 w 4328487"/>
              <a:gd name="connsiteY1380" fmla="*/ 3905263 h 4526253"/>
              <a:gd name="connsiteX1381" fmla="*/ 3443965 w 4328487"/>
              <a:gd name="connsiteY1381" fmla="*/ 3904889 h 4526253"/>
              <a:gd name="connsiteX1382" fmla="*/ 3434098 w 4328487"/>
              <a:gd name="connsiteY1382" fmla="*/ 3908888 h 4526253"/>
              <a:gd name="connsiteX1383" fmla="*/ 3464676 w 4328487"/>
              <a:gd name="connsiteY1383" fmla="*/ 3943957 h 4526253"/>
              <a:gd name="connsiteX1384" fmla="*/ 3474338 w 4328487"/>
              <a:gd name="connsiteY1384" fmla="*/ 3936598 h 4526253"/>
              <a:gd name="connsiteX1385" fmla="*/ 3468742 w 4328487"/>
              <a:gd name="connsiteY1385" fmla="*/ 3930774 h 4526253"/>
              <a:gd name="connsiteX1386" fmla="*/ 3451978 w 4328487"/>
              <a:gd name="connsiteY1386" fmla="*/ 3917176 h 4526253"/>
              <a:gd name="connsiteX1387" fmla="*/ 3453919 w 4328487"/>
              <a:gd name="connsiteY1387" fmla="*/ 3915203 h 4526253"/>
              <a:gd name="connsiteX1388" fmla="*/ 3443965 w 4328487"/>
              <a:gd name="connsiteY1388" fmla="*/ 3904889 h 4526253"/>
              <a:gd name="connsiteX1389" fmla="*/ 2118355 w 4328487"/>
              <a:gd name="connsiteY1389" fmla="*/ 3903269 h 4526253"/>
              <a:gd name="connsiteX1390" fmla="*/ 2117604 w 4328487"/>
              <a:gd name="connsiteY1390" fmla="*/ 3905386 h 4526253"/>
              <a:gd name="connsiteX1391" fmla="*/ 2115574 w 4328487"/>
              <a:gd name="connsiteY1391" fmla="*/ 3907801 h 4526253"/>
              <a:gd name="connsiteX1392" fmla="*/ 2823568 w 4328487"/>
              <a:gd name="connsiteY1392" fmla="*/ 3899931 h 4526253"/>
              <a:gd name="connsiteX1393" fmla="*/ 2821368 w 4328487"/>
              <a:gd name="connsiteY1393" fmla="*/ 3900903 h 4526253"/>
              <a:gd name="connsiteX1394" fmla="*/ 2825023 w 4328487"/>
              <a:gd name="connsiteY1394" fmla="*/ 3903380 h 4526253"/>
              <a:gd name="connsiteX1395" fmla="*/ 2820386 w 4328487"/>
              <a:gd name="connsiteY1395" fmla="*/ 3911766 h 4526253"/>
              <a:gd name="connsiteX1396" fmla="*/ 2833994 w 4328487"/>
              <a:gd name="connsiteY1396" fmla="*/ 3917446 h 4526253"/>
              <a:gd name="connsiteX1397" fmla="*/ 2834502 w 4328487"/>
              <a:gd name="connsiteY1397" fmla="*/ 3923015 h 4526253"/>
              <a:gd name="connsiteX1398" fmla="*/ 2837923 w 4328487"/>
              <a:gd name="connsiteY1398" fmla="*/ 3917710 h 4526253"/>
              <a:gd name="connsiteX1399" fmla="*/ 2833994 w 4328487"/>
              <a:gd name="connsiteY1399" fmla="*/ 3917446 h 4526253"/>
              <a:gd name="connsiteX1400" fmla="*/ 2833947 w 4328487"/>
              <a:gd name="connsiteY1400" fmla="*/ 3914469 h 4526253"/>
              <a:gd name="connsiteX1401" fmla="*/ 2840567 w 4328487"/>
              <a:gd name="connsiteY1401" fmla="*/ 3913661 h 4526253"/>
              <a:gd name="connsiteX1402" fmla="*/ 2842121 w 4328487"/>
              <a:gd name="connsiteY1402" fmla="*/ 3911152 h 4526253"/>
              <a:gd name="connsiteX1403" fmla="*/ 2839000 w 4328487"/>
              <a:gd name="connsiteY1403" fmla="*/ 3909250 h 4526253"/>
              <a:gd name="connsiteX1404" fmla="*/ 2838505 w 4328487"/>
              <a:gd name="connsiteY1404" fmla="*/ 3910598 h 4526253"/>
              <a:gd name="connsiteX1405" fmla="*/ 2829532 w 4328487"/>
              <a:gd name="connsiteY1405" fmla="*/ 3903640 h 4526253"/>
              <a:gd name="connsiteX1406" fmla="*/ 2829041 w 4328487"/>
              <a:gd name="connsiteY1406" fmla="*/ 3903740 h 4526253"/>
              <a:gd name="connsiteX1407" fmla="*/ 2829267 w 4328487"/>
              <a:gd name="connsiteY1407" fmla="*/ 3903354 h 4526253"/>
              <a:gd name="connsiteX1408" fmla="*/ 2823568 w 4328487"/>
              <a:gd name="connsiteY1408" fmla="*/ 3899931 h 4526253"/>
              <a:gd name="connsiteX1409" fmla="*/ 3094607 w 4328487"/>
              <a:gd name="connsiteY1409" fmla="*/ 3899815 h 4526253"/>
              <a:gd name="connsiteX1410" fmla="*/ 3093055 w 4328487"/>
              <a:gd name="connsiteY1410" fmla="*/ 3908182 h 4526253"/>
              <a:gd name="connsiteX1411" fmla="*/ 3094541 w 4328487"/>
              <a:gd name="connsiteY1411" fmla="*/ 3907692 h 4526253"/>
              <a:gd name="connsiteX1412" fmla="*/ 3090923 w 4328487"/>
              <a:gd name="connsiteY1412" fmla="*/ 3914247 h 4526253"/>
              <a:gd name="connsiteX1413" fmla="*/ 3133120 w 4328487"/>
              <a:gd name="connsiteY1413" fmla="*/ 3948670 h 4526253"/>
              <a:gd name="connsiteX1414" fmla="*/ 3133790 w 4328487"/>
              <a:gd name="connsiteY1414" fmla="*/ 3945207 h 4526253"/>
              <a:gd name="connsiteX1415" fmla="*/ 3138875 w 4328487"/>
              <a:gd name="connsiteY1415" fmla="*/ 3949017 h 4526253"/>
              <a:gd name="connsiteX1416" fmla="*/ 3135101 w 4328487"/>
              <a:gd name="connsiteY1416" fmla="*/ 3950387 h 4526253"/>
              <a:gd name="connsiteX1417" fmla="*/ 3201978 w 4328487"/>
              <a:gd name="connsiteY1417" fmla="*/ 4005983 h 4526253"/>
              <a:gd name="connsiteX1418" fmla="*/ 3250231 w 4328487"/>
              <a:gd name="connsiteY1418" fmla="*/ 4050072 h 4526253"/>
              <a:gd name="connsiteX1419" fmla="*/ 3120560 w 4328487"/>
              <a:gd name="connsiteY1419" fmla="*/ 3918389 h 4526253"/>
              <a:gd name="connsiteX1420" fmla="*/ 3094607 w 4328487"/>
              <a:gd name="connsiteY1420" fmla="*/ 3899815 h 4526253"/>
              <a:gd name="connsiteX1421" fmla="*/ 2818951 w 4328487"/>
              <a:gd name="connsiteY1421" fmla="*/ 3897460 h 4526253"/>
              <a:gd name="connsiteX1422" fmla="*/ 2820733 w 4328487"/>
              <a:gd name="connsiteY1422" fmla="*/ 3900427 h 4526253"/>
              <a:gd name="connsiteX1423" fmla="*/ 2822073 w 4328487"/>
              <a:gd name="connsiteY1423" fmla="*/ 3899364 h 4526253"/>
              <a:gd name="connsiteX1424" fmla="*/ 2818951 w 4328487"/>
              <a:gd name="connsiteY1424" fmla="*/ 3897460 h 4526253"/>
              <a:gd name="connsiteX1425" fmla="*/ 3434456 w 4328487"/>
              <a:gd name="connsiteY1425" fmla="*/ 3895053 h 4526253"/>
              <a:gd name="connsiteX1426" fmla="*/ 3426051 w 4328487"/>
              <a:gd name="connsiteY1426" fmla="*/ 3900001 h 4526253"/>
              <a:gd name="connsiteX1427" fmla="*/ 3432044 w 4328487"/>
              <a:gd name="connsiteY1427" fmla="*/ 3906883 h 4526253"/>
              <a:gd name="connsiteX1428" fmla="*/ 3433380 w 4328487"/>
              <a:gd name="connsiteY1428" fmla="*/ 3903513 h 4526253"/>
              <a:gd name="connsiteX1429" fmla="*/ 3442800 w 4328487"/>
              <a:gd name="connsiteY1429" fmla="*/ 3903840 h 4526253"/>
              <a:gd name="connsiteX1430" fmla="*/ 3434456 w 4328487"/>
              <a:gd name="connsiteY1430" fmla="*/ 3895053 h 4526253"/>
              <a:gd name="connsiteX1431" fmla="*/ 3005829 w 4328487"/>
              <a:gd name="connsiteY1431" fmla="*/ 3894015 h 4526253"/>
              <a:gd name="connsiteX1432" fmla="*/ 2996312 w 4328487"/>
              <a:gd name="connsiteY1432" fmla="*/ 3905505 h 4526253"/>
              <a:gd name="connsiteX1433" fmla="*/ 3007757 w 4328487"/>
              <a:gd name="connsiteY1433" fmla="*/ 3914081 h 4526253"/>
              <a:gd name="connsiteX1434" fmla="*/ 3018800 w 4328487"/>
              <a:gd name="connsiteY1434" fmla="*/ 3902773 h 4526253"/>
              <a:gd name="connsiteX1435" fmla="*/ 3005829 w 4328487"/>
              <a:gd name="connsiteY1435" fmla="*/ 3894015 h 4526253"/>
              <a:gd name="connsiteX1436" fmla="*/ 3912553 w 4328487"/>
              <a:gd name="connsiteY1436" fmla="*/ 3893387 h 4526253"/>
              <a:gd name="connsiteX1437" fmla="*/ 3900669 w 4328487"/>
              <a:gd name="connsiteY1437" fmla="*/ 3893747 h 4526253"/>
              <a:gd name="connsiteX1438" fmla="*/ 3904728 w 4328487"/>
              <a:gd name="connsiteY1438" fmla="*/ 3898334 h 4526253"/>
              <a:gd name="connsiteX1439" fmla="*/ 3909037 w 4328487"/>
              <a:gd name="connsiteY1439" fmla="*/ 3903400 h 4526253"/>
              <a:gd name="connsiteX1440" fmla="*/ 3912553 w 4328487"/>
              <a:gd name="connsiteY1440" fmla="*/ 3893387 h 4526253"/>
              <a:gd name="connsiteX1441" fmla="*/ 2811051 w 4328487"/>
              <a:gd name="connsiteY1441" fmla="*/ 3892704 h 4526253"/>
              <a:gd name="connsiteX1442" fmla="*/ 2810541 w 4328487"/>
              <a:gd name="connsiteY1442" fmla="*/ 3894246 h 4526253"/>
              <a:gd name="connsiteX1443" fmla="*/ 2812058 w 4328487"/>
              <a:gd name="connsiteY1443" fmla="*/ 3893371 h 4526253"/>
              <a:gd name="connsiteX1444" fmla="*/ 2811051 w 4328487"/>
              <a:gd name="connsiteY1444" fmla="*/ 3892704 h 4526253"/>
              <a:gd name="connsiteX1445" fmla="*/ 3431267 w 4328487"/>
              <a:gd name="connsiteY1445" fmla="*/ 3891614 h 4526253"/>
              <a:gd name="connsiteX1446" fmla="*/ 3430938 w 4328487"/>
              <a:gd name="connsiteY1446" fmla="*/ 3892095 h 4526253"/>
              <a:gd name="connsiteX1447" fmla="*/ 3431355 w 4328487"/>
              <a:gd name="connsiteY1447" fmla="*/ 3891709 h 4526253"/>
              <a:gd name="connsiteX1448" fmla="*/ 3431267 w 4328487"/>
              <a:gd name="connsiteY1448" fmla="*/ 3891614 h 4526253"/>
              <a:gd name="connsiteX1449" fmla="*/ 3428588 w 4328487"/>
              <a:gd name="connsiteY1449" fmla="*/ 3890189 h 4526253"/>
              <a:gd name="connsiteX1450" fmla="*/ 3417846 w 4328487"/>
              <a:gd name="connsiteY1450" fmla="*/ 3890735 h 4526253"/>
              <a:gd name="connsiteX1451" fmla="*/ 3422966 w 4328487"/>
              <a:gd name="connsiteY1451" fmla="*/ 3896467 h 4526253"/>
              <a:gd name="connsiteX1452" fmla="*/ 3428588 w 4328487"/>
              <a:gd name="connsiteY1452" fmla="*/ 3890189 h 4526253"/>
              <a:gd name="connsiteX1453" fmla="*/ 2999071 w 4328487"/>
              <a:gd name="connsiteY1453" fmla="*/ 3889446 h 4526253"/>
              <a:gd name="connsiteX1454" fmla="*/ 2984943 w 4328487"/>
              <a:gd name="connsiteY1454" fmla="*/ 3897217 h 4526253"/>
              <a:gd name="connsiteX1455" fmla="*/ 2994953 w 4328487"/>
              <a:gd name="connsiteY1455" fmla="*/ 3904456 h 4526253"/>
              <a:gd name="connsiteX1456" fmla="*/ 2999464 w 4328487"/>
              <a:gd name="connsiteY1456" fmla="*/ 3897609 h 4526253"/>
              <a:gd name="connsiteX1457" fmla="*/ 3001171 w 4328487"/>
              <a:gd name="connsiteY1457" fmla="*/ 3890875 h 4526253"/>
              <a:gd name="connsiteX1458" fmla="*/ 2999071 w 4328487"/>
              <a:gd name="connsiteY1458" fmla="*/ 3889446 h 4526253"/>
              <a:gd name="connsiteX1459" fmla="*/ 2420161 w 4328487"/>
              <a:gd name="connsiteY1459" fmla="*/ 3886345 h 4526253"/>
              <a:gd name="connsiteX1460" fmla="*/ 2418845 w 4328487"/>
              <a:gd name="connsiteY1460" fmla="*/ 3888276 h 4526253"/>
              <a:gd name="connsiteX1461" fmla="*/ 2419764 w 4328487"/>
              <a:gd name="connsiteY1461" fmla="*/ 3888848 h 4526253"/>
              <a:gd name="connsiteX1462" fmla="*/ 2420708 w 4328487"/>
              <a:gd name="connsiteY1462" fmla="*/ 3886729 h 4526253"/>
              <a:gd name="connsiteX1463" fmla="*/ 2420161 w 4328487"/>
              <a:gd name="connsiteY1463" fmla="*/ 3886345 h 4526253"/>
              <a:gd name="connsiteX1464" fmla="*/ 3416161 w 4328487"/>
              <a:gd name="connsiteY1464" fmla="*/ 3875950 h 4526253"/>
              <a:gd name="connsiteX1465" fmla="*/ 3407425 w 4328487"/>
              <a:gd name="connsiteY1465" fmla="*/ 3879079 h 4526253"/>
              <a:gd name="connsiteX1466" fmla="*/ 3414481 w 4328487"/>
              <a:gd name="connsiteY1466" fmla="*/ 3887105 h 4526253"/>
              <a:gd name="connsiteX1467" fmla="*/ 3416445 w 4328487"/>
              <a:gd name="connsiteY1467" fmla="*/ 3881906 h 4526253"/>
              <a:gd name="connsiteX1468" fmla="*/ 3424503 w 4328487"/>
              <a:gd name="connsiteY1468" fmla="*/ 3884739 h 4526253"/>
              <a:gd name="connsiteX1469" fmla="*/ 3416161 w 4328487"/>
              <a:gd name="connsiteY1469" fmla="*/ 3875950 h 4526253"/>
              <a:gd name="connsiteX1470" fmla="*/ 1736806 w 4328487"/>
              <a:gd name="connsiteY1470" fmla="*/ 3874567 h 4526253"/>
              <a:gd name="connsiteX1471" fmla="*/ 1725506 w 4328487"/>
              <a:gd name="connsiteY1471" fmla="*/ 3903167 h 4526253"/>
              <a:gd name="connsiteX1472" fmla="*/ 1712871 w 4328487"/>
              <a:gd name="connsiteY1472" fmla="*/ 3922169 h 4526253"/>
              <a:gd name="connsiteX1473" fmla="*/ 3810177 w 4328487"/>
              <a:gd name="connsiteY1473" fmla="*/ 3869994 h 4526253"/>
              <a:gd name="connsiteX1474" fmla="*/ 3802405 w 4328487"/>
              <a:gd name="connsiteY1474" fmla="*/ 3873115 h 4526253"/>
              <a:gd name="connsiteX1475" fmla="*/ 3804943 w 4328487"/>
              <a:gd name="connsiteY1475" fmla="*/ 3876272 h 4526253"/>
              <a:gd name="connsiteX1476" fmla="*/ 3810177 w 4328487"/>
              <a:gd name="connsiteY1476" fmla="*/ 3869994 h 4526253"/>
              <a:gd name="connsiteX1477" fmla="*/ 2861194 w 4328487"/>
              <a:gd name="connsiteY1477" fmla="*/ 3866462 h 4526253"/>
              <a:gd name="connsiteX1478" fmla="*/ 2854394 w 4328487"/>
              <a:gd name="connsiteY1478" fmla="*/ 3870635 h 4526253"/>
              <a:gd name="connsiteX1479" fmla="*/ 2861613 w 4328487"/>
              <a:gd name="connsiteY1479" fmla="*/ 3875489 h 4526253"/>
              <a:gd name="connsiteX1480" fmla="*/ 2866401 w 4328487"/>
              <a:gd name="connsiteY1480" fmla="*/ 3869985 h 4526253"/>
              <a:gd name="connsiteX1481" fmla="*/ 2861194 w 4328487"/>
              <a:gd name="connsiteY1481" fmla="*/ 3866462 h 4526253"/>
              <a:gd name="connsiteX1482" fmla="*/ 3400943 w 4328487"/>
              <a:gd name="connsiteY1482" fmla="*/ 3865188 h 4526253"/>
              <a:gd name="connsiteX1483" fmla="*/ 3397640 w 4328487"/>
              <a:gd name="connsiteY1483" fmla="*/ 3867899 h 4526253"/>
              <a:gd name="connsiteX1484" fmla="*/ 3400900 w 4328487"/>
              <a:gd name="connsiteY1484" fmla="*/ 3871626 h 4526253"/>
              <a:gd name="connsiteX1485" fmla="*/ 2763586 w 4328487"/>
              <a:gd name="connsiteY1485" fmla="*/ 3864945 h 4526253"/>
              <a:gd name="connsiteX1486" fmla="*/ 2758167 w 4328487"/>
              <a:gd name="connsiteY1486" fmla="*/ 3872280 h 4526253"/>
              <a:gd name="connsiteX1487" fmla="*/ 2760459 w 4328487"/>
              <a:gd name="connsiteY1487" fmla="*/ 3873704 h 4526253"/>
              <a:gd name="connsiteX1488" fmla="*/ 2762510 w 4328487"/>
              <a:gd name="connsiteY1488" fmla="*/ 3869849 h 4526253"/>
              <a:gd name="connsiteX1489" fmla="*/ 2762229 w 4328487"/>
              <a:gd name="connsiteY1489" fmla="*/ 3873311 h 4526253"/>
              <a:gd name="connsiteX1490" fmla="*/ 2777395 w 4328487"/>
              <a:gd name="connsiteY1490" fmla="*/ 3875234 h 4526253"/>
              <a:gd name="connsiteX1491" fmla="*/ 2780142 w 4328487"/>
              <a:gd name="connsiteY1491" fmla="*/ 3874641 h 4526253"/>
              <a:gd name="connsiteX1492" fmla="*/ 2763586 w 4328487"/>
              <a:gd name="connsiteY1492" fmla="*/ 3864945 h 4526253"/>
              <a:gd name="connsiteX1493" fmla="*/ 3043172 w 4328487"/>
              <a:gd name="connsiteY1493" fmla="*/ 3864008 h 4526253"/>
              <a:gd name="connsiteX1494" fmla="*/ 3035455 w 4328487"/>
              <a:gd name="connsiteY1494" fmla="*/ 3871164 h 4526253"/>
              <a:gd name="connsiteX1495" fmla="*/ 3043438 w 4328487"/>
              <a:gd name="connsiteY1495" fmla="*/ 3877263 h 4526253"/>
              <a:gd name="connsiteX1496" fmla="*/ 3044898 w 4328487"/>
              <a:gd name="connsiteY1496" fmla="*/ 3875908 h 4526253"/>
              <a:gd name="connsiteX1497" fmla="*/ 3043511 w 4328487"/>
              <a:gd name="connsiteY1497" fmla="*/ 3877549 h 4526253"/>
              <a:gd name="connsiteX1498" fmla="*/ 3085643 w 4328487"/>
              <a:gd name="connsiteY1498" fmla="*/ 3910437 h 4526253"/>
              <a:gd name="connsiteX1499" fmla="*/ 3092563 w 4328487"/>
              <a:gd name="connsiteY1499" fmla="*/ 3898865 h 4526253"/>
              <a:gd name="connsiteX1500" fmla="*/ 3072158 w 4328487"/>
              <a:gd name="connsiteY1500" fmla="*/ 3884389 h 4526253"/>
              <a:gd name="connsiteX1501" fmla="*/ 3069279 w 4328487"/>
              <a:gd name="connsiteY1501" fmla="*/ 3887769 h 4526253"/>
              <a:gd name="connsiteX1502" fmla="*/ 3070797 w 4328487"/>
              <a:gd name="connsiteY1502" fmla="*/ 3883340 h 4526253"/>
              <a:gd name="connsiteX1503" fmla="*/ 3043172 w 4328487"/>
              <a:gd name="connsiteY1503" fmla="*/ 3864008 h 4526253"/>
              <a:gd name="connsiteX1504" fmla="*/ 2374545 w 4328487"/>
              <a:gd name="connsiteY1504" fmla="*/ 3859535 h 4526253"/>
              <a:gd name="connsiteX1505" fmla="*/ 2373573 w 4328487"/>
              <a:gd name="connsiteY1505" fmla="*/ 3860789 h 4526253"/>
              <a:gd name="connsiteX1506" fmla="*/ 2392584 w 4328487"/>
              <a:gd name="connsiteY1506" fmla="*/ 3872297 h 4526253"/>
              <a:gd name="connsiteX1507" fmla="*/ 2393659 w 4328487"/>
              <a:gd name="connsiteY1507" fmla="*/ 3870945 h 4526253"/>
              <a:gd name="connsiteX1508" fmla="*/ 2374545 w 4328487"/>
              <a:gd name="connsiteY1508" fmla="*/ 3859535 h 4526253"/>
              <a:gd name="connsiteX1509" fmla="*/ 3126071 w 4328487"/>
              <a:gd name="connsiteY1509" fmla="*/ 3847362 h 4526253"/>
              <a:gd name="connsiteX1510" fmla="*/ 3121639 w 4328487"/>
              <a:gd name="connsiteY1510" fmla="*/ 3849697 h 4526253"/>
              <a:gd name="connsiteX1511" fmla="*/ 3118162 w 4328487"/>
              <a:gd name="connsiteY1511" fmla="*/ 3850965 h 4526253"/>
              <a:gd name="connsiteX1512" fmla="*/ 3132617 w 4328487"/>
              <a:gd name="connsiteY1512" fmla="*/ 3866345 h 4526253"/>
              <a:gd name="connsiteX1513" fmla="*/ 3135198 w 4328487"/>
              <a:gd name="connsiteY1513" fmla="*/ 3863061 h 4526253"/>
              <a:gd name="connsiteX1514" fmla="*/ 3133236 w 4328487"/>
              <a:gd name="connsiteY1514" fmla="*/ 3867013 h 4526253"/>
              <a:gd name="connsiteX1515" fmla="*/ 3150688 w 4328487"/>
              <a:gd name="connsiteY1515" fmla="*/ 3885832 h 4526253"/>
              <a:gd name="connsiteX1516" fmla="*/ 3159883 w 4328487"/>
              <a:gd name="connsiteY1516" fmla="*/ 3879434 h 4526253"/>
              <a:gd name="connsiteX1517" fmla="*/ 3157015 w 4328487"/>
              <a:gd name="connsiteY1517" fmla="*/ 3887427 h 4526253"/>
              <a:gd name="connsiteX1518" fmla="*/ 3153007 w 4328487"/>
              <a:gd name="connsiteY1518" fmla="*/ 3888123 h 4526253"/>
              <a:gd name="connsiteX1519" fmla="*/ 3160092 w 4328487"/>
              <a:gd name="connsiteY1519" fmla="*/ 3895763 h 4526253"/>
              <a:gd name="connsiteX1520" fmla="*/ 3161568 w 4328487"/>
              <a:gd name="connsiteY1520" fmla="*/ 3894218 h 4526253"/>
              <a:gd name="connsiteX1521" fmla="*/ 3163663 w 4328487"/>
              <a:gd name="connsiteY1521" fmla="*/ 3896895 h 4526253"/>
              <a:gd name="connsiteX1522" fmla="*/ 3162943 w 4328487"/>
              <a:gd name="connsiteY1522" fmla="*/ 3898631 h 4526253"/>
              <a:gd name="connsiteX1523" fmla="*/ 3162467 w 4328487"/>
              <a:gd name="connsiteY1523" fmla="*/ 3898536 h 4526253"/>
              <a:gd name="connsiteX1524" fmla="*/ 3167606 w 4328487"/>
              <a:gd name="connsiteY1524" fmla="*/ 3904077 h 4526253"/>
              <a:gd name="connsiteX1525" fmla="*/ 3305391 w 4328487"/>
              <a:gd name="connsiteY1525" fmla="*/ 4020243 h 4526253"/>
              <a:gd name="connsiteX1526" fmla="*/ 3306379 w 4328487"/>
              <a:gd name="connsiteY1526" fmla="*/ 4021102 h 4526253"/>
              <a:gd name="connsiteX1527" fmla="*/ 3235696 w 4328487"/>
              <a:gd name="connsiteY1527" fmla="*/ 3950734 h 4526253"/>
              <a:gd name="connsiteX1528" fmla="*/ 3142737 w 4328487"/>
              <a:gd name="connsiteY1528" fmla="*/ 3859270 h 4526253"/>
              <a:gd name="connsiteX1529" fmla="*/ 3126071 w 4328487"/>
              <a:gd name="connsiteY1529" fmla="*/ 3847362 h 4526253"/>
              <a:gd name="connsiteX1530" fmla="*/ 3387471 w 4328487"/>
              <a:gd name="connsiteY1530" fmla="*/ 3846058 h 4526253"/>
              <a:gd name="connsiteX1531" fmla="*/ 3379720 w 4328487"/>
              <a:gd name="connsiteY1531" fmla="*/ 3847738 h 4526253"/>
              <a:gd name="connsiteX1532" fmla="*/ 3397388 w 4328487"/>
              <a:gd name="connsiteY1532" fmla="*/ 3867420 h 4526253"/>
              <a:gd name="connsiteX1533" fmla="*/ 3402400 w 4328487"/>
              <a:gd name="connsiteY1533" fmla="*/ 3861530 h 4526253"/>
              <a:gd name="connsiteX1534" fmla="*/ 3398575 w 4328487"/>
              <a:gd name="connsiteY1534" fmla="*/ 3857613 h 4526253"/>
              <a:gd name="connsiteX1535" fmla="*/ 3396667 w 4328487"/>
              <a:gd name="connsiteY1535" fmla="*/ 3859739 h 4526253"/>
              <a:gd name="connsiteX1536" fmla="*/ 3398133 w 4328487"/>
              <a:gd name="connsiteY1536" fmla="*/ 3857136 h 4526253"/>
              <a:gd name="connsiteX1537" fmla="*/ 3395193 w 4328487"/>
              <a:gd name="connsiteY1537" fmla="*/ 3854177 h 4526253"/>
              <a:gd name="connsiteX1538" fmla="*/ 3394642 w 4328487"/>
              <a:gd name="connsiteY1538" fmla="*/ 3855044 h 4526253"/>
              <a:gd name="connsiteX1539" fmla="*/ 3394928 w 4328487"/>
              <a:gd name="connsiteY1539" fmla="*/ 3853891 h 4526253"/>
              <a:gd name="connsiteX1540" fmla="*/ 3387471 w 4328487"/>
              <a:gd name="connsiteY1540" fmla="*/ 3846058 h 4526253"/>
              <a:gd name="connsiteX1541" fmla="*/ 3017085 w 4328487"/>
              <a:gd name="connsiteY1541" fmla="*/ 3845914 h 4526253"/>
              <a:gd name="connsiteX1542" fmla="*/ 3011680 w 4328487"/>
              <a:gd name="connsiteY1542" fmla="*/ 3853056 h 4526253"/>
              <a:gd name="connsiteX1543" fmla="*/ 3020761 w 4328487"/>
              <a:gd name="connsiteY1543" fmla="*/ 3859919 h 4526253"/>
              <a:gd name="connsiteX1544" fmla="*/ 3030039 w 4328487"/>
              <a:gd name="connsiteY1544" fmla="*/ 3854866 h 4526253"/>
              <a:gd name="connsiteX1545" fmla="*/ 3017085 w 4328487"/>
              <a:gd name="connsiteY1545" fmla="*/ 3845914 h 4526253"/>
              <a:gd name="connsiteX1546" fmla="*/ 3813685 w 4328487"/>
              <a:gd name="connsiteY1546" fmla="*/ 3842402 h 4526253"/>
              <a:gd name="connsiteX1547" fmla="*/ 3793273 w 4328487"/>
              <a:gd name="connsiteY1547" fmla="*/ 3862220 h 4526253"/>
              <a:gd name="connsiteX1548" fmla="*/ 3801712 w 4328487"/>
              <a:gd name="connsiteY1548" fmla="*/ 3872160 h 4526253"/>
              <a:gd name="connsiteX1549" fmla="*/ 3826222 w 4328487"/>
              <a:gd name="connsiteY1549" fmla="*/ 3855294 h 4526253"/>
              <a:gd name="connsiteX1550" fmla="*/ 3813685 w 4328487"/>
              <a:gd name="connsiteY1550" fmla="*/ 3842402 h 4526253"/>
              <a:gd name="connsiteX1551" fmla="*/ 3378352 w 4328487"/>
              <a:gd name="connsiteY1551" fmla="*/ 3838524 h 4526253"/>
              <a:gd name="connsiteX1552" fmla="*/ 3371853 w 4328487"/>
              <a:gd name="connsiteY1552" fmla="*/ 3839044 h 4526253"/>
              <a:gd name="connsiteX1553" fmla="*/ 3374849 w 4328487"/>
              <a:gd name="connsiteY1553" fmla="*/ 3842485 h 4526253"/>
              <a:gd name="connsiteX1554" fmla="*/ 3378352 w 4328487"/>
              <a:gd name="connsiteY1554" fmla="*/ 3838524 h 4526253"/>
              <a:gd name="connsiteX1555" fmla="*/ 3750022 w 4328487"/>
              <a:gd name="connsiteY1555" fmla="*/ 3837122 h 4526253"/>
              <a:gd name="connsiteX1556" fmla="*/ 3745169 w 4328487"/>
              <a:gd name="connsiteY1556" fmla="*/ 3841093 h 4526253"/>
              <a:gd name="connsiteX1557" fmla="*/ 3754483 w 4328487"/>
              <a:gd name="connsiteY1557" fmla="*/ 3841516 h 4526253"/>
              <a:gd name="connsiteX1558" fmla="*/ 3750022 w 4328487"/>
              <a:gd name="connsiteY1558" fmla="*/ 3837122 h 4526253"/>
              <a:gd name="connsiteX1559" fmla="*/ 2919406 w 4328487"/>
              <a:gd name="connsiteY1559" fmla="*/ 3837000 h 4526253"/>
              <a:gd name="connsiteX1560" fmla="*/ 2912811 w 4328487"/>
              <a:gd name="connsiteY1560" fmla="*/ 3845781 h 4526253"/>
              <a:gd name="connsiteX1561" fmla="*/ 2928204 w 4328487"/>
              <a:gd name="connsiteY1561" fmla="*/ 3856736 h 4526253"/>
              <a:gd name="connsiteX1562" fmla="*/ 2930403 w 4328487"/>
              <a:gd name="connsiteY1562" fmla="*/ 3855763 h 4526253"/>
              <a:gd name="connsiteX1563" fmla="*/ 2929387 w 4328487"/>
              <a:gd name="connsiteY1563" fmla="*/ 3857593 h 4526253"/>
              <a:gd name="connsiteX1564" fmla="*/ 2941319 w 4328487"/>
              <a:gd name="connsiteY1564" fmla="*/ 3866071 h 4526253"/>
              <a:gd name="connsiteX1565" fmla="*/ 2948045 w 4328487"/>
              <a:gd name="connsiteY1565" fmla="*/ 3861609 h 4526253"/>
              <a:gd name="connsiteX1566" fmla="*/ 2948801 w 4328487"/>
              <a:gd name="connsiteY1566" fmla="*/ 3861798 h 4526253"/>
              <a:gd name="connsiteX1567" fmla="*/ 2944144 w 4328487"/>
              <a:gd name="connsiteY1567" fmla="*/ 3868070 h 4526253"/>
              <a:gd name="connsiteX1568" fmla="*/ 2951153 w 4328487"/>
              <a:gd name="connsiteY1568" fmla="*/ 3873118 h 4526253"/>
              <a:gd name="connsiteX1569" fmla="*/ 2952676 w 4328487"/>
              <a:gd name="connsiteY1569" fmla="*/ 3867442 h 4526253"/>
              <a:gd name="connsiteX1570" fmla="*/ 2951610 w 4328487"/>
              <a:gd name="connsiteY1570" fmla="*/ 3873403 h 4526253"/>
              <a:gd name="connsiteX1571" fmla="*/ 2975109 w 4328487"/>
              <a:gd name="connsiteY1571" fmla="*/ 3890170 h 4526253"/>
              <a:gd name="connsiteX1572" fmla="*/ 2982431 w 4328487"/>
              <a:gd name="connsiteY1572" fmla="*/ 3878403 h 4526253"/>
              <a:gd name="connsiteX1573" fmla="*/ 2955364 w 4328487"/>
              <a:gd name="connsiteY1573" fmla="*/ 3860509 h 4526253"/>
              <a:gd name="connsiteX1574" fmla="*/ 2952676 w 4328487"/>
              <a:gd name="connsiteY1574" fmla="*/ 3867442 h 4526253"/>
              <a:gd name="connsiteX1575" fmla="*/ 2948801 w 4328487"/>
              <a:gd name="connsiteY1575" fmla="*/ 3861798 h 4526253"/>
              <a:gd name="connsiteX1576" fmla="*/ 2951711 w 4328487"/>
              <a:gd name="connsiteY1576" fmla="*/ 3858033 h 4526253"/>
              <a:gd name="connsiteX1577" fmla="*/ 2919406 w 4328487"/>
              <a:gd name="connsiteY1577" fmla="*/ 3837000 h 4526253"/>
              <a:gd name="connsiteX1578" fmla="*/ 2332373 w 4328487"/>
              <a:gd name="connsiteY1578" fmla="*/ 3835391 h 4526253"/>
              <a:gd name="connsiteX1579" fmla="*/ 2331643 w 4328487"/>
              <a:gd name="connsiteY1579" fmla="*/ 3836069 h 4526253"/>
              <a:gd name="connsiteX1580" fmla="*/ 2342874 w 4328487"/>
              <a:gd name="connsiteY1580" fmla="*/ 3842531 h 4526253"/>
              <a:gd name="connsiteX1581" fmla="*/ 2343426 w 4328487"/>
              <a:gd name="connsiteY1581" fmla="*/ 3841665 h 4526253"/>
              <a:gd name="connsiteX1582" fmla="*/ 2332373 w 4328487"/>
              <a:gd name="connsiteY1582" fmla="*/ 3835391 h 4526253"/>
              <a:gd name="connsiteX1583" fmla="*/ 1573487 w 4328487"/>
              <a:gd name="connsiteY1583" fmla="*/ 3834141 h 4526253"/>
              <a:gd name="connsiteX1584" fmla="*/ 1572624 w 4328487"/>
              <a:gd name="connsiteY1584" fmla="*/ 3837178 h 4526253"/>
              <a:gd name="connsiteX1585" fmla="*/ 1560759 w 4328487"/>
              <a:gd name="connsiteY1585" fmla="*/ 3868149 h 4526253"/>
              <a:gd name="connsiteX1586" fmla="*/ 1548225 w 4328487"/>
              <a:gd name="connsiteY1586" fmla="*/ 3874085 h 4526253"/>
              <a:gd name="connsiteX1587" fmla="*/ 1573487 w 4328487"/>
              <a:gd name="connsiteY1587" fmla="*/ 3834141 h 4526253"/>
              <a:gd name="connsiteX1588" fmla="*/ 3106106 w 4328487"/>
              <a:gd name="connsiteY1588" fmla="*/ 3833365 h 4526253"/>
              <a:gd name="connsiteX1589" fmla="*/ 3102629 w 4328487"/>
              <a:gd name="connsiteY1589" fmla="*/ 3834634 h 4526253"/>
              <a:gd name="connsiteX1590" fmla="*/ 3118267 w 4328487"/>
              <a:gd name="connsiteY1590" fmla="*/ 3850869 h 4526253"/>
              <a:gd name="connsiteX1591" fmla="*/ 3125983 w 4328487"/>
              <a:gd name="connsiteY1591" fmla="*/ 3847268 h 4526253"/>
              <a:gd name="connsiteX1592" fmla="*/ 3114774 w 4328487"/>
              <a:gd name="connsiteY1592" fmla="*/ 3839362 h 4526253"/>
              <a:gd name="connsiteX1593" fmla="*/ 3111453 w 4328487"/>
              <a:gd name="connsiteY1593" fmla="*/ 3842266 h 4526253"/>
              <a:gd name="connsiteX1594" fmla="*/ 3111667 w 4328487"/>
              <a:gd name="connsiteY1594" fmla="*/ 3837270 h 4526253"/>
              <a:gd name="connsiteX1595" fmla="*/ 3108206 w 4328487"/>
              <a:gd name="connsiteY1595" fmla="*/ 3834792 h 4526253"/>
              <a:gd name="connsiteX1596" fmla="*/ 3106106 w 4328487"/>
              <a:gd name="connsiteY1596" fmla="*/ 3833365 h 4526253"/>
              <a:gd name="connsiteX1597" fmla="*/ 3438021 w 4328487"/>
              <a:gd name="connsiteY1597" fmla="*/ 3831341 h 4526253"/>
              <a:gd name="connsiteX1598" fmla="*/ 3437128 w 4328487"/>
              <a:gd name="connsiteY1598" fmla="*/ 3831632 h 4526253"/>
              <a:gd name="connsiteX1599" fmla="*/ 3437469 w 4328487"/>
              <a:gd name="connsiteY1599" fmla="*/ 3832208 h 4526253"/>
              <a:gd name="connsiteX1600" fmla="*/ 3438021 w 4328487"/>
              <a:gd name="connsiteY1600" fmla="*/ 3831341 h 4526253"/>
              <a:gd name="connsiteX1601" fmla="*/ 2701042 w 4328487"/>
              <a:gd name="connsiteY1601" fmla="*/ 3828245 h 4526253"/>
              <a:gd name="connsiteX1602" fmla="*/ 2698440 w 4328487"/>
              <a:gd name="connsiteY1602" fmla="*/ 3832968 h 4526253"/>
              <a:gd name="connsiteX1603" fmla="*/ 2705247 w 4328487"/>
              <a:gd name="connsiteY1603" fmla="*/ 3836961 h 4526253"/>
              <a:gd name="connsiteX1604" fmla="*/ 2705889 w 4328487"/>
              <a:gd name="connsiteY1604" fmla="*/ 3832633 h 4526253"/>
              <a:gd name="connsiteX1605" fmla="*/ 2705705 w 4328487"/>
              <a:gd name="connsiteY1605" fmla="*/ 3837245 h 4526253"/>
              <a:gd name="connsiteX1606" fmla="*/ 2708279 w 4328487"/>
              <a:gd name="connsiteY1606" fmla="*/ 3838768 h 4526253"/>
              <a:gd name="connsiteX1607" fmla="*/ 2707952 w 4328487"/>
              <a:gd name="connsiteY1607" fmla="*/ 3839250 h 4526253"/>
              <a:gd name="connsiteX1608" fmla="*/ 2727446 w 4328487"/>
              <a:gd name="connsiteY1608" fmla="*/ 3851908 h 4526253"/>
              <a:gd name="connsiteX1609" fmla="*/ 2741341 w 4328487"/>
              <a:gd name="connsiteY1609" fmla="*/ 3856434 h 4526253"/>
              <a:gd name="connsiteX1610" fmla="*/ 2744099 w 4328487"/>
              <a:gd name="connsiteY1610" fmla="*/ 3853343 h 4526253"/>
              <a:gd name="connsiteX1611" fmla="*/ 2706192 w 4328487"/>
              <a:gd name="connsiteY1611" fmla="*/ 3831287 h 4526253"/>
              <a:gd name="connsiteX1612" fmla="*/ 2705889 w 4328487"/>
              <a:gd name="connsiteY1612" fmla="*/ 3832633 h 4526253"/>
              <a:gd name="connsiteX1613" fmla="*/ 2705362 w 4328487"/>
              <a:gd name="connsiteY1613" fmla="*/ 3830811 h 4526253"/>
              <a:gd name="connsiteX1614" fmla="*/ 2701042 w 4328487"/>
              <a:gd name="connsiteY1614" fmla="*/ 3828245 h 4526253"/>
              <a:gd name="connsiteX1615" fmla="*/ 2987772 w 4328487"/>
              <a:gd name="connsiteY1615" fmla="*/ 3826017 h 4526253"/>
              <a:gd name="connsiteX1616" fmla="*/ 2985559 w 4328487"/>
              <a:gd name="connsiteY1616" fmla="*/ 3829487 h 4526253"/>
              <a:gd name="connsiteX1617" fmla="*/ 2989694 w 4328487"/>
              <a:gd name="connsiteY1617" fmla="*/ 3830808 h 4526253"/>
              <a:gd name="connsiteX1618" fmla="*/ 2986606 w 4328487"/>
              <a:gd name="connsiteY1618" fmla="*/ 3834379 h 4526253"/>
              <a:gd name="connsiteX1619" fmla="*/ 3009227 w 4328487"/>
              <a:gd name="connsiteY1619" fmla="*/ 3851245 h 4526253"/>
              <a:gd name="connsiteX1620" fmla="*/ 3016802 w 4328487"/>
              <a:gd name="connsiteY1620" fmla="*/ 3845821 h 4526253"/>
              <a:gd name="connsiteX1621" fmla="*/ 3000195 w 4328487"/>
              <a:gd name="connsiteY1621" fmla="*/ 3834393 h 4526253"/>
              <a:gd name="connsiteX1622" fmla="*/ 2997353 w 4328487"/>
              <a:gd name="connsiteY1622" fmla="*/ 3836140 h 4526253"/>
              <a:gd name="connsiteX1623" fmla="*/ 2995994 w 4328487"/>
              <a:gd name="connsiteY1623" fmla="*/ 3831537 h 4526253"/>
              <a:gd name="connsiteX1624" fmla="*/ 2987772 w 4328487"/>
              <a:gd name="connsiteY1624" fmla="*/ 3826017 h 4526253"/>
              <a:gd name="connsiteX1625" fmla="*/ 3843787 w 4328487"/>
              <a:gd name="connsiteY1625" fmla="*/ 3825504 h 4526253"/>
              <a:gd name="connsiteX1626" fmla="*/ 3840671 w 4328487"/>
              <a:gd name="connsiteY1626" fmla="*/ 3825908 h 4526253"/>
              <a:gd name="connsiteX1627" fmla="*/ 3842972 w 4328487"/>
              <a:gd name="connsiteY1627" fmla="*/ 3828389 h 4526253"/>
              <a:gd name="connsiteX1628" fmla="*/ 3843787 w 4328487"/>
              <a:gd name="connsiteY1628" fmla="*/ 3825504 h 4526253"/>
              <a:gd name="connsiteX1629" fmla="*/ 3093492 w 4328487"/>
              <a:gd name="connsiteY1629" fmla="*/ 3824986 h 4526253"/>
              <a:gd name="connsiteX1630" fmla="*/ 3102188 w 4328487"/>
              <a:gd name="connsiteY1630" fmla="*/ 3834157 h 4526253"/>
              <a:gd name="connsiteX1631" fmla="*/ 3105825 w 4328487"/>
              <a:gd name="connsiteY1631" fmla="*/ 3833269 h 4526253"/>
              <a:gd name="connsiteX1632" fmla="*/ 3093492 w 4328487"/>
              <a:gd name="connsiteY1632" fmla="*/ 3824986 h 4526253"/>
              <a:gd name="connsiteX1633" fmla="*/ 3781234 w 4328487"/>
              <a:gd name="connsiteY1633" fmla="*/ 3823616 h 4526253"/>
              <a:gd name="connsiteX1634" fmla="*/ 3764495 w 4328487"/>
              <a:gd name="connsiteY1634" fmla="*/ 3828676 h 4526253"/>
              <a:gd name="connsiteX1635" fmla="*/ 3775135 w 4328487"/>
              <a:gd name="connsiteY1635" fmla="*/ 3841197 h 4526253"/>
              <a:gd name="connsiteX1636" fmla="*/ 3791413 w 4328487"/>
              <a:gd name="connsiteY1636" fmla="*/ 3827167 h 4526253"/>
              <a:gd name="connsiteX1637" fmla="*/ 3781234 w 4328487"/>
              <a:gd name="connsiteY1637" fmla="*/ 3823616 h 4526253"/>
              <a:gd name="connsiteX1638" fmla="*/ 3433224 w 4328487"/>
              <a:gd name="connsiteY1638" fmla="*/ 3822818 h 4526253"/>
              <a:gd name="connsiteX1639" fmla="*/ 3431623 w 4328487"/>
              <a:gd name="connsiteY1639" fmla="*/ 3825903 h 4526253"/>
              <a:gd name="connsiteX1640" fmla="*/ 3436494 w 4328487"/>
              <a:gd name="connsiteY1640" fmla="*/ 3831156 h 4526253"/>
              <a:gd name="connsiteX1641" fmla="*/ 3443042 w 4328487"/>
              <a:gd name="connsiteY1641" fmla="*/ 3826505 h 4526253"/>
              <a:gd name="connsiteX1642" fmla="*/ 3439926 w 4328487"/>
              <a:gd name="connsiteY1642" fmla="*/ 3823355 h 4526253"/>
              <a:gd name="connsiteX1643" fmla="*/ 3364008 w 4328487"/>
              <a:gd name="connsiteY1643" fmla="*/ 3821801 h 4526253"/>
              <a:gd name="connsiteX1644" fmla="*/ 3359113 w 4328487"/>
              <a:gd name="connsiteY1644" fmla="*/ 3825096 h 4526253"/>
              <a:gd name="connsiteX1645" fmla="*/ 3371499 w 4328487"/>
              <a:gd name="connsiteY1645" fmla="*/ 3838663 h 4526253"/>
              <a:gd name="connsiteX1646" fmla="*/ 3371658 w 4328487"/>
              <a:gd name="connsiteY1646" fmla="*/ 3829631 h 4526253"/>
              <a:gd name="connsiteX1647" fmla="*/ 3364008 w 4328487"/>
              <a:gd name="connsiteY1647" fmla="*/ 3821801 h 4526253"/>
              <a:gd name="connsiteX1648" fmla="*/ 3840225 w 4328487"/>
              <a:gd name="connsiteY1648" fmla="*/ 3819570 h 4526253"/>
              <a:gd name="connsiteX1649" fmla="*/ 3837232 w 4328487"/>
              <a:gd name="connsiteY1649" fmla="*/ 3821989 h 4526253"/>
              <a:gd name="connsiteX1650" fmla="*/ 3840493 w 4328487"/>
              <a:gd name="connsiteY1650" fmla="*/ 3825716 h 4526253"/>
              <a:gd name="connsiteX1651" fmla="*/ 3844043 w 4328487"/>
              <a:gd name="connsiteY1651" fmla="*/ 3824733 h 4526253"/>
              <a:gd name="connsiteX1652" fmla="*/ 3844331 w 4328487"/>
              <a:gd name="connsiteY1652" fmla="*/ 3823579 h 4526253"/>
              <a:gd name="connsiteX1653" fmla="*/ 3840225 w 4328487"/>
              <a:gd name="connsiteY1653" fmla="*/ 3819570 h 4526253"/>
              <a:gd name="connsiteX1654" fmla="*/ 2301610 w 4328487"/>
              <a:gd name="connsiteY1654" fmla="*/ 3817902 h 4526253"/>
              <a:gd name="connsiteX1655" fmla="*/ 2301282 w 4328487"/>
              <a:gd name="connsiteY1655" fmla="*/ 3818386 h 4526253"/>
              <a:gd name="connsiteX1656" fmla="*/ 2314806 w 4328487"/>
              <a:gd name="connsiteY1656" fmla="*/ 3826276 h 4526253"/>
              <a:gd name="connsiteX1657" fmla="*/ 2315237 w 4328487"/>
              <a:gd name="connsiteY1657" fmla="*/ 3825698 h 4526253"/>
              <a:gd name="connsiteX1658" fmla="*/ 2301610 w 4328487"/>
              <a:gd name="connsiteY1658" fmla="*/ 3817902 h 4526253"/>
              <a:gd name="connsiteX1659" fmla="*/ 2681261 w 4328487"/>
              <a:gd name="connsiteY1659" fmla="*/ 3816742 h 4526253"/>
              <a:gd name="connsiteX1660" fmla="*/ 2680098 w 4328487"/>
              <a:gd name="connsiteY1660" fmla="*/ 3817998 h 4526253"/>
              <a:gd name="connsiteX1661" fmla="*/ 2683306 w 4328487"/>
              <a:gd name="connsiteY1661" fmla="*/ 3823551 h 4526253"/>
              <a:gd name="connsiteX1662" fmla="*/ 2689534 w 4328487"/>
              <a:gd name="connsiteY1662" fmla="*/ 3827545 h 4526253"/>
              <a:gd name="connsiteX1663" fmla="*/ 2697620 w 4328487"/>
              <a:gd name="connsiteY1663" fmla="*/ 3827688 h 4526253"/>
              <a:gd name="connsiteX1664" fmla="*/ 2698557 w 4328487"/>
              <a:gd name="connsiteY1664" fmla="*/ 3826819 h 4526253"/>
              <a:gd name="connsiteX1665" fmla="*/ 2681261 w 4328487"/>
              <a:gd name="connsiteY1665" fmla="*/ 3816742 h 4526253"/>
              <a:gd name="connsiteX1666" fmla="*/ 2780882 w 4328487"/>
              <a:gd name="connsiteY1666" fmla="*/ 3816040 h 4526253"/>
              <a:gd name="connsiteX1667" fmla="*/ 2777878 w 4328487"/>
              <a:gd name="connsiteY1667" fmla="*/ 3820956 h 4526253"/>
              <a:gd name="connsiteX1668" fmla="*/ 2785940 w 4328487"/>
              <a:gd name="connsiteY1668" fmla="*/ 3826093 h 4526253"/>
              <a:gd name="connsiteX1669" fmla="*/ 2789965 w 4328487"/>
              <a:gd name="connsiteY1669" fmla="*/ 3821650 h 4526253"/>
              <a:gd name="connsiteX1670" fmla="*/ 2780882 w 4328487"/>
              <a:gd name="connsiteY1670" fmla="*/ 3816040 h 4526253"/>
              <a:gd name="connsiteX1671" fmla="*/ 2776742 w 4328487"/>
              <a:gd name="connsiteY1671" fmla="*/ 3815967 h 4526253"/>
              <a:gd name="connsiteX1672" fmla="*/ 2772283 w 4328487"/>
              <a:gd name="connsiteY1672" fmla="*/ 3817435 h 4526253"/>
              <a:gd name="connsiteX1673" fmla="*/ 2774490 w 4328487"/>
              <a:gd name="connsiteY1673" fmla="*/ 3818766 h 4526253"/>
              <a:gd name="connsiteX1674" fmla="*/ 2776742 w 4328487"/>
              <a:gd name="connsiteY1674" fmla="*/ 3815967 h 4526253"/>
              <a:gd name="connsiteX1675" fmla="*/ 3160433 w 4328487"/>
              <a:gd name="connsiteY1675" fmla="*/ 3810170 h 4526253"/>
              <a:gd name="connsiteX1676" fmla="*/ 3155908 w 4328487"/>
              <a:gd name="connsiteY1676" fmla="*/ 3813654 h 4526253"/>
              <a:gd name="connsiteX1677" fmla="*/ 3155580 w 4328487"/>
              <a:gd name="connsiteY1677" fmla="*/ 3814138 h 4526253"/>
              <a:gd name="connsiteX1678" fmla="*/ 3221536 w 4328487"/>
              <a:gd name="connsiteY1678" fmla="*/ 3886937 h 4526253"/>
              <a:gd name="connsiteX1679" fmla="*/ 3322291 w 4328487"/>
              <a:gd name="connsiteY1679" fmla="*/ 3976142 h 4526253"/>
              <a:gd name="connsiteX1680" fmla="*/ 3339489 w 4328487"/>
              <a:gd name="connsiteY1680" fmla="*/ 3992177 h 4526253"/>
              <a:gd name="connsiteX1681" fmla="*/ 3160433 w 4328487"/>
              <a:gd name="connsiteY1681" fmla="*/ 3810170 h 4526253"/>
              <a:gd name="connsiteX1682" fmla="*/ 2280791 w 4328487"/>
              <a:gd name="connsiteY1682" fmla="*/ 3806117 h 4526253"/>
              <a:gd name="connsiteX1683" fmla="*/ 2280462 w 4328487"/>
              <a:gd name="connsiteY1683" fmla="*/ 3806601 h 4526253"/>
              <a:gd name="connsiteX1684" fmla="*/ 2291056 w 4328487"/>
              <a:gd name="connsiteY1684" fmla="*/ 3812589 h 4526253"/>
              <a:gd name="connsiteX1685" fmla="*/ 2291387 w 4328487"/>
              <a:gd name="connsiteY1685" fmla="*/ 3812106 h 4526253"/>
              <a:gd name="connsiteX1686" fmla="*/ 2280791 w 4328487"/>
              <a:gd name="connsiteY1686" fmla="*/ 3806117 h 4526253"/>
              <a:gd name="connsiteX1687" fmla="*/ 2752687 w 4328487"/>
              <a:gd name="connsiteY1687" fmla="*/ 3801319 h 4526253"/>
              <a:gd name="connsiteX1688" fmla="*/ 2752122 w 4328487"/>
              <a:gd name="connsiteY1688" fmla="*/ 3804687 h 4526253"/>
              <a:gd name="connsiteX1689" fmla="*/ 2755421 w 4328487"/>
              <a:gd name="connsiteY1689" fmla="*/ 3806779 h 4526253"/>
              <a:gd name="connsiteX1690" fmla="*/ 2752687 w 4328487"/>
              <a:gd name="connsiteY1690" fmla="*/ 3801319 h 4526253"/>
              <a:gd name="connsiteX1691" fmla="*/ 3773153 w 4328487"/>
              <a:gd name="connsiteY1691" fmla="*/ 3800572 h 4526253"/>
              <a:gd name="connsiteX1692" fmla="*/ 3751288 w 4328487"/>
              <a:gd name="connsiteY1692" fmla="*/ 3813387 h 4526253"/>
              <a:gd name="connsiteX1693" fmla="*/ 3756924 w 4328487"/>
              <a:gd name="connsiteY1693" fmla="*/ 3819884 h 4526253"/>
              <a:gd name="connsiteX1694" fmla="*/ 3781686 w 4328487"/>
              <a:gd name="connsiteY1694" fmla="*/ 3809360 h 4526253"/>
              <a:gd name="connsiteX1695" fmla="*/ 3773153 w 4328487"/>
              <a:gd name="connsiteY1695" fmla="*/ 3800572 h 4526253"/>
              <a:gd name="connsiteX1696" fmla="*/ 2948327 w 4328487"/>
              <a:gd name="connsiteY1696" fmla="*/ 3799167 h 4526253"/>
              <a:gd name="connsiteX1697" fmla="*/ 2944479 w 4328487"/>
              <a:gd name="connsiteY1697" fmla="*/ 3803802 h 4526253"/>
              <a:gd name="connsiteX1698" fmla="*/ 2962769 w 4328487"/>
              <a:gd name="connsiteY1698" fmla="*/ 3817041 h 4526253"/>
              <a:gd name="connsiteX1699" fmla="*/ 2956640 w 4328487"/>
              <a:gd name="connsiteY1699" fmla="*/ 3804782 h 4526253"/>
              <a:gd name="connsiteX1700" fmla="*/ 2948327 w 4328487"/>
              <a:gd name="connsiteY1700" fmla="*/ 3799167 h 4526253"/>
              <a:gd name="connsiteX1701" fmla="*/ 2848313 w 4328487"/>
              <a:gd name="connsiteY1701" fmla="*/ 3791705 h 4526253"/>
              <a:gd name="connsiteX1702" fmla="*/ 2844215 w 4328487"/>
              <a:gd name="connsiteY1702" fmla="*/ 3795861 h 4526253"/>
              <a:gd name="connsiteX1703" fmla="*/ 2850607 w 4328487"/>
              <a:gd name="connsiteY1703" fmla="*/ 3802547 h 4526253"/>
              <a:gd name="connsiteX1704" fmla="*/ 2895080 w 4328487"/>
              <a:gd name="connsiteY1704" fmla="*/ 3832730 h 4526253"/>
              <a:gd name="connsiteX1705" fmla="*/ 2898902 w 4328487"/>
              <a:gd name="connsiteY1705" fmla="*/ 3827230 h 4526253"/>
              <a:gd name="connsiteX1706" fmla="*/ 2895257 w 4328487"/>
              <a:gd name="connsiteY1706" fmla="*/ 3832921 h 4526253"/>
              <a:gd name="connsiteX1707" fmla="*/ 2896351 w 4328487"/>
              <a:gd name="connsiteY1707" fmla="*/ 3833681 h 4526253"/>
              <a:gd name="connsiteX1708" fmla="*/ 2899204 w 4328487"/>
              <a:gd name="connsiteY1708" fmla="*/ 3832993 h 4526253"/>
              <a:gd name="connsiteX1709" fmla="*/ 2897076 w 4328487"/>
              <a:gd name="connsiteY1709" fmla="*/ 3834255 h 4526253"/>
              <a:gd name="connsiteX1710" fmla="*/ 2909172 w 4328487"/>
              <a:gd name="connsiteY1710" fmla="*/ 3843115 h 4526253"/>
              <a:gd name="connsiteX1711" fmla="*/ 2915471 w 4328487"/>
              <a:gd name="connsiteY1711" fmla="*/ 3834430 h 4526253"/>
              <a:gd name="connsiteX1712" fmla="*/ 2900547 w 4328487"/>
              <a:gd name="connsiteY1712" fmla="*/ 3824820 h 4526253"/>
              <a:gd name="connsiteX1713" fmla="*/ 2898902 w 4328487"/>
              <a:gd name="connsiteY1713" fmla="*/ 3827230 h 4526253"/>
              <a:gd name="connsiteX1714" fmla="*/ 2900458 w 4328487"/>
              <a:gd name="connsiteY1714" fmla="*/ 3824724 h 4526253"/>
              <a:gd name="connsiteX1715" fmla="*/ 2848313 w 4328487"/>
              <a:gd name="connsiteY1715" fmla="*/ 3791705 h 4526253"/>
              <a:gd name="connsiteX1716" fmla="*/ 3761661 w 4328487"/>
              <a:gd name="connsiteY1716" fmla="*/ 3789019 h 4526253"/>
              <a:gd name="connsiteX1717" fmla="*/ 3738697 w 4328487"/>
              <a:gd name="connsiteY1717" fmla="*/ 3798767 h 4526253"/>
              <a:gd name="connsiteX1718" fmla="*/ 3748290 w 4328487"/>
              <a:gd name="connsiteY1718" fmla="*/ 3809947 h 4526253"/>
              <a:gd name="connsiteX1719" fmla="*/ 3766301 w 4328487"/>
              <a:gd name="connsiteY1719" fmla="*/ 3793602 h 4526253"/>
              <a:gd name="connsiteX1720" fmla="*/ 3761661 w 4328487"/>
              <a:gd name="connsiteY1720" fmla="*/ 3789019 h 4526253"/>
              <a:gd name="connsiteX1721" fmla="*/ 2929764 w 4328487"/>
              <a:gd name="connsiteY1721" fmla="*/ 3786886 h 4526253"/>
              <a:gd name="connsiteX1722" fmla="*/ 2925343 w 4328487"/>
              <a:gd name="connsiteY1722" fmla="*/ 3790276 h 4526253"/>
              <a:gd name="connsiteX1723" fmla="*/ 2942467 w 4328487"/>
              <a:gd name="connsiteY1723" fmla="*/ 3802468 h 4526253"/>
              <a:gd name="connsiteX1724" fmla="*/ 2946669 w 4328487"/>
              <a:gd name="connsiteY1724" fmla="*/ 3798215 h 4526253"/>
              <a:gd name="connsiteX1725" fmla="*/ 2929764 w 4328487"/>
              <a:gd name="connsiteY1725" fmla="*/ 3786886 h 4526253"/>
              <a:gd name="connsiteX1726" fmla="*/ 3805089 w 4328487"/>
              <a:gd name="connsiteY1726" fmla="*/ 3784817 h 4526253"/>
              <a:gd name="connsiteX1727" fmla="*/ 3804495 w 4328487"/>
              <a:gd name="connsiteY1727" fmla="*/ 3785012 h 4526253"/>
              <a:gd name="connsiteX1728" fmla="*/ 3813055 w 4328487"/>
              <a:gd name="connsiteY1728" fmla="*/ 3794661 h 4526253"/>
              <a:gd name="connsiteX1729" fmla="*/ 3814365 w 4328487"/>
              <a:gd name="connsiteY1729" fmla="*/ 3793982 h 4526253"/>
              <a:gd name="connsiteX1730" fmla="*/ 3805089 w 4328487"/>
              <a:gd name="connsiteY1730" fmla="*/ 3784817 h 4526253"/>
              <a:gd name="connsiteX1731" fmla="*/ 2836670 w 4328487"/>
              <a:gd name="connsiteY1731" fmla="*/ 3784380 h 4526253"/>
              <a:gd name="connsiteX1732" fmla="*/ 2840218 w 4328487"/>
              <a:gd name="connsiteY1732" fmla="*/ 3790506 h 4526253"/>
              <a:gd name="connsiteX1733" fmla="*/ 2842086 w 4328487"/>
              <a:gd name="connsiteY1733" fmla="*/ 3787709 h 4526253"/>
              <a:gd name="connsiteX1734" fmla="*/ 2836670 w 4328487"/>
              <a:gd name="connsiteY1734" fmla="*/ 3784380 h 4526253"/>
              <a:gd name="connsiteX1735" fmla="*/ 2239208 w 4328487"/>
              <a:gd name="connsiteY1735" fmla="*/ 3783028 h 4526253"/>
              <a:gd name="connsiteX1736" fmla="*/ 2239000 w 4328487"/>
              <a:gd name="connsiteY1736" fmla="*/ 3783222 h 4526253"/>
              <a:gd name="connsiteX1737" fmla="*/ 2242136 w 4328487"/>
              <a:gd name="connsiteY1737" fmla="*/ 3784931 h 4526253"/>
              <a:gd name="connsiteX1738" fmla="*/ 2242258 w 4328487"/>
              <a:gd name="connsiteY1738" fmla="*/ 3784643 h 4526253"/>
              <a:gd name="connsiteX1739" fmla="*/ 2239208 w 4328487"/>
              <a:gd name="connsiteY1739" fmla="*/ 3783028 h 4526253"/>
              <a:gd name="connsiteX1740" fmla="*/ 2830339 w 4328487"/>
              <a:gd name="connsiteY1740" fmla="*/ 3780481 h 4526253"/>
              <a:gd name="connsiteX1741" fmla="*/ 2826886 w 4328487"/>
              <a:gd name="connsiteY1741" fmla="*/ 3782615 h 4526253"/>
              <a:gd name="connsiteX1742" fmla="*/ 2830621 w 4328487"/>
              <a:gd name="connsiteY1742" fmla="*/ 3780576 h 4526253"/>
              <a:gd name="connsiteX1743" fmla="*/ 2830339 w 4328487"/>
              <a:gd name="connsiteY1743" fmla="*/ 3780481 h 4526253"/>
              <a:gd name="connsiteX1744" fmla="*/ 3841781 w 4328487"/>
              <a:gd name="connsiteY1744" fmla="*/ 3776907 h 4526253"/>
              <a:gd name="connsiteX1745" fmla="*/ 3840682 w 4328487"/>
              <a:gd name="connsiteY1745" fmla="*/ 3777394 h 4526253"/>
              <a:gd name="connsiteX1746" fmla="*/ 3844240 w 4328487"/>
              <a:gd name="connsiteY1746" fmla="*/ 3784576 h 4526253"/>
              <a:gd name="connsiteX1747" fmla="*/ 3856270 w 4328487"/>
              <a:gd name="connsiteY1747" fmla="*/ 3797762 h 4526253"/>
              <a:gd name="connsiteX1748" fmla="*/ 3859833 w 4328487"/>
              <a:gd name="connsiteY1748" fmla="*/ 3794281 h 4526253"/>
              <a:gd name="connsiteX1749" fmla="*/ 3844648 w 4328487"/>
              <a:gd name="connsiteY1749" fmla="*/ 3779580 h 4526253"/>
              <a:gd name="connsiteX1750" fmla="*/ 3844376 w 4328487"/>
              <a:gd name="connsiteY1750" fmla="*/ 3780541 h 4526253"/>
              <a:gd name="connsiteX1751" fmla="*/ 3844470 w 4328487"/>
              <a:gd name="connsiteY1751" fmla="*/ 3779388 h 4526253"/>
              <a:gd name="connsiteX1752" fmla="*/ 3841781 w 4328487"/>
              <a:gd name="connsiteY1752" fmla="*/ 3776907 h 4526253"/>
              <a:gd name="connsiteX1753" fmla="*/ 1774169 w 4328487"/>
              <a:gd name="connsiteY1753" fmla="*/ 3776514 h 4526253"/>
              <a:gd name="connsiteX1754" fmla="*/ 1774173 w 4328487"/>
              <a:gd name="connsiteY1754" fmla="*/ 3776524 h 4526253"/>
              <a:gd name="connsiteX1755" fmla="*/ 1773801 w 4328487"/>
              <a:gd name="connsiteY1755" fmla="*/ 3777558 h 4526253"/>
              <a:gd name="connsiteX1756" fmla="*/ 1773602 w 4328487"/>
              <a:gd name="connsiteY1756" fmla="*/ 3777682 h 4526253"/>
              <a:gd name="connsiteX1757" fmla="*/ 3739755 w 4328487"/>
              <a:gd name="connsiteY1757" fmla="*/ 3775224 h 4526253"/>
              <a:gd name="connsiteX1758" fmla="*/ 3723926 w 4328487"/>
              <a:gd name="connsiteY1758" fmla="*/ 3781371 h 4526253"/>
              <a:gd name="connsiteX1759" fmla="*/ 3724015 w 4328487"/>
              <a:gd name="connsiteY1759" fmla="*/ 3781468 h 4526253"/>
              <a:gd name="connsiteX1760" fmla="*/ 3727365 w 4328487"/>
              <a:gd name="connsiteY1760" fmla="*/ 3785289 h 4526253"/>
              <a:gd name="connsiteX1761" fmla="*/ 3739755 w 4328487"/>
              <a:gd name="connsiteY1761" fmla="*/ 3775224 h 4526253"/>
              <a:gd name="connsiteX1762" fmla="*/ 2596382 w 4328487"/>
              <a:gd name="connsiteY1762" fmla="*/ 3769131 h 4526253"/>
              <a:gd name="connsiteX1763" fmla="*/ 2597325 w 4328487"/>
              <a:gd name="connsiteY1763" fmla="*/ 3770567 h 4526253"/>
              <a:gd name="connsiteX1764" fmla="*/ 2606601 w 4328487"/>
              <a:gd name="connsiteY1764" fmla="*/ 3776179 h 4526253"/>
              <a:gd name="connsiteX1765" fmla="*/ 2608173 w 4328487"/>
              <a:gd name="connsiteY1765" fmla="*/ 3775783 h 4526253"/>
              <a:gd name="connsiteX1766" fmla="*/ 2596382 w 4328487"/>
              <a:gd name="connsiteY1766" fmla="*/ 3769131 h 4526253"/>
              <a:gd name="connsiteX1767" fmla="*/ 3735952 w 4328487"/>
              <a:gd name="connsiteY1767" fmla="*/ 3766313 h 4526253"/>
              <a:gd name="connsiteX1768" fmla="*/ 3718274 w 4328487"/>
              <a:gd name="connsiteY1768" fmla="*/ 3775066 h 4526253"/>
              <a:gd name="connsiteX1769" fmla="*/ 3721640 w 4328487"/>
              <a:gd name="connsiteY1769" fmla="*/ 3778696 h 4526253"/>
              <a:gd name="connsiteX1770" fmla="*/ 3735952 w 4328487"/>
              <a:gd name="connsiteY1770" fmla="*/ 3766313 h 4526253"/>
              <a:gd name="connsiteX1771" fmla="*/ 3308514 w 4328487"/>
              <a:gd name="connsiteY1771" fmla="*/ 3764883 h 4526253"/>
              <a:gd name="connsiteX1772" fmla="*/ 3304329 w 4328487"/>
              <a:gd name="connsiteY1772" fmla="*/ 3765391 h 4526253"/>
              <a:gd name="connsiteX1773" fmla="*/ 3308154 w 4328487"/>
              <a:gd name="connsiteY1773" fmla="*/ 3769305 h 4526253"/>
              <a:gd name="connsiteX1774" fmla="*/ 3310480 w 4328487"/>
              <a:gd name="connsiteY1774" fmla="*/ 3766794 h 4526253"/>
              <a:gd name="connsiteX1775" fmla="*/ 3308514 w 4328487"/>
              <a:gd name="connsiteY1775" fmla="*/ 3764883 h 4526253"/>
              <a:gd name="connsiteX1776" fmla="*/ 2892743 w 4328487"/>
              <a:gd name="connsiteY1776" fmla="*/ 3762233 h 4526253"/>
              <a:gd name="connsiteX1777" fmla="*/ 2888858 w 4328487"/>
              <a:gd name="connsiteY1777" fmla="*/ 3764946 h 4526253"/>
              <a:gd name="connsiteX1778" fmla="*/ 2914856 w 4328487"/>
              <a:gd name="connsiteY1778" fmla="*/ 3782943 h 4526253"/>
              <a:gd name="connsiteX1779" fmla="*/ 2911024 w 4328487"/>
              <a:gd name="connsiteY1779" fmla="*/ 3774418 h 4526253"/>
              <a:gd name="connsiteX1780" fmla="*/ 2894121 w 4328487"/>
              <a:gd name="connsiteY1780" fmla="*/ 3763088 h 4526253"/>
              <a:gd name="connsiteX1781" fmla="*/ 2892743 w 4328487"/>
              <a:gd name="connsiteY1781" fmla="*/ 3762233 h 4526253"/>
              <a:gd name="connsiteX1782" fmla="*/ 3305294 w 4328487"/>
              <a:gd name="connsiteY1782" fmla="*/ 3761830 h 4526253"/>
              <a:gd name="connsiteX1783" fmla="*/ 3302113 w 4328487"/>
              <a:gd name="connsiteY1783" fmla="*/ 3763002 h 4526253"/>
              <a:gd name="connsiteX1784" fmla="*/ 3303619 w 4328487"/>
              <a:gd name="connsiteY1784" fmla="*/ 3764625 h 4526253"/>
              <a:gd name="connsiteX1785" fmla="*/ 3306994 w 4328487"/>
              <a:gd name="connsiteY1785" fmla="*/ 3763454 h 4526253"/>
              <a:gd name="connsiteX1786" fmla="*/ 3305294 w 4328487"/>
              <a:gd name="connsiteY1786" fmla="*/ 3761830 h 4526253"/>
              <a:gd name="connsiteX1787" fmla="*/ 3820350 w 4328487"/>
              <a:gd name="connsiteY1787" fmla="*/ 3756095 h 4526253"/>
              <a:gd name="connsiteX1788" fmla="*/ 3820177 w 4328487"/>
              <a:gd name="connsiteY1788" fmla="*/ 3758210 h 4526253"/>
              <a:gd name="connsiteX1789" fmla="*/ 3825404 w 4328487"/>
              <a:gd name="connsiteY1789" fmla="*/ 3763846 h 4526253"/>
              <a:gd name="connsiteX1790" fmla="*/ 3826528 w 4328487"/>
              <a:gd name="connsiteY1790" fmla="*/ 3764224 h 4526253"/>
              <a:gd name="connsiteX1791" fmla="*/ 3829182 w 4328487"/>
              <a:gd name="connsiteY1791" fmla="*/ 3764784 h 4526253"/>
              <a:gd name="connsiteX1792" fmla="*/ 3820350 w 4328487"/>
              <a:gd name="connsiteY1792" fmla="*/ 3756095 h 4526253"/>
              <a:gd name="connsiteX1793" fmla="*/ 3721980 w 4328487"/>
              <a:gd name="connsiteY1793" fmla="*/ 3755640 h 4526253"/>
              <a:gd name="connsiteX1794" fmla="*/ 3709962 w 4328487"/>
              <a:gd name="connsiteY1794" fmla="*/ 3765895 h 4526253"/>
              <a:gd name="connsiteX1795" fmla="*/ 3714376 w 4328487"/>
              <a:gd name="connsiteY1795" fmla="*/ 3770863 h 4526253"/>
              <a:gd name="connsiteX1796" fmla="*/ 3721980 w 4328487"/>
              <a:gd name="connsiteY1796" fmla="*/ 3755640 h 4526253"/>
              <a:gd name="connsiteX1797" fmla="*/ 2779757 w 4328487"/>
              <a:gd name="connsiteY1797" fmla="*/ 3749570 h 4526253"/>
              <a:gd name="connsiteX1798" fmla="*/ 2776278 w 4328487"/>
              <a:gd name="connsiteY1798" fmla="*/ 3754392 h 4526253"/>
              <a:gd name="connsiteX1799" fmla="*/ 2779030 w 4328487"/>
              <a:gd name="connsiteY1799" fmla="*/ 3756103 h 4526253"/>
              <a:gd name="connsiteX1800" fmla="*/ 2783100 w 4328487"/>
              <a:gd name="connsiteY1800" fmla="*/ 3754640 h 4526253"/>
              <a:gd name="connsiteX1801" fmla="*/ 2784624 w 4328487"/>
              <a:gd name="connsiteY1801" fmla="*/ 3752516 h 4526253"/>
              <a:gd name="connsiteX1802" fmla="*/ 2779757 w 4328487"/>
              <a:gd name="connsiteY1802" fmla="*/ 3749570 h 4526253"/>
              <a:gd name="connsiteX1803" fmla="*/ 4175161 w 4328487"/>
              <a:gd name="connsiteY1803" fmla="*/ 3746342 h 4526253"/>
              <a:gd name="connsiteX1804" fmla="*/ 4165949 w 4328487"/>
              <a:gd name="connsiteY1804" fmla="*/ 3752932 h 4526253"/>
              <a:gd name="connsiteX1805" fmla="*/ 4175161 w 4328487"/>
              <a:gd name="connsiteY1805" fmla="*/ 3746342 h 4526253"/>
              <a:gd name="connsiteX1806" fmla="*/ 1715029 w 4328487"/>
              <a:gd name="connsiteY1806" fmla="*/ 3745876 h 4526253"/>
              <a:gd name="connsiteX1807" fmla="*/ 1672238 w 4328487"/>
              <a:gd name="connsiteY1807" fmla="*/ 3820203 h 4526253"/>
              <a:gd name="connsiteX1808" fmla="*/ 1671861 w 4328487"/>
              <a:gd name="connsiteY1808" fmla="*/ 3817707 h 4526253"/>
              <a:gd name="connsiteX1809" fmla="*/ 3808121 w 4328487"/>
              <a:gd name="connsiteY1809" fmla="*/ 3744161 h 4526253"/>
              <a:gd name="connsiteX1810" fmla="*/ 3807792 w 4328487"/>
              <a:gd name="connsiteY1810" fmla="*/ 3744645 h 4526253"/>
              <a:gd name="connsiteX1811" fmla="*/ 3808829 w 4328487"/>
              <a:gd name="connsiteY1811" fmla="*/ 3744925 h 4526253"/>
              <a:gd name="connsiteX1812" fmla="*/ 3808121 w 4328487"/>
              <a:gd name="connsiteY1812" fmla="*/ 3744161 h 4526253"/>
              <a:gd name="connsiteX1813" fmla="*/ 4129693 w 4328487"/>
              <a:gd name="connsiteY1813" fmla="*/ 3742490 h 4526253"/>
              <a:gd name="connsiteX1814" fmla="*/ 4126212 w 4328487"/>
              <a:gd name="connsiteY1814" fmla="*/ 3745010 h 4526253"/>
              <a:gd name="connsiteX1815" fmla="*/ 4118892 w 4328487"/>
              <a:gd name="connsiteY1815" fmla="*/ 3746110 h 4526253"/>
              <a:gd name="connsiteX1816" fmla="*/ 2859426 w 4328487"/>
              <a:gd name="connsiteY1816" fmla="*/ 3741783 h 4526253"/>
              <a:gd name="connsiteX1817" fmla="*/ 2857712 w 4328487"/>
              <a:gd name="connsiteY1817" fmla="*/ 3743905 h 4526253"/>
              <a:gd name="connsiteX1818" fmla="*/ 2868776 w 4328487"/>
              <a:gd name="connsiteY1818" fmla="*/ 3751235 h 4526253"/>
              <a:gd name="connsiteX1819" fmla="*/ 2870803 w 4328487"/>
              <a:gd name="connsiteY1819" fmla="*/ 3748822 h 4526253"/>
              <a:gd name="connsiteX1820" fmla="*/ 2859426 w 4328487"/>
              <a:gd name="connsiteY1820" fmla="*/ 3741783 h 4526253"/>
              <a:gd name="connsiteX1821" fmla="*/ 3714777 w 4328487"/>
              <a:gd name="connsiteY1821" fmla="*/ 3741176 h 4526253"/>
              <a:gd name="connsiteX1822" fmla="*/ 3695998 w 4328487"/>
              <a:gd name="connsiteY1822" fmla="*/ 3750417 h 4526253"/>
              <a:gd name="connsiteX1823" fmla="*/ 3699968 w 4328487"/>
              <a:gd name="connsiteY1823" fmla="*/ 3754909 h 4526253"/>
              <a:gd name="connsiteX1824" fmla="*/ 3715755 w 4328487"/>
              <a:gd name="connsiteY1824" fmla="*/ 3744532 h 4526253"/>
              <a:gd name="connsiteX1825" fmla="*/ 3703069 w 4328487"/>
              <a:gd name="connsiteY1825" fmla="*/ 3758253 h 4526253"/>
              <a:gd name="connsiteX1826" fmla="*/ 3706877 w 4328487"/>
              <a:gd name="connsiteY1826" fmla="*/ 3762360 h 4526253"/>
              <a:gd name="connsiteX1827" fmla="*/ 3722706 w 4328487"/>
              <a:gd name="connsiteY1827" fmla="*/ 3749102 h 4526253"/>
              <a:gd name="connsiteX1828" fmla="*/ 3714777 w 4328487"/>
              <a:gd name="connsiteY1828" fmla="*/ 3741176 h 4526253"/>
              <a:gd name="connsiteX1829" fmla="*/ 3803216 w 4328487"/>
              <a:gd name="connsiteY1829" fmla="*/ 3739291 h 4526253"/>
              <a:gd name="connsiteX1830" fmla="*/ 3802919 w 4328487"/>
              <a:gd name="connsiteY1830" fmla="*/ 3739390 h 4526253"/>
              <a:gd name="connsiteX1831" fmla="*/ 3805577 w 4328487"/>
              <a:gd name="connsiteY1831" fmla="*/ 3742256 h 4526253"/>
              <a:gd name="connsiteX1832" fmla="*/ 3805889 w 4328487"/>
              <a:gd name="connsiteY1832" fmla="*/ 3741967 h 4526253"/>
              <a:gd name="connsiteX1833" fmla="*/ 3803216 w 4328487"/>
              <a:gd name="connsiteY1833" fmla="*/ 3739291 h 4526253"/>
              <a:gd name="connsiteX1834" fmla="*/ 3708397 w 4328487"/>
              <a:gd name="connsiteY1834" fmla="*/ 3737854 h 4526253"/>
              <a:gd name="connsiteX1835" fmla="*/ 3687864 w 4328487"/>
              <a:gd name="connsiteY1835" fmla="*/ 3741438 h 4526253"/>
              <a:gd name="connsiteX1836" fmla="*/ 3694580 w 4328487"/>
              <a:gd name="connsiteY1836" fmla="*/ 3748889 h 4526253"/>
              <a:gd name="connsiteX1837" fmla="*/ 3708397 w 4328487"/>
              <a:gd name="connsiteY1837" fmla="*/ 3737854 h 4526253"/>
              <a:gd name="connsiteX1838" fmla="*/ 3800086 w 4328487"/>
              <a:gd name="connsiteY1838" fmla="*/ 3736334 h 4526253"/>
              <a:gd name="connsiteX1839" fmla="*/ 3802832 w 4328487"/>
              <a:gd name="connsiteY1839" fmla="*/ 3739296 h 4526253"/>
              <a:gd name="connsiteX1840" fmla="*/ 3802936 w 4328487"/>
              <a:gd name="connsiteY1840" fmla="*/ 3739199 h 4526253"/>
              <a:gd name="connsiteX1841" fmla="*/ 3800086 w 4328487"/>
              <a:gd name="connsiteY1841" fmla="*/ 3736334 h 4526253"/>
              <a:gd name="connsiteX1842" fmla="*/ 1764494 w 4328487"/>
              <a:gd name="connsiteY1842" fmla="*/ 3735007 h 4526253"/>
              <a:gd name="connsiteX1843" fmla="*/ 1748765 w 4328487"/>
              <a:gd name="connsiteY1843" fmla="*/ 3758831 h 4526253"/>
              <a:gd name="connsiteX1844" fmla="*/ 1764494 w 4328487"/>
              <a:gd name="connsiteY1844" fmla="*/ 3735007 h 4526253"/>
              <a:gd name="connsiteX1845" fmla="*/ 4090791 w 4328487"/>
              <a:gd name="connsiteY1845" fmla="*/ 3733793 h 4526253"/>
              <a:gd name="connsiteX1846" fmla="*/ 4093447 w 4328487"/>
              <a:gd name="connsiteY1846" fmla="*/ 3734619 h 4526253"/>
              <a:gd name="connsiteX1847" fmla="*/ 4095491 w 4328487"/>
              <a:gd name="connsiteY1847" fmla="*/ 3737608 h 4526253"/>
              <a:gd name="connsiteX1848" fmla="*/ 4089252 w 4328487"/>
              <a:gd name="connsiteY1848" fmla="*/ 3739663 h 4526253"/>
              <a:gd name="connsiteX1849" fmla="*/ 1570179 w 4328487"/>
              <a:gd name="connsiteY1849" fmla="*/ 3732735 h 4526253"/>
              <a:gd name="connsiteX1850" fmla="*/ 1533060 w 4328487"/>
              <a:gd name="connsiteY1850" fmla="*/ 3785988 h 4526253"/>
              <a:gd name="connsiteX1851" fmla="*/ 2830890 w 4328487"/>
              <a:gd name="connsiteY1851" fmla="*/ 3724183 h 4526253"/>
              <a:gd name="connsiteX1852" fmla="*/ 2828826 w 4328487"/>
              <a:gd name="connsiteY1852" fmla="*/ 3724676 h 4526253"/>
              <a:gd name="connsiteX1853" fmla="*/ 2837242 w 4328487"/>
              <a:gd name="connsiteY1853" fmla="*/ 3730198 h 4526253"/>
              <a:gd name="connsiteX1854" fmla="*/ 2838195 w 4328487"/>
              <a:gd name="connsiteY1854" fmla="*/ 3729135 h 4526253"/>
              <a:gd name="connsiteX1855" fmla="*/ 2836763 w 4328487"/>
              <a:gd name="connsiteY1855" fmla="*/ 3727798 h 4526253"/>
              <a:gd name="connsiteX1856" fmla="*/ 2830890 w 4328487"/>
              <a:gd name="connsiteY1856" fmla="*/ 3724183 h 4526253"/>
              <a:gd name="connsiteX1857" fmla="*/ 4104922 w 4328487"/>
              <a:gd name="connsiteY1857" fmla="*/ 3722467 h 4526253"/>
              <a:gd name="connsiteX1858" fmla="*/ 4123673 w 4328487"/>
              <a:gd name="connsiteY1858" fmla="*/ 3732440 h 4526253"/>
              <a:gd name="connsiteX1859" fmla="*/ 4111754 w 4328487"/>
              <a:gd name="connsiteY1859" fmla="*/ 3740294 h 4526253"/>
              <a:gd name="connsiteX1860" fmla="*/ 4114053 w 4328487"/>
              <a:gd name="connsiteY1860" fmla="*/ 3736917 h 4526253"/>
              <a:gd name="connsiteX1861" fmla="*/ 4104922 w 4328487"/>
              <a:gd name="connsiteY1861" fmla="*/ 3722467 h 4526253"/>
              <a:gd name="connsiteX1862" fmla="*/ 1577127 w 4328487"/>
              <a:gd name="connsiteY1862" fmla="*/ 3722027 h 4526253"/>
              <a:gd name="connsiteX1863" fmla="*/ 1577064 w 4328487"/>
              <a:gd name="connsiteY1863" fmla="*/ 3722798 h 4526253"/>
              <a:gd name="connsiteX1864" fmla="*/ 1570181 w 4328487"/>
              <a:gd name="connsiteY1864" fmla="*/ 3732734 h 4526253"/>
              <a:gd name="connsiteX1865" fmla="*/ 1577127 w 4328487"/>
              <a:gd name="connsiteY1865" fmla="*/ 3722027 h 4526253"/>
              <a:gd name="connsiteX1866" fmla="*/ 2809408 w 4328487"/>
              <a:gd name="connsiteY1866" fmla="*/ 3711057 h 4526253"/>
              <a:gd name="connsiteX1867" fmla="*/ 2808590 w 4328487"/>
              <a:gd name="connsiteY1867" fmla="*/ 3711640 h 4526253"/>
              <a:gd name="connsiteX1868" fmla="*/ 2817465 w 4328487"/>
              <a:gd name="connsiteY1868" fmla="*/ 3717446 h 4526253"/>
              <a:gd name="connsiteX1869" fmla="*/ 2818683 w 4328487"/>
              <a:gd name="connsiteY1869" fmla="*/ 3716668 h 4526253"/>
              <a:gd name="connsiteX1870" fmla="*/ 2809408 w 4328487"/>
              <a:gd name="connsiteY1870" fmla="*/ 3711057 h 4526253"/>
              <a:gd name="connsiteX1871" fmla="*/ 3671416 w 4328487"/>
              <a:gd name="connsiteY1871" fmla="*/ 3710365 h 4526253"/>
              <a:gd name="connsiteX1872" fmla="*/ 3662595 w 4328487"/>
              <a:gd name="connsiteY1872" fmla="*/ 3713348 h 4526253"/>
              <a:gd name="connsiteX1873" fmla="*/ 3673118 w 4328487"/>
              <a:gd name="connsiteY1873" fmla="*/ 3724908 h 4526253"/>
              <a:gd name="connsiteX1874" fmla="*/ 3668254 w 4328487"/>
              <a:gd name="connsiteY1874" fmla="*/ 3714852 h 4526253"/>
              <a:gd name="connsiteX1875" fmla="*/ 3672660 w 4328487"/>
              <a:gd name="connsiteY1875" fmla="*/ 3715209 h 4526253"/>
              <a:gd name="connsiteX1876" fmla="*/ 3671416 w 4328487"/>
              <a:gd name="connsiteY1876" fmla="*/ 3710365 h 4526253"/>
              <a:gd name="connsiteX1877" fmla="*/ 3057788 w 4328487"/>
              <a:gd name="connsiteY1877" fmla="*/ 3708678 h 4526253"/>
              <a:gd name="connsiteX1878" fmla="*/ 3056833 w 4328487"/>
              <a:gd name="connsiteY1878" fmla="*/ 3709741 h 4526253"/>
              <a:gd name="connsiteX1879" fmla="*/ 3155386 w 4328487"/>
              <a:gd name="connsiteY1879" fmla="*/ 3814138 h 4526253"/>
              <a:gd name="connsiteX1880" fmla="*/ 3159090 w 4328487"/>
              <a:gd name="connsiteY1880" fmla="*/ 3808930 h 4526253"/>
              <a:gd name="connsiteX1881" fmla="*/ 3113751 w 4328487"/>
              <a:gd name="connsiteY1881" fmla="*/ 3763381 h 4526253"/>
              <a:gd name="connsiteX1882" fmla="*/ 3057788 w 4328487"/>
              <a:gd name="connsiteY1882" fmla="*/ 3708678 h 4526253"/>
              <a:gd name="connsiteX1883" fmla="*/ 2709659 w 4328487"/>
              <a:gd name="connsiteY1883" fmla="*/ 3707438 h 4526253"/>
              <a:gd name="connsiteX1884" fmla="*/ 2709312 w 4328487"/>
              <a:gd name="connsiteY1884" fmla="*/ 3711667 h 4526253"/>
              <a:gd name="connsiteX1885" fmla="*/ 2714623 w 4328487"/>
              <a:gd name="connsiteY1885" fmla="*/ 3715094 h 4526253"/>
              <a:gd name="connsiteX1886" fmla="*/ 2716830 w 4328487"/>
              <a:gd name="connsiteY1886" fmla="*/ 3712873 h 4526253"/>
              <a:gd name="connsiteX1887" fmla="*/ 2717590 w 4328487"/>
              <a:gd name="connsiteY1887" fmla="*/ 3711811 h 4526253"/>
              <a:gd name="connsiteX1888" fmla="*/ 2715845 w 4328487"/>
              <a:gd name="connsiteY1888" fmla="*/ 3710764 h 4526253"/>
              <a:gd name="connsiteX1889" fmla="*/ 2709659 w 4328487"/>
              <a:gd name="connsiteY1889" fmla="*/ 3707438 h 4526253"/>
              <a:gd name="connsiteX1890" fmla="*/ 2090211 w 4328487"/>
              <a:gd name="connsiteY1890" fmla="*/ 3702665 h 4526253"/>
              <a:gd name="connsiteX1891" fmla="*/ 2089778 w 4328487"/>
              <a:gd name="connsiteY1891" fmla="*/ 3703245 h 4526253"/>
              <a:gd name="connsiteX1892" fmla="*/ 2109018 w 4328487"/>
              <a:gd name="connsiteY1892" fmla="*/ 3713118 h 4526253"/>
              <a:gd name="connsiteX1893" fmla="*/ 2109348 w 4328487"/>
              <a:gd name="connsiteY1893" fmla="*/ 3712635 h 4526253"/>
              <a:gd name="connsiteX1894" fmla="*/ 2090211 w 4328487"/>
              <a:gd name="connsiteY1894" fmla="*/ 3702665 h 4526253"/>
              <a:gd name="connsiteX1895" fmla="*/ 3652865 w 4328487"/>
              <a:gd name="connsiteY1895" fmla="*/ 3702648 h 4526253"/>
              <a:gd name="connsiteX1896" fmla="*/ 3661619 w 4328487"/>
              <a:gd name="connsiteY1896" fmla="*/ 3712296 h 4526253"/>
              <a:gd name="connsiteX1897" fmla="*/ 3667902 w 4328487"/>
              <a:gd name="connsiteY1897" fmla="*/ 3707359 h 4526253"/>
              <a:gd name="connsiteX1898" fmla="*/ 3652865 w 4328487"/>
              <a:gd name="connsiteY1898" fmla="*/ 3702648 h 4526253"/>
              <a:gd name="connsiteX1899" fmla="*/ 4098195 w 4328487"/>
              <a:gd name="connsiteY1899" fmla="*/ 3693879 h 4526253"/>
              <a:gd name="connsiteX1900" fmla="*/ 4083152 w 4328487"/>
              <a:gd name="connsiteY1900" fmla="*/ 3697526 h 4526253"/>
              <a:gd name="connsiteX1901" fmla="*/ 4081983 w 4328487"/>
              <a:gd name="connsiteY1901" fmla="*/ 3696477 h 4526253"/>
              <a:gd name="connsiteX1902" fmla="*/ 4108311 w 4328487"/>
              <a:gd name="connsiteY1902" fmla="*/ 3688056 h 4526253"/>
              <a:gd name="connsiteX1903" fmla="*/ 4100229 w 4328487"/>
              <a:gd name="connsiteY1903" fmla="*/ 3697325 h 4526253"/>
              <a:gd name="connsiteX1904" fmla="*/ 4108311 w 4328487"/>
              <a:gd name="connsiteY1904" fmla="*/ 3688056 h 4526253"/>
              <a:gd name="connsiteX1905" fmla="*/ 2965252 w 4328487"/>
              <a:gd name="connsiteY1905" fmla="*/ 3687532 h 4526253"/>
              <a:gd name="connsiteX1906" fmla="*/ 2963687 w 4328487"/>
              <a:gd name="connsiteY1906" fmla="*/ 3688982 h 4526253"/>
              <a:gd name="connsiteX1907" fmla="*/ 2975447 w 4328487"/>
              <a:gd name="connsiteY1907" fmla="*/ 3697268 h 4526253"/>
              <a:gd name="connsiteX1908" fmla="*/ 2965252 w 4328487"/>
              <a:gd name="connsiteY1908" fmla="*/ 3687532 h 4526253"/>
              <a:gd name="connsiteX1909" fmla="*/ 2060448 w 4328487"/>
              <a:gd name="connsiteY1909" fmla="*/ 3687093 h 4526253"/>
              <a:gd name="connsiteX1910" fmla="*/ 2059438 w 4328487"/>
              <a:gd name="connsiteY1910" fmla="*/ 3687676 h 4526253"/>
              <a:gd name="connsiteX1911" fmla="*/ 2062765 w 4328487"/>
              <a:gd name="connsiteY1911" fmla="*/ 3689384 h 4526253"/>
              <a:gd name="connsiteX1912" fmla="*/ 2062845 w 4328487"/>
              <a:gd name="connsiteY1912" fmla="*/ 3688425 h 4526253"/>
              <a:gd name="connsiteX1913" fmla="*/ 2060448 w 4328487"/>
              <a:gd name="connsiteY1913" fmla="*/ 3687093 h 4526253"/>
              <a:gd name="connsiteX1914" fmla="*/ 4121322 w 4328487"/>
              <a:gd name="connsiteY1914" fmla="*/ 3684518 h 4526253"/>
              <a:gd name="connsiteX1915" fmla="*/ 4123060 w 4328487"/>
              <a:gd name="connsiteY1915" fmla="*/ 3686995 h 4526253"/>
              <a:gd name="connsiteX1916" fmla="*/ 4123136 w 4328487"/>
              <a:gd name="connsiteY1916" fmla="*/ 3687099 h 4526253"/>
              <a:gd name="connsiteX1917" fmla="*/ 4122327 w 4328487"/>
              <a:gd name="connsiteY1917" fmla="*/ 3688738 h 4526253"/>
              <a:gd name="connsiteX1918" fmla="*/ 4121322 w 4328487"/>
              <a:gd name="connsiteY1918" fmla="*/ 3684518 h 4526253"/>
              <a:gd name="connsiteX1919" fmla="*/ 4108342 w 4328487"/>
              <a:gd name="connsiteY1919" fmla="*/ 3684117 h 4526253"/>
              <a:gd name="connsiteX1920" fmla="*/ 4104051 w 4328487"/>
              <a:gd name="connsiteY1920" fmla="*/ 3684719 h 4526253"/>
              <a:gd name="connsiteX1921" fmla="*/ 4101087 w 4328487"/>
              <a:gd name="connsiteY1921" fmla="*/ 3684449 h 4526253"/>
              <a:gd name="connsiteX1922" fmla="*/ 2869883 w 4328487"/>
              <a:gd name="connsiteY1922" fmla="*/ 3683407 h 4526253"/>
              <a:gd name="connsiteX1923" fmla="*/ 2862057 w 4328487"/>
              <a:gd name="connsiteY1923" fmla="*/ 3684799 h 4526253"/>
              <a:gd name="connsiteX1924" fmla="*/ 2865076 w 4328487"/>
              <a:gd name="connsiteY1924" fmla="*/ 3686798 h 4526253"/>
              <a:gd name="connsiteX1925" fmla="*/ 2869883 w 4328487"/>
              <a:gd name="connsiteY1925" fmla="*/ 3683407 h 4526253"/>
              <a:gd name="connsiteX1926" fmla="*/ 2957201 w 4328487"/>
              <a:gd name="connsiteY1926" fmla="*/ 3679896 h 4526253"/>
              <a:gd name="connsiteX1927" fmla="*/ 2954933 w 4328487"/>
              <a:gd name="connsiteY1927" fmla="*/ 3682888 h 4526253"/>
              <a:gd name="connsiteX1928" fmla="*/ 2961870 w 4328487"/>
              <a:gd name="connsiteY1928" fmla="*/ 3687650 h 4526253"/>
              <a:gd name="connsiteX1929" fmla="*/ 2963466 w 4328487"/>
              <a:gd name="connsiteY1929" fmla="*/ 3685813 h 4526253"/>
              <a:gd name="connsiteX1930" fmla="*/ 2957201 w 4328487"/>
              <a:gd name="connsiteY1930" fmla="*/ 3679896 h 4526253"/>
              <a:gd name="connsiteX1931" fmla="*/ 3027613 w 4328487"/>
              <a:gd name="connsiteY1931" fmla="*/ 3679276 h 4526253"/>
              <a:gd name="connsiteX1932" fmla="*/ 3027406 w 4328487"/>
              <a:gd name="connsiteY1932" fmla="*/ 3679468 h 4526253"/>
              <a:gd name="connsiteX1933" fmla="*/ 3032573 w 4328487"/>
              <a:gd name="connsiteY1933" fmla="*/ 3684625 h 4526253"/>
              <a:gd name="connsiteX1934" fmla="*/ 3056375 w 4328487"/>
              <a:gd name="connsiteY1934" fmla="*/ 3709454 h 4526253"/>
              <a:gd name="connsiteX1935" fmla="*/ 3057417 w 4328487"/>
              <a:gd name="connsiteY1935" fmla="*/ 3708488 h 4526253"/>
              <a:gd name="connsiteX1936" fmla="*/ 3027613 w 4328487"/>
              <a:gd name="connsiteY1936" fmla="*/ 3679276 h 4526253"/>
              <a:gd name="connsiteX1937" fmla="*/ 2861820 w 4328487"/>
              <a:gd name="connsiteY1937" fmla="*/ 3678268 h 4526253"/>
              <a:gd name="connsiteX1938" fmla="*/ 2855089 w 4328487"/>
              <a:gd name="connsiteY1938" fmla="*/ 3680423 h 4526253"/>
              <a:gd name="connsiteX1939" fmla="*/ 2859306 w 4328487"/>
              <a:gd name="connsiteY1939" fmla="*/ 3683087 h 4526253"/>
              <a:gd name="connsiteX1940" fmla="*/ 4061240 w 4328487"/>
              <a:gd name="connsiteY1940" fmla="*/ 3677872 h 4526253"/>
              <a:gd name="connsiteX1941" fmla="*/ 4053649 w 4328487"/>
              <a:gd name="connsiteY1941" fmla="*/ 3696457 h 4526253"/>
              <a:gd name="connsiteX1942" fmla="*/ 4055135 w 4328487"/>
              <a:gd name="connsiteY1942" fmla="*/ 3695967 h 4526253"/>
              <a:gd name="connsiteX1943" fmla="*/ 4045588 w 4328487"/>
              <a:gd name="connsiteY1943" fmla="*/ 3704287 h 4526253"/>
              <a:gd name="connsiteX1944" fmla="*/ 4051757 w 4328487"/>
              <a:gd name="connsiteY1944" fmla="*/ 3698389 h 4526253"/>
              <a:gd name="connsiteX1945" fmla="*/ 4045924 w 4328487"/>
              <a:gd name="connsiteY1945" fmla="*/ 3699002 h 4526253"/>
              <a:gd name="connsiteX1946" fmla="*/ 4061240 w 4328487"/>
              <a:gd name="connsiteY1946" fmla="*/ 3677872 h 4526253"/>
              <a:gd name="connsiteX1947" fmla="*/ 3650549 w 4328487"/>
              <a:gd name="connsiteY1947" fmla="*/ 3676724 h 4526253"/>
              <a:gd name="connsiteX1948" fmla="*/ 3633780 w 4328487"/>
              <a:gd name="connsiteY1948" fmla="*/ 3681439 h 4526253"/>
              <a:gd name="connsiteX1949" fmla="*/ 3641736 w 4328487"/>
              <a:gd name="connsiteY1949" fmla="*/ 3690228 h 4526253"/>
              <a:gd name="connsiteX1950" fmla="*/ 3652253 w 4328487"/>
              <a:gd name="connsiteY1950" fmla="*/ 3680654 h 4526253"/>
              <a:gd name="connsiteX1951" fmla="*/ 3647052 w 4328487"/>
              <a:gd name="connsiteY1951" fmla="*/ 3688851 h 4526253"/>
              <a:gd name="connsiteX1952" fmla="*/ 3641898 w 4328487"/>
              <a:gd name="connsiteY1952" fmla="*/ 3690611 h 4526253"/>
              <a:gd name="connsiteX1953" fmla="*/ 3642608 w 4328487"/>
              <a:gd name="connsiteY1953" fmla="*/ 3691375 h 4526253"/>
              <a:gd name="connsiteX1954" fmla="*/ 3649146 w 4328487"/>
              <a:gd name="connsiteY1954" fmla="*/ 3698637 h 4526253"/>
              <a:gd name="connsiteX1955" fmla="*/ 3649500 w 4328487"/>
              <a:gd name="connsiteY1955" fmla="*/ 3699020 h 4526253"/>
              <a:gd name="connsiteX1956" fmla="*/ 3661331 w 4328487"/>
              <a:gd name="connsiteY1956" fmla="*/ 3687514 h 4526253"/>
              <a:gd name="connsiteX1957" fmla="*/ 3650549 w 4328487"/>
              <a:gd name="connsiteY1957" fmla="*/ 3676724 h 4526253"/>
              <a:gd name="connsiteX1958" fmla="*/ 2039373 w 4328487"/>
              <a:gd name="connsiteY1958" fmla="*/ 3676079 h 4526253"/>
              <a:gd name="connsiteX1959" fmla="*/ 2038715 w 4328487"/>
              <a:gd name="connsiteY1959" fmla="*/ 3677043 h 4526253"/>
              <a:gd name="connsiteX1960" fmla="*/ 2046486 w 4328487"/>
              <a:gd name="connsiteY1960" fmla="*/ 3681030 h 4526253"/>
              <a:gd name="connsiteX1961" fmla="*/ 2047038 w 4328487"/>
              <a:gd name="connsiteY1961" fmla="*/ 3680161 h 4526253"/>
              <a:gd name="connsiteX1962" fmla="*/ 2039373 w 4328487"/>
              <a:gd name="connsiteY1962" fmla="*/ 3676079 h 4526253"/>
              <a:gd name="connsiteX1963" fmla="*/ 3020021 w 4328487"/>
              <a:gd name="connsiteY1963" fmla="*/ 3671923 h 4526253"/>
              <a:gd name="connsiteX1964" fmla="*/ 3026059 w 4328487"/>
              <a:gd name="connsiteY1964" fmla="*/ 3678228 h 4526253"/>
              <a:gd name="connsiteX1965" fmla="*/ 3026268 w 4328487"/>
              <a:gd name="connsiteY1965" fmla="*/ 3678034 h 4526253"/>
              <a:gd name="connsiteX1966" fmla="*/ 3020021 w 4328487"/>
              <a:gd name="connsiteY1966" fmla="*/ 3671923 h 4526253"/>
              <a:gd name="connsiteX1967" fmla="*/ 4120677 w 4328487"/>
              <a:gd name="connsiteY1967" fmla="*/ 3670016 h 4526253"/>
              <a:gd name="connsiteX1968" fmla="*/ 4117244 w 4328487"/>
              <a:gd name="connsiteY1968" fmla="*/ 3677819 h 4526253"/>
              <a:gd name="connsiteX1969" fmla="*/ 4109926 w 4328487"/>
              <a:gd name="connsiteY1969" fmla="*/ 3678918 h 4526253"/>
              <a:gd name="connsiteX1970" fmla="*/ 4120677 w 4328487"/>
              <a:gd name="connsiteY1970" fmla="*/ 3670016 h 4526253"/>
              <a:gd name="connsiteX1971" fmla="*/ 4077912 w 4328487"/>
              <a:gd name="connsiteY1971" fmla="*/ 3668451 h 4526253"/>
              <a:gd name="connsiteX1972" fmla="*/ 4070643 w 4328487"/>
              <a:gd name="connsiteY1972" fmla="*/ 3674837 h 4526253"/>
              <a:gd name="connsiteX1973" fmla="*/ 4068859 w 4328487"/>
              <a:gd name="connsiteY1973" fmla="*/ 3669565 h 4526253"/>
              <a:gd name="connsiteX1974" fmla="*/ 2944956 w 4328487"/>
              <a:gd name="connsiteY1974" fmla="*/ 3668155 h 4526253"/>
              <a:gd name="connsiteX1975" fmla="*/ 2943694 w 4328487"/>
              <a:gd name="connsiteY1975" fmla="*/ 3671813 h 4526253"/>
              <a:gd name="connsiteX1976" fmla="*/ 2946899 w 4328487"/>
              <a:gd name="connsiteY1976" fmla="*/ 3675061 h 4526253"/>
              <a:gd name="connsiteX1977" fmla="*/ 2950496 w 4328487"/>
              <a:gd name="connsiteY1977" fmla="*/ 3673501 h 4526253"/>
              <a:gd name="connsiteX1978" fmla="*/ 2944956 w 4328487"/>
              <a:gd name="connsiteY1978" fmla="*/ 3668155 h 4526253"/>
              <a:gd name="connsiteX1979" fmla="*/ 4068155 w 4328487"/>
              <a:gd name="connsiteY1979" fmla="*/ 3667551 h 4526253"/>
              <a:gd name="connsiteX1980" fmla="*/ 4068859 w 4328487"/>
              <a:gd name="connsiteY1980" fmla="*/ 3669565 h 4526253"/>
              <a:gd name="connsiteX1981" fmla="*/ 4064671 w 4328487"/>
              <a:gd name="connsiteY1981" fmla="*/ 3670070 h 4526253"/>
              <a:gd name="connsiteX1982" fmla="*/ 2522550 w 4328487"/>
              <a:gd name="connsiteY1982" fmla="*/ 3666504 h 4526253"/>
              <a:gd name="connsiteX1983" fmla="*/ 2519819 w 4328487"/>
              <a:gd name="connsiteY1983" fmla="*/ 3666904 h 4526253"/>
              <a:gd name="connsiteX1984" fmla="*/ 2522585 w 4328487"/>
              <a:gd name="connsiteY1984" fmla="*/ 3668425 h 4526253"/>
              <a:gd name="connsiteX1985" fmla="*/ 2523203 w 4328487"/>
              <a:gd name="connsiteY1985" fmla="*/ 3666788 h 4526253"/>
              <a:gd name="connsiteX1986" fmla="*/ 2522550 w 4328487"/>
              <a:gd name="connsiteY1986" fmla="*/ 3666504 h 4526253"/>
              <a:gd name="connsiteX1987" fmla="*/ 4035896 w 4328487"/>
              <a:gd name="connsiteY1987" fmla="*/ 3666016 h 4526253"/>
              <a:gd name="connsiteX1988" fmla="*/ 4045246 w 4328487"/>
              <a:gd name="connsiteY1988" fmla="*/ 3668361 h 4526253"/>
              <a:gd name="connsiteX1989" fmla="*/ 4035947 w 4328487"/>
              <a:gd name="connsiteY1989" fmla="*/ 3671300 h 4526253"/>
              <a:gd name="connsiteX1990" fmla="*/ 4032057 w 4328487"/>
              <a:gd name="connsiteY1990" fmla="*/ 3675261 h 4526253"/>
              <a:gd name="connsiteX1991" fmla="*/ 2940038 w 4328487"/>
              <a:gd name="connsiteY1991" fmla="*/ 3663478 h 4526253"/>
              <a:gd name="connsiteX1992" fmla="*/ 2937446 w 4328487"/>
              <a:gd name="connsiteY1992" fmla="*/ 3665703 h 4526253"/>
              <a:gd name="connsiteX1993" fmla="*/ 2938880 w 4328487"/>
              <a:gd name="connsiteY1993" fmla="*/ 3667041 h 4526253"/>
              <a:gd name="connsiteX1994" fmla="*/ 2941028 w 4328487"/>
              <a:gd name="connsiteY1994" fmla="*/ 3664336 h 4526253"/>
              <a:gd name="connsiteX1995" fmla="*/ 2940038 w 4328487"/>
              <a:gd name="connsiteY1995" fmla="*/ 3663478 h 4526253"/>
              <a:gd name="connsiteX1996" fmla="*/ 4002424 w 4328487"/>
              <a:gd name="connsiteY1996" fmla="*/ 3663100 h 4526253"/>
              <a:gd name="connsiteX1997" fmla="*/ 4006799 w 4328487"/>
              <a:gd name="connsiteY1997" fmla="*/ 3663505 h 4526253"/>
              <a:gd name="connsiteX1998" fmla="*/ 4002910 w 4328487"/>
              <a:gd name="connsiteY1998" fmla="*/ 3667467 h 4526253"/>
              <a:gd name="connsiteX1999" fmla="*/ 4000154 w 4328487"/>
              <a:gd name="connsiteY1999" fmla="*/ 3667005 h 4526253"/>
              <a:gd name="connsiteX2000" fmla="*/ 4002424 w 4328487"/>
              <a:gd name="connsiteY2000" fmla="*/ 3663100 h 4526253"/>
              <a:gd name="connsiteX2001" fmla="*/ 3632989 w 4328487"/>
              <a:gd name="connsiteY2001" fmla="*/ 3659252 h 4526253"/>
              <a:gd name="connsiteX2002" fmla="*/ 3632192 w 4328487"/>
              <a:gd name="connsiteY2002" fmla="*/ 3661946 h 4526253"/>
              <a:gd name="connsiteX2003" fmla="*/ 3635173 w 4328487"/>
              <a:gd name="connsiteY2003" fmla="*/ 3662026 h 4526253"/>
              <a:gd name="connsiteX2004" fmla="*/ 3635219 w 4328487"/>
              <a:gd name="connsiteY2004" fmla="*/ 3661447 h 4526253"/>
              <a:gd name="connsiteX2005" fmla="*/ 3632989 w 4328487"/>
              <a:gd name="connsiteY2005" fmla="*/ 3659252 h 4526253"/>
              <a:gd name="connsiteX2006" fmla="*/ 4072756 w 4328487"/>
              <a:gd name="connsiteY2006" fmla="*/ 3653688 h 4526253"/>
              <a:gd name="connsiteX2007" fmla="*/ 4075085 w 4328487"/>
              <a:gd name="connsiteY2007" fmla="*/ 3657038 h 4526253"/>
              <a:gd name="connsiteX2008" fmla="*/ 4074965 w 4328487"/>
              <a:gd name="connsiteY2008" fmla="*/ 3657325 h 4526253"/>
              <a:gd name="connsiteX2009" fmla="*/ 4072756 w 4328487"/>
              <a:gd name="connsiteY2009" fmla="*/ 3653688 h 4526253"/>
              <a:gd name="connsiteX2010" fmla="*/ 4099080 w 4328487"/>
              <a:gd name="connsiteY2010" fmla="*/ 3652375 h 4526253"/>
              <a:gd name="connsiteX2011" fmla="*/ 4094922 w 4328487"/>
              <a:gd name="connsiteY2011" fmla="*/ 3663161 h 4526253"/>
              <a:gd name="connsiteX2012" fmla="*/ 4089666 w 4328487"/>
              <a:gd name="connsiteY2012" fmla="*/ 3663770 h 4526253"/>
              <a:gd name="connsiteX2013" fmla="*/ 4099080 w 4328487"/>
              <a:gd name="connsiteY2013" fmla="*/ 3652375 h 4526253"/>
              <a:gd name="connsiteX2014" fmla="*/ 2926802 w 4328487"/>
              <a:gd name="connsiteY2014" fmla="*/ 3650878 h 4526253"/>
              <a:gd name="connsiteX2015" fmla="*/ 2925321 w 4328487"/>
              <a:gd name="connsiteY2015" fmla="*/ 3653672 h 4526253"/>
              <a:gd name="connsiteX2016" fmla="*/ 2933429 w 4328487"/>
              <a:gd name="connsiteY2016" fmla="*/ 3661789 h 4526253"/>
              <a:gd name="connsiteX2017" fmla="*/ 2936465 w 4328487"/>
              <a:gd name="connsiteY2017" fmla="*/ 3660042 h 4526253"/>
              <a:gd name="connsiteX2018" fmla="*/ 2926802 w 4328487"/>
              <a:gd name="connsiteY2018" fmla="*/ 3650878 h 4526253"/>
              <a:gd name="connsiteX2019" fmla="*/ 4081562 w 4328487"/>
              <a:gd name="connsiteY2019" fmla="*/ 3648544 h 4526253"/>
              <a:gd name="connsiteX2020" fmla="*/ 4076311 w 4328487"/>
              <a:gd name="connsiteY2020" fmla="*/ 3658566 h 4526253"/>
              <a:gd name="connsiteX2021" fmla="*/ 4075175 w 4328487"/>
              <a:gd name="connsiteY2021" fmla="*/ 3657132 h 4526253"/>
              <a:gd name="connsiteX2022" fmla="*/ 3621041 w 4328487"/>
              <a:gd name="connsiteY2022" fmla="*/ 3647414 h 4526253"/>
              <a:gd name="connsiteX2023" fmla="*/ 3611400 w 4328487"/>
              <a:gd name="connsiteY2023" fmla="*/ 3656885 h 4526253"/>
              <a:gd name="connsiteX2024" fmla="*/ 3614412 w 4328487"/>
              <a:gd name="connsiteY2024" fmla="*/ 3660134 h 4526253"/>
              <a:gd name="connsiteX2025" fmla="*/ 3614502 w 4328487"/>
              <a:gd name="connsiteY2025" fmla="*/ 3660230 h 4526253"/>
              <a:gd name="connsiteX2026" fmla="*/ 3616852 w 4328487"/>
              <a:gd name="connsiteY2026" fmla="*/ 3658581 h 4526253"/>
              <a:gd name="connsiteX2027" fmla="*/ 3614943 w 4328487"/>
              <a:gd name="connsiteY2027" fmla="*/ 3660706 h 4526253"/>
              <a:gd name="connsiteX2028" fmla="*/ 3618825 w 4328487"/>
              <a:gd name="connsiteY2028" fmla="*/ 3665102 h 4526253"/>
              <a:gd name="connsiteX2029" fmla="*/ 3623074 w 4328487"/>
              <a:gd name="connsiteY2029" fmla="*/ 3660274 h 4526253"/>
              <a:gd name="connsiteX2030" fmla="*/ 3616778 w 4328487"/>
              <a:gd name="connsiteY2030" fmla="*/ 3661849 h 4526253"/>
              <a:gd name="connsiteX2031" fmla="*/ 3622090 w 4328487"/>
              <a:gd name="connsiteY2031" fmla="*/ 3658165 h 4526253"/>
              <a:gd name="connsiteX2032" fmla="*/ 3616852 w 4328487"/>
              <a:gd name="connsiteY2032" fmla="*/ 3658581 h 4526253"/>
              <a:gd name="connsiteX2033" fmla="*/ 3625591 w 4328487"/>
              <a:gd name="connsiteY2033" fmla="*/ 3651901 h 4526253"/>
              <a:gd name="connsiteX2034" fmla="*/ 3621041 w 4328487"/>
              <a:gd name="connsiteY2034" fmla="*/ 3647414 h 4526253"/>
              <a:gd name="connsiteX2035" fmla="*/ 4068965 w 4328487"/>
              <a:gd name="connsiteY2035" fmla="*/ 3645833 h 4526253"/>
              <a:gd name="connsiteX2036" fmla="*/ 4067411 w 4328487"/>
              <a:gd name="connsiteY2036" fmla="*/ 3648340 h 4526253"/>
              <a:gd name="connsiteX2037" fmla="*/ 4062412 w 4328487"/>
              <a:gd name="connsiteY2037" fmla="*/ 3648180 h 4526253"/>
              <a:gd name="connsiteX2038" fmla="*/ 4068965 w 4328487"/>
              <a:gd name="connsiteY2038" fmla="*/ 3645833 h 4526253"/>
              <a:gd name="connsiteX2039" fmla="*/ 3613082 w 4328487"/>
              <a:gd name="connsiteY2039" fmla="*/ 3645733 h 4526253"/>
              <a:gd name="connsiteX2040" fmla="*/ 3603429 w 4328487"/>
              <a:gd name="connsiteY2040" fmla="*/ 3648289 h 4526253"/>
              <a:gd name="connsiteX2041" fmla="*/ 3610780 w 4328487"/>
              <a:gd name="connsiteY2041" fmla="*/ 3656218 h 4526253"/>
              <a:gd name="connsiteX2042" fmla="*/ 2912666 w 4328487"/>
              <a:gd name="connsiteY2042" fmla="*/ 3637514 h 4526253"/>
              <a:gd name="connsiteX2043" fmla="*/ 2910789 w 4328487"/>
              <a:gd name="connsiteY2043" fmla="*/ 3639255 h 4526253"/>
              <a:gd name="connsiteX2044" fmla="*/ 2915514 w 4328487"/>
              <a:gd name="connsiteY2044" fmla="*/ 3643934 h 4526253"/>
              <a:gd name="connsiteX2045" fmla="*/ 2917141 w 4328487"/>
              <a:gd name="connsiteY2045" fmla="*/ 3641713 h 4526253"/>
              <a:gd name="connsiteX2046" fmla="*/ 2912666 w 4328487"/>
              <a:gd name="connsiteY2046" fmla="*/ 3637514 h 4526253"/>
              <a:gd name="connsiteX2047" fmla="*/ 4053663 w 4328487"/>
              <a:gd name="connsiteY2047" fmla="*/ 3637283 h 4526253"/>
              <a:gd name="connsiteX2048" fmla="*/ 4062811 w 4328487"/>
              <a:gd name="connsiteY2048" fmla="*/ 3638572 h 4526253"/>
              <a:gd name="connsiteX2049" fmla="*/ 4057410 w 4328487"/>
              <a:gd name="connsiteY2049" fmla="*/ 3645712 h 4526253"/>
              <a:gd name="connsiteX2050" fmla="*/ 4062308 w 4328487"/>
              <a:gd name="connsiteY2050" fmla="*/ 3648276 h 4526253"/>
              <a:gd name="connsiteX2051" fmla="*/ 4056304 w 4328487"/>
              <a:gd name="connsiteY2051" fmla="*/ 3647448 h 4526253"/>
              <a:gd name="connsiteX2052" fmla="*/ 4057407 w 4328487"/>
              <a:gd name="connsiteY2052" fmla="*/ 3645713 h 4526253"/>
              <a:gd name="connsiteX2053" fmla="*/ 2457458 w 4328487"/>
              <a:gd name="connsiteY2053" fmla="*/ 3632700 h 4526253"/>
              <a:gd name="connsiteX2054" fmla="*/ 2465109 w 4328487"/>
              <a:gd name="connsiteY2054" fmla="*/ 3636980 h 4526253"/>
              <a:gd name="connsiteX2055" fmla="*/ 2465228 w 4328487"/>
              <a:gd name="connsiteY2055" fmla="*/ 3636689 h 4526253"/>
              <a:gd name="connsiteX2056" fmla="*/ 2457458 w 4328487"/>
              <a:gd name="connsiteY2056" fmla="*/ 3632700 h 4526253"/>
              <a:gd name="connsiteX2057" fmla="*/ 3968030 w 4328487"/>
              <a:gd name="connsiteY2057" fmla="*/ 3631945 h 4526253"/>
              <a:gd name="connsiteX2058" fmla="*/ 3970062 w 4328487"/>
              <a:gd name="connsiteY2058" fmla="*/ 3635389 h 4526253"/>
              <a:gd name="connsiteX2059" fmla="*/ 3969249 w 4328487"/>
              <a:gd name="connsiteY2059" fmla="*/ 3638276 h 4526253"/>
              <a:gd name="connsiteX2060" fmla="*/ 3985106 w 4328487"/>
              <a:gd name="connsiteY2060" fmla="*/ 3631744 h 4526253"/>
              <a:gd name="connsiteX2061" fmla="*/ 3977112 w 4328487"/>
              <a:gd name="connsiteY2061" fmla="*/ 3641110 h 4526253"/>
              <a:gd name="connsiteX2062" fmla="*/ 3976657 w 4328487"/>
              <a:gd name="connsiteY2062" fmla="*/ 3637271 h 4526253"/>
              <a:gd name="connsiteX2063" fmla="*/ 2904705 w 4328487"/>
              <a:gd name="connsiteY2063" fmla="*/ 3629974 h 4526253"/>
              <a:gd name="connsiteX2064" fmla="*/ 2902576 w 4328487"/>
              <a:gd name="connsiteY2064" fmla="*/ 3631237 h 4526253"/>
              <a:gd name="connsiteX2065" fmla="*/ 2909975 w 4328487"/>
              <a:gd name="connsiteY2065" fmla="*/ 3638588 h 4526253"/>
              <a:gd name="connsiteX2066" fmla="*/ 2911675 w 4328487"/>
              <a:gd name="connsiteY2066" fmla="*/ 3636657 h 4526253"/>
              <a:gd name="connsiteX2067" fmla="*/ 2904705 w 4328487"/>
              <a:gd name="connsiteY2067" fmla="*/ 3629974 h 4526253"/>
              <a:gd name="connsiteX2068" fmla="*/ 4042475 w 4328487"/>
              <a:gd name="connsiteY2068" fmla="*/ 3627936 h 4526253"/>
              <a:gd name="connsiteX2069" fmla="*/ 4053412 w 4328487"/>
              <a:gd name="connsiteY2069" fmla="*/ 3630945 h 4526253"/>
              <a:gd name="connsiteX2070" fmla="*/ 4052071 w 4328487"/>
              <a:gd name="connsiteY2070" fmla="*/ 3632010 h 4526253"/>
              <a:gd name="connsiteX2071" fmla="*/ 4052456 w 4328487"/>
              <a:gd name="connsiteY2071" fmla="*/ 3632006 h 4526253"/>
              <a:gd name="connsiteX2072" fmla="*/ 4053412 w 4328487"/>
              <a:gd name="connsiteY2072" fmla="*/ 3630945 h 4526253"/>
              <a:gd name="connsiteX2073" fmla="*/ 4053635 w 4328487"/>
              <a:gd name="connsiteY2073" fmla="*/ 3630559 h 4526253"/>
              <a:gd name="connsiteX2074" fmla="*/ 4053648 w 4328487"/>
              <a:gd name="connsiteY2074" fmla="*/ 3637475 h 4526253"/>
              <a:gd name="connsiteX2075" fmla="*/ 4048019 w 4328487"/>
              <a:gd name="connsiteY2075" fmla="*/ 3635589 h 4526253"/>
              <a:gd name="connsiteX2076" fmla="*/ 4042287 w 4328487"/>
              <a:gd name="connsiteY2076" fmla="*/ 3646766 h 4526253"/>
              <a:gd name="connsiteX2077" fmla="*/ 4027156 w 4328487"/>
              <a:gd name="connsiteY2077" fmla="*/ 3650318 h 4526253"/>
              <a:gd name="connsiteX2078" fmla="*/ 4048870 w 4328487"/>
              <a:gd name="connsiteY2078" fmla="*/ 3634622 h 4526253"/>
              <a:gd name="connsiteX2079" fmla="*/ 4042475 w 4328487"/>
              <a:gd name="connsiteY2079" fmla="*/ 3627936 h 4526253"/>
              <a:gd name="connsiteX2080" fmla="*/ 3580987 w 4328487"/>
              <a:gd name="connsiteY2080" fmla="*/ 3620951 h 4526253"/>
              <a:gd name="connsiteX2081" fmla="*/ 3578360 w 4328487"/>
              <a:gd name="connsiteY2081" fmla="*/ 3621256 h 4526253"/>
              <a:gd name="connsiteX2082" fmla="*/ 3579247 w 4328487"/>
              <a:gd name="connsiteY2082" fmla="*/ 3622211 h 4526253"/>
              <a:gd name="connsiteX2083" fmla="*/ 3580987 w 4328487"/>
              <a:gd name="connsiteY2083" fmla="*/ 3620951 h 4526253"/>
              <a:gd name="connsiteX2084" fmla="*/ 4034578 w 4328487"/>
              <a:gd name="connsiteY2084" fmla="*/ 3619627 h 4526253"/>
              <a:gd name="connsiteX2085" fmla="*/ 3994887 w 4328487"/>
              <a:gd name="connsiteY2085" fmla="*/ 3660698 h 4526253"/>
              <a:gd name="connsiteX2086" fmla="*/ 3981291 w 4328487"/>
              <a:gd name="connsiteY2086" fmla="*/ 3658377 h 4526253"/>
              <a:gd name="connsiteX2087" fmla="*/ 3988561 w 4328487"/>
              <a:gd name="connsiteY2087" fmla="*/ 3651992 h 4526253"/>
              <a:gd name="connsiteX2088" fmla="*/ 3979970 w 4328487"/>
              <a:gd name="connsiteY2088" fmla="*/ 3652142 h 4526253"/>
              <a:gd name="connsiteX2089" fmla="*/ 4010471 w 4328487"/>
              <a:gd name="connsiteY2089" fmla="*/ 3632743 h 4526253"/>
              <a:gd name="connsiteX2090" fmla="*/ 4010148 w 4328487"/>
              <a:gd name="connsiteY2090" fmla="*/ 3644947 h 4526253"/>
              <a:gd name="connsiteX2091" fmla="*/ 4020993 w 4328487"/>
              <a:gd name="connsiteY2091" fmla="*/ 3625475 h 4526253"/>
              <a:gd name="connsiteX2092" fmla="*/ 4034578 w 4328487"/>
              <a:gd name="connsiteY2092" fmla="*/ 3619627 h 4526253"/>
              <a:gd name="connsiteX2093" fmla="*/ 2893241 w 4328487"/>
              <a:gd name="connsiteY2093" fmla="*/ 3619285 h 4526253"/>
              <a:gd name="connsiteX2094" fmla="*/ 2892223 w 4328487"/>
              <a:gd name="connsiteY2094" fmla="*/ 3621117 h 4526253"/>
              <a:gd name="connsiteX2095" fmla="*/ 2895177 w 4328487"/>
              <a:gd name="connsiteY2095" fmla="*/ 3623883 h 4526253"/>
              <a:gd name="connsiteX2096" fmla="*/ 2901410 w 4328487"/>
              <a:gd name="connsiteY2096" fmla="*/ 3630186 h 4526253"/>
              <a:gd name="connsiteX2097" fmla="*/ 2903520 w 4328487"/>
              <a:gd name="connsiteY2097" fmla="*/ 3629116 h 4526253"/>
              <a:gd name="connsiteX2098" fmla="*/ 2893241 w 4328487"/>
              <a:gd name="connsiteY2098" fmla="*/ 3619285 h 4526253"/>
              <a:gd name="connsiteX2099" fmla="*/ 4035578 w 4328487"/>
              <a:gd name="connsiteY2099" fmla="*/ 3617987 h 4526253"/>
              <a:gd name="connsiteX2100" fmla="*/ 4035827 w 4328487"/>
              <a:gd name="connsiteY2100" fmla="*/ 3618465 h 4526253"/>
              <a:gd name="connsiteX2101" fmla="*/ 4034384 w 4328487"/>
              <a:gd name="connsiteY2101" fmla="*/ 3619627 h 4526253"/>
              <a:gd name="connsiteX2102" fmla="*/ 4035578 w 4328487"/>
              <a:gd name="connsiteY2102" fmla="*/ 3617987 h 4526253"/>
              <a:gd name="connsiteX2103" fmla="*/ 3999075 w 4328487"/>
              <a:gd name="connsiteY2103" fmla="*/ 3616482 h 4526253"/>
              <a:gd name="connsiteX2104" fmla="*/ 4005661 w 4328487"/>
              <a:gd name="connsiteY2104" fmla="*/ 3616837 h 4526253"/>
              <a:gd name="connsiteX2105" fmla="*/ 3999886 w 4328487"/>
              <a:gd name="connsiteY2105" fmla="*/ 3624258 h 4526253"/>
              <a:gd name="connsiteX2106" fmla="*/ 4000328 w 4328487"/>
              <a:gd name="connsiteY2106" fmla="*/ 3624734 h 4526253"/>
              <a:gd name="connsiteX2107" fmla="*/ 3999075 w 4328487"/>
              <a:gd name="connsiteY2107" fmla="*/ 3616482 h 4526253"/>
              <a:gd name="connsiteX2108" fmla="*/ 3965227 w 4328487"/>
              <a:gd name="connsiteY2108" fmla="*/ 3615535 h 4526253"/>
              <a:gd name="connsiteX2109" fmla="*/ 3968096 w 4328487"/>
              <a:gd name="connsiteY2109" fmla="*/ 3615781 h 4526253"/>
              <a:gd name="connsiteX2110" fmla="*/ 3970651 w 4328487"/>
              <a:gd name="connsiteY2110" fmla="*/ 3619920 h 4526253"/>
              <a:gd name="connsiteX2111" fmla="*/ 3970561 w 4328487"/>
              <a:gd name="connsiteY2111" fmla="*/ 3619961 h 4526253"/>
              <a:gd name="connsiteX2112" fmla="*/ 3966549 w 4328487"/>
              <a:gd name="connsiteY2112" fmla="*/ 3621771 h 4526253"/>
              <a:gd name="connsiteX2113" fmla="*/ 4047391 w 4328487"/>
              <a:gd name="connsiteY2113" fmla="*/ 3613784 h 4526253"/>
              <a:gd name="connsiteX2114" fmla="*/ 4042669 w 4328487"/>
              <a:gd name="connsiteY2114" fmla="*/ 3627935 h 4526253"/>
              <a:gd name="connsiteX2115" fmla="*/ 4040314 w 4328487"/>
              <a:gd name="connsiteY2115" fmla="*/ 3627276 h 4526253"/>
              <a:gd name="connsiteX2116" fmla="*/ 4041799 w 4328487"/>
              <a:gd name="connsiteY2116" fmla="*/ 3626788 h 4526253"/>
              <a:gd name="connsiteX2117" fmla="*/ 4035827 w 4328487"/>
              <a:gd name="connsiteY2117" fmla="*/ 3618465 h 4526253"/>
              <a:gd name="connsiteX2118" fmla="*/ 4047391 w 4328487"/>
              <a:gd name="connsiteY2118" fmla="*/ 3613784 h 4526253"/>
              <a:gd name="connsiteX2119" fmla="*/ 4047483 w 4328487"/>
              <a:gd name="connsiteY2119" fmla="*/ 3606772 h 4526253"/>
              <a:gd name="connsiteX2120" fmla="*/ 4038624 w 4328487"/>
              <a:gd name="connsiteY2120" fmla="*/ 3613743 h 4526253"/>
              <a:gd name="connsiteX2121" fmla="*/ 4032897 w 4328487"/>
              <a:gd name="connsiteY2121" fmla="*/ 3614258 h 4526253"/>
              <a:gd name="connsiteX2122" fmla="*/ 2879932 w 4328487"/>
              <a:gd name="connsiteY2122" fmla="*/ 3606397 h 4526253"/>
              <a:gd name="connsiteX2123" fmla="*/ 2878294 w 4328487"/>
              <a:gd name="connsiteY2123" fmla="*/ 3607560 h 4526253"/>
              <a:gd name="connsiteX2124" fmla="*/ 2889564 w 4328487"/>
              <a:gd name="connsiteY2124" fmla="*/ 3618250 h 4526253"/>
              <a:gd name="connsiteX2125" fmla="*/ 2890850 w 4328487"/>
              <a:gd name="connsiteY2125" fmla="*/ 3616705 h 4526253"/>
              <a:gd name="connsiteX2126" fmla="*/ 2879932 w 4328487"/>
              <a:gd name="connsiteY2126" fmla="*/ 3606397 h 4526253"/>
              <a:gd name="connsiteX2127" fmla="*/ 3511171 w 4328487"/>
              <a:gd name="connsiteY2127" fmla="*/ 3604855 h 4526253"/>
              <a:gd name="connsiteX2128" fmla="*/ 3509675 w 4328487"/>
              <a:gd name="connsiteY2128" fmla="*/ 3607840 h 4526253"/>
              <a:gd name="connsiteX2129" fmla="*/ 3512871 w 4328487"/>
              <a:gd name="connsiteY2129" fmla="*/ 3606477 h 4526253"/>
              <a:gd name="connsiteX2130" fmla="*/ 3511171 w 4328487"/>
              <a:gd name="connsiteY2130" fmla="*/ 3604855 h 4526253"/>
              <a:gd name="connsiteX2131" fmla="*/ 4037763 w 4328487"/>
              <a:gd name="connsiteY2131" fmla="*/ 3600683 h 4526253"/>
              <a:gd name="connsiteX2132" fmla="*/ 4030494 w 4328487"/>
              <a:gd name="connsiteY2132" fmla="*/ 3607067 h 4526253"/>
              <a:gd name="connsiteX2133" fmla="*/ 4031628 w 4328487"/>
              <a:gd name="connsiteY2133" fmla="*/ 3602641 h 4526253"/>
              <a:gd name="connsiteX2134" fmla="*/ 3503564 w 4328487"/>
              <a:gd name="connsiteY2134" fmla="*/ 3597696 h 4526253"/>
              <a:gd name="connsiteX2135" fmla="*/ 3502186 w 4328487"/>
              <a:gd name="connsiteY2135" fmla="*/ 3600393 h 4526253"/>
              <a:gd name="connsiteX2136" fmla="*/ 3508123 w 4328487"/>
              <a:gd name="connsiteY2136" fmla="*/ 3606794 h 4526253"/>
              <a:gd name="connsiteX2137" fmla="*/ 3509651 w 4328487"/>
              <a:gd name="connsiteY2137" fmla="*/ 3603423 h 4526253"/>
              <a:gd name="connsiteX2138" fmla="*/ 3503564 w 4328487"/>
              <a:gd name="connsiteY2138" fmla="*/ 3597696 h 4526253"/>
              <a:gd name="connsiteX2139" fmla="*/ 2870432 w 4328487"/>
              <a:gd name="connsiteY2139" fmla="*/ 3597617 h 4526253"/>
              <a:gd name="connsiteX2140" fmla="*/ 2869800 w 4328487"/>
              <a:gd name="connsiteY2140" fmla="*/ 3599447 h 4526253"/>
              <a:gd name="connsiteX2141" fmla="*/ 2877113 w 4328487"/>
              <a:gd name="connsiteY2141" fmla="*/ 3606702 h 4526253"/>
              <a:gd name="connsiteX2142" fmla="*/ 2878836 w 4328487"/>
              <a:gd name="connsiteY2142" fmla="*/ 3605636 h 4526253"/>
              <a:gd name="connsiteX2143" fmla="*/ 2870432 w 4328487"/>
              <a:gd name="connsiteY2143" fmla="*/ 3597617 h 4526253"/>
              <a:gd name="connsiteX2144" fmla="*/ 3498613 w 4328487"/>
              <a:gd name="connsiteY2144" fmla="*/ 3593403 h 4526253"/>
              <a:gd name="connsiteX2145" fmla="*/ 3496873 w 4328487"/>
              <a:gd name="connsiteY2145" fmla="*/ 3594662 h 4526253"/>
              <a:gd name="connsiteX2146" fmla="*/ 3498379 w 4328487"/>
              <a:gd name="connsiteY2146" fmla="*/ 3596286 h 4526253"/>
              <a:gd name="connsiteX2147" fmla="*/ 3498613 w 4328487"/>
              <a:gd name="connsiteY2147" fmla="*/ 3593403 h 4526253"/>
              <a:gd name="connsiteX2148" fmla="*/ 3691929 w 4328487"/>
              <a:gd name="connsiteY2148" fmla="*/ 3590208 h 4526253"/>
              <a:gd name="connsiteX2149" fmla="*/ 3704050 w 4328487"/>
              <a:gd name="connsiteY2149" fmla="*/ 3603487 h 4526253"/>
              <a:gd name="connsiteX2150" fmla="*/ 3705977 w 4328487"/>
              <a:gd name="connsiteY2150" fmla="*/ 3603473 h 4526253"/>
              <a:gd name="connsiteX2151" fmla="*/ 3691929 w 4328487"/>
              <a:gd name="connsiteY2151" fmla="*/ 3590208 h 4526253"/>
              <a:gd name="connsiteX2152" fmla="*/ 2857285 w 4328487"/>
              <a:gd name="connsiteY2152" fmla="*/ 3585114 h 4526253"/>
              <a:gd name="connsiteX2153" fmla="*/ 2856582 w 4328487"/>
              <a:gd name="connsiteY2153" fmla="*/ 3586654 h 4526253"/>
              <a:gd name="connsiteX2154" fmla="*/ 2857821 w 4328487"/>
              <a:gd name="connsiteY2154" fmla="*/ 3587990 h 4526253"/>
              <a:gd name="connsiteX2155" fmla="*/ 2858894 w 4328487"/>
              <a:gd name="connsiteY2155" fmla="*/ 3586639 h 4526253"/>
              <a:gd name="connsiteX2156" fmla="*/ 2857285 w 4328487"/>
              <a:gd name="connsiteY2156" fmla="*/ 3585114 h 4526253"/>
              <a:gd name="connsiteX2157" fmla="*/ 4018816 w 4328487"/>
              <a:gd name="connsiteY2157" fmla="*/ 3584852 h 4526253"/>
              <a:gd name="connsiteX2158" fmla="*/ 4024387 w 4328487"/>
              <a:gd name="connsiteY2158" fmla="*/ 3586258 h 4526253"/>
              <a:gd name="connsiteX2159" fmla="*/ 4019012 w 4328487"/>
              <a:gd name="connsiteY2159" fmla="*/ 3590710 h 4526253"/>
              <a:gd name="connsiteX2160" fmla="*/ 4018816 w 4328487"/>
              <a:gd name="connsiteY2160" fmla="*/ 3584852 h 4526253"/>
              <a:gd name="connsiteX2161" fmla="*/ 2847077 w 4328487"/>
              <a:gd name="connsiteY2161" fmla="*/ 3575569 h 4526253"/>
              <a:gd name="connsiteX2162" fmla="*/ 2846212 w 4328487"/>
              <a:gd name="connsiteY2162" fmla="*/ 3576728 h 4526253"/>
              <a:gd name="connsiteX2163" fmla="*/ 2856405 w 4328487"/>
              <a:gd name="connsiteY2163" fmla="*/ 3586463 h 4526253"/>
              <a:gd name="connsiteX2164" fmla="*/ 2857020 w 4328487"/>
              <a:gd name="connsiteY2164" fmla="*/ 3584828 h 4526253"/>
              <a:gd name="connsiteX2165" fmla="*/ 2847077 w 4328487"/>
              <a:gd name="connsiteY2165" fmla="*/ 3575569 h 4526253"/>
              <a:gd name="connsiteX2166" fmla="*/ 4002187 w 4328487"/>
              <a:gd name="connsiteY2166" fmla="*/ 3571311 h 4526253"/>
              <a:gd name="connsiteX2167" fmla="*/ 4004730 w 4328487"/>
              <a:gd name="connsiteY2167" fmla="*/ 3573216 h 4526253"/>
              <a:gd name="connsiteX2168" fmla="*/ 4003833 w 4328487"/>
              <a:gd name="connsiteY2168" fmla="*/ 3574759 h 4526253"/>
              <a:gd name="connsiteX2169" fmla="*/ 4002187 w 4328487"/>
              <a:gd name="connsiteY2169" fmla="*/ 3571311 h 4526253"/>
              <a:gd name="connsiteX2170" fmla="*/ 3920273 w 4328487"/>
              <a:gd name="connsiteY2170" fmla="*/ 3569987 h 4526253"/>
              <a:gd name="connsiteX2171" fmla="*/ 3926867 w 4328487"/>
              <a:gd name="connsiteY2171" fmla="*/ 3571867 h 4526253"/>
              <a:gd name="connsiteX2172" fmla="*/ 3918735 w 4328487"/>
              <a:gd name="connsiteY2172" fmla="*/ 3575856 h 4526253"/>
              <a:gd name="connsiteX2173" fmla="*/ 3920273 w 4328487"/>
              <a:gd name="connsiteY2173" fmla="*/ 3569987 h 4526253"/>
              <a:gd name="connsiteX2174" fmla="*/ 2839205 w 4328487"/>
              <a:gd name="connsiteY2174" fmla="*/ 3568125 h 4526253"/>
              <a:gd name="connsiteX2175" fmla="*/ 2838266 w 4328487"/>
              <a:gd name="connsiteY2175" fmla="*/ 3568995 h 4526253"/>
              <a:gd name="connsiteX2176" fmla="*/ 2842107 w 4328487"/>
              <a:gd name="connsiteY2176" fmla="*/ 3572718 h 4526253"/>
              <a:gd name="connsiteX2177" fmla="*/ 2842956 w 4328487"/>
              <a:gd name="connsiteY2177" fmla="*/ 3571753 h 4526253"/>
              <a:gd name="connsiteX2178" fmla="*/ 2839205 w 4328487"/>
              <a:gd name="connsiteY2178" fmla="*/ 3568125 h 4526253"/>
              <a:gd name="connsiteX2179" fmla="*/ 4002998 w 4328487"/>
              <a:gd name="connsiteY2179" fmla="*/ 3566274 h 4526253"/>
              <a:gd name="connsiteX2180" fmla="*/ 4001323 w 4328487"/>
              <a:gd name="connsiteY2180" fmla="*/ 3568915 h 4526253"/>
              <a:gd name="connsiteX2181" fmla="*/ 3993720 w 4328487"/>
              <a:gd name="connsiteY2181" fmla="*/ 3573476 h 4526253"/>
              <a:gd name="connsiteX2182" fmla="*/ 4002998 w 4328487"/>
              <a:gd name="connsiteY2182" fmla="*/ 3566274 h 4526253"/>
              <a:gd name="connsiteX2183" fmla="*/ 3467536 w 4328487"/>
              <a:gd name="connsiteY2183" fmla="*/ 3563236 h 4526253"/>
              <a:gd name="connsiteX2184" fmla="*/ 3494304 w 4328487"/>
              <a:gd name="connsiteY2184" fmla="*/ 3591892 h 4526253"/>
              <a:gd name="connsiteX2185" fmla="*/ 3495795 w 4328487"/>
              <a:gd name="connsiteY2185" fmla="*/ 3590154 h 4526253"/>
              <a:gd name="connsiteX2186" fmla="*/ 3467536 w 4328487"/>
              <a:gd name="connsiteY2186" fmla="*/ 3563236 h 4526253"/>
              <a:gd name="connsiteX2187" fmla="*/ 3841975 w 4328487"/>
              <a:gd name="connsiteY2187" fmla="*/ 3543277 h 4526253"/>
              <a:gd name="connsiteX2188" fmla="*/ 3833842 w 4328487"/>
              <a:gd name="connsiteY2188" fmla="*/ 3547266 h 4526253"/>
              <a:gd name="connsiteX2189" fmla="*/ 3836499 w 4328487"/>
              <a:gd name="connsiteY2189" fmla="*/ 3550131 h 4526253"/>
              <a:gd name="connsiteX2190" fmla="*/ 3841975 w 4328487"/>
              <a:gd name="connsiteY2190" fmla="*/ 3543277 h 4526253"/>
              <a:gd name="connsiteX2191" fmla="*/ 2805006 w 4328487"/>
              <a:gd name="connsiteY2191" fmla="*/ 3536056 h 4526253"/>
              <a:gd name="connsiteX2192" fmla="*/ 2804394 w 4328487"/>
              <a:gd name="connsiteY2192" fmla="*/ 3536444 h 4526253"/>
              <a:gd name="connsiteX2193" fmla="*/ 2810836 w 4328487"/>
              <a:gd name="connsiteY2193" fmla="*/ 3542551 h 4526253"/>
              <a:gd name="connsiteX2194" fmla="*/ 2811545 w 4328487"/>
              <a:gd name="connsiteY2194" fmla="*/ 3543317 h 4526253"/>
              <a:gd name="connsiteX2195" fmla="*/ 2812066 w 4328487"/>
              <a:gd name="connsiteY2195" fmla="*/ 3542833 h 4526253"/>
              <a:gd name="connsiteX2196" fmla="*/ 2805006 w 4328487"/>
              <a:gd name="connsiteY2196" fmla="*/ 3536056 h 4526253"/>
              <a:gd name="connsiteX2197" fmla="*/ 3891454 w 4328487"/>
              <a:gd name="connsiteY2197" fmla="*/ 3535770 h 4526253"/>
              <a:gd name="connsiteX2198" fmla="*/ 3870842 w 4328487"/>
              <a:gd name="connsiteY2198" fmla="*/ 3543871 h 4526253"/>
              <a:gd name="connsiteX2199" fmla="*/ 3894159 w 4328487"/>
              <a:gd name="connsiteY2199" fmla="*/ 3571105 h 4526253"/>
              <a:gd name="connsiteX2200" fmla="*/ 3894608 w 4328487"/>
              <a:gd name="connsiteY2200" fmla="*/ 3570334 h 4526253"/>
              <a:gd name="connsiteX2201" fmla="*/ 3883547 w 4328487"/>
              <a:gd name="connsiteY2201" fmla="*/ 3545233 h 4526253"/>
              <a:gd name="connsiteX2202" fmla="*/ 3883549 w 4328487"/>
              <a:gd name="connsiteY2202" fmla="*/ 3545232 h 4526253"/>
              <a:gd name="connsiteX2203" fmla="*/ 3834552 w 4328487"/>
              <a:gd name="connsiteY2203" fmla="*/ 3527951 h 4526253"/>
              <a:gd name="connsiteX2204" fmla="*/ 3825266 w 4328487"/>
              <a:gd name="connsiteY2204" fmla="*/ 3537807 h 4526253"/>
              <a:gd name="connsiteX2205" fmla="*/ 3833487 w 4328487"/>
              <a:gd name="connsiteY2205" fmla="*/ 3546883 h 4526253"/>
              <a:gd name="connsiteX2206" fmla="*/ 3844166 w 4328487"/>
              <a:gd name="connsiteY2206" fmla="*/ 3537693 h 4526253"/>
              <a:gd name="connsiteX2207" fmla="*/ 3834552 w 4328487"/>
              <a:gd name="connsiteY2207" fmla="*/ 3527951 h 4526253"/>
              <a:gd name="connsiteX2208" fmla="*/ 2774720 w 4328487"/>
              <a:gd name="connsiteY2208" fmla="*/ 3507996 h 4526253"/>
              <a:gd name="connsiteX2209" fmla="*/ 2774408 w 4328487"/>
              <a:gd name="connsiteY2209" fmla="*/ 3508286 h 4526253"/>
              <a:gd name="connsiteX2210" fmla="*/ 2794188 w 4328487"/>
              <a:gd name="connsiteY2210" fmla="*/ 3526897 h 4526253"/>
              <a:gd name="connsiteX2211" fmla="*/ 2794797 w 4328487"/>
              <a:gd name="connsiteY2211" fmla="*/ 3526509 h 4526253"/>
              <a:gd name="connsiteX2212" fmla="*/ 2774720 w 4328487"/>
              <a:gd name="connsiteY2212" fmla="*/ 3507996 h 4526253"/>
              <a:gd name="connsiteX2213" fmla="*/ 3872092 w 4328487"/>
              <a:gd name="connsiteY2213" fmla="*/ 3503803 h 4526253"/>
              <a:gd name="connsiteX2214" fmla="*/ 3854092 w 4328487"/>
              <a:gd name="connsiteY2214" fmla="*/ 3521205 h 4526253"/>
              <a:gd name="connsiteX2215" fmla="*/ 3852925 w 4328487"/>
              <a:gd name="connsiteY2215" fmla="*/ 3520155 h 4526253"/>
              <a:gd name="connsiteX2216" fmla="*/ 3809714 w 4328487"/>
              <a:gd name="connsiteY2216" fmla="*/ 3502839 h 4526253"/>
              <a:gd name="connsiteX2217" fmla="*/ 3797733 w 4328487"/>
              <a:gd name="connsiteY2217" fmla="*/ 3507907 h 4526253"/>
              <a:gd name="connsiteX2218" fmla="*/ 3807903 w 4328487"/>
              <a:gd name="connsiteY2218" fmla="*/ 3519084 h 4526253"/>
              <a:gd name="connsiteX2219" fmla="*/ 3817895 w 4328487"/>
              <a:gd name="connsiteY2219" fmla="*/ 3511242 h 4526253"/>
              <a:gd name="connsiteX2220" fmla="*/ 3809714 w 4328487"/>
              <a:gd name="connsiteY2220" fmla="*/ 3502839 h 4526253"/>
              <a:gd name="connsiteX2221" fmla="*/ 3877366 w 4328487"/>
              <a:gd name="connsiteY2221" fmla="*/ 3488785 h 4526253"/>
              <a:gd name="connsiteX2222" fmla="*/ 3846816 w 4328487"/>
              <a:gd name="connsiteY2222" fmla="*/ 3515870 h 4526253"/>
              <a:gd name="connsiteX2223" fmla="*/ 3857561 w 4328487"/>
              <a:gd name="connsiteY2223" fmla="*/ 3528293 h 4526253"/>
              <a:gd name="connsiteX2224" fmla="*/ 3867545 w 4328487"/>
              <a:gd name="connsiteY2224" fmla="*/ 3518144 h 4526253"/>
              <a:gd name="connsiteX2225" fmla="*/ 3877366 w 4328487"/>
              <a:gd name="connsiteY2225" fmla="*/ 3488785 h 4526253"/>
              <a:gd name="connsiteX2226" fmla="*/ 3795035 w 4328487"/>
              <a:gd name="connsiteY2226" fmla="*/ 3487846 h 4526253"/>
              <a:gd name="connsiteX2227" fmla="*/ 3785260 w 4328487"/>
              <a:gd name="connsiteY2227" fmla="*/ 3494246 h 4526253"/>
              <a:gd name="connsiteX2228" fmla="*/ 3790574 w 4328487"/>
              <a:gd name="connsiteY2228" fmla="*/ 3499976 h 4526253"/>
              <a:gd name="connsiteX2229" fmla="*/ 3801709 w 4328487"/>
              <a:gd name="connsiteY2229" fmla="*/ 3494626 h 4526253"/>
              <a:gd name="connsiteX2230" fmla="*/ 3795035 w 4328487"/>
              <a:gd name="connsiteY2230" fmla="*/ 3487846 h 4526253"/>
              <a:gd name="connsiteX2231" fmla="*/ 2745038 w 4328487"/>
              <a:gd name="connsiteY2231" fmla="*/ 3480798 h 4526253"/>
              <a:gd name="connsiteX2232" fmla="*/ 2760167 w 4328487"/>
              <a:gd name="connsiteY2232" fmla="*/ 3495021 h 4526253"/>
              <a:gd name="connsiteX2233" fmla="*/ 2760375 w 4328487"/>
              <a:gd name="connsiteY2233" fmla="*/ 3494828 h 4526253"/>
              <a:gd name="connsiteX2234" fmla="*/ 2745038 w 4328487"/>
              <a:gd name="connsiteY2234" fmla="*/ 3480798 h 4526253"/>
              <a:gd name="connsiteX2235" fmla="*/ 3783738 w 4328487"/>
              <a:gd name="connsiteY2235" fmla="*/ 3476291 h 4526253"/>
              <a:gd name="connsiteX2236" fmla="*/ 3773406 w 4328487"/>
              <a:gd name="connsiteY2236" fmla="*/ 3481253 h 4526253"/>
              <a:gd name="connsiteX2237" fmla="*/ 3782795 w 4328487"/>
              <a:gd name="connsiteY2237" fmla="*/ 3491379 h 4526253"/>
              <a:gd name="connsiteX2238" fmla="*/ 3790414 w 4328487"/>
              <a:gd name="connsiteY2238" fmla="*/ 3483071 h 4526253"/>
              <a:gd name="connsiteX2239" fmla="*/ 3783738 w 4328487"/>
              <a:gd name="connsiteY2239" fmla="*/ 3476291 h 4526253"/>
              <a:gd name="connsiteX2240" fmla="*/ 3768956 w 4328487"/>
              <a:gd name="connsiteY2240" fmla="*/ 3461396 h 4526253"/>
              <a:gd name="connsiteX2241" fmla="*/ 3759144 w 4328487"/>
              <a:gd name="connsiteY2241" fmla="*/ 3465873 h 4526253"/>
              <a:gd name="connsiteX2242" fmla="*/ 3762599 w 4328487"/>
              <a:gd name="connsiteY2242" fmla="*/ 3469600 h 4526253"/>
              <a:gd name="connsiteX2243" fmla="*/ 3769753 w 4328487"/>
              <a:gd name="connsiteY2243" fmla="*/ 3462256 h 4526253"/>
              <a:gd name="connsiteX2244" fmla="*/ 3768956 w 4328487"/>
              <a:gd name="connsiteY2244" fmla="*/ 3461396 h 4526253"/>
              <a:gd name="connsiteX2245" fmla="*/ 3851125 w 4328487"/>
              <a:gd name="connsiteY2245" fmla="*/ 3458397 h 4526253"/>
              <a:gd name="connsiteX2246" fmla="*/ 3813022 w 4328487"/>
              <a:gd name="connsiteY2246" fmla="*/ 3476496 h 4526253"/>
              <a:gd name="connsiteX2247" fmla="*/ 3820504 w 4328487"/>
              <a:gd name="connsiteY2247" fmla="*/ 3485192 h 4526253"/>
              <a:gd name="connsiteX2248" fmla="*/ 3858162 w 4328487"/>
              <a:gd name="connsiteY2248" fmla="*/ 3464309 h 4526253"/>
              <a:gd name="connsiteX2249" fmla="*/ 3846510 w 4328487"/>
              <a:gd name="connsiteY2249" fmla="*/ 3465342 h 4526253"/>
              <a:gd name="connsiteX2250" fmla="*/ 3761911 w 4328487"/>
              <a:gd name="connsiteY2250" fmla="*/ 3454427 h 4526253"/>
              <a:gd name="connsiteX2251" fmla="*/ 3754094 w 4328487"/>
              <a:gd name="connsiteY2251" fmla="*/ 3460428 h 4526253"/>
              <a:gd name="connsiteX2252" fmla="*/ 3757195 w 4328487"/>
              <a:gd name="connsiteY2252" fmla="*/ 3463771 h 4526253"/>
              <a:gd name="connsiteX2253" fmla="*/ 3764407 w 4328487"/>
              <a:gd name="connsiteY2253" fmla="*/ 3456908 h 4526253"/>
              <a:gd name="connsiteX2254" fmla="*/ 3761911 w 4328487"/>
              <a:gd name="connsiteY2254" fmla="*/ 3454427 h 4526253"/>
              <a:gd name="connsiteX2255" fmla="*/ 3752917 w 4328487"/>
              <a:gd name="connsiteY2255" fmla="*/ 3445353 h 4526253"/>
              <a:gd name="connsiteX2256" fmla="*/ 3746477 w 4328487"/>
              <a:gd name="connsiteY2256" fmla="*/ 3452213 h 4526253"/>
              <a:gd name="connsiteX2257" fmla="*/ 3750729 w 4328487"/>
              <a:gd name="connsiteY2257" fmla="*/ 3456799 h 4526253"/>
              <a:gd name="connsiteX2258" fmla="*/ 3754969 w 4328487"/>
              <a:gd name="connsiteY2258" fmla="*/ 3447360 h 4526253"/>
              <a:gd name="connsiteX2259" fmla="*/ 3752917 w 4328487"/>
              <a:gd name="connsiteY2259" fmla="*/ 3445353 h 4526253"/>
              <a:gd name="connsiteX2260" fmla="*/ 3746065 w 4328487"/>
              <a:gd name="connsiteY2260" fmla="*/ 3438383 h 4526253"/>
              <a:gd name="connsiteX2261" fmla="*/ 3740011 w 4328487"/>
              <a:gd name="connsiteY2261" fmla="*/ 3445240 h 4526253"/>
              <a:gd name="connsiteX2262" fmla="*/ 3741251 w 4328487"/>
              <a:gd name="connsiteY2262" fmla="*/ 3446577 h 4526253"/>
              <a:gd name="connsiteX2263" fmla="*/ 3743570 w 4328487"/>
              <a:gd name="connsiteY2263" fmla="*/ 3448871 h 4526253"/>
              <a:gd name="connsiteX2264" fmla="*/ 3750704 w 4328487"/>
              <a:gd name="connsiteY2264" fmla="*/ 3442967 h 4526253"/>
              <a:gd name="connsiteX2265" fmla="*/ 3746065 w 4328487"/>
              <a:gd name="connsiteY2265" fmla="*/ 3438383 h 4526253"/>
              <a:gd name="connsiteX2266" fmla="*/ 3741428 w 4328487"/>
              <a:gd name="connsiteY2266" fmla="*/ 3433802 h 4526253"/>
              <a:gd name="connsiteX2267" fmla="*/ 3733530 w 4328487"/>
              <a:gd name="connsiteY2267" fmla="*/ 3438460 h 4526253"/>
              <a:gd name="connsiteX2268" fmla="*/ 3737160 w 4328487"/>
              <a:gd name="connsiteY2268" fmla="*/ 3442375 h 4526253"/>
              <a:gd name="connsiteX2269" fmla="*/ 3744545 w 4328487"/>
              <a:gd name="connsiteY2269" fmla="*/ 3436952 h 4526253"/>
              <a:gd name="connsiteX2270" fmla="*/ 3741428 w 4328487"/>
              <a:gd name="connsiteY2270" fmla="*/ 3433802 h 4526253"/>
              <a:gd name="connsiteX2271" fmla="*/ 3737514 w 4328487"/>
              <a:gd name="connsiteY2271" fmla="*/ 3429789 h 4526253"/>
              <a:gd name="connsiteX2272" fmla="*/ 3726178 w 4328487"/>
              <a:gd name="connsiteY2272" fmla="*/ 3430531 h 4526253"/>
              <a:gd name="connsiteX2273" fmla="*/ 3732024 w 4328487"/>
              <a:gd name="connsiteY2273" fmla="*/ 3436836 h 4526253"/>
              <a:gd name="connsiteX2274" fmla="*/ 3738755 w 4328487"/>
              <a:gd name="connsiteY2274" fmla="*/ 3431126 h 4526253"/>
              <a:gd name="connsiteX2275" fmla="*/ 3737514 w 4328487"/>
              <a:gd name="connsiteY2275" fmla="*/ 3429789 h 4526253"/>
              <a:gd name="connsiteX2276" fmla="*/ 2680226 w 4328487"/>
              <a:gd name="connsiteY2276" fmla="*/ 3421153 h 4526253"/>
              <a:gd name="connsiteX2277" fmla="*/ 2680017 w 4328487"/>
              <a:gd name="connsiteY2277" fmla="*/ 3421347 h 4526253"/>
              <a:gd name="connsiteX2278" fmla="*/ 2684420 w 4328487"/>
              <a:gd name="connsiteY2278" fmla="*/ 3425259 h 4526253"/>
              <a:gd name="connsiteX2279" fmla="*/ 2684526 w 4328487"/>
              <a:gd name="connsiteY2279" fmla="*/ 3425162 h 4526253"/>
              <a:gd name="connsiteX2280" fmla="*/ 2680226 w 4328487"/>
              <a:gd name="connsiteY2280" fmla="*/ 3421153 h 4526253"/>
              <a:gd name="connsiteX2281" fmla="*/ 2596077 w 4328487"/>
              <a:gd name="connsiteY2281" fmla="*/ 3418882 h 4526253"/>
              <a:gd name="connsiteX2282" fmla="*/ 2579232 w 4328487"/>
              <a:gd name="connsiteY2282" fmla="*/ 3430416 h 4526253"/>
              <a:gd name="connsiteX2283" fmla="*/ 2580769 w 4328487"/>
              <a:gd name="connsiteY2283" fmla="*/ 3431656 h 4526253"/>
              <a:gd name="connsiteX2284" fmla="*/ 2584694 w 4328487"/>
              <a:gd name="connsiteY2284" fmla="*/ 3429614 h 4526253"/>
              <a:gd name="connsiteX2285" fmla="*/ 2581774 w 4328487"/>
              <a:gd name="connsiteY2285" fmla="*/ 3432321 h 4526253"/>
              <a:gd name="connsiteX2286" fmla="*/ 2592229 w 4328487"/>
              <a:gd name="connsiteY2286" fmla="*/ 3440039 h 4526253"/>
              <a:gd name="connsiteX2287" fmla="*/ 2608193 w 4328487"/>
              <a:gd name="connsiteY2287" fmla="*/ 3429855 h 4526253"/>
              <a:gd name="connsiteX2288" fmla="*/ 2596077 w 4328487"/>
              <a:gd name="connsiteY2288" fmla="*/ 3418882 h 4526253"/>
              <a:gd name="connsiteX2289" fmla="*/ 3785778 w 4328487"/>
              <a:gd name="connsiteY2289" fmla="*/ 3408842 h 4526253"/>
              <a:gd name="connsiteX2290" fmla="*/ 3764154 w 4328487"/>
              <a:gd name="connsiteY2290" fmla="*/ 3421078 h 4526253"/>
              <a:gd name="connsiteX2291" fmla="*/ 3768211 w 4328487"/>
              <a:gd name="connsiteY2291" fmla="*/ 3425664 h 4526253"/>
              <a:gd name="connsiteX2292" fmla="*/ 3785778 w 4328487"/>
              <a:gd name="connsiteY2292" fmla="*/ 3408842 h 4526253"/>
              <a:gd name="connsiteX2293" fmla="*/ 1469908 w 4328487"/>
              <a:gd name="connsiteY2293" fmla="*/ 3407497 h 4526253"/>
              <a:gd name="connsiteX2294" fmla="*/ 1453867 w 4328487"/>
              <a:gd name="connsiteY2294" fmla="*/ 3428055 h 4526253"/>
              <a:gd name="connsiteX2295" fmla="*/ 1462383 w 4328487"/>
              <a:gd name="connsiteY2295" fmla="*/ 3431173 h 4526253"/>
              <a:gd name="connsiteX2296" fmla="*/ 1465627 w 4328487"/>
              <a:gd name="connsiteY2296" fmla="*/ 3429233 h 4526253"/>
              <a:gd name="connsiteX2297" fmla="*/ 1464072 w 4328487"/>
              <a:gd name="connsiteY2297" fmla="*/ 3431740 h 4526253"/>
              <a:gd name="connsiteX2298" fmla="*/ 1469226 w 4328487"/>
              <a:gd name="connsiteY2298" fmla="*/ 3433533 h 4526253"/>
              <a:gd name="connsiteX2299" fmla="*/ 1475598 w 4328487"/>
              <a:gd name="connsiteY2299" fmla="*/ 3425138 h 4526253"/>
              <a:gd name="connsiteX2300" fmla="*/ 1473215 w 4328487"/>
              <a:gd name="connsiteY2300" fmla="*/ 3430723 h 4526253"/>
              <a:gd name="connsiteX2301" fmla="*/ 1470441 w 4328487"/>
              <a:gd name="connsiteY2301" fmla="*/ 3434006 h 4526253"/>
              <a:gd name="connsiteX2302" fmla="*/ 1471654 w 4328487"/>
              <a:gd name="connsiteY2302" fmla="*/ 3434479 h 4526253"/>
              <a:gd name="connsiteX2303" fmla="*/ 1473215 w 4328487"/>
              <a:gd name="connsiteY2303" fmla="*/ 3430723 h 4526253"/>
              <a:gd name="connsiteX2304" fmla="*/ 1486001 w 4328487"/>
              <a:gd name="connsiteY2304" fmla="*/ 3414603 h 4526253"/>
              <a:gd name="connsiteX2305" fmla="*/ 1469908 w 4328487"/>
              <a:gd name="connsiteY2305" fmla="*/ 3407497 h 4526253"/>
              <a:gd name="connsiteX2306" fmla="*/ 3803191 w 4328487"/>
              <a:gd name="connsiteY2306" fmla="*/ 3403355 h 4526253"/>
              <a:gd name="connsiteX2307" fmla="*/ 3797344 w 4328487"/>
              <a:gd name="connsiteY2307" fmla="*/ 3410019 h 4526253"/>
              <a:gd name="connsiteX2308" fmla="*/ 3804395 w 4328487"/>
              <a:gd name="connsiteY2308" fmla="*/ 3415740 h 4526253"/>
              <a:gd name="connsiteX2309" fmla="*/ 3801018 w 4328487"/>
              <a:gd name="connsiteY2309" fmla="*/ 3418163 h 4526253"/>
              <a:gd name="connsiteX2310" fmla="*/ 3812126 w 4328487"/>
              <a:gd name="connsiteY2310" fmla="*/ 3411946 h 4526253"/>
              <a:gd name="connsiteX2311" fmla="*/ 3803191 w 4328487"/>
              <a:gd name="connsiteY2311" fmla="*/ 3403355 h 4526253"/>
              <a:gd name="connsiteX2312" fmla="*/ 3709794 w 4328487"/>
              <a:gd name="connsiteY2312" fmla="*/ 3402196 h 4526253"/>
              <a:gd name="connsiteX2313" fmla="*/ 3702406 w 4328487"/>
              <a:gd name="connsiteY2313" fmla="*/ 3405315 h 4526253"/>
              <a:gd name="connsiteX2314" fmla="*/ 3711988 w 4328487"/>
              <a:gd name="connsiteY2314" fmla="*/ 3415440 h 4526253"/>
              <a:gd name="connsiteX2315" fmla="*/ 3706925 w 4328487"/>
              <a:gd name="connsiteY2315" fmla="*/ 3406632 h 4526253"/>
              <a:gd name="connsiteX2316" fmla="*/ 3711167 w 4328487"/>
              <a:gd name="connsiteY2316" fmla="*/ 3406605 h 4526253"/>
              <a:gd name="connsiteX2317" fmla="*/ 3711935 w 4328487"/>
              <a:gd name="connsiteY2317" fmla="*/ 3404296 h 4526253"/>
              <a:gd name="connsiteX2318" fmla="*/ 3709794 w 4328487"/>
              <a:gd name="connsiteY2318" fmla="*/ 3402196 h 4526253"/>
              <a:gd name="connsiteX2319" fmla="*/ 3693429 w 4328487"/>
              <a:gd name="connsiteY2319" fmla="*/ 3396053 h 4526253"/>
              <a:gd name="connsiteX2320" fmla="*/ 3701151 w 4328487"/>
              <a:gd name="connsiteY2320" fmla="*/ 3404171 h 4526253"/>
              <a:gd name="connsiteX2321" fmla="*/ 3706543 w 4328487"/>
              <a:gd name="connsiteY2321" fmla="*/ 3399526 h 4526253"/>
              <a:gd name="connsiteX2322" fmla="*/ 3693429 w 4328487"/>
              <a:gd name="connsiteY2322" fmla="*/ 3396053 h 4526253"/>
              <a:gd name="connsiteX2323" fmla="*/ 3795140 w 4328487"/>
              <a:gd name="connsiteY2323" fmla="*/ 3395719 h 4526253"/>
              <a:gd name="connsiteX2324" fmla="*/ 3788082 w 4328487"/>
              <a:gd name="connsiteY2324" fmla="*/ 3407770 h 4526253"/>
              <a:gd name="connsiteX2325" fmla="*/ 3801402 w 4328487"/>
              <a:gd name="connsiteY2325" fmla="*/ 3401639 h 4526253"/>
              <a:gd name="connsiteX2326" fmla="*/ 3795140 w 4328487"/>
              <a:gd name="connsiteY2326" fmla="*/ 3395719 h 4526253"/>
              <a:gd name="connsiteX2327" fmla="*/ 2569851 w 4328487"/>
              <a:gd name="connsiteY2327" fmla="*/ 3395410 h 4526253"/>
              <a:gd name="connsiteX2328" fmla="*/ 2566432 w 4328487"/>
              <a:gd name="connsiteY2328" fmla="*/ 3397160 h 4526253"/>
              <a:gd name="connsiteX2329" fmla="*/ 2560864 w 4328487"/>
              <a:gd name="connsiteY2329" fmla="*/ 3407473 h 4526253"/>
              <a:gd name="connsiteX2330" fmla="*/ 2564408 w 4328487"/>
              <a:gd name="connsiteY2330" fmla="*/ 3398324 h 4526253"/>
              <a:gd name="connsiteX2331" fmla="*/ 2551260 w 4328487"/>
              <a:gd name="connsiteY2331" fmla="*/ 3405898 h 4526253"/>
              <a:gd name="connsiteX2332" fmla="*/ 2550826 w 4328487"/>
              <a:gd name="connsiteY2332" fmla="*/ 3406476 h 4526253"/>
              <a:gd name="connsiteX2333" fmla="*/ 2557679 w 4328487"/>
              <a:gd name="connsiteY2333" fmla="*/ 3413448 h 4526253"/>
              <a:gd name="connsiteX2334" fmla="*/ 2560864 w 4328487"/>
              <a:gd name="connsiteY2334" fmla="*/ 3407473 h 4526253"/>
              <a:gd name="connsiteX2335" fmla="*/ 2557945 w 4328487"/>
              <a:gd name="connsiteY2335" fmla="*/ 3413734 h 4526253"/>
              <a:gd name="connsiteX2336" fmla="*/ 2560617 w 4328487"/>
              <a:gd name="connsiteY2336" fmla="*/ 3416408 h 4526253"/>
              <a:gd name="connsiteX2337" fmla="*/ 2563885 w 4328487"/>
              <a:gd name="connsiteY2337" fmla="*/ 3418886 h 4526253"/>
              <a:gd name="connsiteX2338" fmla="*/ 2579099 w 4328487"/>
              <a:gd name="connsiteY2338" fmla="*/ 3403711 h 4526253"/>
              <a:gd name="connsiteX2339" fmla="*/ 2569851 w 4328487"/>
              <a:gd name="connsiteY2339" fmla="*/ 3395410 h 4526253"/>
              <a:gd name="connsiteX2340" fmla="*/ 2641472 w 4328487"/>
              <a:gd name="connsiteY2340" fmla="*/ 3385846 h 4526253"/>
              <a:gd name="connsiteX2341" fmla="*/ 2640863 w 4328487"/>
              <a:gd name="connsiteY2341" fmla="*/ 3386236 h 4526253"/>
              <a:gd name="connsiteX2342" fmla="*/ 2655595 w 4328487"/>
              <a:gd name="connsiteY2342" fmla="*/ 3399400 h 4526253"/>
              <a:gd name="connsiteX2343" fmla="*/ 2656011 w 4328487"/>
              <a:gd name="connsiteY2343" fmla="*/ 3399014 h 4526253"/>
              <a:gd name="connsiteX2344" fmla="*/ 2641472 w 4328487"/>
              <a:gd name="connsiteY2344" fmla="*/ 3385846 h 4526253"/>
              <a:gd name="connsiteX2345" fmla="*/ 1412918 w 4328487"/>
              <a:gd name="connsiteY2345" fmla="*/ 3383060 h 4526253"/>
              <a:gd name="connsiteX2346" fmla="*/ 1406121 w 4328487"/>
              <a:gd name="connsiteY2346" fmla="*/ 3396644 h 4526253"/>
              <a:gd name="connsiteX2347" fmla="*/ 1406143 w 4328487"/>
              <a:gd name="connsiteY2347" fmla="*/ 3411727 h 4526253"/>
              <a:gd name="connsiteX2348" fmla="*/ 1422748 w 4328487"/>
              <a:gd name="connsiteY2348" fmla="*/ 3417294 h 4526253"/>
              <a:gd name="connsiteX2349" fmla="*/ 1434537 w 4328487"/>
              <a:gd name="connsiteY2349" fmla="*/ 3392150 h 4526253"/>
              <a:gd name="connsiteX2350" fmla="*/ 1412918 w 4328487"/>
              <a:gd name="connsiteY2350" fmla="*/ 3383060 h 4526253"/>
              <a:gd name="connsiteX2351" fmla="*/ 3775019 w 4328487"/>
              <a:gd name="connsiteY2351" fmla="*/ 3376532 h 4526253"/>
              <a:gd name="connsiteX2352" fmla="*/ 3773565 w 4328487"/>
              <a:gd name="connsiteY2352" fmla="*/ 3383747 h 4526253"/>
              <a:gd name="connsiteX2353" fmla="*/ 3784097 w 4328487"/>
              <a:gd name="connsiteY2353" fmla="*/ 3386948 h 4526253"/>
              <a:gd name="connsiteX2354" fmla="*/ 3776828 w 4328487"/>
              <a:gd name="connsiteY2354" fmla="*/ 3393333 h 4526253"/>
              <a:gd name="connsiteX2355" fmla="*/ 3789866 w 4328487"/>
              <a:gd name="connsiteY2355" fmla="*/ 3390659 h 4526253"/>
              <a:gd name="connsiteX2356" fmla="*/ 3775019 w 4328487"/>
              <a:gd name="connsiteY2356" fmla="*/ 3376532 h 4526253"/>
              <a:gd name="connsiteX2357" fmla="*/ 3681805 w 4328487"/>
              <a:gd name="connsiteY2357" fmla="*/ 3374315 h 4526253"/>
              <a:gd name="connsiteX2358" fmla="*/ 3675238 w 4328487"/>
              <a:gd name="connsiteY2358" fmla="*/ 3376855 h 4526253"/>
              <a:gd name="connsiteX2359" fmla="*/ 3684023 w 4328487"/>
              <a:gd name="connsiteY2359" fmla="*/ 3386117 h 4526253"/>
              <a:gd name="connsiteX2360" fmla="*/ 3689264 w 4328487"/>
              <a:gd name="connsiteY2360" fmla="*/ 3391561 h 4526253"/>
              <a:gd name="connsiteX2361" fmla="*/ 3689723 w 4328487"/>
              <a:gd name="connsiteY2361" fmla="*/ 3391847 h 4526253"/>
              <a:gd name="connsiteX2362" fmla="*/ 3694655 w 4328487"/>
              <a:gd name="connsiteY2362" fmla="*/ 3386916 h 4526253"/>
              <a:gd name="connsiteX2363" fmla="*/ 3681805 w 4328487"/>
              <a:gd name="connsiteY2363" fmla="*/ 3374315 h 4526253"/>
              <a:gd name="connsiteX2364" fmla="*/ 1342891 w 4328487"/>
              <a:gd name="connsiteY2364" fmla="*/ 3374263 h 4526253"/>
              <a:gd name="connsiteX2365" fmla="*/ 1325530 w 4328487"/>
              <a:gd name="connsiteY2365" fmla="*/ 3385032 h 4526253"/>
              <a:gd name="connsiteX2366" fmla="*/ 1334076 w 4328487"/>
              <a:gd name="connsiteY2366" fmla="*/ 3387765 h 4526253"/>
              <a:gd name="connsiteX2367" fmla="*/ 1342891 w 4328487"/>
              <a:gd name="connsiteY2367" fmla="*/ 3374263 h 4526253"/>
              <a:gd name="connsiteX2368" fmla="*/ 1497823 w 4328487"/>
              <a:gd name="connsiteY2368" fmla="*/ 3372551 h 4526253"/>
              <a:gd name="connsiteX2369" fmla="*/ 1485083 w 4328487"/>
              <a:gd name="connsiteY2369" fmla="*/ 3388095 h 4526253"/>
              <a:gd name="connsiteX2370" fmla="*/ 1501672 w 4328487"/>
              <a:gd name="connsiteY2370" fmla="*/ 3393851 h 4526253"/>
              <a:gd name="connsiteX2371" fmla="*/ 1512362 w 4328487"/>
              <a:gd name="connsiteY2371" fmla="*/ 3378609 h 4526253"/>
              <a:gd name="connsiteX2372" fmla="*/ 1497823 w 4328487"/>
              <a:gd name="connsiteY2372" fmla="*/ 3372551 h 4526253"/>
              <a:gd name="connsiteX2373" fmla="*/ 1305578 w 4328487"/>
              <a:gd name="connsiteY2373" fmla="*/ 3366313 h 4526253"/>
              <a:gd name="connsiteX2374" fmla="*/ 1291621 w 4328487"/>
              <a:gd name="connsiteY2374" fmla="*/ 3374191 h 4526253"/>
              <a:gd name="connsiteX2375" fmla="*/ 1304970 w 4328487"/>
              <a:gd name="connsiteY2375" fmla="*/ 3378337 h 4526253"/>
              <a:gd name="connsiteX2376" fmla="*/ 1305578 w 4328487"/>
              <a:gd name="connsiteY2376" fmla="*/ 3366313 h 4526253"/>
              <a:gd name="connsiteX2377" fmla="*/ 1372287 w 4328487"/>
              <a:gd name="connsiteY2377" fmla="*/ 3366015 h 4526253"/>
              <a:gd name="connsiteX2378" fmla="*/ 1353232 w 4328487"/>
              <a:gd name="connsiteY2378" fmla="*/ 3393990 h 4526253"/>
              <a:gd name="connsiteX2379" fmla="*/ 1375924 w 4328487"/>
              <a:gd name="connsiteY2379" fmla="*/ 3401729 h 4526253"/>
              <a:gd name="connsiteX2380" fmla="*/ 1390543 w 4328487"/>
              <a:gd name="connsiteY2380" fmla="*/ 3373781 h 4526253"/>
              <a:gd name="connsiteX2381" fmla="*/ 1379647 w 4328487"/>
              <a:gd name="connsiteY2381" fmla="*/ 3369140 h 4526253"/>
              <a:gd name="connsiteX2382" fmla="*/ 1368595 w 4328487"/>
              <a:gd name="connsiteY2382" fmla="*/ 3385251 h 4526253"/>
              <a:gd name="connsiteX2383" fmla="*/ 1377128 w 4328487"/>
              <a:gd name="connsiteY2383" fmla="*/ 3368097 h 4526253"/>
              <a:gd name="connsiteX2384" fmla="*/ 1372287 w 4328487"/>
              <a:gd name="connsiteY2384" fmla="*/ 3366015 h 4526253"/>
              <a:gd name="connsiteX2385" fmla="*/ 3664048 w 4328487"/>
              <a:gd name="connsiteY2385" fmla="*/ 3358093 h 4526253"/>
              <a:gd name="connsiteX2386" fmla="*/ 3659247 w 4328487"/>
              <a:gd name="connsiteY2386" fmla="*/ 3360237 h 4526253"/>
              <a:gd name="connsiteX2387" fmla="*/ 3660841 w 4328487"/>
              <a:gd name="connsiteY2387" fmla="*/ 3361956 h 4526253"/>
              <a:gd name="connsiteX2388" fmla="*/ 3656816 w 4328487"/>
              <a:gd name="connsiteY2388" fmla="*/ 3349875 h 4526253"/>
              <a:gd name="connsiteX2389" fmla="*/ 3653651 w 4328487"/>
              <a:gd name="connsiteY2389" fmla="*/ 3354409 h 4526253"/>
              <a:gd name="connsiteX2390" fmla="*/ 3656943 w 4328487"/>
              <a:gd name="connsiteY2390" fmla="*/ 3357752 h 4526253"/>
              <a:gd name="connsiteX2391" fmla="*/ 3658075 w 4328487"/>
              <a:gd name="connsiteY2391" fmla="*/ 3356880 h 4526253"/>
              <a:gd name="connsiteX2392" fmla="*/ 3657119 w 4328487"/>
              <a:gd name="connsiteY2392" fmla="*/ 3357943 h 4526253"/>
              <a:gd name="connsiteX2393" fmla="*/ 3658627 w 4328487"/>
              <a:gd name="connsiteY2393" fmla="*/ 3359568 h 4526253"/>
              <a:gd name="connsiteX2394" fmla="*/ 3663152 w 4328487"/>
              <a:gd name="connsiteY2394" fmla="*/ 3356080 h 4526253"/>
              <a:gd name="connsiteX2395" fmla="*/ 3658075 w 4328487"/>
              <a:gd name="connsiteY2395" fmla="*/ 3356880 h 4526253"/>
              <a:gd name="connsiteX2396" fmla="*/ 3661187 w 4328487"/>
              <a:gd name="connsiteY2396" fmla="*/ 3354171 h 4526253"/>
              <a:gd name="connsiteX2397" fmla="*/ 3656816 w 4328487"/>
              <a:gd name="connsiteY2397" fmla="*/ 3349875 h 4526253"/>
              <a:gd name="connsiteX2398" fmla="*/ 1435598 w 4328487"/>
              <a:gd name="connsiteY2398" fmla="*/ 3347282 h 4526253"/>
              <a:gd name="connsiteX2399" fmla="*/ 1421992 w 4328487"/>
              <a:gd name="connsiteY2399" fmla="*/ 3367537 h 4526253"/>
              <a:gd name="connsiteX2400" fmla="*/ 1443237 w 4328487"/>
              <a:gd name="connsiteY2400" fmla="*/ 3374132 h 4526253"/>
              <a:gd name="connsiteX2401" fmla="*/ 1452673 w 4328487"/>
              <a:gd name="connsiteY2401" fmla="*/ 3354190 h 4526253"/>
              <a:gd name="connsiteX2402" fmla="*/ 1435598 w 4328487"/>
              <a:gd name="connsiteY2402" fmla="*/ 3347282 h 4526253"/>
              <a:gd name="connsiteX2403" fmla="*/ 3652532 w 4328487"/>
              <a:gd name="connsiteY2403" fmla="*/ 3345674 h 4526253"/>
              <a:gd name="connsiteX2404" fmla="*/ 3646991 w 4328487"/>
              <a:gd name="connsiteY2404" fmla="*/ 3347439 h 4526253"/>
              <a:gd name="connsiteX2405" fmla="*/ 3652589 w 4328487"/>
              <a:gd name="connsiteY2405" fmla="*/ 3353263 h 4526253"/>
              <a:gd name="connsiteX2406" fmla="*/ 3653966 w 4328487"/>
              <a:gd name="connsiteY2406" fmla="*/ 3347011 h 4526253"/>
              <a:gd name="connsiteX2407" fmla="*/ 3652532 w 4328487"/>
              <a:gd name="connsiteY2407" fmla="*/ 3345674 h 4526253"/>
              <a:gd name="connsiteX2408" fmla="*/ 1392594 w 4328487"/>
              <a:gd name="connsiteY2408" fmla="*/ 3336880 h 4526253"/>
              <a:gd name="connsiteX2409" fmla="*/ 1380068 w 4328487"/>
              <a:gd name="connsiteY2409" fmla="*/ 3354535 h 4526253"/>
              <a:gd name="connsiteX2410" fmla="*/ 1383269 w 4328487"/>
              <a:gd name="connsiteY2410" fmla="*/ 3355476 h 4526253"/>
              <a:gd name="connsiteX2411" fmla="*/ 1403760 w 4328487"/>
              <a:gd name="connsiteY2411" fmla="*/ 3334697 h 4526253"/>
              <a:gd name="connsiteX2412" fmla="*/ 1387771 w 4328487"/>
              <a:gd name="connsiteY2412" fmla="*/ 3356986 h 4526253"/>
              <a:gd name="connsiteX2413" fmla="*/ 1397269 w 4328487"/>
              <a:gd name="connsiteY2413" fmla="*/ 3359907 h 4526253"/>
              <a:gd name="connsiteX2414" fmla="*/ 1409639 w 4328487"/>
              <a:gd name="connsiteY2414" fmla="*/ 3337064 h 4526253"/>
              <a:gd name="connsiteX2415" fmla="*/ 1403760 w 4328487"/>
              <a:gd name="connsiteY2415" fmla="*/ 3334697 h 4526253"/>
              <a:gd name="connsiteX2416" fmla="*/ 3690027 w 4328487"/>
              <a:gd name="connsiteY2416" fmla="*/ 3324407 h 4526253"/>
              <a:gd name="connsiteX2417" fmla="*/ 3685015 w 4328487"/>
              <a:gd name="connsiteY2417" fmla="*/ 3333853 h 4526253"/>
              <a:gd name="connsiteX2418" fmla="*/ 3686609 w 4328487"/>
              <a:gd name="connsiteY2418" fmla="*/ 3335573 h 4526253"/>
              <a:gd name="connsiteX2419" fmla="*/ 3690963 w 4328487"/>
              <a:gd name="connsiteY2419" fmla="*/ 3334200 h 4526253"/>
              <a:gd name="connsiteX2420" fmla="*/ 3687318 w 4328487"/>
              <a:gd name="connsiteY2420" fmla="*/ 3336337 h 4526253"/>
              <a:gd name="connsiteX2421" fmla="*/ 3690151 w 4328487"/>
              <a:gd name="connsiteY2421" fmla="*/ 3339392 h 4526253"/>
              <a:gd name="connsiteX2422" fmla="*/ 3694738 w 4328487"/>
              <a:gd name="connsiteY2422" fmla="*/ 3332834 h 4526253"/>
              <a:gd name="connsiteX2423" fmla="*/ 3690876 w 4328487"/>
              <a:gd name="connsiteY2423" fmla="*/ 3334105 h 4526253"/>
              <a:gd name="connsiteX2424" fmla="*/ 3702308 w 4328487"/>
              <a:gd name="connsiteY2424" fmla="*/ 3325101 h 4526253"/>
              <a:gd name="connsiteX2425" fmla="*/ 3628636 w 4328487"/>
              <a:gd name="connsiteY2425" fmla="*/ 3321996 h 4526253"/>
              <a:gd name="connsiteX2426" fmla="*/ 3626494 w 4328487"/>
              <a:gd name="connsiteY2426" fmla="*/ 3323451 h 4526253"/>
              <a:gd name="connsiteX2427" fmla="*/ 3624148 w 4328487"/>
              <a:gd name="connsiteY2427" fmla="*/ 3323850 h 4526253"/>
              <a:gd name="connsiteX2428" fmla="*/ 3629479 w 4328487"/>
              <a:gd name="connsiteY2428" fmla="*/ 3329388 h 4526253"/>
              <a:gd name="connsiteX2429" fmla="*/ 3630778 w 4328487"/>
              <a:gd name="connsiteY2429" fmla="*/ 3324098 h 4526253"/>
              <a:gd name="connsiteX2430" fmla="*/ 3628636 w 4328487"/>
              <a:gd name="connsiteY2430" fmla="*/ 3321996 h 4526253"/>
              <a:gd name="connsiteX2431" fmla="*/ 1465116 w 4328487"/>
              <a:gd name="connsiteY2431" fmla="*/ 3316024 h 4526253"/>
              <a:gd name="connsiteX2432" fmla="*/ 1459253 w 4328487"/>
              <a:gd name="connsiteY2432" fmla="*/ 3319662 h 4526253"/>
              <a:gd name="connsiteX2433" fmla="*/ 1466466 w 4328487"/>
              <a:gd name="connsiteY2433" fmla="*/ 3322211 h 4526253"/>
              <a:gd name="connsiteX2434" fmla="*/ 1466821 w 4328487"/>
              <a:gd name="connsiteY2434" fmla="*/ 3319040 h 4526253"/>
              <a:gd name="connsiteX2435" fmla="*/ 1465116 w 4328487"/>
              <a:gd name="connsiteY2435" fmla="*/ 3316024 h 4526253"/>
              <a:gd name="connsiteX2436" fmla="*/ 3711339 w 4328487"/>
              <a:gd name="connsiteY2436" fmla="*/ 3316015 h 4526253"/>
              <a:gd name="connsiteX2437" fmla="*/ 3710328 w 4328487"/>
              <a:gd name="connsiteY2437" fmla="*/ 3320153 h 4526253"/>
              <a:gd name="connsiteX2438" fmla="*/ 3713039 w 4328487"/>
              <a:gd name="connsiteY2438" fmla="*/ 3317640 h 4526253"/>
              <a:gd name="connsiteX2439" fmla="*/ 3711339 w 4328487"/>
              <a:gd name="connsiteY2439" fmla="*/ 3316015 h 4526253"/>
              <a:gd name="connsiteX2440" fmla="*/ 3467246 w 4328487"/>
              <a:gd name="connsiteY2440" fmla="*/ 3311935 h 4526253"/>
              <a:gd name="connsiteX2441" fmla="*/ 3465819 w 4328487"/>
              <a:gd name="connsiteY2441" fmla="*/ 3312903 h 4526253"/>
              <a:gd name="connsiteX2442" fmla="*/ 3503491 w 4328487"/>
              <a:gd name="connsiteY2442" fmla="*/ 3350810 h 4526253"/>
              <a:gd name="connsiteX2443" fmla="*/ 3506454 w 4328487"/>
              <a:gd name="connsiteY2443" fmla="*/ 3348775 h 4526253"/>
              <a:gd name="connsiteX2444" fmla="*/ 3467246 w 4328487"/>
              <a:gd name="connsiteY2444" fmla="*/ 3311935 h 4526253"/>
              <a:gd name="connsiteX2445" fmla="*/ 3704472 w 4328487"/>
              <a:gd name="connsiteY2445" fmla="*/ 3309237 h 4526253"/>
              <a:gd name="connsiteX2446" fmla="*/ 3699856 w 4328487"/>
              <a:gd name="connsiteY2446" fmla="*/ 3316184 h 4526253"/>
              <a:gd name="connsiteX2447" fmla="*/ 3707869 w 4328487"/>
              <a:gd name="connsiteY2447" fmla="*/ 3312485 h 4526253"/>
              <a:gd name="connsiteX2448" fmla="*/ 3704472 w 4328487"/>
              <a:gd name="connsiteY2448" fmla="*/ 3309237 h 4526253"/>
              <a:gd name="connsiteX2449" fmla="*/ 1080092 w 4328487"/>
              <a:gd name="connsiteY2449" fmla="*/ 3301665 h 4526253"/>
              <a:gd name="connsiteX2450" fmla="*/ 1074218 w 4328487"/>
              <a:gd name="connsiteY2450" fmla="*/ 3312185 h 4526253"/>
              <a:gd name="connsiteX2451" fmla="*/ 1072818 w 4328487"/>
              <a:gd name="connsiteY2451" fmla="*/ 3311836 h 4526253"/>
              <a:gd name="connsiteX2452" fmla="*/ 3745831 w 4328487"/>
              <a:gd name="connsiteY2452" fmla="*/ 3299668 h 4526253"/>
              <a:gd name="connsiteX2453" fmla="*/ 3739761 w 4328487"/>
              <a:gd name="connsiteY2453" fmla="*/ 3303162 h 4526253"/>
              <a:gd name="connsiteX2454" fmla="*/ 3739323 w 4328487"/>
              <a:gd name="connsiteY2454" fmla="*/ 3304989 h 4526253"/>
              <a:gd name="connsiteX2455" fmla="*/ 3453713 w 4328487"/>
              <a:gd name="connsiteY2455" fmla="*/ 3299431 h 4526253"/>
              <a:gd name="connsiteX2456" fmla="*/ 3452701 w 4328487"/>
              <a:gd name="connsiteY2456" fmla="*/ 3300013 h 4526253"/>
              <a:gd name="connsiteX2457" fmla="*/ 3464649 w 4328487"/>
              <a:gd name="connsiteY2457" fmla="*/ 3311853 h 4526253"/>
              <a:gd name="connsiteX2458" fmla="*/ 3465886 w 4328487"/>
              <a:gd name="connsiteY2458" fmla="*/ 3310884 h 4526253"/>
              <a:gd name="connsiteX2459" fmla="*/ 3453713 w 4328487"/>
              <a:gd name="connsiteY2459" fmla="*/ 3299431 h 4526253"/>
              <a:gd name="connsiteX2460" fmla="*/ 3752764 w 4328487"/>
              <a:gd name="connsiteY2460" fmla="*/ 3298569 h 4526253"/>
              <a:gd name="connsiteX2461" fmla="*/ 3742321 w 4328487"/>
              <a:gd name="connsiteY2461" fmla="*/ 3304876 h 4526253"/>
              <a:gd name="connsiteX2462" fmla="*/ 3743211 w 4328487"/>
              <a:gd name="connsiteY2462" fmla="*/ 3304582 h 4526253"/>
              <a:gd name="connsiteX2463" fmla="*/ 3732461 w 4328487"/>
              <a:gd name="connsiteY2463" fmla="*/ 3313486 h 4526253"/>
              <a:gd name="connsiteX2464" fmla="*/ 3751531 w 4328487"/>
              <a:gd name="connsiteY2464" fmla="*/ 3321920 h 4526253"/>
              <a:gd name="connsiteX2465" fmla="*/ 3743442 w 4328487"/>
              <a:gd name="connsiteY2465" fmla="*/ 3328886 h 4526253"/>
              <a:gd name="connsiteX2466" fmla="*/ 3744771 w 4328487"/>
              <a:gd name="connsiteY2466" fmla="*/ 3330319 h 4526253"/>
              <a:gd name="connsiteX2467" fmla="*/ 3746630 w 4328487"/>
              <a:gd name="connsiteY2467" fmla="*/ 3332324 h 4526253"/>
              <a:gd name="connsiteX2468" fmla="*/ 3750338 w 4328487"/>
              <a:gd name="connsiteY2468" fmla="*/ 3336530 h 4526253"/>
              <a:gd name="connsiteX2469" fmla="*/ 3752991 w 4328487"/>
              <a:gd name="connsiteY2469" fmla="*/ 3333535 h 4526253"/>
              <a:gd name="connsiteX2470" fmla="*/ 3753969 w 4328487"/>
              <a:gd name="connsiteY2470" fmla="*/ 3340444 h 4526253"/>
              <a:gd name="connsiteX2471" fmla="*/ 3760138 w 4328487"/>
              <a:gd name="connsiteY2471" fmla="*/ 3347517 h 4526253"/>
              <a:gd name="connsiteX2472" fmla="*/ 3797315 w 4328487"/>
              <a:gd name="connsiteY2472" fmla="*/ 3390328 h 4526253"/>
              <a:gd name="connsiteX2473" fmla="*/ 3805750 w 4328487"/>
              <a:gd name="connsiteY2473" fmla="*/ 3388546 h 4526253"/>
              <a:gd name="connsiteX2474" fmla="*/ 3799085 w 4328487"/>
              <a:gd name="connsiteY2474" fmla="*/ 3392237 h 4526253"/>
              <a:gd name="connsiteX2475" fmla="*/ 3805416 w 4328487"/>
              <a:gd name="connsiteY2475" fmla="*/ 3399692 h 4526253"/>
              <a:gd name="connsiteX2476" fmla="*/ 3807424 w 4328487"/>
              <a:gd name="connsiteY2476" fmla="*/ 3398719 h 4526253"/>
              <a:gd name="connsiteX2477" fmla="*/ 3806037 w 4328487"/>
              <a:gd name="connsiteY2477" fmla="*/ 3400362 h 4526253"/>
              <a:gd name="connsiteX2478" fmla="*/ 3815259 w 4328487"/>
              <a:gd name="connsiteY2478" fmla="*/ 3411352 h 4526253"/>
              <a:gd name="connsiteX2479" fmla="*/ 3832341 w 4328487"/>
              <a:gd name="connsiteY2479" fmla="*/ 3409902 h 4526253"/>
              <a:gd name="connsiteX2480" fmla="*/ 3829400 w 4328487"/>
              <a:gd name="connsiteY2480" fmla="*/ 3427020 h 4526253"/>
              <a:gd name="connsiteX2481" fmla="*/ 3837095 w 4328487"/>
              <a:gd name="connsiteY2481" fmla="*/ 3424859 h 4526253"/>
              <a:gd name="connsiteX2482" fmla="*/ 3848085 w 4328487"/>
              <a:gd name="connsiteY2482" fmla="*/ 3415377 h 4526253"/>
              <a:gd name="connsiteX2483" fmla="*/ 3848691 w 4328487"/>
              <a:gd name="connsiteY2483" fmla="*/ 3415640 h 4526253"/>
              <a:gd name="connsiteX2484" fmla="*/ 3848650 w 4328487"/>
              <a:gd name="connsiteY2484" fmla="*/ 3415565 h 4526253"/>
              <a:gd name="connsiteX2485" fmla="*/ 3855672 w 4328487"/>
              <a:gd name="connsiteY2485" fmla="*/ 3407454 h 4526253"/>
              <a:gd name="connsiteX2486" fmla="*/ 3851593 w 4328487"/>
              <a:gd name="connsiteY2486" fmla="*/ 3420831 h 4526253"/>
              <a:gd name="connsiteX2487" fmla="*/ 3848716 w 4328487"/>
              <a:gd name="connsiteY2487" fmla="*/ 3415686 h 4526253"/>
              <a:gd name="connsiteX2488" fmla="*/ 3840967 w 4328487"/>
              <a:gd name="connsiteY2488" fmla="*/ 3424643 h 4526253"/>
              <a:gd name="connsiteX2489" fmla="*/ 3849249 w 4328487"/>
              <a:gd name="connsiteY2489" fmla="*/ 3427092 h 4526253"/>
              <a:gd name="connsiteX2490" fmla="*/ 3851576 w 4328487"/>
              <a:gd name="connsiteY2490" fmla="*/ 3421025 h 4526253"/>
              <a:gd name="connsiteX2491" fmla="*/ 3849604 w 4328487"/>
              <a:gd name="connsiteY2491" fmla="*/ 3427474 h 4526253"/>
              <a:gd name="connsiteX2492" fmla="*/ 3850209 w 4328487"/>
              <a:gd name="connsiteY2492" fmla="*/ 3428335 h 4526253"/>
              <a:gd name="connsiteX2493" fmla="*/ 3849348 w 4328487"/>
              <a:gd name="connsiteY2493" fmla="*/ 3428243 h 4526253"/>
              <a:gd name="connsiteX2494" fmla="*/ 3853332 w 4328487"/>
              <a:gd name="connsiteY2494" fmla="*/ 3432540 h 4526253"/>
              <a:gd name="connsiteX2495" fmla="*/ 3875703 w 4328487"/>
              <a:gd name="connsiteY2495" fmla="*/ 3456038 h 4526253"/>
              <a:gd name="connsiteX2496" fmla="*/ 3872185 w 4328487"/>
              <a:gd name="connsiteY2496" fmla="*/ 3453079 h 4526253"/>
              <a:gd name="connsiteX2497" fmla="*/ 3883615 w 4328487"/>
              <a:gd name="connsiteY2497" fmla="*/ 3474818 h 4526253"/>
              <a:gd name="connsiteX2498" fmla="*/ 3891289 w 4328487"/>
              <a:gd name="connsiteY2498" fmla="*/ 3466990 h 4526253"/>
              <a:gd name="connsiteX2499" fmla="*/ 3908750 w 4328487"/>
              <a:gd name="connsiteY2499" fmla="*/ 3473895 h 4526253"/>
              <a:gd name="connsiteX2500" fmla="*/ 3918016 w 4328487"/>
              <a:gd name="connsiteY2500" fmla="*/ 3465483 h 4526253"/>
              <a:gd name="connsiteX2501" fmla="*/ 3923362 w 4328487"/>
              <a:gd name="connsiteY2501" fmla="*/ 3470828 h 4526253"/>
              <a:gd name="connsiteX2502" fmla="*/ 3906098 w 4328487"/>
              <a:gd name="connsiteY2502" fmla="*/ 3453258 h 4526253"/>
              <a:gd name="connsiteX2503" fmla="*/ 3838174 w 4328487"/>
              <a:gd name="connsiteY2503" fmla="*/ 3383352 h 4526253"/>
              <a:gd name="connsiteX2504" fmla="*/ 3761611 w 4328487"/>
              <a:gd name="connsiteY2504" fmla="*/ 3307063 h 4526253"/>
              <a:gd name="connsiteX2505" fmla="*/ 3752764 w 4328487"/>
              <a:gd name="connsiteY2505" fmla="*/ 3298569 h 4526253"/>
              <a:gd name="connsiteX2506" fmla="*/ 3448794 w 4328487"/>
              <a:gd name="connsiteY2506" fmla="*/ 3294754 h 4526253"/>
              <a:gd name="connsiteX2507" fmla="*/ 3447976 w 4328487"/>
              <a:gd name="connsiteY2507" fmla="*/ 3295333 h 4526253"/>
              <a:gd name="connsiteX2508" fmla="*/ 3450827 w 4328487"/>
              <a:gd name="connsiteY2508" fmla="*/ 3298200 h 4526253"/>
              <a:gd name="connsiteX2509" fmla="*/ 3451748 w 4328487"/>
              <a:gd name="connsiteY2509" fmla="*/ 3297521 h 4526253"/>
              <a:gd name="connsiteX2510" fmla="*/ 3448794 w 4328487"/>
              <a:gd name="connsiteY2510" fmla="*/ 3294754 h 4526253"/>
              <a:gd name="connsiteX2511" fmla="*/ 3511937 w 4328487"/>
              <a:gd name="connsiteY2511" fmla="*/ 3275629 h 4526253"/>
              <a:gd name="connsiteX2512" fmla="*/ 3511945 w 4328487"/>
              <a:gd name="connsiteY2512" fmla="*/ 3275637 h 4526253"/>
              <a:gd name="connsiteX2513" fmla="*/ 3511485 w 4328487"/>
              <a:gd name="connsiteY2513" fmla="*/ 3275991 h 4526253"/>
              <a:gd name="connsiteX2514" fmla="*/ 3668798 w 4328487"/>
              <a:gd name="connsiteY2514" fmla="*/ 3275161 h 4526253"/>
              <a:gd name="connsiteX2515" fmla="*/ 3668850 w 4328487"/>
              <a:gd name="connsiteY2515" fmla="*/ 3280444 h 4526253"/>
              <a:gd name="connsiteX2516" fmla="*/ 3667300 w 4328487"/>
              <a:gd name="connsiteY2516" fmla="*/ 3281701 h 4526253"/>
              <a:gd name="connsiteX2517" fmla="*/ 3679612 w 4328487"/>
              <a:gd name="connsiteY2517" fmla="*/ 3285565 h 4526253"/>
              <a:gd name="connsiteX2518" fmla="*/ 3668798 w 4328487"/>
              <a:gd name="connsiteY2518" fmla="*/ 3275161 h 4526253"/>
              <a:gd name="connsiteX2519" fmla="*/ 3426856 w 4328487"/>
              <a:gd name="connsiteY2519" fmla="*/ 3274235 h 4526253"/>
              <a:gd name="connsiteX2520" fmla="*/ 3426753 w 4328487"/>
              <a:gd name="connsiteY2520" fmla="*/ 3274330 h 4526253"/>
              <a:gd name="connsiteX2521" fmla="*/ 3447341 w 4328487"/>
              <a:gd name="connsiteY2521" fmla="*/ 3294858 h 4526253"/>
              <a:gd name="connsiteX2522" fmla="*/ 3448160 w 4328487"/>
              <a:gd name="connsiteY2522" fmla="*/ 3294278 h 4526253"/>
              <a:gd name="connsiteX2523" fmla="*/ 3426856 w 4328487"/>
              <a:gd name="connsiteY2523" fmla="*/ 3274235 h 4526253"/>
              <a:gd name="connsiteX2524" fmla="*/ 3712763 w 4328487"/>
              <a:gd name="connsiteY2524" fmla="*/ 3273835 h 4526253"/>
              <a:gd name="connsiteX2525" fmla="*/ 3700493 w 4328487"/>
              <a:gd name="connsiteY2525" fmla="*/ 3280058 h 4526253"/>
              <a:gd name="connsiteX2526" fmla="*/ 3702353 w 4328487"/>
              <a:gd name="connsiteY2526" fmla="*/ 3282064 h 4526253"/>
              <a:gd name="connsiteX2527" fmla="*/ 3712763 w 4328487"/>
              <a:gd name="connsiteY2527" fmla="*/ 3273835 h 4526253"/>
              <a:gd name="connsiteX2528" fmla="*/ 1713593 w 4328487"/>
              <a:gd name="connsiteY2528" fmla="*/ 3271423 h 4526253"/>
              <a:gd name="connsiteX2529" fmla="*/ 1708578 w 4328487"/>
              <a:gd name="connsiteY2529" fmla="*/ 3282118 h 4526253"/>
              <a:gd name="connsiteX2530" fmla="*/ 1717631 w 4328487"/>
              <a:gd name="connsiteY2530" fmla="*/ 3284561 h 4526253"/>
              <a:gd name="connsiteX2531" fmla="*/ 1723351 w 4328487"/>
              <a:gd name="connsiteY2531" fmla="*/ 3275879 h 4526253"/>
              <a:gd name="connsiteX2532" fmla="*/ 1713593 w 4328487"/>
              <a:gd name="connsiteY2532" fmla="*/ 3271423 h 4526253"/>
              <a:gd name="connsiteX2533" fmla="*/ 3662801 w 4328487"/>
              <a:gd name="connsiteY2533" fmla="*/ 3269528 h 4526253"/>
              <a:gd name="connsiteX2534" fmla="*/ 3664499 w 4328487"/>
              <a:gd name="connsiteY2534" fmla="*/ 3271151 h 4526253"/>
              <a:gd name="connsiteX2535" fmla="*/ 3664233 w 4328487"/>
              <a:gd name="connsiteY2535" fmla="*/ 3270865 h 4526253"/>
              <a:gd name="connsiteX2536" fmla="*/ 3662801 w 4328487"/>
              <a:gd name="connsiteY2536" fmla="*/ 3269528 h 4526253"/>
              <a:gd name="connsiteX2537" fmla="*/ 1178369 w 4328487"/>
              <a:gd name="connsiteY2537" fmla="*/ 3269211 h 4526253"/>
              <a:gd name="connsiteX2538" fmla="*/ 1153187 w 4328487"/>
              <a:gd name="connsiteY2538" fmla="*/ 3333248 h 4526253"/>
              <a:gd name="connsiteX2539" fmla="*/ 1157425 w 4328487"/>
              <a:gd name="connsiteY2539" fmla="*/ 3334470 h 4526253"/>
              <a:gd name="connsiteX2540" fmla="*/ 1178369 w 4328487"/>
              <a:gd name="connsiteY2540" fmla="*/ 3269211 h 4526253"/>
              <a:gd name="connsiteX2541" fmla="*/ 3723036 w 4328487"/>
              <a:gd name="connsiteY2541" fmla="*/ 3268394 h 4526253"/>
              <a:gd name="connsiteX2542" fmla="*/ 3703345 w 4328487"/>
              <a:gd name="connsiteY2542" fmla="*/ 3282922 h 4526253"/>
              <a:gd name="connsiteX2543" fmla="*/ 3725129 w 4328487"/>
              <a:gd name="connsiteY2543" fmla="*/ 3307670 h 4526253"/>
              <a:gd name="connsiteX2544" fmla="*/ 3746962 w 4328487"/>
              <a:gd name="connsiteY2544" fmla="*/ 3298795 h 4526253"/>
              <a:gd name="connsiteX2545" fmla="*/ 3750670 w 4328487"/>
              <a:gd name="connsiteY2545" fmla="*/ 3295892 h 4526253"/>
              <a:gd name="connsiteX2546" fmla="*/ 3723036 w 4328487"/>
              <a:gd name="connsiteY2546" fmla="*/ 3268394 h 4526253"/>
              <a:gd name="connsiteX2547" fmla="*/ 3569956 w 4328487"/>
              <a:gd name="connsiteY2547" fmla="*/ 3267502 h 4526253"/>
              <a:gd name="connsiteX2548" fmla="*/ 3568887 w 4328487"/>
              <a:gd name="connsiteY2548" fmla="*/ 3267603 h 4526253"/>
              <a:gd name="connsiteX2549" fmla="*/ 3569420 w 4328487"/>
              <a:gd name="connsiteY2549" fmla="*/ 3268178 h 4526253"/>
              <a:gd name="connsiteX2550" fmla="*/ 3569956 w 4328487"/>
              <a:gd name="connsiteY2550" fmla="*/ 3267502 h 4526253"/>
              <a:gd name="connsiteX2551" fmla="*/ 3501383 w 4328487"/>
              <a:gd name="connsiteY2551" fmla="*/ 3265709 h 4526253"/>
              <a:gd name="connsiteX2552" fmla="*/ 3496112 w 4328487"/>
              <a:gd name="connsiteY2552" fmla="*/ 3270065 h 4526253"/>
              <a:gd name="connsiteX2553" fmla="*/ 3506184 w 4328487"/>
              <a:gd name="connsiteY2553" fmla="*/ 3280091 h 4526253"/>
              <a:gd name="connsiteX2554" fmla="*/ 3511485 w 4328487"/>
              <a:gd name="connsiteY2554" fmla="*/ 3275991 h 4526253"/>
              <a:gd name="connsiteX2555" fmla="*/ 3506377 w 4328487"/>
              <a:gd name="connsiteY2555" fmla="*/ 3280089 h 4526253"/>
              <a:gd name="connsiteX2556" fmla="*/ 3544112 w 4328487"/>
              <a:gd name="connsiteY2556" fmla="*/ 3317229 h 4526253"/>
              <a:gd name="connsiteX2557" fmla="*/ 3544549 w 4328487"/>
              <a:gd name="connsiteY2557" fmla="*/ 3305985 h 4526253"/>
              <a:gd name="connsiteX2558" fmla="*/ 3512049 w 4328487"/>
              <a:gd name="connsiteY2558" fmla="*/ 3275540 h 4526253"/>
              <a:gd name="connsiteX2559" fmla="*/ 3511937 w 4328487"/>
              <a:gd name="connsiteY2559" fmla="*/ 3275629 h 4526253"/>
              <a:gd name="connsiteX2560" fmla="*/ 3835953 w 4328487"/>
              <a:gd name="connsiteY2560" fmla="*/ 3263862 h 4526253"/>
              <a:gd name="connsiteX2561" fmla="*/ 3829470 w 4328487"/>
              <a:gd name="connsiteY2561" fmla="*/ 3267729 h 4526253"/>
              <a:gd name="connsiteX2562" fmla="*/ 3829319 w 4328487"/>
              <a:gd name="connsiteY2562" fmla="*/ 3267554 h 4526253"/>
              <a:gd name="connsiteX2563" fmla="*/ 3494572 w 4328487"/>
              <a:gd name="connsiteY2563" fmla="*/ 3259410 h 4526253"/>
              <a:gd name="connsiteX2564" fmla="*/ 3489334 w 4328487"/>
              <a:gd name="connsiteY2564" fmla="*/ 3263382 h 4526253"/>
              <a:gd name="connsiteX2565" fmla="*/ 3491827 w 4328487"/>
              <a:gd name="connsiteY2565" fmla="*/ 3265864 h 4526253"/>
              <a:gd name="connsiteX2566" fmla="*/ 3497614 w 4328487"/>
              <a:gd name="connsiteY2566" fmla="*/ 3262275 h 4526253"/>
              <a:gd name="connsiteX2567" fmla="*/ 3494572 w 4328487"/>
              <a:gd name="connsiteY2567" fmla="*/ 3259410 h 4526253"/>
              <a:gd name="connsiteX2568" fmla="*/ 3651691 w 4328487"/>
              <a:gd name="connsiteY2568" fmla="*/ 3259221 h 4526253"/>
              <a:gd name="connsiteX2569" fmla="*/ 3649027 w 4328487"/>
              <a:gd name="connsiteY2569" fmla="*/ 3261160 h 4526253"/>
              <a:gd name="connsiteX2570" fmla="*/ 3646986 w 4328487"/>
              <a:gd name="connsiteY2570" fmla="*/ 3269625 h 4526253"/>
              <a:gd name="connsiteX2571" fmla="*/ 3648072 w 4328487"/>
              <a:gd name="connsiteY2571" fmla="*/ 3269330 h 4526253"/>
              <a:gd name="connsiteX2572" fmla="*/ 3646941 w 4328487"/>
              <a:gd name="connsiteY2572" fmla="*/ 3270202 h 4526253"/>
              <a:gd name="connsiteX2573" fmla="*/ 3654788 w 4328487"/>
              <a:gd name="connsiteY2573" fmla="*/ 3269675 h 4526253"/>
              <a:gd name="connsiteX2574" fmla="*/ 3658591 w 4328487"/>
              <a:gd name="connsiteY2574" fmla="*/ 3265615 h 4526253"/>
              <a:gd name="connsiteX2575" fmla="*/ 3651691 w 4328487"/>
              <a:gd name="connsiteY2575" fmla="*/ 3259221 h 4526253"/>
              <a:gd name="connsiteX2576" fmla="*/ 3833418 w 4328487"/>
              <a:gd name="connsiteY2576" fmla="*/ 3250429 h 4526253"/>
              <a:gd name="connsiteX2577" fmla="*/ 3818315 w 4328487"/>
              <a:gd name="connsiteY2577" fmla="*/ 3257148 h 4526253"/>
              <a:gd name="connsiteX2578" fmla="*/ 3823067 w 4328487"/>
              <a:gd name="connsiteY2578" fmla="*/ 3262692 h 4526253"/>
              <a:gd name="connsiteX2579" fmla="*/ 3833722 w 4328487"/>
              <a:gd name="connsiteY2579" fmla="*/ 3254941 h 4526253"/>
              <a:gd name="connsiteX2580" fmla="*/ 3835808 w 4328487"/>
              <a:gd name="connsiteY2580" fmla="*/ 3253008 h 4526253"/>
              <a:gd name="connsiteX2581" fmla="*/ 3833418 w 4328487"/>
              <a:gd name="connsiteY2581" fmla="*/ 3250429 h 4526253"/>
              <a:gd name="connsiteX2582" fmla="*/ 3484909 w 4328487"/>
              <a:gd name="connsiteY2582" fmla="*/ 3250248 h 4526253"/>
              <a:gd name="connsiteX2583" fmla="*/ 3479880 w 4328487"/>
              <a:gd name="connsiteY2583" fmla="*/ 3254026 h 4526253"/>
              <a:gd name="connsiteX2584" fmla="*/ 3487650 w 4328487"/>
              <a:gd name="connsiteY2584" fmla="*/ 3261565 h 4526253"/>
              <a:gd name="connsiteX2585" fmla="*/ 3492519 w 4328487"/>
              <a:gd name="connsiteY2585" fmla="*/ 3257406 h 4526253"/>
              <a:gd name="connsiteX2586" fmla="*/ 3484909 w 4328487"/>
              <a:gd name="connsiteY2586" fmla="*/ 3250248 h 4526253"/>
              <a:gd name="connsiteX2587" fmla="*/ 3472723 w 4328487"/>
              <a:gd name="connsiteY2587" fmla="*/ 3238986 h 4526253"/>
              <a:gd name="connsiteX2588" fmla="*/ 3468095 w 4328487"/>
              <a:gd name="connsiteY2588" fmla="*/ 3242570 h 4526253"/>
              <a:gd name="connsiteX2589" fmla="*/ 3479245 w 4328487"/>
              <a:gd name="connsiteY2589" fmla="*/ 3253548 h 4526253"/>
              <a:gd name="connsiteX2590" fmla="*/ 3482562 w 4328487"/>
              <a:gd name="connsiteY2590" fmla="*/ 3248343 h 4526253"/>
              <a:gd name="connsiteX2591" fmla="*/ 3475129 w 4328487"/>
              <a:gd name="connsiteY2591" fmla="*/ 3241374 h 4526253"/>
              <a:gd name="connsiteX2592" fmla="*/ 3475998 w 4328487"/>
              <a:gd name="connsiteY2592" fmla="*/ 3246075 h 4526253"/>
              <a:gd name="connsiteX2593" fmla="*/ 3469917 w 4328487"/>
              <a:gd name="connsiteY2593" fmla="*/ 3242654 h 4526253"/>
              <a:gd name="connsiteX2594" fmla="*/ 3473167 w 4328487"/>
              <a:gd name="connsiteY2594" fmla="*/ 3239464 h 4526253"/>
              <a:gd name="connsiteX2595" fmla="*/ 3472723 w 4328487"/>
              <a:gd name="connsiteY2595" fmla="*/ 3238986 h 4526253"/>
              <a:gd name="connsiteX2596" fmla="*/ 3687233 w 4328487"/>
              <a:gd name="connsiteY2596" fmla="*/ 3233548 h 4526253"/>
              <a:gd name="connsiteX2597" fmla="*/ 3670012 w 4328487"/>
              <a:gd name="connsiteY2597" fmla="*/ 3246142 h 4526253"/>
              <a:gd name="connsiteX2598" fmla="*/ 3679418 w 4328487"/>
              <a:gd name="connsiteY2598" fmla="*/ 3256073 h 4526253"/>
              <a:gd name="connsiteX2599" fmla="*/ 3699891 w 4328487"/>
              <a:gd name="connsiteY2599" fmla="*/ 3279198 h 4526253"/>
              <a:gd name="connsiteX2600" fmla="*/ 3719003 w 4328487"/>
              <a:gd name="connsiteY2600" fmla="*/ 3264671 h 4526253"/>
              <a:gd name="connsiteX2601" fmla="*/ 3687233 w 4328487"/>
              <a:gd name="connsiteY2601" fmla="*/ 3233548 h 4526253"/>
              <a:gd name="connsiteX2602" fmla="*/ 3735138 w 4328487"/>
              <a:gd name="connsiteY2602" fmla="*/ 3229989 h 4526253"/>
              <a:gd name="connsiteX2603" fmla="*/ 3734318 w 4328487"/>
              <a:gd name="connsiteY2603" fmla="*/ 3230571 h 4526253"/>
              <a:gd name="connsiteX2604" fmla="*/ 3734585 w 4328487"/>
              <a:gd name="connsiteY2604" fmla="*/ 3230858 h 4526253"/>
              <a:gd name="connsiteX2605" fmla="*/ 3735138 w 4328487"/>
              <a:gd name="connsiteY2605" fmla="*/ 3229989 h 4526253"/>
              <a:gd name="connsiteX2606" fmla="*/ 3454377 w 4328487"/>
              <a:gd name="connsiteY2606" fmla="*/ 3221712 h 4526253"/>
              <a:gd name="connsiteX2607" fmla="*/ 3450355 w 4328487"/>
              <a:gd name="connsiteY2607" fmla="*/ 3224906 h 4526253"/>
              <a:gd name="connsiteX2608" fmla="*/ 3458126 w 4328487"/>
              <a:gd name="connsiteY2608" fmla="*/ 3232447 h 4526253"/>
              <a:gd name="connsiteX2609" fmla="*/ 3462441 w 4328487"/>
              <a:gd name="connsiteY2609" fmla="*/ 3229155 h 4526253"/>
              <a:gd name="connsiteX2610" fmla="*/ 3454377 w 4328487"/>
              <a:gd name="connsiteY2610" fmla="*/ 3221712 h 4526253"/>
              <a:gd name="connsiteX2611" fmla="*/ 3801240 w 4328487"/>
              <a:gd name="connsiteY2611" fmla="*/ 3217194 h 4526253"/>
              <a:gd name="connsiteX2612" fmla="*/ 3790302 w 4328487"/>
              <a:gd name="connsiteY2612" fmla="*/ 3224850 h 4526253"/>
              <a:gd name="connsiteX2613" fmla="*/ 3804912 w 4328487"/>
              <a:gd name="connsiteY2613" fmla="*/ 3241860 h 4526253"/>
              <a:gd name="connsiteX2614" fmla="*/ 3815392 w 4328487"/>
              <a:gd name="connsiteY2614" fmla="*/ 3253997 h 4526253"/>
              <a:gd name="connsiteX2615" fmla="*/ 3827540 w 4328487"/>
              <a:gd name="connsiteY2615" fmla="*/ 3244508 h 4526253"/>
              <a:gd name="connsiteX2616" fmla="*/ 3801240 w 4328487"/>
              <a:gd name="connsiteY2616" fmla="*/ 3217194 h 4526253"/>
              <a:gd name="connsiteX2617" fmla="*/ 3760632 w 4328487"/>
              <a:gd name="connsiteY2617" fmla="*/ 3215232 h 4526253"/>
              <a:gd name="connsiteX2618" fmla="*/ 3735663 w 4328487"/>
              <a:gd name="connsiteY2618" fmla="*/ 3231812 h 4526253"/>
              <a:gd name="connsiteX2619" fmla="*/ 3746824 w 4328487"/>
              <a:gd name="connsiteY2619" fmla="*/ 3243848 h 4526253"/>
              <a:gd name="connsiteX2620" fmla="*/ 3771547 w 4328487"/>
              <a:gd name="connsiteY2620" fmla="*/ 3225543 h 4526253"/>
              <a:gd name="connsiteX2621" fmla="*/ 3760632 w 4328487"/>
              <a:gd name="connsiteY2621" fmla="*/ 3215232 h 4526253"/>
              <a:gd name="connsiteX2622" fmla="*/ 3436162 w 4328487"/>
              <a:gd name="connsiteY2622" fmla="*/ 3211064 h 4526253"/>
              <a:gd name="connsiteX2623" fmla="*/ 3438216 w 4328487"/>
              <a:gd name="connsiteY2623" fmla="*/ 3213067 h 4526253"/>
              <a:gd name="connsiteX2624" fmla="*/ 3440285 w 4328487"/>
              <a:gd name="connsiteY2624" fmla="*/ 3211326 h 4526253"/>
              <a:gd name="connsiteX2625" fmla="*/ 3436162 w 4328487"/>
              <a:gd name="connsiteY2625" fmla="*/ 3211064 h 4526253"/>
              <a:gd name="connsiteX2626" fmla="*/ 3793680 w 4328487"/>
              <a:gd name="connsiteY2626" fmla="*/ 3209460 h 4526253"/>
              <a:gd name="connsiteX2627" fmla="*/ 3783690 w 4328487"/>
              <a:gd name="connsiteY2627" fmla="*/ 3217302 h 4526253"/>
              <a:gd name="connsiteX2628" fmla="*/ 3789150 w 4328487"/>
              <a:gd name="connsiteY2628" fmla="*/ 3223609 h 4526253"/>
              <a:gd name="connsiteX2629" fmla="*/ 3799630 w 4328487"/>
              <a:gd name="connsiteY2629" fmla="*/ 3215668 h 4526253"/>
              <a:gd name="connsiteX2630" fmla="*/ 3793680 w 4328487"/>
              <a:gd name="connsiteY2630" fmla="*/ 3209460 h 4526253"/>
              <a:gd name="connsiteX2631" fmla="*/ 3654135 w 4328487"/>
              <a:gd name="connsiteY2631" fmla="*/ 3200992 h 4526253"/>
              <a:gd name="connsiteX2632" fmla="*/ 3643317 w 4328487"/>
              <a:gd name="connsiteY2632" fmla="*/ 3208359 h 4526253"/>
              <a:gd name="connsiteX2633" fmla="*/ 3659262 w 4328487"/>
              <a:gd name="connsiteY2633" fmla="*/ 3209030 h 4526253"/>
              <a:gd name="connsiteX2634" fmla="*/ 3648753 w 4328487"/>
              <a:gd name="connsiteY2634" fmla="*/ 3223216 h 4526253"/>
              <a:gd name="connsiteX2635" fmla="*/ 3650967 w 4328487"/>
              <a:gd name="connsiteY2635" fmla="*/ 3225604 h 4526253"/>
              <a:gd name="connsiteX2636" fmla="*/ 3665245 w 4328487"/>
              <a:gd name="connsiteY2636" fmla="*/ 3220712 h 4526253"/>
              <a:gd name="connsiteX2637" fmla="*/ 3659616 w 4328487"/>
              <a:gd name="connsiteY2637" fmla="*/ 3222381 h 4526253"/>
              <a:gd name="connsiteX2638" fmla="*/ 3657546 w 4328487"/>
              <a:gd name="connsiteY2638" fmla="*/ 3227676 h 4526253"/>
              <a:gd name="connsiteX2639" fmla="*/ 3662353 w 4328487"/>
              <a:gd name="connsiteY2639" fmla="*/ 3224285 h 4526253"/>
              <a:gd name="connsiteX2640" fmla="*/ 3657319 w 4328487"/>
              <a:gd name="connsiteY2640" fmla="*/ 3228062 h 4526253"/>
              <a:gd name="connsiteX2641" fmla="*/ 3655840 w 4328487"/>
              <a:gd name="connsiteY2641" fmla="*/ 3230858 h 4526253"/>
              <a:gd name="connsiteX2642" fmla="*/ 3661880 w 4328487"/>
              <a:gd name="connsiteY2642" fmla="*/ 3237160 h 4526253"/>
              <a:gd name="connsiteX2643" fmla="*/ 3679497 w 4328487"/>
              <a:gd name="connsiteY2643" fmla="*/ 3225621 h 4526253"/>
              <a:gd name="connsiteX2644" fmla="*/ 3654135 w 4328487"/>
              <a:gd name="connsiteY2644" fmla="*/ 3200992 h 4526253"/>
              <a:gd name="connsiteX2645" fmla="*/ 3426144 w 4328487"/>
              <a:gd name="connsiteY2645" fmla="*/ 3195656 h 4526253"/>
              <a:gd name="connsiteX2646" fmla="*/ 3422855 w 4328487"/>
              <a:gd name="connsiteY2646" fmla="*/ 3198175 h 4526253"/>
              <a:gd name="connsiteX2647" fmla="*/ 3428126 w 4328487"/>
              <a:gd name="connsiteY2647" fmla="*/ 3203234 h 4526253"/>
              <a:gd name="connsiteX2648" fmla="*/ 3431521 w 4328487"/>
              <a:gd name="connsiteY2648" fmla="*/ 3200621 h 4526253"/>
              <a:gd name="connsiteX2649" fmla="*/ 3426144 w 4328487"/>
              <a:gd name="connsiteY2649" fmla="*/ 3195656 h 4526253"/>
              <a:gd name="connsiteX2650" fmla="*/ 3739226 w 4328487"/>
              <a:gd name="connsiteY2650" fmla="*/ 3195286 h 4526253"/>
              <a:gd name="connsiteX2651" fmla="*/ 3716852 w 4328487"/>
              <a:gd name="connsiteY2651" fmla="*/ 3211946 h 4526253"/>
              <a:gd name="connsiteX2652" fmla="*/ 3733256 w 4328487"/>
              <a:gd name="connsiteY2652" fmla="*/ 3229425 h 4526253"/>
              <a:gd name="connsiteX2653" fmla="*/ 3751316 w 4328487"/>
              <a:gd name="connsiteY2653" fmla="*/ 3214808 h 4526253"/>
              <a:gd name="connsiteX2654" fmla="*/ 3757218 w 4328487"/>
              <a:gd name="connsiteY2654" fmla="*/ 3212180 h 4526253"/>
              <a:gd name="connsiteX2655" fmla="*/ 3739226 w 4328487"/>
              <a:gd name="connsiteY2655" fmla="*/ 3195286 h 4526253"/>
              <a:gd name="connsiteX2656" fmla="*/ 3836319 w 4328487"/>
              <a:gd name="connsiteY2656" fmla="*/ 3192485 h 4526253"/>
              <a:gd name="connsiteX2657" fmla="*/ 3815975 w 4328487"/>
              <a:gd name="connsiteY2657" fmla="*/ 3206730 h 4526253"/>
              <a:gd name="connsiteX2658" fmla="*/ 3840666 w 4328487"/>
              <a:gd name="connsiteY2658" fmla="*/ 3234823 h 4526253"/>
              <a:gd name="connsiteX2659" fmla="*/ 3843644 w 4328487"/>
              <a:gd name="connsiteY2659" fmla="*/ 3232595 h 4526253"/>
              <a:gd name="connsiteX2660" fmla="*/ 3840828 w 4328487"/>
              <a:gd name="connsiteY2660" fmla="*/ 3235205 h 4526253"/>
              <a:gd name="connsiteX2661" fmla="*/ 3844002 w 4328487"/>
              <a:gd name="connsiteY2661" fmla="*/ 3238836 h 4526253"/>
              <a:gd name="connsiteX2662" fmla="*/ 3872193 w 4328487"/>
              <a:gd name="connsiteY2662" fmla="*/ 3227617 h 4526253"/>
              <a:gd name="connsiteX2663" fmla="*/ 3855593 w 4328487"/>
              <a:gd name="connsiteY2663" fmla="*/ 3211387 h 4526253"/>
              <a:gd name="connsiteX2664" fmla="*/ 3845150 w 4328487"/>
              <a:gd name="connsiteY2664" fmla="*/ 3201172 h 4526253"/>
              <a:gd name="connsiteX2665" fmla="*/ 3836136 w 4328487"/>
              <a:gd name="connsiteY2665" fmla="*/ 3206510 h 4526253"/>
              <a:gd name="connsiteX2666" fmla="*/ 3834625 w 4328487"/>
              <a:gd name="connsiteY2666" fmla="*/ 3206135 h 4526253"/>
              <a:gd name="connsiteX2667" fmla="*/ 3844532 w 4328487"/>
              <a:gd name="connsiteY2667" fmla="*/ 3200505 h 4526253"/>
              <a:gd name="connsiteX2668" fmla="*/ 3836319 w 4328487"/>
              <a:gd name="connsiteY2668" fmla="*/ 3192485 h 4526253"/>
              <a:gd name="connsiteX2669" fmla="*/ 3733758 w 4328487"/>
              <a:gd name="connsiteY2669" fmla="*/ 3190227 h 4526253"/>
              <a:gd name="connsiteX2670" fmla="*/ 3712600 w 4328487"/>
              <a:gd name="connsiteY2670" fmla="*/ 3207361 h 4526253"/>
              <a:gd name="connsiteX2671" fmla="*/ 3714903 w 4328487"/>
              <a:gd name="connsiteY2671" fmla="*/ 3209844 h 4526253"/>
              <a:gd name="connsiteX2672" fmla="*/ 3717016 w 4328487"/>
              <a:gd name="connsiteY2672" fmla="*/ 3208773 h 4526253"/>
              <a:gd name="connsiteX2673" fmla="*/ 3737968 w 4328487"/>
              <a:gd name="connsiteY2673" fmla="*/ 3194142 h 4526253"/>
              <a:gd name="connsiteX2674" fmla="*/ 3733758 w 4328487"/>
              <a:gd name="connsiteY2674" fmla="*/ 3190227 h 4526253"/>
              <a:gd name="connsiteX2675" fmla="*/ 3418166 w 4328487"/>
              <a:gd name="connsiteY2675" fmla="*/ 3188308 h 4526253"/>
              <a:gd name="connsiteX2676" fmla="*/ 3415084 w 4328487"/>
              <a:gd name="connsiteY2676" fmla="*/ 3190633 h 4526253"/>
              <a:gd name="connsiteX2677" fmla="*/ 3418748 w 4328487"/>
              <a:gd name="connsiteY2677" fmla="*/ 3194165 h 4526253"/>
              <a:gd name="connsiteX2678" fmla="*/ 3421845 w 4328487"/>
              <a:gd name="connsiteY2678" fmla="*/ 3191648 h 4526253"/>
              <a:gd name="connsiteX2679" fmla="*/ 3418166 w 4328487"/>
              <a:gd name="connsiteY2679" fmla="*/ 3188308 h 4526253"/>
              <a:gd name="connsiteX2680" fmla="*/ 3636174 w 4328487"/>
              <a:gd name="connsiteY2680" fmla="*/ 3183713 h 4526253"/>
              <a:gd name="connsiteX2681" fmla="*/ 3623299 w 4328487"/>
              <a:gd name="connsiteY2681" fmla="*/ 3196185 h 4526253"/>
              <a:gd name="connsiteX2682" fmla="*/ 3628083 w 4328487"/>
              <a:gd name="connsiteY2682" fmla="*/ 3201345 h 4526253"/>
              <a:gd name="connsiteX2683" fmla="*/ 3642879 w 4328487"/>
              <a:gd name="connsiteY2683" fmla="*/ 3190108 h 4526253"/>
              <a:gd name="connsiteX2684" fmla="*/ 3636174 w 4328487"/>
              <a:gd name="connsiteY2684" fmla="*/ 3183713 h 4526253"/>
              <a:gd name="connsiteX2685" fmla="*/ 3762833 w 4328487"/>
              <a:gd name="connsiteY2685" fmla="*/ 3177659 h 4526253"/>
              <a:gd name="connsiteX2686" fmla="*/ 3754111 w 4328487"/>
              <a:gd name="connsiteY2686" fmla="*/ 3184147 h 4526253"/>
              <a:gd name="connsiteX2687" fmla="*/ 3772841 w 4328487"/>
              <a:gd name="connsiteY2687" fmla="*/ 3204975 h 4526253"/>
              <a:gd name="connsiteX2688" fmla="*/ 3780052 w 4328487"/>
              <a:gd name="connsiteY2688" fmla="*/ 3201665 h 4526253"/>
              <a:gd name="connsiteX2689" fmla="*/ 3773816 w 4328487"/>
              <a:gd name="connsiteY2689" fmla="*/ 3206026 h 4526253"/>
              <a:gd name="connsiteX2690" fmla="*/ 3783441 w 4328487"/>
              <a:gd name="connsiteY2690" fmla="*/ 3216823 h 4526253"/>
              <a:gd name="connsiteX2691" fmla="*/ 3793695 w 4328487"/>
              <a:gd name="connsiteY2691" fmla="*/ 3209267 h 4526253"/>
              <a:gd name="connsiteX2692" fmla="*/ 3771014 w 4328487"/>
              <a:gd name="connsiteY2692" fmla="*/ 3186062 h 4526253"/>
              <a:gd name="connsiteX2693" fmla="*/ 3766677 w 4328487"/>
              <a:gd name="connsiteY2693" fmla="*/ 3187241 h 4526253"/>
              <a:gd name="connsiteX2694" fmla="*/ 3769862 w 4328487"/>
              <a:gd name="connsiteY2694" fmla="*/ 3184820 h 4526253"/>
              <a:gd name="connsiteX2695" fmla="*/ 3762833 w 4328487"/>
              <a:gd name="connsiteY2695" fmla="*/ 3177659 h 4526253"/>
              <a:gd name="connsiteX2696" fmla="*/ 3719977 w 4328487"/>
              <a:gd name="connsiteY2696" fmla="*/ 3177246 h 4526253"/>
              <a:gd name="connsiteX2697" fmla="*/ 3717697 w 4328487"/>
              <a:gd name="connsiteY2697" fmla="*/ 3179182 h 4526253"/>
              <a:gd name="connsiteX2698" fmla="*/ 3698590 w 4328487"/>
              <a:gd name="connsiteY2698" fmla="*/ 3192460 h 4526253"/>
              <a:gd name="connsiteX2699" fmla="*/ 3710473 w 4328487"/>
              <a:gd name="connsiteY2699" fmla="*/ 3205067 h 4526253"/>
              <a:gd name="connsiteX2700" fmla="*/ 3732961 w 4328487"/>
              <a:gd name="connsiteY2700" fmla="*/ 3189368 h 4526253"/>
              <a:gd name="connsiteX2701" fmla="*/ 3719977 w 4328487"/>
              <a:gd name="connsiteY2701" fmla="*/ 3177246 h 4526253"/>
              <a:gd name="connsiteX2702" fmla="*/ 3715129 w 4328487"/>
              <a:gd name="connsiteY2702" fmla="*/ 3172857 h 4526253"/>
              <a:gd name="connsiteX2703" fmla="*/ 3696548 w 4328487"/>
              <a:gd name="connsiteY2703" fmla="*/ 3187957 h 4526253"/>
              <a:gd name="connsiteX2704" fmla="*/ 3715766 w 4328487"/>
              <a:gd name="connsiteY2704" fmla="*/ 3173335 h 4526253"/>
              <a:gd name="connsiteX2705" fmla="*/ 3715129 w 4328487"/>
              <a:gd name="connsiteY2705" fmla="*/ 3172857 h 4526253"/>
              <a:gd name="connsiteX2706" fmla="*/ 3712176 w 4328487"/>
              <a:gd name="connsiteY2706" fmla="*/ 3170091 h 4526253"/>
              <a:gd name="connsiteX2707" fmla="*/ 3691295 w 4328487"/>
              <a:gd name="connsiteY2707" fmla="*/ 3185011 h 4526253"/>
              <a:gd name="connsiteX2708" fmla="*/ 3691218 w 4328487"/>
              <a:gd name="connsiteY2708" fmla="*/ 3184931 h 4526253"/>
              <a:gd name="connsiteX2709" fmla="*/ 3898511 w 4328487"/>
              <a:gd name="connsiteY2709" fmla="*/ 3168999 h 4526253"/>
              <a:gd name="connsiteX2710" fmla="*/ 3898745 w 4328487"/>
              <a:gd name="connsiteY2710" fmla="*/ 3169240 h 4526253"/>
              <a:gd name="connsiteX2711" fmla="*/ 3877049 w 4328487"/>
              <a:gd name="connsiteY2711" fmla="*/ 3181768 h 4526253"/>
              <a:gd name="connsiteX2712" fmla="*/ 3619644 w 4328487"/>
              <a:gd name="connsiteY2712" fmla="*/ 3167772 h 4526253"/>
              <a:gd name="connsiteX2713" fmla="*/ 3605938 w 4328487"/>
              <a:gd name="connsiteY2713" fmla="*/ 3177463 h 4526253"/>
              <a:gd name="connsiteX2714" fmla="*/ 3610897 w 4328487"/>
              <a:gd name="connsiteY2714" fmla="*/ 3182811 h 4526253"/>
              <a:gd name="connsiteX2715" fmla="*/ 3621841 w 4328487"/>
              <a:gd name="connsiteY2715" fmla="*/ 3177462 h 4526253"/>
              <a:gd name="connsiteX2716" fmla="*/ 3612581 w 4328487"/>
              <a:gd name="connsiteY2716" fmla="*/ 3184627 h 4526253"/>
              <a:gd name="connsiteX2717" fmla="*/ 3617010 w 4328487"/>
              <a:gd name="connsiteY2717" fmla="*/ 3189403 h 4526253"/>
              <a:gd name="connsiteX2718" fmla="*/ 3620624 w 4328487"/>
              <a:gd name="connsiteY2718" fmla="*/ 3187651 h 4526253"/>
              <a:gd name="connsiteX2719" fmla="*/ 3617452 w 4328487"/>
              <a:gd name="connsiteY2719" fmla="*/ 3189880 h 4526253"/>
              <a:gd name="connsiteX2720" fmla="*/ 3620199 w 4328487"/>
              <a:gd name="connsiteY2720" fmla="*/ 3192842 h 4526253"/>
              <a:gd name="connsiteX2721" fmla="*/ 3622502 w 4328487"/>
              <a:gd name="connsiteY2721" fmla="*/ 3195326 h 4526253"/>
              <a:gd name="connsiteX2722" fmla="*/ 3635360 w 4328487"/>
              <a:gd name="connsiteY2722" fmla="*/ 3183046 h 4526253"/>
              <a:gd name="connsiteX2723" fmla="*/ 3619644 w 4328487"/>
              <a:gd name="connsiteY2723" fmla="*/ 3167772 h 4526253"/>
              <a:gd name="connsiteX2724" fmla="*/ 3706002 w 4328487"/>
              <a:gd name="connsiteY2724" fmla="*/ 3164268 h 4526253"/>
              <a:gd name="connsiteX2725" fmla="*/ 3697165 w 4328487"/>
              <a:gd name="connsiteY2725" fmla="*/ 3169796 h 4526253"/>
              <a:gd name="connsiteX2726" fmla="*/ 3685876 w 4328487"/>
              <a:gd name="connsiteY2726" fmla="*/ 3179376 h 4526253"/>
              <a:gd name="connsiteX2727" fmla="*/ 3691218 w 4328487"/>
              <a:gd name="connsiteY2727" fmla="*/ 3184931 h 4526253"/>
              <a:gd name="connsiteX2728" fmla="*/ 3691103 w 4328487"/>
              <a:gd name="connsiteY2728" fmla="*/ 3185013 h 4526253"/>
              <a:gd name="connsiteX2729" fmla="*/ 3695015 w 4328487"/>
              <a:gd name="connsiteY2729" fmla="*/ 3189024 h 4526253"/>
              <a:gd name="connsiteX2730" fmla="*/ 3714052 w 4328487"/>
              <a:gd name="connsiteY2730" fmla="*/ 3171903 h 4526253"/>
              <a:gd name="connsiteX2731" fmla="*/ 3712176 w 4328487"/>
              <a:gd name="connsiteY2731" fmla="*/ 3170091 h 4526253"/>
              <a:gd name="connsiteX2732" fmla="*/ 3706002 w 4328487"/>
              <a:gd name="connsiteY2732" fmla="*/ 3164268 h 4526253"/>
              <a:gd name="connsiteX2733" fmla="*/ 3749483 w 4328487"/>
              <a:gd name="connsiteY2733" fmla="*/ 3164098 h 4526253"/>
              <a:gd name="connsiteX2734" fmla="*/ 3741283 w 4328487"/>
              <a:gd name="connsiteY2734" fmla="*/ 3170104 h 4526253"/>
              <a:gd name="connsiteX2735" fmla="*/ 3748458 w 4328487"/>
              <a:gd name="connsiteY2735" fmla="*/ 3177841 h 4526253"/>
              <a:gd name="connsiteX2736" fmla="*/ 3754722 w 4328487"/>
              <a:gd name="connsiteY2736" fmla="*/ 3173096 h 4526253"/>
              <a:gd name="connsiteX2737" fmla="*/ 3748724 w 4328487"/>
              <a:gd name="connsiteY2737" fmla="*/ 3178128 h 4526253"/>
              <a:gd name="connsiteX2738" fmla="*/ 3752661 w 4328487"/>
              <a:gd name="connsiteY2738" fmla="*/ 3183003 h 4526253"/>
              <a:gd name="connsiteX2739" fmla="*/ 3761117 w 4328487"/>
              <a:gd name="connsiteY2739" fmla="*/ 3176227 h 4526253"/>
              <a:gd name="connsiteX2740" fmla="*/ 3751788 w 4328487"/>
              <a:gd name="connsiteY2740" fmla="*/ 3166582 h 4526253"/>
              <a:gd name="connsiteX2741" fmla="*/ 3744926 w 4328487"/>
              <a:gd name="connsiteY2741" fmla="*/ 3171523 h 4526253"/>
              <a:gd name="connsiteX2742" fmla="*/ 3742409 w 4328487"/>
              <a:gd name="connsiteY2742" fmla="*/ 3170481 h 4526253"/>
              <a:gd name="connsiteX2743" fmla="*/ 3750900 w 4328487"/>
              <a:gd name="connsiteY2743" fmla="*/ 3165626 h 4526253"/>
              <a:gd name="connsiteX2744" fmla="*/ 3749483 w 4328487"/>
              <a:gd name="connsiteY2744" fmla="*/ 3164098 h 4526253"/>
              <a:gd name="connsiteX2745" fmla="*/ 3806393 w 4328487"/>
              <a:gd name="connsiteY2745" fmla="*/ 3163560 h 4526253"/>
              <a:gd name="connsiteX2746" fmla="*/ 3788449 w 4328487"/>
              <a:gd name="connsiteY2746" fmla="*/ 3175580 h 4526253"/>
              <a:gd name="connsiteX2747" fmla="*/ 3808478 w 4328487"/>
              <a:gd name="connsiteY2747" fmla="*/ 3198226 h 4526253"/>
              <a:gd name="connsiteX2748" fmla="*/ 3814469 w 4328487"/>
              <a:gd name="connsiteY2748" fmla="*/ 3205105 h 4526253"/>
              <a:gd name="connsiteX2749" fmla="*/ 3835151 w 4328487"/>
              <a:gd name="connsiteY2749" fmla="*/ 3191434 h 4526253"/>
              <a:gd name="connsiteX2750" fmla="*/ 3806393 w 4328487"/>
              <a:gd name="connsiteY2750" fmla="*/ 3163560 h 4526253"/>
              <a:gd name="connsiteX2751" fmla="*/ 2006156 w 4328487"/>
              <a:gd name="connsiteY2751" fmla="*/ 3160030 h 4526253"/>
              <a:gd name="connsiteX2752" fmla="*/ 2004534 w 4328487"/>
              <a:gd name="connsiteY2752" fmla="*/ 3161000 h 4526253"/>
              <a:gd name="connsiteX2753" fmla="*/ 2005910 w 4328487"/>
              <a:gd name="connsiteY2753" fmla="*/ 3161857 h 4526253"/>
              <a:gd name="connsiteX2754" fmla="*/ 2006897 w 4328487"/>
              <a:gd name="connsiteY2754" fmla="*/ 3160410 h 4526253"/>
              <a:gd name="connsiteX2755" fmla="*/ 2006156 w 4328487"/>
              <a:gd name="connsiteY2755" fmla="*/ 3160030 h 4526253"/>
              <a:gd name="connsiteX2756" fmla="*/ 3387438 w 4328487"/>
              <a:gd name="connsiteY2756" fmla="*/ 3159774 h 4526253"/>
              <a:gd name="connsiteX2757" fmla="*/ 3384965 w 4328487"/>
              <a:gd name="connsiteY2757" fmla="*/ 3161710 h 4526253"/>
              <a:gd name="connsiteX2758" fmla="*/ 3386311 w 4328487"/>
              <a:gd name="connsiteY2758" fmla="*/ 3162950 h 4526253"/>
              <a:gd name="connsiteX2759" fmla="*/ 3390167 w 4328487"/>
              <a:gd name="connsiteY2759" fmla="*/ 3166481 h 4526253"/>
              <a:gd name="connsiteX2760" fmla="*/ 3392549 w 4328487"/>
              <a:gd name="connsiteY2760" fmla="*/ 3164450 h 4526253"/>
              <a:gd name="connsiteX2761" fmla="*/ 3387438 w 4328487"/>
              <a:gd name="connsiteY2761" fmla="*/ 3159774 h 4526253"/>
              <a:gd name="connsiteX2762" fmla="*/ 3743251 w 4328487"/>
              <a:gd name="connsiteY2762" fmla="*/ 3157796 h 4526253"/>
              <a:gd name="connsiteX2763" fmla="*/ 3735701 w 4328487"/>
              <a:gd name="connsiteY2763" fmla="*/ 3164086 h 4526253"/>
              <a:gd name="connsiteX2764" fmla="*/ 3738447 w 4328487"/>
              <a:gd name="connsiteY2764" fmla="*/ 3167046 h 4526253"/>
              <a:gd name="connsiteX2765" fmla="*/ 3746278 w 4328487"/>
              <a:gd name="connsiteY2765" fmla="*/ 3160851 h 4526253"/>
              <a:gd name="connsiteX2766" fmla="*/ 3743251 w 4328487"/>
              <a:gd name="connsiteY2766" fmla="*/ 3157796 h 4526253"/>
              <a:gd name="connsiteX2767" fmla="*/ 3795404 w 4328487"/>
              <a:gd name="connsiteY2767" fmla="*/ 3152962 h 4526253"/>
              <a:gd name="connsiteX2768" fmla="*/ 3779164 w 4328487"/>
              <a:gd name="connsiteY2768" fmla="*/ 3165358 h 4526253"/>
              <a:gd name="connsiteX2769" fmla="*/ 3785703 w 4328487"/>
              <a:gd name="connsiteY2769" fmla="*/ 3172620 h 4526253"/>
              <a:gd name="connsiteX2770" fmla="*/ 3802731 w 4328487"/>
              <a:gd name="connsiteY2770" fmla="*/ 3160026 h 4526253"/>
              <a:gd name="connsiteX2771" fmla="*/ 3795404 w 4328487"/>
              <a:gd name="connsiteY2771" fmla="*/ 3152962 h 4526253"/>
              <a:gd name="connsiteX2772" fmla="*/ 3596016 w 4328487"/>
              <a:gd name="connsiteY2772" fmla="*/ 3150241 h 4526253"/>
              <a:gd name="connsiteX2773" fmla="*/ 3586154 w 4328487"/>
              <a:gd name="connsiteY2773" fmla="*/ 3156543 h 4526253"/>
              <a:gd name="connsiteX2774" fmla="*/ 3586864 w 4328487"/>
              <a:gd name="connsiteY2774" fmla="*/ 3157309 h 4526253"/>
              <a:gd name="connsiteX2775" fmla="*/ 3596016 w 4328487"/>
              <a:gd name="connsiteY2775" fmla="*/ 3150241 h 4526253"/>
              <a:gd name="connsiteX2776" fmla="*/ 3732841 w 4328487"/>
              <a:gd name="connsiteY2776" fmla="*/ 3147196 h 4526253"/>
              <a:gd name="connsiteX2777" fmla="*/ 3724910 w 4328487"/>
              <a:gd name="connsiteY2777" fmla="*/ 3152241 h 4526253"/>
              <a:gd name="connsiteX2778" fmla="*/ 3732424 w 4328487"/>
              <a:gd name="connsiteY2778" fmla="*/ 3160551 h 4526253"/>
              <a:gd name="connsiteX2779" fmla="*/ 3740136 w 4328487"/>
              <a:gd name="connsiteY2779" fmla="*/ 3154643 h 4526253"/>
              <a:gd name="connsiteX2780" fmla="*/ 3732841 w 4328487"/>
              <a:gd name="connsiteY2780" fmla="*/ 3147196 h 4526253"/>
              <a:gd name="connsiteX2781" fmla="*/ 3781637 w 4328487"/>
              <a:gd name="connsiteY2781" fmla="*/ 3139790 h 4526253"/>
              <a:gd name="connsiteX2782" fmla="*/ 3766807 w 4328487"/>
              <a:gd name="connsiteY2782" fmla="*/ 3151407 h 4526253"/>
              <a:gd name="connsiteX2783" fmla="*/ 3777126 w 4328487"/>
              <a:gd name="connsiteY2783" fmla="*/ 3163162 h 4526253"/>
              <a:gd name="connsiteX2784" fmla="*/ 3792271 w 4328487"/>
              <a:gd name="connsiteY2784" fmla="*/ 3150004 h 4526253"/>
              <a:gd name="connsiteX2785" fmla="*/ 3781637 w 4328487"/>
              <a:gd name="connsiteY2785" fmla="*/ 3139790 h 4526253"/>
              <a:gd name="connsiteX2786" fmla="*/ 3774841 w 4328487"/>
              <a:gd name="connsiteY2786" fmla="*/ 3133299 h 4526253"/>
              <a:gd name="connsiteX2787" fmla="*/ 3765603 w 4328487"/>
              <a:gd name="connsiteY2787" fmla="*/ 3139023 h 4526253"/>
              <a:gd name="connsiteX2788" fmla="*/ 3759915 w 4328487"/>
              <a:gd name="connsiteY2788" fmla="*/ 3143764 h 4526253"/>
              <a:gd name="connsiteX2789" fmla="*/ 3763796 w 4328487"/>
              <a:gd name="connsiteY2789" fmla="*/ 3148160 h 4526253"/>
              <a:gd name="connsiteX2790" fmla="*/ 3780382 w 4328487"/>
              <a:gd name="connsiteY2790" fmla="*/ 3138644 h 4526253"/>
              <a:gd name="connsiteX2791" fmla="*/ 3774841 w 4328487"/>
              <a:gd name="connsiteY2791" fmla="*/ 3133299 h 4526253"/>
              <a:gd name="connsiteX2792" fmla="*/ 3671697 w 4328487"/>
              <a:gd name="connsiteY2792" fmla="*/ 3132295 h 4526253"/>
              <a:gd name="connsiteX2793" fmla="*/ 3652743 w 4328487"/>
              <a:gd name="connsiteY2793" fmla="*/ 3144899 h 4526253"/>
              <a:gd name="connsiteX2794" fmla="*/ 3674063 w 4328487"/>
              <a:gd name="connsiteY2794" fmla="*/ 3167057 h 4526253"/>
              <a:gd name="connsiteX2795" fmla="*/ 3693458 w 4328487"/>
              <a:gd name="connsiteY2795" fmla="*/ 3152623 h 4526253"/>
              <a:gd name="connsiteX2796" fmla="*/ 3682260 w 4328487"/>
              <a:gd name="connsiteY2796" fmla="*/ 3142221 h 4526253"/>
              <a:gd name="connsiteX2797" fmla="*/ 3665218 w 4328487"/>
              <a:gd name="connsiteY2797" fmla="*/ 3147897 h 4526253"/>
              <a:gd name="connsiteX2798" fmla="*/ 3677874 w 4328487"/>
              <a:gd name="connsiteY2798" fmla="*/ 3138117 h 4526253"/>
              <a:gd name="connsiteX2799" fmla="*/ 3671697 w 4328487"/>
              <a:gd name="connsiteY2799" fmla="*/ 3132295 h 4526253"/>
              <a:gd name="connsiteX2800" fmla="*/ 3578933 w 4328487"/>
              <a:gd name="connsiteY2800" fmla="*/ 3129306 h 4526253"/>
              <a:gd name="connsiteX2801" fmla="*/ 3568407 w 4328487"/>
              <a:gd name="connsiteY2801" fmla="*/ 3137824 h 4526253"/>
              <a:gd name="connsiteX2802" fmla="*/ 3571168 w 4328487"/>
              <a:gd name="connsiteY2802" fmla="*/ 3140593 h 4526253"/>
              <a:gd name="connsiteX2803" fmla="*/ 3571700 w 4328487"/>
              <a:gd name="connsiteY2803" fmla="*/ 3141167 h 4526253"/>
              <a:gd name="connsiteX2804" fmla="*/ 3581799 w 4328487"/>
              <a:gd name="connsiteY2804" fmla="*/ 3131978 h 4526253"/>
              <a:gd name="connsiteX2805" fmla="*/ 3578933 w 4328487"/>
              <a:gd name="connsiteY2805" fmla="*/ 3129306 h 4526253"/>
              <a:gd name="connsiteX2806" fmla="*/ 3856299 w 4328487"/>
              <a:gd name="connsiteY2806" fmla="*/ 3127230 h 4526253"/>
              <a:gd name="connsiteX2807" fmla="*/ 3834397 w 4328487"/>
              <a:gd name="connsiteY2807" fmla="*/ 3141677 h 4526253"/>
              <a:gd name="connsiteX2808" fmla="*/ 3853973 w 4328487"/>
              <a:gd name="connsiteY2808" fmla="*/ 3162789 h 4526253"/>
              <a:gd name="connsiteX2809" fmla="*/ 3869895 w 4328487"/>
              <a:gd name="connsiteY2809" fmla="*/ 3151933 h 4526253"/>
              <a:gd name="connsiteX2810" fmla="*/ 3866360 w 4328487"/>
              <a:gd name="connsiteY2810" fmla="*/ 3156275 h 4526253"/>
              <a:gd name="connsiteX2811" fmla="*/ 3854327 w 4328487"/>
              <a:gd name="connsiteY2811" fmla="*/ 3163170 h 4526253"/>
              <a:gd name="connsiteX2812" fmla="*/ 3857485 w 4328487"/>
              <a:gd name="connsiteY2812" fmla="*/ 3166994 h 4526253"/>
              <a:gd name="connsiteX2813" fmla="*/ 3866255 w 4328487"/>
              <a:gd name="connsiteY2813" fmla="*/ 3156372 h 4526253"/>
              <a:gd name="connsiteX2814" fmla="*/ 3879002 w 4328487"/>
              <a:gd name="connsiteY2814" fmla="*/ 3148995 h 4526253"/>
              <a:gd name="connsiteX2815" fmla="*/ 3878560 w 4328487"/>
              <a:gd name="connsiteY2815" fmla="*/ 3148517 h 4526253"/>
              <a:gd name="connsiteX2816" fmla="*/ 3876079 w 4328487"/>
              <a:gd name="connsiteY2816" fmla="*/ 3145842 h 4526253"/>
              <a:gd name="connsiteX2817" fmla="*/ 3856299 w 4328487"/>
              <a:gd name="connsiteY2817" fmla="*/ 3127230 h 4526253"/>
              <a:gd name="connsiteX2818" fmla="*/ 3768169 w 4328487"/>
              <a:gd name="connsiteY2818" fmla="*/ 3126520 h 4526253"/>
              <a:gd name="connsiteX2819" fmla="*/ 3752417 w 4328487"/>
              <a:gd name="connsiteY2819" fmla="*/ 3135259 h 4526253"/>
              <a:gd name="connsiteX2820" fmla="*/ 3757804 w 4328487"/>
              <a:gd name="connsiteY2820" fmla="*/ 3141279 h 4526253"/>
              <a:gd name="connsiteX2821" fmla="*/ 3768391 w 4328487"/>
              <a:gd name="connsiteY2821" fmla="*/ 3133241 h 4526253"/>
              <a:gd name="connsiteX2822" fmla="*/ 3771564 w 4328487"/>
              <a:gd name="connsiteY2822" fmla="*/ 3129766 h 4526253"/>
              <a:gd name="connsiteX2823" fmla="*/ 3768169 w 4328487"/>
              <a:gd name="connsiteY2823" fmla="*/ 3126520 h 4526253"/>
              <a:gd name="connsiteX2824" fmla="*/ 3574280 w 4328487"/>
              <a:gd name="connsiteY2824" fmla="*/ 3124915 h 4526253"/>
              <a:gd name="connsiteX2825" fmla="*/ 3563962 w 4328487"/>
              <a:gd name="connsiteY2825" fmla="*/ 3133241 h 4526253"/>
              <a:gd name="connsiteX2826" fmla="*/ 3568140 w 4328487"/>
              <a:gd name="connsiteY2826" fmla="*/ 3137537 h 4526253"/>
              <a:gd name="connsiteX2827" fmla="*/ 3578755 w 4328487"/>
              <a:gd name="connsiteY2827" fmla="*/ 3129115 h 4526253"/>
              <a:gd name="connsiteX2828" fmla="*/ 3574280 w 4328487"/>
              <a:gd name="connsiteY2828" fmla="*/ 3124915 h 4526253"/>
              <a:gd name="connsiteX2829" fmla="*/ 3710053 w 4328487"/>
              <a:gd name="connsiteY2829" fmla="*/ 3124087 h 4526253"/>
              <a:gd name="connsiteX2830" fmla="*/ 3703314 w 4328487"/>
              <a:gd name="connsiteY2830" fmla="*/ 3128740 h 4526253"/>
              <a:gd name="connsiteX2831" fmla="*/ 3712349 w 4328487"/>
              <a:gd name="connsiteY2831" fmla="*/ 3138482 h 4526253"/>
              <a:gd name="connsiteX2832" fmla="*/ 3719136 w 4328487"/>
              <a:gd name="connsiteY2832" fmla="*/ 3133254 h 4526253"/>
              <a:gd name="connsiteX2833" fmla="*/ 3710053 w 4328487"/>
              <a:gd name="connsiteY2833" fmla="*/ 3124087 h 4526253"/>
              <a:gd name="connsiteX2834" fmla="*/ 3345231 w 4328487"/>
              <a:gd name="connsiteY2834" fmla="*/ 3120741 h 4526253"/>
              <a:gd name="connsiteX2835" fmla="*/ 3343281 w 4328487"/>
              <a:gd name="connsiteY2835" fmla="*/ 3122193 h 4526253"/>
              <a:gd name="connsiteX2836" fmla="*/ 3349544 w 4328487"/>
              <a:gd name="connsiteY2836" fmla="*/ 3128111 h 4526253"/>
              <a:gd name="connsiteX2837" fmla="*/ 3351316 w 4328487"/>
              <a:gd name="connsiteY2837" fmla="*/ 3126468 h 4526253"/>
              <a:gd name="connsiteX2838" fmla="*/ 3345231 w 4328487"/>
              <a:gd name="connsiteY2838" fmla="*/ 3120741 h 4526253"/>
              <a:gd name="connsiteX2839" fmla="*/ 3844215 w 4328487"/>
              <a:gd name="connsiteY2839" fmla="*/ 3115872 h 4526253"/>
              <a:gd name="connsiteX2840" fmla="*/ 3824371 w 4328487"/>
              <a:gd name="connsiteY2840" fmla="*/ 3131075 h 4526253"/>
              <a:gd name="connsiteX2841" fmla="*/ 3832360 w 4328487"/>
              <a:gd name="connsiteY2841" fmla="*/ 3139480 h 4526253"/>
              <a:gd name="connsiteX2842" fmla="*/ 3854071 w 4328487"/>
              <a:gd name="connsiteY2842" fmla="*/ 3125036 h 4526253"/>
              <a:gd name="connsiteX2843" fmla="*/ 3844215 w 4328487"/>
              <a:gd name="connsiteY2843" fmla="*/ 3115872 h 4526253"/>
              <a:gd name="connsiteX2844" fmla="*/ 3700071 w 4328487"/>
              <a:gd name="connsiteY2844" fmla="*/ 3114159 h 4526253"/>
              <a:gd name="connsiteX2845" fmla="*/ 3693482 w 4328487"/>
              <a:gd name="connsiteY2845" fmla="*/ 3118136 h 4526253"/>
              <a:gd name="connsiteX2846" fmla="*/ 3697822 w 4328487"/>
              <a:gd name="connsiteY2846" fmla="*/ 3122817 h 4526253"/>
              <a:gd name="connsiteX2847" fmla="*/ 3703997 w 4328487"/>
              <a:gd name="connsiteY2847" fmla="*/ 3117976 h 4526253"/>
              <a:gd name="connsiteX2848" fmla="*/ 3700071 w 4328487"/>
              <a:gd name="connsiteY2848" fmla="*/ 3114159 h 4526253"/>
              <a:gd name="connsiteX2849" fmla="*/ 3325419 w 4328487"/>
              <a:gd name="connsiteY2849" fmla="*/ 3102512 h 4526253"/>
              <a:gd name="connsiteX2850" fmla="*/ 3323767 w 4328487"/>
              <a:gd name="connsiteY2850" fmla="*/ 3103868 h 4526253"/>
              <a:gd name="connsiteX2851" fmla="*/ 3326278 w 4328487"/>
              <a:gd name="connsiteY2851" fmla="*/ 3106158 h 4526253"/>
              <a:gd name="connsiteX2852" fmla="*/ 3327753 w 4328487"/>
              <a:gd name="connsiteY2852" fmla="*/ 3104612 h 4526253"/>
              <a:gd name="connsiteX2853" fmla="*/ 3325419 w 4328487"/>
              <a:gd name="connsiteY2853" fmla="*/ 3102512 h 4526253"/>
              <a:gd name="connsiteX2854" fmla="*/ 3742316 w 4328487"/>
              <a:gd name="connsiteY2854" fmla="*/ 3101988 h 4526253"/>
              <a:gd name="connsiteX2855" fmla="*/ 3729860 w 4328487"/>
              <a:gd name="connsiteY2855" fmla="*/ 3110518 h 4526253"/>
              <a:gd name="connsiteX2856" fmla="*/ 3737464 w 4328487"/>
              <a:gd name="connsiteY2856" fmla="*/ 3118924 h 4526253"/>
              <a:gd name="connsiteX2857" fmla="*/ 3749924 w 4328487"/>
              <a:gd name="connsiteY2857" fmla="*/ 3109147 h 4526253"/>
              <a:gd name="connsiteX2858" fmla="*/ 3742316 w 4328487"/>
              <a:gd name="connsiteY2858" fmla="*/ 3101988 h 4526253"/>
              <a:gd name="connsiteX2859" fmla="*/ 2394697 w 4328487"/>
              <a:gd name="connsiteY2859" fmla="*/ 3101943 h 4526253"/>
              <a:gd name="connsiteX2860" fmla="*/ 2392250 w 4328487"/>
              <a:gd name="connsiteY2860" fmla="*/ 3104744 h 4526253"/>
              <a:gd name="connsiteX2861" fmla="*/ 2393434 w 4328487"/>
              <a:gd name="connsiteY2861" fmla="*/ 3105602 h 4526253"/>
              <a:gd name="connsiteX2862" fmla="*/ 2395332 w 4328487"/>
              <a:gd name="connsiteY2862" fmla="*/ 3102420 h 4526253"/>
              <a:gd name="connsiteX2863" fmla="*/ 2394697 w 4328487"/>
              <a:gd name="connsiteY2863" fmla="*/ 3101943 h 4526253"/>
              <a:gd name="connsiteX2864" fmla="*/ 3891356 w 4328487"/>
              <a:gd name="connsiteY2864" fmla="*/ 3100406 h 4526253"/>
              <a:gd name="connsiteX2865" fmla="*/ 3890956 w 4328487"/>
              <a:gd name="connsiteY2865" fmla="*/ 3100600 h 4526253"/>
              <a:gd name="connsiteX2866" fmla="*/ 3875929 w 4328487"/>
              <a:gd name="connsiteY2866" fmla="*/ 3113470 h 4526253"/>
              <a:gd name="connsiteX2867" fmla="*/ 3894379 w 4328487"/>
              <a:gd name="connsiteY2867" fmla="*/ 3134203 h 4526253"/>
              <a:gd name="connsiteX2868" fmla="*/ 3897906 w 4328487"/>
              <a:gd name="connsiteY2868" fmla="*/ 3138217 h 4526253"/>
              <a:gd name="connsiteX2869" fmla="*/ 3904481 w 4328487"/>
              <a:gd name="connsiteY2869" fmla="*/ 3134429 h 4526253"/>
              <a:gd name="connsiteX2870" fmla="*/ 3898171 w 4328487"/>
              <a:gd name="connsiteY2870" fmla="*/ 3138503 h 4526253"/>
              <a:gd name="connsiteX2871" fmla="*/ 3918554 w 4328487"/>
              <a:gd name="connsiteY2871" fmla="*/ 3161530 h 4526253"/>
              <a:gd name="connsiteX2872" fmla="*/ 3939092 w 4328487"/>
              <a:gd name="connsiteY2872" fmla="*/ 3147284 h 4526253"/>
              <a:gd name="connsiteX2873" fmla="*/ 3933925 w 4328487"/>
              <a:gd name="connsiteY2873" fmla="*/ 3142128 h 4526253"/>
              <a:gd name="connsiteX2874" fmla="*/ 3933393 w 4328487"/>
              <a:gd name="connsiteY2874" fmla="*/ 3141554 h 4526253"/>
              <a:gd name="connsiteX2875" fmla="*/ 3931868 w 4328487"/>
              <a:gd name="connsiteY2875" fmla="*/ 3140122 h 4526253"/>
              <a:gd name="connsiteX2876" fmla="*/ 3902066 w 4328487"/>
              <a:gd name="connsiteY2876" fmla="*/ 3110909 h 4526253"/>
              <a:gd name="connsiteX2877" fmla="*/ 3886055 w 4328487"/>
              <a:gd name="connsiteY2877" fmla="*/ 3118114 h 4526253"/>
              <a:gd name="connsiteX2878" fmla="*/ 3895315 w 4328487"/>
              <a:gd name="connsiteY2878" fmla="*/ 3110950 h 4526253"/>
              <a:gd name="connsiteX2879" fmla="*/ 3895439 w 4328487"/>
              <a:gd name="connsiteY2879" fmla="*/ 3110932 h 4526253"/>
              <a:gd name="connsiteX2880" fmla="*/ 3895402 w 4328487"/>
              <a:gd name="connsiteY2880" fmla="*/ 3111045 h 4526253"/>
              <a:gd name="connsiteX2881" fmla="*/ 3895599 w 4328487"/>
              <a:gd name="connsiteY2881" fmla="*/ 3110907 h 4526253"/>
              <a:gd name="connsiteX2882" fmla="*/ 3901268 w 4328487"/>
              <a:gd name="connsiteY2882" fmla="*/ 3110048 h 4526253"/>
              <a:gd name="connsiteX2883" fmla="*/ 3899391 w 4328487"/>
              <a:gd name="connsiteY2883" fmla="*/ 3108236 h 4526253"/>
              <a:gd name="connsiteX2884" fmla="*/ 3895599 w 4328487"/>
              <a:gd name="connsiteY2884" fmla="*/ 3110907 h 4526253"/>
              <a:gd name="connsiteX2885" fmla="*/ 3895439 w 4328487"/>
              <a:gd name="connsiteY2885" fmla="*/ 3110932 h 4526253"/>
              <a:gd name="connsiteX2886" fmla="*/ 3897073 w 4328487"/>
              <a:gd name="connsiteY2886" fmla="*/ 3105943 h 4526253"/>
              <a:gd name="connsiteX2887" fmla="*/ 3891356 w 4328487"/>
              <a:gd name="connsiteY2887" fmla="*/ 3100406 h 4526253"/>
              <a:gd name="connsiteX2888" fmla="*/ 3548250 w 4328487"/>
              <a:gd name="connsiteY2888" fmla="*/ 3100193 h 4526253"/>
              <a:gd name="connsiteX2889" fmla="*/ 3539096 w 4328487"/>
              <a:gd name="connsiteY2889" fmla="*/ 3107262 h 4526253"/>
              <a:gd name="connsiteX2890" fmla="*/ 3545135 w 4328487"/>
              <a:gd name="connsiteY2890" fmla="*/ 3113566 h 4526253"/>
              <a:gd name="connsiteX2891" fmla="*/ 3554692 w 4328487"/>
              <a:gd name="connsiteY2891" fmla="*/ 3106302 h 4526253"/>
              <a:gd name="connsiteX2892" fmla="*/ 3548250 w 4328487"/>
              <a:gd name="connsiteY2892" fmla="*/ 3100193 h 4526253"/>
              <a:gd name="connsiteX2893" fmla="*/ 3827197 w 4328487"/>
              <a:gd name="connsiteY2893" fmla="*/ 3100031 h 4526253"/>
              <a:gd name="connsiteX2894" fmla="*/ 3807084 w 4328487"/>
              <a:gd name="connsiteY2894" fmla="*/ 3112642 h 4526253"/>
              <a:gd name="connsiteX2895" fmla="*/ 3820563 w 4328487"/>
              <a:gd name="connsiteY2895" fmla="*/ 3126969 h 4526253"/>
              <a:gd name="connsiteX2896" fmla="*/ 3841970 w 4328487"/>
              <a:gd name="connsiteY2896" fmla="*/ 3113870 h 4526253"/>
              <a:gd name="connsiteX2897" fmla="*/ 3827197 w 4328487"/>
              <a:gd name="connsiteY2897" fmla="*/ 3100031 h 4526253"/>
              <a:gd name="connsiteX2898" fmla="*/ 3471516 w 4328487"/>
              <a:gd name="connsiteY2898" fmla="*/ 3092111 h 4526253"/>
              <a:gd name="connsiteX2899" fmla="*/ 3464401 w 4328487"/>
              <a:gd name="connsiteY2899" fmla="*/ 3097823 h 4526253"/>
              <a:gd name="connsiteX2900" fmla="*/ 3466135 w 4328487"/>
              <a:gd name="connsiteY2900" fmla="*/ 3101366 h 4526253"/>
              <a:gd name="connsiteX2901" fmla="*/ 3473763 w 4328487"/>
              <a:gd name="connsiteY2901" fmla="*/ 3094115 h 4526253"/>
              <a:gd name="connsiteX2902" fmla="*/ 3471516 w 4328487"/>
              <a:gd name="connsiteY2902" fmla="*/ 3092111 h 4526253"/>
              <a:gd name="connsiteX2903" fmla="*/ 3879392 w 4328487"/>
              <a:gd name="connsiteY2903" fmla="*/ 3088760 h 4526253"/>
              <a:gd name="connsiteX2904" fmla="*/ 3864371 w 4328487"/>
              <a:gd name="connsiteY2904" fmla="*/ 3100379 h 4526253"/>
              <a:gd name="connsiteX2905" fmla="*/ 3874350 w 4328487"/>
              <a:gd name="connsiteY2905" fmla="*/ 3111557 h 4526253"/>
              <a:gd name="connsiteX2906" fmla="*/ 3891091 w 4328487"/>
              <a:gd name="connsiteY2906" fmla="*/ 3100120 h 4526253"/>
              <a:gd name="connsiteX2907" fmla="*/ 3879392 w 4328487"/>
              <a:gd name="connsiteY2907" fmla="*/ 3088760 h 4526253"/>
              <a:gd name="connsiteX2908" fmla="*/ 4034412 w 4328487"/>
              <a:gd name="connsiteY2908" fmla="*/ 3087131 h 4526253"/>
              <a:gd name="connsiteX2909" fmla="*/ 4034929 w 4328487"/>
              <a:gd name="connsiteY2909" fmla="*/ 3087371 h 4526253"/>
              <a:gd name="connsiteX2910" fmla="*/ 4022415 w 4328487"/>
              <a:gd name="connsiteY2910" fmla="*/ 3095957 h 4526253"/>
              <a:gd name="connsiteX2911" fmla="*/ 4034412 w 4328487"/>
              <a:gd name="connsiteY2911" fmla="*/ 3087131 h 4526253"/>
              <a:gd name="connsiteX2912" fmla="*/ 3622550 w 4328487"/>
              <a:gd name="connsiteY2912" fmla="*/ 3086197 h 4526253"/>
              <a:gd name="connsiteX2913" fmla="*/ 3607290 w 4328487"/>
              <a:gd name="connsiteY2913" fmla="*/ 3098393 h 4526253"/>
              <a:gd name="connsiteX2914" fmla="*/ 3611839 w 4328487"/>
              <a:gd name="connsiteY2914" fmla="*/ 3102879 h 4526253"/>
              <a:gd name="connsiteX2915" fmla="*/ 3616675 w 4328487"/>
              <a:gd name="connsiteY2915" fmla="*/ 3099104 h 4526253"/>
              <a:gd name="connsiteX2916" fmla="*/ 3611927 w 4328487"/>
              <a:gd name="connsiteY2916" fmla="*/ 3102974 h 4526253"/>
              <a:gd name="connsiteX2917" fmla="*/ 3612901 w 4328487"/>
              <a:gd name="connsiteY2917" fmla="*/ 3104025 h 4526253"/>
              <a:gd name="connsiteX2918" fmla="*/ 3627204 w 4328487"/>
              <a:gd name="connsiteY2918" fmla="*/ 3090585 h 4526253"/>
              <a:gd name="connsiteX2919" fmla="*/ 3622550 w 4328487"/>
              <a:gd name="connsiteY2919" fmla="*/ 3086197 h 4526253"/>
              <a:gd name="connsiteX2920" fmla="*/ 3947136 w 4328487"/>
              <a:gd name="connsiteY2920" fmla="*/ 3081574 h 4526253"/>
              <a:gd name="connsiteX2921" fmla="*/ 3941474 w 4328487"/>
              <a:gd name="connsiteY2921" fmla="*/ 3086269 h 4526253"/>
              <a:gd name="connsiteX2922" fmla="*/ 3939050 w 4328487"/>
              <a:gd name="connsiteY2922" fmla="*/ 3087628 h 4526253"/>
              <a:gd name="connsiteX2923" fmla="*/ 3947136 w 4328487"/>
              <a:gd name="connsiteY2923" fmla="*/ 3081574 h 4526253"/>
              <a:gd name="connsiteX2924" fmla="*/ 3807047 w 4328487"/>
              <a:gd name="connsiteY2924" fmla="*/ 3081227 h 4526253"/>
              <a:gd name="connsiteX2925" fmla="*/ 3791864 w 4328487"/>
              <a:gd name="connsiteY2925" fmla="*/ 3092465 h 4526253"/>
              <a:gd name="connsiteX2926" fmla="*/ 3794990 w 4328487"/>
              <a:gd name="connsiteY2926" fmla="*/ 3096672 h 4526253"/>
              <a:gd name="connsiteX2927" fmla="*/ 3813044 w 4328487"/>
              <a:gd name="connsiteY2927" fmla="*/ 3086859 h 4526253"/>
              <a:gd name="connsiteX2928" fmla="*/ 3807047 w 4328487"/>
              <a:gd name="connsiteY2928" fmla="*/ 3081227 h 4526253"/>
              <a:gd name="connsiteX2929" fmla="*/ 3865477 w 4328487"/>
              <a:gd name="connsiteY2929" fmla="*/ 3078434 h 4526253"/>
              <a:gd name="connsiteX2930" fmla="*/ 3851222 w 4328487"/>
              <a:gd name="connsiteY2930" fmla="*/ 3085569 h 4526253"/>
              <a:gd name="connsiteX2931" fmla="*/ 3863575 w 4328487"/>
              <a:gd name="connsiteY2931" fmla="*/ 3099520 h 4526253"/>
              <a:gd name="connsiteX2932" fmla="*/ 3879128 w 4328487"/>
              <a:gd name="connsiteY2932" fmla="*/ 3088475 h 4526253"/>
              <a:gd name="connsiteX2933" fmla="*/ 3869216 w 4328487"/>
              <a:gd name="connsiteY2933" fmla="*/ 3078832 h 4526253"/>
              <a:gd name="connsiteX2934" fmla="*/ 3863961 w 4328487"/>
              <a:gd name="connsiteY2934" fmla="*/ 3082994 h 4526253"/>
              <a:gd name="connsiteX2935" fmla="*/ 3865477 w 4328487"/>
              <a:gd name="connsiteY2935" fmla="*/ 3078434 h 4526253"/>
              <a:gd name="connsiteX2936" fmla="*/ 3803916 w 4328487"/>
              <a:gd name="connsiteY2936" fmla="*/ 3078270 h 4526253"/>
              <a:gd name="connsiteX2937" fmla="*/ 3789784 w 4328487"/>
              <a:gd name="connsiteY2937" fmla="*/ 3089594 h 4526253"/>
              <a:gd name="connsiteX2938" fmla="*/ 3790816 w 4328487"/>
              <a:gd name="connsiteY2938" fmla="*/ 3091126 h 4526253"/>
              <a:gd name="connsiteX2939" fmla="*/ 3806515 w 4328487"/>
              <a:gd name="connsiteY2939" fmla="*/ 3080653 h 4526253"/>
              <a:gd name="connsiteX2940" fmla="*/ 3803916 w 4328487"/>
              <a:gd name="connsiteY2940" fmla="*/ 3078270 h 4526253"/>
              <a:gd name="connsiteX2941" fmla="*/ 3791661 w 4328487"/>
              <a:gd name="connsiteY2941" fmla="*/ 3070780 h 4526253"/>
              <a:gd name="connsiteX2942" fmla="*/ 3780054 w 4328487"/>
              <a:gd name="connsiteY2942" fmla="*/ 3076589 h 4526253"/>
              <a:gd name="connsiteX2943" fmla="*/ 3783444 w 4328487"/>
              <a:gd name="connsiteY2943" fmla="*/ 3081084 h 4526253"/>
              <a:gd name="connsiteX2944" fmla="*/ 3791661 w 4328487"/>
              <a:gd name="connsiteY2944" fmla="*/ 3070780 h 4526253"/>
              <a:gd name="connsiteX2945" fmla="*/ 3859307 w 4328487"/>
              <a:gd name="connsiteY2945" fmla="*/ 3069189 h 4526253"/>
              <a:gd name="connsiteX2946" fmla="*/ 3846291 w 4328487"/>
              <a:gd name="connsiteY2946" fmla="*/ 3079836 h 4526253"/>
              <a:gd name="connsiteX2947" fmla="*/ 3859661 w 4328487"/>
              <a:gd name="connsiteY2947" fmla="*/ 3069570 h 4526253"/>
              <a:gd name="connsiteX2948" fmla="*/ 3859307 w 4328487"/>
              <a:gd name="connsiteY2948" fmla="*/ 3069189 h 4526253"/>
              <a:gd name="connsiteX2949" fmla="*/ 3649854 w 4328487"/>
              <a:gd name="connsiteY2949" fmla="*/ 3064606 h 4526253"/>
              <a:gd name="connsiteX2950" fmla="*/ 3645938 w 4328487"/>
              <a:gd name="connsiteY2950" fmla="*/ 3067703 h 4526253"/>
              <a:gd name="connsiteX2951" fmla="*/ 3648685 w 4328487"/>
              <a:gd name="connsiteY2951" fmla="*/ 3070666 h 4526253"/>
              <a:gd name="connsiteX2952" fmla="*/ 3652440 w 4328487"/>
              <a:gd name="connsiteY2952" fmla="*/ 3067185 h 4526253"/>
              <a:gd name="connsiteX2953" fmla="*/ 3649854 w 4328487"/>
              <a:gd name="connsiteY2953" fmla="*/ 3064606 h 4526253"/>
              <a:gd name="connsiteX2954" fmla="*/ 3597287 w 4328487"/>
              <a:gd name="connsiteY2954" fmla="*/ 3062718 h 4526253"/>
              <a:gd name="connsiteX2955" fmla="*/ 3582699 w 4328487"/>
              <a:gd name="connsiteY2955" fmla="*/ 3073757 h 4526253"/>
              <a:gd name="connsiteX2956" fmla="*/ 3588915 w 4328487"/>
              <a:gd name="connsiteY2956" fmla="*/ 3080251 h 4526253"/>
              <a:gd name="connsiteX2957" fmla="*/ 3603728 w 4328487"/>
              <a:gd name="connsiteY2957" fmla="*/ 3068826 h 4526253"/>
              <a:gd name="connsiteX2958" fmla="*/ 3598898 w 4328487"/>
              <a:gd name="connsiteY2958" fmla="*/ 3064244 h 4526253"/>
              <a:gd name="connsiteX2959" fmla="*/ 3597287 w 4328487"/>
              <a:gd name="connsiteY2959" fmla="*/ 3062718 h 4526253"/>
              <a:gd name="connsiteX2960" fmla="*/ 3508144 w 4328487"/>
              <a:gd name="connsiteY2960" fmla="*/ 3062587 h 4526253"/>
              <a:gd name="connsiteX2961" fmla="*/ 3500924 w 4328487"/>
              <a:gd name="connsiteY2961" fmla="*/ 3068396 h 4526253"/>
              <a:gd name="connsiteX2962" fmla="*/ 3502621 w 4328487"/>
              <a:gd name="connsiteY2962" fmla="*/ 3070019 h 4526253"/>
              <a:gd name="connsiteX2963" fmla="*/ 3509666 w 4328487"/>
              <a:gd name="connsiteY2963" fmla="*/ 3064021 h 4526253"/>
              <a:gd name="connsiteX2964" fmla="*/ 3508144 w 4328487"/>
              <a:gd name="connsiteY2964" fmla="*/ 3062587 h 4526253"/>
              <a:gd name="connsiteX2965" fmla="*/ 3934782 w 4328487"/>
              <a:gd name="connsiteY2965" fmla="*/ 3053742 h 4526253"/>
              <a:gd name="connsiteX2966" fmla="*/ 3913802 w 4328487"/>
              <a:gd name="connsiteY2966" fmla="*/ 3071067 h 4526253"/>
              <a:gd name="connsiteX2967" fmla="*/ 3920357 w 4328487"/>
              <a:gd name="connsiteY2967" fmla="*/ 3078136 h 4526253"/>
              <a:gd name="connsiteX2968" fmla="*/ 3924076 w 4328487"/>
              <a:gd name="connsiteY2968" fmla="*/ 3076489 h 4526253"/>
              <a:gd name="connsiteX2969" fmla="*/ 3923952 w 4328487"/>
              <a:gd name="connsiteY2969" fmla="*/ 3076576 h 4526253"/>
              <a:gd name="connsiteX2970" fmla="*/ 3922498 w 4328487"/>
              <a:gd name="connsiteY2970" fmla="*/ 3077746 h 4526253"/>
              <a:gd name="connsiteX2971" fmla="*/ 3920976 w 4328487"/>
              <a:gd name="connsiteY2971" fmla="*/ 3078803 h 4526253"/>
              <a:gd name="connsiteX2972" fmla="*/ 3921063 w 4328487"/>
              <a:gd name="connsiteY2972" fmla="*/ 3078898 h 4526253"/>
              <a:gd name="connsiteX2973" fmla="*/ 3922498 w 4328487"/>
              <a:gd name="connsiteY2973" fmla="*/ 3077746 h 4526253"/>
              <a:gd name="connsiteX2974" fmla="*/ 3924041 w 4328487"/>
              <a:gd name="connsiteY2974" fmla="*/ 3076672 h 4526253"/>
              <a:gd name="connsiteX2975" fmla="*/ 3924755 w 4328487"/>
              <a:gd name="connsiteY2975" fmla="*/ 3076188 h 4526253"/>
              <a:gd name="connsiteX2976" fmla="*/ 3924076 w 4328487"/>
              <a:gd name="connsiteY2976" fmla="*/ 3076489 h 4526253"/>
              <a:gd name="connsiteX2977" fmla="*/ 3924771 w 4328487"/>
              <a:gd name="connsiteY2977" fmla="*/ 3075995 h 4526253"/>
              <a:gd name="connsiteX2978" fmla="*/ 3924667 w 4328487"/>
              <a:gd name="connsiteY2978" fmla="*/ 3076092 h 4526253"/>
              <a:gd name="connsiteX2979" fmla="*/ 3927764 w 4328487"/>
              <a:gd name="connsiteY2979" fmla="*/ 3073576 h 4526253"/>
              <a:gd name="connsiteX2980" fmla="*/ 3921508 w 4328487"/>
              <a:gd name="connsiteY2980" fmla="*/ 3079377 h 4526253"/>
              <a:gd name="connsiteX2981" fmla="*/ 3926910 w 4328487"/>
              <a:gd name="connsiteY2981" fmla="*/ 3085203 h 4526253"/>
              <a:gd name="connsiteX2982" fmla="*/ 3937354 w 4328487"/>
              <a:gd name="connsiteY2982" fmla="*/ 3078895 h 4526253"/>
              <a:gd name="connsiteX2983" fmla="*/ 3928682 w 4328487"/>
              <a:gd name="connsiteY2983" fmla="*/ 3087113 h 4526253"/>
              <a:gd name="connsiteX2984" fmla="*/ 3932492 w 4328487"/>
              <a:gd name="connsiteY2984" fmla="*/ 3091222 h 4526253"/>
              <a:gd name="connsiteX2985" fmla="*/ 3938873 w 4328487"/>
              <a:gd name="connsiteY2985" fmla="*/ 3087436 h 4526253"/>
              <a:gd name="connsiteX2986" fmla="*/ 3933111 w 4328487"/>
              <a:gd name="connsiteY2986" fmla="*/ 3091891 h 4526253"/>
              <a:gd name="connsiteX2987" fmla="*/ 3939667 w 4328487"/>
              <a:gd name="connsiteY2987" fmla="*/ 3098959 h 4526253"/>
              <a:gd name="connsiteX2988" fmla="*/ 3963901 w 4328487"/>
              <a:gd name="connsiteY2988" fmla="*/ 3080752 h 4526253"/>
              <a:gd name="connsiteX2989" fmla="*/ 3943113 w 4328487"/>
              <a:gd name="connsiteY2989" fmla="*/ 3061472 h 4526253"/>
              <a:gd name="connsiteX2990" fmla="*/ 3927941 w 4328487"/>
              <a:gd name="connsiteY2990" fmla="*/ 3073767 h 4526253"/>
              <a:gd name="connsiteX2991" fmla="*/ 3942582 w 4328487"/>
              <a:gd name="connsiteY2991" fmla="*/ 3060900 h 4526253"/>
              <a:gd name="connsiteX2992" fmla="*/ 3934782 w 4328487"/>
              <a:gd name="connsiteY2992" fmla="*/ 3053742 h 4526253"/>
              <a:gd name="connsiteX2993" fmla="*/ 3930570 w 4328487"/>
              <a:gd name="connsiteY2993" fmla="*/ 3049830 h 4526253"/>
              <a:gd name="connsiteX2994" fmla="*/ 3920034 w 4328487"/>
              <a:gd name="connsiteY2994" fmla="*/ 3057292 h 4526253"/>
              <a:gd name="connsiteX2995" fmla="*/ 3907688 w 4328487"/>
              <a:gd name="connsiteY2995" fmla="*/ 3064474 h 4526253"/>
              <a:gd name="connsiteX2996" fmla="*/ 3909728 w 4328487"/>
              <a:gd name="connsiteY2996" fmla="*/ 3066673 h 4526253"/>
              <a:gd name="connsiteX2997" fmla="*/ 3932448 w 4328487"/>
              <a:gd name="connsiteY2997" fmla="*/ 3051643 h 4526253"/>
              <a:gd name="connsiteX2998" fmla="*/ 3930570 w 4328487"/>
              <a:gd name="connsiteY2998" fmla="*/ 3049830 h 4526253"/>
              <a:gd name="connsiteX2999" fmla="*/ 3838937 w 4328487"/>
              <a:gd name="connsiteY2999" fmla="*/ 3049524 h 4526253"/>
              <a:gd name="connsiteX3000" fmla="*/ 3827677 w 4328487"/>
              <a:gd name="connsiteY3000" fmla="*/ 3058718 h 4526253"/>
              <a:gd name="connsiteX3001" fmla="*/ 3838262 w 4328487"/>
              <a:gd name="connsiteY3001" fmla="*/ 3070759 h 4526253"/>
              <a:gd name="connsiteX3002" fmla="*/ 3850926 w 4328487"/>
              <a:gd name="connsiteY3002" fmla="*/ 3062034 h 4526253"/>
              <a:gd name="connsiteX3003" fmla="*/ 3851536 w 4328487"/>
              <a:gd name="connsiteY3003" fmla="*/ 3061647 h 4526253"/>
              <a:gd name="connsiteX3004" fmla="*/ 3838937 w 4328487"/>
              <a:gd name="connsiteY3004" fmla="*/ 3049524 h 4526253"/>
              <a:gd name="connsiteX3005" fmla="*/ 2324947 w 4328487"/>
              <a:gd name="connsiteY3005" fmla="*/ 3044921 h 4526253"/>
              <a:gd name="connsiteX3006" fmla="*/ 2320953 w 4328487"/>
              <a:gd name="connsiteY3006" fmla="*/ 3048981 h 4526253"/>
              <a:gd name="connsiteX3007" fmla="*/ 2327842 w 4328487"/>
              <a:gd name="connsiteY3007" fmla="*/ 3054319 h 4526253"/>
              <a:gd name="connsiteX3008" fmla="*/ 2330491 w 4328487"/>
              <a:gd name="connsiteY3008" fmla="*/ 3052572 h 4526253"/>
              <a:gd name="connsiteX3009" fmla="*/ 2333097 w 4328487"/>
              <a:gd name="connsiteY3009" fmla="*/ 3050156 h 4526253"/>
              <a:gd name="connsiteX3010" fmla="*/ 2332196 w 4328487"/>
              <a:gd name="connsiteY3010" fmla="*/ 3049393 h 4526253"/>
              <a:gd name="connsiteX3011" fmla="*/ 2324947 w 4328487"/>
              <a:gd name="connsiteY3011" fmla="*/ 3044921 h 4526253"/>
              <a:gd name="connsiteX3012" fmla="*/ 2319189 w 4328487"/>
              <a:gd name="connsiteY3012" fmla="*/ 3042268 h 4526253"/>
              <a:gd name="connsiteX3013" fmla="*/ 2314787 w 4328487"/>
              <a:gd name="connsiteY3013" fmla="*/ 3044215 h 4526253"/>
              <a:gd name="connsiteX3014" fmla="*/ 2315319 w 4328487"/>
              <a:gd name="connsiteY3014" fmla="*/ 3044789 h 4526253"/>
              <a:gd name="connsiteX3015" fmla="*/ 2319189 w 4328487"/>
              <a:gd name="connsiteY3015" fmla="*/ 3042268 h 4526253"/>
              <a:gd name="connsiteX3016" fmla="*/ 3678989 w 4328487"/>
              <a:gd name="connsiteY3016" fmla="*/ 3041854 h 4526253"/>
              <a:gd name="connsiteX3017" fmla="*/ 3671279 w 4328487"/>
              <a:gd name="connsiteY3017" fmla="*/ 3047760 h 4526253"/>
              <a:gd name="connsiteX3018" fmla="*/ 3672076 w 4328487"/>
              <a:gd name="connsiteY3018" fmla="*/ 3048620 h 4526253"/>
              <a:gd name="connsiteX3019" fmla="*/ 3678989 w 4328487"/>
              <a:gd name="connsiteY3019" fmla="*/ 3041854 h 4526253"/>
              <a:gd name="connsiteX3020" fmla="*/ 3625750 w 4328487"/>
              <a:gd name="connsiteY3020" fmla="*/ 3041121 h 4526253"/>
              <a:gd name="connsiteX3021" fmla="*/ 3622877 w 4328487"/>
              <a:gd name="connsiteY3021" fmla="*/ 3043253 h 4526253"/>
              <a:gd name="connsiteX3022" fmla="*/ 3628829 w 4328487"/>
              <a:gd name="connsiteY3022" fmla="*/ 3049461 h 4526253"/>
              <a:gd name="connsiteX3023" fmla="*/ 3631907 w 4328487"/>
              <a:gd name="connsiteY3023" fmla="*/ 3047136 h 4526253"/>
              <a:gd name="connsiteX3024" fmla="*/ 3625750 w 4328487"/>
              <a:gd name="connsiteY3024" fmla="*/ 3041121 h 4526253"/>
              <a:gd name="connsiteX3025" fmla="*/ 3918013 w 4328487"/>
              <a:gd name="connsiteY3025" fmla="*/ 3038380 h 4526253"/>
              <a:gd name="connsiteX3026" fmla="*/ 3898180 w 4328487"/>
              <a:gd name="connsiteY3026" fmla="*/ 3054639 h 4526253"/>
              <a:gd name="connsiteX3027" fmla="*/ 3906965 w 4328487"/>
              <a:gd name="connsiteY3027" fmla="*/ 3063902 h 4526253"/>
              <a:gd name="connsiteX3028" fmla="*/ 3929300 w 4328487"/>
              <a:gd name="connsiteY3028" fmla="*/ 3048875 h 4526253"/>
              <a:gd name="connsiteX3029" fmla="*/ 3923923 w 4328487"/>
              <a:gd name="connsiteY3029" fmla="*/ 3043916 h 4526253"/>
              <a:gd name="connsiteX3030" fmla="*/ 3908546 w 4328487"/>
              <a:gd name="connsiteY3030" fmla="*/ 3055151 h 4526253"/>
              <a:gd name="connsiteX3031" fmla="*/ 3922772 w 4328487"/>
              <a:gd name="connsiteY3031" fmla="*/ 3042673 h 4526253"/>
              <a:gd name="connsiteX3032" fmla="*/ 3918013 w 4328487"/>
              <a:gd name="connsiteY3032" fmla="*/ 3038380 h 4526253"/>
              <a:gd name="connsiteX3033" fmla="*/ 2311930 w 4328487"/>
              <a:gd name="connsiteY3033" fmla="*/ 3036739 h 4526253"/>
              <a:gd name="connsiteX3034" fmla="*/ 2308624 w 4328487"/>
              <a:gd name="connsiteY3034" fmla="*/ 3039450 h 4526253"/>
              <a:gd name="connsiteX3035" fmla="*/ 2310443 w 4328487"/>
              <a:gd name="connsiteY3035" fmla="*/ 3040784 h 4526253"/>
              <a:gd name="connsiteX3036" fmla="*/ 2313676 w 4328487"/>
              <a:gd name="connsiteY3036" fmla="*/ 3037787 h 4526253"/>
              <a:gd name="connsiteX3037" fmla="*/ 2311930 w 4328487"/>
              <a:gd name="connsiteY3037" fmla="*/ 3036739 h 4526253"/>
              <a:gd name="connsiteX3038" fmla="*/ 3905767 w 4328487"/>
              <a:gd name="connsiteY3038" fmla="*/ 3026637 h 4526253"/>
              <a:gd name="connsiteX3039" fmla="*/ 3889302 w 4328487"/>
              <a:gd name="connsiteY3039" fmla="*/ 3042973 h 4526253"/>
              <a:gd name="connsiteX3040" fmla="*/ 3896689 w 4328487"/>
              <a:gd name="connsiteY3040" fmla="*/ 3052820 h 4526253"/>
              <a:gd name="connsiteX3041" fmla="*/ 3917868 w 4328487"/>
              <a:gd name="connsiteY3041" fmla="*/ 3037804 h 4526253"/>
              <a:gd name="connsiteX3042" fmla="*/ 3905767 w 4328487"/>
              <a:gd name="connsiteY3042" fmla="*/ 3026637 h 4526253"/>
              <a:gd name="connsiteX3043" fmla="*/ 3555299 w 4328487"/>
              <a:gd name="connsiteY3043" fmla="*/ 3024548 h 4526253"/>
              <a:gd name="connsiteX3044" fmla="*/ 3543222 w 4328487"/>
              <a:gd name="connsiteY3044" fmla="*/ 3034323 h 4526253"/>
              <a:gd name="connsiteX3045" fmla="*/ 3543754 w 4328487"/>
              <a:gd name="connsiteY3045" fmla="*/ 3034898 h 4526253"/>
              <a:gd name="connsiteX3046" fmla="*/ 3555564 w 4328487"/>
              <a:gd name="connsiteY3046" fmla="*/ 3024834 h 4526253"/>
              <a:gd name="connsiteX3047" fmla="*/ 3555299 w 4328487"/>
              <a:gd name="connsiteY3047" fmla="*/ 3024548 h 4526253"/>
              <a:gd name="connsiteX3048" fmla="*/ 3659740 w 4328487"/>
              <a:gd name="connsiteY3048" fmla="*/ 3023814 h 4526253"/>
              <a:gd name="connsiteX3049" fmla="*/ 3652806 w 4328487"/>
              <a:gd name="connsiteY3049" fmla="*/ 3028468 h 4526253"/>
              <a:gd name="connsiteX3050" fmla="*/ 3654225 w 4328487"/>
              <a:gd name="connsiteY3050" fmla="*/ 3029998 h 4526253"/>
              <a:gd name="connsiteX3051" fmla="*/ 3660908 w 4328487"/>
              <a:gd name="connsiteY3051" fmla="*/ 3024865 h 4526253"/>
              <a:gd name="connsiteX3052" fmla="*/ 3659740 w 4328487"/>
              <a:gd name="connsiteY3052" fmla="*/ 3023814 h 4526253"/>
              <a:gd name="connsiteX3053" fmla="*/ 3655368 w 4328487"/>
              <a:gd name="connsiteY3053" fmla="*/ 3019519 h 4526253"/>
              <a:gd name="connsiteX3054" fmla="*/ 3648821 w 4328487"/>
              <a:gd name="connsiteY3054" fmla="*/ 3024171 h 4526253"/>
              <a:gd name="connsiteX3055" fmla="*/ 3650681 w 4328487"/>
              <a:gd name="connsiteY3055" fmla="*/ 3026177 h 4526253"/>
              <a:gd name="connsiteX3056" fmla="*/ 3656803 w 4328487"/>
              <a:gd name="connsiteY3056" fmla="*/ 3020855 h 4526253"/>
              <a:gd name="connsiteX3057" fmla="*/ 3655368 w 4328487"/>
              <a:gd name="connsiteY3057" fmla="*/ 3019519 h 4526253"/>
              <a:gd name="connsiteX3058" fmla="*/ 3894627 w 4328487"/>
              <a:gd name="connsiteY3058" fmla="*/ 3016714 h 4526253"/>
              <a:gd name="connsiteX3059" fmla="*/ 3878312 w 4328487"/>
              <a:gd name="connsiteY3059" fmla="*/ 3028823 h 4526253"/>
              <a:gd name="connsiteX3060" fmla="*/ 3883358 w 4328487"/>
              <a:gd name="connsiteY3060" fmla="*/ 3035517 h 4526253"/>
              <a:gd name="connsiteX3061" fmla="*/ 3885844 w 4328487"/>
              <a:gd name="connsiteY3061" fmla="*/ 3033387 h 4526253"/>
              <a:gd name="connsiteX3062" fmla="*/ 3886781 w 4328487"/>
              <a:gd name="connsiteY3062" fmla="*/ 3032518 h 4526253"/>
              <a:gd name="connsiteX3063" fmla="*/ 3889478 w 4328487"/>
              <a:gd name="connsiteY3063" fmla="*/ 3030195 h 4526253"/>
              <a:gd name="connsiteX3064" fmla="*/ 3887809 w 4328487"/>
              <a:gd name="connsiteY3064" fmla="*/ 3031742 h 4526253"/>
              <a:gd name="connsiteX3065" fmla="*/ 3900996 w 4328487"/>
              <a:gd name="connsiteY3065" fmla="*/ 3022537 h 4526253"/>
              <a:gd name="connsiteX3066" fmla="*/ 3899295 w 4328487"/>
              <a:gd name="connsiteY3066" fmla="*/ 3020914 h 4526253"/>
              <a:gd name="connsiteX3067" fmla="*/ 3889478 w 4328487"/>
              <a:gd name="connsiteY3067" fmla="*/ 3030195 h 4526253"/>
              <a:gd name="connsiteX3068" fmla="*/ 3899118 w 4328487"/>
              <a:gd name="connsiteY3068" fmla="*/ 3020723 h 4526253"/>
              <a:gd name="connsiteX3069" fmla="*/ 3894627 w 4328487"/>
              <a:gd name="connsiteY3069" fmla="*/ 3016714 h 4526253"/>
              <a:gd name="connsiteX3070" fmla="*/ 3889620 w 4328487"/>
              <a:gd name="connsiteY3070" fmla="*/ 3011943 h 4526253"/>
              <a:gd name="connsiteX3071" fmla="*/ 3889791 w 4328487"/>
              <a:gd name="connsiteY3071" fmla="*/ 3013382 h 4526253"/>
              <a:gd name="connsiteX3072" fmla="*/ 3874068 w 4328487"/>
              <a:gd name="connsiteY3072" fmla="*/ 3022988 h 4526253"/>
              <a:gd name="connsiteX3073" fmla="*/ 3876321 w 4328487"/>
              <a:gd name="connsiteY3073" fmla="*/ 3026049 h 4526253"/>
              <a:gd name="connsiteX3074" fmla="*/ 3892572 w 4328487"/>
              <a:gd name="connsiteY3074" fmla="*/ 3014710 h 4526253"/>
              <a:gd name="connsiteX3075" fmla="*/ 3889620 w 4328487"/>
              <a:gd name="connsiteY3075" fmla="*/ 3011943 h 4526253"/>
              <a:gd name="connsiteX3076" fmla="*/ 3445994 w 4328487"/>
              <a:gd name="connsiteY3076" fmla="*/ 3004560 h 4526253"/>
              <a:gd name="connsiteX3077" fmla="*/ 3444132 w 4328487"/>
              <a:gd name="connsiteY3077" fmla="*/ 3006110 h 4526253"/>
              <a:gd name="connsiteX3078" fmla="*/ 3444738 w 4328487"/>
              <a:gd name="connsiteY3078" fmla="*/ 3006970 h 4526253"/>
              <a:gd name="connsiteX3079" fmla="*/ 3446526 w 4328487"/>
              <a:gd name="connsiteY3079" fmla="*/ 3005134 h 4526253"/>
              <a:gd name="connsiteX3080" fmla="*/ 3445994 w 4328487"/>
              <a:gd name="connsiteY3080" fmla="*/ 3004560 h 4526253"/>
              <a:gd name="connsiteX3081" fmla="*/ 3583872 w 4328487"/>
              <a:gd name="connsiteY3081" fmla="*/ 3001606 h 4526253"/>
              <a:gd name="connsiteX3082" fmla="*/ 3582932 w 4328487"/>
              <a:gd name="connsiteY3082" fmla="*/ 3002476 h 4526253"/>
              <a:gd name="connsiteX3083" fmla="*/ 3583021 w 4328487"/>
              <a:gd name="connsiteY3083" fmla="*/ 3002573 h 4526253"/>
              <a:gd name="connsiteX3084" fmla="*/ 3584048 w 4328487"/>
              <a:gd name="connsiteY3084" fmla="*/ 3001796 h 4526253"/>
              <a:gd name="connsiteX3085" fmla="*/ 3583872 w 4328487"/>
              <a:gd name="connsiteY3085" fmla="*/ 3001606 h 4526253"/>
              <a:gd name="connsiteX3086" fmla="*/ 3441976 w 4328487"/>
              <a:gd name="connsiteY3086" fmla="*/ 3000647 h 4526253"/>
              <a:gd name="connsiteX3087" fmla="*/ 3440085 w 4328487"/>
              <a:gd name="connsiteY3087" fmla="*/ 3002579 h 4526253"/>
              <a:gd name="connsiteX3088" fmla="*/ 3439342 w 4328487"/>
              <a:gd name="connsiteY3088" fmla="*/ 3005753 h 4526253"/>
              <a:gd name="connsiteX3089" fmla="*/ 3437759 w 4328487"/>
              <a:gd name="connsiteY3089" fmla="*/ 3005090 h 4526253"/>
              <a:gd name="connsiteX3090" fmla="*/ 3440876 w 4328487"/>
              <a:gd name="connsiteY3090" fmla="*/ 3008242 h 4526253"/>
              <a:gd name="connsiteX3091" fmla="*/ 3443455 w 4328487"/>
              <a:gd name="connsiteY3091" fmla="*/ 3004960 h 4526253"/>
              <a:gd name="connsiteX3092" fmla="*/ 3443972 w 4328487"/>
              <a:gd name="connsiteY3092" fmla="*/ 3005724 h 4526253"/>
              <a:gd name="connsiteX3093" fmla="*/ 3445745 w 4328487"/>
              <a:gd name="connsiteY3093" fmla="*/ 3004080 h 4526253"/>
              <a:gd name="connsiteX3094" fmla="*/ 3441976 w 4328487"/>
              <a:gd name="connsiteY3094" fmla="*/ 3000647 h 4526253"/>
              <a:gd name="connsiteX3095" fmla="*/ 3875821 w 4328487"/>
              <a:gd name="connsiteY3095" fmla="*/ 2999153 h 4526253"/>
              <a:gd name="connsiteX3096" fmla="*/ 3876000 w 4328487"/>
              <a:gd name="connsiteY3096" fmla="*/ 2999344 h 4526253"/>
              <a:gd name="connsiteX3097" fmla="*/ 3875821 w 4328487"/>
              <a:gd name="connsiteY3097" fmla="*/ 2999153 h 4526253"/>
              <a:gd name="connsiteX3098" fmla="*/ 3618817 w 4328487"/>
              <a:gd name="connsiteY3098" fmla="*/ 2989096 h 4526253"/>
              <a:gd name="connsiteX3099" fmla="*/ 3616185 w 4328487"/>
              <a:gd name="connsiteY3099" fmla="*/ 2990649 h 4526253"/>
              <a:gd name="connsiteX3100" fmla="*/ 3616451 w 4328487"/>
              <a:gd name="connsiteY3100" fmla="*/ 2990936 h 4526253"/>
              <a:gd name="connsiteX3101" fmla="*/ 3618817 w 4328487"/>
              <a:gd name="connsiteY3101" fmla="*/ 2989096 h 4526253"/>
              <a:gd name="connsiteX3102" fmla="*/ 3620623 w 4328487"/>
              <a:gd name="connsiteY3102" fmla="*/ 2987068 h 4526253"/>
              <a:gd name="connsiteX3103" fmla="*/ 3619236 w 4328487"/>
              <a:gd name="connsiteY3103" fmla="*/ 2988709 h 4526253"/>
              <a:gd name="connsiteX3104" fmla="*/ 3620889 w 4328487"/>
              <a:gd name="connsiteY3104" fmla="*/ 2987355 h 4526253"/>
              <a:gd name="connsiteX3105" fmla="*/ 3620623 w 4328487"/>
              <a:gd name="connsiteY3105" fmla="*/ 2987068 h 4526253"/>
              <a:gd name="connsiteX3106" fmla="*/ 1191732 w 4328487"/>
              <a:gd name="connsiteY3106" fmla="*/ 2984106 h 4526253"/>
              <a:gd name="connsiteX3107" fmla="*/ 1190312 w 4328487"/>
              <a:gd name="connsiteY3107" fmla="*/ 2989689 h 4526253"/>
              <a:gd name="connsiteX3108" fmla="*/ 1192737 w 4328487"/>
              <a:gd name="connsiteY3108" fmla="*/ 2984774 h 4526253"/>
              <a:gd name="connsiteX3109" fmla="*/ 1191732 w 4328487"/>
              <a:gd name="connsiteY3109" fmla="*/ 2984106 h 4526253"/>
              <a:gd name="connsiteX3110" fmla="*/ 3615793 w 4328487"/>
              <a:gd name="connsiteY3110" fmla="*/ 2982485 h 4526253"/>
              <a:gd name="connsiteX3111" fmla="*/ 3611637 w 4328487"/>
              <a:gd name="connsiteY3111" fmla="*/ 2986163 h 4526253"/>
              <a:gd name="connsiteX3112" fmla="*/ 3611813 w 4328487"/>
              <a:gd name="connsiteY3112" fmla="*/ 2986354 h 4526253"/>
              <a:gd name="connsiteX3113" fmla="*/ 3616325 w 4328487"/>
              <a:gd name="connsiteY3113" fmla="*/ 2983059 h 4526253"/>
              <a:gd name="connsiteX3114" fmla="*/ 3615793 w 4328487"/>
              <a:gd name="connsiteY3114" fmla="*/ 2982485 h 4526253"/>
              <a:gd name="connsiteX3115" fmla="*/ 3856839 w 4328487"/>
              <a:gd name="connsiteY3115" fmla="*/ 2981401 h 4526253"/>
              <a:gd name="connsiteX3116" fmla="*/ 3848746 w 4328487"/>
              <a:gd name="connsiteY3116" fmla="*/ 2989616 h 4526253"/>
              <a:gd name="connsiteX3117" fmla="*/ 3860588 w 4328487"/>
              <a:gd name="connsiteY3117" fmla="*/ 3005106 h 4526253"/>
              <a:gd name="connsiteX3118" fmla="*/ 3874848 w 4328487"/>
              <a:gd name="connsiteY3118" fmla="*/ 2998103 h 4526253"/>
              <a:gd name="connsiteX3119" fmla="*/ 3856839 w 4328487"/>
              <a:gd name="connsiteY3119" fmla="*/ 2981401 h 4526253"/>
              <a:gd name="connsiteX3120" fmla="*/ 2459827 w 4328487"/>
              <a:gd name="connsiteY3120" fmla="*/ 2979545 h 4526253"/>
              <a:gd name="connsiteX3121" fmla="*/ 2455623 w 4328487"/>
              <a:gd name="connsiteY3121" fmla="*/ 2983798 h 4526253"/>
              <a:gd name="connsiteX3122" fmla="*/ 2465497 w 4328487"/>
              <a:gd name="connsiteY3122" fmla="*/ 2991516 h 4526253"/>
              <a:gd name="connsiteX3123" fmla="*/ 2470467 w 4328487"/>
              <a:gd name="connsiteY3123" fmla="*/ 2988512 h 4526253"/>
              <a:gd name="connsiteX3124" fmla="*/ 2459827 w 4328487"/>
              <a:gd name="connsiteY3124" fmla="*/ 2979545 h 4526253"/>
              <a:gd name="connsiteX3125" fmla="*/ 3609883 w 4328487"/>
              <a:gd name="connsiteY3125" fmla="*/ 2976950 h 4526253"/>
              <a:gd name="connsiteX3126" fmla="*/ 3606129 w 4328487"/>
              <a:gd name="connsiteY3126" fmla="*/ 2980431 h 4526253"/>
              <a:gd name="connsiteX3127" fmla="*/ 3608447 w 4328487"/>
              <a:gd name="connsiteY3127" fmla="*/ 2982724 h 4526253"/>
              <a:gd name="connsiteX3128" fmla="*/ 3612661 w 4328487"/>
              <a:gd name="connsiteY3128" fmla="*/ 2979529 h 4526253"/>
              <a:gd name="connsiteX3129" fmla="*/ 3609883 w 4328487"/>
              <a:gd name="connsiteY3129" fmla="*/ 2976950 h 4526253"/>
              <a:gd name="connsiteX3130" fmla="*/ 3850190 w 4328487"/>
              <a:gd name="connsiteY3130" fmla="*/ 2975487 h 4526253"/>
              <a:gd name="connsiteX3131" fmla="*/ 3842891 w 4328487"/>
              <a:gd name="connsiteY3131" fmla="*/ 2982255 h 4526253"/>
              <a:gd name="connsiteX3132" fmla="*/ 3846900 w 4328487"/>
              <a:gd name="connsiteY3132" fmla="*/ 2987418 h 4526253"/>
              <a:gd name="connsiteX3133" fmla="*/ 3855213 w 4328487"/>
              <a:gd name="connsiteY3133" fmla="*/ 2980067 h 4526253"/>
              <a:gd name="connsiteX3134" fmla="*/ 3850190 w 4328487"/>
              <a:gd name="connsiteY3134" fmla="*/ 2975487 h 4526253"/>
              <a:gd name="connsiteX3135" fmla="*/ 3601286 w 4328487"/>
              <a:gd name="connsiteY3135" fmla="*/ 2968933 h 4526253"/>
              <a:gd name="connsiteX3136" fmla="*/ 3597668 w 4328487"/>
              <a:gd name="connsiteY3136" fmla="*/ 2971935 h 4526253"/>
              <a:gd name="connsiteX3137" fmla="*/ 3598657 w 4328487"/>
              <a:gd name="connsiteY3137" fmla="*/ 2972792 h 4526253"/>
              <a:gd name="connsiteX3138" fmla="*/ 3602452 w 4328487"/>
              <a:gd name="connsiteY3138" fmla="*/ 2969983 h 4526253"/>
              <a:gd name="connsiteX3139" fmla="*/ 3601286 w 4328487"/>
              <a:gd name="connsiteY3139" fmla="*/ 2968933 h 4526253"/>
              <a:gd name="connsiteX3140" fmla="*/ 3842492 w 4328487"/>
              <a:gd name="connsiteY3140" fmla="*/ 2968232 h 4526253"/>
              <a:gd name="connsiteX3141" fmla="*/ 3836297 w 4328487"/>
              <a:gd name="connsiteY3141" fmla="*/ 2973265 h 4526253"/>
              <a:gd name="connsiteX3142" fmla="*/ 3841519 w 4328487"/>
              <a:gd name="connsiteY3142" fmla="*/ 2980150 h 4526253"/>
              <a:gd name="connsiteX3143" fmla="*/ 3850294 w 4328487"/>
              <a:gd name="connsiteY3143" fmla="*/ 2975389 h 4526253"/>
              <a:gd name="connsiteX3144" fmla="*/ 3842492 w 4328487"/>
              <a:gd name="connsiteY3144" fmla="*/ 2968232 h 4526253"/>
              <a:gd name="connsiteX3145" fmla="*/ 3749863 w 4328487"/>
              <a:gd name="connsiteY3145" fmla="*/ 2964762 h 4526253"/>
              <a:gd name="connsiteX3146" fmla="*/ 3744748 w 4328487"/>
              <a:gd name="connsiteY3146" fmla="*/ 2970749 h 4526253"/>
              <a:gd name="connsiteX3147" fmla="*/ 3751510 w 4328487"/>
              <a:gd name="connsiteY3147" fmla="*/ 2977625 h 4526253"/>
              <a:gd name="connsiteX3148" fmla="*/ 3757914 w 4328487"/>
              <a:gd name="connsiteY3148" fmla="*/ 2972397 h 4526253"/>
              <a:gd name="connsiteX3149" fmla="*/ 3749863 w 4328487"/>
              <a:gd name="connsiteY3149" fmla="*/ 2964762 h 4526253"/>
              <a:gd name="connsiteX3150" fmla="*/ 3595996 w 4328487"/>
              <a:gd name="connsiteY3150" fmla="*/ 2964067 h 4526253"/>
              <a:gd name="connsiteX3151" fmla="*/ 3592764 w 4328487"/>
              <a:gd name="connsiteY3151" fmla="*/ 2967065 h 4526253"/>
              <a:gd name="connsiteX3152" fmla="*/ 3594907 w 4328487"/>
              <a:gd name="connsiteY3152" fmla="*/ 2969165 h 4526253"/>
              <a:gd name="connsiteX3153" fmla="*/ 3598686 w 4328487"/>
              <a:gd name="connsiteY3153" fmla="*/ 2966548 h 4526253"/>
              <a:gd name="connsiteX3154" fmla="*/ 3595996 w 4328487"/>
              <a:gd name="connsiteY3154" fmla="*/ 2964067 h 4526253"/>
              <a:gd name="connsiteX3155" fmla="*/ 3488533 w 4328487"/>
              <a:gd name="connsiteY3155" fmla="*/ 2964051 h 4526253"/>
              <a:gd name="connsiteX3156" fmla="*/ 3478620 w 4328487"/>
              <a:gd name="connsiteY3156" fmla="*/ 2970930 h 4526253"/>
              <a:gd name="connsiteX3157" fmla="*/ 3481204 w 4328487"/>
              <a:gd name="connsiteY3157" fmla="*/ 2973508 h 4526253"/>
              <a:gd name="connsiteX3158" fmla="*/ 3490052 w 4328487"/>
              <a:gd name="connsiteY3158" fmla="*/ 2965481 h 4526253"/>
              <a:gd name="connsiteX3159" fmla="*/ 3488533 w 4328487"/>
              <a:gd name="connsiteY3159" fmla="*/ 2964051 h 4526253"/>
              <a:gd name="connsiteX3160" fmla="*/ 1209566 w 4328487"/>
              <a:gd name="connsiteY3160" fmla="*/ 2951047 h 4526253"/>
              <a:gd name="connsiteX3161" fmla="*/ 1208249 w 4328487"/>
              <a:gd name="connsiteY3161" fmla="*/ 2952978 h 4526253"/>
              <a:gd name="connsiteX3162" fmla="*/ 1208532 w 4328487"/>
              <a:gd name="connsiteY3162" fmla="*/ 2953070 h 4526253"/>
              <a:gd name="connsiteX3163" fmla="*/ 1209566 w 4328487"/>
              <a:gd name="connsiteY3163" fmla="*/ 2951047 h 4526253"/>
              <a:gd name="connsiteX3164" fmla="*/ 3657390 w 4328487"/>
              <a:gd name="connsiteY3164" fmla="*/ 2946401 h 4526253"/>
              <a:gd name="connsiteX3165" fmla="*/ 3650538 w 4328487"/>
              <a:gd name="connsiteY3165" fmla="*/ 2952398 h 4526253"/>
              <a:gd name="connsiteX3166" fmla="*/ 3657316 w 4328487"/>
              <a:gd name="connsiteY3166" fmla="*/ 2959081 h 4526253"/>
              <a:gd name="connsiteX3167" fmla="*/ 3663987 w 4328487"/>
              <a:gd name="connsiteY3167" fmla="*/ 2954143 h 4526253"/>
              <a:gd name="connsiteX3168" fmla="*/ 3657390 w 4328487"/>
              <a:gd name="connsiteY3168" fmla="*/ 2946401 h 4526253"/>
              <a:gd name="connsiteX3169" fmla="*/ 3651855 w 4328487"/>
              <a:gd name="connsiteY3169" fmla="*/ 2939807 h 4526253"/>
              <a:gd name="connsiteX3170" fmla="*/ 3644395 w 4328487"/>
              <a:gd name="connsiteY3170" fmla="*/ 2946192 h 4526253"/>
              <a:gd name="connsiteX3171" fmla="*/ 3649298 w 4328487"/>
              <a:gd name="connsiteY3171" fmla="*/ 2951060 h 4526253"/>
              <a:gd name="connsiteX3172" fmla="*/ 3656607 w 4328487"/>
              <a:gd name="connsiteY3172" fmla="*/ 2945349 h 4526253"/>
              <a:gd name="connsiteX3173" fmla="*/ 3651855 w 4328487"/>
              <a:gd name="connsiteY3173" fmla="*/ 2939807 h 4526253"/>
              <a:gd name="connsiteX3174" fmla="*/ 3781342 w 4328487"/>
              <a:gd name="connsiteY3174" fmla="*/ 2932198 h 4526253"/>
              <a:gd name="connsiteX3175" fmla="*/ 3780613 w 4328487"/>
              <a:gd name="connsiteY3175" fmla="*/ 2932873 h 4526253"/>
              <a:gd name="connsiteX3176" fmla="*/ 3789961 w 4328487"/>
              <a:gd name="connsiteY3176" fmla="*/ 2942327 h 4526253"/>
              <a:gd name="connsiteX3177" fmla="*/ 3781342 w 4328487"/>
              <a:gd name="connsiteY3177" fmla="*/ 2932198 h 4526253"/>
              <a:gd name="connsiteX3178" fmla="*/ 3711026 w 4328487"/>
              <a:gd name="connsiteY3178" fmla="*/ 2928111 h 4526253"/>
              <a:gd name="connsiteX3179" fmla="*/ 3706960 w 4328487"/>
              <a:gd name="connsiteY3179" fmla="*/ 2931881 h 4526253"/>
              <a:gd name="connsiteX3180" fmla="*/ 3709633 w 4328487"/>
              <a:gd name="connsiteY3180" fmla="*/ 2934556 h 4526253"/>
              <a:gd name="connsiteX3181" fmla="*/ 3710608 w 4328487"/>
              <a:gd name="connsiteY3181" fmla="*/ 2935606 h 4526253"/>
              <a:gd name="connsiteX3182" fmla="*/ 3713619 w 4328487"/>
              <a:gd name="connsiteY3182" fmla="*/ 2938854 h 4526253"/>
              <a:gd name="connsiteX3183" fmla="*/ 3718281 w 4328487"/>
              <a:gd name="connsiteY3183" fmla="*/ 2934887 h 4526253"/>
              <a:gd name="connsiteX3184" fmla="*/ 3711026 w 4328487"/>
              <a:gd name="connsiteY3184" fmla="*/ 2928111 h 4526253"/>
              <a:gd name="connsiteX3185" fmla="*/ 3446954 w 4328487"/>
              <a:gd name="connsiteY3185" fmla="*/ 2926740 h 4526253"/>
              <a:gd name="connsiteX3186" fmla="*/ 3448844 w 4328487"/>
              <a:gd name="connsiteY3186" fmla="*/ 2928364 h 4526253"/>
              <a:gd name="connsiteX3187" fmla="*/ 3446954 w 4328487"/>
              <a:gd name="connsiteY3187" fmla="*/ 2926740 h 4526253"/>
              <a:gd name="connsiteX3188" fmla="*/ 3632733 w 4328487"/>
              <a:gd name="connsiteY3188" fmla="*/ 2920229 h 4526253"/>
              <a:gd name="connsiteX3189" fmla="*/ 3627721 w 4328487"/>
              <a:gd name="connsiteY3189" fmla="*/ 2929675 h 4526253"/>
              <a:gd name="connsiteX3190" fmla="*/ 3640909 w 4328487"/>
              <a:gd name="connsiteY3190" fmla="*/ 2942852 h 4526253"/>
              <a:gd name="connsiteX3191" fmla="*/ 3649464 w 4328487"/>
              <a:gd name="connsiteY3191" fmla="*/ 2937228 h 4526253"/>
              <a:gd name="connsiteX3192" fmla="*/ 3643045 w 4328487"/>
              <a:gd name="connsiteY3192" fmla="*/ 2929677 h 4526253"/>
              <a:gd name="connsiteX3193" fmla="*/ 3632733 w 4328487"/>
              <a:gd name="connsiteY3193" fmla="*/ 2920229 h 4526253"/>
              <a:gd name="connsiteX3194" fmla="*/ 3545472 w 4328487"/>
              <a:gd name="connsiteY3194" fmla="*/ 2917111 h 4526253"/>
              <a:gd name="connsiteX3195" fmla="*/ 3544742 w 4328487"/>
              <a:gd name="connsiteY3195" fmla="*/ 2917788 h 4526253"/>
              <a:gd name="connsiteX3196" fmla="*/ 3544920 w 4328487"/>
              <a:gd name="connsiteY3196" fmla="*/ 2917980 h 4526253"/>
              <a:gd name="connsiteX3197" fmla="*/ 3545650 w 4328487"/>
              <a:gd name="connsiteY3197" fmla="*/ 2917303 h 4526253"/>
              <a:gd name="connsiteX3198" fmla="*/ 3545472 w 4328487"/>
              <a:gd name="connsiteY3198" fmla="*/ 2917111 h 4526253"/>
              <a:gd name="connsiteX3199" fmla="*/ 1196269 w 4328487"/>
              <a:gd name="connsiteY3199" fmla="*/ 2915586 h 4526253"/>
              <a:gd name="connsiteX3200" fmla="*/ 1179519 w 4328487"/>
              <a:gd name="connsiteY3200" fmla="*/ 2938934 h 4526253"/>
              <a:gd name="connsiteX3201" fmla="*/ 1200921 w 4328487"/>
              <a:gd name="connsiteY3201" fmla="*/ 2949468 h 4526253"/>
              <a:gd name="connsiteX3202" fmla="*/ 1214211 w 4328487"/>
              <a:gd name="connsiteY3202" fmla="*/ 2927197 h 4526253"/>
              <a:gd name="connsiteX3203" fmla="*/ 1207067 w 4328487"/>
              <a:gd name="connsiteY3203" fmla="*/ 2922627 h 4526253"/>
              <a:gd name="connsiteX3204" fmla="*/ 1197776 w 4328487"/>
              <a:gd name="connsiteY3204" fmla="*/ 2926624 h 4526253"/>
              <a:gd name="connsiteX3205" fmla="*/ 1203679 w 4328487"/>
              <a:gd name="connsiteY3205" fmla="*/ 2920439 h 4526253"/>
              <a:gd name="connsiteX3206" fmla="*/ 1196269 w 4328487"/>
              <a:gd name="connsiteY3206" fmla="*/ 2915586 h 4526253"/>
              <a:gd name="connsiteX3207" fmla="*/ 3539000 w 4328487"/>
              <a:gd name="connsiteY3207" fmla="*/ 2911386 h 4526253"/>
              <a:gd name="connsiteX3208" fmla="*/ 3538688 w 4328487"/>
              <a:gd name="connsiteY3208" fmla="*/ 2911675 h 4526253"/>
              <a:gd name="connsiteX3209" fmla="*/ 3540195 w 4328487"/>
              <a:gd name="connsiteY3209" fmla="*/ 2913300 h 4526253"/>
              <a:gd name="connsiteX3210" fmla="*/ 3540611 w 4328487"/>
              <a:gd name="connsiteY3210" fmla="*/ 2912914 h 4526253"/>
              <a:gd name="connsiteX3211" fmla="*/ 3539000 w 4328487"/>
              <a:gd name="connsiteY3211" fmla="*/ 2911386 h 4526253"/>
              <a:gd name="connsiteX3212" fmla="*/ 3115639 w 4328487"/>
              <a:gd name="connsiteY3212" fmla="*/ 2910799 h 4526253"/>
              <a:gd name="connsiteX3213" fmla="*/ 3115536 w 4328487"/>
              <a:gd name="connsiteY3213" fmla="*/ 2910895 h 4526253"/>
              <a:gd name="connsiteX3214" fmla="*/ 3120470 w 4328487"/>
              <a:gd name="connsiteY3214" fmla="*/ 2915379 h 4526253"/>
              <a:gd name="connsiteX3215" fmla="*/ 3120574 w 4328487"/>
              <a:gd name="connsiteY3215" fmla="*/ 2915282 h 4526253"/>
              <a:gd name="connsiteX3216" fmla="*/ 3115639 w 4328487"/>
              <a:gd name="connsiteY3216" fmla="*/ 2910799 h 4526253"/>
              <a:gd name="connsiteX3217" fmla="*/ 3761480 w 4328487"/>
              <a:gd name="connsiteY3217" fmla="*/ 2908687 h 4526253"/>
              <a:gd name="connsiteX3218" fmla="*/ 3758963 w 4328487"/>
              <a:gd name="connsiteY3218" fmla="*/ 2911199 h 4526253"/>
              <a:gd name="connsiteX3219" fmla="*/ 3772046 w 4328487"/>
              <a:gd name="connsiteY3219" fmla="*/ 2924472 h 4526253"/>
              <a:gd name="connsiteX3220" fmla="*/ 3773875 w 4328487"/>
              <a:gd name="connsiteY3220" fmla="*/ 2923307 h 4526253"/>
              <a:gd name="connsiteX3221" fmla="*/ 3761480 w 4328487"/>
              <a:gd name="connsiteY3221" fmla="*/ 2908687 h 4526253"/>
              <a:gd name="connsiteX3222" fmla="*/ 3690448 w 4328487"/>
              <a:gd name="connsiteY3222" fmla="*/ 2908637 h 4526253"/>
              <a:gd name="connsiteX3223" fmla="*/ 3686952 w 4328487"/>
              <a:gd name="connsiteY3223" fmla="*/ 2911350 h 4526253"/>
              <a:gd name="connsiteX3224" fmla="*/ 3700373 w 4328487"/>
              <a:gd name="connsiteY3224" fmla="*/ 2925197 h 4526253"/>
              <a:gd name="connsiteX3225" fmla="*/ 3703667 w 4328487"/>
              <a:gd name="connsiteY3225" fmla="*/ 2928538 h 4526253"/>
              <a:gd name="connsiteX3226" fmla="*/ 3708443 w 4328487"/>
              <a:gd name="connsiteY3226" fmla="*/ 2925531 h 4526253"/>
              <a:gd name="connsiteX3227" fmla="*/ 3690448 w 4328487"/>
              <a:gd name="connsiteY3227" fmla="*/ 2908637 h 4526253"/>
              <a:gd name="connsiteX3228" fmla="*/ 3757702 w 4328487"/>
              <a:gd name="connsiteY3228" fmla="*/ 2904193 h 4526253"/>
              <a:gd name="connsiteX3229" fmla="*/ 3754693 w 4328487"/>
              <a:gd name="connsiteY3229" fmla="*/ 2906804 h 4526253"/>
              <a:gd name="connsiteX3230" fmla="*/ 3758697 w 4328487"/>
              <a:gd name="connsiteY3230" fmla="*/ 2910912 h 4526253"/>
              <a:gd name="connsiteX3231" fmla="*/ 3761214 w 4328487"/>
              <a:gd name="connsiteY3231" fmla="*/ 2908399 h 4526253"/>
              <a:gd name="connsiteX3232" fmla="*/ 3757702 w 4328487"/>
              <a:gd name="connsiteY3232" fmla="*/ 2904193 h 4526253"/>
              <a:gd name="connsiteX3233" fmla="*/ 1372341 w 4328487"/>
              <a:gd name="connsiteY3233" fmla="*/ 2900487 h 4526253"/>
              <a:gd name="connsiteX3234" fmla="*/ 1368690 w 4328487"/>
              <a:gd name="connsiteY3234" fmla="*/ 2903871 h 4526253"/>
              <a:gd name="connsiteX3235" fmla="*/ 1374033 w 4328487"/>
              <a:gd name="connsiteY3235" fmla="*/ 2903356 h 4526253"/>
              <a:gd name="connsiteX3236" fmla="*/ 1375149 w 4328487"/>
              <a:gd name="connsiteY3236" fmla="*/ 2902678 h 4526253"/>
              <a:gd name="connsiteX3237" fmla="*/ 1375373 w 4328487"/>
              <a:gd name="connsiteY3237" fmla="*/ 2902293 h 4526253"/>
              <a:gd name="connsiteX3238" fmla="*/ 1372341 w 4328487"/>
              <a:gd name="connsiteY3238" fmla="*/ 2900487 h 4526253"/>
              <a:gd name="connsiteX3239" fmla="*/ 2569903 w 4328487"/>
              <a:gd name="connsiteY3239" fmla="*/ 2900388 h 4526253"/>
              <a:gd name="connsiteX3240" fmla="*/ 2569070 w 4328487"/>
              <a:gd name="connsiteY3240" fmla="*/ 2901161 h 4526253"/>
              <a:gd name="connsiteX3241" fmla="*/ 2584593 w 4328487"/>
              <a:gd name="connsiteY3241" fmla="*/ 2912883 h 4526253"/>
              <a:gd name="connsiteX3242" fmla="*/ 2585009 w 4328487"/>
              <a:gd name="connsiteY3242" fmla="*/ 2912498 h 4526253"/>
              <a:gd name="connsiteX3243" fmla="*/ 2569903 w 4328487"/>
              <a:gd name="connsiteY3243" fmla="*/ 2900388 h 4526253"/>
              <a:gd name="connsiteX3244" fmla="*/ 1231143 w 4328487"/>
              <a:gd name="connsiteY3244" fmla="*/ 2893374 h 4526253"/>
              <a:gd name="connsiteX3245" fmla="*/ 1221651 w 4328487"/>
              <a:gd name="connsiteY3245" fmla="*/ 2905726 h 4526253"/>
              <a:gd name="connsiteX3246" fmla="*/ 1226300 w 4328487"/>
              <a:gd name="connsiteY3246" fmla="*/ 2907813 h 4526253"/>
              <a:gd name="connsiteX3247" fmla="*/ 1234606 w 4328487"/>
              <a:gd name="connsiteY3247" fmla="*/ 2894601 h 4526253"/>
              <a:gd name="connsiteX3248" fmla="*/ 1231143 w 4328487"/>
              <a:gd name="connsiteY3248" fmla="*/ 2893374 h 4526253"/>
              <a:gd name="connsiteX3249" fmla="*/ 2355914 w 4328487"/>
              <a:gd name="connsiteY3249" fmla="*/ 2892376 h 4526253"/>
              <a:gd name="connsiteX3250" fmla="*/ 2347096 w 4328487"/>
              <a:gd name="connsiteY3250" fmla="*/ 2900018 h 4526253"/>
              <a:gd name="connsiteX3251" fmla="*/ 2349182 w 4328487"/>
              <a:gd name="connsiteY3251" fmla="*/ 2901639 h 4526253"/>
              <a:gd name="connsiteX3252" fmla="*/ 2358706 w 4328487"/>
              <a:gd name="connsiteY3252" fmla="*/ 2894760 h 4526253"/>
              <a:gd name="connsiteX3253" fmla="*/ 2355914 w 4328487"/>
              <a:gd name="connsiteY3253" fmla="*/ 2892376 h 4526253"/>
              <a:gd name="connsiteX3254" fmla="*/ 3095176 w 4328487"/>
              <a:gd name="connsiteY3254" fmla="*/ 2892285 h 4526253"/>
              <a:gd name="connsiteX3255" fmla="*/ 3094953 w 4328487"/>
              <a:gd name="connsiteY3255" fmla="*/ 2892671 h 4526253"/>
              <a:gd name="connsiteX3256" fmla="*/ 3098365 w 4328487"/>
              <a:gd name="connsiteY3256" fmla="*/ 2895724 h 4526253"/>
              <a:gd name="connsiteX3257" fmla="*/ 3098677 w 4328487"/>
              <a:gd name="connsiteY3257" fmla="*/ 2895434 h 4526253"/>
              <a:gd name="connsiteX3258" fmla="*/ 3095176 w 4328487"/>
              <a:gd name="connsiteY3258" fmla="*/ 2892285 h 4526253"/>
              <a:gd name="connsiteX3259" fmla="*/ 3093107 w 4328487"/>
              <a:gd name="connsiteY3259" fmla="*/ 2890473 h 4526253"/>
              <a:gd name="connsiteX3260" fmla="*/ 3092794 w 4328487"/>
              <a:gd name="connsiteY3260" fmla="*/ 2890763 h 4526253"/>
              <a:gd name="connsiteX3261" fmla="*/ 3094864 w 4328487"/>
              <a:gd name="connsiteY3261" fmla="*/ 2892575 h 4526253"/>
              <a:gd name="connsiteX3262" fmla="*/ 3095088 w 4328487"/>
              <a:gd name="connsiteY3262" fmla="*/ 2892191 h 4526253"/>
              <a:gd name="connsiteX3263" fmla="*/ 3093107 w 4328487"/>
              <a:gd name="connsiteY3263" fmla="*/ 2890473 h 4526253"/>
              <a:gd name="connsiteX3264" fmla="*/ 1217205 w 4328487"/>
              <a:gd name="connsiteY3264" fmla="*/ 2888176 h 4526253"/>
              <a:gd name="connsiteX3265" fmla="*/ 1208253 w 4328487"/>
              <a:gd name="connsiteY3265" fmla="*/ 2899853 h 4526253"/>
              <a:gd name="connsiteX3266" fmla="*/ 1218571 w 4328487"/>
              <a:gd name="connsiteY3266" fmla="*/ 2904497 h 4526253"/>
              <a:gd name="connsiteX3267" fmla="*/ 1229541 w 4328487"/>
              <a:gd name="connsiteY3267" fmla="*/ 2892903 h 4526253"/>
              <a:gd name="connsiteX3268" fmla="*/ 1217205 w 4328487"/>
              <a:gd name="connsiteY3268" fmla="*/ 2888176 h 4526253"/>
              <a:gd name="connsiteX3269" fmla="*/ 2552504 w 4328487"/>
              <a:gd name="connsiteY3269" fmla="*/ 2886853 h 4526253"/>
              <a:gd name="connsiteX3270" fmla="*/ 2551357 w 4328487"/>
              <a:gd name="connsiteY3270" fmla="*/ 2887916 h 4526253"/>
              <a:gd name="connsiteX3271" fmla="*/ 2566881 w 4328487"/>
              <a:gd name="connsiteY3271" fmla="*/ 2899639 h 4526253"/>
              <a:gd name="connsiteX3272" fmla="*/ 2567803 w 4328487"/>
              <a:gd name="connsiteY3272" fmla="*/ 2898959 h 4526253"/>
              <a:gd name="connsiteX3273" fmla="*/ 2552504 w 4328487"/>
              <a:gd name="connsiteY3273" fmla="*/ 2886853 h 4526253"/>
              <a:gd name="connsiteX3274" fmla="*/ 3082426 w 4328487"/>
              <a:gd name="connsiteY3274" fmla="*/ 2880838 h 4526253"/>
              <a:gd name="connsiteX3275" fmla="*/ 3082009 w 4328487"/>
              <a:gd name="connsiteY3275" fmla="*/ 2881224 h 4526253"/>
              <a:gd name="connsiteX3276" fmla="*/ 3083087 w 4328487"/>
              <a:gd name="connsiteY3276" fmla="*/ 2882178 h 4526253"/>
              <a:gd name="connsiteX3277" fmla="*/ 3083504 w 4328487"/>
              <a:gd name="connsiteY3277" fmla="*/ 2881791 h 4526253"/>
              <a:gd name="connsiteX3278" fmla="*/ 3082426 w 4328487"/>
              <a:gd name="connsiteY3278" fmla="*/ 2880838 h 4526253"/>
              <a:gd name="connsiteX3279" fmla="*/ 1335797 w 4328487"/>
              <a:gd name="connsiteY3279" fmla="*/ 2878230 h 4526253"/>
              <a:gd name="connsiteX3280" fmla="*/ 1331187 w 4328487"/>
              <a:gd name="connsiteY3280" fmla="*/ 2883926 h 4526253"/>
              <a:gd name="connsiteX3281" fmla="*/ 1334458 w 4328487"/>
              <a:gd name="connsiteY3281" fmla="*/ 2892262 h 4526253"/>
              <a:gd name="connsiteX3282" fmla="*/ 1342500 w 4328487"/>
              <a:gd name="connsiteY3282" fmla="*/ 2882320 h 4526253"/>
              <a:gd name="connsiteX3283" fmla="*/ 1340842 w 4328487"/>
              <a:gd name="connsiteY3283" fmla="*/ 2881369 h 4526253"/>
              <a:gd name="connsiteX3284" fmla="*/ 1335797 w 4328487"/>
              <a:gd name="connsiteY3284" fmla="*/ 2878230 h 4526253"/>
              <a:gd name="connsiteX3285" fmla="*/ 3582412 w 4328487"/>
              <a:gd name="connsiteY3285" fmla="*/ 2874328 h 4526253"/>
              <a:gd name="connsiteX3286" fmla="*/ 3575688 w 4328487"/>
              <a:gd name="connsiteY3286" fmla="*/ 2878790 h 4526253"/>
              <a:gd name="connsiteX3287" fmla="*/ 3579350 w 4328487"/>
              <a:gd name="connsiteY3287" fmla="*/ 2882322 h 4526253"/>
              <a:gd name="connsiteX3288" fmla="*/ 3582126 w 4328487"/>
              <a:gd name="connsiteY3288" fmla="*/ 2884898 h 4526253"/>
              <a:gd name="connsiteX3289" fmla="*/ 3588160 w 4328487"/>
              <a:gd name="connsiteY3289" fmla="*/ 2879481 h 4526253"/>
              <a:gd name="connsiteX3290" fmla="*/ 3582412 w 4328487"/>
              <a:gd name="connsiteY3290" fmla="*/ 2874328 h 4526253"/>
              <a:gd name="connsiteX3291" fmla="*/ 3648715 w 4328487"/>
              <a:gd name="connsiteY3291" fmla="*/ 2869698 h 4526253"/>
              <a:gd name="connsiteX3292" fmla="*/ 3647642 w 4328487"/>
              <a:gd name="connsiteY3292" fmla="*/ 2871050 h 4526253"/>
              <a:gd name="connsiteX3293" fmla="*/ 3686494 w 4328487"/>
              <a:gd name="connsiteY3293" fmla="*/ 2911064 h 4526253"/>
              <a:gd name="connsiteX3294" fmla="*/ 3690081 w 4328487"/>
              <a:gd name="connsiteY3294" fmla="*/ 2908449 h 4526253"/>
              <a:gd name="connsiteX3295" fmla="*/ 3648715 w 4328487"/>
              <a:gd name="connsiteY3295" fmla="*/ 2869698 h 4526253"/>
              <a:gd name="connsiteX3296" fmla="*/ 1165181 w 4328487"/>
              <a:gd name="connsiteY3296" fmla="*/ 2869491 h 4526253"/>
              <a:gd name="connsiteX3297" fmla="*/ 1166078 w 4328487"/>
              <a:gd name="connsiteY3297" fmla="*/ 2869849 h 4526253"/>
              <a:gd name="connsiteX3298" fmla="*/ 1159659 w 4328487"/>
              <a:gd name="connsiteY3298" fmla="*/ 2878170 h 4526253"/>
              <a:gd name="connsiteX3299" fmla="*/ 1158315 w 4328487"/>
              <a:gd name="connsiteY3299" fmla="*/ 2877582 h 4526253"/>
              <a:gd name="connsiteX3300" fmla="*/ 2325748 w 4328487"/>
              <a:gd name="connsiteY3300" fmla="*/ 2867583 h 4526253"/>
              <a:gd name="connsiteX3301" fmla="*/ 2319344 w 4328487"/>
              <a:gd name="connsiteY3301" fmla="*/ 2872809 h 4526253"/>
              <a:gd name="connsiteX3302" fmla="*/ 2327373 w 4328487"/>
              <a:gd name="connsiteY3302" fmla="*/ 2868916 h 4526253"/>
              <a:gd name="connsiteX3303" fmla="*/ 2325748 w 4328487"/>
              <a:gd name="connsiteY3303" fmla="*/ 2867583 h 4526253"/>
              <a:gd name="connsiteX3304" fmla="*/ 3643443 w 4328487"/>
              <a:gd name="connsiteY3304" fmla="*/ 2864639 h 4526253"/>
              <a:gd name="connsiteX3305" fmla="*/ 3642489 w 4328487"/>
              <a:gd name="connsiteY3305" fmla="*/ 2865701 h 4526253"/>
              <a:gd name="connsiteX3306" fmla="*/ 3645782 w 4328487"/>
              <a:gd name="connsiteY3306" fmla="*/ 2869044 h 4526253"/>
              <a:gd name="connsiteX3307" fmla="*/ 3647019 w 4328487"/>
              <a:gd name="connsiteY3307" fmla="*/ 2868075 h 4526253"/>
              <a:gd name="connsiteX3308" fmla="*/ 3643443 w 4328487"/>
              <a:gd name="connsiteY3308" fmla="*/ 2864639 h 4526253"/>
              <a:gd name="connsiteX3309" fmla="*/ 3641020 w 4328487"/>
              <a:gd name="connsiteY3309" fmla="*/ 2862445 h 4526253"/>
              <a:gd name="connsiteX3310" fmla="*/ 3639977 w 4328487"/>
              <a:gd name="connsiteY3310" fmla="*/ 2863412 h 4526253"/>
              <a:gd name="connsiteX3311" fmla="*/ 3641321 w 4328487"/>
              <a:gd name="connsiteY3311" fmla="*/ 2864653 h 4526253"/>
              <a:gd name="connsiteX3312" fmla="*/ 3642453 w 4328487"/>
              <a:gd name="connsiteY3312" fmla="*/ 2863782 h 4526253"/>
              <a:gd name="connsiteX3313" fmla="*/ 3641020 w 4328487"/>
              <a:gd name="connsiteY3313" fmla="*/ 2862445 h 4526253"/>
              <a:gd name="connsiteX3314" fmla="*/ 3821443 w 4328487"/>
              <a:gd name="connsiteY3314" fmla="*/ 2853084 h 4526253"/>
              <a:gd name="connsiteX3315" fmla="*/ 3795925 w 4328487"/>
              <a:gd name="connsiteY3315" fmla="*/ 2876391 h 4526253"/>
              <a:gd name="connsiteX3316" fmla="*/ 3840693 w 4328487"/>
              <a:gd name="connsiteY3316" fmla="*/ 2922996 h 4526253"/>
              <a:gd name="connsiteX3317" fmla="*/ 3876263 w 4328487"/>
              <a:gd name="connsiteY3317" fmla="*/ 2894633 h 4526253"/>
              <a:gd name="connsiteX3318" fmla="*/ 3821443 w 4328487"/>
              <a:gd name="connsiteY3318" fmla="*/ 2853084 h 4526253"/>
              <a:gd name="connsiteX3319" fmla="*/ 2274700 w 4328487"/>
              <a:gd name="connsiteY3319" fmla="*/ 2844741 h 4526253"/>
              <a:gd name="connsiteX3320" fmla="*/ 2273359 w 4328487"/>
              <a:gd name="connsiteY3320" fmla="*/ 2845807 h 4526253"/>
              <a:gd name="connsiteX3321" fmla="*/ 2275901 w 4328487"/>
              <a:gd name="connsiteY3321" fmla="*/ 2847713 h 4526253"/>
              <a:gd name="connsiteX3322" fmla="*/ 2277049 w 4328487"/>
              <a:gd name="connsiteY3322" fmla="*/ 2846648 h 4526253"/>
              <a:gd name="connsiteX3323" fmla="*/ 2274700 w 4328487"/>
              <a:gd name="connsiteY3323" fmla="*/ 2844741 h 4526253"/>
              <a:gd name="connsiteX3324" fmla="*/ 3615283 w 4328487"/>
              <a:gd name="connsiteY3324" fmla="*/ 2838873 h 4526253"/>
              <a:gd name="connsiteX3325" fmla="*/ 3624205 w 4328487"/>
              <a:gd name="connsiteY3325" fmla="*/ 2847656 h 4526253"/>
              <a:gd name="connsiteX3326" fmla="*/ 3624517 w 4328487"/>
              <a:gd name="connsiteY3326" fmla="*/ 2847367 h 4526253"/>
              <a:gd name="connsiteX3327" fmla="*/ 3615283 w 4328487"/>
              <a:gd name="connsiteY3327" fmla="*/ 2838873 h 4526253"/>
              <a:gd name="connsiteX3328" fmla="*/ 2286342 w 4328487"/>
              <a:gd name="connsiteY3328" fmla="*/ 2835545 h 4526253"/>
              <a:gd name="connsiteX3329" fmla="*/ 2281502 w 4328487"/>
              <a:gd name="connsiteY3329" fmla="*/ 2839320 h 4526253"/>
              <a:gd name="connsiteX3330" fmla="*/ 2282832 w 4328487"/>
              <a:gd name="connsiteY3330" fmla="*/ 2840756 h 4526253"/>
              <a:gd name="connsiteX3331" fmla="*/ 2287331 w 4328487"/>
              <a:gd name="connsiteY3331" fmla="*/ 2836403 h 4526253"/>
              <a:gd name="connsiteX3332" fmla="*/ 2286342 w 4328487"/>
              <a:gd name="connsiteY3332" fmla="*/ 2835545 h 4526253"/>
              <a:gd name="connsiteX3333" fmla="*/ 2255705 w 4328487"/>
              <a:gd name="connsiteY3333" fmla="*/ 2829487 h 4526253"/>
              <a:gd name="connsiteX3334" fmla="*/ 2253619 w 4328487"/>
              <a:gd name="connsiteY3334" fmla="*/ 2831421 h 4526253"/>
              <a:gd name="connsiteX3335" fmla="*/ 2260895 w 4328487"/>
              <a:gd name="connsiteY3335" fmla="*/ 2836758 h 4526253"/>
              <a:gd name="connsiteX3336" fmla="*/ 2262578 w 4328487"/>
              <a:gd name="connsiteY3336" fmla="*/ 2835018 h 4526253"/>
              <a:gd name="connsiteX3337" fmla="*/ 2261130 w 4328487"/>
              <a:gd name="connsiteY3337" fmla="*/ 2833873 h 4526253"/>
              <a:gd name="connsiteX3338" fmla="*/ 2255705 w 4328487"/>
              <a:gd name="connsiteY3338" fmla="*/ 2829487 h 4526253"/>
              <a:gd name="connsiteX3339" fmla="*/ 3530876 w 4328487"/>
              <a:gd name="connsiteY3339" fmla="*/ 2827957 h 4526253"/>
              <a:gd name="connsiteX3340" fmla="*/ 3526778 w 4328487"/>
              <a:gd name="connsiteY3340" fmla="*/ 2832113 h 4526253"/>
              <a:gd name="connsiteX3341" fmla="*/ 3566291 w 4328487"/>
              <a:gd name="connsiteY3341" fmla="*/ 2869913 h 4526253"/>
              <a:gd name="connsiteX3342" fmla="*/ 3572172 w 4328487"/>
              <a:gd name="connsiteY3342" fmla="*/ 2865169 h 4526253"/>
              <a:gd name="connsiteX3343" fmla="*/ 3530876 w 4328487"/>
              <a:gd name="connsiteY3343" fmla="*/ 2827957 h 4526253"/>
              <a:gd name="connsiteX3344" fmla="*/ 3684614 w 4328487"/>
              <a:gd name="connsiteY3344" fmla="*/ 2824329 h 4526253"/>
              <a:gd name="connsiteX3345" fmla="*/ 3677184 w 4328487"/>
              <a:gd name="connsiteY3345" fmla="*/ 2830329 h 4526253"/>
              <a:gd name="connsiteX3346" fmla="*/ 3752802 w 4328487"/>
              <a:gd name="connsiteY3346" fmla="*/ 2905184 h 4526253"/>
              <a:gd name="connsiteX3347" fmla="*/ 3756020 w 4328487"/>
              <a:gd name="connsiteY3347" fmla="*/ 2902379 h 4526253"/>
              <a:gd name="connsiteX3348" fmla="*/ 3706600 w 4328487"/>
              <a:gd name="connsiteY3348" fmla="*/ 2844274 h 4526253"/>
              <a:gd name="connsiteX3349" fmla="*/ 3684614 w 4328487"/>
              <a:gd name="connsiteY3349" fmla="*/ 2824329 h 4526253"/>
              <a:gd name="connsiteX3350" fmla="*/ 3679961 w 4328487"/>
              <a:gd name="connsiteY3350" fmla="*/ 2819938 h 4526253"/>
              <a:gd name="connsiteX3351" fmla="*/ 3684454 w 4328487"/>
              <a:gd name="connsiteY3351" fmla="*/ 2823945 h 4526253"/>
              <a:gd name="connsiteX3352" fmla="*/ 3679961 w 4328487"/>
              <a:gd name="connsiteY3352" fmla="*/ 2819938 h 4526253"/>
              <a:gd name="connsiteX3353" fmla="*/ 2266726 w 4328487"/>
              <a:gd name="connsiteY3353" fmla="*/ 2819622 h 4526253"/>
              <a:gd name="connsiteX3354" fmla="*/ 2264448 w 4328487"/>
              <a:gd name="connsiteY3354" fmla="*/ 2821557 h 4526253"/>
              <a:gd name="connsiteX3355" fmla="*/ 2268716 w 4328487"/>
              <a:gd name="connsiteY3355" fmla="*/ 2825950 h 4526253"/>
              <a:gd name="connsiteX3356" fmla="*/ 2270045 w 4328487"/>
              <a:gd name="connsiteY3356" fmla="*/ 2827383 h 4526253"/>
              <a:gd name="connsiteX3357" fmla="*/ 2272876 w 4328487"/>
              <a:gd name="connsiteY3357" fmla="*/ 2824578 h 4526253"/>
              <a:gd name="connsiteX3358" fmla="*/ 2266726 w 4328487"/>
              <a:gd name="connsiteY3358" fmla="*/ 2819622 h 4526253"/>
              <a:gd name="connsiteX3359" fmla="*/ 1182318 w 4328487"/>
              <a:gd name="connsiteY3359" fmla="*/ 2814995 h 4526253"/>
              <a:gd name="connsiteX3360" fmla="*/ 1177337 w 4328487"/>
              <a:gd name="connsiteY3360" fmla="*/ 2820500 h 4526253"/>
              <a:gd name="connsiteX3361" fmla="*/ 1187256 w 4328487"/>
              <a:gd name="connsiteY3361" fmla="*/ 2825338 h 4526253"/>
              <a:gd name="connsiteX3362" fmla="*/ 1202497 w 4328487"/>
              <a:gd name="connsiteY3362" fmla="*/ 2823996 h 4526253"/>
              <a:gd name="connsiteX3363" fmla="*/ 1203659 w 4328487"/>
              <a:gd name="connsiteY3363" fmla="*/ 2822743 h 4526253"/>
              <a:gd name="connsiteX3364" fmla="*/ 1182318 w 4328487"/>
              <a:gd name="connsiteY3364" fmla="*/ 2814995 h 4526253"/>
              <a:gd name="connsiteX3365" fmla="*/ 3673593 w 4328487"/>
              <a:gd name="connsiteY3365" fmla="*/ 2814117 h 4526253"/>
              <a:gd name="connsiteX3366" fmla="*/ 3666758 w 4328487"/>
              <a:gd name="connsiteY3366" fmla="*/ 2819923 h 4526253"/>
              <a:gd name="connsiteX3367" fmla="*/ 3667837 w 4328487"/>
              <a:gd name="connsiteY3367" fmla="*/ 2820876 h 4526253"/>
              <a:gd name="connsiteX3368" fmla="*/ 3668192 w 4328487"/>
              <a:gd name="connsiteY3368" fmla="*/ 2821259 h 4526253"/>
              <a:gd name="connsiteX3369" fmla="*/ 3675573 w 4328487"/>
              <a:gd name="connsiteY3369" fmla="*/ 2815834 h 4526253"/>
              <a:gd name="connsiteX3370" fmla="*/ 3673593 w 4328487"/>
              <a:gd name="connsiteY3370" fmla="*/ 2814117 h 4526253"/>
              <a:gd name="connsiteX3371" fmla="*/ 2231728 w 4328487"/>
              <a:gd name="connsiteY3371" fmla="*/ 2810325 h 4526253"/>
              <a:gd name="connsiteX3372" fmla="*/ 2228673 w 4328487"/>
              <a:gd name="connsiteY3372" fmla="*/ 2813515 h 4526253"/>
              <a:gd name="connsiteX3373" fmla="*/ 2235134 w 4328487"/>
              <a:gd name="connsiteY3373" fmla="*/ 2818182 h 4526253"/>
              <a:gd name="connsiteX3374" fmla="*/ 2237507 w 4328487"/>
              <a:gd name="connsiteY3374" fmla="*/ 2815093 h 4526253"/>
              <a:gd name="connsiteX3375" fmla="*/ 2231728 w 4328487"/>
              <a:gd name="connsiteY3375" fmla="*/ 2810325 h 4526253"/>
              <a:gd name="connsiteX3376" fmla="*/ 2453961 w 4328487"/>
              <a:gd name="connsiteY3376" fmla="*/ 2809449 h 4526253"/>
              <a:gd name="connsiteX3377" fmla="*/ 2450917 w 4328487"/>
              <a:gd name="connsiteY3377" fmla="*/ 2813696 h 4526253"/>
              <a:gd name="connsiteX3378" fmla="*/ 2473230 w 4328487"/>
              <a:gd name="connsiteY3378" fmla="*/ 2829602 h 4526253"/>
              <a:gd name="connsiteX3379" fmla="*/ 2476834 w 4328487"/>
              <a:gd name="connsiteY3379" fmla="*/ 2826794 h 4526253"/>
              <a:gd name="connsiteX3380" fmla="*/ 2453961 w 4328487"/>
              <a:gd name="connsiteY3380" fmla="*/ 2809449 h 4526253"/>
              <a:gd name="connsiteX3381" fmla="*/ 3304409 w 4328487"/>
              <a:gd name="connsiteY3381" fmla="*/ 2800421 h 4526253"/>
              <a:gd name="connsiteX3382" fmla="*/ 3301041 w 4328487"/>
              <a:gd name="connsiteY3382" fmla="*/ 2803901 h 4526253"/>
              <a:gd name="connsiteX3383" fmla="*/ 3305534 w 4328487"/>
              <a:gd name="connsiteY3383" fmla="*/ 2807907 h 4526253"/>
              <a:gd name="connsiteX3384" fmla="*/ 3309093 w 4328487"/>
              <a:gd name="connsiteY3384" fmla="*/ 2804427 h 4526253"/>
              <a:gd name="connsiteX3385" fmla="*/ 3304409 w 4328487"/>
              <a:gd name="connsiteY3385" fmla="*/ 2800421 h 4526253"/>
              <a:gd name="connsiteX3386" fmla="*/ 2213474 w 4328487"/>
              <a:gd name="connsiteY3386" fmla="*/ 2795451 h 4526253"/>
              <a:gd name="connsiteX3387" fmla="*/ 2209762 w 4328487"/>
              <a:gd name="connsiteY3387" fmla="*/ 2799604 h 4526253"/>
              <a:gd name="connsiteX3388" fmla="*/ 2222315 w 4328487"/>
              <a:gd name="connsiteY3388" fmla="*/ 2808749 h 4526253"/>
              <a:gd name="connsiteX3389" fmla="*/ 2225684 w 4328487"/>
              <a:gd name="connsiteY3389" fmla="*/ 2805268 h 4526253"/>
              <a:gd name="connsiteX3390" fmla="*/ 2213474 w 4328487"/>
              <a:gd name="connsiteY3390" fmla="*/ 2795451 h 4526253"/>
              <a:gd name="connsiteX3391" fmla="*/ 1128766 w 4328487"/>
              <a:gd name="connsiteY3391" fmla="*/ 2794475 h 4526253"/>
              <a:gd name="connsiteX3392" fmla="*/ 1127466 w 4328487"/>
              <a:gd name="connsiteY3392" fmla="*/ 2796212 h 4526253"/>
              <a:gd name="connsiteX3393" fmla="*/ 1157220 w 4328487"/>
              <a:gd name="connsiteY3393" fmla="*/ 2810728 h 4526253"/>
              <a:gd name="connsiteX3394" fmla="*/ 1158989 w 4328487"/>
              <a:gd name="connsiteY3394" fmla="*/ 2810333 h 4526253"/>
              <a:gd name="connsiteX3395" fmla="*/ 1157171 w 4328487"/>
              <a:gd name="connsiteY3395" fmla="*/ 2805446 h 4526253"/>
              <a:gd name="connsiteX3396" fmla="*/ 1154178 w 4328487"/>
              <a:gd name="connsiteY3396" fmla="*/ 2804309 h 4526253"/>
              <a:gd name="connsiteX3397" fmla="*/ 1128766 w 4328487"/>
              <a:gd name="connsiteY3397" fmla="*/ 2794475 h 4526253"/>
              <a:gd name="connsiteX3398" fmla="*/ 3485266 w 4328487"/>
              <a:gd name="connsiteY3398" fmla="*/ 2786927 h 4526253"/>
              <a:gd name="connsiteX3399" fmla="*/ 3482419 w 4328487"/>
              <a:gd name="connsiteY3399" fmla="*/ 2789923 h 4526253"/>
              <a:gd name="connsiteX3400" fmla="*/ 3485019 w 4328487"/>
              <a:gd name="connsiteY3400" fmla="*/ 2792308 h 4526253"/>
              <a:gd name="connsiteX3401" fmla="*/ 3488324 w 4328487"/>
              <a:gd name="connsiteY3401" fmla="*/ 2789598 h 4526253"/>
              <a:gd name="connsiteX3402" fmla="*/ 3485266 w 4328487"/>
              <a:gd name="connsiteY3402" fmla="*/ 2786927 h 4526253"/>
              <a:gd name="connsiteX3403" fmla="*/ 2201089 w 4328487"/>
              <a:gd name="connsiteY3403" fmla="*/ 2785439 h 4526253"/>
              <a:gd name="connsiteX3404" fmla="*/ 2196009 w 4328487"/>
              <a:gd name="connsiteY3404" fmla="*/ 2789793 h 4526253"/>
              <a:gd name="connsiteX3405" fmla="*/ 2204838 w 4328487"/>
              <a:gd name="connsiteY3405" fmla="*/ 2796175 h 4526253"/>
              <a:gd name="connsiteX3406" fmla="*/ 2209217 w 4328487"/>
              <a:gd name="connsiteY3406" fmla="*/ 2792114 h 4526253"/>
              <a:gd name="connsiteX3407" fmla="*/ 2201089 w 4328487"/>
              <a:gd name="connsiteY3407" fmla="*/ 2785439 h 4526253"/>
              <a:gd name="connsiteX3408" fmla="*/ 1098807 w 4328487"/>
              <a:gd name="connsiteY3408" fmla="*/ 2782457 h 4526253"/>
              <a:gd name="connsiteX3409" fmla="*/ 1125145 w 4328487"/>
              <a:gd name="connsiteY3409" fmla="*/ 2795170 h 4526253"/>
              <a:gd name="connsiteX3410" fmla="*/ 1126145 w 4328487"/>
              <a:gd name="connsiteY3410" fmla="*/ 2793530 h 4526253"/>
              <a:gd name="connsiteX3411" fmla="*/ 1098807 w 4328487"/>
              <a:gd name="connsiteY3411" fmla="*/ 2782457 h 4526253"/>
              <a:gd name="connsiteX3412" fmla="*/ 1221110 w 4328487"/>
              <a:gd name="connsiteY3412" fmla="*/ 2779023 h 4526253"/>
              <a:gd name="connsiteX3413" fmla="*/ 1218288 w 4328487"/>
              <a:gd name="connsiteY3413" fmla="*/ 2782882 h 4526253"/>
              <a:gd name="connsiteX3414" fmla="*/ 1231788 w 4328487"/>
              <a:gd name="connsiteY3414" fmla="*/ 2789907 h 4526253"/>
              <a:gd name="connsiteX3415" fmla="*/ 1235965 w 4328487"/>
              <a:gd name="connsiteY3415" fmla="*/ 2784791 h 4526253"/>
              <a:gd name="connsiteX3416" fmla="*/ 1221110 w 4328487"/>
              <a:gd name="connsiteY3416" fmla="*/ 2779023 h 4526253"/>
              <a:gd name="connsiteX3417" fmla="*/ 2190328 w 4328487"/>
              <a:gd name="connsiteY3417" fmla="*/ 2776763 h 4526253"/>
              <a:gd name="connsiteX3418" fmla="*/ 2184092 w 4328487"/>
              <a:gd name="connsiteY3418" fmla="*/ 2781123 h 4526253"/>
              <a:gd name="connsiteX3419" fmla="*/ 2186369 w 4328487"/>
              <a:gd name="connsiteY3419" fmla="*/ 2782744 h 4526253"/>
              <a:gd name="connsiteX3420" fmla="*/ 2189193 w 4328487"/>
              <a:gd name="connsiteY3420" fmla="*/ 2784744 h 4526253"/>
              <a:gd name="connsiteX3421" fmla="*/ 2194126 w 4328487"/>
              <a:gd name="connsiteY3421" fmla="*/ 2779813 h 4526253"/>
              <a:gd name="connsiteX3422" fmla="*/ 2190328 w 4328487"/>
              <a:gd name="connsiteY3422" fmla="*/ 2776763 h 4526253"/>
              <a:gd name="connsiteX3423" fmla="*/ 3471435 w 4328487"/>
              <a:gd name="connsiteY3423" fmla="*/ 2774523 h 4526253"/>
              <a:gd name="connsiteX3424" fmla="*/ 3469006 w 4328487"/>
              <a:gd name="connsiteY3424" fmla="*/ 2777131 h 4526253"/>
              <a:gd name="connsiteX3425" fmla="*/ 3473129 w 4328487"/>
              <a:gd name="connsiteY3425" fmla="*/ 2780949 h 4526253"/>
              <a:gd name="connsiteX3426" fmla="*/ 3476297 w 4328487"/>
              <a:gd name="connsiteY3426" fmla="*/ 2778719 h 4526253"/>
              <a:gd name="connsiteX3427" fmla="*/ 3471435 w 4328487"/>
              <a:gd name="connsiteY3427" fmla="*/ 2774523 h 4526253"/>
              <a:gd name="connsiteX3428" fmla="*/ 3716546 w 4328487"/>
              <a:gd name="connsiteY3428" fmla="*/ 2773218 h 4526253"/>
              <a:gd name="connsiteX3429" fmla="*/ 3704247 w 4328487"/>
              <a:gd name="connsiteY3429" fmla="*/ 2783382 h 4526253"/>
              <a:gd name="connsiteX3430" fmla="*/ 3793444 w 4328487"/>
              <a:gd name="connsiteY3430" fmla="*/ 2873716 h 4526253"/>
              <a:gd name="connsiteX3431" fmla="*/ 3819357 w 4328487"/>
              <a:gd name="connsiteY3431" fmla="*/ 2851462 h 4526253"/>
              <a:gd name="connsiteX3432" fmla="*/ 3716546 w 4328487"/>
              <a:gd name="connsiteY3432" fmla="*/ 2773218 h 4526253"/>
              <a:gd name="connsiteX3433" fmla="*/ 2962674 w 4328487"/>
              <a:gd name="connsiteY3433" fmla="*/ 2772821 h 4526253"/>
              <a:gd name="connsiteX3434" fmla="*/ 2961730 w 4328487"/>
              <a:gd name="connsiteY3434" fmla="*/ 2774941 h 4526253"/>
              <a:gd name="connsiteX3435" fmla="*/ 2964242 w 4328487"/>
              <a:gd name="connsiteY3435" fmla="*/ 2777231 h 4526253"/>
              <a:gd name="connsiteX3436" fmla="*/ 2965645 w 4328487"/>
              <a:gd name="connsiteY3436" fmla="*/ 2775397 h 4526253"/>
              <a:gd name="connsiteX3437" fmla="*/ 2962674 w 4328487"/>
              <a:gd name="connsiteY3437" fmla="*/ 2772821 h 4526253"/>
              <a:gd name="connsiteX3438" fmla="*/ 3454517 w 4328487"/>
              <a:gd name="connsiteY3438" fmla="*/ 2759833 h 4526253"/>
              <a:gd name="connsiteX3439" fmla="*/ 3452623 w 4328487"/>
              <a:gd name="connsiteY3439" fmla="*/ 2761765 h 4526253"/>
              <a:gd name="connsiteX3440" fmla="*/ 3453703 w 4328487"/>
              <a:gd name="connsiteY3440" fmla="*/ 2762719 h 4526253"/>
              <a:gd name="connsiteX3441" fmla="*/ 3455683 w 4328487"/>
              <a:gd name="connsiteY3441" fmla="*/ 2760882 h 4526253"/>
              <a:gd name="connsiteX3442" fmla="*/ 3454517 w 4328487"/>
              <a:gd name="connsiteY3442" fmla="*/ 2759833 h 4526253"/>
              <a:gd name="connsiteX3443" fmla="*/ 1170524 w 4328487"/>
              <a:gd name="connsiteY3443" fmla="*/ 2758773 h 4526253"/>
              <a:gd name="connsiteX3444" fmla="*/ 1174876 w 4328487"/>
              <a:gd name="connsiteY3444" fmla="*/ 2760954 h 4526253"/>
              <a:gd name="connsiteX3445" fmla="*/ 1174997 w 4328487"/>
              <a:gd name="connsiteY3445" fmla="*/ 2760665 h 4526253"/>
              <a:gd name="connsiteX3446" fmla="*/ 1170524 w 4328487"/>
              <a:gd name="connsiteY3446" fmla="*/ 2758773 h 4526253"/>
              <a:gd name="connsiteX3447" fmla="*/ 3605273 w 4328487"/>
              <a:gd name="connsiteY3447" fmla="*/ 2752572 h 4526253"/>
              <a:gd name="connsiteX3448" fmla="*/ 3600950 w 4328487"/>
              <a:gd name="connsiteY3448" fmla="*/ 2757114 h 4526253"/>
              <a:gd name="connsiteX3449" fmla="*/ 3661749 w 4328487"/>
              <a:gd name="connsiteY3449" fmla="*/ 2815150 h 4526253"/>
              <a:gd name="connsiteX3450" fmla="*/ 3668289 w 4328487"/>
              <a:gd name="connsiteY3450" fmla="*/ 2809443 h 4526253"/>
              <a:gd name="connsiteX3451" fmla="*/ 3605273 w 4328487"/>
              <a:gd name="connsiteY3451" fmla="*/ 2752572 h 4526253"/>
              <a:gd name="connsiteX3452" fmla="*/ 3600073 w 4328487"/>
              <a:gd name="connsiteY3452" fmla="*/ 2747800 h 4526253"/>
              <a:gd name="connsiteX3453" fmla="*/ 3595589 w 4328487"/>
              <a:gd name="connsiteY3453" fmla="*/ 2751958 h 4526253"/>
              <a:gd name="connsiteX3454" fmla="*/ 3597730 w 4328487"/>
              <a:gd name="connsiteY3454" fmla="*/ 2754060 h 4526253"/>
              <a:gd name="connsiteX3455" fmla="*/ 3602409 w 4328487"/>
              <a:gd name="connsiteY3455" fmla="*/ 2749900 h 4526253"/>
              <a:gd name="connsiteX3456" fmla="*/ 3600073 w 4328487"/>
              <a:gd name="connsiteY3456" fmla="*/ 2747800 h 4526253"/>
              <a:gd name="connsiteX3457" fmla="*/ 3440478 w 4328487"/>
              <a:gd name="connsiteY3457" fmla="*/ 2747621 h 4526253"/>
              <a:gd name="connsiteX3458" fmla="*/ 3439210 w 4328487"/>
              <a:gd name="connsiteY3458" fmla="*/ 2748973 h 4526253"/>
              <a:gd name="connsiteX3459" fmla="*/ 3442077 w 4328487"/>
              <a:gd name="connsiteY3459" fmla="*/ 2751645 h 4526253"/>
              <a:gd name="connsiteX3460" fmla="*/ 3443537 w 4328487"/>
              <a:gd name="connsiteY3460" fmla="*/ 2750291 h 4526253"/>
              <a:gd name="connsiteX3461" fmla="*/ 3440478 w 4328487"/>
              <a:gd name="connsiteY3461" fmla="*/ 2747621 h 4526253"/>
              <a:gd name="connsiteX3462" fmla="*/ 2533334 w 4328487"/>
              <a:gd name="connsiteY3462" fmla="*/ 2742777 h 4526253"/>
              <a:gd name="connsiteX3463" fmla="*/ 2532306 w 4328487"/>
              <a:gd name="connsiteY3463" fmla="*/ 2743551 h 4526253"/>
              <a:gd name="connsiteX3464" fmla="*/ 2549609 w 4328487"/>
              <a:gd name="connsiteY3464" fmla="*/ 2755936 h 4526253"/>
              <a:gd name="connsiteX3465" fmla="*/ 2533334 w 4328487"/>
              <a:gd name="connsiteY3465" fmla="*/ 2742777 h 4526253"/>
              <a:gd name="connsiteX3466" fmla="*/ 3585326 w 4328487"/>
              <a:gd name="connsiteY3466" fmla="*/ 2734826 h 4526253"/>
              <a:gd name="connsiteX3467" fmla="*/ 3581806 w 4328487"/>
              <a:gd name="connsiteY3467" fmla="*/ 2738977 h 4526253"/>
              <a:gd name="connsiteX3468" fmla="*/ 3585203 w 4328487"/>
              <a:gd name="connsiteY3468" fmla="*/ 2742223 h 4526253"/>
              <a:gd name="connsiteX3469" fmla="*/ 3589995 w 4328487"/>
              <a:gd name="connsiteY3469" fmla="*/ 2739024 h 4526253"/>
              <a:gd name="connsiteX3470" fmla="*/ 3585326 w 4328487"/>
              <a:gd name="connsiteY3470" fmla="*/ 2734826 h 4526253"/>
              <a:gd name="connsiteX3471" fmla="*/ 2261388 w 4328487"/>
              <a:gd name="connsiteY3471" fmla="*/ 2733965 h 4526253"/>
              <a:gd name="connsiteX3472" fmla="*/ 2260762 w 4328487"/>
              <a:gd name="connsiteY3472" fmla="*/ 2734547 h 4526253"/>
              <a:gd name="connsiteX3473" fmla="*/ 2277732 w 4328487"/>
              <a:gd name="connsiteY3473" fmla="*/ 2750965 h 4526253"/>
              <a:gd name="connsiteX3474" fmla="*/ 2279417 w 4328487"/>
              <a:gd name="connsiteY3474" fmla="*/ 2749225 h 4526253"/>
              <a:gd name="connsiteX3475" fmla="*/ 2261388 w 4328487"/>
              <a:gd name="connsiteY3475" fmla="*/ 2733965 h 4526253"/>
              <a:gd name="connsiteX3476" fmla="*/ 2917490 w 4328487"/>
              <a:gd name="connsiteY3476" fmla="*/ 2732462 h 4526253"/>
              <a:gd name="connsiteX3477" fmla="*/ 2915477 w 4328487"/>
              <a:gd name="connsiteY3477" fmla="*/ 2734684 h 4526253"/>
              <a:gd name="connsiteX3478" fmla="*/ 2931247 w 4328487"/>
              <a:gd name="connsiteY3478" fmla="*/ 2748133 h 4526253"/>
              <a:gd name="connsiteX3479" fmla="*/ 2939521 w 4328487"/>
              <a:gd name="connsiteY3479" fmla="*/ 2755384 h 4526253"/>
              <a:gd name="connsiteX3480" fmla="*/ 2942284 w 4328487"/>
              <a:gd name="connsiteY3480" fmla="*/ 2754596 h 4526253"/>
              <a:gd name="connsiteX3481" fmla="*/ 2940955 w 4328487"/>
              <a:gd name="connsiteY3481" fmla="*/ 2756721 h 4526253"/>
              <a:gd name="connsiteX3482" fmla="*/ 2956691 w 4328487"/>
              <a:gd name="connsiteY3482" fmla="*/ 2770552 h 4526253"/>
              <a:gd name="connsiteX3483" fmla="*/ 2958004 w 4328487"/>
              <a:gd name="connsiteY3483" fmla="*/ 2768623 h 4526253"/>
              <a:gd name="connsiteX3484" fmla="*/ 2942196 w 4328487"/>
              <a:gd name="connsiteY3484" fmla="*/ 2754502 h 4526253"/>
              <a:gd name="connsiteX3485" fmla="*/ 2917490 w 4328487"/>
              <a:gd name="connsiteY3485" fmla="*/ 2732462 h 4526253"/>
              <a:gd name="connsiteX3486" fmla="*/ 1259906 w 4328487"/>
              <a:gd name="connsiteY3486" fmla="*/ 2732386 h 4526253"/>
              <a:gd name="connsiteX3487" fmla="*/ 1259088 w 4328487"/>
              <a:gd name="connsiteY3487" fmla="*/ 2732968 h 4526253"/>
              <a:gd name="connsiteX3488" fmla="*/ 1262330 w 4328487"/>
              <a:gd name="connsiteY3488" fmla="*/ 2734580 h 4526253"/>
              <a:gd name="connsiteX3489" fmla="*/ 1263092 w 4328487"/>
              <a:gd name="connsiteY3489" fmla="*/ 2733519 h 4526253"/>
              <a:gd name="connsiteX3490" fmla="*/ 1259906 w 4328487"/>
              <a:gd name="connsiteY3490" fmla="*/ 2732386 h 4526253"/>
              <a:gd name="connsiteX3491" fmla="*/ 3572929 w 4328487"/>
              <a:gd name="connsiteY3491" fmla="*/ 2723758 h 4526253"/>
              <a:gd name="connsiteX3492" fmla="*/ 3569280 w 4328487"/>
              <a:gd name="connsiteY3492" fmla="*/ 2727143 h 4526253"/>
              <a:gd name="connsiteX3493" fmla="*/ 3581187 w 4328487"/>
              <a:gd name="connsiteY3493" fmla="*/ 2738310 h 4526253"/>
              <a:gd name="connsiteX3494" fmla="*/ 3584972 w 4328487"/>
              <a:gd name="connsiteY3494" fmla="*/ 2734444 h 4526253"/>
              <a:gd name="connsiteX3495" fmla="*/ 3573920 w 4328487"/>
              <a:gd name="connsiteY3495" fmla="*/ 2724617 h 4526253"/>
              <a:gd name="connsiteX3496" fmla="*/ 3572929 w 4328487"/>
              <a:gd name="connsiteY3496" fmla="*/ 2723758 h 4526253"/>
              <a:gd name="connsiteX3497" fmla="*/ 3643159 w 4328487"/>
              <a:gd name="connsiteY3497" fmla="*/ 2717085 h 4526253"/>
              <a:gd name="connsiteX3498" fmla="*/ 3639364 w 4328487"/>
              <a:gd name="connsiteY3498" fmla="*/ 2719896 h 4526253"/>
              <a:gd name="connsiteX3499" fmla="*/ 3702197 w 4328487"/>
              <a:gd name="connsiteY3499" fmla="*/ 2781378 h 4526253"/>
              <a:gd name="connsiteX3500" fmla="*/ 3714551 w 4328487"/>
              <a:gd name="connsiteY3500" fmla="*/ 2771694 h 4526253"/>
              <a:gd name="connsiteX3501" fmla="*/ 3668011 w 4328487"/>
              <a:gd name="connsiteY3501" fmla="*/ 2736147 h 4526253"/>
              <a:gd name="connsiteX3502" fmla="*/ 3643159 w 4328487"/>
              <a:gd name="connsiteY3502" fmla="*/ 2717085 h 4526253"/>
              <a:gd name="connsiteX3503" fmla="*/ 3637083 w 4328487"/>
              <a:gd name="connsiteY3503" fmla="*/ 2712416 h 4526253"/>
              <a:gd name="connsiteX3504" fmla="*/ 3634460 w 4328487"/>
              <a:gd name="connsiteY3504" fmla="*/ 2715025 h 4526253"/>
              <a:gd name="connsiteX3505" fmla="*/ 3636779 w 4328487"/>
              <a:gd name="connsiteY3505" fmla="*/ 2717316 h 4526253"/>
              <a:gd name="connsiteX3506" fmla="*/ 3639803 w 4328487"/>
              <a:gd name="connsiteY3506" fmla="*/ 2714512 h 4526253"/>
              <a:gd name="connsiteX3507" fmla="*/ 3637083 w 4328487"/>
              <a:gd name="connsiteY3507" fmla="*/ 2712416 h 4526253"/>
              <a:gd name="connsiteX3508" fmla="*/ 2573052 w 4328487"/>
              <a:gd name="connsiteY3508" fmla="*/ 2711987 h 4526253"/>
              <a:gd name="connsiteX3509" fmla="*/ 2571626 w 4328487"/>
              <a:gd name="connsiteY3509" fmla="*/ 2712956 h 4526253"/>
              <a:gd name="connsiteX3510" fmla="*/ 2573131 w 4328487"/>
              <a:gd name="connsiteY3510" fmla="*/ 2714579 h 4526253"/>
              <a:gd name="connsiteX3511" fmla="*/ 2595084 w 4328487"/>
              <a:gd name="connsiteY3511" fmla="*/ 2731356 h 4526253"/>
              <a:gd name="connsiteX3512" fmla="*/ 2596112 w 4328487"/>
              <a:gd name="connsiteY3512" fmla="*/ 2730579 h 4526253"/>
              <a:gd name="connsiteX3513" fmla="*/ 2573052 w 4328487"/>
              <a:gd name="connsiteY3513" fmla="*/ 2711987 h 4526253"/>
              <a:gd name="connsiteX3514" fmla="*/ 2315196 w 4328487"/>
              <a:gd name="connsiteY3514" fmla="*/ 2704145 h 4526253"/>
              <a:gd name="connsiteX3515" fmla="*/ 2318816 w 4328487"/>
              <a:gd name="connsiteY3515" fmla="*/ 2707005 h 4526253"/>
              <a:gd name="connsiteX3516" fmla="*/ 2318921 w 4328487"/>
              <a:gd name="connsiteY3516" fmla="*/ 2706908 h 4526253"/>
              <a:gd name="connsiteX3517" fmla="*/ 2315196 w 4328487"/>
              <a:gd name="connsiteY3517" fmla="*/ 2704145 h 4526253"/>
              <a:gd name="connsiteX3518" fmla="*/ 3623112 w 4328487"/>
              <a:gd name="connsiteY3518" fmla="*/ 2701741 h 4526253"/>
              <a:gd name="connsiteX3519" fmla="*/ 3629146 w 4328487"/>
              <a:gd name="connsiteY3519" fmla="*/ 2709294 h 4526253"/>
              <a:gd name="connsiteX3520" fmla="*/ 3631007 w 4328487"/>
              <a:gd name="connsiteY3520" fmla="*/ 2707746 h 4526253"/>
              <a:gd name="connsiteX3521" fmla="*/ 3623112 w 4328487"/>
              <a:gd name="connsiteY3521" fmla="*/ 2701741 h 4526253"/>
              <a:gd name="connsiteX3522" fmla="*/ 914296 w 4328487"/>
              <a:gd name="connsiteY3522" fmla="*/ 2699143 h 4526253"/>
              <a:gd name="connsiteX3523" fmla="*/ 904822 w 4328487"/>
              <a:gd name="connsiteY3523" fmla="*/ 2700640 h 4526253"/>
              <a:gd name="connsiteX3524" fmla="*/ 952948 w 4328487"/>
              <a:gd name="connsiteY3524" fmla="*/ 2720329 h 4526253"/>
              <a:gd name="connsiteX3525" fmla="*/ 999073 w 4328487"/>
              <a:gd name="connsiteY3525" fmla="*/ 2739741 h 4526253"/>
              <a:gd name="connsiteX3526" fmla="*/ 996055 w 4328487"/>
              <a:gd name="connsiteY3526" fmla="*/ 2737741 h 4526253"/>
              <a:gd name="connsiteX3527" fmla="*/ 968828 w 4328487"/>
              <a:gd name="connsiteY3527" fmla="*/ 2725323 h 4526253"/>
              <a:gd name="connsiteX3528" fmla="*/ 914296 w 4328487"/>
              <a:gd name="connsiteY3528" fmla="*/ 2699143 h 4526253"/>
              <a:gd name="connsiteX3529" fmla="*/ 3540215 w 4328487"/>
              <a:gd name="connsiteY3529" fmla="*/ 2694754 h 4526253"/>
              <a:gd name="connsiteX3530" fmla="*/ 3552267 w 4328487"/>
              <a:gd name="connsiteY3530" fmla="*/ 2710050 h 4526253"/>
              <a:gd name="connsiteX3531" fmla="*/ 3555498 w 4328487"/>
              <a:gd name="connsiteY3531" fmla="*/ 2714161 h 4526253"/>
              <a:gd name="connsiteX3532" fmla="*/ 3569014 w 4328487"/>
              <a:gd name="connsiteY3532" fmla="*/ 2726857 h 4526253"/>
              <a:gd name="connsiteX3533" fmla="*/ 3572944 w 4328487"/>
              <a:gd name="connsiteY3533" fmla="*/ 2723566 h 4526253"/>
              <a:gd name="connsiteX3534" fmla="*/ 3540215 w 4328487"/>
              <a:gd name="connsiteY3534" fmla="*/ 2694754 h 4526253"/>
              <a:gd name="connsiteX3535" fmla="*/ 2070264 w 4328487"/>
              <a:gd name="connsiteY3535" fmla="*/ 2682005 h 4526253"/>
              <a:gd name="connsiteX3536" fmla="*/ 2067265 w 4328487"/>
              <a:gd name="connsiteY3536" fmla="*/ 2685675 h 4526253"/>
              <a:gd name="connsiteX3537" fmla="*/ 2072128 w 4328487"/>
              <a:gd name="connsiteY3537" fmla="*/ 2689873 h 4526253"/>
              <a:gd name="connsiteX3538" fmla="*/ 2075511 w 4328487"/>
              <a:gd name="connsiteY3538" fmla="*/ 2686202 h 4526253"/>
              <a:gd name="connsiteX3539" fmla="*/ 2070264 w 4328487"/>
              <a:gd name="connsiteY3539" fmla="*/ 2682005 h 4526253"/>
              <a:gd name="connsiteX3540" fmla="*/ 876137 w 4328487"/>
              <a:gd name="connsiteY3540" fmla="*/ 2680161 h 4526253"/>
              <a:gd name="connsiteX3541" fmla="*/ 870365 w 4328487"/>
              <a:gd name="connsiteY3541" fmla="*/ 2687115 h 4526253"/>
              <a:gd name="connsiteX3542" fmla="*/ 877088 w 4328487"/>
              <a:gd name="connsiteY3542" fmla="*/ 2689761 h 4526253"/>
              <a:gd name="connsiteX3543" fmla="*/ 889317 w 4328487"/>
              <a:gd name="connsiteY3543" fmla="*/ 2694586 h 4526253"/>
              <a:gd name="connsiteX3544" fmla="*/ 892981 w 4328487"/>
              <a:gd name="connsiteY3544" fmla="*/ 2688704 h 4526253"/>
              <a:gd name="connsiteX3545" fmla="*/ 876137 w 4328487"/>
              <a:gd name="connsiteY3545" fmla="*/ 2680161 h 4526253"/>
              <a:gd name="connsiteX3546" fmla="*/ 2059471 w 4328487"/>
              <a:gd name="connsiteY3546" fmla="*/ 2673716 h 4526253"/>
              <a:gd name="connsiteX3547" fmla="*/ 2056904 w 4328487"/>
              <a:gd name="connsiteY3547" fmla="*/ 2676804 h 4526253"/>
              <a:gd name="connsiteX3548" fmla="*/ 2062758 w 4328487"/>
              <a:gd name="connsiteY3548" fmla="*/ 2681859 h 4526253"/>
              <a:gd name="connsiteX3549" fmla="*/ 2065547 w 4328487"/>
              <a:gd name="connsiteY3549" fmla="*/ 2678385 h 4526253"/>
              <a:gd name="connsiteX3550" fmla="*/ 2059471 w 4328487"/>
              <a:gd name="connsiteY3550" fmla="*/ 2673716 h 4526253"/>
              <a:gd name="connsiteX3551" fmla="*/ 3659946 w 4328487"/>
              <a:gd name="connsiteY3551" fmla="*/ 2666163 h 4526253"/>
              <a:gd name="connsiteX3552" fmla="*/ 3666636 w 4328487"/>
              <a:gd name="connsiteY3552" fmla="*/ 2672751 h 4526253"/>
              <a:gd name="connsiteX3553" fmla="*/ 3667308 w 4328487"/>
              <a:gd name="connsiteY3553" fmla="*/ 2675148 h 4526253"/>
              <a:gd name="connsiteX3554" fmla="*/ 3659946 w 4328487"/>
              <a:gd name="connsiteY3554" fmla="*/ 2666163 h 4526253"/>
              <a:gd name="connsiteX3555" fmla="*/ 2342417 w 4328487"/>
              <a:gd name="connsiteY3555" fmla="*/ 2664688 h 4526253"/>
              <a:gd name="connsiteX3556" fmla="*/ 2341479 w 4328487"/>
              <a:gd name="connsiteY3556" fmla="*/ 2665558 h 4526253"/>
              <a:gd name="connsiteX3557" fmla="*/ 2350404 w 4328487"/>
              <a:gd name="connsiteY3557" fmla="*/ 2673093 h 4526253"/>
              <a:gd name="connsiteX3558" fmla="*/ 2351151 w 4328487"/>
              <a:gd name="connsiteY3558" fmla="*/ 2672225 h 4526253"/>
              <a:gd name="connsiteX3559" fmla="*/ 2342417 w 4328487"/>
              <a:gd name="connsiteY3559" fmla="*/ 2664688 h 4526253"/>
              <a:gd name="connsiteX3560" fmla="*/ 2040268 w 4328487"/>
              <a:gd name="connsiteY3560" fmla="*/ 2658653 h 4526253"/>
              <a:gd name="connsiteX3561" fmla="*/ 2037693 w 4328487"/>
              <a:gd name="connsiteY3561" fmla="*/ 2660686 h 4526253"/>
              <a:gd name="connsiteX3562" fmla="*/ 2038417 w 4328487"/>
              <a:gd name="connsiteY3562" fmla="*/ 2661260 h 4526253"/>
              <a:gd name="connsiteX3563" fmla="*/ 2041081 w 4328487"/>
              <a:gd name="connsiteY3563" fmla="*/ 2659320 h 4526253"/>
              <a:gd name="connsiteX3564" fmla="*/ 2040268 w 4328487"/>
              <a:gd name="connsiteY3564" fmla="*/ 2658653 h 4526253"/>
              <a:gd name="connsiteX3565" fmla="*/ 2732229 w 4328487"/>
              <a:gd name="connsiteY3565" fmla="*/ 2644156 h 4526253"/>
              <a:gd name="connsiteX3566" fmla="*/ 2731654 w 4328487"/>
              <a:gd name="connsiteY3566" fmla="*/ 2646465 h 4526253"/>
              <a:gd name="connsiteX3567" fmla="*/ 2758006 w 4328487"/>
              <a:gd name="connsiteY3567" fmla="*/ 2668398 h 4526253"/>
              <a:gd name="connsiteX3568" fmla="*/ 2758751 w 4328487"/>
              <a:gd name="connsiteY3568" fmla="*/ 2667528 h 4526253"/>
              <a:gd name="connsiteX3569" fmla="*/ 2732229 w 4328487"/>
              <a:gd name="connsiteY3569" fmla="*/ 2644156 h 4526253"/>
              <a:gd name="connsiteX3570" fmla="*/ 909606 w 4328487"/>
              <a:gd name="connsiteY3570" fmla="*/ 2643261 h 4526253"/>
              <a:gd name="connsiteX3571" fmla="*/ 907981 w 4328487"/>
              <a:gd name="connsiteY3571" fmla="*/ 2645481 h 4526253"/>
              <a:gd name="connsiteX3572" fmla="*/ 916022 w 4328487"/>
              <a:gd name="connsiteY3572" fmla="*/ 2648506 h 4526253"/>
              <a:gd name="connsiteX3573" fmla="*/ 916934 w 4328487"/>
              <a:gd name="connsiteY3573" fmla="*/ 2646770 h 4526253"/>
              <a:gd name="connsiteX3574" fmla="*/ 909606 w 4328487"/>
              <a:gd name="connsiteY3574" fmla="*/ 2643261 h 4526253"/>
              <a:gd name="connsiteX3575" fmla="*/ 902000 w 4328487"/>
              <a:gd name="connsiteY3575" fmla="*/ 2639656 h 4526253"/>
              <a:gd name="connsiteX3576" fmla="*/ 900115 w 4328487"/>
              <a:gd name="connsiteY3576" fmla="*/ 2642646 h 4526253"/>
              <a:gd name="connsiteX3577" fmla="*/ 905448 w 4328487"/>
              <a:gd name="connsiteY3577" fmla="*/ 2644632 h 4526253"/>
              <a:gd name="connsiteX3578" fmla="*/ 906913 w 4328487"/>
              <a:gd name="connsiteY3578" fmla="*/ 2642028 h 4526253"/>
              <a:gd name="connsiteX3579" fmla="*/ 902000 w 4328487"/>
              <a:gd name="connsiteY3579" fmla="*/ 2639656 h 4526253"/>
              <a:gd name="connsiteX3580" fmla="*/ 1232089 w 4328487"/>
              <a:gd name="connsiteY3580" fmla="*/ 2637548 h 4526253"/>
              <a:gd name="connsiteX3581" fmla="*/ 1210106 w 4328487"/>
              <a:gd name="connsiteY3581" fmla="*/ 2656511 h 4526253"/>
              <a:gd name="connsiteX3582" fmla="*/ 1218278 w 4328487"/>
              <a:gd name="connsiteY3582" fmla="*/ 2660302 h 4526253"/>
              <a:gd name="connsiteX3583" fmla="*/ 1236867 w 4328487"/>
              <a:gd name="connsiteY3583" fmla="*/ 2640401 h 4526253"/>
              <a:gd name="connsiteX3584" fmla="*/ 1232089 w 4328487"/>
              <a:gd name="connsiteY3584" fmla="*/ 2637548 h 4526253"/>
              <a:gd name="connsiteX3585" fmla="*/ 2948230 w 4328487"/>
              <a:gd name="connsiteY3585" fmla="*/ 2636978 h 4526253"/>
              <a:gd name="connsiteX3586" fmla="*/ 2948125 w 4328487"/>
              <a:gd name="connsiteY3586" fmla="*/ 2637075 h 4526253"/>
              <a:gd name="connsiteX3587" fmla="*/ 3023440 w 4328487"/>
              <a:gd name="connsiteY3587" fmla="*/ 2700307 h 4526253"/>
              <a:gd name="connsiteX3588" fmla="*/ 3023769 w 4328487"/>
              <a:gd name="connsiteY3588" fmla="*/ 2699824 h 4526253"/>
              <a:gd name="connsiteX3589" fmla="*/ 2948230 w 4328487"/>
              <a:gd name="connsiteY3589" fmla="*/ 2636978 h 4526253"/>
              <a:gd name="connsiteX3590" fmla="*/ 2387707 w 4328487"/>
              <a:gd name="connsiteY3590" fmla="*/ 2625890 h 4526253"/>
              <a:gd name="connsiteX3591" fmla="*/ 2387602 w 4328487"/>
              <a:gd name="connsiteY3591" fmla="*/ 2625988 h 4526253"/>
              <a:gd name="connsiteX3592" fmla="*/ 2391576 w 4328487"/>
              <a:gd name="connsiteY3592" fmla="*/ 2629229 h 4526253"/>
              <a:gd name="connsiteX3593" fmla="*/ 2391681 w 4328487"/>
              <a:gd name="connsiteY3593" fmla="*/ 2629132 h 4526253"/>
              <a:gd name="connsiteX3594" fmla="*/ 2387707 w 4328487"/>
              <a:gd name="connsiteY3594" fmla="*/ 2625890 h 4526253"/>
              <a:gd name="connsiteX3595" fmla="*/ 861397 w 4328487"/>
              <a:gd name="connsiteY3595" fmla="*/ 2619923 h 4526253"/>
              <a:gd name="connsiteX3596" fmla="*/ 856200 w 4328487"/>
              <a:gd name="connsiteY3596" fmla="*/ 2626872 h 4526253"/>
              <a:gd name="connsiteX3597" fmla="*/ 873724 w 4328487"/>
              <a:gd name="connsiteY3597" fmla="*/ 2633010 h 4526253"/>
              <a:gd name="connsiteX3598" fmla="*/ 891600 w 4328487"/>
              <a:gd name="connsiteY3598" fmla="*/ 2639527 h 4526253"/>
              <a:gd name="connsiteX3599" fmla="*/ 893278 w 4328487"/>
              <a:gd name="connsiteY3599" fmla="*/ 2635482 h 4526253"/>
              <a:gd name="connsiteX3600" fmla="*/ 861397 w 4328487"/>
              <a:gd name="connsiteY3600" fmla="*/ 2619923 h 4526253"/>
              <a:gd name="connsiteX3601" fmla="*/ 1989783 w 4328487"/>
              <a:gd name="connsiteY3601" fmla="*/ 2619479 h 4526253"/>
              <a:gd name="connsiteX3602" fmla="*/ 1988386 w 4328487"/>
              <a:gd name="connsiteY3602" fmla="*/ 2620065 h 4526253"/>
              <a:gd name="connsiteX3603" fmla="*/ 1989746 w 4328487"/>
              <a:gd name="connsiteY3603" fmla="*/ 2621113 h 4526253"/>
              <a:gd name="connsiteX3604" fmla="*/ 1990686 w 4328487"/>
              <a:gd name="connsiteY3604" fmla="*/ 2620242 h 4526253"/>
              <a:gd name="connsiteX3605" fmla="*/ 1989783 w 4328487"/>
              <a:gd name="connsiteY3605" fmla="*/ 2619479 h 4526253"/>
              <a:gd name="connsiteX3606" fmla="*/ 3449947 w 4328487"/>
              <a:gd name="connsiteY3606" fmla="*/ 2615187 h 4526253"/>
              <a:gd name="connsiteX3607" fmla="*/ 3466491 w 4328487"/>
              <a:gd name="connsiteY3607" fmla="*/ 2630936 h 4526253"/>
              <a:gd name="connsiteX3608" fmla="*/ 3461191 w 4328487"/>
              <a:gd name="connsiteY3608" fmla="*/ 2625013 h 4526253"/>
              <a:gd name="connsiteX3609" fmla="*/ 3449947 w 4328487"/>
              <a:gd name="connsiteY3609" fmla="*/ 2615187 h 4526253"/>
              <a:gd name="connsiteX3610" fmla="*/ 851212 w 4328487"/>
              <a:gd name="connsiteY3610" fmla="*/ 2614797 h 4526253"/>
              <a:gd name="connsiteX3611" fmla="*/ 845892 w 4328487"/>
              <a:gd name="connsiteY3611" fmla="*/ 2623283 h 4526253"/>
              <a:gd name="connsiteX3612" fmla="*/ 854514 w 4328487"/>
              <a:gd name="connsiteY3612" fmla="*/ 2626306 h 4526253"/>
              <a:gd name="connsiteX3613" fmla="*/ 858153 w 4328487"/>
              <a:gd name="connsiteY3613" fmla="*/ 2618308 h 4526253"/>
              <a:gd name="connsiteX3614" fmla="*/ 851212 w 4328487"/>
              <a:gd name="connsiteY3614" fmla="*/ 2614797 h 4526253"/>
              <a:gd name="connsiteX3615" fmla="*/ 1973906 w 4328487"/>
              <a:gd name="connsiteY3615" fmla="*/ 2607375 h 4526253"/>
              <a:gd name="connsiteX3616" fmla="*/ 1973369 w 4328487"/>
              <a:gd name="connsiteY3616" fmla="*/ 2608051 h 4526253"/>
              <a:gd name="connsiteX3617" fmla="*/ 1984587 w 4328487"/>
              <a:gd name="connsiteY3617" fmla="*/ 2617013 h 4526253"/>
              <a:gd name="connsiteX3618" fmla="*/ 1985334 w 4328487"/>
              <a:gd name="connsiteY3618" fmla="*/ 2616143 h 4526253"/>
              <a:gd name="connsiteX3619" fmla="*/ 1973906 w 4328487"/>
              <a:gd name="connsiteY3619" fmla="*/ 2607375 h 4526253"/>
              <a:gd name="connsiteX3620" fmla="*/ 1962123 w 4328487"/>
              <a:gd name="connsiteY3620" fmla="*/ 2598225 h 4526253"/>
              <a:gd name="connsiteX3621" fmla="*/ 1961706 w 4328487"/>
              <a:gd name="connsiteY3621" fmla="*/ 2598611 h 4526253"/>
              <a:gd name="connsiteX3622" fmla="*/ 1966584 w 4328487"/>
              <a:gd name="connsiteY3622" fmla="*/ 2602617 h 4526253"/>
              <a:gd name="connsiteX3623" fmla="*/ 1966824 w 4328487"/>
              <a:gd name="connsiteY3623" fmla="*/ 2602038 h 4526253"/>
              <a:gd name="connsiteX3624" fmla="*/ 1962123 w 4328487"/>
              <a:gd name="connsiteY3624" fmla="*/ 2598225 h 4526253"/>
              <a:gd name="connsiteX3625" fmla="*/ 2754518 w 4328487"/>
              <a:gd name="connsiteY3625" fmla="*/ 2596660 h 4526253"/>
              <a:gd name="connsiteX3626" fmla="*/ 2753963 w 4328487"/>
              <a:gd name="connsiteY3626" fmla="*/ 2597527 h 4526253"/>
              <a:gd name="connsiteX3627" fmla="*/ 2796528 w 4328487"/>
              <a:gd name="connsiteY3627" fmla="*/ 2633389 h 4526253"/>
              <a:gd name="connsiteX3628" fmla="*/ 2798890 w 4328487"/>
              <a:gd name="connsiteY3628" fmla="*/ 2632797 h 4526253"/>
              <a:gd name="connsiteX3629" fmla="*/ 2784788 w 4328487"/>
              <a:gd name="connsiteY3629" fmla="*/ 2621355 h 4526253"/>
              <a:gd name="connsiteX3630" fmla="*/ 2754518 w 4328487"/>
              <a:gd name="connsiteY3630" fmla="*/ 2596660 h 4526253"/>
              <a:gd name="connsiteX3631" fmla="*/ 2422612 w 4328487"/>
              <a:gd name="connsiteY3631" fmla="*/ 2596186 h 4526253"/>
              <a:gd name="connsiteX3632" fmla="*/ 2420751 w 4328487"/>
              <a:gd name="connsiteY3632" fmla="*/ 2597733 h 4526253"/>
              <a:gd name="connsiteX3633" fmla="*/ 2421565 w 4328487"/>
              <a:gd name="connsiteY3633" fmla="*/ 2598401 h 4526253"/>
              <a:gd name="connsiteX3634" fmla="*/ 2423250 w 4328487"/>
              <a:gd name="connsiteY3634" fmla="*/ 2596662 h 4526253"/>
              <a:gd name="connsiteX3635" fmla="*/ 2422612 w 4328487"/>
              <a:gd name="connsiteY3635" fmla="*/ 2596186 h 4526253"/>
              <a:gd name="connsiteX3636" fmla="*/ 3543407 w 4328487"/>
              <a:gd name="connsiteY3636" fmla="*/ 2586086 h 4526253"/>
              <a:gd name="connsiteX3637" fmla="*/ 3559025 w 4328487"/>
              <a:gd name="connsiteY3637" fmla="*/ 2593099 h 4526253"/>
              <a:gd name="connsiteX3638" fmla="*/ 3553161 w 4328487"/>
              <a:gd name="connsiteY3638" fmla="*/ 2597651 h 4526253"/>
              <a:gd name="connsiteX3639" fmla="*/ 2498928 w 4328487"/>
              <a:gd name="connsiteY3639" fmla="*/ 2582272 h 4526253"/>
              <a:gd name="connsiteX3640" fmla="*/ 2491385 w 4328487"/>
              <a:gd name="connsiteY3640" fmla="*/ 2587312 h 4526253"/>
              <a:gd name="connsiteX3641" fmla="*/ 2492567 w 4328487"/>
              <a:gd name="connsiteY3641" fmla="*/ 2588171 h 4526253"/>
              <a:gd name="connsiteX3642" fmla="*/ 2498928 w 4328487"/>
              <a:gd name="connsiteY3642" fmla="*/ 2582272 h 4526253"/>
              <a:gd name="connsiteX3643" fmla="*/ 3539894 w 4328487"/>
              <a:gd name="connsiteY3643" fmla="*/ 2581880 h 4526253"/>
              <a:gd name="connsiteX3644" fmla="*/ 3543407 w 4328487"/>
              <a:gd name="connsiteY3644" fmla="*/ 2586086 h 4526253"/>
              <a:gd name="connsiteX3645" fmla="*/ 3536241 w 4328487"/>
              <a:gd name="connsiteY3645" fmla="*/ 2582958 h 4526253"/>
              <a:gd name="connsiteX3646" fmla="*/ 2007589 w 4328487"/>
              <a:gd name="connsiteY3646" fmla="*/ 2572586 h 4526253"/>
              <a:gd name="connsiteX3647" fmla="*/ 2005503 w 4328487"/>
              <a:gd name="connsiteY3647" fmla="*/ 2574520 h 4526253"/>
              <a:gd name="connsiteX3648" fmla="*/ 2017692 w 4328487"/>
              <a:gd name="connsiteY3648" fmla="*/ 2582228 h 4526253"/>
              <a:gd name="connsiteX3649" fmla="*/ 2018632 w 4328487"/>
              <a:gd name="connsiteY3649" fmla="*/ 2581356 h 4526253"/>
              <a:gd name="connsiteX3650" fmla="*/ 2007589 w 4328487"/>
              <a:gd name="connsiteY3650" fmla="*/ 2572586 h 4526253"/>
              <a:gd name="connsiteX3651" fmla="*/ 2482353 w 4328487"/>
              <a:gd name="connsiteY3651" fmla="*/ 2566905 h 4526253"/>
              <a:gd name="connsiteX3652" fmla="*/ 2478327 w 4328487"/>
              <a:gd name="connsiteY3652" fmla="*/ 2571350 h 4526253"/>
              <a:gd name="connsiteX3653" fmla="*/ 2483610 w 4328487"/>
              <a:gd name="connsiteY3653" fmla="*/ 2568051 h 4526253"/>
              <a:gd name="connsiteX3654" fmla="*/ 2482353 w 4328487"/>
              <a:gd name="connsiteY3654" fmla="*/ 2566905 h 4526253"/>
              <a:gd name="connsiteX3655" fmla="*/ 3531682 w 4328487"/>
              <a:gd name="connsiteY3655" fmla="*/ 2560890 h 4526253"/>
              <a:gd name="connsiteX3656" fmla="*/ 3540143 w 4328487"/>
              <a:gd name="connsiteY3656" fmla="*/ 2569390 h 4526253"/>
              <a:gd name="connsiteX3657" fmla="*/ 3540112 w 4328487"/>
              <a:gd name="connsiteY3657" fmla="*/ 2569775 h 4526253"/>
              <a:gd name="connsiteX3658" fmla="*/ 3531682 w 4328487"/>
              <a:gd name="connsiteY3658" fmla="*/ 2560890 h 4526253"/>
              <a:gd name="connsiteX3659" fmla="*/ 2848194 w 4328487"/>
              <a:gd name="connsiteY3659" fmla="*/ 2555452 h 4526253"/>
              <a:gd name="connsiteX3660" fmla="*/ 2849594 w 4328487"/>
              <a:gd name="connsiteY3660" fmla="*/ 2557174 h 4526253"/>
              <a:gd name="connsiteX3661" fmla="*/ 2887084 w 4328487"/>
              <a:gd name="connsiteY3661" fmla="*/ 2586726 h 4526253"/>
              <a:gd name="connsiteX3662" fmla="*/ 2848194 w 4328487"/>
              <a:gd name="connsiteY3662" fmla="*/ 2555452 h 4526253"/>
              <a:gd name="connsiteX3663" fmla="*/ 2462535 w 4328487"/>
              <a:gd name="connsiteY3663" fmla="*/ 2549929 h 4526253"/>
              <a:gd name="connsiteX3664" fmla="*/ 2455219 w 4328487"/>
              <a:gd name="connsiteY3664" fmla="*/ 2560442 h 4526253"/>
              <a:gd name="connsiteX3665" fmla="*/ 2461310 w 4328487"/>
              <a:gd name="connsiteY3665" fmla="*/ 2564921 h 4526253"/>
              <a:gd name="connsiteX3666" fmla="*/ 2471092 w 4328487"/>
              <a:gd name="connsiteY3666" fmla="*/ 2557272 h 4526253"/>
              <a:gd name="connsiteX3667" fmla="*/ 2462535 w 4328487"/>
              <a:gd name="connsiteY3667" fmla="*/ 2549929 h 4526253"/>
              <a:gd name="connsiteX3668" fmla="*/ 2602872 w 4328487"/>
              <a:gd name="connsiteY3668" fmla="*/ 2534566 h 4526253"/>
              <a:gd name="connsiteX3669" fmla="*/ 2599746 w 4328487"/>
              <a:gd name="connsiteY3669" fmla="*/ 2539773 h 4526253"/>
              <a:gd name="connsiteX3670" fmla="*/ 2606796 w 4328487"/>
              <a:gd name="connsiteY3670" fmla="*/ 2545493 h 4526253"/>
              <a:gd name="connsiteX3671" fmla="*/ 2612946 w 4328487"/>
              <a:gd name="connsiteY3671" fmla="*/ 2550451 h 4526253"/>
              <a:gd name="connsiteX3672" fmla="*/ 2623176 w 4328487"/>
              <a:gd name="connsiteY3672" fmla="*/ 2558555 h 4526253"/>
              <a:gd name="connsiteX3673" fmla="*/ 2624291 w 4328487"/>
              <a:gd name="connsiteY3673" fmla="*/ 2557874 h 4526253"/>
              <a:gd name="connsiteX3674" fmla="*/ 2627810 w 4328487"/>
              <a:gd name="connsiteY3674" fmla="*/ 2553724 h 4526253"/>
              <a:gd name="connsiteX3675" fmla="*/ 2623216 w 4328487"/>
              <a:gd name="connsiteY3675" fmla="*/ 2549811 h 4526253"/>
              <a:gd name="connsiteX3676" fmla="*/ 2607056 w 4328487"/>
              <a:gd name="connsiteY3676" fmla="*/ 2537615 h 4526253"/>
              <a:gd name="connsiteX3677" fmla="*/ 2602872 w 4328487"/>
              <a:gd name="connsiteY3677" fmla="*/ 2534566 h 4526253"/>
              <a:gd name="connsiteX3678" fmla="*/ 3492593 w 4328487"/>
              <a:gd name="connsiteY3678" fmla="*/ 2530871 h 4526253"/>
              <a:gd name="connsiteX3679" fmla="*/ 3504835 w 4328487"/>
              <a:gd name="connsiteY3679" fmla="*/ 2540306 h 4526253"/>
              <a:gd name="connsiteX3680" fmla="*/ 3492628 w 4328487"/>
              <a:gd name="connsiteY3680" fmla="*/ 2532792 h 4526253"/>
              <a:gd name="connsiteX3681" fmla="*/ 3492593 w 4328487"/>
              <a:gd name="connsiteY3681" fmla="*/ 2530871 h 4526253"/>
              <a:gd name="connsiteX3682" fmla="*/ 2983976 w 4328487"/>
              <a:gd name="connsiteY3682" fmla="*/ 2529746 h 4526253"/>
              <a:gd name="connsiteX3683" fmla="*/ 3087429 w 4328487"/>
              <a:gd name="connsiteY3683" fmla="*/ 2616629 h 4526253"/>
              <a:gd name="connsiteX3684" fmla="*/ 3087968 w 4328487"/>
              <a:gd name="connsiteY3684" fmla="*/ 2615953 h 4526253"/>
              <a:gd name="connsiteX3685" fmla="*/ 2983976 w 4328487"/>
              <a:gd name="connsiteY3685" fmla="*/ 2529746 h 4526253"/>
              <a:gd name="connsiteX3686" fmla="*/ 2432040 w 4328487"/>
              <a:gd name="connsiteY3686" fmla="*/ 2525617 h 4526253"/>
              <a:gd name="connsiteX3687" fmla="*/ 2422055 w 4328487"/>
              <a:gd name="connsiteY3687" fmla="*/ 2535765 h 4526253"/>
              <a:gd name="connsiteX3688" fmla="*/ 2423416 w 4328487"/>
              <a:gd name="connsiteY3688" fmla="*/ 2536813 h 4526253"/>
              <a:gd name="connsiteX3689" fmla="*/ 2435574 w 4328487"/>
              <a:gd name="connsiteY3689" fmla="*/ 2528382 h 4526253"/>
              <a:gd name="connsiteX3690" fmla="*/ 2432040 w 4328487"/>
              <a:gd name="connsiteY3690" fmla="*/ 2525617 h 4526253"/>
              <a:gd name="connsiteX3691" fmla="*/ 807041 w 4328487"/>
              <a:gd name="connsiteY3691" fmla="*/ 2524286 h 4526253"/>
              <a:gd name="connsiteX3692" fmla="*/ 806398 w 4328487"/>
              <a:gd name="connsiteY3692" fmla="*/ 2525058 h 4526253"/>
              <a:gd name="connsiteX3693" fmla="*/ 821772 w 4328487"/>
              <a:gd name="connsiteY3693" fmla="*/ 2530344 h 4526253"/>
              <a:gd name="connsiteX3694" fmla="*/ 821998 w 4328487"/>
              <a:gd name="connsiteY3694" fmla="*/ 2529959 h 4526253"/>
              <a:gd name="connsiteX3695" fmla="*/ 807041 w 4328487"/>
              <a:gd name="connsiteY3695" fmla="*/ 2524286 h 4526253"/>
              <a:gd name="connsiteX3696" fmla="*/ 798998 w 4328487"/>
              <a:gd name="connsiteY3696" fmla="*/ 2521262 h 4526253"/>
              <a:gd name="connsiteX3697" fmla="*/ 798060 w 4328487"/>
              <a:gd name="connsiteY3697" fmla="*/ 2522131 h 4526253"/>
              <a:gd name="connsiteX3698" fmla="*/ 803304 w 4328487"/>
              <a:gd name="connsiteY3698" fmla="*/ 2524020 h 4526253"/>
              <a:gd name="connsiteX3699" fmla="*/ 804048 w 4328487"/>
              <a:gd name="connsiteY3699" fmla="*/ 2523151 h 4526253"/>
              <a:gd name="connsiteX3700" fmla="*/ 798998 w 4328487"/>
              <a:gd name="connsiteY3700" fmla="*/ 2521262 h 4526253"/>
              <a:gd name="connsiteX3701" fmla="*/ 2414021 w 4328487"/>
              <a:gd name="connsiteY3701" fmla="*/ 2511412 h 4526253"/>
              <a:gd name="connsiteX3702" fmla="*/ 2421810 w 4328487"/>
              <a:gd name="connsiteY3702" fmla="*/ 2517513 h 4526253"/>
              <a:gd name="connsiteX3703" fmla="*/ 2414021 w 4328487"/>
              <a:gd name="connsiteY3703" fmla="*/ 2511412 h 4526253"/>
              <a:gd name="connsiteX3704" fmla="*/ 3463812 w 4328487"/>
              <a:gd name="connsiteY3704" fmla="*/ 2504436 h 4526253"/>
              <a:gd name="connsiteX3705" fmla="*/ 3464755 w 4328487"/>
              <a:gd name="connsiteY3705" fmla="*/ 2509425 h 4526253"/>
              <a:gd name="connsiteX3706" fmla="*/ 3519896 w 4328487"/>
              <a:gd name="connsiteY3706" fmla="*/ 2575374 h 4526253"/>
              <a:gd name="connsiteX3707" fmla="*/ 3572662 w 4328487"/>
              <a:gd name="connsiteY3707" fmla="*/ 2618472 h 4526253"/>
              <a:gd name="connsiteX3708" fmla="*/ 3582530 w 4328487"/>
              <a:gd name="connsiteY3708" fmla="*/ 2621584 h 4526253"/>
              <a:gd name="connsiteX3709" fmla="*/ 3575649 w 4328487"/>
              <a:gd name="connsiteY3709" fmla="*/ 2620856 h 4526253"/>
              <a:gd name="connsiteX3710" fmla="*/ 3619104 w 4328487"/>
              <a:gd name="connsiteY3710" fmla="*/ 2656424 h 4526253"/>
              <a:gd name="connsiteX3711" fmla="*/ 3628697 w 4328487"/>
              <a:gd name="connsiteY3711" fmla="*/ 2660495 h 4526253"/>
              <a:gd name="connsiteX3712" fmla="*/ 3620359 w 4328487"/>
              <a:gd name="connsiteY3712" fmla="*/ 2657569 h 4526253"/>
              <a:gd name="connsiteX3713" fmla="*/ 3657575 w 4328487"/>
              <a:gd name="connsiteY3713" fmla="*/ 2688082 h 4526253"/>
              <a:gd name="connsiteX3714" fmla="*/ 3658213 w 4328487"/>
              <a:gd name="connsiteY3714" fmla="*/ 2688558 h 4526253"/>
              <a:gd name="connsiteX3715" fmla="*/ 3661729 w 4328487"/>
              <a:gd name="connsiteY3715" fmla="*/ 2691515 h 4526253"/>
              <a:gd name="connsiteX3716" fmla="*/ 3678728 w 4328487"/>
              <a:gd name="connsiteY3716" fmla="*/ 2705245 h 4526253"/>
              <a:gd name="connsiteX3717" fmla="*/ 3652482 w 4328487"/>
              <a:gd name="connsiteY3717" fmla="*/ 2676105 h 4526253"/>
              <a:gd name="connsiteX3718" fmla="*/ 3636789 w 4328487"/>
              <a:gd name="connsiteY3718" fmla="*/ 2668804 h 4526253"/>
              <a:gd name="connsiteX3719" fmla="*/ 3643818 w 4328487"/>
              <a:gd name="connsiteY3719" fmla="*/ 2666553 h 4526253"/>
              <a:gd name="connsiteX3720" fmla="*/ 3630120 w 4328487"/>
              <a:gd name="connsiteY3720" fmla="*/ 2651361 h 4526253"/>
              <a:gd name="connsiteX3721" fmla="*/ 3628525 w 4328487"/>
              <a:gd name="connsiteY3721" fmla="*/ 2649641 h 4526253"/>
              <a:gd name="connsiteX3722" fmla="*/ 3628436 w 4328487"/>
              <a:gd name="connsiteY3722" fmla="*/ 2649546 h 4526253"/>
              <a:gd name="connsiteX3723" fmla="*/ 3622830 w 4328487"/>
              <a:gd name="connsiteY3723" fmla="*/ 2646217 h 4526253"/>
              <a:gd name="connsiteX3724" fmla="*/ 3627462 w 4328487"/>
              <a:gd name="connsiteY3724" fmla="*/ 2648496 h 4526253"/>
              <a:gd name="connsiteX3725" fmla="*/ 3583000 w 4328487"/>
              <a:gd name="connsiteY3725" fmla="*/ 2599293 h 4526253"/>
              <a:gd name="connsiteX3726" fmla="*/ 3583927 w 4328487"/>
              <a:gd name="connsiteY3726" fmla="*/ 2600918 h 4526253"/>
              <a:gd name="connsiteX3727" fmla="*/ 3574822 w 4328487"/>
              <a:gd name="connsiteY3727" fmla="*/ 2596749 h 4526253"/>
              <a:gd name="connsiteX3728" fmla="*/ 3576107 w 4328487"/>
              <a:gd name="connsiteY3728" fmla="*/ 2591651 h 4526253"/>
              <a:gd name="connsiteX3729" fmla="*/ 3569125 w 4328487"/>
              <a:gd name="connsiteY3729" fmla="*/ 2583910 h 4526253"/>
              <a:gd name="connsiteX3730" fmla="*/ 3544241 w 4328487"/>
              <a:gd name="connsiteY3730" fmla="*/ 2565234 h 4526253"/>
              <a:gd name="connsiteX3731" fmla="*/ 3544354 w 4328487"/>
              <a:gd name="connsiteY3731" fmla="*/ 2573302 h 4526253"/>
              <a:gd name="connsiteX3732" fmla="*/ 3540338 w 4328487"/>
              <a:gd name="connsiteY3732" fmla="*/ 2569390 h 4526253"/>
              <a:gd name="connsiteX3733" fmla="*/ 3541239 w 4328487"/>
              <a:gd name="connsiteY3733" fmla="*/ 2563042 h 4526253"/>
              <a:gd name="connsiteX3734" fmla="*/ 3514640 w 4328487"/>
              <a:gd name="connsiteY3734" fmla="*/ 2542935 h 4526253"/>
              <a:gd name="connsiteX3735" fmla="*/ 3514719 w 4328487"/>
              <a:gd name="connsiteY3735" fmla="*/ 2545529 h 4526253"/>
              <a:gd name="connsiteX3736" fmla="*/ 3505041 w 4328487"/>
              <a:gd name="connsiteY3736" fmla="*/ 2540113 h 4526253"/>
              <a:gd name="connsiteX3737" fmla="*/ 3513740 w 4328487"/>
              <a:gd name="connsiteY3737" fmla="*/ 2542173 h 4526253"/>
              <a:gd name="connsiteX3738" fmla="*/ 3496310 w 4328487"/>
              <a:gd name="connsiteY3738" fmla="*/ 2529020 h 4526253"/>
              <a:gd name="connsiteX3739" fmla="*/ 3492713 w 4328487"/>
              <a:gd name="connsiteY3739" fmla="*/ 2530581 h 4526253"/>
              <a:gd name="connsiteX3740" fmla="*/ 3480609 w 4328487"/>
              <a:gd name="connsiteY3740" fmla="*/ 2517109 h 4526253"/>
              <a:gd name="connsiteX3741" fmla="*/ 3463812 w 4328487"/>
              <a:gd name="connsiteY3741" fmla="*/ 2504436 h 4526253"/>
              <a:gd name="connsiteX3742" fmla="*/ 3454453 w 4328487"/>
              <a:gd name="connsiteY3742" fmla="*/ 2497480 h 4526253"/>
              <a:gd name="connsiteX3743" fmla="*/ 3458319 w 4328487"/>
              <a:gd name="connsiteY3743" fmla="*/ 2502068 h 4526253"/>
              <a:gd name="connsiteX3744" fmla="*/ 3460353 w 4328487"/>
              <a:gd name="connsiteY3744" fmla="*/ 2501960 h 4526253"/>
              <a:gd name="connsiteX3745" fmla="*/ 3454453 w 4328487"/>
              <a:gd name="connsiteY3745" fmla="*/ 2497480 h 4526253"/>
              <a:gd name="connsiteX3746" fmla="*/ 2537533 w 4328487"/>
              <a:gd name="connsiteY3746" fmla="*/ 2486067 h 4526253"/>
              <a:gd name="connsiteX3747" fmla="*/ 2581904 w 4328487"/>
              <a:gd name="connsiteY3747" fmla="*/ 2525761 h 4526253"/>
              <a:gd name="connsiteX3748" fmla="*/ 2585245 w 4328487"/>
              <a:gd name="connsiteY3748" fmla="*/ 2528525 h 4526253"/>
              <a:gd name="connsiteX3749" fmla="*/ 2591412 w 4328487"/>
              <a:gd name="connsiteY3749" fmla="*/ 2526181 h 4526253"/>
              <a:gd name="connsiteX3750" fmla="*/ 2537533 w 4328487"/>
              <a:gd name="connsiteY3750" fmla="*/ 2486067 h 4526253"/>
              <a:gd name="connsiteX3751" fmla="*/ 746601 w 4328487"/>
              <a:gd name="connsiteY3751" fmla="*/ 2448860 h 4526253"/>
              <a:gd name="connsiteX3752" fmla="*/ 746179 w 4328487"/>
              <a:gd name="connsiteY3752" fmla="*/ 2450495 h 4526253"/>
              <a:gd name="connsiteX3753" fmla="*/ 756549 w 4328487"/>
              <a:gd name="connsiteY3753" fmla="*/ 2453313 h 4526253"/>
              <a:gd name="connsiteX3754" fmla="*/ 765484 w 4328487"/>
              <a:gd name="connsiteY3754" fmla="*/ 2456045 h 4526253"/>
              <a:gd name="connsiteX3755" fmla="*/ 746601 w 4328487"/>
              <a:gd name="connsiteY3755" fmla="*/ 2448860 h 4526253"/>
              <a:gd name="connsiteX3756" fmla="*/ 2144702 w 4328487"/>
              <a:gd name="connsiteY3756" fmla="*/ 2436204 h 4526253"/>
              <a:gd name="connsiteX3757" fmla="*/ 2143388 w 4328487"/>
              <a:gd name="connsiteY3757" fmla="*/ 2438132 h 4526253"/>
              <a:gd name="connsiteX3758" fmla="*/ 2158841 w 4328487"/>
              <a:gd name="connsiteY3758" fmla="*/ 2449567 h 4526253"/>
              <a:gd name="connsiteX3759" fmla="*/ 2160301 w 4328487"/>
              <a:gd name="connsiteY3759" fmla="*/ 2448214 h 4526253"/>
              <a:gd name="connsiteX3760" fmla="*/ 2144702 w 4328487"/>
              <a:gd name="connsiteY3760" fmla="*/ 2436204 h 4526253"/>
              <a:gd name="connsiteX3761" fmla="*/ 2697370 w 4328487"/>
              <a:gd name="connsiteY3761" fmla="*/ 2436100 h 4526253"/>
              <a:gd name="connsiteX3762" fmla="*/ 2710120 w 4328487"/>
              <a:gd name="connsiteY3762" fmla="*/ 2447550 h 4526253"/>
              <a:gd name="connsiteX3763" fmla="*/ 2703059 w 4328487"/>
              <a:gd name="connsiteY3763" fmla="*/ 2440772 h 4526253"/>
              <a:gd name="connsiteX3764" fmla="*/ 2701184 w 4328487"/>
              <a:gd name="connsiteY3764" fmla="*/ 2438958 h 4526253"/>
              <a:gd name="connsiteX3765" fmla="*/ 2697370 w 4328487"/>
              <a:gd name="connsiteY3765" fmla="*/ 2436100 h 4526253"/>
              <a:gd name="connsiteX3766" fmla="*/ 3801277 w 4328487"/>
              <a:gd name="connsiteY3766" fmla="*/ 2413228 h 4526253"/>
              <a:gd name="connsiteX3767" fmla="*/ 3761734 w 4328487"/>
              <a:gd name="connsiteY3767" fmla="*/ 2434797 h 4526253"/>
              <a:gd name="connsiteX3768" fmla="*/ 3801277 w 4328487"/>
              <a:gd name="connsiteY3768" fmla="*/ 2413228 h 4526253"/>
              <a:gd name="connsiteX3769" fmla="*/ 3316998 w 4328487"/>
              <a:gd name="connsiteY3769" fmla="*/ 2400908 h 4526253"/>
              <a:gd name="connsiteX3770" fmla="*/ 3317955 w 4328487"/>
              <a:gd name="connsiteY3770" fmla="*/ 2405705 h 4526253"/>
              <a:gd name="connsiteX3771" fmla="*/ 3319036 w 4328487"/>
              <a:gd name="connsiteY3771" fmla="*/ 2403105 h 4526253"/>
              <a:gd name="connsiteX3772" fmla="*/ 3316998 w 4328487"/>
              <a:gd name="connsiteY3772" fmla="*/ 2400908 h 4526253"/>
              <a:gd name="connsiteX3773" fmla="*/ 3641907 w 4328487"/>
              <a:gd name="connsiteY3773" fmla="*/ 2396140 h 4526253"/>
              <a:gd name="connsiteX3774" fmla="*/ 3627346 w 4328487"/>
              <a:gd name="connsiteY3774" fmla="*/ 2404490 h 4526253"/>
              <a:gd name="connsiteX3775" fmla="*/ 3600183 w 4328487"/>
              <a:gd name="connsiteY3775" fmla="*/ 2407827 h 4526253"/>
              <a:gd name="connsiteX3776" fmla="*/ 749911 w 4328487"/>
              <a:gd name="connsiteY3776" fmla="*/ 2389472 h 4526253"/>
              <a:gd name="connsiteX3777" fmla="*/ 744105 w 4328487"/>
              <a:gd name="connsiteY3777" fmla="*/ 2396809 h 4526253"/>
              <a:gd name="connsiteX3778" fmla="*/ 756715 w 4328487"/>
              <a:gd name="connsiteY3778" fmla="*/ 2400573 h 4526253"/>
              <a:gd name="connsiteX3779" fmla="*/ 760527 w 4328487"/>
              <a:gd name="connsiteY3779" fmla="*/ 2394016 h 4526253"/>
              <a:gd name="connsiteX3780" fmla="*/ 749911 w 4328487"/>
              <a:gd name="connsiteY3780" fmla="*/ 2389472 h 4526253"/>
              <a:gd name="connsiteX3781" fmla="*/ 742446 w 4328487"/>
              <a:gd name="connsiteY3781" fmla="*/ 2386442 h 4526253"/>
              <a:gd name="connsiteX3782" fmla="*/ 736934 w 4328487"/>
              <a:gd name="connsiteY3782" fmla="*/ 2394931 h 4526253"/>
              <a:gd name="connsiteX3783" fmla="*/ 743617 w 4328487"/>
              <a:gd name="connsiteY3783" fmla="*/ 2396907 h 4526253"/>
              <a:gd name="connsiteX3784" fmla="*/ 743897 w 4328487"/>
              <a:gd name="connsiteY3784" fmla="*/ 2397001 h 4526253"/>
              <a:gd name="connsiteX3785" fmla="*/ 748681 w 4328487"/>
              <a:gd name="connsiteY3785" fmla="*/ 2389191 h 4526253"/>
              <a:gd name="connsiteX3786" fmla="*/ 742446 w 4328487"/>
              <a:gd name="connsiteY3786" fmla="*/ 2386442 h 4526253"/>
              <a:gd name="connsiteX3787" fmla="*/ 3006754 w 4328487"/>
              <a:gd name="connsiteY3787" fmla="*/ 2380706 h 4526253"/>
              <a:gd name="connsiteX3788" fmla="*/ 3006336 w 4328487"/>
              <a:gd name="connsiteY3788" fmla="*/ 2381094 h 4526253"/>
              <a:gd name="connsiteX3789" fmla="*/ 3021830 w 4328487"/>
              <a:gd name="connsiteY3789" fmla="*/ 2393199 h 4526253"/>
              <a:gd name="connsiteX3790" fmla="*/ 3030592 w 4328487"/>
              <a:gd name="connsiteY3790" fmla="*/ 2400349 h 4526253"/>
              <a:gd name="connsiteX3791" fmla="*/ 3085425 w 4328487"/>
              <a:gd name="connsiteY3791" fmla="*/ 2442957 h 4526253"/>
              <a:gd name="connsiteX3792" fmla="*/ 3061157 w 4328487"/>
              <a:gd name="connsiteY3792" fmla="*/ 2422643 h 4526253"/>
              <a:gd name="connsiteX3793" fmla="*/ 3043997 w 4328487"/>
              <a:gd name="connsiteY3793" fmla="*/ 2408529 h 4526253"/>
              <a:gd name="connsiteX3794" fmla="*/ 3006754 w 4328487"/>
              <a:gd name="connsiteY3794" fmla="*/ 2380706 h 4526253"/>
              <a:gd name="connsiteX3795" fmla="*/ 2990046 w 4328487"/>
              <a:gd name="connsiteY3795" fmla="*/ 2368126 h 4526253"/>
              <a:gd name="connsiteX3796" fmla="*/ 3002907 w 4328487"/>
              <a:gd name="connsiteY3796" fmla="*/ 2378231 h 4526253"/>
              <a:gd name="connsiteX3797" fmla="*/ 3003131 w 4328487"/>
              <a:gd name="connsiteY3797" fmla="*/ 2377846 h 4526253"/>
              <a:gd name="connsiteX3798" fmla="*/ 2990046 w 4328487"/>
              <a:gd name="connsiteY3798" fmla="*/ 2368126 h 4526253"/>
              <a:gd name="connsiteX3799" fmla="*/ 3277275 w 4328487"/>
              <a:gd name="connsiteY3799" fmla="*/ 2366856 h 4526253"/>
              <a:gd name="connsiteX3800" fmla="*/ 3271076 w 4328487"/>
              <a:gd name="connsiteY3800" fmla="*/ 2369583 h 4526253"/>
              <a:gd name="connsiteX3801" fmla="*/ 3277850 w 4328487"/>
              <a:gd name="connsiteY3801" fmla="*/ 2377516 h 4526253"/>
              <a:gd name="connsiteX3802" fmla="*/ 3279044 w 4328487"/>
              <a:gd name="connsiteY3802" fmla="*/ 2375875 h 4526253"/>
              <a:gd name="connsiteX3803" fmla="*/ 3277938 w 4328487"/>
              <a:gd name="connsiteY3803" fmla="*/ 2377611 h 4526253"/>
              <a:gd name="connsiteX3804" fmla="*/ 3282867 w 4328487"/>
              <a:gd name="connsiteY3804" fmla="*/ 2383344 h 4526253"/>
              <a:gd name="connsiteX3805" fmla="*/ 3350772 w 4328487"/>
              <a:gd name="connsiteY3805" fmla="*/ 2438168 h 4526253"/>
              <a:gd name="connsiteX3806" fmla="*/ 3332999 w 4328487"/>
              <a:gd name="connsiteY3806" fmla="*/ 2418582 h 4526253"/>
              <a:gd name="connsiteX3807" fmla="*/ 3310178 w 4328487"/>
              <a:gd name="connsiteY3807" fmla="*/ 2393553 h 4526253"/>
              <a:gd name="connsiteX3808" fmla="*/ 3308760 w 4328487"/>
              <a:gd name="connsiteY3808" fmla="*/ 2392024 h 4526253"/>
              <a:gd name="connsiteX3809" fmla="*/ 3305727 w 4328487"/>
              <a:gd name="connsiteY3809" fmla="*/ 2390217 h 4526253"/>
              <a:gd name="connsiteX3810" fmla="*/ 3308406 w 4328487"/>
              <a:gd name="connsiteY3810" fmla="*/ 2391643 h 4526253"/>
              <a:gd name="connsiteX3811" fmla="*/ 3291324 w 4328487"/>
              <a:gd name="connsiteY3811" fmla="*/ 2373014 h 4526253"/>
              <a:gd name="connsiteX3812" fmla="*/ 3289330 w 4328487"/>
              <a:gd name="connsiteY3812" fmla="*/ 2371489 h 4526253"/>
              <a:gd name="connsiteX3813" fmla="*/ 3277275 w 4328487"/>
              <a:gd name="connsiteY3813" fmla="*/ 2366856 h 4526253"/>
              <a:gd name="connsiteX3814" fmla="*/ 2214685 w 4328487"/>
              <a:gd name="connsiteY3814" fmla="*/ 2355853 h 4526253"/>
              <a:gd name="connsiteX3815" fmla="*/ 2203818 w 4328487"/>
              <a:gd name="connsiteY3815" fmla="*/ 2370904 h 4526253"/>
              <a:gd name="connsiteX3816" fmla="*/ 2218042 w 4328487"/>
              <a:gd name="connsiteY3816" fmla="*/ 2358425 h 4526253"/>
              <a:gd name="connsiteX3817" fmla="*/ 2214685 w 4328487"/>
              <a:gd name="connsiteY3817" fmla="*/ 2355853 h 4526253"/>
              <a:gd name="connsiteX3818" fmla="*/ 2870919 w 4328487"/>
              <a:gd name="connsiteY3818" fmla="*/ 2342148 h 4526253"/>
              <a:gd name="connsiteX3819" fmla="*/ 2868786 w 4328487"/>
              <a:gd name="connsiteY3819" fmla="*/ 2344658 h 4526253"/>
              <a:gd name="connsiteX3820" fmla="*/ 2929052 w 4328487"/>
              <a:gd name="connsiteY3820" fmla="*/ 2389153 h 4526253"/>
              <a:gd name="connsiteX3821" fmla="*/ 3002747 w 4328487"/>
              <a:gd name="connsiteY3821" fmla="*/ 2446246 h 4526253"/>
              <a:gd name="connsiteX3822" fmla="*/ 2987569 w 4328487"/>
              <a:gd name="connsiteY3822" fmla="*/ 2433850 h 4526253"/>
              <a:gd name="connsiteX3823" fmla="*/ 2894198 w 4328487"/>
              <a:gd name="connsiteY3823" fmla="*/ 2358049 h 4526253"/>
              <a:gd name="connsiteX3824" fmla="*/ 2870919 w 4328487"/>
              <a:gd name="connsiteY3824" fmla="*/ 2342148 h 4526253"/>
              <a:gd name="connsiteX3825" fmla="*/ 3573836 w 4328487"/>
              <a:gd name="connsiteY3825" fmla="*/ 2325663 h 4526253"/>
              <a:gd name="connsiteX3826" fmla="*/ 3630717 w 4328487"/>
              <a:gd name="connsiteY3826" fmla="*/ 2360857 h 4526253"/>
              <a:gd name="connsiteX3827" fmla="*/ 3580810 w 4328487"/>
              <a:gd name="connsiteY3827" fmla="*/ 2387773 h 4526253"/>
              <a:gd name="connsiteX3828" fmla="*/ 3592079 w 4328487"/>
              <a:gd name="connsiteY3828" fmla="*/ 2376080 h 4526253"/>
              <a:gd name="connsiteX3829" fmla="*/ 3573836 w 4328487"/>
              <a:gd name="connsiteY3829" fmla="*/ 2325663 h 4526253"/>
              <a:gd name="connsiteX3830" fmla="*/ 3304113 w 4328487"/>
              <a:gd name="connsiteY3830" fmla="*/ 2323847 h 4526253"/>
              <a:gd name="connsiteX3831" fmla="*/ 3334724 w 4328487"/>
              <a:gd name="connsiteY3831" fmla="*/ 2358532 h 4526253"/>
              <a:gd name="connsiteX3832" fmla="*/ 3447968 w 4328487"/>
              <a:gd name="connsiteY3832" fmla="*/ 2451793 h 4526253"/>
              <a:gd name="connsiteX3833" fmla="*/ 3394661 w 4328487"/>
              <a:gd name="connsiteY3833" fmla="*/ 2394095 h 4526253"/>
              <a:gd name="connsiteX3834" fmla="*/ 3304113 w 4328487"/>
              <a:gd name="connsiteY3834" fmla="*/ 2323847 h 4526253"/>
              <a:gd name="connsiteX3835" fmla="*/ 3093051 w 4328487"/>
              <a:gd name="connsiteY3835" fmla="*/ 2314182 h 4526253"/>
              <a:gd name="connsiteX3836" fmla="*/ 3092056 w 4328487"/>
              <a:gd name="connsiteY3836" fmla="*/ 2314574 h 4526253"/>
              <a:gd name="connsiteX3837" fmla="*/ 3097657 w 4328487"/>
              <a:gd name="connsiteY3837" fmla="*/ 2319150 h 4526253"/>
              <a:gd name="connsiteX3838" fmla="*/ 3093051 w 4328487"/>
              <a:gd name="connsiteY3838" fmla="*/ 2314182 h 4526253"/>
              <a:gd name="connsiteX3839" fmla="*/ 724401 w 4328487"/>
              <a:gd name="connsiteY3839" fmla="*/ 2308836 h 4526253"/>
              <a:gd name="connsiteX3840" fmla="*/ 725605 w 4328487"/>
              <a:gd name="connsiteY3840" fmla="*/ 2311807 h 4526253"/>
              <a:gd name="connsiteX3841" fmla="*/ 731779 w 4328487"/>
              <a:gd name="connsiteY3841" fmla="*/ 2314074 h 4526253"/>
              <a:gd name="connsiteX3842" fmla="*/ 731974 w 4328487"/>
              <a:gd name="connsiteY3842" fmla="*/ 2310519 h 4526253"/>
              <a:gd name="connsiteX3843" fmla="*/ 724401 w 4328487"/>
              <a:gd name="connsiteY3843" fmla="*/ 2308836 h 4526253"/>
              <a:gd name="connsiteX3844" fmla="*/ 2682918 w 4328487"/>
              <a:gd name="connsiteY3844" fmla="*/ 2295244 h 4526253"/>
              <a:gd name="connsiteX3845" fmla="*/ 2682842 w 4328487"/>
              <a:gd name="connsiteY3845" fmla="*/ 2295358 h 4526253"/>
              <a:gd name="connsiteX3846" fmla="*/ 2682825 w 4328487"/>
              <a:gd name="connsiteY3846" fmla="*/ 2295346 h 4526253"/>
              <a:gd name="connsiteX3847" fmla="*/ 2115321 w 4328487"/>
              <a:gd name="connsiteY3847" fmla="*/ 2292687 h 4526253"/>
              <a:gd name="connsiteX3848" fmla="*/ 2115159 w 4328487"/>
              <a:gd name="connsiteY3848" fmla="*/ 2292863 h 4526253"/>
              <a:gd name="connsiteX3849" fmla="*/ 2118991 w 4328487"/>
              <a:gd name="connsiteY3849" fmla="*/ 2304943 h 4526253"/>
              <a:gd name="connsiteX3850" fmla="*/ 2129607 w 4328487"/>
              <a:gd name="connsiteY3850" fmla="*/ 2313045 h 4526253"/>
              <a:gd name="connsiteX3851" fmla="*/ 2140319 w 4328487"/>
              <a:gd name="connsiteY3851" fmla="*/ 2303469 h 4526253"/>
              <a:gd name="connsiteX3852" fmla="*/ 2123873 w 4328487"/>
              <a:gd name="connsiteY3852" fmla="*/ 2292687 h 4526253"/>
              <a:gd name="connsiteX3853" fmla="*/ 2786933 w 4328487"/>
              <a:gd name="connsiteY3853" fmla="*/ 2287133 h 4526253"/>
              <a:gd name="connsiteX3854" fmla="*/ 2851204 w 4328487"/>
              <a:gd name="connsiteY3854" fmla="*/ 2332181 h 4526253"/>
              <a:gd name="connsiteX3855" fmla="*/ 2867691 w 4328487"/>
              <a:gd name="connsiteY3855" fmla="*/ 2343896 h 4526253"/>
              <a:gd name="connsiteX3856" fmla="*/ 2870194 w 4328487"/>
              <a:gd name="connsiteY3856" fmla="*/ 2341575 h 4526253"/>
              <a:gd name="connsiteX3857" fmla="*/ 2837228 w 4328487"/>
              <a:gd name="connsiteY3857" fmla="*/ 2319201 h 4526253"/>
              <a:gd name="connsiteX3858" fmla="*/ 2793512 w 4328487"/>
              <a:gd name="connsiteY3858" fmla="*/ 2289207 h 4526253"/>
              <a:gd name="connsiteX3859" fmla="*/ 2766683 w 4328487"/>
              <a:gd name="connsiteY3859" fmla="*/ 2270735 h 4526253"/>
              <a:gd name="connsiteX3860" fmla="*/ 2765401 w 4328487"/>
              <a:gd name="connsiteY3860" fmla="*/ 2272279 h 4526253"/>
              <a:gd name="connsiteX3861" fmla="*/ 2771420 w 4328487"/>
              <a:gd name="connsiteY3861" fmla="*/ 2276470 h 4526253"/>
              <a:gd name="connsiteX3862" fmla="*/ 2785732 w 4328487"/>
              <a:gd name="connsiteY3862" fmla="*/ 2286468 h 4526253"/>
              <a:gd name="connsiteX3863" fmla="*/ 2790139 w 4328487"/>
              <a:gd name="connsiteY3863" fmla="*/ 2286824 h 4526253"/>
              <a:gd name="connsiteX3864" fmla="*/ 2766683 w 4328487"/>
              <a:gd name="connsiteY3864" fmla="*/ 2270735 h 4526253"/>
              <a:gd name="connsiteX3865" fmla="*/ 2749880 w 4328487"/>
              <a:gd name="connsiteY3865" fmla="*/ 2259308 h 4526253"/>
              <a:gd name="connsiteX3866" fmla="*/ 2748525 w 4328487"/>
              <a:gd name="connsiteY3866" fmla="*/ 2260565 h 4526253"/>
              <a:gd name="connsiteX3867" fmla="*/ 2758819 w 4328487"/>
              <a:gd name="connsiteY3867" fmla="*/ 2267901 h 4526253"/>
              <a:gd name="connsiteX3868" fmla="*/ 2760189 w 4328487"/>
              <a:gd name="connsiteY3868" fmla="*/ 2266452 h 4526253"/>
              <a:gd name="connsiteX3869" fmla="*/ 2749880 w 4328487"/>
              <a:gd name="connsiteY3869" fmla="*/ 2259308 h 4526253"/>
              <a:gd name="connsiteX3870" fmla="*/ 3307816 w 4328487"/>
              <a:gd name="connsiteY3870" fmla="*/ 2252546 h 4526253"/>
              <a:gd name="connsiteX3871" fmla="*/ 3311787 w 4328487"/>
              <a:gd name="connsiteY3871" fmla="*/ 2257036 h 4526253"/>
              <a:gd name="connsiteX3872" fmla="*/ 3312621 w 4328487"/>
              <a:gd name="connsiteY3872" fmla="*/ 2256263 h 4526253"/>
              <a:gd name="connsiteX3873" fmla="*/ 3307816 w 4328487"/>
              <a:gd name="connsiteY3873" fmla="*/ 2252546 h 4526253"/>
              <a:gd name="connsiteX3874" fmla="*/ 2739398 w 4328487"/>
              <a:gd name="connsiteY3874" fmla="*/ 2251975 h 4526253"/>
              <a:gd name="connsiteX3875" fmla="*/ 2740970 w 4328487"/>
              <a:gd name="connsiteY3875" fmla="*/ 2255136 h 4526253"/>
              <a:gd name="connsiteX3876" fmla="*/ 2742700 w 4328487"/>
              <a:gd name="connsiteY3876" fmla="*/ 2256375 h 4526253"/>
              <a:gd name="connsiteX3877" fmla="*/ 2743226 w 4328487"/>
              <a:gd name="connsiteY3877" fmla="*/ 2254643 h 4526253"/>
              <a:gd name="connsiteX3878" fmla="*/ 2739398 w 4328487"/>
              <a:gd name="connsiteY3878" fmla="*/ 2251975 h 4526253"/>
              <a:gd name="connsiteX3879" fmla="*/ 2733926 w 4328487"/>
              <a:gd name="connsiteY3879" fmla="*/ 2248167 h 4526253"/>
              <a:gd name="connsiteX3880" fmla="*/ 2732304 w 4328487"/>
              <a:gd name="connsiteY3880" fmla="*/ 2249136 h 4526253"/>
              <a:gd name="connsiteX3881" fmla="*/ 2734670 w 4328487"/>
              <a:gd name="connsiteY3881" fmla="*/ 2250852 h 4526253"/>
              <a:gd name="connsiteX3882" fmla="*/ 2734561 w 4328487"/>
              <a:gd name="connsiteY3882" fmla="*/ 2248643 h 4526253"/>
              <a:gd name="connsiteX3883" fmla="*/ 2733926 w 4328487"/>
              <a:gd name="connsiteY3883" fmla="*/ 2248167 h 4526253"/>
              <a:gd name="connsiteX3884" fmla="*/ 2623579 w 4328487"/>
              <a:gd name="connsiteY3884" fmla="*/ 2245670 h 4526253"/>
              <a:gd name="connsiteX3885" fmla="*/ 2646808 w 4328487"/>
              <a:gd name="connsiteY3885" fmla="*/ 2269255 h 4526253"/>
              <a:gd name="connsiteX3886" fmla="*/ 2682825 w 4328487"/>
              <a:gd name="connsiteY3886" fmla="*/ 2295346 h 4526253"/>
              <a:gd name="connsiteX3887" fmla="*/ 2682635 w 4328487"/>
              <a:gd name="connsiteY3887" fmla="*/ 2295550 h 4526253"/>
              <a:gd name="connsiteX3888" fmla="*/ 2740916 w 4328487"/>
              <a:gd name="connsiteY3888" fmla="*/ 2339578 h 4526253"/>
              <a:gd name="connsiteX3889" fmla="*/ 2972756 w 4328487"/>
              <a:gd name="connsiteY3889" fmla="*/ 2520783 h 4526253"/>
              <a:gd name="connsiteX3890" fmla="*/ 2804231 w 4328487"/>
              <a:gd name="connsiteY3890" fmla="*/ 2385688 h 4526253"/>
              <a:gd name="connsiteX3891" fmla="*/ 2684959 w 4328487"/>
              <a:gd name="connsiteY3891" fmla="*/ 2293039 h 4526253"/>
              <a:gd name="connsiteX3892" fmla="*/ 2682918 w 4328487"/>
              <a:gd name="connsiteY3892" fmla="*/ 2295244 h 4526253"/>
              <a:gd name="connsiteX3893" fmla="*/ 2684709 w 4328487"/>
              <a:gd name="connsiteY3893" fmla="*/ 2292561 h 4526253"/>
              <a:gd name="connsiteX3894" fmla="*/ 2633484 w 4328487"/>
              <a:gd name="connsiteY3894" fmla="*/ 2253006 h 4526253"/>
              <a:gd name="connsiteX3895" fmla="*/ 2623579 w 4328487"/>
              <a:gd name="connsiteY3895" fmla="*/ 2245670 h 4526253"/>
              <a:gd name="connsiteX3896" fmla="*/ 655787 w 4328487"/>
              <a:gd name="connsiteY3896" fmla="*/ 2240281 h 4526253"/>
              <a:gd name="connsiteX3897" fmla="*/ 655370 w 4328487"/>
              <a:gd name="connsiteY3897" fmla="*/ 2240667 h 4526253"/>
              <a:gd name="connsiteX3898" fmla="*/ 659181 w 4328487"/>
              <a:gd name="connsiteY3898" fmla="*/ 2241221 h 4526253"/>
              <a:gd name="connsiteX3899" fmla="*/ 655787 w 4328487"/>
              <a:gd name="connsiteY3899" fmla="*/ 2240281 h 4526253"/>
              <a:gd name="connsiteX3900" fmla="*/ 646365 w 4328487"/>
              <a:gd name="connsiteY3900" fmla="*/ 2237649 h 4526253"/>
              <a:gd name="connsiteX3901" fmla="*/ 643845 w 4328487"/>
              <a:gd name="connsiteY3901" fmla="*/ 2240161 h 4526253"/>
              <a:gd name="connsiteX3902" fmla="*/ 650476 w 4328487"/>
              <a:gd name="connsiteY3902" fmla="*/ 2240410 h 4526253"/>
              <a:gd name="connsiteX3903" fmla="*/ 651551 w 4328487"/>
              <a:gd name="connsiteY3903" fmla="*/ 2239057 h 4526253"/>
              <a:gd name="connsiteX3904" fmla="*/ 646365 w 4328487"/>
              <a:gd name="connsiteY3904" fmla="*/ 2237649 h 4526253"/>
              <a:gd name="connsiteX3905" fmla="*/ 2990764 w 4328487"/>
              <a:gd name="connsiteY3905" fmla="*/ 2228349 h 4526253"/>
              <a:gd name="connsiteX3906" fmla="*/ 2988320 w 4328487"/>
              <a:gd name="connsiteY3906" fmla="*/ 2231151 h 4526253"/>
              <a:gd name="connsiteX3907" fmla="*/ 3049367 w 4328487"/>
              <a:gd name="connsiteY3907" fmla="*/ 2280250 h 4526253"/>
              <a:gd name="connsiteX3908" fmla="*/ 3069795 w 4328487"/>
              <a:gd name="connsiteY3908" fmla="*/ 2296840 h 4526253"/>
              <a:gd name="connsiteX3909" fmla="*/ 3074864 w 4328487"/>
              <a:gd name="connsiteY3909" fmla="*/ 2300845 h 4526253"/>
              <a:gd name="connsiteX3910" fmla="*/ 3076403 w 4328487"/>
              <a:gd name="connsiteY3910" fmla="*/ 2298528 h 4526253"/>
              <a:gd name="connsiteX3911" fmla="*/ 2990764 w 4328487"/>
              <a:gd name="connsiteY3911" fmla="*/ 2228349 h 4526253"/>
              <a:gd name="connsiteX3912" fmla="*/ 3575413 w 4328487"/>
              <a:gd name="connsiteY3912" fmla="*/ 2226128 h 4526253"/>
              <a:gd name="connsiteX3913" fmla="*/ 3518118 w 4328487"/>
              <a:gd name="connsiteY3913" fmla="*/ 2239639 h 4526253"/>
              <a:gd name="connsiteX3914" fmla="*/ 3514720 w 4328487"/>
              <a:gd name="connsiteY3914" fmla="*/ 2236392 h 4526253"/>
              <a:gd name="connsiteX3915" fmla="*/ 2698238 w 4328487"/>
              <a:gd name="connsiteY3915" fmla="*/ 2223697 h 4526253"/>
              <a:gd name="connsiteX3916" fmla="*/ 2697478 w 4328487"/>
              <a:gd name="connsiteY3916" fmla="*/ 2224759 h 4526253"/>
              <a:gd name="connsiteX3917" fmla="*/ 2716436 w 4328487"/>
              <a:gd name="connsiteY3917" fmla="*/ 2238091 h 4526253"/>
              <a:gd name="connsiteX3918" fmla="*/ 2717494 w 4328487"/>
              <a:gd name="connsiteY3918" fmla="*/ 2236932 h 4526253"/>
              <a:gd name="connsiteX3919" fmla="*/ 2708547 w 4328487"/>
              <a:gd name="connsiteY3919" fmla="*/ 2230838 h 4526253"/>
              <a:gd name="connsiteX3920" fmla="*/ 2698238 w 4328487"/>
              <a:gd name="connsiteY3920" fmla="*/ 2223697 h 4526253"/>
              <a:gd name="connsiteX3921" fmla="*/ 2965606 w 4328487"/>
              <a:gd name="connsiteY3921" fmla="*/ 2208329 h 4526253"/>
              <a:gd name="connsiteX3922" fmla="*/ 2963530 w 4328487"/>
              <a:gd name="connsiteY3922" fmla="*/ 2211320 h 4526253"/>
              <a:gd name="connsiteX3923" fmla="*/ 2983162 w 4328487"/>
              <a:gd name="connsiteY3923" fmla="*/ 2227050 h 4526253"/>
              <a:gd name="connsiteX3924" fmla="*/ 2985325 w 4328487"/>
              <a:gd name="connsiteY3924" fmla="*/ 2224156 h 4526253"/>
              <a:gd name="connsiteX3925" fmla="*/ 2965606 w 4328487"/>
              <a:gd name="connsiteY3925" fmla="*/ 2208329 h 4526253"/>
              <a:gd name="connsiteX3926" fmla="*/ 3065323 w 4328487"/>
              <a:gd name="connsiteY3926" fmla="*/ 2206472 h 4526253"/>
              <a:gd name="connsiteX3927" fmla="*/ 3063685 w 4328487"/>
              <a:gd name="connsiteY3927" fmla="*/ 2207635 h 4526253"/>
              <a:gd name="connsiteX3928" fmla="*/ 3072199 w 4328487"/>
              <a:gd name="connsiteY3928" fmla="*/ 2214306 h 4526253"/>
              <a:gd name="connsiteX3929" fmla="*/ 3065323 w 4328487"/>
              <a:gd name="connsiteY3929" fmla="*/ 2206472 h 4526253"/>
              <a:gd name="connsiteX3930" fmla="*/ 3616467 w 4328487"/>
              <a:gd name="connsiteY3930" fmla="*/ 2204937 h 4526253"/>
              <a:gd name="connsiteX3931" fmla="*/ 3579677 w 4328487"/>
              <a:gd name="connsiteY3931" fmla="*/ 2237631 h 4526253"/>
              <a:gd name="connsiteX3932" fmla="*/ 3616467 w 4328487"/>
              <a:gd name="connsiteY3932" fmla="*/ 2204937 h 4526253"/>
              <a:gd name="connsiteX3933" fmla="*/ 3677121 w 4328487"/>
              <a:gd name="connsiteY3933" fmla="*/ 2194743 h 4526253"/>
              <a:gd name="connsiteX3934" fmla="*/ 3670023 w 4328487"/>
              <a:gd name="connsiteY3934" fmla="*/ 2201824 h 4526253"/>
              <a:gd name="connsiteX3935" fmla="*/ 3677121 w 4328487"/>
              <a:gd name="connsiteY3935" fmla="*/ 2194743 h 4526253"/>
              <a:gd name="connsiteX3936" fmla="*/ 3665553 w 4328487"/>
              <a:gd name="connsiteY3936" fmla="*/ 2192820 h 4526253"/>
              <a:gd name="connsiteX3937" fmla="*/ 3669918 w 4328487"/>
              <a:gd name="connsiteY3937" fmla="*/ 2201919 h 4526253"/>
              <a:gd name="connsiteX3938" fmla="*/ 3665678 w 4328487"/>
              <a:gd name="connsiteY3938" fmla="*/ 2207805 h 4526253"/>
              <a:gd name="connsiteX3939" fmla="*/ 3665553 w 4328487"/>
              <a:gd name="connsiteY3939" fmla="*/ 2192820 h 4526253"/>
              <a:gd name="connsiteX3940" fmla="*/ 3619851 w 4328487"/>
              <a:gd name="connsiteY3940" fmla="*/ 2191851 h 4526253"/>
              <a:gd name="connsiteX3941" fmla="*/ 3603966 w 4328487"/>
              <a:gd name="connsiteY3941" fmla="*/ 2193965 h 4526253"/>
              <a:gd name="connsiteX3942" fmla="*/ 3593703 w 4328487"/>
              <a:gd name="connsiteY3942" fmla="*/ 2193356 h 4526253"/>
              <a:gd name="connsiteX3943" fmla="*/ 3595767 w 4328487"/>
              <a:gd name="connsiteY3943" fmla="*/ 2188597 h 4526253"/>
              <a:gd name="connsiteX3944" fmla="*/ 3593511 w 4328487"/>
              <a:gd name="connsiteY3944" fmla="*/ 2193355 h 4526253"/>
              <a:gd name="connsiteX3945" fmla="*/ 3581209 w 4328487"/>
              <a:gd name="connsiteY3945" fmla="*/ 2194104 h 4526253"/>
              <a:gd name="connsiteX3946" fmla="*/ 3595767 w 4328487"/>
              <a:gd name="connsiteY3946" fmla="*/ 2188597 h 4526253"/>
              <a:gd name="connsiteX3947" fmla="*/ 1379429 w 4328487"/>
              <a:gd name="connsiteY3947" fmla="*/ 2187163 h 4526253"/>
              <a:gd name="connsiteX3948" fmla="*/ 1374953 w 4328487"/>
              <a:gd name="connsiteY3948" fmla="*/ 2190073 h 4526253"/>
              <a:gd name="connsiteX3949" fmla="*/ 1381653 w 4328487"/>
              <a:gd name="connsiteY3949" fmla="*/ 2194163 h 4526253"/>
              <a:gd name="connsiteX3950" fmla="*/ 1384178 w 4328487"/>
              <a:gd name="connsiteY3950" fmla="*/ 2190400 h 4526253"/>
              <a:gd name="connsiteX3951" fmla="*/ 1379429 w 4328487"/>
              <a:gd name="connsiteY3951" fmla="*/ 2187163 h 4526253"/>
              <a:gd name="connsiteX3952" fmla="*/ 2642639 w 4328487"/>
              <a:gd name="connsiteY3952" fmla="*/ 2186954 h 4526253"/>
              <a:gd name="connsiteX3953" fmla="*/ 2642087 w 4328487"/>
              <a:gd name="connsiteY3953" fmla="*/ 2187824 h 4526253"/>
              <a:gd name="connsiteX3954" fmla="*/ 2691017 w 4328487"/>
              <a:gd name="connsiteY3954" fmla="*/ 2220091 h 4526253"/>
              <a:gd name="connsiteX3955" fmla="*/ 2694018 w 4328487"/>
              <a:gd name="connsiteY3955" fmla="*/ 2222280 h 4526253"/>
              <a:gd name="connsiteX3956" fmla="*/ 2694320 w 4328487"/>
              <a:gd name="connsiteY3956" fmla="*/ 2220934 h 4526253"/>
              <a:gd name="connsiteX3957" fmla="*/ 2642639 w 4328487"/>
              <a:gd name="connsiteY3957" fmla="*/ 2186954 h 4526253"/>
              <a:gd name="connsiteX3958" fmla="*/ 3524814 w 4328487"/>
              <a:gd name="connsiteY3958" fmla="*/ 2185993 h 4526253"/>
              <a:gd name="connsiteX3959" fmla="*/ 3452753 w 4328487"/>
              <a:gd name="connsiteY3959" fmla="*/ 2230430 h 4526253"/>
              <a:gd name="connsiteX3960" fmla="*/ 3524814 w 4328487"/>
              <a:gd name="connsiteY3960" fmla="*/ 2185993 h 4526253"/>
              <a:gd name="connsiteX3961" fmla="*/ 3037375 w 4328487"/>
              <a:gd name="connsiteY3961" fmla="*/ 2179263 h 4526253"/>
              <a:gd name="connsiteX3962" fmla="*/ 3032996 w 4328487"/>
              <a:gd name="connsiteY3962" fmla="*/ 2183324 h 4526253"/>
              <a:gd name="connsiteX3963" fmla="*/ 3062147 w 4328487"/>
              <a:gd name="connsiteY3963" fmla="*/ 2206396 h 4526253"/>
              <a:gd name="connsiteX3964" fmla="*/ 3064082 w 4328487"/>
              <a:gd name="connsiteY3964" fmla="*/ 2205134 h 4526253"/>
              <a:gd name="connsiteX3965" fmla="*/ 3048450 w 4328487"/>
              <a:gd name="connsiteY3965" fmla="*/ 2187649 h 4526253"/>
              <a:gd name="connsiteX3966" fmla="*/ 3037375 w 4328487"/>
              <a:gd name="connsiteY3966" fmla="*/ 2179263 h 4526253"/>
              <a:gd name="connsiteX3967" fmla="*/ 3015510 w 4328487"/>
              <a:gd name="connsiteY3967" fmla="*/ 2162587 h 4526253"/>
              <a:gd name="connsiteX3968" fmla="*/ 3012900 w 4328487"/>
              <a:gd name="connsiteY3968" fmla="*/ 2162698 h 4526253"/>
              <a:gd name="connsiteX3969" fmla="*/ 3031548 w 4328487"/>
              <a:gd name="connsiteY3969" fmla="*/ 2182181 h 4526253"/>
              <a:gd name="connsiteX3970" fmla="*/ 3036475 w 4328487"/>
              <a:gd name="connsiteY3970" fmla="*/ 2178501 h 4526253"/>
              <a:gd name="connsiteX3971" fmla="*/ 3015510 w 4328487"/>
              <a:gd name="connsiteY3971" fmla="*/ 2162587 h 4526253"/>
              <a:gd name="connsiteX3972" fmla="*/ 2893637 w 4328487"/>
              <a:gd name="connsiteY3972" fmla="*/ 2150168 h 4526253"/>
              <a:gd name="connsiteX3973" fmla="*/ 2887898 w 4328487"/>
              <a:gd name="connsiteY3973" fmla="*/ 2153180 h 4526253"/>
              <a:gd name="connsiteX3974" fmla="*/ 2934604 w 4328487"/>
              <a:gd name="connsiteY3974" fmla="*/ 2187862 h 4526253"/>
              <a:gd name="connsiteX3975" fmla="*/ 2963087 w 4328487"/>
              <a:gd name="connsiteY3975" fmla="*/ 2210842 h 4526253"/>
              <a:gd name="connsiteX3976" fmla="*/ 2965446 w 4328487"/>
              <a:gd name="connsiteY3976" fmla="*/ 2207946 h 4526253"/>
              <a:gd name="connsiteX3977" fmla="*/ 2893637 w 4328487"/>
              <a:gd name="connsiteY3977" fmla="*/ 2150168 h 4526253"/>
              <a:gd name="connsiteX3978" fmla="*/ 3158859 w 4328487"/>
              <a:gd name="connsiteY3978" fmla="*/ 2146917 h 4526253"/>
              <a:gd name="connsiteX3979" fmla="*/ 3158274 w 4328487"/>
              <a:gd name="connsiteY3979" fmla="*/ 2148171 h 4526253"/>
              <a:gd name="connsiteX3980" fmla="*/ 3166596 w 4328487"/>
              <a:gd name="connsiteY3980" fmla="*/ 2154844 h 4526253"/>
              <a:gd name="connsiteX3981" fmla="*/ 3158859 w 4328487"/>
              <a:gd name="connsiteY3981" fmla="*/ 2146917 h 4526253"/>
              <a:gd name="connsiteX3982" fmla="*/ 3675692 w 4328487"/>
              <a:gd name="connsiteY3982" fmla="*/ 2141845 h 4526253"/>
              <a:gd name="connsiteX3983" fmla="*/ 3656981 w 4328487"/>
              <a:gd name="connsiteY3983" fmla="*/ 2169147 h 4526253"/>
              <a:gd name="connsiteX3984" fmla="*/ 3629474 w 4328487"/>
              <a:gd name="connsiteY3984" fmla="*/ 2173158 h 4526253"/>
              <a:gd name="connsiteX3985" fmla="*/ 3675692 w 4328487"/>
              <a:gd name="connsiteY3985" fmla="*/ 2141845 h 4526253"/>
              <a:gd name="connsiteX3986" fmla="*/ 3522770 w 4328487"/>
              <a:gd name="connsiteY3986" fmla="*/ 2139031 h 4526253"/>
              <a:gd name="connsiteX3987" fmla="*/ 3491483 w 4328487"/>
              <a:gd name="connsiteY3987" fmla="*/ 2162180 h 4526253"/>
              <a:gd name="connsiteX3988" fmla="*/ 3489606 w 4328487"/>
              <a:gd name="connsiteY3988" fmla="*/ 2143845 h 4526253"/>
              <a:gd name="connsiteX3989" fmla="*/ 3488822 w 4328487"/>
              <a:gd name="connsiteY3989" fmla="*/ 2136931 h 4526253"/>
              <a:gd name="connsiteX3990" fmla="*/ 3489608 w 4328487"/>
              <a:gd name="connsiteY3990" fmla="*/ 2143844 h 4526253"/>
              <a:gd name="connsiteX3991" fmla="*/ 3474495 w 4328487"/>
              <a:gd name="connsiteY3991" fmla="*/ 2145953 h 4526253"/>
              <a:gd name="connsiteX3992" fmla="*/ 3375963 w 4328487"/>
              <a:gd name="connsiteY3992" fmla="*/ 2135699 h 4526253"/>
              <a:gd name="connsiteX3993" fmla="*/ 3407130 w 4328487"/>
              <a:gd name="connsiteY3993" fmla="*/ 2142330 h 4526253"/>
              <a:gd name="connsiteX3994" fmla="*/ 3371739 w 4328487"/>
              <a:gd name="connsiteY3994" fmla="*/ 2154362 h 4526253"/>
              <a:gd name="connsiteX3995" fmla="*/ 3354957 w 4328487"/>
              <a:gd name="connsiteY3995" fmla="*/ 2168682 h 4526253"/>
              <a:gd name="connsiteX3996" fmla="*/ 3259757 w 4328487"/>
              <a:gd name="connsiteY3996" fmla="*/ 2132059 h 4526253"/>
              <a:gd name="connsiteX3997" fmla="*/ 3274743 w 4328487"/>
              <a:gd name="connsiteY3997" fmla="*/ 2132376 h 4526253"/>
              <a:gd name="connsiteX3998" fmla="*/ 3258136 w 4328487"/>
              <a:gd name="connsiteY3998" fmla="*/ 2146889 h 4526253"/>
              <a:gd name="connsiteX3999" fmla="*/ 3248959 w 4328487"/>
              <a:gd name="connsiteY3999" fmla="*/ 2145983 h 4526253"/>
              <a:gd name="connsiteX4000" fmla="*/ 3259757 w 4328487"/>
              <a:gd name="connsiteY4000" fmla="*/ 2132059 h 4526253"/>
              <a:gd name="connsiteX4001" fmla="*/ 1160639 w 4328487"/>
              <a:gd name="connsiteY4001" fmla="*/ 2131722 h 4526253"/>
              <a:gd name="connsiteX4002" fmla="*/ 1145533 w 4328487"/>
              <a:gd name="connsiteY4002" fmla="*/ 2152661 h 4526253"/>
              <a:gd name="connsiteX4003" fmla="*/ 1153600 w 4328487"/>
              <a:gd name="connsiteY4003" fmla="*/ 2156552 h 4526253"/>
              <a:gd name="connsiteX4004" fmla="*/ 1168630 w 4328487"/>
              <a:gd name="connsiteY4004" fmla="*/ 2136574 h 4526253"/>
              <a:gd name="connsiteX4005" fmla="*/ 1166883 w 4328487"/>
              <a:gd name="connsiteY4005" fmla="*/ 2135529 h 4526253"/>
              <a:gd name="connsiteX4006" fmla="*/ 1153614 w 4328487"/>
              <a:gd name="connsiteY4006" fmla="*/ 2146945 h 4526253"/>
              <a:gd name="connsiteX4007" fmla="*/ 1163849 w 4328487"/>
              <a:gd name="connsiteY4007" fmla="*/ 2133721 h 4526253"/>
              <a:gd name="connsiteX4008" fmla="*/ 1160639 w 4328487"/>
              <a:gd name="connsiteY4008" fmla="*/ 2131722 h 4526253"/>
              <a:gd name="connsiteX4009" fmla="*/ 3142586 w 4328487"/>
              <a:gd name="connsiteY4009" fmla="*/ 2130205 h 4526253"/>
              <a:gd name="connsiteX4010" fmla="*/ 3139176 w 4328487"/>
              <a:gd name="connsiteY4010" fmla="*/ 2133012 h 4526253"/>
              <a:gd name="connsiteX4011" fmla="*/ 3149759 w 4328487"/>
              <a:gd name="connsiteY4011" fmla="*/ 2141498 h 4526253"/>
              <a:gd name="connsiteX4012" fmla="*/ 3151121 w 4328487"/>
              <a:gd name="connsiteY4012" fmla="*/ 2138991 h 4526253"/>
              <a:gd name="connsiteX4013" fmla="*/ 3142586 w 4328487"/>
              <a:gd name="connsiteY4013" fmla="*/ 2130205 h 4526253"/>
              <a:gd name="connsiteX4014" fmla="*/ 3141153 w 4328487"/>
              <a:gd name="connsiteY4014" fmla="*/ 2128868 h 4526253"/>
              <a:gd name="connsiteX4015" fmla="*/ 3137814 w 4328487"/>
              <a:gd name="connsiteY4015" fmla="*/ 2131964 h 4526253"/>
              <a:gd name="connsiteX4016" fmla="*/ 3137992 w 4328487"/>
              <a:gd name="connsiteY4016" fmla="*/ 2132156 h 4526253"/>
              <a:gd name="connsiteX4017" fmla="*/ 3141153 w 4328487"/>
              <a:gd name="connsiteY4017" fmla="*/ 2128868 h 4526253"/>
              <a:gd name="connsiteX4018" fmla="*/ 2864325 w 4328487"/>
              <a:gd name="connsiteY4018" fmla="*/ 2126713 h 4526253"/>
              <a:gd name="connsiteX4019" fmla="*/ 2859610 w 4328487"/>
              <a:gd name="connsiteY4019" fmla="*/ 2132508 h 4526253"/>
              <a:gd name="connsiteX4020" fmla="*/ 2883341 w 4328487"/>
              <a:gd name="connsiteY4020" fmla="*/ 2149942 h 4526253"/>
              <a:gd name="connsiteX4021" fmla="*/ 2887119 w 4328487"/>
              <a:gd name="connsiteY4021" fmla="*/ 2145022 h 4526253"/>
              <a:gd name="connsiteX4022" fmla="*/ 2864325 w 4328487"/>
              <a:gd name="connsiteY4022" fmla="*/ 2126713 h 4526253"/>
              <a:gd name="connsiteX4023" fmla="*/ 3564226 w 4328487"/>
              <a:gd name="connsiteY4023" fmla="*/ 2124752 h 4526253"/>
              <a:gd name="connsiteX4024" fmla="*/ 3535175 w 4328487"/>
              <a:gd name="connsiteY4024" fmla="*/ 2128771 h 4526253"/>
              <a:gd name="connsiteX4025" fmla="*/ 3206771 w 4328487"/>
              <a:gd name="connsiteY4025" fmla="*/ 2105509 h 4526253"/>
              <a:gd name="connsiteX4026" fmla="*/ 3194499 w 4328487"/>
              <a:gd name="connsiteY4026" fmla="*/ 2109426 h 4526253"/>
              <a:gd name="connsiteX4027" fmla="*/ 3197395 w 4328487"/>
              <a:gd name="connsiteY4027" fmla="*/ 2111715 h 4526253"/>
              <a:gd name="connsiteX4028" fmla="*/ 3206771 w 4328487"/>
              <a:gd name="connsiteY4028" fmla="*/ 2105509 h 4526253"/>
              <a:gd name="connsiteX4029" fmla="*/ 2507327 w 4328487"/>
              <a:gd name="connsiteY4029" fmla="*/ 2101899 h 4526253"/>
              <a:gd name="connsiteX4030" fmla="*/ 2507223 w 4328487"/>
              <a:gd name="connsiteY4030" fmla="*/ 2101995 h 4526253"/>
              <a:gd name="connsiteX4031" fmla="*/ 2568967 w 4328487"/>
              <a:gd name="connsiteY4031" fmla="*/ 2141388 h 4526253"/>
              <a:gd name="connsiteX4032" fmla="*/ 2569014 w 4328487"/>
              <a:gd name="connsiteY4032" fmla="*/ 2140811 h 4526253"/>
              <a:gd name="connsiteX4033" fmla="*/ 2507327 w 4328487"/>
              <a:gd name="connsiteY4033" fmla="*/ 2101899 h 4526253"/>
              <a:gd name="connsiteX4034" fmla="*/ 3217694 w 4328487"/>
              <a:gd name="connsiteY4034" fmla="*/ 2098046 h 4526253"/>
              <a:gd name="connsiteX4035" fmla="*/ 3215468 w 4328487"/>
              <a:gd name="connsiteY4035" fmla="*/ 2098157 h 4526253"/>
              <a:gd name="connsiteX4036" fmla="*/ 3213807 w 4328487"/>
              <a:gd name="connsiteY4036" fmla="*/ 2100759 h 4526253"/>
              <a:gd name="connsiteX4037" fmla="*/ 3217694 w 4328487"/>
              <a:gd name="connsiteY4037" fmla="*/ 2098046 h 4526253"/>
              <a:gd name="connsiteX4038" fmla="*/ 2821249 w 4328487"/>
              <a:gd name="connsiteY4038" fmla="*/ 2092394 h 4526253"/>
              <a:gd name="connsiteX4039" fmla="*/ 2814763 w 4328487"/>
              <a:gd name="connsiteY4039" fmla="*/ 2099830 h 4526253"/>
              <a:gd name="connsiteX4040" fmla="*/ 2820130 w 4328487"/>
              <a:gd name="connsiteY4040" fmla="*/ 2103738 h 4526253"/>
              <a:gd name="connsiteX4041" fmla="*/ 2822954 w 4328487"/>
              <a:gd name="connsiteY4041" fmla="*/ 2105738 h 4526253"/>
              <a:gd name="connsiteX4042" fmla="*/ 2855336 w 4328487"/>
              <a:gd name="connsiteY4042" fmla="*/ 2129364 h 4526253"/>
              <a:gd name="connsiteX4043" fmla="*/ 2859270 w 4328487"/>
              <a:gd name="connsiteY4043" fmla="*/ 2122519 h 4526253"/>
              <a:gd name="connsiteX4044" fmla="*/ 2852486 w 4328487"/>
              <a:gd name="connsiteY4044" fmla="*/ 2117084 h 4526253"/>
              <a:gd name="connsiteX4045" fmla="*/ 2821249 w 4328487"/>
              <a:gd name="connsiteY4045" fmla="*/ 2092394 h 4526253"/>
              <a:gd name="connsiteX4046" fmla="*/ 3096031 w 4328487"/>
              <a:gd name="connsiteY4046" fmla="*/ 2091296 h 4526253"/>
              <a:gd name="connsiteX4047" fmla="*/ 3093407 w 4328487"/>
              <a:gd name="connsiteY4047" fmla="*/ 2093904 h 4526253"/>
              <a:gd name="connsiteX4048" fmla="*/ 3104497 w 4328487"/>
              <a:gd name="connsiteY4048" fmla="*/ 2105655 h 4526253"/>
              <a:gd name="connsiteX4049" fmla="*/ 3132389 w 4328487"/>
              <a:gd name="connsiteY4049" fmla="*/ 2127578 h 4526253"/>
              <a:gd name="connsiteX4050" fmla="*/ 3133839 w 4328487"/>
              <a:gd name="connsiteY4050" fmla="*/ 2128722 h 4526253"/>
              <a:gd name="connsiteX4051" fmla="*/ 3135555 w 4328487"/>
              <a:gd name="connsiteY4051" fmla="*/ 2130153 h 4526253"/>
              <a:gd name="connsiteX4052" fmla="*/ 3140002 w 4328487"/>
              <a:gd name="connsiteY4052" fmla="*/ 2127626 h 4526253"/>
              <a:gd name="connsiteX4053" fmla="*/ 3128600 w 4328487"/>
              <a:gd name="connsiteY4053" fmla="*/ 2116171 h 4526253"/>
              <a:gd name="connsiteX4054" fmla="*/ 3096031 w 4328487"/>
              <a:gd name="connsiteY4054" fmla="*/ 2091296 h 4526253"/>
              <a:gd name="connsiteX4055" fmla="*/ 3607059 w 4328487"/>
              <a:gd name="connsiteY4055" fmla="*/ 2084144 h 4526253"/>
              <a:gd name="connsiteX4056" fmla="*/ 3583716 w 4328487"/>
              <a:gd name="connsiteY4056" fmla="*/ 2122136 h 4526253"/>
              <a:gd name="connsiteX4057" fmla="*/ 3564226 w 4328487"/>
              <a:gd name="connsiteY4057" fmla="*/ 2124752 h 4526253"/>
              <a:gd name="connsiteX4058" fmla="*/ 3607059 w 4328487"/>
              <a:gd name="connsiteY4058" fmla="*/ 2084144 h 4526253"/>
              <a:gd name="connsiteX4059" fmla="*/ 3077698 w 4328487"/>
              <a:gd name="connsiteY4059" fmla="*/ 2077381 h 4526253"/>
              <a:gd name="connsiteX4060" fmla="*/ 3080547 w 4328487"/>
              <a:gd name="connsiteY4060" fmla="*/ 2080246 h 4526253"/>
              <a:gd name="connsiteX4061" fmla="*/ 3089317 w 4328487"/>
              <a:gd name="connsiteY4061" fmla="*/ 2089703 h 4526253"/>
              <a:gd name="connsiteX4062" fmla="*/ 3091757 w 4328487"/>
              <a:gd name="connsiteY4062" fmla="*/ 2088152 h 4526253"/>
              <a:gd name="connsiteX4063" fmla="*/ 3077698 w 4328487"/>
              <a:gd name="connsiteY4063" fmla="*/ 2077381 h 4526253"/>
              <a:gd name="connsiteX4064" fmla="*/ 2798513 w 4328487"/>
              <a:gd name="connsiteY4064" fmla="*/ 2074569 h 4526253"/>
              <a:gd name="connsiteX4065" fmla="*/ 2793010 w 4328487"/>
              <a:gd name="connsiteY4065" fmla="*/ 2084114 h 4526253"/>
              <a:gd name="connsiteX4066" fmla="*/ 2803480 w 4328487"/>
              <a:gd name="connsiteY4066" fmla="*/ 2091638 h 4526253"/>
              <a:gd name="connsiteX4067" fmla="*/ 2809928 w 4328487"/>
              <a:gd name="connsiteY4067" fmla="*/ 2083530 h 4526253"/>
              <a:gd name="connsiteX4068" fmla="*/ 2798513 w 4328487"/>
              <a:gd name="connsiteY4068" fmla="*/ 2074569 h 4526253"/>
              <a:gd name="connsiteX4069" fmla="*/ 3551852 w 4328487"/>
              <a:gd name="connsiteY4069" fmla="*/ 2068532 h 4526253"/>
              <a:gd name="connsiteX4070" fmla="*/ 3525612 w 4328487"/>
              <a:gd name="connsiteY4070" fmla="*/ 2104238 h 4526253"/>
              <a:gd name="connsiteX4071" fmla="*/ 3522557 w 4328487"/>
              <a:gd name="connsiteY4071" fmla="*/ 2099273 h 4526253"/>
              <a:gd name="connsiteX4072" fmla="*/ 3521698 w 4328487"/>
              <a:gd name="connsiteY4072" fmla="*/ 2100228 h 4526253"/>
              <a:gd name="connsiteX4073" fmla="*/ 3516844 w 4328487"/>
              <a:gd name="connsiteY4073" fmla="*/ 2087672 h 4526253"/>
              <a:gd name="connsiteX4074" fmla="*/ 3522649 w 4328487"/>
              <a:gd name="connsiteY4074" fmla="*/ 2099155 h 4526253"/>
              <a:gd name="connsiteX4075" fmla="*/ 3468023 w 4328487"/>
              <a:gd name="connsiteY4075" fmla="*/ 2061169 h 4526253"/>
              <a:gd name="connsiteX4076" fmla="*/ 3483446 w 4328487"/>
              <a:gd name="connsiteY4076" fmla="*/ 2069433 h 4526253"/>
              <a:gd name="connsiteX4077" fmla="*/ 3462803 w 4328487"/>
              <a:gd name="connsiteY4077" fmla="*/ 2067252 h 4526253"/>
              <a:gd name="connsiteX4078" fmla="*/ 3468023 w 4328487"/>
              <a:gd name="connsiteY4078" fmla="*/ 2061169 h 4526253"/>
              <a:gd name="connsiteX4079" fmla="*/ 3513526 w 4328487"/>
              <a:gd name="connsiteY4079" fmla="*/ 2055725 h 4526253"/>
              <a:gd name="connsiteX4080" fmla="*/ 3510708 w 4328487"/>
              <a:gd name="connsiteY4080" fmla="*/ 2060140 h 4526253"/>
              <a:gd name="connsiteX4081" fmla="*/ 3508686 w 4328487"/>
              <a:gd name="connsiteY4081" fmla="*/ 2060437 h 4526253"/>
              <a:gd name="connsiteX4082" fmla="*/ 3501084 w 4328487"/>
              <a:gd name="connsiteY4082" fmla="*/ 2069419 h 4526253"/>
              <a:gd name="connsiteX4083" fmla="*/ 3483459 w 4328487"/>
              <a:gd name="connsiteY4083" fmla="*/ 2069240 h 4526253"/>
              <a:gd name="connsiteX4084" fmla="*/ 3508758 w 4328487"/>
              <a:gd name="connsiteY4084" fmla="*/ 2060345 h 4526253"/>
              <a:gd name="connsiteX4085" fmla="*/ 2769081 w 4328487"/>
              <a:gd name="connsiteY4085" fmla="*/ 2051405 h 4526253"/>
              <a:gd name="connsiteX4086" fmla="*/ 2758353 w 4328487"/>
              <a:gd name="connsiteY4086" fmla="*/ 2058867 h 4526253"/>
              <a:gd name="connsiteX4087" fmla="*/ 2780281 w 4328487"/>
              <a:gd name="connsiteY4087" fmla="*/ 2074776 h 4526253"/>
              <a:gd name="connsiteX4088" fmla="*/ 2783105 w 4328487"/>
              <a:gd name="connsiteY4088" fmla="*/ 2076777 h 4526253"/>
              <a:gd name="connsiteX4089" fmla="*/ 2790103 w 4328487"/>
              <a:gd name="connsiteY4089" fmla="*/ 2067800 h 4526253"/>
              <a:gd name="connsiteX4090" fmla="*/ 2770918 w 4328487"/>
              <a:gd name="connsiteY4090" fmla="*/ 2052547 h 4526253"/>
              <a:gd name="connsiteX4091" fmla="*/ 2769081 w 4328487"/>
              <a:gd name="connsiteY4091" fmla="*/ 2051405 h 4526253"/>
              <a:gd name="connsiteX4092" fmla="*/ 3159768 w 4328487"/>
              <a:gd name="connsiteY4092" fmla="*/ 2034325 h 4526253"/>
              <a:gd name="connsiteX4093" fmla="*/ 3164346 w 4328487"/>
              <a:gd name="connsiteY4093" fmla="*/ 2045537 h 4526253"/>
              <a:gd name="connsiteX4094" fmla="*/ 3159746 w 4328487"/>
              <a:gd name="connsiteY4094" fmla="*/ 2055843 h 4526253"/>
              <a:gd name="connsiteX4095" fmla="*/ 3461274 w 4328487"/>
              <a:gd name="connsiteY4095" fmla="*/ 2031717 h 4526253"/>
              <a:gd name="connsiteX4096" fmla="*/ 3492588 w 4328487"/>
              <a:gd name="connsiteY4096" fmla="*/ 2035369 h 4526253"/>
              <a:gd name="connsiteX4097" fmla="*/ 3467934 w 4328487"/>
              <a:gd name="connsiteY4097" fmla="*/ 2061073 h 4526253"/>
              <a:gd name="connsiteX4098" fmla="*/ 3461274 w 4328487"/>
              <a:gd name="connsiteY4098" fmla="*/ 2031717 h 4526253"/>
              <a:gd name="connsiteX4099" fmla="*/ 3232838 w 4328487"/>
              <a:gd name="connsiteY4099" fmla="*/ 2029459 h 4526253"/>
              <a:gd name="connsiteX4100" fmla="*/ 3207111 w 4328487"/>
              <a:gd name="connsiteY4100" fmla="*/ 2069483 h 4526253"/>
              <a:gd name="connsiteX4101" fmla="*/ 3175167 w 4328487"/>
              <a:gd name="connsiteY4101" fmla="*/ 2090043 h 4526253"/>
              <a:gd name="connsiteX4102" fmla="*/ 3232838 w 4328487"/>
              <a:gd name="connsiteY4102" fmla="*/ 2029459 h 4526253"/>
              <a:gd name="connsiteX4103" fmla="*/ 3220187 w 4328487"/>
              <a:gd name="connsiteY4103" fmla="*/ 2028576 h 4526253"/>
              <a:gd name="connsiteX4104" fmla="*/ 3185257 w 4328487"/>
              <a:gd name="connsiteY4104" fmla="*/ 2063275 h 4526253"/>
              <a:gd name="connsiteX4105" fmla="*/ 3186445 w 4328487"/>
              <a:gd name="connsiteY4105" fmla="*/ 2049916 h 4526253"/>
              <a:gd name="connsiteX4106" fmla="*/ 689282 w 4328487"/>
              <a:gd name="connsiteY4106" fmla="*/ 2027292 h 4526253"/>
              <a:gd name="connsiteX4107" fmla="*/ 719136 w 4328487"/>
              <a:gd name="connsiteY4107" fmla="*/ 2032300 h 4526253"/>
              <a:gd name="connsiteX4108" fmla="*/ 720049 w 4328487"/>
              <a:gd name="connsiteY4108" fmla="*/ 2030566 h 4526253"/>
              <a:gd name="connsiteX4109" fmla="*/ 717943 w 4328487"/>
              <a:gd name="connsiteY4109" fmla="*/ 2030384 h 4526253"/>
              <a:gd name="connsiteX4110" fmla="*/ 689282 w 4328487"/>
              <a:gd name="connsiteY4110" fmla="*/ 2027292 h 4526253"/>
              <a:gd name="connsiteX4111" fmla="*/ 1211231 w 4328487"/>
              <a:gd name="connsiteY4111" fmla="*/ 2025648 h 4526253"/>
              <a:gd name="connsiteX4112" fmla="*/ 1203652 w 4328487"/>
              <a:gd name="connsiteY4112" fmla="*/ 2028769 h 4526253"/>
              <a:gd name="connsiteX4113" fmla="*/ 1202509 w 4328487"/>
              <a:gd name="connsiteY4113" fmla="*/ 2032137 h 4526253"/>
              <a:gd name="connsiteX4114" fmla="*/ 1212202 w 4328487"/>
              <a:gd name="connsiteY4114" fmla="*/ 2037362 h 4526253"/>
              <a:gd name="connsiteX4115" fmla="*/ 1215552 w 4328487"/>
              <a:gd name="connsiteY4115" fmla="*/ 2028215 h 4526253"/>
              <a:gd name="connsiteX4116" fmla="*/ 1211231 w 4328487"/>
              <a:gd name="connsiteY4116" fmla="*/ 2025648 h 4526253"/>
              <a:gd name="connsiteX4117" fmla="*/ 3606088 w 4328487"/>
              <a:gd name="connsiteY4117" fmla="*/ 2022862 h 4526253"/>
              <a:gd name="connsiteX4118" fmla="*/ 3573844 w 4328487"/>
              <a:gd name="connsiteY4118" fmla="*/ 2037661 h 4526253"/>
              <a:gd name="connsiteX4119" fmla="*/ 3556031 w 4328487"/>
              <a:gd name="connsiteY4119" fmla="*/ 2043340 h 4526253"/>
              <a:gd name="connsiteX4120" fmla="*/ 1191392 w 4328487"/>
              <a:gd name="connsiteY4120" fmla="*/ 2013666 h 4526253"/>
              <a:gd name="connsiteX4121" fmla="*/ 1188690 w 4328487"/>
              <a:gd name="connsiteY4121" fmla="*/ 2017235 h 4526253"/>
              <a:gd name="connsiteX4122" fmla="*/ 1194425 w 4328487"/>
              <a:gd name="connsiteY4122" fmla="*/ 2015472 h 4526253"/>
              <a:gd name="connsiteX4123" fmla="*/ 1191392 w 4328487"/>
              <a:gd name="connsiteY4123" fmla="*/ 2013666 h 4526253"/>
              <a:gd name="connsiteX4124" fmla="*/ 1176966 w 4328487"/>
              <a:gd name="connsiteY4124" fmla="*/ 2005011 h 4526253"/>
              <a:gd name="connsiteX4125" fmla="*/ 1172930 w 4328487"/>
              <a:gd name="connsiteY4125" fmla="*/ 2008397 h 4526253"/>
              <a:gd name="connsiteX4126" fmla="*/ 1168941 w 4328487"/>
              <a:gd name="connsiteY4126" fmla="*/ 2014762 h 4526253"/>
              <a:gd name="connsiteX4127" fmla="*/ 1172746 w 4328487"/>
              <a:gd name="connsiteY4127" fmla="*/ 2016565 h 4526253"/>
              <a:gd name="connsiteX4128" fmla="*/ 1189838 w 4328487"/>
              <a:gd name="connsiteY4128" fmla="*/ 2012617 h 4526253"/>
              <a:gd name="connsiteX4129" fmla="*/ 1176966 w 4328487"/>
              <a:gd name="connsiteY4129" fmla="*/ 2005011 h 4526253"/>
              <a:gd name="connsiteX4130" fmla="*/ 3427961 w 4328487"/>
              <a:gd name="connsiteY4130" fmla="*/ 2000604 h 4526253"/>
              <a:gd name="connsiteX4131" fmla="*/ 3465040 w 4328487"/>
              <a:gd name="connsiteY4131" fmla="*/ 2009215 h 4526253"/>
              <a:gd name="connsiteX4132" fmla="*/ 3464711 w 4328487"/>
              <a:gd name="connsiteY4132" fmla="*/ 2009698 h 4526253"/>
              <a:gd name="connsiteX4133" fmla="*/ 3459592 w 4328487"/>
              <a:gd name="connsiteY4133" fmla="*/ 2013381 h 4526253"/>
              <a:gd name="connsiteX4134" fmla="*/ 3460659 w 4328487"/>
              <a:gd name="connsiteY4134" fmla="*/ 2013277 h 4526253"/>
              <a:gd name="connsiteX4135" fmla="*/ 3464711 w 4328487"/>
              <a:gd name="connsiteY4135" fmla="*/ 2009698 h 4526253"/>
              <a:gd name="connsiteX4136" fmla="*/ 3465321 w 4328487"/>
              <a:gd name="connsiteY4136" fmla="*/ 2009310 h 4526253"/>
              <a:gd name="connsiteX4137" fmla="*/ 3465129 w 4328487"/>
              <a:gd name="connsiteY4137" fmla="*/ 2009311 h 4526253"/>
              <a:gd name="connsiteX4138" fmla="*/ 3466757 w 4328487"/>
              <a:gd name="connsiteY4138" fmla="*/ 2007093 h 4526253"/>
              <a:gd name="connsiteX4139" fmla="*/ 3461274 w 4328487"/>
              <a:gd name="connsiteY4139" fmla="*/ 2031717 h 4526253"/>
              <a:gd name="connsiteX4140" fmla="*/ 3442666 w 4328487"/>
              <a:gd name="connsiteY4140" fmla="*/ 2025875 h 4526253"/>
              <a:gd name="connsiteX4141" fmla="*/ 3413824 w 4328487"/>
              <a:gd name="connsiteY4141" fmla="*/ 2066301 h 4526253"/>
              <a:gd name="connsiteX4142" fmla="*/ 3357457 w 4328487"/>
              <a:gd name="connsiteY4142" fmla="*/ 2081440 h 4526253"/>
              <a:gd name="connsiteX4143" fmla="*/ 3446213 w 4328487"/>
              <a:gd name="connsiteY4143" fmla="*/ 2022586 h 4526253"/>
              <a:gd name="connsiteX4144" fmla="*/ 3427961 w 4328487"/>
              <a:gd name="connsiteY4144" fmla="*/ 2000604 h 4526253"/>
              <a:gd name="connsiteX4145" fmla="*/ 3294229 w 4328487"/>
              <a:gd name="connsiteY4145" fmla="*/ 1999293 h 4526253"/>
              <a:gd name="connsiteX4146" fmla="*/ 3288036 w 4328487"/>
              <a:gd name="connsiteY4146" fmla="*/ 2007411 h 4526253"/>
              <a:gd name="connsiteX4147" fmla="*/ 3281064 w 4328487"/>
              <a:gd name="connsiteY4147" fmla="*/ 2000731 h 4526253"/>
              <a:gd name="connsiteX4148" fmla="*/ 3294229 w 4328487"/>
              <a:gd name="connsiteY4148" fmla="*/ 1999293 h 4526253"/>
              <a:gd name="connsiteX4149" fmla="*/ 2685445 w 4328487"/>
              <a:gd name="connsiteY4149" fmla="*/ 1998022 h 4526253"/>
              <a:gd name="connsiteX4150" fmla="*/ 2678490 w 4328487"/>
              <a:gd name="connsiteY4150" fmla="*/ 2004116 h 4526253"/>
              <a:gd name="connsiteX4151" fmla="*/ 2710200 w 4328487"/>
              <a:gd name="connsiteY4151" fmla="*/ 2025346 h 4526253"/>
              <a:gd name="connsiteX4152" fmla="*/ 2716421 w 4328487"/>
              <a:gd name="connsiteY4152" fmla="*/ 2017623 h 4526253"/>
              <a:gd name="connsiteX4153" fmla="*/ 2685445 w 4328487"/>
              <a:gd name="connsiteY4153" fmla="*/ 1998022 h 4526253"/>
              <a:gd name="connsiteX4154" fmla="*/ 3480559 w 4328487"/>
              <a:gd name="connsiteY4154" fmla="*/ 1982893 h 4526253"/>
              <a:gd name="connsiteX4155" fmla="*/ 3466562 w 4328487"/>
              <a:gd name="connsiteY4155" fmla="*/ 2007092 h 4526253"/>
              <a:gd name="connsiteX4156" fmla="*/ 3477083 w 4328487"/>
              <a:gd name="connsiteY4156" fmla="*/ 1983300 h 4526253"/>
              <a:gd name="connsiteX4157" fmla="*/ 3480559 w 4328487"/>
              <a:gd name="connsiteY4157" fmla="*/ 1982893 h 4526253"/>
              <a:gd name="connsiteX4158" fmla="*/ 2650785 w 4328487"/>
              <a:gd name="connsiteY4158" fmla="*/ 1976332 h 4526253"/>
              <a:gd name="connsiteX4159" fmla="*/ 2643270 w 4328487"/>
              <a:gd name="connsiteY4159" fmla="*/ 1980988 h 4526253"/>
              <a:gd name="connsiteX4160" fmla="*/ 2657085 w 4328487"/>
              <a:gd name="connsiteY4160" fmla="*/ 1990030 h 4526253"/>
              <a:gd name="connsiteX4161" fmla="*/ 2661896 w 4328487"/>
              <a:gd name="connsiteY4161" fmla="*/ 1983086 h 4526253"/>
              <a:gd name="connsiteX4162" fmla="*/ 2650785 w 4328487"/>
              <a:gd name="connsiteY4162" fmla="*/ 1976332 h 4526253"/>
              <a:gd name="connsiteX4163" fmla="*/ 3166822 w 4328487"/>
              <a:gd name="connsiteY4163" fmla="*/ 1974691 h 4526253"/>
              <a:gd name="connsiteX4164" fmla="*/ 3170501 w 4328487"/>
              <a:gd name="connsiteY4164" fmla="*/ 1977845 h 4526253"/>
              <a:gd name="connsiteX4165" fmla="*/ 3176352 w 4328487"/>
              <a:gd name="connsiteY4165" fmla="*/ 1991762 h 4526253"/>
              <a:gd name="connsiteX4166" fmla="*/ 3160891 w 4328487"/>
              <a:gd name="connsiteY4166" fmla="*/ 1999351 h 4526253"/>
              <a:gd name="connsiteX4167" fmla="*/ 3160615 w 4328487"/>
              <a:gd name="connsiteY4167" fmla="*/ 1977929 h 4526253"/>
              <a:gd name="connsiteX4168" fmla="*/ 3166822 w 4328487"/>
              <a:gd name="connsiteY4168" fmla="*/ 1974691 h 4526253"/>
              <a:gd name="connsiteX4169" fmla="*/ 3294310 w 4328487"/>
              <a:gd name="connsiteY4169" fmla="*/ 1969571 h 4526253"/>
              <a:gd name="connsiteX4170" fmla="*/ 3303004 w 4328487"/>
              <a:gd name="connsiteY4170" fmla="*/ 1971057 h 4526253"/>
              <a:gd name="connsiteX4171" fmla="*/ 3277395 w 4328487"/>
              <a:gd name="connsiteY4171" fmla="*/ 1998447 h 4526253"/>
              <a:gd name="connsiteX4172" fmla="*/ 3278532 w 4328487"/>
              <a:gd name="connsiteY4172" fmla="*/ 1999883 h 4526253"/>
              <a:gd name="connsiteX4173" fmla="*/ 3279488 w 4328487"/>
              <a:gd name="connsiteY4173" fmla="*/ 1971632 h 4526253"/>
              <a:gd name="connsiteX4174" fmla="*/ 3294310 w 4328487"/>
              <a:gd name="connsiteY4174" fmla="*/ 1969571 h 4526253"/>
              <a:gd name="connsiteX4175" fmla="*/ 3596276 w 4328487"/>
              <a:gd name="connsiteY4175" fmla="*/ 1968357 h 4526253"/>
              <a:gd name="connsiteX4176" fmla="*/ 3546120 w 4328487"/>
              <a:gd name="connsiteY4176" fmla="*/ 2011316 h 4526253"/>
              <a:gd name="connsiteX4177" fmla="*/ 3539572 w 4328487"/>
              <a:gd name="connsiteY4177" fmla="*/ 1979367 h 4526253"/>
              <a:gd name="connsiteX4178" fmla="*/ 3596276 w 4328487"/>
              <a:gd name="connsiteY4178" fmla="*/ 1968357 h 4526253"/>
              <a:gd name="connsiteX4179" fmla="*/ 3165963 w 4328487"/>
              <a:gd name="connsiteY4179" fmla="*/ 1950231 h 4526253"/>
              <a:gd name="connsiteX4180" fmla="*/ 3127058 w 4328487"/>
              <a:gd name="connsiteY4180" fmla="*/ 1978135 h 4526253"/>
              <a:gd name="connsiteX4181" fmla="*/ 3131769 w 4328487"/>
              <a:gd name="connsiteY4181" fmla="*/ 1979450 h 4526253"/>
              <a:gd name="connsiteX4182" fmla="*/ 3454253 w 4328487"/>
              <a:gd name="connsiteY4182" fmla="*/ 1950106 h 4526253"/>
              <a:gd name="connsiteX4183" fmla="*/ 3427855 w 4328487"/>
              <a:gd name="connsiteY4183" fmla="*/ 2000700 h 4526253"/>
              <a:gd name="connsiteX4184" fmla="*/ 3420104 w 4328487"/>
              <a:gd name="connsiteY4184" fmla="*/ 1998826 h 4526253"/>
              <a:gd name="connsiteX4185" fmla="*/ 3425854 w 4328487"/>
              <a:gd name="connsiteY4185" fmla="*/ 1996869 h 4526253"/>
              <a:gd name="connsiteX4186" fmla="*/ 3409882 w 4328487"/>
              <a:gd name="connsiteY4186" fmla="*/ 1969397 h 4526253"/>
              <a:gd name="connsiteX4187" fmla="*/ 3454253 w 4328487"/>
              <a:gd name="connsiteY4187" fmla="*/ 1950106 h 4526253"/>
              <a:gd name="connsiteX4188" fmla="*/ 3459881 w 4328487"/>
              <a:gd name="connsiteY4188" fmla="*/ 1926054 h 4526253"/>
              <a:gd name="connsiteX4189" fmla="*/ 3423536 w 4328487"/>
              <a:gd name="connsiteY4189" fmla="*/ 1952116 h 4526253"/>
              <a:gd name="connsiteX4190" fmla="*/ 3402071 w 4328487"/>
              <a:gd name="connsiteY4190" fmla="*/ 1955323 h 4526253"/>
              <a:gd name="connsiteX4191" fmla="*/ 1031990 w 4328487"/>
              <a:gd name="connsiteY4191" fmla="*/ 1921454 h 4526253"/>
              <a:gd name="connsiteX4192" fmla="*/ 1029336 w 4328487"/>
              <a:gd name="connsiteY4192" fmla="*/ 1924449 h 4526253"/>
              <a:gd name="connsiteX4193" fmla="*/ 1040470 w 4328487"/>
              <a:gd name="connsiteY4193" fmla="*/ 1952144 h 4526253"/>
              <a:gd name="connsiteX4194" fmla="*/ 1049027 w 4328487"/>
              <a:gd name="connsiteY4194" fmla="*/ 1955934 h 4526253"/>
              <a:gd name="connsiteX4195" fmla="*/ 1050878 w 4328487"/>
              <a:gd name="connsiteY4195" fmla="*/ 1956883 h 4526253"/>
              <a:gd name="connsiteX4196" fmla="*/ 1064040 w 4328487"/>
              <a:gd name="connsiteY4196" fmla="*/ 1939703 h 4526253"/>
              <a:gd name="connsiteX4197" fmla="*/ 1031990 w 4328487"/>
              <a:gd name="connsiteY4197" fmla="*/ 1921454 h 4526253"/>
              <a:gd name="connsiteX4198" fmla="*/ 1134543 w 4328487"/>
              <a:gd name="connsiteY4198" fmla="*/ 1908437 h 4526253"/>
              <a:gd name="connsiteX4199" fmla="*/ 1133815 w 4328487"/>
              <a:gd name="connsiteY4199" fmla="*/ 1909113 h 4526253"/>
              <a:gd name="connsiteX4200" fmla="*/ 1156113 w 4328487"/>
              <a:gd name="connsiteY4200" fmla="*/ 1921657 h 4526253"/>
              <a:gd name="connsiteX4201" fmla="*/ 1134543 w 4328487"/>
              <a:gd name="connsiteY4201" fmla="*/ 1908437 h 4526253"/>
              <a:gd name="connsiteX4202" fmla="*/ 3428728 w 4328487"/>
              <a:gd name="connsiteY4202" fmla="*/ 1906263 h 4526253"/>
              <a:gd name="connsiteX4203" fmla="*/ 3398220 w 4328487"/>
              <a:gd name="connsiteY4203" fmla="*/ 1930465 h 4526253"/>
              <a:gd name="connsiteX4204" fmla="*/ 3405191 w 4328487"/>
              <a:gd name="connsiteY4204" fmla="*/ 1914764 h 4526253"/>
              <a:gd name="connsiteX4205" fmla="*/ 994018 w 4328487"/>
              <a:gd name="connsiteY4205" fmla="*/ 1900169 h 4526253"/>
              <a:gd name="connsiteX4206" fmla="*/ 982976 w 4328487"/>
              <a:gd name="connsiteY4206" fmla="*/ 1907919 h 4526253"/>
              <a:gd name="connsiteX4207" fmla="*/ 1000364 w 4328487"/>
              <a:gd name="connsiteY4207" fmla="*/ 1910985 h 4526253"/>
              <a:gd name="connsiteX4208" fmla="*/ 1004437 w 4328487"/>
              <a:gd name="connsiteY4208" fmla="*/ 1905963 h 4526253"/>
              <a:gd name="connsiteX4209" fmla="*/ 1002409 w 4328487"/>
              <a:gd name="connsiteY4209" fmla="*/ 1904823 h 4526253"/>
              <a:gd name="connsiteX4210" fmla="*/ 994018 w 4328487"/>
              <a:gd name="connsiteY4210" fmla="*/ 1900169 h 4526253"/>
              <a:gd name="connsiteX4211" fmla="*/ 1088001 w 4328487"/>
              <a:gd name="connsiteY4211" fmla="*/ 1879996 h 4526253"/>
              <a:gd name="connsiteX4212" fmla="*/ 1085691 w 4328487"/>
              <a:gd name="connsiteY4212" fmla="*/ 1882316 h 4526253"/>
              <a:gd name="connsiteX4213" fmla="*/ 1095932 w 4328487"/>
              <a:gd name="connsiteY4213" fmla="*/ 1887921 h 4526253"/>
              <a:gd name="connsiteX4214" fmla="*/ 1097366 w 4328487"/>
              <a:gd name="connsiteY4214" fmla="*/ 1885704 h 4526253"/>
              <a:gd name="connsiteX4215" fmla="*/ 1088001 w 4328487"/>
              <a:gd name="connsiteY4215" fmla="*/ 1879996 h 4526253"/>
              <a:gd name="connsiteX4216" fmla="*/ 1076707 w 4328487"/>
              <a:gd name="connsiteY4216" fmla="*/ 1874301 h 4526253"/>
              <a:gd name="connsiteX4217" fmla="*/ 1074814 w 4328487"/>
              <a:gd name="connsiteY4217" fmla="*/ 1876234 h 4526253"/>
              <a:gd name="connsiteX4218" fmla="*/ 1075362 w 4328487"/>
              <a:gd name="connsiteY4218" fmla="*/ 1876615 h 4526253"/>
              <a:gd name="connsiteX4219" fmla="*/ 947463 w 4328487"/>
              <a:gd name="connsiteY4219" fmla="*/ 1874225 h 4526253"/>
              <a:gd name="connsiteX4220" fmla="*/ 937845 w 4328487"/>
              <a:gd name="connsiteY4220" fmla="*/ 1878705 h 4526253"/>
              <a:gd name="connsiteX4221" fmla="*/ 955847 w 4328487"/>
              <a:gd name="connsiteY4221" fmla="*/ 1900208 h 4526253"/>
              <a:gd name="connsiteX4222" fmla="*/ 958712 w 4328487"/>
              <a:gd name="connsiteY4222" fmla="*/ 1880498 h 4526253"/>
              <a:gd name="connsiteX4223" fmla="*/ 947463 w 4328487"/>
              <a:gd name="connsiteY4223" fmla="*/ 1874225 h 4526253"/>
              <a:gd name="connsiteX4224" fmla="*/ 2471993 w 4328487"/>
              <a:gd name="connsiteY4224" fmla="*/ 1867811 h 4526253"/>
              <a:gd name="connsiteX4225" fmla="*/ 2478486 w 4328487"/>
              <a:gd name="connsiteY4225" fmla="*/ 1872095 h 4526253"/>
              <a:gd name="connsiteX4226" fmla="*/ 2478709 w 4328487"/>
              <a:gd name="connsiteY4226" fmla="*/ 1871709 h 4526253"/>
              <a:gd name="connsiteX4227" fmla="*/ 2471993 w 4328487"/>
              <a:gd name="connsiteY4227" fmla="*/ 1867811 h 4526253"/>
              <a:gd name="connsiteX4228" fmla="*/ 3370849 w 4328487"/>
              <a:gd name="connsiteY4228" fmla="*/ 1854932 h 4526253"/>
              <a:gd name="connsiteX4229" fmla="*/ 3387941 w 4328487"/>
              <a:gd name="connsiteY4229" fmla="*/ 1858095 h 4526253"/>
              <a:gd name="connsiteX4230" fmla="*/ 3367820 w 4328487"/>
              <a:gd name="connsiteY4230" fmla="*/ 1875508 h 4526253"/>
              <a:gd name="connsiteX4231" fmla="*/ 3370849 w 4328487"/>
              <a:gd name="connsiteY4231" fmla="*/ 1854932 h 4526253"/>
              <a:gd name="connsiteX4232" fmla="*/ 3027510 w 4328487"/>
              <a:gd name="connsiteY4232" fmla="*/ 1837526 h 4526253"/>
              <a:gd name="connsiteX4233" fmla="*/ 3049968 w 4328487"/>
              <a:gd name="connsiteY4233" fmla="*/ 1841039 h 4526253"/>
              <a:gd name="connsiteX4234" fmla="*/ 3019050 w 4328487"/>
              <a:gd name="connsiteY4234" fmla="*/ 1858521 h 4526253"/>
              <a:gd name="connsiteX4235" fmla="*/ 3027510 w 4328487"/>
              <a:gd name="connsiteY4235" fmla="*/ 1837526 h 4526253"/>
              <a:gd name="connsiteX4236" fmla="*/ 796660 w 4328487"/>
              <a:gd name="connsiteY4236" fmla="*/ 1819524 h 4526253"/>
              <a:gd name="connsiteX4237" fmla="*/ 762368 w 4328487"/>
              <a:gd name="connsiteY4237" fmla="*/ 1864114 h 4526253"/>
              <a:gd name="connsiteX4238" fmla="*/ 783486 w 4328487"/>
              <a:gd name="connsiteY4238" fmla="*/ 1826233 h 4526253"/>
              <a:gd name="connsiteX4239" fmla="*/ 746988 w 4328487"/>
              <a:gd name="connsiteY4239" fmla="*/ 1873047 h 4526253"/>
              <a:gd name="connsiteX4240" fmla="*/ 769586 w 4328487"/>
              <a:gd name="connsiteY4240" fmla="*/ 1881939 h 4526253"/>
              <a:gd name="connsiteX4241" fmla="*/ 769779 w 4328487"/>
              <a:gd name="connsiteY4241" fmla="*/ 1881938 h 4526253"/>
              <a:gd name="connsiteX4242" fmla="*/ 796660 w 4328487"/>
              <a:gd name="connsiteY4242" fmla="*/ 1819524 h 4526253"/>
              <a:gd name="connsiteX4243" fmla="*/ 3319287 w 4328487"/>
              <a:gd name="connsiteY4243" fmla="*/ 1811249 h 4526253"/>
              <a:gd name="connsiteX4244" fmla="*/ 3327285 w 4328487"/>
              <a:gd name="connsiteY4244" fmla="*/ 1817155 h 4526253"/>
              <a:gd name="connsiteX4245" fmla="*/ 3323255 w 4328487"/>
              <a:gd name="connsiteY4245" fmla="*/ 1822850 h 4526253"/>
              <a:gd name="connsiteX4246" fmla="*/ 3319287 w 4328487"/>
              <a:gd name="connsiteY4246" fmla="*/ 1811249 h 4526253"/>
              <a:gd name="connsiteX4247" fmla="*/ 2815116 w 4328487"/>
              <a:gd name="connsiteY4247" fmla="*/ 1811155 h 4526253"/>
              <a:gd name="connsiteX4248" fmla="*/ 2813119 w 4328487"/>
              <a:gd name="connsiteY4248" fmla="*/ 1813185 h 4526253"/>
              <a:gd name="connsiteX4249" fmla="*/ 2823490 w 4328487"/>
              <a:gd name="connsiteY4249" fmla="*/ 1823111 h 4526253"/>
              <a:gd name="connsiteX4250" fmla="*/ 2829596 w 4328487"/>
              <a:gd name="connsiteY4250" fmla="*/ 1827397 h 4526253"/>
              <a:gd name="connsiteX4251" fmla="*/ 2835053 w 4328487"/>
              <a:gd name="connsiteY4251" fmla="*/ 1831398 h 4526253"/>
              <a:gd name="connsiteX4252" fmla="*/ 2836153 w 4328487"/>
              <a:gd name="connsiteY4252" fmla="*/ 1830911 h 4526253"/>
              <a:gd name="connsiteX4253" fmla="*/ 2815116 w 4328487"/>
              <a:gd name="connsiteY4253" fmla="*/ 1811155 h 4526253"/>
              <a:gd name="connsiteX4254" fmla="*/ 3325423 w 4328487"/>
              <a:gd name="connsiteY4254" fmla="*/ 1792872 h 4526253"/>
              <a:gd name="connsiteX4255" fmla="*/ 3317856 w 4328487"/>
              <a:gd name="connsiteY4255" fmla="*/ 1802807 h 4526253"/>
              <a:gd name="connsiteX4256" fmla="*/ 3288013 w 4328487"/>
              <a:gd name="connsiteY4256" fmla="*/ 1821239 h 4526253"/>
              <a:gd name="connsiteX4257" fmla="*/ 3325423 w 4328487"/>
              <a:gd name="connsiteY4257" fmla="*/ 1792872 h 4526253"/>
              <a:gd name="connsiteX4258" fmla="*/ 3249656 w 4328487"/>
              <a:gd name="connsiteY4258" fmla="*/ 1774018 h 4526253"/>
              <a:gd name="connsiteX4259" fmla="*/ 3245918 w 4328487"/>
              <a:gd name="connsiteY4259" fmla="*/ 1786721 h 4526253"/>
              <a:gd name="connsiteX4260" fmla="*/ 3247943 w 4328487"/>
              <a:gd name="connsiteY4260" fmla="*/ 1785556 h 4526253"/>
              <a:gd name="connsiteX4261" fmla="*/ 3249656 w 4328487"/>
              <a:gd name="connsiteY4261" fmla="*/ 1774018 h 4526253"/>
              <a:gd name="connsiteX4262" fmla="*/ 2763289 w 4328487"/>
              <a:gd name="connsiteY4262" fmla="*/ 1763630 h 4526253"/>
              <a:gd name="connsiteX4263" fmla="*/ 2763190 w 4328487"/>
              <a:gd name="connsiteY4263" fmla="*/ 1766032 h 4526253"/>
              <a:gd name="connsiteX4264" fmla="*/ 2768478 w 4328487"/>
              <a:gd name="connsiteY4264" fmla="*/ 1770900 h 4526253"/>
              <a:gd name="connsiteX4265" fmla="*/ 2769924 w 4328487"/>
              <a:gd name="connsiteY4265" fmla="*/ 1769738 h 4526253"/>
              <a:gd name="connsiteX4266" fmla="*/ 2763289 w 4328487"/>
              <a:gd name="connsiteY4266" fmla="*/ 1763630 h 4526253"/>
              <a:gd name="connsiteX4267" fmla="*/ 2741039 w 4328487"/>
              <a:gd name="connsiteY4267" fmla="*/ 1743399 h 4526253"/>
              <a:gd name="connsiteX4268" fmla="*/ 2739875 w 4328487"/>
              <a:gd name="connsiteY4268" fmla="*/ 1744655 h 4526253"/>
              <a:gd name="connsiteX4269" fmla="*/ 2758431 w 4328487"/>
              <a:gd name="connsiteY4269" fmla="*/ 1761738 h 4526253"/>
              <a:gd name="connsiteX4270" fmla="*/ 2760495 w 4328487"/>
              <a:gd name="connsiteY4270" fmla="*/ 1761245 h 4526253"/>
              <a:gd name="connsiteX4271" fmla="*/ 2741039 w 4328487"/>
              <a:gd name="connsiteY4271" fmla="*/ 1743399 h 4526253"/>
              <a:gd name="connsiteX4272" fmla="*/ 2943354 w 4328487"/>
              <a:gd name="connsiteY4272" fmla="*/ 1731503 h 4526253"/>
              <a:gd name="connsiteX4273" fmla="*/ 2855660 w 4328487"/>
              <a:gd name="connsiteY4273" fmla="*/ 1778535 h 4526253"/>
              <a:gd name="connsiteX4274" fmla="*/ 2934205 w 4328487"/>
              <a:gd name="connsiteY4274" fmla="*/ 1855289 h 4526253"/>
              <a:gd name="connsiteX4275" fmla="*/ 2937402 w 4328487"/>
              <a:gd name="connsiteY4275" fmla="*/ 1850371 h 4526253"/>
              <a:gd name="connsiteX4276" fmla="*/ 2910921 w 4328487"/>
              <a:gd name="connsiteY4276" fmla="*/ 1768687 h 4526253"/>
              <a:gd name="connsiteX4277" fmla="*/ 2943354 w 4328487"/>
              <a:gd name="connsiteY4277" fmla="*/ 1731503 h 4526253"/>
              <a:gd name="connsiteX4278" fmla="*/ 751808 w 4328487"/>
              <a:gd name="connsiteY4278" fmla="*/ 1725557 h 4526253"/>
              <a:gd name="connsiteX4279" fmla="*/ 733209 w 4328487"/>
              <a:gd name="connsiteY4279" fmla="*/ 1753818 h 4526253"/>
              <a:gd name="connsiteX4280" fmla="*/ 741236 w 4328487"/>
              <a:gd name="connsiteY4280" fmla="*/ 1757036 h 4526253"/>
              <a:gd name="connsiteX4281" fmla="*/ 753730 w 4328487"/>
              <a:gd name="connsiteY4281" fmla="*/ 1726795 h 4526253"/>
              <a:gd name="connsiteX4282" fmla="*/ 751808 w 4328487"/>
              <a:gd name="connsiteY4282" fmla="*/ 1725557 h 4526253"/>
              <a:gd name="connsiteX4283" fmla="*/ 3167756 w 4328487"/>
              <a:gd name="connsiteY4283" fmla="*/ 1654531 h 4526253"/>
              <a:gd name="connsiteX4284" fmla="*/ 3164736 w 4328487"/>
              <a:gd name="connsiteY4284" fmla="*/ 1689134 h 4526253"/>
              <a:gd name="connsiteX4285" fmla="*/ 3167756 w 4328487"/>
              <a:gd name="connsiteY4285" fmla="*/ 1654531 h 4526253"/>
              <a:gd name="connsiteX4286" fmla="*/ 2473839 w 4328487"/>
              <a:gd name="connsiteY4286" fmla="*/ 1649349 h 4526253"/>
              <a:gd name="connsiteX4287" fmla="*/ 2476808 w 4328487"/>
              <a:gd name="connsiteY4287" fmla="*/ 1651925 h 4526253"/>
              <a:gd name="connsiteX4288" fmla="*/ 2479013 w 4328487"/>
              <a:gd name="connsiteY4288" fmla="*/ 1653256 h 4526253"/>
              <a:gd name="connsiteX4289" fmla="*/ 2475848 w 4328487"/>
              <a:gd name="connsiteY4289" fmla="*/ 1650682 h 4526253"/>
              <a:gd name="connsiteX4290" fmla="*/ 2473839 w 4328487"/>
              <a:gd name="connsiteY4290" fmla="*/ 1649349 h 4526253"/>
              <a:gd name="connsiteX4291" fmla="*/ 2615535 w 4328487"/>
              <a:gd name="connsiteY4291" fmla="*/ 1631481 h 4526253"/>
              <a:gd name="connsiteX4292" fmla="*/ 2614611 w 4328487"/>
              <a:gd name="connsiteY4292" fmla="*/ 1632159 h 4526253"/>
              <a:gd name="connsiteX4293" fmla="*/ 2635106 w 4328487"/>
              <a:gd name="connsiteY4293" fmla="*/ 1650288 h 4526253"/>
              <a:gd name="connsiteX4294" fmla="*/ 2636326 w 4328487"/>
              <a:gd name="connsiteY4294" fmla="*/ 1649511 h 4526253"/>
              <a:gd name="connsiteX4295" fmla="*/ 2615535 w 4328487"/>
              <a:gd name="connsiteY4295" fmla="*/ 1631481 h 4526253"/>
              <a:gd name="connsiteX4296" fmla="*/ 2887255 w 4328487"/>
              <a:gd name="connsiteY4296" fmla="*/ 1631266 h 4526253"/>
              <a:gd name="connsiteX4297" fmla="*/ 2817062 w 4328487"/>
              <a:gd name="connsiteY4297" fmla="*/ 1702396 h 4526253"/>
              <a:gd name="connsiteX4298" fmla="*/ 2813319 w 4328487"/>
              <a:gd name="connsiteY4298" fmla="*/ 1699826 h 4526253"/>
              <a:gd name="connsiteX4299" fmla="*/ 3164957 w 4328487"/>
              <a:gd name="connsiteY4299" fmla="*/ 1629570 h 4526253"/>
              <a:gd name="connsiteX4300" fmla="*/ 3171778 w 4328487"/>
              <a:gd name="connsiteY4300" fmla="*/ 1632616 h 4526253"/>
              <a:gd name="connsiteX4301" fmla="*/ 3167758 w 4328487"/>
              <a:gd name="connsiteY4301" fmla="*/ 1654531 h 4526253"/>
              <a:gd name="connsiteX4302" fmla="*/ 3145472 w 4328487"/>
              <a:gd name="connsiteY4302" fmla="*/ 1645350 h 4526253"/>
              <a:gd name="connsiteX4303" fmla="*/ 3149316 w 4328487"/>
              <a:gd name="connsiteY4303" fmla="*/ 1634856 h 4526253"/>
              <a:gd name="connsiteX4304" fmla="*/ 3164957 w 4328487"/>
              <a:gd name="connsiteY4304" fmla="*/ 1629570 h 4526253"/>
              <a:gd name="connsiteX4305" fmla="*/ 628344 w 4328487"/>
              <a:gd name="connsiteY4305" fmla="*/ 1608992 h 4526253"/>
              <a:gd name="connsiteX4306" fmla="*/ 618928 w 4328487"/>
              <a:gd name="connsiteY4306" fmla="*/ 1614260 h 4526253"/>
              <a:gd name="connsiteX4307" fmla="*/ 628908 w 4328487"/>
              <a:gd name="connsiteY4307" fmla="*/ 1618332 h 4526253"/>
              <a:gd name="connsiteX4308" fmla="*/ 628344 w 4328487"/>
              <a:gd name="connsiteY4308" fmla="*/ 1608992 h 4526253"/>
              <a:gd name="connsiteX4309" fmla="*/ 2578917 w 4328487"/>
              <a:gd name="connsiteY4309" fmla="*/ 1599523 h 4526253"/>
              <a:gd name="connsiteX4310" fmla="*/ 2577994 w 4328487"/>
              <a:gd name="connsiteY4310" fmla="*/ 1600200 h 4526253"/>
              <a:gd name="connsiteX4311" fmla="*/ 2600768 w 4328487"/>
              <a:gd name="connsiteY4311" fmla="*/ 1619948 h 4526253"/>
              <a:gd name="connsiteX4312" fmla="*/ 2601513 w 4328487"/>
              <a:gd name="connsiteY4312" fmla="*/ 1619079 h 4526253"/>
              <a:gd name="connsiteX4313" fmla="*/ 2579818 w 4328487"/>
              <a:gd name="connsiteY4313" fmla="*/ 1600286 h 4526253"/>
              <a:gd name="connsiteX4314" fmla="*/ 2578917 w 4328487"/>
              <a:gd name="connsiteY4314" fmla="*/ 1599523 h 4526253"/>
              <a:gd name="connsiteX4315" fmla="*/ 2911600 w 4328487"/>
              <a:gd name="connsiteY4315" fmla="*/ 1575112 h 4526253"/>
              <a:gd name="connsiteX4316" fmla="*/ 2777249 w 4328487"/>
              <a:gd name="connsiteY4316" fmla="*/ 1704850 h 4526253"/>
              <a:gd name="connsiteX4317" fmla="*/ 2811728 w 4328487"/>
              <a:gd name="connsiteY4317" fmla="*/ 1737014 h 4526253"/>
              <a:gd name="connsiteX4318" fmla="*/ 2865922 w 4328487"/>
              <a:gd name="connsiteY4318" fmla="*/ 1683559 h 4526253"/>
              <a:gd name="connsiteX4319" fmla="*/ 2911600 w 4328487"/>
              <a:gd name="connsiteY4319" fmla="*/ 1575112 h 4526253"/>
              <a:gd name="connsiteX4320" fmla="*/ 2530928 w 4328487"/>
              <a:gd name="connsiteY4320" fmla="*/ 1559276 h 4526253"/>
              <a:gd name="connsiteX4321" fmla="*/ 2530719 w 4328487"/>
              <a:gd name="connsiteY4321" fmla="*/ 1559470 h 4526253"/>
              <a:gd name="connsiteX4322" fmla="*/ 2535139 w 4328487"/>
              <a:gd name="connsiteY4322" fmla="*/ 1563191 h 4526253"/>
              <a:gd name="connsiteX4323" fmla="*/ 2535260 w 4328487"/>
              <a:gd name="connsiteY4323" fmla="*/ 1562900 h 4526253"/>
              <a:gd name="connsiteX4324" fmla="*/ 2530928 w 4328487"/>
              <a:gd name="connsiteY4324" fmla="*/ 1559276 h 4526253"/>
              <a:gd name="connsiteX4325" fmla="*/ 2660361 w 4328487"/>
              <a:gd name="connsiteY4325" fmla="*/ 1551815 h 4526253"/>
              <a:gd name="connsiteX4326" fmla="*/ 2624338 w 4328487"/>
              <a:gd name="connsiteY4326" fmla="*/ 1567353 h 4526253"/>
              <a:gd name="connsiteX4327" fmla="*/ 2639086 w 4328487"/>
              <a:gd name="connsiteY4327" fmla="*/ 1580328 h 4526253"/>
              <a:gd name="connsiteX4328" fmla="*/ 2666971 w 4328487"/>
              <a:gd name="connsiteY4328" fmla="*/ 1555182 h 4526253"/>
              <a:gd name="connsiteX4329" fmla="*/ 2660361 w 4328487"/>
              <a:gd name="connsiteY4329" fmla="*/ 1551815 h 4526253"/>
              <a:gd name="connsiteX4330" fmla="*/ 2510446 w 4328487"/>
              <a:gd name="connsiteY4330" fmla="*/ 1542206 h 4526253"/>
              <a:gd name="connsiteX4331" fmla="*/ 2510339 w 4328487"/>
              <a:gd name="connsiteY4331" fmla="*/ 1542304 h 4526253"/>
              <a:gd name="connsiteX4332" fmla="*/ 2518099 w 4328487"/>
              <a:gd name="connsiteY4332" fmla="*/ 1548788 h 4526253"/>
              <a:gd name="connsiteX4333" fmla="*/ 2518203 w 4328487"/>
              <a:gd name="connsiteY4333" fmla="*/ 1548691 h 4526253"/>
              <a:gd name="connsiteX4334" fmla="*/ 2510446 w 4328487"/>
              <a:gd name="connsiteY4334" fmla="*/ 1542206 h 4526253"/>
              <a:gd name="connsiteX4335" fmla="*/ 2828711 w 4328487"/>
              <a:gd name="connsiteY4335" fmla="*/ 1484260 h 4526253"/>
              <a:gd name="connsiteX4336" fmla="*/ 2658251 w 4328487"/>
              <a:gd name="connsiteY4336" fmla="*/ 1597022 h 4526253"/>
              <a:gd name="connsiteX4337" fmla="*/ 2682514 w 4328487"/>
              <a:gd name="connsiteY4337" fmla="*/ 1618585 h 4526253"/>
              <a:gd name="connsiteX4338" fmla="*/ 2852319 w 4328487"/>
              <a:gd name="connsiteY4338" fmla="*/ 1499678 h 4526253"/>
              <a:gd name="connsiteX4339" fmla="*/ 2810506 w 4328487"/>
              <a:gd name="connsiteY4339" fmla="*/ 1511267 h 4526253"/>
              <a:gd name="connsiteX4340" fmla="*/ 2429376 w 4328487"/>
              <a:gd name="connsiteY4340" fmla="*/ 1475070 h 4526253"/>
              <a:gd name="connsiteX4341" fmla="*/ 2429272 w 4328487"/>
              <a:gd name="connsiteY4341" fmla="*/ 1475166 h 4526253"/>
              <a:gd name="connsiteX4342" fmla="*/ 2435334 w 4328487"/>
              <a:gd name="connsiteY4342" fmla="*/ 1480031 h 4526253"/>
              <a:gd name="connsiteX4343" fmla="*/ 2429376 w 4328487"/>
              <a:gd name="connsiteY4343" fmla="*/ 1475070 h 4526253"/>
              <a:gd name="connsiteX4344" fmla="*/ 1902606 w 4328487"/>
              <a:gd name="connsiteY4344" fmla="*/ 1447255 h 4526253"/>
              <a:gd name="connsiteX4345" fmla="*/ 1902150 w 4328487"/>
              <a:gd name="connsiteY4345" fmla="*/ 1449276 h 4526253"/>
              <a:gd name="connsiteX4346" fmla="*/ 1936115 w 4328487"/>
              <a:gd name="connsiteY4346" fmla="*/ 1464150 h 4526253"/>
              <a:gd name="connsiteX4347" fmla="*/ 1937789 w 4328487"/>
              <a:gd name="connsiteY4347" fmla="*/ 1464908 h 4526253"/>
              <a:gd name="connsiteX4348" fmla="*/ 1916681 w 4328487"/>
              <a:gd name="connsiteY4348" fmla="*/ 1454278 h 4526253"/>
              <a:gd name="connsiteX4349" fmla="*/ 1902606 w 4328487"/>
              <a:gd name="connsiteY4349" fmla="*/ 1447255 h 4526253"/>
              <a:gd name="connsiteX4350" fmla="*/ 1853787 w 4328487"/>
              <a:gd name="connsiteY4350" fmla="*/ 1423054 h 4526253"/>
              <a:gd name="connsiteX4351" fmla="*/ 1851721 w 4328487"/>
              <a:gd name="connsiteY4351" fmla="*/ 1427102 h 4526253"/>
              <a:gd name="connsiteX4352" fmla="*/ 1897130 w 4328487"/>
              <a:gd name="connsiteY4352" fmla="*/ 1446999 h 4526253"/>
              <a:gd name="connsiteX4353" fmla="*/ 1898341 w 4328487"/>
              <a:gd name="connsiteY4353" fmla="*/ 1445167 h 4526253"/>
              <a:gd name="connsiteX4354" fmla="*/ 1853787 w 4328487"/>
              <a:gd name="connsiteY4354" fmla="*/ 1423054 h 4526253"/>
              <a:gd name="connsiteX4355" fmla="*/ 2167886 w 4328487"/>
              <a:gd name="connsiteY4355" fmla="*/ 1404329 h 4526253"/>
              <a:gd name="connsiteX4356" fmla="*/ 2167125 w 4328487"/>
              <a:gd name="connsiteY4356" fmla="*/ 1405391 h 4526253"/>
              <a:gd name="connsiteX4357" fmla="*/ 2184290 w 4328487"/>
              <a:gd name="connsiteY4357" fmla="*/ 1418254 h 4526253"/>
              <a:gd name="connsiteX4358" fmla="*/ 2192150 w 4328487"/>
              <a:gd name="connsiteY4358" fmla="*/ 1422337 h 4526253"/>
              <a:gd name="connsiteX4359" fmla="*/ 2167886 w 4328487"/>
              <a:gd name="connsiteY4359" fmla="*/ 1404329 h 4526253"/>
              <a:gd name="connsiteX4360" fmla="*/ 2339283 w 4328487"/>
              <a:gd name="connsiteY4360" fmla="*/ 1402804 h 4526253"/>
              <a:gd name="connsiteX4361" fmla="*/ 2338272 w 4328487"/>
              <a:gd name="connsiteY4361" fmla="*/ 1403387 h 4526253"/>
              <a:gd name="connsiteX4362" fmla="*/ 2349419 w 4328487"/>
              <a:gd name="connsiteY4362" fmla="*/ 1412059 h 4526253"/>
              <a:gd name="connsiteX4363" fmla="*/ 2349672 w 4328487"/>
              <a:gd name="connsiteY4363" fmla="*/ 1411290 h 4526253"/>
              <a:gd name="connsiteX4364" fmla="*/ 2339283 w 4328487"/>
              <a:gd name="connsiteY4364" fmla="*/ 1402804 h 4526253"/>
              <a:gd name="connsiteX4365" fmla="*/ 2160508 w 4328487"/>
              <a:gd name="connsiteY4365" fmla="*/ 1399091 h 4526253"/>
              <a:gd name="connsiteX4366" fmla="*/ 2159851 w 4328487"/>
              <a:gd name="connsiteY4366" fmla="*/ 1400055 h 4526253"/>
              <a:gd name="connsiteX4367" fmla="*/ 2165026 w 4328487"/>
              <a:gd name="connsiteY4367" fmla="*/ 1403962 h 4526253"/>
              <a:gd name="connsiteX4368" fmla="*/ 2165963 w 4328487"/>
              <a:gd name="connsiteY4368" fmla="*/ 1403093 h 4526253"/>
              <a:gd name="connsiteX4369" fmla="*/ 2160508 w 4328487"/>
              <a:gd name="connsiteY4369" fmla="*/ 1399091 h 4526253"/>
              <a:gd name="connsiteX4370" fmla="*/ 585500 w 4328487"/>
              <a:gd name="connsiteY4370" fmla="*/ 1395928 h 4526253"/>
              <a:gd name="connsiteX4371" fmla="*/ 585955 w 4328487"/>
              <a:gd name="connsiteY4371" fmla="*/ 1396107 h 4526253"/>
              <a:gd name="connsiteX4372" fmla="*/ 585143 w 4328487"/>
              <a:gd name="connsiteY4372" fmla="*/ 1398060 h 4526253"/>
              <a:gd name="connsiteX4373" fmla="*/ 585026 w 4328487"/>
              <a:gd name="connsiteY4373" fmla="*/ 1398033 h 4526253"/>
              <a:gd name="connsiteX4374" fmla="*/ 2329497 w 4328487"/>
              <a:gd name="connsiteY4374" fmla="*/ 1395179 h 4526253"/>
              <a:gd name="connsiteX4375" fmla="*/ 2328011 w 4328487"/>
              <a:gd name="connsiteY4375" fmla="*/ 1395667 h 4526253"/>
              <a:gd name="connsiteX4376" fmla="*/ 2330466 w 4328487"/>
              <a:gd name="connsiteY4376" fmla="*/ 1397476 h 4526253"/>
              <a:gd name="connsiteX4377" fmla="*/ 2331212 w 4328487"/>
              <a:gd name="connsiteY4377" fmla="*/ 1396609 h 4526253"/>
              <a:gd name="connsiteX4378" fmla="*/ 2329497 w 4328487"/>
              <a:gd name="connsiteY4378" fmla="*/ 1395179 h 4526253"/>
              <a:gd name="connsiteX4379" fmla="*/ 1875610 w 4328487"/>
              <a:gd name="connsiteY4379" fmla="*/ 1380077 h 4526253"/>
              <a:gd name="connsiteX4380" fmla="*/ 1874923 w 4328487"/>
              <a:gd name="connsiteY4380" fmla="*/ 1381428 h 4526253"/>
              <a:gd name="connsiteX4381" fmla="*/ 1940251 w 4328487"/>
              <a:gd name="connsiteY4381" fmla="*/ 1412346 h 4526253"/>
              <a:gd name="connsiteX4382" fmla="*/ 1970567 w 4328487"/>
              <a:gd name="connsiteY4382" fmla="*/ 1427050 h 4526253"/>
              <a:gd name="connsiteX4383" fmla="*/ 1875610 w 4328487"/>
              <a:gd name="connsiteY4383" fmla="*/ 1380077 h 4526253"/>
              <a:gd name="connsiteX4384" fmla="*/ 637980 w 4328487"/>
              <a:gd name="connsiteY4384" fmla="*/ 1377841 h 4526253"/>
              <a:gd name="connsiteX4385" fmla="*/ 616514 w 4328487"/>
              <a:gd name="connsiteY4385" fmla="*/ 1383049 h 4526253"/>
              <a:gd name="connsiteX4386" fmla="*/ 616403 w 4328487"/>
              <a:gd name="connsiteY4386" fmla="*/ 1387947 h 4526253"/>
              <a:gd name="connsiteX4387" fmla="*/ 721649 w 4328487"/>
              <a:gd name="connsiteY4387" fmla="*/ 1416317 h 4526253"/>
              <a:gd name="connsiteX4388" fmla="*/ 728247 w 4328487"/>
              <a:gd name="connsiteY4388" fmla="*/ 1403982 h 4526253"/>
              <a:gd name="connsiteX4389" fmla="*/ 724604 w 4328487"/>
              <a:gd name="connsiteY4389" fmla="*/ 1402562 h 4526253"/>
              <a:gd name="connsiteX4390" fmla="*/ 691753 w 4328487"/>
              <a:gd name="connsiteY4390" fmla="*/ 1390561 h 4526253"/>
              <a:gd name="connsiteX4391" fmla="*/ 656122 w 4328487"/>
              <a:gd name="connsiteY4391" fmla="*/ 1381029 h 4526253"/>
              <a:gd name="connsiteX4392" fmla="*/ 637980 w 4328487"/>
              <a:gd name="connsiteY4392" fmla="*/ 1377841 h 4526253"/>
              <a:gd name="connsiteX4393" fmla="*/ 1027318 w 4328487"/>
              <a:gd name="connsiteY4393" fmla="*/ 1372185 h 4526253"/>
              <a:gd name="connsiteX4394" fmla="*/ 1023677 w 4328487"/>
              <a:gd name="connsiteY4394" fmla="*/ 1376626 h 4526253"/>
              <a:gd name="connsiteX4395" fmla="*/ 1037297 w 4328487"/>
              <a:gd name="connsiteY4395" fmla="*/ 1389223 h 4526253"/>
              <a:gd name="connsiteX4396" fmla="*/ 1043328 w 4328487"/>
              <a:gd name="connsiteY4396" fmla="*/ 1390917 h 4526253"/>
              <a:gd name="connsiteX4397" fmla="*/ 1050728 w 4328487"/>
              <a:gd name="connsiteY4397" fmla="*/ 1381746 h 4526253"/>
              <a:gd name="connsiteX4398" fmla="*/ 1027318 w 4328487"/>
              <a:gd name="connsiteY4398" fmla="*/ 1372185 h 4526253"/>
              <a:gd name="connsiteX4399" fmla="*/ 2609339 w 4328487"/>
              <a:gd name="connsiteY4399" fmla="*/ 1356869 h 4526253"/>
              <a:gd name="connsiteX4400" fmla="*/ 2487875 w 4328487"/>
              <a:gd name="connsiteY4400" fmla="*/ 1451563 h 4526253"/>
              <a:gd name="connsiteX4401" fmla="*/ 2491586 w 4328487"/>
              <a:gd name="connsiteY4401" fmla="*/ 1454518 h 4526253"/>
              <a:gd name="connsiteX4402" fmla="*/ 2510427 w 4328487"/>
              <a:gd name="connsiteY4402" fmla="*/ 1470446 h 4526253"/>
              <a:gd name="connsiteX4403" fmla="*/ 2609339 w 4328487"/>
              <a:gd name="connsiteY4403" fmla="*/ 1356869 h 4526253"/>
              <a:gd name="connsiteX4404" fmla="*/ 753640 w 4328487"/>
              <a:gd name="connsiteY4404" fmla="*/ 1349166 h 4526253"/>
              <a:gd name="connsiteX4405" fmla="*/ 750039 w 4328487"/>
              <a:gd name="connsiteY4405" fmla="*/ 1357833 h 4526253"/>
              <a:gd name="connsiteX4406" fmla="*/ 754101 w 4328487"/>
              <a:gd name="connsiteY4406" fmla="*/ 1358865 h 4526253"/>
              <a:gd name="connsiteX4407" fmla="*/ 758867 w 4328487"/>
              <a:gd name="connsiteY4407" fmla="*/ 1351247 h 4526253"/>
              <a:gd name="connsiteX4408" fmla="*/ 753640 w 4328487"/>
              <a:gd name="connsiteY4408" fmla="*/ 1349166 h 4526253"/>
              <a:gd name="connsiteX4409" fmla="*/ 1688682 w 4328487"/>
              <a:gd name="connsiteY4409" fmla="*/ 1345194 h 4526253"/>
              <a:gd name="connsiteX4410" fmla="*/ 1688490 w 4328487"/>
              <a:gd name="connsiteY4410" fmla="*/ 1345195 h 4526253"/>
              <a:gd name="connsiteX4411" fmla="*/ 1687936 w 4328487"/>
              <a:gd name="connsiteY4411" fmla="*/ 1346061 h 4526253"/>
              <a:gd name="connsiteX4412" fmla="*/ 1688682 w 4328487"/>
              <a:gd name="connsiteY4412" fmla="*/ 1345194 h 4526253"/>
              <a:gd name="connsiteX4413" fmla="*/ 940359 w 4328487"/>
              <a:gd name="connsiteY4413" fmla="*/ 1338229 h 4526253"/>
              <a:gd name="connsiteX4414" fmla="*/ 935601 w 4328487"/>
              <a:gd name="connsiteY4414" fmla="*/ 1346902 h 4526253"/>
              <a:gd name="connsiteX4415" fmla="*/ 966178 w 4328487"/>
              <a:gd name="connsiteY4415" fmla="*/ 1359589 h 4526253"/>
              <a:gd name="connsiteX4416" fmla="*/ 966742 w 4328487"/>
              <a:gd name="connsiteY4416" fmla="*/ 1359778 h 4526253"/>
              <a:gd name="connsiteX4417" fmla="*/ 970749 w 4328487"/>
              <a:gd name="connsiteY4417" fmla="*/ 1349666 h 4526253"/>
              <a:gd name="connsiteX4418" fmla="*/ 948578 w 4328487"/>
              <a:gd name="connsiteY4418" fmla="*/ 1341445 h 4526253"/>
              <a:gd name="connsiteX4419" fmla="*/ 940359 w 4328487"/>
              <a:gd name="connsiteY4419" fmla="*/ 1338229 h 4526253"/>
              <a:gd name="connsiteX4420" fmla="*/ 2247579 w 4328487"/>
              <a:gd name="connsiteY4420" fmla="*/ 1332563 h 4526253"/>
              <a:gd name="connsiteX4421" fmla="*/ 2246256 w 4328487"/>
              <a:gd name="connsiteY4421" fmla="*/ 1333437 h 4526253"/>
              <a:gd name="connsiteX4422" fmla="*/ 2290299 w 4328487"/>
              <a:gd name="connsiteY4422" fmla="*/ 1366503 h 4526253"/>
              <a:gd name="connsiteX4423" fmla="*/ 2290957 w 4328487"/>
              <a:gd name="connsiteY4423" fmla="*/ 1365538 h 4526253"/>
              <a:gd name="connsiteX4424" fmla="*/ 2247579 w 4328487"/>
              <a:gd name="connsiteY4424" fmla="*/ 1332563 h 4526253"/>
              <a:gd name="connsiteX4425" fmla="*/ 946263 w 4328487"/>
              <a:gd name="connsiteY4425" fmla="*/ 1328491 h 4526253"/>
              <a:gd name="connsiteX4426" fmla="*/ 945588 w 4328487"/>
              <a:gd name="connsiteY4426" fmla="*/ 1329647 h 4526253"/>
              <a:gd name="connsiteX4427" fmla="*/ 952658 w 4328487"/>
              <a:gd name="connsiteY4427" fmla="*/ 1331621 h 4526253"/>
              <a:gd name="connsiteX4428" fmla="*/ 972067 w 4328487"/>
              <a:gd name="connsiteY4428" fmla="*/ 1337074 h 4526253"/>
              <a:gd name="connsiteX4429" fmla="*/ 946263 w 4328487"/>
              <a:gd name="connsiteY4429" fmla="*/ 1328491 h 4526253"/>
              <a:gd name="connsiteX4430" fmla="*/ 780582 w 4328487"/>
              <a:gd name="connsiteY4430" fmla="*/ 1319028 h 4526253"/>
              <a:gd name="connsiteX4431" fmla="*/ 770531 w 4328487"/>
              <a:gd name="connsiteY4431" fmla="*/ 1324087 h 4526253"/>
              <a:gd name="connsiteX4432" fmla="*/ 775806 w 4328487"/>
              <a:gd name="connsiteY4432" fmla="*/ 1325590 h 4526253"/>
              <a:gd name="connsiteX4433" fmla="*/ 780582 w 4328487"/>
              <a:gd name="connsiteY4433" fmla="*/ 1319028 h 4526253"/>
              <a:gd name="connsiteX4434" fmla="*/ 618276 w 4328487"/>
              <a:gd name="connsiteY4434" fmla="*/ 1304840 h 4526253"/>
              <a:gd name="connsiteX4435" fmla="*/ 603878 w 4328487"/>
              <a:gd name="connsiteY4435" fmla="*/ 1322988 h 4526253"/>
              <a:gd name="connsiteX4436" fmla="*/ 610607 w 4328487"/>
              <a:gd name="connsiteY4436" fmla="*/ 1324388 h 4526253"/>
              <a:gd name="connsiteX4437" fmla="*/ 1710783 w 4328487"/>
              <a:gd name="connsiteY4437" fmla="*/ 1303559 h 4526253"/>
              <a:gd name="connsiteX4438" fmla="*/ 1708478 w 4328487"/>
              <a:gd name="connsiteY4438" fmla="*/ 1308182 h 4526253"/>
              <a:gd name="connsiteX4439" fmla="*/ 1718354 w 4328487"/>
              <a:gd name="connsiteY4439" fmla="*/ 1312352 h 4526253"/>
              <a:gd name="connsiteX4440" fmla="*/ 1722404 w 4328487"/>
              <a:gd name="connsiteY4440" fmla="*/ 1308770 h 4526253"/>
              <a:gd name="connsiteX4441" fmla="*/ 1710783 w 4328487"/>
              <a:gd name="connsiteY4441" fmla="*/ 1303559 h 4526253"/>
              <a:gd name="connsiteX4442" fmla="*/ 628318 w 4328487"/>
              <a:gd name="connsiteY4442" fmla="*/ 1298727 h 4526253"/>
              <a:gd name="connsiteX4443" fmla="*/ 613453 w 4328487"/>
              <a:gd name="connsiteY4443" fmla="*/ 1324946 h 4526253"/>
              <a:gd name="connsiteX4444" fmla="*/ 623694 w 4328487"/>
              <a:gd name="connsiteY4444" fmla="*/ 1327000 h 4526253"/>
              <a:gd name="connsiteX4445" fmla="*/ 629903 w 4328487"/>
              <a:gd name="connsiteY4445" fmla="*/ 1299390 h 4526253"/>
              <a:gd name="connsiteX4446" fmla="*/ 628318 w 4328487"/>
              <a:gd name="connsiteY4446" fmla="*/ 1298727 h 4526253"/>
              <a:gd name="connsiteX4447" fmla="*/ 2868164 w 4328487"/>
              <a:gd name="connsiteY4447" fmla="*/ 1291056 h 4526253"/>
              <a:gd name="connsiteX4448" fmla="*/ 2839129 w 4328487"/>
              <a:gd name="connsiteY4448" fmla="*/ 1352012 h 4526253"/>
              <a:gd name="connsiteX4449" fmla="*/ 2829903 w 4328487"/>
              <a:gd name="connsiteY4449" fmla="*/ 1335161 h 4526253"/>
              <a:gd name="connsiteX4450" fmla="*/ 2856341 w 4328487"/>
              <a:gd name="connsiteY4450" fmla="*/ 1301759 h 4526253"/>
              <a:gd name="connsiteX4451" fmla="*/ 2868164 w 4328487"/>
              <a:gd name="connsiteY4451" fmla="*/ 1291056 h 4526253"/>
              <a:gd name="connsiteX4452" fmla="*/ 2186129 w 4328487"/>
              <a:gd name="connsiteY4452" fmla="*/ 1287211 h 4526253"/>
              <a:gd name="connsiteX4453" fmla="*/ 2184448 w 4328487"/>
              <a:gd name="connsiteY4453" fmla="*/ 1287702 h 4526253"/>
              <a:gd name="connsiteX4454" fmla="*/ 2185087 w 4328487"/>
              <a:gd name="connsiteY4454" fmla="*/ 1288179 h 4526253"/>
              <a:gd name="connsiteX4455" fmla="*/ 2186129 w 4328487"/>
              <a:gd name="connsiteY4455" fmla="*/ 1287211 h 4526253"/>
              <a:gd name="connsiteX4456" fmla="*/ 1808940 w 4328487"/>
              <a:gd name="connsiteY4456" fmla="*/ 1285381 h 4526253"/>
              <a:gd name="connsiteX4457" fmla="*/ 1805016 w 4328487"/>
              <a:gd name="connsiteY4457" fmla="*/ 1293281 h 4526253"/>
              <a:gd name="connsiteX4458" fmla="*/ 1823685 w 4328487"/>
              <a:gd name="connsiteY4458" fmla="*/ 1301908 h 4526253"/>
              <a:gd name="connsiteX4459" fmla="*/ 1828227 w 4328487"/>
              <a:gd name="connsiteY4459" fmla="*/ 1294678 h 4526253"/>
              <a:gd name="connsiteX4460" fmla="*/ 1810419 w 4328487"/>
              <a:gd name="connsiteY4460" fmla="*/ 1286141 h 4526253"/>
              <a:gd name="connsiteX4461" fmla="*/ 1808704 w 4328487"/>
              <a:gd name="connsiteY4461" fmla="*/ 1288264 h 4526253"/>
              <a:gd name="connsiteX4462" fmla="*/ 1809678 w 4328487"/>
              <a:gd name="connsiteY4462" fmla="*/ 1285761 h 4526253"/>
              <a:gd name="connsiteX4463" fmla="*/ 1808940 w 4328487"/>
              <a:gd name="connsiteY4463" fmla="*/ 1285381 h 4526253"/>
              <a:gd name="connsiteX4464" fmla="*/ 1660370 w 4328487"/>
              <a:gd name="connsiteY4464" fmla="*/ 1281195 h 4526253"/>
              <a:gd name="connsiteX4465" fmla="*/ 1658146 w 4328487"/>
              <a:gd name="connsiteY4465" fmla="*/ 1287164 h 4526253"/>
              <a:gd name="connsiteX4466" fmla="*/ 1665980 w 4328487"/>
              <a:gd name="connsiteY4466" fmla="*/ 1290383 h 4526253"/>
              <a:gd name="connsiteX4467" fmla="*/ 1670364 w 4328487"/>
              <a:gd name="connsiteY4467" fmla="*/ 1292181 h 4526253"/>
              <a:gd name="connsiteX4468" fmla="*/ 1676568 w 4328487"/>
              <a:gd name="connsiteY4468" fmla="*/ 1288204 h 4526253"/>
              <a:gd name="connsiteX4469" fmla="*/ 1660370 w 4328487"/>
              <a:gd name="connsiteY4469" fmla="*/ 1281195 h 4526253"/>
              <a:gd name="connsiteX4470" fmla="*/ 2365976 w 4328487"/>
              <a:gd name="connsiteY4470" fmla="*/ 1280160 h 4526253"/>
              <a:gd name="connsiteX4471" fmla="*/ 2296773 w 4328487"/>
              <a:gd name="connsiteY4471" fmla="*/ 1302579 h 4526253"/>
              <a:gd name="connsiteX4472" fmla="*/ 2323916 w 4328487"/>
              <a:gd name="connsiteY4472" fmla="*/ 1323068 h 4526253"/>
              <a:gd name="connsiteX4473" fmla="*/ 2365976 w 4328487"/>
              <a:gd name="connsiteY4473" fmla="*/ 1280160 h 4526253"/>
              <a:gd name="connsiteX4474" fmla="*/ 1777476 w 4328487"/>
              <a:gd name="connsiteY4474" fmla="*/ 1275293 h 4526253"/>
              <a:gd name="connsiteX4475" fmla="*/ 1774977 w 4328487"/>
              <a:gd name="connsiteY4475" fmla="*/ 1279921 h 4526253"/>
              <a:gd name="connsiteX4476" fmla="*/ 1777864 w 4328487"/>
              <a:gd name="connsiteY4476" fmla="*/ 1281150 h 4526253"/>
              <a:gd name="connsiteX4477" fmla="*/ 1781383 w 4328487"/>
              <a:gd name="connsiteY4477" fmla="*/ 1276998 h 4526253"/>
              <a:gd name="connsiteX4478" fmla="*/ 1777476 w 4328487"/>
              <a:gd name="connsiteY4478" fmla="*/ 1275293 h 4526253"/>
              <a:gd name="connsiteX4479" fmla="*/ 567638 w 4328487"/>
              <a:gd name="connsiteY4479" fmla="*/ 1273448 h 4526253"/>
              <a:gd name="connsiteX4480" fmla="*/ 568658 w 4328487"/>
              <a:gd name="connsiteY4480" fmla="*/ 1273868 h 4526253"/>
              <a:gd name="connsiteX4481" fmla="*/ 567620 w 4328487"/>
              <a:gd name="connsiteY4481" fmla="*/ 1273639 h 4526253"/>
              <a:gd name="connsiteX4482" fmla="*/ 567595 w 4328487"/>
              <a:gd name="connsiteY4482" fmla="*/ 1273570 h 4526253"/>
              <a:gd name="connsiteX4483" fmla="*/ 2165042 w 4328487"/>
              <a:gd name="connsiteY4483" fmla="*/ 1271585 h 4526253"/>
              <a:gd name="connsiteX4484" fmla="*/ 2163953 w 4328487"/>
              <a:gd name="connsiteY4484" fmla="*/ 1273129 h 4526253"/>
              <a:gd name="connsiteX4485" fmla="*/ 2178343 w 4328487"/>
              <a:gd name="connsiteY4485" fmla="*/ 1283417 h 4526253"/>
              <a:gd name="connsiteX4486" fmla="*/ 2179505 w 4328487"/>
              <a:gd name="connsiteY4486" fmla="*/ 1282160 h 4526253"/>
              <a:gd name="connsiteX4487" fmla="*/ 2165042 w 4328487"/>
              <a:gd name="connsiteY4487" fmla="*/ 1271585 h 4526253"/>
              <a:gd name="connsiteX4488" fmla="*/ 1981748 w 4328487"/>
              <a:gd name="connsiteY4488" fmla="*/ 1270109 h 4526253"/>
              <a:gd name="connsiteX4489" fmla="*/ 1979173 w 4328487"/>
              <a:gd name="connsiteY4489" fmla="*/ 1272141 h 4526253"/>
              <a:gd name="connsiteX4490" fmla="*/ 2059035 w 4328487"/>
              <a:gd name="connsiteY4490" fmla="*/ 1326893 h 4526253"/>
              <a:gd name="connsiteX4491" fmla="*/ 2151867 w 4328487"/>
              <a:gd name="connsiteY4491" fmla="*/ 1393956 h 4526253"/>
              <a:gd name="connsiteX4492" fmla="*/ 2152612 w 4328487"/>
              <a:gd name="connsiteY4492" fmla="*/ 1393088 h 4526253"/>
              <a:gd name="connsiteX4493" fmla="*/ 2125628 w 4328487"/>
              <a:gd name="connsiteY4493" fmla="*/ 1372981 h 4526253"/>
              <a:gd name="connsiteX4494" fmla="*/ 1993416 w 4328487"/>
              <a:gd name="connsiteY4494" fmla="*/ 1278300 h 4526253"/>
              <a:gd name="connsiteX4495" fmla="*/ 1981748 w 4328487"/>
              <a:gd name="connsiteY4495" fmla="*/ 1270109 h 4526253"/>
              <a:gd name="connsiteX4496" fmla="*/ 2760547 w 4328487"/>
              <a:gd name="connsiteY4496" fmla="*/ 1269780 h 4526253"/>
              <a:gd name="connsiteX4497" fmla="*/ 2773839 w 4328487"/>
              <a:gd name="connsiteY4497" fmla="*/ 1269890 h 4526253"/>
              <a:gd name="connsiteX4498" fmla="*/ 2770908 w 4328487"/>
              <a:gd name="connsiteY4498" fmla="*/ 1271541 h 4526253"/>
              <a:gd name="connsiteX4499" fmla="*/ 554858 w 4328487"/>
              <a:gd name="connsiteY4499" fmla="*/ 1268242 h 4526253"/>
              <a:gd name="connsiteX4500" fmla="*/ 538066 w 4328487"/>
              <a:gd name="connsiteY4500" fmla="*/ 1307444 h 4526253"/>
              <a:gd name="connsiteX4501" fmla="*/ 548540 w 4328487"/>
              <a:gd name="connsiteY4501" fmla="*/ 1310165 h 4526253"/>
              <a:gd name="connsiteX4502" fmla="*/ 554858 w 4328487"/>
              <a:gd name="connsiteY4502" fmla="*/ 1268242 h 4526253"/>
              <a:gd name="connsiteX4503" fmla="*/ 2151323 w 4328487"/>
              <a:gd name="connsiteY4503" fmla="*/ 1261389 h 4526253"/>
              <a:gd name="connsiteX4504" fmla="*/ 2149493 w 4328487"/>
              <a:gd name="connsiteY4504" fmla="*/ 1262554 h 4526253"/>
              <a:gd name="connsiteX4505" fmla="*/ 2154771 w 4328487"/>
              <a:gd name="connsiteY4505" fmla="*/ 1266365 h 4526253"/>
              <a:gd name="connsiteX4506" fmla="*/ 2155227 w 4328487"/>
              <a:gd name="connsiteY4506" fmla="*/ 1264345 h 4526253"/>
              <a:gd name="connsiteX4507" fmla="*/ 2151323 w 4328487"/>
              <a:gd name="connsiteY4507" fmla="*/ 1261389 h 4526253"/>
              <a:gd name="connsiteX4508" fmla="*/ 1598465 w 4328487"/>
              <a:gd name="connsiteY4508" fmla="*/ 1254386 h 4526253"/>
              <a:gd name="connsiteX4509" fmla="*/ 1595555 w 4328487"/>
              <a:gd name="connsiteY4509" fmla="*/ 1261706 h 4526253"/>
              <a:gd name="connsiteX4510" fmla="*/ 1596856 w 4328487"/>
              <a:gd name="connsiteY4510" fmla="*/ 1262273 h 4526253"/>
              <a:gd name="connsiteX4511" fmla="*/ 1602005 w 4328487"/>
              <a:gd name="connsiteY4511" fmla="*/ 1255901 h 4526253"/>
              <a:gd name="connsiteX4512" fmla="*/ 1598465 w 4328487"/>
              <a:gd name="connsiteY4512" fmla="*/ 1254386 h 4526253"/>
              <a:gd name="connsiteX4513" fmla="*/ 1951550 w 4328487"/>
              <a:gd name="connsiteY4513" fmla="*/ 1249255 h 4526253"/>
              <a:gd name="connsiteX4514" fmla="*/ 1948937 w 4328487"/>
              <a:gd name="connsiteY4514" fmla="*/ 1249368 h 4526253"/>
              <a:gd name="connsiteX4515" fmla="*/ 1948379 w 4328487"/>
              <a:gd name="connsiteY4515" fmla="*/ 1251485 h 4526253"/>
              <a:gd name="connsiteX4516" fmla="*/ 1948170 w 4328487"/>
              <a:gd name="connsiteY4516" fmla="*/ 1251679 h 4526253"/>
              <a:gd name="connsiteX4517" fmla="*/ 1976155 w 4328487"/>
              <a:gd name="connsiteY4517" fmla="*/ 1270144 h 4526253"/>
              <a:gd name="connsiteX4518" fmla="*/ 1978272 w 4328487"/>
              <a:gd name="connsiteY4518" fmla="*/ 1267825 h 4526253"/>
              <a:gd name="connsiteX4519" fmla="*/ 1951550 w 4328487"/>
              <a:gd name="connsiteY4519" fmla="*/ 1249255 h 4526253"/>
              <a:gd name="connsiteX4520" fmla="*/ 2705014 w 4328487"/>
              <a:gd name="connsiteY4520" fmla="*/ 1241683 h 4526253"/>
              <a:gd name="connsiteX4521" fmla="*/ 2716004 w 4328487"/>
              <a:gd name="connsiteY4521" fmla="*/ 1248726 h 4526253"/>
              <a:gd name="connsiteX4522" fmla="*/ 2708484 w 4328487"/>
              <a:gd name="connsiteY4522" fmla="*/ 1248771 h 4526253"/>
              <a:gd name="connsiteX4523" fmla="*/ 1930678 w 4328487"/>
              <a:gd name="connsiteY4523" fmla="*/ 1235741 h 4526253"/>
              <a:gd name="connsiteX4524" fmla="*/ 1928973 w 4328487"/>
              <a:gd name="connsiteY4524" fmla="*/ 1238922 h 4526253"/>
              <a:gd name="connsiteX4525" fmla="*/ 1932076 w 4328487"/>
              <a:gd name="connsiteY4525" fmla="*/ 1241015 h 4526253"/>
              <a:gd name="connsiteX4526" fmla="*/ 1930678 w 4328487"/>
              <a:gd name="connsiteY4526" fmla="*/ 1235741 h 4526253"/>
              <a:gd name="connsiteX4527" fmla="*/ 1547887 w 4328487"/>
              <a:gd name="connsiteY4527" fmla="*/ 1232888 h 4526253"/>
              <a:gd name="connsiteX4528" fmla="*/ 1543353 w 4328487"/>
              <a:gd name="connsiteY4528" fmla="*/ 1241177 h 4526253"/>
              <a:gd name="connsiteX4529" fmla="*/ 1549706 w 4328487"/>
              <a:gd name="connsiteY4529" fmla="*/ 1243636 h 4526253"/>
              <a:gd name="connsiteX4530" fmla="*/ 1556459 w 4328487"/>
              <a:gd name="connsiteY4530" fmla="*/ 1236486 h 4526253"/>
              <a:gd name="connsiteX4531" fmla="*/ 1547887 w 4328487"/>
              <a:gd name="connsiteY4531" fmla="*/ 1232888 h 4526253"/>
              <a:gd name="connsiteX4532" fmla="*/ 2715869 w 4328487"/>
              <a:gd name="connsiteY4532" fmla="*/ 1232682 h 4526253"/>
              <a:gd name="connsiteX4533" fmla="*/ 2754716 w 4328487"/>
              <a:gd name="connsiteY4533" fmla="*/ 1253867 h 4526253"/>
              <a:gd name="connsiteX4534" fmla="*/ 2743965 w 4328487"/>
              <a:gd name="connsiteY4534" fmla="*/ 1259216 h 4526253"/>
              <a:gd name="connsiteX4535" fmla="*/ 2744159 w 4328487"/>
              <a:gd name="connsiteY4535" fmla="*/ 1255661 h 4526253"/>
              <a:gd name="connsiteX4536" fmla="*/ 2715869 w 4328487"/>
              <a:gd name="connsiteY4536" fmla="*/ 1232682 h 4526253"/>
              <a:gd name="connsiteX4537" fmla="*/ 1688728 w 4328487"/>
              <a:gd name="connsiteY4537" fmla="*/ 1230203 h 4526253"/>
              <a:gd name="connsiteX4538" fmla="*/ 1682599 w 4328487"/>
              <a:gd name="connsiteY4538" fmla="*/ 1240328 h 4526253"/>
              <a:gd name="connsiteX4539" fmla="*/ 1767811 w 4328487"/>
              <a:gd name="connsiteY4539" fmla="*/ 1276793 h 4526253"/>
              <a:gd name="connsiteX4540" fmla="*/ 1773211 w 4328487"/>
              <a:gd name="connsiteY4540" fmla="*/ 1273206 h 4526253"/>
              <a:gd name="connsiteX4541" fmla="*/ 1755451 w 4328487"/>
              <a:gd name="connsiteY4541" fmla="*/ 1260538 h 4526253"/>
              <a:gd name="connsiteX4542" fmla="*/ 1730181 w 4328487"/>
              <a:gd name="connsiteY4542" fmla="*/ 1248972 h 4526253"/>
              <a:gd name="connsiteX4543" fmla="*/ 1723860 w 4328487"/>
              <a:gd name="connsiteY4543" fmla="*/ 1246127 h 4526253"/>
              <a:gd name="connsiteX4544" fmla="*/ 1713846 w 4328487"/>
              <a:gd name="connsiteY4544" fmla="*/ 1245996 h 4526253"/>
              <a:gd name="connsiteX4545" fmla="*/ 1720514 w 4328487"/>
              <a:gd name="connsiteY4545" fmla="*/ 1244612 h 4526253"/>
              <a:gd name="connsiteX4546" fmla="*/ 1688728 w 4328487"/>
              <a:gd name="connsiteY4546" fmla="*/ 1230203 h 4526253"/>
              <a:gd name="connsiteX4547" fmla="*/ 575277 w 4328487"/>
              <a:gd name="connsiteY4547" fmla="*/ 1221238 h 4526253"/>
              <a:gd name="connsiteX4548" fmla="*/ 562685 w 4328487"/>
              <a:gd name="connsiteY4548" fmla="*/ 1260029 h 4526253"/>
              <a:gd name="connsiteX4549" fmla="*/ 567595 w 4328487"/>
              <a:gd name="connsiteY4549" fmla="*/ 1273570 h 4526253"/>
              <a:gd name="connsiteX4550" fmla="*/ 562909 w 4328487"/>
              <a:gd name="connsiteY4550" fmla="*/ 1286939 h 4526253"/>
              <a:gd name="connsiteX4551" fmla="*/ 550335 w 4328487"/>
              <a:gd name="connsiteY4551" fmla="*/ 1310635 h 4526253"/>
              <a:gd name="connsiteX4552" fmla="*/ 574013 w 4328487"/>
              <a:gd name="connsiteY4552" fmla="*/ 1316927 h 4526253"/>
              <a:gd name="connsiteX4553" fmla="*/ 593934 w 4328487"/>
              <a:gd name="connsiteY4553" fmla="*/ 1320839 h 4526253"/>
              <a:gd name="connsiteX4554" fmla="*/ 583303 w 4328487"/>
              <a:gd name="connsiteY4554" fmla="*/ 1279884 h 4526253"/>
              <a:gd name="connsiteX4555" fmla="*/ 568658 w 4328487"/>
              <a:gd name="connsiteY4555" fmla="*/ 1273868 h 4526253"/>
              <a:gd name="connsiteX4556" fmla="*/ 577848 w 4328487"/>
              <a:gd name="connsiteY4556" fmla="*/ 1275882 h 4526253"/>
              <a:gd name="connsiteX4557" fmla="*/ 578582 w 4328487"/>
              <a:gd name="connsiteY4557" fmla="*/ 1222083 h 4526253"/>
              <a:gd name="connsiteX4558" fmla="*/ 577824 w 4328487"/>
              <a:gd name="connsiteY4558" fmla="*/ 1221897 h 4526253"/>
              <a:gd name="connsiteX4559" fmla="*/ 575277 w 4328487"/>
              <a:gd name="connsiteY4559" fmla="*/ 1221238 h 4526253"/>
              <a:gd name="connsiteX4560" fmla="*/ 1660923 w 4328487"/>
              <a:gd name="connsiteY4560" fmla="*/ 1217788 h 4526253"/>
              <a:gd name="connsiteX4561" fmla="*/ 1658173 w 4328487"/>
              <a:gd name="connsiteY4561" fmla="*/ 1221936 h 4526253"/>
              <a:gd name="connsiteX4562" fmla="*/ 1676083 w 4328487"/>
              <a:gd name="connsiteY4562" fmla="*/ 1224517 h 4526253"/>
              <a:gd name="connsiteX4563" fmla="*/ 1660923 w 4328487"/>
              <a:gd name="connsiteY4563" fmla="*/ 1217788 h 4526253"/>
              <a:gd name="connsiteX4564" fmla="*/ 1897653 w 4328487"/>
              <a:gd name="connsiteY4564" fmla="*/ 1212886 h 4526253"/>
              <a:gd name="connsiteX4565" fmla="*/ 1894123 w 4328487"/>
              <a:gd name="connsiteY4565" fmla="*/ 1215983 h 4526253"/>
              <a:gd name="connsiteX4566" fmla="*/ 1905100 w 4328487"/>
              <a:gd name="connsiteY4566" fmla="*/ 1223217 h 4526253"/>
              <a:gd name="connsiteX4567" fmla="*/ 1905983 w 4328487"/>
              <a:gd name="connsiteY4567" fmla="*/ 1218313 h 4526253"/>
              <a:gd name="connsiteX4568" fmla="*/ 1897653 w 4328487"/>
              <a:gd name="connsiteY4568" fmla="*/ 1212886 h 4526253"/>
              <a:gd name="connsiteX4569" fmla="*/ 583323 w 4328487"/>
              <a:gd name="connsiteY4569" fmla="*/ 1206492 h 4526253"/>
              <a:gd name="connsiteX4570" fmla="*/ 580497 w 4328487"/>
              <a:gd name="connsiteY4570" fmla="*/ 1211601 h 4526253"/>
              <a:gd name="connsiteX4571" fmla="*/ 581163 w 4328487"/>
              <a:gd name="connsiteY4571" fmla="*/ 1211692 h 4526253"/>
              <a:gd name="connsiteX4572" fmla="*/ 582112 w 4328487"/>
              <a:gd name="connsiteY4572" fmla="*/ 1211878 h 4526253"/>
              <a:gd name="connsiteX4573" fmla="*/ 584079 w 4328487"/>
              <a:gd name="connsiteY4573" fmla="*/ 1206678 h 4526253"/>
              <a:gd name="connsiteX4574" fmla="*/ 583323 w 4328487"/>
              <a:gd name="connsiteY4574" fmla="*/ 1206492 h 4526253"/>
              <a:gd name="connsiteX4575" fmla="*/ 1359088 w 4328487"/>
              <a:gd name="connsiteY4575" fmla="*/ 1204354 h 4526253"/>
              <a:gd name="connsiteX4576" fmla="*/ 1358864 w 4328487"/>
              <a:gd name="connsiteY4576" fmla="*/ 1204741 h 4526253"/>
              <a:gd name="connsiteX4577" fmla="*/ 1372665 w 4328487"/>
              <a:gd name="connsiteY4577" fmla="*/ 1213974 h 4526253"/>
              <a:gd name="connsiteX4578" fmla="*/ 1374491 w 4328487"/>
              <a:gd name="connsiteY4578" fmla="*/ 1210506 h 4526253"/>
              <a:gd name="connsiteX4579" fmla="*/ 1359088 w 4328487"/>
              <a:gd name="connsiteY4579" fmla="*/ 1204354 h 4526253"/>
              <a:gd name="connsiteX4580" fmla="*/ 2070450 w 4328487"/>
              <a:gd name="connsiteY4580" fmla="*/ 1203666 h 4526253"/>
              <a:gd name="connsiteX4581" fmla="*/ 2067875 w 4328487"/>
              <a:gd name="connsiteY4581" fmla="*/ 1205700 h 4526253"/>
              <a:gd name="connsiteX4582" fmla="*/ 2075091 w 4328487"/>
              <a:gd name="connsiteY4582" fmla="*/ 1210556 h 4526253"/>
              <a:gd name="connsiteX4583" fmla="*/ 2075463 w 4328487"/>
              <a:gd name="connsiteY4583" fmla="*/ 1207193 h 4526253"/>
              <a:gd name="connsiteX4584" fmla="*/ 2070450 w 4328487"/>
              <a:gd name="connsiteY4584" fmla="*/ 1203666 h 4526253"/>
              <a:gd name="connsiteX4585" fmla="*/ 1614476 w 4328487"/>
              <a:gd name="connsiteY4585" fmla="*/ 1197610 h 4526253"/>
              <a:gd name="connsiteX4586" fmla="*/ 1617223 w 4328487"/>
              <a:gd name="connsiteY4586" fmla="*/ 1213539 h 4526253"/>
              <a:gd name="connsiteX4587" fmla="*/ 1632326 w 4328487"/>
              <a:gd name="connsiteY4587" fmla="*/ 1219788 h 4526253"/>
              <a:gd name="connsiteX4588" fmla="*/ 1642209 w 4328487"/>
              <a:gd name="connsiteY4588" fmla="*/ 1209738 h 4526253"/>
              <a:gd name="connsiteX4589" fmla="*/ 1614476 w 4328487"/>
              <a:gd name="connsiteY4589" fmla="*/ 1197610 h 4526253"/>
              <a:gd name="connsiteX4590" fmla="*/ 2703690 w 4328487"/>
              <a:gd name="connsiteY4590" fmla="*/ 1189430 h 4526253"/>
              <a:gd name="connsiteX4591" fmla="*/ 2709131 w 4328487"/>
              <a:gd name="connsiteY4591" fmla="*/ 1193625 h 4526253"/>
              <a:gd name="connsiteX4592" fmla="*/ 2709552 w 4328487"/>
              <a:gd name="connsiteY4592" fmla="*/ 1195544 h 4526253"/>
              <a:gd name="connsiteX4593" fmla="*/ 2703690 w 4328487"/>
              <a:gd name="connsiteY4593" fmla="*/ 1189430 h 4526253"/>
              <a:gd name="connsiteX4594" fmla="*/ 2654607 w 4328487"/>
              <a:gd name="connsiteY4594" fmla="*/ 1188578 h 4526253"/>
              <a:gd name="connsiteX4595" fmla="*/ 2677258 w 4328487"/>
              <a:gd name="connsiteY4595" fmla="*/ 1192090 h 4526253"/>
              <a:gd name="connsiteX4596" fmla="*/ 2657447 w 4328487"/>
              <a:gd name="connsiteY4596" fmla="*/ 1190386 h 4526253"/>
              <a:gd name="connsiteX4597" fmla="*/ 2687096 w 4328487"/>
              <a:gd name="connsiteY4597" fmla="*/ 1188474 h 4526253"/>
              <a:gd name="connsiteX4598" fmla="*/ 2683673 w 4328487"/>
              <a:gd name="connsiteY4598" fmla="*/ 1197333 h 4526253"/>
              <a:gd name="connsiteX4599" fmla="*/ 2687096 w 4328487"/>
              <a:gd name="connsiteY4599" fmla="*/ 1188474 h 4526253"/>
              <a:gd name="connsiteX4600" fmla="*/ 2281557 w 4328487"/>
              <a:gd name="connsiteY4600" fmla="*/ 1183264 h 4526253"/>
              <a:gd name="connsiteX4601" fmla="*/ 2250591 w 4328487"/>
              <a:gd name="connsiteY4601" fmla="*/ 1210734 h 4526253"/>
              <a:gd name="connsiteX4602" fmla="*/ 2256193 w 4328487"/>
              <a:gd name="connsiteY4602" fmla="*/ 1198787 h 4526253"/>
              <a:gd name="connsiteX4603" fmla="*/ 2281557 w 4328487"/>
              <a:gd name="connsiteY4603" fmla="*/ 1183264 h 4526253"/>
              <a:gd name="connsiteX4604" fmla="*/ 2672679 w 4328487"/>
              <a:gd name="connsiteY4604" fmla="*/ 1180880 h 4526253"/>
              <a:gd name="connsiteX4605" fmla="*/ 2683542 w 4328487"/>
              <a:gd name="connsiteY4605" fmla="*/ 1183600 h 4526253"/>
              <a:gd name="connsiteX4606" fmla="*/ 2677466 w 4328487"/>
              <a:gd name="connsiteY4606" fmla="*/ 1182485 h 4526253"/>
              <a:gd name="connsiteX4607" fmla="*/ 2672679 w 4328487"/>
              <a:gd name="connsiteY4607" fmla="*/ 1180880 h 4526253"/>
              <a:gd name="connsiteX4608" fmla="*/ 479433 w 4328487"/>
              <a:gd name="connsiteY4608" fmla="*/ 1180417 h 4526253"/>
              <a:gd name="connsiteX4609" fmla="*/ 473352 w 4328487"/>
              <a:gd name="connsiteY4609" fmla="*/ 1189967 h 4526253"/>
              <a:gd name="connsiteX4610" fmla="*/ 477059 w 4328487"/>
              <a:gd name="connsiteY4610" fmla="*/ 1190618 h 4526253"/>
              <a:gd name="connsiteX4611" fmla="*/ 480943 w 4328487"/>
              <a:gd name="connsiteY4611" fmla="*/ 1180793 h 4526253"/>
              <a:gd name="connsiteX4612" fmla="*/ 479433 w 4328487"/>
              <a:gd name="connsiteY4612" fmla="*/ 1180417 h 4526253"/>
              <a:gd name="connsiteX4613" fmla="*/ 1840308 w 4328487"/>
              <a:gd name="connsiteY4613" fmla="*/ 1175098 h 4526253"/>
              <a:gd name="connsiteX4614" fmla="*/ 1836579 w 4328487"/>
              <a:gd name="connsiteY4614" fmla="*/ 1179445 h 4526253"/>
              <a:gd name="connsiteX4615" fmla="*/ 1864259 w 4328487"/>
              <a:gd name="connsiteY4615" fmla="*/ 1196952 h 4526253"/>
              <a:gd name="connsiteX4616" fmla="*/ 1865748 w 4328487"/>
              <a:gd name="connsiteY4616" fmla="*/ 1191659 h 4526253"/>
              <a:gd name="connsiteX4617" fmla="*/ 1861902 w 4328487"/>
              <a:gd name="connsiteY4617" fmla="*/ 1189185 h 4526253"/>
              <a:gd name="connsiteX4618" fmla="*/ 1840308 w 4328487"/>
              <a:gd name="connsiteY4618" fmla="*/ 1175098 h 4526253"/>
              <a:gd name="connsiteX4619" fmla="*/ 1557605 w 4328487"/>
              <a:gd name="connsiteY4619" fmla="*/ 1172884 h 4526253"/>
              <a:gd name="connsiteX4620" fmla="*/ 1556729 w 4328487"/>
              <a:gd name="connsiteY4620" fmla="*/ 1189510 h 4526253"/>
              <a:gd name="connsiteX4621" fmla="*/ 1590345 w 4328487"/>
              <a:gd name="connsiteY4621" fmla="*/ 1202753 h 4526253"/>
              <a:gd name="connsiteX4622" fmla="*/ 1604336 w 4328487"/>
              <a:gd name="connsiteY4622" fmla="*/ 1193157 h 4526253"/>
              <a:gd name="connsiteX4623" fmla="*/ 1557605 w 4328487"/>
              <a:gd name="connsiteY4623" fmla="*/ 1172884 h 4526253"/>
              <a:gd name="connsiteX4624" fmla="*/ 2680453 w 4328487"/>
              <a:gd name="connsiteY4624" fmla="*/ 1169676 h 4526253"/>
              <a:gd name="connsiteX4625" fmla="*/ 2688500 w 4328487"/>
              <a:gd name="connsiteY4625" fmla="*/ 1170119 h 4526253"/>
              <a:gd name="connsiteX4626" fmla="*/ 2690863 w 4328487"/>
              <a:gd name="connsiteY4626" fmla="*/ 1178943 h 4526253"/>
              <a:gd name="connsiteX4627" fmla="*/ 2680502 w 4328487"/>
              <a:gd name="connsiteY4627" fmla="*/ 1177181 h 4526253"/>
              <a:gd name="connsiteX4628" fmla="*/ 2680453 w 4328487"/>
              <a:gd name="connsiteY4628" fmla="*/ 1169676 h 4526253"/>
              <a:gd name="connsiteX4629" fmla="*/ 1829864 w 4328487"/>
              <a:gd name="connsiteY4629" fmla="*/ 1168438 h 4526253"/>
              <a:gd name="connsiteX4630" fmla="*/ 1828237 w 4328487"/>
              <a:gd name="connsiteY4630" fmla="*/ 1174212 h 4526253"/>
              <a:gd name="connsiteX4631" fmla="*/ 1831254 w 4328487"/>
              <a:gd name="connsiteY4631" fmla="*/ 1176211 h 4526253"/>
              <a:gd name="connsiteX4632" fmla="*/ 1837734 w 4328487"/>
              <a:gd name="connsiteY4632" fmla="*/ 1173576 h 4526253"/>
              <a:gd name="connsiteX4633" fmla="*/ 1829864 w 4328487"/>
              <a:gd name="connsiteY4633" fmla="*/ 1168438 h 4526253"/>
              <a:gd name="connsiteX4634" fmla="*/ 1365479 w 4328487"/>
              <a:gd name="connsiteY4634" fmla="*/ 1159165 h 4526253"/>
              <a:gd name="connsiteX4635" fmla="*/ 1368961 w 4328487"/>
              <a:gd name="connsiteY4635" fmla="*/ 1176724 h 4526253"/>
              <a:gd name="connsiteX4636" fmla="*/ 1380574 w 4328487"/>
              <a:gd name="connsiteY4636" fmla="*/ 1180880 h 4526253"/>
              <a:gd name="connsiteX4637" fmla="*/ 1380135 w 4328487"/>
              <a:gd name="connsiteY4637" fmla="*/ 1179153 h 4526253"/>
              <a:gd name="connsiteX4638" fmla="*/ 1391085 w 4328487"/>
              <a:gd name="connsiteY4638" fmla="*/ 1168999 h 4526253"/>
              <a:gd name="connsiteX4639" fmla="*/ 1365479 w 4328487"/>
              <a:gd name="connsiteY4639" fmla="*/ 1159165 h 4526253"/>
              <a:gd name="connsiteX4640" fmla="*/ 2603509 w 4328487"/>
              <a:gd name="connsiteY4640" fmla="*/ 1156900 h 4526253"/>
              <a:gd name="connsiteX4641" fmla="*/ 2610497 w 4328487"/>
              <a:gd name="connsiteY4641" fmla="*/ 1176359 h 4526253"/>
              <a:gd name="connsiteX4642" fmla="*/ 2612426 w 4328487"/>
              <a:gd name="connsiteY4642" fmla="*/ 1176346 h 4526253"/>
              <a:gd name="connsiteX4643" fmla="*/ 2605777 w 4328487"/>
              <a:gd name="connsiteY4643" fmla="*/ 1183400 h 4526253"/>
              <a:gd name="connsiteX4644" fmla="*/ 2609480 w 4328487"/>
              <a:gd name="connsiteY4644" fmla="*/ 1178191 h 4526253"/>
              <a:gd name="connsiteX4645" fmla="*/ 2601048 w 4328487"/>
              <a:gd name="connsiteY4645" fmla="*/ 1176416 h 4526253"/>
              <a:gd name="connsiteX4646" fmla="*/ 2603509 w 4328487"/>
              <a:gd name="connsiteY4646" fmla="*/ 1156900 h 4526253"/>
              <a:gd name="connsiteX4647" fmla="*/ 2607662 w 4328487"/>
              <a:gd name="connsiteY4647" fmla="*/ 1147366 h 4526253"/>
              <a:gd name="connsiteX4648" fmla="*/ 2620571 w 4328487"/>
              <a:gd name="connsiteY4648" fmla="*/ 1149783 h 4526253"/>
              <a:gd name="connsiteX4649" fmla="*/ 2615608 w 4328487"/>
              <a:gd name="connsiteY4649" fmla="*/ 1155098 h 4526253"/>
              <a:gd name="connsiteX4650" fmla="*/ 2604706 w 4328487"/>
              <a:gd name="connsiteY4650" fmla="*/ 1144597 h 4526253"/>
              <a:gd name="connsiteX4651" fmla="*/ 2607662 w 4328487"/>
              <a:gd name="connsiteY4651" fmla="*/ 1147366 h 4526253"/>
              <a:gd name="connsiteX4652" fmla="*/ 2601671 w 4328487"/>
              <a:gd name="connsiteY4652" fmla="*/ 1146344 h 4526253"/>
              <a:gd name="connsiteX4653" fmla="*/ 436774 w 4328487"/>
              <a:gd name="connsiteY4653" fmla="*/ 1144086 h 4526253"/>
              <a:gd name="connsiteX4654" fmla="*/ 435404 w 4328487"/>
              <a:gd name="connsiteY4654" fmla="*/ 1147192 h 4526253"/>
              <a:gd name="connsiteX4655" fmla="*/ 434736 w 4328487"/>
              <a:gd name="connsiteY4655" fmla="*/ 1147069 h 4526253"/>
              <a:gd name="connsiteX4656" fmla="*/ 2320929 w 4328487"/>
              <a:gd name="connsiteY4656" fmla="*/ 1140179 h 4526253"/>
              <a:gd name="connsiteX4657" fmla="*/ 2278191 w 4328487"/>
              <a:gd name="connsiteY4657" fmla="*/ 1150141 h 4526253"/>
              <a:gd name="connsiteX4658" fmla="*/ 2256192 w 4328487"/>
              <a:gd name="connsiteY4658" fmla="*/ 1198788 h 4526253"/>
              <a:gd name="connsiteX4659" fmla="*/ 2203472 w 4328487"/>
              <a:gd name="connsiteY4659" fmla="*/ 1234174 h 4526253"/>
              <a:gd name="connsiteX4660" fmla="*/ 2215760 w 4328487"/>
              <a:gd name="connsiteY4660" fmla="*/ 1243033 h 4526253"/>
              <a:gd name="connsiteX4661" fmla="*/ 2250591 w 4328487"/>
              <a:gd name="connsiteY4661" fmla="*/ 1210734 h 4526253"/>
              <a:gd name="connsiteX4662" fmla="*/ 2234154 w 4328487"/>
              <a:gd name="connsiteY4662" fmla="*/ 1246764 h 4526253"/>
              <a:gd name="connsiteX4663" fmla="*/ 2294918 w 4328487"/>
              <a:gd name="connsiteY4663" fmla="*/ 1174249 h 4526253"/>
              <a:gd name="connsiteX4664" fmla="*/ 2281573 w 4328487"/>
              <a:gd name="connsiteY4664" fmla="*/ 1183072 h 4526253"/>
              <a:gd name="connsiteX4665" fmla="*/ 2320929 w 4328487"/>
              <a:gd name="connsiteY4665" fmla="*/ 1140179 h 4526253"/>
              <a:gd name="connsiteX4666" fmla="*/ 2636926 w 4328487"/>
              <a:gd name="connsiteY4666" fmla="*/ 1138347 h 4526253"/>
              <a:gd name="connsiteX4667" fmla="*/ 2641024 w 4328487"/>
              <a:gd name="connsiteY4667" fmla="*/ 1150715 h 4526253"/>
              <a:gd name="connsiteX4668" fmla="*/ 2633526 w 4328487"/>
              <a:gd name="connsiteY4668" fmla="*/ 1149320 h 4526253"/>
              <a:gd name="connsiteX4669" fmla="*/ 2636926 w 4328487"/>
              <a:gd name="connsiteY4669" fmla="*/ 1138347 h 4526253"/>
              <a:gd name="connsiteX4670" fmla="*/ 1579402 w 4328487"/>
              <a:gd name="connsiteY4670" fmla="*/ 1136151 h 4526253"/>
              <a:gd name="connsiteX4671" fmla="*/ 1573691 w 4328487"/>
              <a:gd name="connsiteY4671" fmla="*/ 1142333 h 4526253"/>
              <a:gd name="connsiteX4672" fmla="*/ 1573675 w 4328487"/>
              <a:gd name="connsiteY4672" fmla="*/ 1142526 h 4526253"/>
              <a:gd name="connsiteX4673" fmla="*/ 1586471 w 4328487"/>
              <a:gd name="connsiteY4673" fmla="*/ 1147540 h 4526253"/>
              <a:gd name="connsiteX4674" fmla="*/ 1588462 w 4328487"/>
              <a:gd name="connsiteY4674" fmla="*/ 1146759 h 4526253"/>
              <a:gd name="connsiteX4675" fmla="*/ 1589743 w 4328487"/>
              <a:gd name="connsiteY4675" fmla="*/ 1148769 h 4526253"/>
              <a:gd name="connsiteX4676" fmla="*/ 1604598 w 4328487"/>
              <a:gd name="connsiteY4676" fmla="*/ 1154537 h 4526253"/>
              <a:gd name="connsiteX4677" fmla="*/ 1608830 w 4328487"/>
              <a:gd name="connsiteY4677" fmla="*/ 1153455 h 4526253"/>
              <a:gd name="connsiteX4678" fmla="*/ 1598243 w 4328487"/>
              <a:gd name="connsiteY4678" fmla="*/ 1139110 h 4526253"/>
              <a:gd name="connsiteX4679" fmla="*/ 1579402 w 4328487"/>
              <a:gd name="connsiteY4679" fmla="*/ 1136151 h 4526253"/>
              <a:gd name="connsiteX4680" fmla="*/ 2553078 w 4328487"/>
              <a:gd name="connsiteY4680" fmla="*/ 1128870 h 4526253"/>
              <a:gd name="connsiteX4681" fmla="*/ 2569855 w 4328487"/>
              <a:gd name="connsiteY4681" fmla="*/ 1135874 h 4526253"/>
              <a:gd name="connsiteX4682" fmla="*/ 2558476 w 4328487"/>
              <a:gd name="connsiteY4682" fmla="*/ 1135944 h 4526253"/>
              <a:gd name="connsiteX4683" fmla="*/ 2556352 w 4328487"/>
              <a:gd name="connsiteY4683" fmla="*/ 1139510 h 4526253"/>
              <a:gd name="connsiteX4684" fmla="*/ 1539498 w 4328487"/>
              <a:gd name="connsiteY4684" fmla="*/ 1125539 h 4526253"/>
              <a:gd name="connsiteX4685" fmla="*/ 1538888 w 4328487"/>
              <a:gd name="connsiteY4685" fmla="*/ 1129481 h 4526253"/>
              <a:gd name="connsiteX4686" fmla="*/ 1541596 w 4328487"/>
              <a:gd name="connsiteY4686" fmla="*/ 1130520 h 4526253"/>
              <a:gd name="connsiteX4687" fmla="*/ 1553283 w 4328487"/>
              <a:gd name="connsiteY4687" fmla="*/ 1134964 h 4526253"/>
              <a:gd name="connsiteX4688" fmla="*/ 1565159 w 4328487"/>
              <a:gd name="connsiteY4688" fmla="*/ 1139407 h 4526253"/>
              <a:gd name="connsiteX4689" fmla="*/ 1566145 w 4328487"/>
              <a:gd name="connsiteY4689" fmla="*/ 1137961 h 4526253"/>
              <a:gd name="connsiteX4690" fmla="*/ 1539498 w 4328487"/>
              <a:gd name="connsiteY4690" fmla="*/ 1125539 h 4526253"/>
              <a:gd name="connsiteX4691" fmla="*/ 2606590 w 4328487"/>
              <a:gd name="connsiteY4691" fmla="*/ 1125083 h 4526253"/>
              <a:gd name="connsiteX4692" fmla="*/ 2608482 w 4328487"/>
              <a:gd name="connsiteY4692" fmla="*/ 1136119 h 4526253"/>
              <a:gd name="connsiteX4693" fmla="*/ 2605363 w 4328487"/>
              <a:gd name="connsiteY4693" fmla="*/ 1133753 h 4526253"/>
              <a:gd name="connsiteX4694" fmla="*/ 2605289 w 4328487"/>
              <a:gd name="connsiteY4694" fmla="*/ 1133933 h 4526253"/>
              <a:gd name="connsiteX4695" fmla="*/ 2598518 w 4328487"/>
              <a:gd name="connsiteY4695" fmla="*/ 1128304 h 4526253"/>
              <a:gd name="connsiteX4696" fmla="*/ 2605238 w 4328487"/>
              <a:gd name="connsiteY4696" fmla="*/ 1133508 h 4526253"/>
              <a:gd name="connsiteX4697" fmla="*/ 1541065 w 4328487"/>
              <a:gd name="connsiteY4697" fmla="*/ 1116981 h 4526253"/>
              <a:gd name="connsiteX4698" fmla="*/ 1540532 w 4328487"/>
              <a:gd name="connsiteY4698" fmla="*/ 1119960 h 4526253"/>
              <a:gd name="connsiteX4699" fmla="*/ 1543318 w 4328487"/>
              <a:gd name="connsiteY4699" fmla="*/ 1117734 h 4526253"/>
              <a:gd name="connsiteX4700" fmla="*/ 2584377 w 4328487"/>
              <a:gd name="connsiteY4700" fmla="*/ 1116189 h 4526253"/>
              <a:gd name="connsiteX4701" fmla="*/ 2584455 w 4328487"/>
              <a:gd name="connsiteY4701" fmla="*/ 1118782 h 4526253"/>
              <a:gd name="connsiteX4702" fmla="*/ 2576454 w 4328487"/>
              <a:gd name="connsiteY4702" fmla="*/ 1116428 h 4526253"/>
              <a:gd name="connsiteX4703" fmla="*/ 2584377 w 4328487"/>
              <a:gd name="connsiteY4703" fmla="*/ 1116189 h 4526253"/>
              <a:gd name="connsiteX4704" fmla="*/ 2613406 w 4328487"/>
              <a:gd name="connsiteY4704" fmla="*/ 1113609 h 4526253"/>
              <a:gd name="connsiteX4705" fmla="*/ 2604675 w 4328487"/>
              <a:gd name="connsiteY4705" fmla="*/ 1115489 h 4526253"/>
              <a:gd name="connsiteX4706" fmla="*/ 2599080 w 4328487"/>
              <a:gd name="connsiteY4706" fmla="*/ 1115521 h 4526253"/>
              <a:gd name="connsiteX4707" fmla="*/ 2498142 w 4328487"/>
              <a:gd name="connsiteY4707" fmla="*/ 1110986 h 4526253"/>
              <a:gd name="connsiteX4708" fmla="*/ 2505291 w 4328487"/>
              <a:gd name="connsiteY4708" fmla="*/ 1113309 h 4526253"/>
              <a:gd name="connsiteX4709" fmla="*/ 2503166 w 4328487"/>
              <a:gd name="connsiteY4709" fmla="*/ 1116876 h 4526253"/>
              <a:gd name="connsiteX4710" fmla="*/ 2498488 w 4328487"/>
              <a:gd name="connsiteY4710" fmla="*/ 1115175 h 4526253"/>
              <a:gd name="connsiteX4711" fmla="*/ 2498142 w 4328487"/>
              <a:gd name="connsiteY4711" fmla="*/ 1110986 h 4526253"/>
              <a:gd name="connsiteX4712" fmla="*/ 1817686 w 4328487"/>
              <a:gd name="connsiteY4712" fmla="*/ 1102804 h 4526253"/>
              <a:gd name="connsiteX4713" fmla="*/ 1816136 w 4328487"/>
              <a:gd name="connsiteY4713" fmla="*/ 1104063 h 4526253"/>
              <a:gd name="connsiteX4714" fmla="*/ 1839630 w 4328487"/>
              <a:gd name="connsiteY4714" fmla="*/ 1118520 h 4526253"/>
              <a:gd name="connsiteX4715" fmla="*/ 1840670 w 4328487"/>
              <a:gd name="connsiteY4715" fmla="*/ 1117555 h 4526253"/>
              <a:gd name="connsiteX4716" fmla="*/ 1817686 w 4328487"/>
              <a:gd name="connsiteY4716" fmla="*/ 1102804 h 4526253"/>
              <a:gd name="connsiteX4717" fmla="*/ 1533378 w 4328487"/>
              <a:gd name="connsiteY4717" fmla="*/ 1100762 h 4526253"/>
              <a:gd name="connsiteX4718" fmla="*/ 1511916 w 4328487"/>
              <a:gd name="connsiteY4718" fmla="*/ 1103324 h 4526253"/>
              <a:gd name="connsiteX4719" fmla="*/ 1515236 w 4328487"/>
              <a:gd name="connsiteY4719" fmla="*/ 1120499 h 4526253"/>
              <a:gd name="connsiteX4720" fmla="*/ 1527114 w 4328487"/>
              <a:gd name="connsiteY4720" fmla="*/ 1124943 h 4526253"/>
              <a:gd name="connsiteX4721" fmla="*/ 1533046 w 4328487"/>
              <a:gd name="connsiteY4721" fmla="*/ 1121927 h 4526253"/>
              <a:gd name="connsiteX4722" fmla="*/ 1537422 w 4328487"/>
              <a:gd name="connsiteY4722" fmla="*/ 1115560 h 4526253"/>
              <a:gd name="connsiteX4723" fmla="*/ 1526742 w 4328487"/>
              <a:gd name="connsiteY4723" fmla="*/ 1111783 h 4526253"/>
              <a:gd name="connsiteX4724" fmla="*/ 1545331 w 4328487"/>
              <a:gd name="connsiteY4724" fmla="*/ 1108405 h 4526253"/>
              <a:gd name="connsiteX4725" fmla="*/ 1533378 w 4328487"/>
              <a:gd name="connsiteY4725" fmla="*/ 1100762 h 4526253"/>
              <a:gd name="connsiteX4726" fmla="*/ 2552279 w 4328487"/>
              <a:gd name="connsiteY4726" fmla="*/ 1098517 h 4526253"/>
              <a:gd name="connsiteX4727" fmla="*/ 2567728 w 4328487"/>
              <a:gd name="connsiteY4727" fmla="*/ 1104091 h 4526253"/>
              <a:gd name="connsiteX4728" fmla="*/ 2566382 w 4328487"/>
              <a:gd name="connsiteY4728" fmla="*/ 1111163 h 4526253"/>
              <a:gd name="connsiteX4729" fmla="*/ 2576351 w 4328487"/>
              <a:gd name="connsiteY4729" fmla="*/ 1116527 h 4526253"/>
              <a:gd name="connsiteX4730" fmla="*/ 2566233 w 4328487"/>
              <a:gd name="connsiteY4730" fmla="*/ 1112938 h 4526253"/>
              <a:gd name="connsiteX4731" fmla="*/ 2566287 w 4328487"/>
              <a:gd name="connsiteY4731" fmla="*/ 1111126 h 4526253"/>
              <a:gd name="connsiteX4732" fmla="*/ 1711802 w 4328487"/>
              <a:gd name="connsiteY4732" fmla="*/ 1094036 h 4526253"/>
              <a:gd name="connsiteX4733" fmla="*/ 1705899 w 4328487"/>
              <a:gd name="connsiteY4733" fmla="*/ 1100220 h 4526253"/>
              <a:gd name="connsiteX4734" fmla="*/ 1717573 w 4328487"/>
              <a:gd name="connsiteY4734" fmla="*/ 1107160 h 4526253"/>
              <a:gd name="connsiteX4735" fmla="*/ 1722809 w 4328487"/>
              <a:gd name="connsiteY4735" fmla="*/ 1110300 h 4526253"/>
              <a:gd name="connsiteX4736" fmla="*/ 1730428 w 4328487"/>
              <a:gd name="connsiteY4736" fmla="*/ 1114960 h 4526253"/>
              <a:gd name="connsiteX4737" fmla="*/ 1737729 w 4328487"/>
              <a:gd name="connsiteY4737" fmla="*/ 1111746 h 4526253"/>
              <a:gd name="connsiteX4738" fmla="*/ 1731081 w 4328487"/>
              <a:gd name="connsiteY4738" fmla="*/ 1115245 h 4526253"/>
              <a:gd name="connsiteX4739" fmla="*/ 1795217 w 4328487"/>
              <a:gd name="connsiteY4739" fmla="*/ 1153663 h 4526253"/>
              <a:gd name="connsiteX4740" fmla="*/ 1798107 w 4328487"/>
              <a:gd name="connsiteY4740" fmla="*/ 1147786 h 4526253"/>
              <a:gd name="connsiteX4741" fmla="*/ 1781420 w 4328487"/>
              <a:gd name="connsiteY4741" fmla="*/ 1137320 h 4526253"/>
              <a:gd name="connsiteX4742" fmla="*/ 1778959 w 4328487"/>
              <a:gd name="connsiteY4742" fmla="*/ 1140315 h 4526253"/>
              <a:gd name="connsiteX4743" fmla="*/ 1780222 w 4328487"/>
              <a:gd name="connsiteY4743" fmla="*/ 1136656 h 4526253"/>
              <a:gd name="connsiteX4744" fmla="*/ 1739229 w 4328487"/>
              <a:gd name="connsiteY4744" fmla="*/ 1111064 h 4526253"/>
              <a:gd name="connsiteX4745" fmla="*/ 1737729 w 4328487"/>
              <a:gd name="connsiteY4745" fmla="*/ 1111746 h 4526253"/>
              <a:gd name="connsiteX4746" fmla="*/ 1738772 w 4328487"/>
              <a:gd name="connsiteY4746" fmla="*/ 1110779 h 4526253"/>
              <a:gd name="connsiteX4747" fmla="*/ 1732172 w 4328487"/>
              <a:gd name="connsiteY4747" fmla="*/ 1106591 h 4526253"/>
              <a:gd name="connsiteX4748" fmla="*/ 1711802 w 4328487"/>
              <a:gd name="connsiteY4748" fmla="*/ 1094036 h 4526253"/>
              <a:gd name="connsiteX4749" fmla="*/ 1352196 w 4328487"/>
              <a:gd name="connsiteY4749" fmla="*/ 1088158 h 4526253"/>
              <a:gd name="connsiteX4750" fmla="*/ 1378413 w 4328487"/>
              <a:gd name="connsiteY4750" fmla="*/ 1107021 h 4526253"/>
              <a:gd name="connsiteX4751" fmla="*/ 1371710 w 4328487"/>
              <a:gd name="connsiteY4751" fmla="*/ 1119453 h 4526253"/>
              <a:gd name="connsiteX4752" fmla="*/ 1424037 w 4328487"/>
              <a:gd name="connsiteY4752" fmla="*/ 1138443 h 4526253"/>
              <a:gd name="connsiteX4753" fmla="*/ 1430919 w 4328487"/>
              <a:gd name="connsiteY4753" fmla="*/ 1132061 h 4526253"/>
              <a:gd name="connsiteX4754" fmla="*/ 1437107 w 4328487"/>
              <a:gd name="connsiteY4754" fmla="*/ 1122417 h 4526253"/>
              <a:gd name="connsiteX4755" fmla="*/ 1352196 w 4328487"/>
              <a:gd name="connsiteY4755" fmla="*/ 1088158 h 4526253"/>
              <a:gd name="connsiteX4756" fmla="*/ 2567786 w 4328487"/>
              <a:gd name="connsiteY4756" fmla="*/ 1088048 h 4526253"/>
              <a:gd name="connsiteX4757" fmla="*/ 2588852 w 4328487"/>
              <a:gd name="connsiteY4757" fmla="*/ 1090897 h 4526253"/>
              <a:gd name="connsiteX4758" fmla="*/ 2582591 w 4328487"/>
              <a:gd name="connsiteY4758" fmla="*/ 1101503 h 4526253"/>
              <a:gd name="connsiteX4759" fmla="*/ 2567786 w 4328487"/>
              <a:gd name="connsiteY4759" fmla="*/ 1088048 h 4526253"/>
              <a:gd name="connsiteX4760" fmla="*/ 2495094 w 4328487"/>
              <a:gd name="connsiteY4760" fmla="*/ 1081190 h 4526253"/>
              <a:gd name="connsiteX4761" fmla="*/ 2486089 w 4328487"/>
              <a:gd name="connsiteY4761" fmla="*/ 1087584 h 4526253"/>
              <a:gd name="connsiteX4762" fmla="*/ 2492113 w 4328487"/>
              <a:gd name="connsiteY4762" fmla="*/ 1090526 h 4526253"/>
              <a:gd name="connsiteX4763" fmla="*/ 2495094 w 4328487"/>
              <a:gd name="connsiteY4763" fmla="*/ 1081190 h 4526253"/>
              <a:gd name="connsiteX4764" fmla="*/ 1690319 w 4328487"/>
              <a:gd name="connsiteY4764" fmla="*/ 1080908 h 4526253"/>
              <a:gd name="connsiteX4765" fmla="*/ 1685127 w 4328487"/>
              <a:gd name="connsiteY4765" fmla="*/ 1087860 h 4526253"/>
              <a:gd name="connsiteX4766" fmla="*/ 1688336 w 4328487"/>
              <a:gd name="connsiteY4766" fmla="*/ 1089855 h 4526253"/>
              <a:gd name="connsiteX4767" fmla="*/ 1568016 w 4328487"/>
              <a:gd name="connsiteY4767" fmla="*/ 1074931 h 4526253"/>
              <a:gd name="connsiteX4768" fmla="*/ 1580271 w 4328487"/>
              <a:gd name="connsiteY4768" fmla="*/ 1094837 h 4526253"/>
              <a:gd name="connsiteX4769" fmla="*/ 1588998 w 4328487"/>
              <a:gd name="connsiteY4769" fmla="*/ 1087100 h 4526253"/>
              <a:gd name="connsiteX4770" fmla="*/ 1572425 w 4328487"/>
              <a:gd name="connsiteY4770" fmla="*/ 1077594 h 4526253"/>
              <a:gd name="connsiteX4771" fmla="*/ 1571874 w 4328487"/>
              <a:gd name="connsiteY4771" fmla="*/ 1078462 h 4526253"/>
              <a:gd name="connsiteX4772" fmla="*/ 1571049 w 4328487"/>
              <a:gd name="connsiteY4772" fmla="*/ 1076738 h 4526253"/>
              <a:gd name="connsiteX4773" fmla="*/ 1568016 w 4328487"/>
              <a:gd name="connsiteY4773" fmla="*/ 1074931 h 4526253"/>
              <a:gd name="connsiteX4774" fmla="*/ 1119972 w 4328487"/>
              <a:gd name="connsiteY4774" fmla="*/ 1067384 h 4526253"/>
              <a:gd name="connsiteX4775" fmla="*/ 1114511 w 4328487"/>
              <a:gd name="connsiteY4775" fmla="*/ 1081154 h 4526253"/>
              <a:gd name="connsiteX4776" fmla="*/ 1120254 w 4328487"/>
              <a:gd name="connsiteY4776" fmla="*/ 1067478 h 4526253"/>
              <a:gd name="connsiteX4777" fmla="*/ 1119972 w 4328487"/>
              <a:gd name="connsiteY4777" fmla="*/ 1067384 h 4526253"/>
              <a:gd name="connsiteX4778" fmla="*/ 2509733 w 4328487"/>
              <a:gd name="connsiteY4778" fmla="*/ 1064374 h 4526253"/>
              <a:gd name="connsiteX4779" fmla="*/ 2518608 w 4328487"/>
              <a:gd name="connsiteY4779" fmla="*/ 1064717 h 4526253"/>
              <a:gd name="connsiteX4780" fmla="*/ 2525402 w 4328487"/>
              <a:gd name="connsiteY4780" fmla="*/ 1081417 h 4526253"/>
              <a:gd name="connsiteX4781" fmla="*/ 2545360 w 4328487"/>
              <a:gd name="connsiteY4781" fmla="*/ 1090011 h 4526253"/>
              <a:gd name="connsiteX4782" fmla="*/ 2545345 w 4328487"/>
              <a:gd name="connsiteY4782" fmla="*/ 1090203 h 4526253"/>
              <a:gd name="connsiteX4783" fmla="*/ 2544511 w 4328487"/>
              <a:gd name="connsiteY4783" fmla="*/ 1090977 h 4526253"/>
              <a:gd name="connsiteX4784" fmla="*/ 2544985 w 4328487"/>
              <a:gd name="connsiteY4784" fmla="*/ 1091070 h 4526253"/>
              <a:gd name="connsiteX4785" fmla="*/ 2545448 w 4328487"/>
              <a:gd name="connsiteY4785" fmla="*/ 1090107 h 4526253"/>
              <a:gd name="connsiteX4786" fmla="*/ 2545554 w 4328487"/>
              <a:gd name="connsiteY4786" fmla="*/ 1090010 h 4526253"/>
              <a:gd name="connsiteX4787" fmla="*/ 2545464 w 4328487"/>
              <a:gd name="connsiteY4787" fmla="*/ 1089913 h 4526253"/>
              <a:gd name="connsiteX4788" fmla="*/ 2545423 w 4328487"/>
              <a:gd name="connsiteY4788" fmla="*/ 1089242 h 4526253"/>
              <a:gd name="connsiteX4789" fmla="*/ 2552190 w 4328487"/>
              <a:gd name="connsiteY4789" fmla="*/ 1098424 h 4526253"/>
              <a:gd name="connsiteX4790" fmla="*/ 2541501 w 4328487"/>
              <a:gd name="connsiteY4790" fmla="*/ 1093589 h 4526253"/>
              <a:gd name="connsiteX4791" fmla="*/ 2543670 w 4328487"/>
              <a:gd name="connsiteY4791" fmla="*/ 1105968 h 4526253"/>
              <a:gd name="connsiteX4792" fmla="*/ 2523755 w 4328487"/>
              <a:gd name="connsiteY4792" fmla="*/ 1104360 h 4526253"/>
              <a:gd name="connsiteX4793" fmla="*/ 2541862 w 4328487"/>
              <a:gd name="connsiteY4793" fmla="*/ 1092723 h 4526253"/>
              <a:gd name="connsiteX4794" fmla="*/ 2525411 w 4328487"/>
              <a:gd name="connsiteY4794" fmla="*/ 1081439 h 4526253"/>
              <a:gd name="connsiteX4795" fmla="*/ 2525430 w 4328487"/>
              <a:gd name="connsiteY4795" fmla="*/ 1081487 h 4526253"/>
              <a:gd name="connsiteX4796" fmla="*/ 2521239 w 4328487"/>
              <a:gd name="connsiteY4796" fmla="*/ 1079686 h 4526253"/>
              <a:gd name="connsiteX4797" fmla="*/ 2523184 w 4328487"/>
              <a:gd name="connsiteY4797" fmla="*/ 1079481 h 4526253"/>
              <a:gd name="connsiteX4798" fmla="*/ 2505665 w 4328487"/>
              <a:gd name="connsiteY4798" fmla="*/ 1066236 h 4526253"/>
              <a:gd name="connsiteX4799" fmla="*/ 2509733 w 4328487"/>
              <a:gd name="connsiteY4799" fmla="*/ 1064374 h 4526253"/>
              <a:gd name="connsiteX4800" fmla="*/ 978379 w 4328487"/>
              <a:gd name="connsiteY4800" fmla="*/ 1059218 h 4526253"/>
              <a:gd name="connsiteX4801" fmla="*/ 979442 w 4328487"/>
              <a:gd name="connsiteY4801" fmla="*/ 1060364 h 4526253"/>
              <a:gd name="connsiteX4802" fmla="*/ 979874 w 4328487"/>
              <a:gd name="connsiteY4802" fmla="*/ 1059785 h 4526253"/>
              <a:gd name="connsiteX4803" fmla="*/ 978379 w 4328487"/>
              <a:gd name="connsiteY4803" fmla="*/ 1059218 h 4526253"/>
              <a:gd name="connsiteX4804" fmla="*/ 2512283 w 4328487"/>
              <a:gd name="connsiteY4804" fmla="*/ 1056011 h 4526253"/>
              <a:gd name="connsiteX4805" fmla="*/ 2505390 w 4328487"/>
              <a:gd name="connsiteY4805" fmla="*/ 1061337 h 4526253"/>
              <a:gd name="connsiteX4806" fmla="*/ 2496853 w 4328487"/>
              <a:gd name="connsiteY4806" fmla="*/ 1059660 h 4526253"/>
              <a:gd name="connsiteX4807" fmla="*/ 1393754 w 4328487"/>
              <a:gd name="connsiteY4807" fmla="*/ 1047533 h 4526253"/>
              <a:gd name="connsiteX4808" fmla="*/ 1407151 w 4328487"/>
              <a:gd name="connsiteY4808" fmla="*/ 1057276 h 4526253"/>
              <a:gd name="connsiteX4809" fmla="*/ 1393766 w 4328487"/>
              <a:gd name="connsiteY4809" fmla="*/ 1048018 h 4526253"/>
              <a:gd name="connsiteX4810" fmla="*/ 988110 w 4328487"/>
              <a:gd name="connsiteY4810" fmla="*/ 1046285 h 4526253"/>
              <a:gd name="connsiteX4811" fmla="*/ 977656 w 4328487"/>
              <a:gd name="connsiteY4811" fmla="*/ 1051537 h 4526253"/>
              <a:gd name="connsiteX4812" fmla="*/ 983968 w 4328487"/>
              <a:gd name="connsiteY4812" fmla="*/ 1053324 h 4526253"/>
              <a:gd name="connsiteX4813" fmla="*/ 988110 w 4328487"/>
              <a:gd name="connsiteY4813" fmla="*/ 1046285 h 4526253"/>
              <a:gd name="connsiteX4814" fmla="*/ 2491020 w 4328487"/>
              <a:gd name="connsiteY4814" fmla="*/ 1043748 h 4526253"/>
              <a:gd name="connsiteX4815" fmla="*/ 2485952 w 4328487"/>
              <a:gd name="connsiteY4815" fmla="*/ 1049159 h 4526253"/>
              <a:gd name="connsiteX4816" fmla="*/ 2483394 w 4328487"/>
              <a:gd name="connsiteY4816" fmla="*/ 1043892 h 4526253"/>
              <a:gd name="connsiteX4817" fmla="*/ 1623400 w 4328487"/>
              <a:gd name="connsiteY4817" fmla="*/ 1041163 h 4526253"/>
              <a:gd name="connsiteX4818" fmla="*/ 1613134 w 4328487"/>
              <a:gd name="connsiteY4818" fmla="*/ 1047662 h 4526253"/>
              <a:gd name="connsiteX4819" fmla="*/ 1643294 w 4328487"/>
              <a:gd name="connsiteY4819" fmla="*/ 1064290 h 4526253"/>
              <a:gd name="connsiteX4820" fmla="*/ 1649446 w 4328487"/>
              <a:gd name="connsiteY4820" fmla="*/ 1062137 h 4526253"/>
              <a:gd name="connsiteX4821" fmla="*/ 1650359 w 4328487"/>
              <a:gd name="connsiteY4821" fmla="*/ 1056849 h 4526253"/>
              <a:gd name="connsiteX4822" fmla="*/ 1623400 w 4328487"/>
              <a:gd name="connsiteY4822" fmla="*/ 1041163 h 4526253"/>
              <a:gd name="connsiteX4823" fmla="*/ 1226393 w 4328487"/>
              <a:gd name="connsiteY4823" fmla="*/ 1038876 h 4526253"/>
              <a:gd name="connsiteX4824" fmla="*/ 1218893 w 4328487"/>
              <a:gd name="connsiteY4824" fmla="*/ 1057560 h 4526253"/>
              <a:gd name="connsiteX4825" fmla="*/ 1231357 w 4328487"/>
              <a:gd name="connsiteY4825" fmla="*/ 1070163 h 4526253"/>
              <a:gd name="connsiteX4826" fmla="*/ 1243306 w 4328487"/>
              <a:gd name="connsiteY4826" fmla="*/ 1045402 h 4526253"/>
              <a:gd name="connsiteX4827" fmla="*/ 1226393 w 4328487"/>
              <a:gd name="connsiteY4827" fmla="*/ 1038876 h 4526253"/>
              <a:gd name="connsiteX4828" fmla="*/ 2392681 w 4328487"/>
              <a:gd name="connsiteY4828" fmla="*/ 1033493 h 4526253"/>
              <a:gd name="connsiteX4829" fmla="*/ 2405432 w 4328487"/>
              <a:gd name="connsiteY4829" fmla="*/ 1041388 h 4526253"/>
              <a:gd name="connsiteX4830" fmla="*/ 2400933 w 4328487"/>
              <a:gd name="connsiteY4830" fmla="*/ 1042185 h 4526253"/>
              <a:gd name="connsiteX4831" fmla="*/ 1209765 w 4328487"/>
              <a:gd name="connsiteY4831" fmla="*/ 1032446 h 4526253"/>
              <a:gd name="connsiteX4832" fmla="*/ 1208022 w 4328487"/>
              <a:gd name="connsiteY4832" fmla="*/ 1046674 h 4526253"/>
              <a:gd name="connsiteX4833" fmla="*/ 1215554 w 4328487"/>
              <a:gd name="connsiteY4833" fmla="*/ 1034716 h 4526253"/>
              <a:gd name="connsiteX4834" fmla="*/ 1209765 w 4328487"/>
              <a:gd name="connsiteY4834" fmla="*/ 1032446 h 4526253"/>
              <a:gd name="connsiteX4835" fmla="*/ 989734 w 4328487"/>
              <a:gd name="connsiteY4835" fmla="*/ 1021684 h 4526253"/>
              <a:gd name="connsiteX4836" fmla="*/ 976324 w 4328487"/>
              <a:gd name="connsiteY4836" fmla="*/ 1047799 h 4526253"/>
              <a:gd name="connsiteX4837" fmla="*/ 983268 w 4328487"/>
              <a:gd name="connsiteY4837" fmla="*/ 1044201 h 4526253"/>
              <a:gd name="connsiteX4838" fmla="*/ 982032 w 4328487"/>
              <a:gd name="connsiteY4838" fmla="*/ 1041616 h 4526253"/>
              <a:gd name="connsiteX4839" fmla="*/ 989904 w 4328487"/>
              <a:gd name="connsiteY4839" fmla="*/ 1043201 h 4526253"/>
              <a:gd name="connsiteX4840" fmla="*/ 999390 w 4328487"/>
              <a:gd name="connsiteY4840" fmla="*/ 1024987 h 4526253"/>
              <a:gd name="connsiteX4841" fmla="*/ 989734 w 4328487"/>
              <a:gd name="connsiteY4841" fmla="*/ 1021684 h 4526253"/>
              <a:gd name="connsiteX4842" fmla="*/ 1580361 w 4328487"/>
              <a:gd name="connsiteY4842" fmla="*/ 1015872 h 4526253"/>
              <a:gd name="connsiteX4843" fmla="*/ 1573225 w 4328487"/>
              <a:gd name="connsiteY4843" fmla="*/ 1025329 h 4526253"/>
              <a:gd name="connsiteX4844" fmla="*/ 1597658 w 4328487"/>
              <a:gd name="connsiteY4844" fmla="*/ 1038917 h 4526253"/>
              <a:gd name="connsiteX4845" fmla="*/ 1603827 w 4328487"/>
              <a:gd name="connsiteY4845" fmla="*/ 1029466 h 4526253"/>
              <a:gd name="connsiteX4846" fmla="*/ 1580361 w 4328487"/>
              <a:gd name="connsiteY4846" fmla="*/ 1015872 h 4526253"/>
              <a:gd name="connsiteX4847" fmla="*/ 1128887 w 4328487"/>
              <a:gd name="connsiteY4847" fmla="*/ 1001908 h 4526253"/>
              <a:gd name="connsiteX4848" fmla="*/ 1128954 w 4328487"/>
              <a:gd name="connsiteY4848" fmla="*/ 1036493 h 4526253"/>
              <a:gd name="connsiteX4849" fmla="*/ 1133277 w 4328487"/>
              <a:gd name="connsiteY4849" fmla="*/ 1037811 h 4526253"/>
              <a:gd name="connsiteX4850" fmla="*/ 1159101 w 4328487"/>
              <a:gd name="connsiteY4850" fmla="*/ 1013157 h 4526253"/>
              <a:gd name="connsiteX4851" fmla="*/ 1128887 w 4328487"/>
              <a:gd name="connsiteY4851" fmla="*/ 1001908 h 4526253"/>
              <a:gd name="connsiteX4852" fmla="*/ 2305654 w 4328487"/>
              <a:gd name="connsiteY4852" fmla="*/ 994446 h 4526253"/>
              <a:gd name="connsiteX4853" fmla="*/ 2306283 w 4328487"/>
              <a:gd name="connsiteY4853" fmla="*/ 1003280 h 4526253"/>
              <a:gd name="connsiteX4854" fmla="*/ 2298657 w 4328487"/>
              <a:gd name="connsiteY4854" fmla="*/ 1003423 h 4526253"/>
              <a:gd name="connsiteX4855" fmla="*/ 2406002 w 4328487"/>
              <a:gd name="connsiteY4855" fmla="*/ 990759 h 4526253"/>
              <a:gd name="connsiteX4856" fmla="*/ 2411892 w 4328487"/>
              <a:gd name="connsiteY4856" fmla="*/ 994183 h 4526253"/>
              <a:gd name="connsiteX4857" fmla="*/ 2412046 w 4328487"/>
              <a:gd name="connsiteY4857" fmla="*/ 995814 h 4526253"/>
              <a:gd name="connsiteX4858" fmla="*/ 2406002 w 4328487"/>
              <a:gd name="connsiteY4858" fmla="*/ 990759 h 4526253"/>
              <a:gd name="connsiteX4859" fmla="*/ 2273791 w 4328487"/>
              <a:gd name="connsiteY4859" fmla="*/ 984553 h 4526253"/>
              <a:gd name="connsiteX4860" fmla="*/ 2266882 w 4328487"/>
              <a:gd name="connsiteY4860" fmla="*/ 990072 h 4526253"/>
              <a:gd name="connsiteX4861" fmla="*/ 2273791 w 4328487"/>
              <a:gd name="connsiteY4861" fmla="*/ 984553 h 4526253"/>
              <a:gd name="connsiteX4862" fmla="*/ 2402233 w 4328487"/>
              <a:gd name="connsiteY4862" fmla="*/ 984517 h 4526253"/>
              <a:gd name="connsiteX4863" fmla="*/ 2402236 w 4328487"/>
              <a:gd name="connsiteY4863" fmla="*/ 987323 h 4526253"/>
              <a:gd name="connsiteX4864" fmla="*/ 2394967 w 4328487"/>
              <a:gd name="connsiteY4864" fmla="*/ 990153 h 4526253"/>
              <a:gd name="connsiteX4865" fmla="*/ 2402233 w 4328487"/>
              <a:gd name="connsiteY4865" fmla="*/ 984517 h 4526253"/>
              <a:gd name="connsiteX4866" fmla="*/ 1203733 w 4328487"/>
              <a:gd name="connsiteY4866" fmla="*/ 971770 h 4526253"/>
              <a:gd name="connsiteX4867" fmla="*/ 1198044 w 4328487"/>
              <a:gd name="connsiteY4867" fmla="*/ 989480 h 4526253"/>
              <a:gd name="connsiteX4868" fmla="*/ 1253709 w 4328487"/>
              <a:gd name="connsiteY4868" fmla="*/ 959361 h 4526253"/>
              <a:gd name="connsiteX4869" fmla="*/ 1214491 w 4328487"/>
              <a:gd name="connsiteY4869" fmla="*/ 1017045 h 4526253"/>
              <a:gd name="connsiteX4870" fmla="*/ 1225008 w 4328487"/>
              <a:gd name="connsiteY4870" fmla="*/ 1020440 h 4526253"/>
              <a:gd name="connsiteX4871" fmla="*/ 1262141 w 4328487"/>
              <a:gd name="connsiteY4871" fmla="*/ 990627 h 4526253"/>
              <a:gd name="connsiteX4872" fmla="*/ 1233555 w 4328487"/>
              <a:gd name="connsiteY4872" fmla="*/ 1023173 h 4526253"/>
              <a:gd name="connsiteX4873" fmla="*/ 1250933 w 4328487"/>
              <a:gd name="connsiteY4873" fmla="*/ 1028735 h 4526253"/>
              <a:gd name="connsiteX4874" fmla="*/ 1277275 w 4328487"/>
              <a:gd name="connsiteY4874" fmla="*/ 974107 h 4526253"/>
              <a:gd name="connsiteX4875" fmla="*/ 1330700 w 4328487"/>
              <a:gd name="connsiteY4875" fmla="*/ 1055148 h 4526253"/>
              <a:gd name="connsiteX4876" fmla="*/ 1453179 w 4328487"/>
              <a:gd name="connsiteY4876" fmla="*/ 1097918 h 4526253"/>
              <a:gd name="connsiteX4877" fmla="*/ 1460376 w 4328487"/>
              <a:gd name="connsiteY4877" fmla="*/ 1087689 h 4526253"/>
              <a:gd name="connsiteX4878" fmla="*/ 1442779 w 4328487"/>
              <a:gd name="connsiteY4878" fmla="*/ 1068298 h 4526253"/>
              <a:gd name="connsiteX4879" fmla="*/ 1450442 w 4328487"/>
              <a:gd name="connsiteY4879" fmla="*/ 1083046 h 4526253"/>
              <a:gd name="connsiteX4880" fmla="*/ 1395915 w 4328487"/>
              <a:gd name="connsiteY4880" fmla="*/ 1031982 h 4526253"/>
              <a:gd name="connsiteX4881" fmla="*/ 1393641 w 4328487"/>
              <a:gd name="connsiteY4881" fmla="*/ 1043020 h 4526253"/>
              <a:gd name="connsiteX4882" fmla="*/ 1393754 w 4328487"/>
              <a:gd name="connsiteY4882" fmla="*/ 1047533 h 4526253"/>
              <a:gd name="connsiteX4883" fmla="*/ 1386976 w 4328487"/>
              <a:gd name="connsiteY4883" fmla="*/ 1042604 h 4526253"/>
              <a:gd name="connsiteX4884" fmla="*/ 1364395 w 4328487"/>
              <a:gd name="connsiteY4884" fmla="*/ 1030830 h 4526253"/>
              <a:gd name="connsiteX4885" fmla="*/ 1380275 w 4328487"/>
              <a:gd name="connsiteY4885" fmla="*/ 1026409 h 4526253"/>
              <a:gd name="connsiteX4886" fmla="*/ 1362710 w 4328487"/>
              <a:gd name="connsiteY4886" fmla="*/ 1023155 h 4526253"/>
              <a:gd name="connsiteX4887" fmla="*/ 1368468 w 4328487"/>
              <a:gd name="connsiteY4887" fmla="*/ 1016395 h 4526253"/>
              <a:gd name="connsiteX4888" fmla="*/ 1315034 w 4328487"/>
              <a:gd name="connsiteY4888" fmla="*/ 1002697 h 4526253"/>
              <a:gd name="connsiteX4889" fmla="*/ 1295805 w 4328487"/>
              <a:gd name="connsiteY4889" fmla="*/ 986772 h 4526253"/>
              <a:gd name="connsiteX4890" fmla="*/ 1350296 w 4328487"/>
              <a:gd name="connsiteY4890" fmla="*/ 999310 h 4526253"/>
              <a:gd name="connsiteX4891" fmla="*/ 1330103 w 4328487"/>
              <a:gd name="connsiteY4891" fmla="*/ 986947 h 4526253"/>
              <a:gd name="connsiteX4892" fmla="*/ 1348633 w 4328487"/>
              <a:gd name="connsiteY4892" fmla="*/ 986640 h 4526253"/>
              <a:gd name="connsiteX4893" fmla="*/ 1317808 w 4328487"/>
              <a:gd name="connsiteY4893" fmla="*/ 972431 h 4526253"/>
              <a:gd name="connsiteX4894" fmla="*/ 1289578 w 4328487"/>
              <a:gd name="connsiteY4894" fmla="*/ 969805 h 4526253"/>
              <a:gd name="connsiteX4895" fmla="*/ 1317138 w 4328487"/>
              <a:gd name="connsiteY4895" fmla="*/ 980494 h 4526253"/>
              <a:gd name="connsiteX4896" fmla="*/ 1291240 w 4328487"/>
              <a:gd name="connsiteY4896" fmla="*/ 982475 h 4526253"/>
              <a:gd name="connsiteX4897" fmla="*/ 1257648 w 4328487"/>
              <a:gd name="connsiteY4897" fmla="*/ 964236 h 4526253"/>
              <a:gd name="connsiteX4898" fmla="*/ 1264151 w 4328487"/>
              <a:gd name="connsiteY4898" fmla="*/ 966021 h 4526253"/>
              <a:gd name="connsiteX4899" fmla="*/ 1253709 w 4328487"/>
              <a:gd name="connsiteY4899" fmla="*/ 959361 h 4526253"/>
              <a:gd name="connsiteX4900" fmla="*/ 1012331 w 4328487"/>
              <a:gd name="connsiteY4900" fmla="*/ 958623 h 4526253"/>
              <a:gd name="connsiteX4901" fmla="*/ 1001078 w 4328487"/>
              <a:gd name="connsiteY4901" fmla="*/ 996060 h 4526253"/>
              <a:gd name="connsiteX4902" fmla="*/ 1011050 w 4328487"/>
              <a:gd name="connsiteY4902" fmla="*/ 999075 h 4526253"/>
              <a:gd name="connsiteX4903" fmla="*/ 1015631 w 4328487"/>
              <a:gd name="connsiteY4903" fmla="*/ 986654 h 4526253"/>
              <a:gd name="connsiteX4904" fmla="*/ 1061440 w 4328487"/>
              <a:gd name="connsiteY4904" fmla="*/ 976865 h 4526253"/>
              <a:gd name="connsiteX4905" fmla="*/ 1012331 w 4328487"/>
              <a:gd name="connsiteY4905" fmla="*/ 958623 h 4526253"/>
              <a:gd name="connsiteX4906" fmla="*/ 2276483 w 4328487"/>
              <a:gd name="connsiteY4906" fmla="*/ 956295 h 4526253"/>
              <a:gd name="connsiteX4907" fmla="*/ 2288804 w 4328487"/>
              <a:gd name="connsiteY4907" fmla="*/ 961216 h 4526253"/>
              <a:gd name="connsiteX4908" fmla="*/ 2280056 w 4328487"/>
              <a:gd name="connsiteY4908" fmla="*/ 963287 h 4526253"/>
              <a:gd name="connsiteX4909" fmla="*/ 2276483 w 4328487"/>
              <a:gd name="connsiteY4909" fmla="*/ 956295 h 4526253"/>
              <a:gd name="connsiteX4910" fmla="*/ 1206992 w 4328487"/>
              <a:gd name="connsiteY4910" fmla="*/ 915048 h 4526253"/>
              <a:gd name="connsiteX4911" fmla="*/ 1197334 w 4328487"/>
              <a:gd name="connsiteY4911" fmla="*/ 920319 h 4526253"/>
              <a:gd name="connsiteX4912" fmla="*/ 1212613 w 4328487"/>
              <a:gd name="connsiteY4912" fmla="*/ 943280 h 4526253"/>
              <a:gd name="connsiteX4913" fmla="*/ 1214032 w 4328487"/>
              <a:gd name="connsiteY4913" fmla="*/ 944810 h 4526253"/>
              <a:gd name="connsiteX4914" fmla="*/ 1217761 w 4328487"/>
              <a:gd name="connsiteY4914" fmla="*/ 949878 h 4526253"/>
              <a:gd name="connsiteX4915" fmla="*/ 1192951 w 4328487"/>
              <a:gd name="connsiteY4915" fmla="*/ 1010549 h 4526253"/>
              <a:gd name="connsiteX4916" fmla="*/ 1203292 w 4328487"/>
              <a:gd name="connsiteY4916" fmla="*/ 1013751 h 4526253"/>
              <a:gd name="connsiteX4917" fmla="*/ 1249748 w 4328487"/>
              <a:gd name="connsiteY4917" fmla="*/ 955927 h 4526253"/>
              <a:gd name="connsiteX4918" fmla="*/ 1227944 w 4328487"/>
              <a:gd name="connsiteY4918" fmla="*/ 921956 h 4526253"/>
              <a:gd name="connsiteX4919" fmla="*/ 1206992 w 4328487"/>
              <a:gd name="connsiteY4919" fmla="*/ 915048 h 4526253"/>
              <a:gd name="connsiteX4920" fmla="*/ 1383286 w 4328487"/>
              <a:gd name="connsiteY4920" fmla="*/ 908136 h 4526253"/>
              <a:gd name="connsiteX4921" fmla="*/ 1368228 w 4328487"/>
              <a:gd name="connsiteY4921" fmla="*/ 917834 h 4526253"/>
              <a:gd name="connsiteX4922" fmla="*/ 1367770 w 4328487"/>
              <a:gd name="connsiteY4922" fmla="*/ 921105 h 4526253"/>
              <a:gd name="connsiteX4923" fmla="*/ 1392921 w 4328487"/>
              <a:gd name="connsiteY4923" fmla="*/ 932958 h 4526253"/>
              <a:gd name="connsiteX4924" fmla="*/ 1409218 w 4328487"/>
              <a:gd name="connsiteY4924" fmla="*/ 941122 h 4526253"/>
              <a:gd name="connsiteX4925" fmla="*/ 1419548 w 4328487"/>
              <a:gd name="connsiteY4925" fmla="*/ 926745 h 4526253"/>
              <a:gd name="connsiteX4926" fmla="*/ 1383286 w 4328487"/>
              <a:gd name="connsiteY4926" fmla="*/ 908136 h 4526253"/>
              <a:gd name="connsiteX4927" fmla="*/ 2265798 w 4328487"/>
              <a:gd name="connsiteY4927" fmla="*/ 900525 h 4526253"/>
              <a:gd name="connsiteX4928" fmla="*/ 2282618 w 4328487"/>
              <a:gd name="connsiteY4928" fmla="*/ 915939 h 4526253"/>
              <a:gd name="connsiteX4929" fmla="*/ 2278810 w 4328487"/>
              <a:gd name="connsiteY4929" fmla="*/ 906968 h 4526253"/>
              <a:gd name="connsiteX4930" fmla="*/ 2139873 w 4328487"/>
              <a:gd name="connsiteY4930" fmla="*/ 898913 h 4526253"/>
              <a:gd name="connsiteX4931" fmla="*/ 2129358 w 4328487"/>
              <a:gd name="connsiteY4931" fmla="*/ 904932 h 4526253"/>
              <a:gd name="connsiteX4932" fmla="*/ 2126785 w 4328487"/>
              <a:gd name="connsiteY4932" fmla="*/ 903411 h 4526253"/>
              <a:gd name="connsiteX4933" fmla="*/ 2106790 w 4328487"/>
              <a:gd name="connsiteY4933" fmla="*/ 974717 h 4526253"/>
              <a:gd name="connsiteX4934" fmla="*/ 2115957 w 4328487"/>
              <a:gd name="connsiteY4934" fmla="*/ 948627 h 4526253"/>
              <a:gd name="connsiteX4935" fmla="*/ 2150332 w 4328487"/>
              <a:gd name="connsiteY4935" fmla="*/ 997411 h 4526253"/>
              <a:gd name="connsiteX4936" fmla="*/ 2176633 w 4328487"/>
              <a:gd name="connsiteY4936" fmla="*/ 958631 h 4526253"/>
              <a:gd name="connsiteX4937" fmla="*/ 2200912 w 4328487"/>
              <a:gd name="connsiteY4937" fmla="*/ 1018908 h 4526253"/>
              <a:gd name="connsiteX4938" fmla="*/ 2195902 w 4328487"/>
              <a:gd name="connsiteY4938" fmla="*/ 1024800 h 4526253"/>
              <a:gd name="connsiteX4939" fmla="*/ 2240097 w 4328487"/>
              <a:gd name="connsiteY4939" fmla="*/ 1024146 h 4526253"/>
              <a:gd name="connsiteX4940" fmla="*/ 2241634 w 4328487"/>
              <a:gd name="connsiteY4940" fmla="*/ 1012416 h 4526253"/>
              <a:gd name="connsiteX4941" fmla="*/ 2275355 w 4328487"/>
              <a:gd name="connsiteY4941" fmla="*/ 1042088 h 4526253"/>
              <a:gd name="connsiteX4942" fmla="*/ 2289769 w 4328487"/>
              <a:gd name="connsiteY4942" fmla="*/ 1049683 h 4526253"/>
              <a:gd name="connsiteX4943" fmla="*/ 2353397 w 4328487"/>
              <a:gd name="connsiteY4943" fmla="*/ 1066012 h 4526253"/>
              <a:gd name="connsiteX4944" fmla="*/ 2311892 w 4328487"/>
              <a:gd name="connsiteY4944" fmla="*/ 1111606 h 4526253"/>
              <a:gd name="connsiteX4945" fmla="*/ 2348817 w 4328487"/>
              <a:gd name="connsiteY4945" fmla="*/ 1115031 h 4526253"/>
              <a:gd name="connsiteX4946" fmla="*/ 2411127 w 4328487"/>
              <a:gd name="connsiteY4946" fmla="*/ 1044814 h 4526253"/>
              <a:gd name="connsiteX4947" fmla="*/ 2405609 w 4328487"/>
              <a:gd name="connsiteY4947" fmla="*/ 1041582 h 4526253"/>
              <a:gd name="connsiteX4948" fmla="*/ 2411754 w 4328487"/>
              <a:gd name="connsiteY4948" fmla="*/ 1044233 h 4526253"/>
              <a:gd name="connsiteX4949" fmla="*/ 2418772 w 4328487"/>
              <a:gd name="connsiteY4949" fmla="*/ 1037370 h 4526253"/>
              <a:gd name="connsiteX4950" fmla="*/ 2413138 w 4328487"/>
              <a:gd name="connsiteY4950" fmla="*/ 1033177 h 4526253"/>
              <a:gd name="connsiteX4951" fmla="*/ 2419815 w 4328487"/>
              <a:gd name="connsiteY4951" fmla="*/ 1036403 h 4526253"/>
              <a:gd name="connsiteX4952" fmla="*/ 2425148 w 4328487"/>
              <a:gd name="connsiteY4952" fmla="*/ 1031278 h 4526253"/>
              <a:gd name="connsiteX4953" fmla="*/ 2389775 w 4328487"/>
              <a:gd name="connsiteY4953" fmla="*/ 1019486 h 4526253"/>
              <a:gd name="connsiteX4954" fmla="*/ 2376992 w 4328487"/>
              <a:gd name="connsiteY4954" fmla="*/ 1028499 h 4526253"/>
              <a:gd name="connsiteX4955" fmla="*/ 2384424 w 4328487"/>
              <a:gd name="connsiteY4955" fmla="*/ 1031912 h 4526253"/>
              <a:gd name="connsiteX4956" fmla="*/ 2371011 w 4328487"/>
              <a:gd name="connsiteY4956" fmla="*/ 1035644 h 4526253"/>
              <a:gd name="connsiteX4957" fmla="*/ 2309167 w 4328487"/>
              <a:gd name="connsiteY4957" fmla="*/ 982130 h 4526253"/>
              <a:gd name="connsiteX4958" fmla="*/ 2326886 w 4328487"/>
              <a:gd name="connsiteY4958" fmla="*/ 990571 h 4526253"/>
              <a:gd name="connsiteX4959" fmla="*/ 2319650 w 4328487"/>
              <a:gd name="connsiteY4959" fmla="*/ 980046 h 4526253"/>
              <a:gd name="connsiteX4960" fmla="*/ 2342587 w 4328487"/>
              <a:gd name="connsiteY4960" fmla="*/ 1002483 h 4526253"/>
              <a:gd name="connsiteX4961" fmla="*/ 2355955 w 4328487"/>
              <a:gd name="connsiteY4961" fmla="*/ 979248 h 4526253"/>
              <a:gd name="connsiteX4962" fmla="*/ 2300391 w 4328487"/>
              <a:gd name="connsiteY4962" fmla="*/ 960952 h 4526253"/>
              <a:gd name="connsiteX4963" fmla="*/ 2295996 w 4328487"/>
              <a:gd name="connsiteY4963" fmla="*/ 948683 h 4526253"/>
              <a:gd name="connsiteX4964" fmla="*/ 2241267 w 4328487"/>
              <a:gd name="connsiteY4964" fmla="*/ 959102 h 4526253"/>
              <a:gd name="connsiteX4965" fmla="*/ 2268378 w 4328487"/>
              <a:gd name="connsiteY4965" fmla="*/ 974115 h 4526253"/>
              <a:gd name="connsiteX4966" fmla="*/ 2238037 w 4328487"/>
              <a:gd name="connsiteY4966" fmla="*/ 971514 h 4526253"/>
              <a:gd name="connsiteX4967" fmla="*/ 2250642 w 4328487"/>
              <a:gd name="connsiteY4967" fmla="*/ 962311 h 4526253"/>
              <a:gd name="connsiteX4968" fmla="*/ 2236392 w 4328487"/>
              <a:gd name="connsiteY4968" fmla="*/ 960956 h 4526253"/>
              <a:gd name="connsiteX4969" fmla="*/ 2236873 w 4328487"/>
              <a:gd name="connsiteY4969" fmla="*/ 946834 h 4526253"/>
              <a:gd name="connsiteX4970" fmla="*/ 2193881 w 4328487"/>
              <a:gd name="connsiteY4970" fmla="*/ 910303 h 4526253"/>
              <a:gd name="connsiteX4971" fmla="*/ 2196653 w 4328487"/>
              <a:gd name="connsiteY4971" fmla="*/ 901160 h 4526253"/>
              <a:gd name="connsiteX4972" fmla="*/ 2159552 w 4328487"/>
              <a:gd name="connsiteY4972" fmla="*/ 914067 h 4526253"/>
              <a:gd name="connsiteX4973" fmla="*/ 2139873 w 4328487"/>
              <a:gd name="connsiteY4973" fmla="*/ 898913 h 4526253"/>
              <a:gd name="connsiteX4974" fmla="*/ 1426747 w 4328487"/>
              <a:gd name="connsiteY4974" fmla="*/ 879918 h 4526253"/>
              <a:gd name="connsiteX4975" fmla="*/ 1414637 w 4328487"/>
              <a:gd name="connsiteY4975" fmla="*/ 887774 h 4526253"/>
              <a:gd name="connsiteX4976" fmla="*/ 1424110 w 4328487"/>
              <a:gd name="connsiteY4976" fmla="*/ 892133 h 4526253"/>
              <a:gd name="connsiteX4977" fmla="*/ 1429071 w 4328487"/>
              <a:gd name="connsiteY4977" fmla="*/ 880960 h 4526253"/>
              <a:gd name="connsiteX4978" fmla="*/ 1426747 w 4328487"/>
              <a:gd name="connsiteY4978" fmla="*/ 879918 h 4526253"/>
              <a:gd name="connsiteX4979" fmla="*/ 342523 w 4328487"/>
              <a:gd name="connsiteY4979" fmla="*/ 870678 h 4526253"/>
              <a:gd name="connsiteX4980" fmla="*/ 340778 w 4328487"/>
              <a:gd name="connsiteY4980" fmla="*/ 886154 h 4526253"/>
              <a:gd name="connsiteX4981" fmla="*/ 333031 w 4328487"/>
              <a:gd name="connsiteY4981" fmla="*/ 883030 h 4526253"/>
              <a:gd name="connsiteX4982" fmla="*/ 355943 w 4328487"/>
              <a:gd name="connsiteY4982" fmla="*/ 865696 h 4526253"/>
              <a:gd name="connsiteX4983" fmla="*/ 364531 w 4328487"/>
              <a:gd name="connsiteY4983" fmla="*/ 872657 h 4526253"/>
              <a:gd name="connsiteX4984" fmla="*/ 360203 w 4328487"/>
              <a:gd name="connsiteY4984" fmla="*/ 874894 h 4526253"/>
              <a:gd name="connsiteX4985" fmla="*/ 1366315 w 4328487"/>
              <a:gd name="connsiteY4985" fmla="*/ 849256 h 4526253"/>
              <a:gd name="connsiteX4986" fmla="*/ 1357819 w 4328487"/>
              <a:gd name="connsiteY4986" fmla="*/ 861221 h 4526253"/>
              <a:gd name="connsiteX4987" fmla="*/ 1383918 w 4328487"/>
              <a:gd name="connsiteY4987" fmla="*/ 873262 h 4526253"/>
              <a:gd name="connsiteX4988" fmla="*/ 1387724 w 4328487"/>
              <a:gd name="connsiteY4988" fmla="*/ 875063 h 4526253"/>
              <a:gd name="connsiteX4989" fmla="*/ 1396878 w 4328487"/>
              <a:gd name="connsiteY4989" fmla="*/ 864440 h 4526253"/>
              <a:gd name="connsiteX4990" fmla="*/ 1378644 w 4328487"/>
              <a:gd name="connsiteY4990" fmla="*/ 855234 h 4526253"/>
              <a:gd name="connsiteX4991" fmla="*/ 1366315 w 4328487"/>
              <a:gd name="connsiteY4991" fmla="*/ 849256 h 4526253"/>
              <a:gd name="connsiteX4992" fmla="*/ 1327839 w 4328487"/>
              <a:gd name="connsiteY4992" fmla="*/ 837673 h 4526253"/>
              <a:gd name="connsiteX4993" fmla="*/ 1314410 w 4328487"/>
              <a:gd name="connsiteY4993" fmla="*/ 841600 h 4526253"/>
              <a:gd name="connsiteX4994" fmla="*/ 1322792 w 4328487"/>
              <a:gd name="connsiteY4994" fmla="*/ 845198 h 4526253"/>
              <a:gd name="connsiteX4995" fmla="*/ 1241308 w 4328487"/>
              <a:gd name="connsiteY4995" fmla="*/ 837435 h 4526253"/>
              <a:gd name="connsiteX4996" fmla="*/ 1234528 w 4328487"/>
              <a:gd name="connsiteY4996" fmla="*/ 860244 h 4526253"/>
              <a:gd name="connsiteX4997" fmla="*/ 1234899 w 4328487"/>
              <a:gd name="connsiteY4997" fmla="*/ 860432 h 4526253"/>
              <a:gd name="connsiteX4998" fmla="*/ 1340857 w 4328487"/>
              <a:gd name="connsiteY4998" fmla="*/ 908395 h 4526253"/>
              <a:gd name="connsiteX4999" fmla="*/ 1353123 w 4328487"/>
              <a:gd name="connsiteY4999" fmla="*/ 892758 h 4526253"/>
              <a:gd name="connsiteX5000" fmla="*/ 1343412 w 4328487"/>
              <a:gd name="connsiteY5000" fmla="*/ 887724 h 4526253"/>
              <a:gd name="connsiteX5001" fmla="*/ 1342949 w 4328487"/>
              <a:gd name="connsiteY5001" fmla="*/ 888689 h 4526253"/>
              <a:gd name="connsiteX5002" fmla="*/ 1342302 w 4328487"/>
              <a:gd name="connsiteY5002" fmla="*/ 887156 h 4526253"/>
              <a:gd name="connsiteX5003" fmla="*/ 1313530 w 4328487"/>
              <a:gd name="connsiteY5003" fmla="*/ 872441 h 4526253"/>
              <a:gd name="connsiteX5004" fmla="*/ 1298072 w 4328487"/>
              <a:gd name="connsiteY5004" fmla="*/ 882336 h 4526253"/>
              <a:gd name="connsiteX5005" fmla="*/ 1306854 w 4328487"/>
              <a:gd name="connsiteY5005" fmla="*/ 869215 h 4526253"/>
              <a:gd name="connsiteX5006" fmla="*/ 1241308 w 4328487"/>
              <a:gd name="connsiteY5006" fmla="*/ 837435 h 4526253"/>
              <a:gd name="connsiteX5007" fmla="*/ 2125754 w 4328487"/>
              <a:gd name="connsiteY5007" fmla="*/ 835788 h 4526253"/>
              <a:gd name="connsiteX5008" fmla="*/ 2118797 w 4328487"/>
              <a:gd name="connsiteY5008" fmla="*/ 841882 h 4526253"/>
              <a:gd name="connsiteX5009" fmla="*/ 2107085 w 4328487"/>
              <a:gd name="connsiteY5009" fmla="*/ 860206 h 4526253"/>
              <a:gd name="connsiteX5010" fmla="*/ 2130697 w 4328487"/>
              <a:gd name="connsiteY5010" fmla="*/ 844884 h 4526253"/>
              <a:gd name="connsiteX5011" fmla="*/ 2125754 w 4328487"/>
              <a:gd name="connsiteY5011" fmla="*/ 835788 h 4526253"/>
              <a:gd name="connsiteX5012" fmla="*/ 2033063 w 4328487"/>
              <a:gd name="connsiteY5012" fmla="*/ 829532 h 4526253"/>
              <a:gd name="connsiteX5013" fmla="*/ 2021718 w 4328487"/>
              <a:gd name="connsiteY5013" fmla="*/ 831523 h 4526253"/>
              <a:gd name="connsiteX5014" fmla="*/ 2025461 w 4328487"/>
              <a:gd name="connsiteY5014" fmla="*/ 834093 h 4526253"/>
              <a:gd name="connsiteX5015" fmla="*/ 2033063 w 4328487"/>
              <a:gd name="connsiteY5015" fmla="*/ 829532 h 4526253"/>
              <a:gd name="connsiteX5016" fmla="*/ 1208089 w 4328487"/>
              <a:gd name="connsiteY5016" fmla="*/ 821692 h 4526253"/>
              <a:gd name="connsiteX5017" fmla="*/ 1198313 w 4328487"/>
              <a:gd name="connsiteY5017" fmla="*/ 844612 h 4526253"/>
              <a:gd name="connsiteX5018" fmla="*/ 1216465 w 4328487"/>
              <a:gd name="connsiteY5018" fmla="*/ 852475 h 4526253"/>
              <a:gd name="connsiteX5019" fmla="*/ 1216068 w 4328487"/>
              <a:gd name="connsiteY5019" fmla="*/ 825484 h 4526253"/>
              <a:gd name="connsiteX5020" fmla="*/ 1208089 w 4328487"/>
              <a:gd name="connsiteY5020" fmla="*/ 821692 h 4526253"/>
              <a:gd name="connsiteX5021" fmla="*/ 1309413 w 4328487"/>
              <a:gd name="connsiteY5021" fmla="*/ 821360 h 4526253"/>
              <a:gd name="connsiteX5022" fmla="*/ 1297754 w 4328487"/>
              <a:gd name="connsiteY5022" fmla="*/ 834305 h 4526253"/>
              <a:gd name="connsiteX5023" fmla="*/ 1309110 w 4328487"/>
              <a:gd name="connsiteY5023" fmla="*/ 839230 h 4526253"/>
              <a:gd name="connsiteX5024" fmla="*/ 1320440 w 4328487"/>
              <a:gd name="connsiteY5024" fmla="*/ 826769 h 4526253"/>
              <a:gd name="connsiteX5025" fmla="*/ 1309413 w 4328487"/>
              <a:gd name="connsiteY5025" fmla="*/ 821360 h 4526253"/>
              <a:gd name="connsiteX5026" fmla="*/ 1257600 w 4328487"/>
              <a:gd name="connsiteY5026" fmla="*/ 810245 h 4526253"/>
              <a:gd name="connsiteX5027" fmla="*/ 1252401 w 4328487"/>
              <a:gd name="connsiteY5027" fmla="*/ 814888 h 4526253"/>
              <a:gd name="connsiteX5028" fmla="*/ 1255658 w 4328487"/>
              <a:gd name="connsiteY5028" fmla="*/ 816308 h 4526253"/>
              <a:gd name="connsiteX5029" fmla="*/ 1257600 w 4328487"/>
              <a:gd name="connsiteY5029" fmla="*/ 810245 h 4526253"/>
              <a:gd name="connsiteX5030" fmla="*/ 1280666 w 4328487"/>
              <a:gd name="connsiteY5030" fmla="*/ 807510 h 4526253"/>
              <a:gd name="connsiteX5031" fmla="*/ 1267505 w 4328487"/>
              <a:gd name="connsiteY5031" fmla="*/ 821135 h 4526253"/>
              <a:gd name="connsiteX5032" fmla="*/ 1281749 w 4328487"/>
              <a:gd name="connsiteY5032" fmla="*/ 827294 h 4526253"/>
              <a:gd name="connsiteX5033" fmla="*/ 1290407 w 4328487"/>
              <a:gd name="connsiteY5033" fmla="*/ 812157 h 4526253"/>
              <a:gd name="connsiteX5034" fmla="*/ 1280666 w 4328487"/>
              <a:gd name="connsiteY5034" fmla="*/ 807510 h 4526253"/>
              <a:gd name="connsiteX5035" fmla="*/ 892449 w 4328487"/>
              <a:gd name="connsiteY5035" fmla="*/ 800271 h 4526253"/>
              <a:gd name="connsiteX5036" fmla="*/ 857485 w 4328487"/>
              <a:gd name="connsiteY5036" fmla="*/ 908556 h 4526253"/>
              <a:gd name="connsiteX5037" fmla="*/ 904849 w 4328487"/>
              <a:gd name="connsiteY5037" fmla="*/ 817199 h 4526253"/>
              <a:gd name="connsiteX5038" fmla="*/ 983982 w 4328487"/>
              <a:gd name="connsiteY5038" fmla="*/ 876180 h 4526253"/>
              <a:gd name="connsiteX5039" fmla="*/ 939480 w 4328487"/>
              <a:gd name="connsiteY5039" fmla="*/ 977319 h 4526253"/>
              <a:gd name="connsiteX5040" fmla="*/ 942117 w 4328487"/>
              <a:gd name="connsiteY5040" fmla="*/ 978070 h 4526253"/>
              <a:gd name="connsiteX5041" fmla="*/ 1031463 w 4328487"/>
              <a:gd name="connsiteY5041" fmla="*/ 857734 h 4526253"/>
              <a:gd name="connsiteX5042" fmla="*/ 1012502 w 4328487"/>
              <a:gd name="connsiteY5042" fmla="*/ 956508 h 4526253"/>
              <a:gd name="connsiteX5043" fmla="*/ 1066462 w 4328487"/>
              <a:gd name="connsiteY5043" fmla="*/ 972030 h 4526253"/>
              <a:gd name="connsiteX5044" fmla="*/ 1079525 w 4328487"/>
              <a:gd name="connsiteY5044" fmla="*/ 957252 h 4526253"/>
              <a:gd name="connsiteX5045" fmla="*/ 1113359 w 4328487"/>
              <a:gd name="connsiteY5045" fmla="*/ 984330 h 4526253"/>
              <a:gd name="connsiteX5046" fmla="*/ 1118596 w 4328487"/>
              <a:gd name="connsiteY5046" fmla="*/ 987466 h 4526253"/>
              <a:gd name="connsiteX5047" fmla="*/ 1132137 w 4328487"/>
              <a:gd name="connsiteY5047" fmla="*/ 991611 h 4526253"/>
              <a:gd name="connsiteX5048" fmla="*/ 1168063 w 4328487"/>
              <a:gd name="connsiteY5048" fmla="*/ 1002537 h 4526253"/>
              <a:gd name="connsiteX5049" fmla="*/ 1198633 w 4328487"/>
              <a:gd name="connsiteY5049" fmla="*/ 927996 h 4526253"/>
              <a:gd name="connsiteX5050" fmla="*/ 1145943 w 4328487"/>
              <a:gd name="connsiteY5050" fmla="*/ 904011 h 4526253"/>
              <a:gd name="connsiteX5051" fmla="*/ 1159385 w 4328487"/>
              <a:gd name="connsiteY5051" fmla="*/ 890482 h 4526253"/>
              <a:gd name="connsiteX5052" fmla="*/ 1128629 w 4328487"/>
              <a:gd name="connsiteY5052" fmla="*/ 888267 h 4526253"/>
              <a:gd name="connsiteX5053" fmla="*/ 1126706 w 4328487"/>
              <a:gd name="connsiteY5053" fmla="*/ 879921 h 4526253"/>
              <a:gd name="connsiteX5054" fmla="*/ 1077320 w 4328487"/>
              <a:gd name="connsiteY5054" fmla="*/ 880415 h 4526253"/>
              <a:gd name="connsiteX5055" fmla="*/ 1079139 w 4328487"/>
              <a:gd name="connsiteY5055" fmla="*/ 865225 h 4526253"/>
              <a:gd name="connsiteX5056" fmla="*/ 1050863 w 4328487"/>
              <a:gd name="connsiteY5056" fmla="*/ 858578 h 4526253"/>
              <a:gd name="connsiteX5057" fmla="*/ 1052525 w 4328487"/>
              <a:gd name="connsiteY5057" fmla="*/ 858278 h 4526253"/>
              <a:gd name="connsiteX5058" fmla="*/ 992686 w 4328487"/>
              <a:gd name="connsiteY5058" fmla="*/ 830976 h 4526253"/>
              <a:gd name="connsiteX5059" fmla="*/ 994014 w 4328487"/>
              <a:gd name="connsiteY5059" fmla="*/ 835965 h 4526253"/>
              <a:gd name="connsiteX5060" fmla="*/ 892449 w 4328487"/>
              <a:gd name="connsiteY5060" fmla="*/ 800271 h 4526253"/>
              <a:gd name="connsiteX5061" fmla="*/ 1161235 w 4328487"/>
              <a:gd name="connsiteY5061" fmla="*/ 799400 h 4526253"/>
              <a:gd name="connsiteX5062" fmla="*/ 1153893 w 4328487"/>
              <a:gd name="connsiteY5062" fmla="*/ 825574 h 4526253"/>
              <a:gd name="connsiteX5063" fmla="*/ 1158751 w 4328487"/>
              <a:gd name="connsiteY5063" fmla="*/ 827468 h 4526253"/>
              <a:gd name="connsiteX5064" fmla="*/ 1187519 w 4328487"/>
              <a:gd name="connsiteY5064" fmla="*/ 839875 h 4526253"/>
              <a:gd name="connsiteX5065" fmla="*/ 1192973 w 4328487"/>
              <a:gd name="connsiteY5065" fmla="*/ 814385 h 4526253"/>
              <a:gd name="connsiteX5066" fmla="*/ 1162538 w 4328487"/>
              <a:gd name="connsiteY5066" fmla="*/ 799969 h 4526253"/>
              <a:gd name="connsiteX5067" fmla="*/ 1161235 w 4328487"/>
              <a:gd name="connsiteY5067" fmla="*/ 799400 h 4526253"/>
              <a:gd name="connsiteX5068" fmla="*/ 2067980 w 4328487"/>
              <a:gd name="connsiteY5068" fmla="*/ 797330 h 4526253"/>
              <a:gd name="connsiteX5069" fmla="*/ 2068586 w 4328487"/>
              <a:gd name="connsiteY5069" fmla="*/ 798191 h 4526253"/>
              <a:gd name="connsiteX5070" fmla="*/ 2069984 w 4328487"/>
              <a:gd name="connsiteY5070" fmla="*/ 797607 h 4526253"/>
              <a:gd name="connsiteX5071" fmla="*/ 2052653 w 4328487"/>
              <a:gd name="connsiteY5071" fmla="*/ 787912 h 4526253"/>
              <a:gd name="connsiteX5072" fmla="*/ 2018386 w 4328487"/>
              <a:gd name="connsiteY5072" fmla="*/ 794462 h 4526253"/>
              <a:gd name="connsiteX5073" fmla="*/ 2018440 w 4328487"/>
              <a:gd name="connsiteY5073" fmla="*/ 815020 h 4526253"/>
              <a:gd name="connsiteX5074" fmla="*/ 2054259 w 4328487"/>
              <a:gd name="connsiteY5074" fmla="*/ 803657 h 4526253"/>
              <a:gd name="connsiteX5075" fmla="*/ 2058464 w 4328487"/>
              <a:gd name="connsiteY5075" fmla="*/ 795852 h 4526253"/>
              <a:gd name="connsiteX5076" fmla="*/ 2052565 w 4328487"/>
              <a:gd name="connsiteY5076" fmla="*/ 794927 h 4526253"/>
              <a:gd name="connsiteX5077" fmla="*/ 1342513 w 4328487"/>
              <a:gd name="connsiteY5077" fmla="*/ 783982 h 4526253"/>
              <a:gd name="connsiteX5078" fmla="*/ 1332937 w 4328487"/>
              <a:gd name="connsiteY5078" fmla="*/ 789420 h 4526253"/>
              <a:gd name="connsiteX5079" fmla="*/ 1347608 w 4328487"/>
              <a:gd name="connsiteY5079" fmla="*/ 796247 h 4526253"/>
              <a:gd name="connsiteX5080" fmla="*/ 1349204 w 4328487"/>
              <a:gd name="connsiteY5080" fmla="*/ 794412 h 4526253"/>
              <a:gd name="connsiteX5081" fmla="*/ 1342513 w 4328487"/>
              <a:gd name="connsiteY5081" fmla="*/ 783982 h 4526253"/>
              <a:gd name="connsiteX5082" fmla="*/ 1983424 w 4328487"/>
              <a:gd name="connsiteY5082" fmla="*/ 783532 h 4526253"/>
              <a:gd name="connsiteX5083" fmla="*/ 1981610 w 4328487"/>
              <a:gd name="connsiteY5083" fmla="*/ 788058 h 4526253"/>
              <a:gd name="connsiteX5084" fmla="*/ 1986496 w 4328487"/>
              <a:gd name="connsiteY5084" fmla="*/ 783706 h 4526253"/>
              <a:gd name="connsiteX5085" fmla="*/ 1983424 w 4328487"/>
              <a:gd name="connsiteY5085" fmla="*/ 783532 h 4526253"/>
              <a:gd name="connsiteX5086" fmla="*/ 1181785 w 4328487"/>
              <a:gd name="connsiteY5086" fmla="*/ 762578 h 4526253"/>
              <a:gd name="connsiteX5087" fmla="*/ 1172148 w 4328487"/>
              <a:gd name="connsiteY5087" fmla="*/ 781467 h 4526253"/>
              <a:gd name="connsiteX5088" fmla="*/ 1199835 w 4328487"/>
              <a:gd name="connsiteY5088" fmla="*/ 792921 h 4526253"/>
              <a:gd name="connsiteX5089" fmla="*/ 1205979 w 4328487"/>
              <a:gd name="connsiteY5089" fmla="*/ 773190 h 4526253"/>
              <a:gd name="connsiteX5090" fmla="*/ 1181785 w 4328487"/>
              <a:gd name="connsiteY5090" fmla="*/ 762578 h 4526253"/>
              <a:gd name="connsiteX5091" fmla="*/ 1932621 w 4328487"/>
              <a:gd name="connsiteY5091" fmla="*/ 762420 h 4526253"/>
              <a:gd name="connsiteX5092" fmla="*/ 1922017 w 4328487"/>
              <a:gd name="connsiteY5092" fmla="*/ 764789 h 4526253"/>
              <a:gd name="connsiteX5093" fmla="*/ 1903013 w 4328487"/>
              <a:gd name="connsiteY5093" fmla="*/ 807462 h 4526253"/>
              <a:gd name="connsiteX5094" fmla="*/ 1931752 w 4328487"/>
              <a:gd name="connsiteY5094" fmla="*/ 787208 h 4526253"/>
              <a:gd name="connsiteX5095" fmla="*/ 1922880 w 4328487"/>
              <a:gd name="connsiteY5095" fmla="*/ 783710 h 4526253"/>
              <a:gd name="connsiteX5096" fmla="*/ 1932621 w 4328487"/>
              <a:gd name="connsiteY5096" fmla="*/ 762420 h 4526253"/>
              <a:gd name="connsiteX5097" fmla="*/ 1158157 w 4328487"/>
              <a:gd name="connsiteY5097" fmla="*/ 752156 h 4526253"/>
              <a:gd name="connsiteX5098" fmla="*/ 1137180 w 4328487"/>
              <a:gd name="connsiteY5098" fmla="*/ 768231 h 4526253"/>
              <a:gd name="connsiteX5099" fmla="*/ 1147932 w 4328487"/>
              <a:gd name="connsiteY5099" fmla="*/ 772296 h 4526253"/>
              <a:gd name="connsiteX5100" fmla="*/ 1162525 w 4328487"/>
              <a:gd name="connsiteY5100" fmla="*/ 754146 h 4526253"/>
              <a:gd name="connsiteX5101" fmla="*/ 1158157 w 4328487"/>
              <a:gd name="connsiteY5101" fmla="*/ 752156 h 4526253"/>
              <a:gd name="connsiteX5102" fmla="*/ 1887584 w 4328487"/>
              <a:gd name="connsiteY5102" fmla="*/ 735605 h 4526253"/>
              <a:gd name="connsiteX5103" fmla="*/ 1879642 w 4328487"/>
              <a:gd name="connsiteY5103" fmla="*/ 752560 h 4526253"/>
              <a:gd name="connsiteX5104" fmla="*/ 1890783 w 4328487"/>
              <a:gd name="connsiteY5104" fmla="*/ 749515 h 4526253"/>
              <a:gd name="connsiteX5105" fmla="*/ 1887584 w 4328487"/>
              <a:gd name="connsiteY5105" fmla="*/ 735605 h 4526253"/>
              <a:gd name="connsiteX5106" fmla="*/ 1111709 w 4328487"/>
              <a:gd name="connsiteY5106" fmla="*/ 731976 h 4526253"/>
              <a:gd name="connsiteX5107" fmla="*/ 1091937 w 4328487"/>
              <a:gd name="connsiteY5107" fmla="*/ 751023 h 4526253"/>
              <a:gd name="connsiteX5108" fmla="*/ 1136987 w 4328487"/>
              <a:gd name="connsiteY5108" fmla="*/ 768230 h 4526253"/>
              <a:gd name="connsiteX5109" fmla="*/ 1148666 w 4328487"/>
              <a:gd name="connsiteY5109" fmla="*/ 747988 h 4526253"/>
              <a:gd name="connsiteX5110" fmla="*/ 1141780 w 4328487"/>
              <a:gd name="connsiteY5110" fmla="*/ 744954 h 4526253"/>
              <a:gd name="connsiteX5111" fmla="*/ 1120001 w 4328487"/>
              <a:gd name="connsiteY5111" fmla="*/ 735481 h 4526253"/>
              <a:gd name="connsiteX5112" fmla="*/ 1111709 w 4328487"/>
              <a:gd name="connsiteY5112" fmla="*/ 731976 h 4526253"/>
              <a:gd name="connsiteX5113" fmla="*/ 685039 w 4328487"/>
              <a:gd name="connsiteY5113" fmla="*/ 715270 h 4526253"/>
              <a:gd name="connsiteX5114" fmla="*/ 740732 w 4328487"/>
              <a:gd name="connsiteY5114" fmla="*/ 826366 h 4526253"/>
              <a:gd name="connsiteX5115" fmla="*/ 825799 w 4328487"/>
              <a:gd name="connsiteY5115" fmla="*/ 888192 h 4526253"/>
              <a:gd name="connsiteX5116" fmla="*/ 853201 w 4328487"/>
              <a:gd name="connsiteY5116" fmla="*/ 832404 h 4526253"/>
              <a:gd name="connsiteX5117" fmla="*/ 887681 w 4328487"/>
              <a:gd name="connsiteY5117" fmla="*/ 798475 h 4526253"/>
              <a:gd name="connsiteX5118" fmla="*/ 851880 w 4328487"/>
              <a:gd name="connsiteY5118" fmla="*/ 786012 h 4526253"/>
              <a:gd name="connsiteX5119" fmla="*/ 865680 w 4328487"/>
              <a:gd name="connsiteY5119" fmla="*/ 795247 h 4526253"/>
              <a:gd name="connsiteX5120" fmla="*/ 822960 w 4328487"/>
              <a:gd name="connsiteY5120" fmla="*/ 777832 h 4526253"/>
              <a:gd name="connsiteX5121" fmla="*/ 833644 w 4328487"/>
              <a:gd name="connsiteY5121" fmla="*/ 780359 h 4526253"/>
              <a:gd name="connsiteX5122" fmla="*/ 822850 w 4328487"/>
              <a:gd name="connsiteY5122" fmla="*/ 762654 h 4526253"/>
              <a:gd name="connsiteX5123" fmla="*/ 815811 w 4328487"/>
              <a:gd name="connsiteY5123" fmla="*/ 767404 h 4526253"/>
              <a:gd name="connsiteX5124" fmla="*/ 813839 w 4328487"/>
              <a:gd name="connsiteY5124" fmla="*/ 760884 h 4526253"/>
              <a:gd name="connsiteX5125" fmla="*/ 798329 w 4328487"/>
              <a:gd name="connsiteY5125" fmla="*/ 765493 h 4526253"/>
              <a:gd name="connsiteX5126" fmla="*/ 723476 w 4328487"/>
              <a:gd name="connsiteY5126" fmla="*/ 715516 h 4526253"/>
              <a:gd name="connsiteX5127" fmla="*/ 735754 w 4328487"/>
              <a:gd name="connsiteY5127" fmla="*/ 736286 h 4526253"/>
              <a:gd name="connsiteX5128" fmla="*/ 720647 w 4328487"/>
              <a:gd name="connsiteY5128" fmla="*/ 724179 h 4526253"/>
              <a:gd name="connsiteX5129" fmla="*/ 720665 w 4328487"/>
              <a:gd name="connsiteY5129" fmla="*/ 733400 h 4526253"/>
              <a:gd name="connsiteX5130" fmla="*/ 685039 w 4328487"/>
              <a:gd name="connsiteY5130" fmla="*/ 715270 h 4526253"/>
              <a:gd name="connsiteX5131" fmla="*/ 1896240 w 4328487"/>
              <a:gd name="connsiteY5131" fmla="*/ 703944 h 4526253"/>
              <a:gd name="connsiteX5132" fmla="*/ 1866547 w 4328487"/>
              <a:gd name="connsiteY5132" fmla="*/ 715846 h 4526253"/>
              <a:gd name="connsiteX5133" fmla="*/ 1860180 w 4328487"/>
              <a:gd name="connsiteY5133" fmla="*/ 726549 h 4526253"/>
              <a:gd name="connsiteX5134" fmla="*/ 1867247 w 4328487"/>
              <a:gd name="connsiteY5134" fmla="*/ 721413 h 4526253"/>
              <a:gd name="connsiteX5135" fmla="*/ 1859760 w 4328487"/>
              <a:gd name="connsiteY5135" fmla="*/ 743456 h 4526253"/>
              <a:gd name="connsiteX5136" fmla="*/ 1860205 w 4328487"/>
              <a:gd name="connsiteY5136" fmla="*/ 743936 h 4526253"/>
              <a:gd name="connsiteX5137" fmla="*/ 1859522 w 4328487"/>
              <a:gd name="connsiteY5137" fmla="*/ 744036 h 4526253"/>
              <a:gd name="connsiteX5138" fmla="*/ 1859670 w 4328487"/>
              <a:gd name="connsiteY5138" fmla="*/ 743382 h 4526253"/>
              <a:gd name="connsiteX5139" fmla="*/ 1854263 w 4328487"/>
              <a:gd name="connsiteY5139" fmla="*/ 738784 h 4526253"/>
              <a:gd name="connsiteX5140" fmla="*/ 1875113 w 4328487"/>
              <a:gd name="connsiteY5140" fmla="*/ 753740 h 4526253"/>
              <a:gd name="connsiteX5141" fmla="*/ 1860204 w 4328487"/>
              <a:gd name="connsiteY5141" fmla="*/ 743936 h 4526253"/>
              <a:gd name="connsiteX5142" fmla="*/ 1896240 w 4328487"/>
              <a:gd name="connsiteY5142" fmla="*/ 703944 h 4526253"/>
              <a:gd name="connsiteX5143" fmla="*/ 1784126 w 4328487"/>
              <a:gd name="connsiteY5143" fmla="*/ 685320 h 4526253"/>
              <a:gd name="connsiteX5144" fmla="*/ 1771127 w 4328487"/>
              <a:gd name="connsiteY5144" fmla="*/ 708744 h 4526253"/>
              <a:gd name="connsiteX5145" fmla="*/ 1787173 w 4328487"/>
              <a:gd name="connsiteY5145" fmla="*/ 694043 h 4526253"/>
              <a:gd name="connsiteX5146" fmla="*/ 1782056 w 4328487"/>
              <a:gd name="connsiteY5146" fmla="*/ 690617 h 4526253"/>
              <a:gd name="connsiteX5147" fmla="*/ 1784928 w 4328487"/>
              <a:gd name="connsiteY5147" fmla="*/ 692039 h 4526253"/>
              <a:gd name="connsiteX5148" fmla="*/ 1784126 w 4328487"/>
              <a:gd name="connsiteY5148" fmla="*/ 685320 h 4526253"/>
              <a:gd name="connsiteX5149" fmla="*/ 1122761 w 4328487"/>
              <a:gd name="connsiteY5149" fmla="*/ 666297 h 4526253"/>
              <a:gd name="connsiteX5150" fmla="*/ 1105176 w 4328487"/>
              <a:gd name="connsiteY5150" fmla="*/ 693975 h 4526253"/>
              <a:gd name="connsiteX5151" fmla="*/ 1140583 w 4328487"/>
              <a:gd name="connsiteY5151" fmla="*/ 707689 h 4526253"/>
              <a:gd name="connsiteX5152" fmla="*/ 1154504 w 4328487"/>
              <a:gd name="connsiteY5152" fmla="*/ 687142 h 4526253"/>
              <a:gd name="connsiteX5153" fmla="*/ 1154474 w 4328487"/>
              <a:gd name="connsiteY5153" fmla="*/ 680418 h 4526253"/>
              <a:gd name="connsiteX5154" fmla="*/ 1148522 w 4328487"/>
              <a:gd name="connsiteY5154" fmla="*/ 677765 h 4526253"/>
              <a:gd name="connsiteX5155" fmla="*/ 1136813 w 4328487"/>
              <a:gd name="connsiteY5155" fmla="*/ 672457 h 4526253"/>
              <a:gd name="connsiteX5156" fmla="*/ 1134945 w 4328487"/>
              <a:gd name="connsiteY5156" fmla="*/ 671699 h 4526253"/>
              <a:gd name="connsiteX5157" fmla="*/ 1132620 w 4328487"/>
              <a:gd name="connsiteY5157" fmla="*/ 670657 h 4526253"/>
              <a:gd name="connsiteX5158" fmla="*/ 1122761 w 4328487"/>
              <a:gd name="connsiteY5158" fmla="*/ 666297 h 4526253"/>
              <a:gd name="connsiteX5159" fmla="*/ 1104535 w 4328487"/>
              <a:gd name="connsiteY5159" fmla="*/ 658147 h 4526253"/>
              <a:gd name="connsiteX5160" fmla="*/ 1088285 w 4328487"/>
              <a:gd name="connsiteY5160" fmla="*/ 669487 h 4526253"/>
              <a:gd name="connsiteX5161" fmla="*/ 1121739 w 4328487"/>
              <a:gd name="connsiteY5161" fmla="*/ 665824 h 4526253"/>
              <a:gd name="connsiteX5162" fmla="*/ 1106297 w 4328487"/>
              <a:gd name="connsiteY5162" fmla="*/ 659001 h 4526253"/>
              <a:gd name="connsiteX5163" fmla="*/ 1104535 w 4328487"/>
              <a:gd name="connsiteY5163" fmla="*/ 658147 h 4526253"/>
              <a:gd name="connsiteX5164" fmla="*/ 1714859 w 4328487"/>
              <a:gd name="connsiteY5164" fmla="*/ 653081 h 4526253"/>
              <a:gd name="connsiteX5165" fmla="*/ 1696098 w 4328487"/>
              <a:gd name="connsiteY5165" fmla="*/ 688066 h 4526253"/>
              <a:gd name="connsiteX5166" fmla="*/ 1735785 w 4328487"/>
              <a:gd name="connsiteY5166" fmla="*/ 661215 h 4526253"/>
              <a:gd name="connsiteX5167" fmla="*/ 1723497 w 4328487"/>
              <a:gd name="connsiteY5167" fmla="*/ 668880 h 4526253"/>
              <a:gd name="connsiteX5168" fmla="*/ 1718195 w 4328487"/>
              <a:gd name="connsiteY5168" fmla="*/ 653541 h 4526253"/>
              <a:gd name="connsiteX5169" fmla="*/ 992185 w 4328487"/>
              <a:gd name="connsiteY5169" fmla="*/ 642249 h 4526253"/>
              <a:gd name="connsiteX5170" fmla="*/ 977449 w 4328487"/>
              <a:gd name="connsiteY5170" fmla="*/ 647009 h 4526253"/>
              <a:gd name="connsiteX5171" fmla="*/ 997415 w 4328487"/>
              <a:gd name="connsiteY5171" fmla="*/ 653902 h 4526253"/>
              <a:gd name="connsiteX5172" fmla="*/ 992185 w 4328487"/>
              <a:gd name="connsiteY5172" fmla="*/ 642249 h 4526253"/>
              <a:gd name="connsiteX5173" fmla="*/ 1704352 w 4328487"/>
              <a:gd name="connsiteY5173" fmla="*/ 630665 h 4526253"/>
              <a:gd name="connsiteX5174" fmla="*/ 1711608 w 4328487"/>
              <a:gd name="connsiteY5174" fmla="*/ 646857 h 4526253"/>
              <a:gd name="connsiteX5175" fmla="*/ 1715314 w 4328487"/>
              <a:gd name="connsiteY5175" fmla="*/ 647507 h 4526253"/>
              <a:gd name="connsiteX5176" fmla="*/ 1718853 w 4328487"/>
              <a:gd name="connsiteY5176" fmla="*/ 645468 h 4526253"/>
              <a:gd name="connsiteX5177" fmla="*/ 1717374 w 4328487"/>
              <a:gd name="connsiteY5177" fmla="*/ 648263 h 4526253"/>
              <a:gd name="connsiteX5178" fmla="*/ 1724027 w 4328487"/>
              <a:gd name="connsiteY5178" fmla="*/ 656484 h 4526253"/>
              <a:gd name="connsiteX5179" fmla="*/ 1739984 w 4328487"/>
              <a:gd name="connsiteY5179" fmla="*/ 634581 h 4526253"/>
              <a:gd name="connsiteX5180" fmla="*/ 1704352 w 4328487"/>
              <a:gd name="connsiteY5180" fmla="*/ 630665 h 4526253"/>
              <a:gd name="connsiteX5181" fmla="*/ 1156021 w 4328487"/>
              <a:gd name="connsiteY5181" fmla="*/ 618887 h 4526253"/>
              <a:gd name="connsiteX5182" fmla="*/ 1113560 w 4328487"/>
              <a:gd name="connsiteY5182" fmla="*/ 650310 h 4526253"/>
              <a:gd name="connsiteX5183" fmla="*/ 1146587 w 4328487"/>
              <a:gd name="connsiteY5183" fmla="*/ 662501 h 4526253"/>
              <a:gd name="connsiteX5184" fmla="*/ 1173504 w 4328487"/>
              <a:gd name="connsiteY5184" fmla="*/ 635056 h 4526253"/>
              <a:gd name="connsiteX5185" fmla="*/ 1166296 w 4328487"/>
              <a:gd name="connsiteY5185" fmla="*/ 618974 h 4526253"/>
              <a:gd name="connsiteX5186" fmla="*/ 1156021 w 4328487"/>
              <a:gd name="connsiteY5186" fmla="*/ 618887 h 4526253"/>
              <a:gd name="connsiteX5187" fmla="*/ 998471 w 4328487"/>
              <a:gd name="connsiteY5187" fmla="*/ 613836 h 4526253"/>
              <a:gd name="connsiteX5188" fmla="*/ 1008641 w 4328487"/>
              <a:gd name="connsiteY5188" fmla="*/ 658059 h 4526253"/>
              <a:gd name="connsiteX5189" fmla="*/ 1038131 w 4328487"/>
              <a:gd name="connsiteY5189" fmla="*/ 668734 h 4526253"/>
              <a:gd name="connsiteX5190" fmla="*/ 1043885 w 4328487"/>
              <a:gd name="connsiteY5190" fmla="*/ 632482 h 4526253"/>
              <a:gd name="connsiteX5191" fmla="*/ 1002855 w 4328487"/>
              <a:gd name="connsiteY5191" fmla="*/ 615634 h 4526253"/>
              <a:gd name="connsiteX5192" fmla="*/ 998471 w 4328487"/>
              <a:gd name="connsiteY5192" fmla="*/ 613836 h 4526253"/>
              <a:gd name="connsiteX5193" fmla="*/ 1654994 w 4328487"/>
              <a:gd name="connsiteY5193" fmla="*/ 575345 h 4526253"/>
              <a:gd name="connsiteX5194" fmla="*/ 1651235 w 4328487"/>
              <a:gd name="connsiteY5194" fmla="*/ 580077 h 4526253"/>
              <a:gd name="connsiteX5195" fmla="*/ 1651803 w 4328487"/>
              <a:gd name="connsiteY5195" fmla="*/ 582570 h 4526253"/>
              <a:gd name="connsiteX5196" fmla="*/ 1670020 w 4328487"/>
              <a:gd name="connsiteY5196" fmla="*/ 579001 h 4526253"/>
              <a:gd name="connsiteX5197" fmla="*/ 1670083 w 4328487"/>
              <a:gd name="connsiteY5197" fmla="*/ 578231 h 4526253"/>
              <a:gd name="connsiteX5198" fmla="*/ 499180 w 4328487"/>
              <a:gd name="connsiteY5198" fmla="*/ 571729 h 4526253"/>
              <a:gd name="connsiteX5199" fmla="*/ 498013 w 4328487"/>
              <a:gd name="connsiteY5199" fmla="*/ 583649 h 4526253"/>
              <a:gd name="connsiteX5200" fmla="*/ 487398 w 4328487"/>
              <a:gd name="connsiteY5200" fmla="*/ 579103 h 4526253"/>
              <a:gd name="connsiteX5201" fmla="*/ 516480 w 4328487"/>
              <a:gd name="connsiteY5201" fmla="*/ 571143 h 4526253"/>
              <a:gd name="connsiteX5202" fmla="*/ 528180 w 4328487"/>
              <a:gd name="connsiteY5202" fmla="*/ 578949 h 4526253"/>
              <a:gd name="connsiteX5203" fmla="*/ 522628 w 4328487"/>
              <a:gd name="connsiteY5203" fmla="*/ 579657 h 4526253"/>
              <a:gd name="connsiteX5204" fmla="*/ 1045319 w 4328487"/>
              <a:gd name="connsiteY5204" fmla="*/ 560387 h 4526253"/>
              <a:gd name="connsiteX5205" fmla="*/ 1001680 w 4328487"/>
              <a:gd name="connsiteY5205" fmla="*/ 609974 h 4526253"/>
              <a:gd name="connsiteX5206" fmla="*/ 1000114 w 4328487"/>
              <a:gd name="connsiteY5206" fmla="*/ 611425 h 4526253"/>
              <a:gd name="connsiteX5207" fmla="*/ 1004056 w 4328487"/>
              <a:gd name="connsiteY5207" fmla="*/ 612745 h 4526253"/>
              <a:gd name="connsiteX5208" fmla="*/ 1045161 w 4328487"/>
              <a:gd name="connsiteY5208" fmla="*/ 626328 h 4526253"/>
              <a:gd name="connsiteX5209" fmla="*/ 1055767 w 4328487"/>
              <a:gd name="connsiteY5209" fmla="*/ 563725 h 4526253"/>
              <a:gd name="connsiteX5210" fmla="*/ 1045319 w 4328487"/>
              <a:gd name="connsiteY5210" fmla="*/ 560387 h 4526253"/>
              <a:gd name="connsiteX5211" fmla="*/ 1714187 w 4328487"/>
              <a:gd name="connsiteY5211" fmla="*/ 558654 h 4526253"/>
              <a:gd name="connsiteX5212" fmla="*/ 1706852 w 4328487"/>
              <a:gd name="connsiteY5212" fmla="*/ 561735 h 4526253"/>
              <a:gd name="connsiteX5213" fmla="*/ 1705585 w 4328487"/>
              <a:gd name="connsiteY5213" fmla="*/ 561300 h 4526253"/>
              <a:gd name="connsiteX5214" fmla="*/ 1714187 w 4328487"/>
              <a:gd name="connsiteY5214" fmla="*/ 558654 h 4526253"/>
              <a:gd name="connsiteX5215" fmla="*/ 799450 w 4328487"/>
              <a:gd name="connsiteY5215" fmla="*/ 544742 h 4526253"/>
              <a:gd name="connsiteX5216" fmla="*/ 784689 w 4328487"/>
              <a:gd name="connsiteY5216" fmla="*/ 550201 h 4526253"/>
              <a:gd name="connsiteX5217" fmla="*/ 778838 w 4328487"/>
              <a:gd name="connsiteY5217" fmla="*/ 571082 h 4526253"/>
              <a:gd name="connsiteX5218" fmla="*/ 760765 w 4328487"/>
              <a:gd name="connsiteY5218" fmla="*/ 578781 h 4526253"/>
              <a:gd name="connsiteX5219" fmla="*/ 864721 w 4328487"/>
              <a:gd name="connsiteY5219" fmla="*/ 609943 h 4526253"/>
              <a:gd name="connsiteX5220" fmla="*/ 878596 w 4328487"/>
              <a:gd name="connsiteY5220" fmla="*/ 566343 h 4526253"/>
              <a:gd name="connsiteX5221" fmla="*/ 839725 w 4328487"/>
              <a:gd name="connsiteY5221" fmla="*/ 583200 h 4526253"/>
              <a:gd name="connsiteX5222" fmla="*/ 843245 w 4328487"/>
              <a:gd name="connsiteY5222" fmla="*/ 579046 h 4526253"/>
              <a:gd name="connsiteX5223" fmla="*/ 808381 w 4328487"/>
              <a:gd name="connsiteY5223" fmla="*/ 545095 h 4526253"/>
              <a:gd name="connsiteX5224" fmla="*/ 799450 w 4328487"/>
              <a:gd name="connsiteY5224" fmla="*/ 544742 h 4526253"/>
              <a:gd name="connsiteX5225" fmla="*/ 981837 w 4328487"/>
              <a:gd name="connsiteY5225" fmla="*/ 542561 h 4526253"/>
              <a:gd name="connsiteX5226" fmla="*/ 929676 w 4328487"/>
              <a:gd name="connsiteY5226" fmla="*/ 585243 h 4526253"/>
              <a:gd name="connsiteX5227" fmla="*/ 940009 w 4328487"/>
              <a:gd name="connsiteY5227" fmla="*/ 550791 h 4526253"/>
              <a:gd name="connsiteX5228" fmla="*/ 886141 w 4328487"/>
              <a:gd name="connsiteY5228" fmla="*/ 616730 h 4526253"/>
              <a:gd name="connsiteX5229" fmla="*/ 935055 w 4328487"/>
              <a:gd name="connsiteY5229" fmla="*/ 632667 h 4526253"/>
              <a:gd name="connsiteX5230" fmla="*/ 934787 w 4328487"/>
              <a:gd name="connsiteY5230" fmla="*/ 626521 h 4526253"/>
              <a:gd name="connsiteX5231" fmla="*/ 981837 w 4328487"/>
              <a:gd name="connsiteY5231" fmla="*/ 542561 h 4526253"/>
              <a:gd name="connsiteX5232" fmla="*/ 1475629 w 4328487"/>
              <a:gd name="connsiteY5232" fmla="*/ 541088 h 4526253"/>
              <a:gd name="connsiteX5233" fmla="*/ 1465754 w 4328487"/>
              <a:gd name="connsiteY5233" fmla="*/ 549890 h 4526253"/>
              <a:gd name="connsiteX5234" fmla="*/ 1460085 w 4328487"/>
              <a:gd name="connsiteY5234" fmla="*/ 615729 h 4526253"/>
              <a:gd name="connsiteX5235" fmla="*/ 1462159 w 4328487"/>
              <a:gd name="connsiteY5235" fmla="*/ 606879 h 4526253"/>
              <a:gd name="connsiteX5236" fmla="*/ 1447741 w 4328487"/>
              <a:gd name="connsiteY5236" fmla="*/ 668927 h 4526253"/>
              <a:gd name="connsiteX5237" fmla="*/ 1492544 w 4328487"/>
              <a:gd name="connsiteY5237" fmla="*/ 573550 h 4526253"/>
              <a:gd name="connsiteX5238" fmla="*/ 1520769 w 4328487"/>
              <a:gd name="connsiteY5238" fmla="*/ 558392 h 4526253"/>
              <a:gd name="connsiteX5239" fmla="*/ 1518576 w 4328487"/>
              <a:gd name="connsiteY5239" fmla="*/ 554562 h 4526253"/>
              <a:gd name="connsiteX5240" fmla="*/ 1475629 w 4328487"/>
              <a:gd name="connsiteY5240" fmla="*/ 541088 h 4526253"/>
              <a:gd name="connsiteX5241" fmla="*/ 608942 w 4328487"/>
              <a:gd name="connsiteY5241" fmla="*/ 499974 h 4526253"/>
              <a:gd name="connsiteX5242" fmla="*/ 590475 w 4328487"/>
              <a:gd name="connsiteY5242" fmla="*/ 532556 h 4526253"/>
              <a:gd name="connsiteX5243" fmla="*/ 597273 w 4328487"/>
              <a:gd name="connsiteY5243" fmla="*/ 504751 h 4526253"/>
              <a:gd name="connsiteX5244" fmla="*/ 579584 w 4328487"/>
              <a:gd name="connsiteY5244" fmla="*/ 532525 h 4526253"/>
              <a:gd name="connsiteX5245" fmla="*/ 608260 w 4328487"/>
              <a:gd name="connsiteY5245" fmla="*/ 538980 h 4526253"/>
              <a:gd name="connsiteX5246" fmla="*/ 608942 w 4328487"/>
              <a:gd name="connsiteY5246" fmla="*/ 499974 h 4526253"/>
              <a:gd name="connsiteX5247" fmla="*/ 1145567 w 4328487"/>
              <a:gd name="connsiteY5247" fmla="*/ 398906 h 4526253"/>
              <a:gd name="connsiteX5248" fmla="*/ 1141684 w 4328487"/>
              <a:gd name="connsiteY5248" fmla="*/ 427558 h 4526253"/>
              <a:gd name="connsiteX5249" fmla="*/ 1149397 w 4328487"/>
              <a:gd name="connsiteY5249" fmla="*/ 401574 h 4526253"/>
              <a:gd name="connsiteX5250" fmla="*/ 1145567 w 4328487"/>
              <a:gd name="connsiteY5250" fmla="*/ 398906 h 4526253"/>
              <a:gd name="connsiteX5251" fmla="*/ 1028904 w 4328487"/>
              <a:gd name="connsiteY5251" fmla="*/ 333335 h 4526253"/>
              <a:gd name="connsiteX5252" fmla="*/ 1009979 w 4328487"/>
              <a:gd name="connsiteY5252" fmla="*/ 341999 h 4526253"/>
              <a:gd name="connsiteX5253" fmla="*/ 1029536 w 4328487"/>
              <a:gd name="connsiteY5253" fmla="*/ 340920 h 4526253"/>
              <a:gd name="connsiteX5254" fmla="*/ 1028904 w 4328487"/>
              <a:gd name="connsiteY5254" fmla="*/ 333335 h 4526253"/>
              <a:gd name="connsiteX5255" fmla="*/ 977813 w 4328487"/>
              <a:gd name="connsiteY5255" fmla="*/ 326345 h 4526253"/>
              <a:gd name="connsiteX5256" fmla="*/ 952281 w 4328487"/>
              <a:gd name="connsiteY5256" fmla="*/ 388749 h 4526253"/>
              <a:gd name="connsiteX5257" fmla="*/ 990029 w 4328487"/>
              <a:gd name="connsiteY5257" fmla="*/ 334916 h 4526253"/>
              <a:gd name="connsiteX5258" fmla="*/ 979004 w 4328487"/>
              <a:gd name="connsiteY5258" fmla="*/ 335367 h 4526253"/>
              <a:gd name="connsiteX5259" fmla="*/ 985360 w 4328487"/>
              <a:gd name="connsiteY5259" fmla="*/ 327162 h 4526253"/>
              <a:gd name="connsiteX5260" fmla="*/ 978207 w 4328487"/>
              <a:gd name="connsiteY5260" fmla="*/ 314431 h 4526253"/>
              <a:gd name="connsiteX5261" fmla="*/ 978304 w 4328487"/>
              <a:gd name="connsiteY5261" fmla="*/ 322691 h 4526253"/>
              <a:gd name="connsiteX5262" fmla="*/ 986572 w 4328487"/>
              <a:gd name="connsiteY5262" fmla="*/ 318222 h 4526253"/>
              <a:gd name="connsiteX5263" fmla="*/ 978207 w 4328487"/>
              <a:gd name="connsiteY5263" fmla="*/ 314431 h 4526253"/>
              <a:gd name="connsiteX5264" fmla="*/ 893415 w 4328487"/>
              <a:gd name="connsiteY5264" fmla="*/ 307072 h 4526253"/>
              <a:gd name="connsiteX5265" fmla="*/ 895256 w 4328487"/>
              <a:gd name="connsiteY5265" fmla="*/ 316379 h 4526253"/>
              <a:gd name="connsiteX5266" fmla="*/ 896572 w 4328487"/>
              <a:gd name="connsiteY5266" fmla="*/ 310895 h 4526253"/>
              <a:gd name="connsiteX5267" fmla="*/ 893415 w 4328487"/>
              <a:gd name="connsiteY5267" fmla="*/ 307072 h 4526253"/>
              <a:gd name="connsiteX5268" fmla="*/ 722870 w 4328487"/>
              <a:gd name="connsiteY5268" fmla="*/ 221460 h 4526253"/>
              <a:gd name="connsiteX5269" fmla="*/ 722292 w 4328487"/>
              <a:gd name="connsiteY5269" fmla="*/ 221464 h 4526253"/>
              <a:gd name="connsiteX5270" fmla="*/ 722470 w 4328487"/>
              <a:gd name="connsiteY5270" fmla="*/ 221655 h 4526253"/>
              <a:gd name="connsiteX5271" fmla="*/ 722870 w 4328487"/>
              <a:gd name="connsiteY5271" fmla="*/ 221460 h 4526253"/>
              <a:gd name="connsiteX5272" fmla="*/ 155630 w 4328487"/>
              <a:gd name="connsiteY5272" fmla="*/ 68430 h 4526253"/>
              <a:gd name="connsiteX5273" fmla="*/ 156127 w 4328487"/>
              <a:gd name="connsiteY5273" fmla="*/ 80052 h 4526253"/>
              <a:gd name="connsiteX5274" fmla="*/ 147798 w 4328487"/>
              <a:gd name="connsiteY5274" fmla="*/ 78181 h 4526253"/>
              <a:gd name="connsiteX5275" fmla="*/ 168334 w 4328487"/>
              <a:gd name="connsiteY5275" fmla="*/ 63933 h 4526253"/>
              <a:gd name="connsiteX5276" fmla="*/ 177986 w 4328487"/>
              <a:gd name="connsiteY5276" fmla="*/ 68486 h 4526253"/>
              <a:gd name="connsiteX5277" fmla="*/ 173972 w 4328487"/>
              <a:gd name="connsiteY5277" fmla="*/ 70432 h 4526253"/>
              <a:gd name="connsiteX5278" fmla="*/ 484613 w 4328487"/>
              <a:gd name="connsiteY5278" fmla="*/ 55089 h 4526253"/>
              <a:gd name="connsiteX5279" fmla="*/ 516927 w 4328487"/>
              <a:gd name="connsiteY5279" fmla="*/ 126747 h 4526253"/>
              <a:gd name="connsiteX5280" fmla="*/ 560506 w 4328487"/>
              <a:gd name="connsiteY5280" fmla="*/ 134839 h 4526253"/>
              <a:gd name="connsiteX5281" fmla="*/ 565462 w 4328487"/>
              <a:gd name="connsiteY5281" fmla="*/ 150851 h 4526253"/>
              <a:gd name="connsiteX5282" fmla="*/ 593932 w 4328487"/>
              <a:gd name="connsiteY5282" fmla="*/ 137421 h 4526253"/>
              <a:gd name="connsiteX5283" fmla="*/ 623356 w 4328487"/>
              <a:gd name="connsiteY5283" fmla="*/ 165389 h 4526253"/>
              <a:gd name="connsiteX5284" fmla="*/ 633262 w 4328487"/>
              <a:gd name="connsiteY5284" fmla="*/ 166865 h 4526253"/>
              <a:gd name="connsiteX5285" fmla="*/ 631844 w 4328487"/>
              <a:gd name="connsiteY5285" fmla="*/ 161782 h 4526253"/>
              <a:gd name="connsiteX5286" fmla="*/ 674434 w 4328487"/>
              <a:gd name="connsiteY5286" fmla="*/ 165462 h 4526253"/>
              <a:gd name="connsiteX5287" fmla="*/ 714097 w 4328487"/>
              <a:gd name="connsiteY5287" fmla="*/ 176651 h 4526253"/>
              <a:gd name="connsiteX5288" fmla="*/ 738921 w 4328487"/>
              <a:gd name="connsiteY5288" fmla="*/ 185433 h 4526253"/>
              <a:gd name="connsiteX5289" fmla="*/ 739209 w 4328487"/>
              <a:gd name="connsiteY5289" fmla="*/ 184278 h 4526253"/>
              <a:gd name="connsiteX5290" fmla="*/ 739113 w 4328487"/>
              <a:gd name="connsiteY5290" fmla="*/ 185433 h 4526253"/>
              <a:gd name="connsiteX5291" fmla="*/ 751532 w 4328487"/>
              <a:gd name="connsiteY5291" fmla="*/ 195059 h 4526253"/>
              <a:gd name="connsiteX5292" fmla="*/ 752638 w 4328487"/>
              <a:gd name="connsiteY5292" fmla="*/ 193323 h 4526253"/>
              <a:gd name="connsiteX5293" fmla="*/ 754400 w 4328487"/>
              <a:gd name="connsiteY5293" fmla="*/ 190622 h 4526253"/>
              <a:gd name="connsiteX5294" fmla="*/ 778764 w 4328487"/>
              <a:gd name="connsiteY5294" fmla="*/ 156659 h 4526253"/>
              <a:gd name="connsiteX5295" fmla="*/ 775737 w 4328487"/>
              <a:gd name="connsiteY5295" fmla="*/ 183098 h 4526253"/>
              <a:gd name="connsiteX5296" fmla="*/ 782773 w 4328487"/>
              <a:gd name="connsiteY5296" fmla="*/ 185455 h 4526253"/>
              <a:gd name="connsiteX5297" fmla="*/ 787929 w 4328487"/>
              <a:gd name="connsiteY5297" fmla="*/ 187250 h 4526253"/>
              <a:gd name="connsiteX5298" fmla="*/ 792689 w 4328487"/>
              <a:gd name="connsiteY5298" fmla="*/ 197402 h 4526253"/>
              <a:gd name="connsiteX5299" fmla="*/ 798636 w 4328487"/>
              <a:gd name="connsiteY5299" fmla="*/ 181227 h 4526253"/>
              <a:gd name="connsiteX5300" fmla="*/ 838834 w 4328487"/>
              <a:gd name="connsiteY5300" fmla="*/ 202405 h 4526253"/>
              <a:gd name="connsiteX5301" fmla="*/ 841491 w 4328487"/>
              <a:gd name="connsiteY5301" fmla="*/ 205269 h 4526253"/>
              <a:gd name="connsiteX5302" fmla="*/ 841298 w 4328487"/>
              <a:gd name="connsiteY5302" fmla="*/ 205272 h 4526253"/>
              <a:gd name="connsiteX5303" fmla="*/ 847643 w 4328487"/>
              <a:gd name="connsiteY5303" fmla="*/ 212534 h 4526253"/>
              <a:gd name="connsiteX5304" fmla="*/ 847354 w 4328487"/>
              <a:gd name="connsiteY5304" fmla="*/ 204274 h 4526253"/>
              <a:gd name="connsiteX5305" fmla="*/ 964062 w 4328487"/>
              <a:gd name="connsiteY5305" fmla="*/ 250442 h 4526253"/>
              <a:gd name="connsiteX5306" fmla="*/ 969144 w 4328487"/>
              <a:gd name="connsiteY5306" fmla="*/ 235424 h 4526253"/>
              <a:gd name="connsiteX5307" fmla="*/ 965558 w 4328487"/>
              <a:gd name="connsiteY5307" fmla="*/ 251008 h 4526253"/>
              <a:gd name="connsiteX5308" fmla="*/ 984279 w 4328487"/>
              <a:gd name="connsiteY5308" fmla="*/ 257812 h 4526253"/>
              <a:gd name="connsiteX5309" fmla="*/ 1006677 w 4328487"/>
              <a:gd name="connsiteY5309" fmla="*/ 284478 h 4526253"/>
              <a:gd name="connsiteX5310" fmla="*/ 1005501 w 4328487"/>
              <a:gd name="connsiteY5310" fmla="*/ 282371 h 4526253"/>
              <a:gd name="connsiteX5311" fmla="*/ 1013710 w 4328487"/>
              <a:gd name="connsiteY5311" fmla="*/ 297500 h 4526253"/>
              <a:gd name="connsiteX5312" fmla="*/ 1015270 w 4328487"/>
              <a:gd name="connsiteY5312" fmla="*/ 277220 h 4526253"/>
              <a:gd name="connsiteX5313" fmla="*/ 1037111 w 4328487"/>
              <a:gd name="connsiteY5313" fmla="*/ 276509 h 4526253"/>
              <a:gd name="connsiteX5314" fmla="*/ 1118043 w 4328487"/>
              <a:gd name="connsiteY5314" fmla="*/ 298111 h 4526253"/>
              <a:gd name="connsiteX5315" fmla="*/ 1113684 w 4328487"/>
              <a:gd name="connsiteY5315" fmla="*/ 300732 h 4526253"/>
              <a:gd name="connsiteX5316" fmla="*/ 1173541 w 4328487"/>
              <a:gd name="connsiteY5316" fmla="*/ 327840 h 4526253"/>
              <a:gd name="connsiteX5317" fmla="*/ 1171836 w 4328487"/>
              <a:gd name="connsiteY5317" fmla="*/ 336882 h 4526253"/>
              <a:gd name="connsiteX5318" fmla="*/ 1194280 w 4328487"/>
              <a:gd name="connsiteY5318" fmla="*/ 334728 h 4526253"/>
              <a:gd name="connsiteX5319" fmla="*/ 1196888 w 4328487"/>
              <a:gd name="connsiteY5319" fmla="*/ 325202 h 4526253"/>
              <a:gd name="connsiteX5320" fmla="*/ 1221005 w 4328487"/>
              <a:gd name="connsiteY5320" fmla="*/ 342633 h 4526253"/>
              <a:gd name="connsiteX5321" fmla="*/ 1227065 w 4328487"/>
              <a:gd name="connsiteY5321" fmla="*/ 347496 h 4526253"/>
              <a:gd name="connsiteX5322" fmla="*/ 1226569 w 4328487"/>
              <a:gd name="connsiteY5322" fmla="*/ 352399 h 4526253"/>
              <a:gd name="connsiteX5323" fmla="*/ 1257249 w 4328487"/>
              <a:gd name="connsiteY5323" fmla="*/ 355574 h 4526253"/>
              <a:gd name="connsiteX5324" fmla="*/ 1255235 w 4328487"/>
              <a:gd name="connsiteY5324" fmla="*/ 357796 h 4526253"/>
              <a:gd name="connsiteX5325" fmla="*/ 1265810 w 4328487"/>
              <a:gd name="connsiteY5325" fmla="*/ 361669 h 4526253"/>
              <a:gd name="connsiteX5326" fmla="*/ 1271248 w 4328487"/>
              <a:gd name="connsiteY5326" fmla="*/ 356449 h 4526253"/>
              <a:gd name="connsiteX5327" fmla="*/ 1272341 w 4328487"/>
              <a:gd name="connsiteY5327" fmla="*/ 347796 h 4526253"/>
              <a:gd name="connsiteX5328" fmla="*/ 1287217 w 4328487"/>
              <a:gd name="connsiteY5328" fmla="*/ 348571 h 4526253"/>
              <a:gd name="connsiteX5329" fmla="*/ 1273216 w 4328487"/>
              <a:gd name="connsiteY5329" fmla="*/ 364217 h 4526253"/>
              <a:gd name="connsiteX5330" fmla="*/ 1282664 w 4328487"/>
              <a:gd name="connsiteY5330" fmla="*/ 367715 h 4526253"/>
              <a:gd name="connsiteX5331" fmla="*/ 1285758 w 4328487"/>
              <a:gd name="connsiteY5331" fmla="*/ 379415 h 4526253"/>
              <a:gd name="connsiteX5332" fmla="*/ 1295388 w 4328487"/>
              <a:gd name="connsiteY5332" fmla="*/ 381855 h 4526253"/>
              <a:gd name="connsiteX5333" fmla="*/ 1306258 w 4328487"/>
              <a:gd name="connsiteY5333" fmla="*/ 383326 h 4526253"/>
              <a:gd name="connsiteX5334" fmla="*/ 1307455 w 4328487"/>
              <a:gd name="connsiteY5334" fmla="*/ 380438 h 4526253"/>
              <a:gd name="connsiteX5335" fmla="*/ 1314247 w 4328487"/>
              <a:gd name="connsiteY5335" fmla="*/ 384622 h 4526253"/>
              <a:gd name="connsiteX5336" fmla="*/ 1329469 w 4328487"/>
              <a:gd name="connsiteY5336" fmla="*/ 394136 h 4526253"/>
              <a:gd name="connsiteX5337" fmla="*/ 1337598 w 4328487"/>
              <a:gd name="connsiteY5337" fmla="*/ 400810 h 4526253"/>
              <a:gd name="connsiteX5338" fmla="*/ 1369864 w 4328487"/>
              <a:gd name="connsiteY5338" fmla="*/ 404649 h 4526253"/>
              <a:gd name="connsiteX5339" fmla="*/ 1370096 w 4328487"/>
              <a:gd name="connsiteY5339" fmla="*/ 408873 h 4526253"/>
              <a:gd name="connsiteX5340" fmla="*/ 1409047 w 4328487"/>
              <a:gd name="connsiteY5340" fmla="*/ 429962 h 4526253"/>
              <a:gd name="connsiteX5341" fmla="*/ 1416217 w 4328487"/>
              <a:gd name="connsiteY5341" fmla="*/ 418872 h 4526253"/>
              <a:gd name="connsiteX5342" fmla="*/ 1465079 w 4328487"/>
              <a:gd name="connsiteY5342" fmla="*/ 433079 h 4526253"/>
              <a:gd name="connsiteX5343" fmla="*/ 1463707 w 4328487"/>
              <a:gd name="connsiteY5343" fmla="*/ 451052 h 4526253"/>
              <a:gd name="connsiteX5344" fmla="*/ 1488869 w 4328487"/>
              <a:gd name="connsiteY5344" fmla="*/ 447441 h 4526253"/>
              <a:gd name="connsiteX5345" fmla="*/ 1481863 w 4328487"/>
              <a:gd name="connsiteY5345" fmla="*/ 448252 h 4526253"/>
              <a:gd name="connsiteX5346" fmla="*/ 1498347 w 4328487"/>
              <a:gd name="connsiteY5346" fmla="*/ 487152 h 4526253"/>
              <a:gd name="connsiteX5347" fmla="*/ 1495633 w 4328487"/>
              <a:gd name="connsiteY5347" fmla="*/ 480252 h 4526253"/>
              <a:gd name="connsiteX5348" fmla="*/ 1530013 w 4328487"/>
              <a:gd name="connsiteY5348" fmla="*/ 501849 h 4526253"/>
              <a:gd name="connsiteX5349" fmla="*/ 1533003 w 4328487"/>
              <a:gd name="connsiteY5349" fmla="*/ 493569 h 4526253"/>
              <a:gd name="connsiteX5350" fmla="*/ 1564468 w 4328487"/>
              <a:gd name="connsiteY5350" fmla="*/ 516626 h 4526253"/>
              <a:gd name="connsiteX5351" fmla="*/ 1616183 w 4328487"/>
              <a:gd name="connsiteY5351" fmla="*/ 513620 h 4526253"/>
              <a:gd name="connsiteX5352" fmla="*/ 1625460 w 4328487"/>
              <a:gd name="connsiteY5352" fmla="*/ 541615 h 4526253"/>
              <a:gd name="connsiteX5353" fmla="*/ 1664877 w 4328487"/>
              <a:gd name="connsiteY5353" fmla="*/ 558186 h 4526253"/>
              <a:gd name="connsiteX5354" fmla="*/ 1656383 w 4328487"/>
              <a:gd name="connsiteY5354" fmla="*/ 566594 h 4526253"/>
              <a:gd name="connsiteX5355" fmla="*/ 1677758 w 4328487"/>
              <a:gd name="connsiteY5355" fmla="*/ 573960 h 4526253"/>
              <a:gd name="connsiteX5356" fmla="*/ 1706852 w 4328487"/>
              <a:gd name="connsiteY5356" fmla="*/ 561735 h 4526253"/>
              <a:gd name="connsiteX5357" fmla="*/ 1713555 w 4328487"/>
              <a:gd name="connsiteY5357" fmla="*/ 564037 h 4526253"/>
              <a:gd name="connsiteX5358" fmla="*/ 1706266 w 4328487"/>
              <a:gd name="connsiteY5358" fmla="*/ 571862 h 4526253"/>
              <a:gd name="connsiteX5359" fmla="*/ 1746651 w 4328487"/>
              <a:gd name="connsiteY5359" fmla="*/ 587179 h 4526253"/>
              <a:gd name="connsiteX5360" fmla="*/ 1741409 w 4328487"/>
              <a:gd name="connsiteY5360" fmla="*/ 598259 h 4526253"/>
              <a:gd name="connsiteX5361" fmla="*/ 1761762 w 4328487"/>
              <a:gd name="connsiteY5361" fmla="*/ 601591 h 4526253"/>
              <a:gd name="connsiteX5362" fmla="*/ 1849951 w 4328487"/>
              <a:gd name="connsiteY5362" fmla="*/ 668876 h 4526253"/>
              <a:gd name="connsiteX5363" fmla="*/ 1870272 w 4328487"/>
              <a:gd name="connsiteY5363" fmla="*/ 676150 h 4526253"/>
              <a:gd name="connsiteX5364" fmla="*/ 1865571 w 4328487"/>
              <a:gd name="connsiteY5364" fmla="*/ 681751 h 4526253"/>
              <a:gd name="connsiteX5365" fmla="*/ 1906488 w 4328487"/>
              <a:gd name="connsiteY5365" fmla="*/ 684671 h 4526253"/>
              <a:gd name="connsiteX5366" fmla="*/ 1899124 w 4328487"/>
              <a:gd name="connsiteY5366" fmla="*/ 702873 h 4526253"/>
              <a:gd name="connsiteX5367" fmla="*/ 1920064 w 4328487"/>
              <a:gd name="connsiteY5367" fmla="*/ 697845 h 4526253"/>
              <a:gd name="connsiteX5368" fmla="*/ 1916380 w 4328487"/>
              <a:gd name="connsiteY5368" fmla="*/ 708723 h 4526253"/>
              <a:gd name="connsiteX5369" fmla="*/ 1933724 w 4328487"/>
              <a:gd name="connsiteY5369" fmla="*/ 718222 h 4526253"/>
              <a:gd name="connsiteX5370" fmla="*/ 1930866 w 4328487"/>
              <a:gd name="connsiteY5370" fmla="*/ 720161 h 4526253"/>
              <a:gd name="connsiteX5371" fmla="*/ 1971546 w 4328487"/>
              <a:gd name="connsiteY5371" fmla="*/ 720107 h 4526253"/>
              <a:gd name="connsiteX5372" fmla="*/ 1985206 w 4328487"/>
              <a:gd name="connsiteY5372" fmla="*/ 740485 h 4526253"/>
              <a:gd name="connsiteX5373" fmla="*/ 1995058 w 4328487"/>
              <a:gd name="connsiteY5373" fmla="*/ 740232 h 4526253"/>
              <a:gd name="connsiteX5374" fmla="*/ 2002466 w 4328487"/>
              <a:gd name="connsiteY5374" fmla="*/ 732117 h 4526253"/>
              <a:gd name="connsiteX5375" fmla="*/ 2003404 w 4328487"/>
              <a:gd name="connsiteY5375" fmla="*/ 732527 h 4526253"/>
              <a:gd name="connsiteX5376" fmla="*/ 2005732 w 4328487"/>
              <a:gd name="connsiteY5376" fmla="*/ 725181 h 4526253"/>
              <a:gd name="connsiteX5377" fmla="*/ 2010037 w 4328487"/>
              <a:gd name="connsiteY5377" fmla="*/ 726630 h 4526253"/>
              <a:gd name="connsiteX5378" fmla="*/ 2013526 w 4328487"/>
              <a:gd name="connsiteY5378" fmla="*/ 740696 h 4526253"/>
              <a:gd name="connsiteX5379" fmla="*/ 2003599 w 4328487"/>
              <a:gd name="connsiteY5379" fmla="*/ 733228 h 4526253"/>
              <a:gd name="connsiteX5380" fmla="*/ 2001031 w 4328487"/>
              <a:gd name="connsiteY5380" fmla="*/ 741445 h 4526253"/>
              <a:gd name="connsiteX5381" fmla="*/ 2016832 w 4328487"/>
              <a:gd name="connsiteY5381" fmla="*/ 747399 h 4526253"/>
              <a:gd name="connsiteX5382" fmla="*/ 2014030 w 4328487"/>
              <a:gd name="connsiteY5382" fmla="*/ 740404 h 4526253"/>
              <a:gd name="connsiteX5383" fmla="*/ 2017855 w 4328487"/>
              <a:gd name="connsiteY5383" fmla="*/ 747875 h 4526253"/>
              <a:gd name="connsiteX5384" fmla="*/ 2019583 w 4328487"/>
              <a:gd name="connsiteY5384" fmla="*/ 749111 h 4526253"/>
              <a:gd name="connsiteX5385" fmla="*/ 2018266 w 4328487"/>
              <a:gd name="connsiteY5385" fmla="*/ 748736 h 4526253"/>
              <a:gd name="connsiteX5386" fmla="*/ 2029167 w 4328487"/>
              <a:gd name="connsiteY5386" fmla="*/ 755681 h 4526253"/>
              <a:gd name="connsiteX5387" fmla="*/ 2089421 w 4328487"/>
              <a:gd name="connsiteY5387" fmla="*/ 793261 h 4526253"/>
              <a:gd name="connsiteX5388" fmla="*/ 2080765 w 4328487"/>
              <a:gd name="connsiteY5388" fmla="*/ 788319 h 4526253"/>
              <a:gd name="connsiteX5389" fmla="*/ 2092902 w 4328487"/>
              <a:gd name="connsiteY5389" fmla="*/ 797850 h 4526253"/>
              <a:gd name="connsiteX5390" fmla="*/ 2151563 w 4328487"/>
              <a:gd name="connsiteY5390" fmla="*/ 780586 h 4526253"/>
              <a:gd name="connsiteX5391" fmla="*/ 2137305 w 4328487"/>
              <a:gd name="connsiteY5391" fmla="*/ 817082 h 4526253"/>
              <a:gd name="connsiteX5392" fmla="*/ 2148766 w 4328487"/>
              <a:gd name="connsiteY5392" fmla="*/ 821911 h 4526253"/>
              <a:gd name="connsiteX5393" fmla="*/ 2175560 w 4328487"/>
              <a:gd name="connsiteY5393" fmla="*/ 814832 h 4526253"/>
              <a:gd name="connsiteX5394" fmla="*/ 2156978 w 4328487"/>
              <a:gd name="connsiteY5394" fmla="*/ 826376 h 4526253"/>
              <a:gd name="connsiteX5395" fmla="*/ 2160117 w 4328487"/>
              <a:gd name="connsiteY5395" fmla="*/ 828083 h 4526253"/>
              <a:gd name="connsiteX5396" fmla="*/ 2166008 w 4328487"/>
              <a:gd name="connsiteY5396" fmla="*/ 820845 h 4526253"/>
              <a:gd name="connsiteX5397" fmla="*/ 2214914 w 4328487"/>
              <a:gd name="connsiteY5397" fmla="*/ 861663 h 4526253"/>
              <a:gd name="connsiteX5398" fmla="*/ 2242769 w 4328487"/>
              <a:gd name="connsiteY5398" fmla="*/ 879361 h 4526253"/>
              <a:gd name="connsiteX5399" fmla="*/ 2240646 w 4328487"/>
              <a:gd name="connsiteY5399" fmla="*/ 886481 h 4526253"/>
              <a:gd name="connsiteX5400" fmla="*/ 2264649 w 4328487"/>
              <a:gd name="connsiteY5400" fmla="*/ 899636 h 4526253"/>
              <a:gd name="connsiteX5401" fmla="*/ 2263044 w 4328487"/>
              <a:gd name="connsiteY5401" fmla="*/ 896624 h 4526253"/>
              <a:gd name="connsiteX5402" fmla="*/ 2278806 w 4328487"/>
              <a:gd name="connsiteY5402" fmla="*/ 906954 h 4526253"/>
              <a:gd name="connsiteX5403" fmla="*/ 2278784 w 4328487"/>
              <a:gd name="connsiteY5403" fmla="*/ 906902 h 4526253"/>
              <a:gd name="connsiteX5404" fmla="*/ 2278852 w 4328487"/>
              <a:gd name="connsiteY5404" fmla="*/ 906985 h 4526253"/>
              <a:gd name="connsiteX5405" fmla="*/ 2278872 w 4328487"/>
              <a:gd name="connsiteY5405" fmla="*/ 906998 h 4526253"/>
              <a:gd name="connsiteX5406" fmla="*/ 2278858 w 4328487"/>
              <a:gd name="connsiteY5406" fmla="*/ 906991 h 4526253"/>
              <a:gd name="connsiteX5407" fmla="*/ 2289585 w 4328487"/>
              <a:gd name="connsiteY5407" fmla="*/ 919807 h 4526253"/>
              <a:gd name="connsiteX5408" fmla="*/ 2285567 w 4328487"/>
              <a:gd name="connsiteY5408" fmla="*/ 918640 h 4526253"/>
              <a:gd name="connsiteX5409" fmla="*/ 2292352 w 4328487"/>
              <a:gd name="connsiteY5409" fmla="*/ 924855 h 4526253"/>
              <a:gd name="connsiteX5410" fmla="*/ 2323583 w 4328487"/>
              <a:gd name="connsiteY5410" fmla="*/ 940156 h 4526253"/>
              <a:gd name="connsiteX5411" fmla="*/ 2322566 w 4328487"/>
              <a:gd name="connsiteY5411" fmla="*/ 941988 h 4526253"/>
              <a:gd name="connsiteX5412" fmla="*/ 2344143 w 4328487"/>
              <a:gd name="connsiteY5412" fmla="*/ 950406 h 4526253"/>
              <a:gd name="connsiteX5413" fmla="*/ 2354983 w 4328487"/>
              <a:gd name="connsiteY5413" fmla="*/ 954567 h 4526253"/>
              <a:gd name="connsiteX5414" fmla="*/ 2375806 w 4328487"/>
              <a:gd name="connsiteY5414" fmla="*/ 972210 h 4526253"/>
              <a:gd name="connsiteX5415" fmla="*/ 2387563 w 4328487"/>
              <a:gd name="connsiteY5415" fmla="*/ 980498 h 4526253"/>
              <a:gd name="connsiteX5416" fmla="*/ 2378352 w 4328487"/>
              <a:gd name="connsiteY5416" fmla="*/ 996500 h 4526253"/>
              <a:gd name="connsiteX5417" fmla="*/ 2389835 w 4328487"/>
              <a:gd name="connsiteY5417" fmla="*/ 996334 h 4526253"/>
              <a:gd name="connsiteX5418" fmla="*/ 2385695 w 4328487"/>
              <a:gd name="connsiteY5418" fmla="*/ 1003371 h 4526253"/>
              <a:gd name="connsiteX5419" fmla="*/ 2417827 w 4328487"/>
              <a:gd name="connsiteY5419" fmla="*/ 1009997 h 4526253"/>
              <a:gd name="connsiteX5420" fmla="*/ 2416350 w 4328487"/>
              <a:gd name="connsiteY5420" fmla="*/ 1002128 h 4526253"/>
              <a:gd name="connsiteX5421" fmla="*/ 2416276 w 4328487"/>
              <a:gd name="connsiteY5421" fmla="*/ 1001840 h 4526253"/>
              <a:gd name="connsiteX5422" fmla="*/ 2416041 w 4328487"/>
              <a:gd name="connsiteY5422" fmla="*/ 1001169 h 4526253"/>
              <a:gd name="connsiteX5423" fmla="*/ 2416470 w 4328487"/>
              <a:gd name="connsiteY5423" fmla="*/ 1001839 h 4526253"/>
              <a:gd name="connsiteX5424" fmla="*/ 2420422 w 4328487"/>
              <a:gd name="connsiteY5424" fmla="*/ 1000664 h 4526253"/>
              <a:gd name="connsiteX5425" fmla="*/ 2429131 w 4328487"/>
              <a:gd name="connsiteY5425" fmla="*/ 1000226 h 4526253"/>
              <a:gd name="connsiteX5426" fmla="*/ 2439268 w 4328487"/>
              <a:gd name="connsiteY5426" fmla="*/ 1018896 h 4526253"/>
              <a:gd name="connsiteX5427" fmla="*/ 2479133 w 4328487"/>
              <a:gd name="connsiteY5427" fmla="*/ 1005203 h 4526253"/>
              <a:gd name="connsiteX5428" fmla="*/ 2450760 w 4328487"/>
              <a:gd name="connsiteY5428" fmla="*/ 1026895 h 4526253"/>
              <a:gd name="connsiteX5429" fmla="*/ 2450400 w 4328487"/>
              <a:gd name="connsiteY5429" fmla="*/ 1027762 h 4526253"/>
              <a:gd name="connsiteX5430" fmla="*/ 2457158 w 4328487"/>
              <a:gd name="connsiteY5430" fmla="*/ 1032332 h 4526253"/>
              <a:gd name="connsiteX5431" fmla="*/ 2464622 w 4328487"/>
              <a:gd name="connsiteY5431" fmla="*/ 1028253 h 4526253"/>
              <a:gd name="connsiteX5432" fmla="*/ 2460264 w 4328487"/>
              <a:gd name="connsiteY5432" fmla="*/ 1034427 h 4526253"/>
              <a:gd name="connsiteX5433" fmla="*/ 2469846 w 4328487"/>
              <a:gd name="connsiteY5433" fmla="*/ 1031581 h 4526253"/>
              <a:gd name="connsiteX5434" fmla="*/ 2473406 w 4328487"/>
              <a:gd name="connsiteY5434" fmla="*/ 1048180 h 4526253"/>
              <a:gd name="connsiteX5435" fmla="*/ 2455003 w 4328487"/>
              <a:gd name="connsiteY5435" fmla="*/ 1039839 h 4526253"/>
              <a:gd name="connsiteX5436" fmla="*/ 2446828 w 4328487"/>
              <a:gd name="connsiteY5436" fmla="*/ 1048621 h 4526253"/>
              <a:gd name="connsiteX5437" fmla="*/ 2446582 w 4328487"/>
              <a:gd name="connsiteY5437" fmla="*/ 1048535 h 4526253"/>
              <a:gd name="connsiteX5438" fmla="*/ 2446654 w 4328487"/>
              <a:gd name="connsiteY5438" fmla="*/ 1048807 h 4526253"/>
              <a:gd name="connsiteX5439" fmla="*/ 2427215 w 4328487"/>
              <a:gd name="connsiteY5439" fmla="*/ 1069692 h 4526253"/>
              <a:gd name="connsiteX5440" fmla="*/ 2448580 w 4328487"/>
              <a:gd name="connsiteY5440" fmla="*/ 1055920 h 4526253"/>
              <a:gd name="connsiteX5441" fmla="*/ 2446654 w 4328487"/>
              <a:gd name="connsiteY5441" fmla="*/ 1048807 h 4526253"/>
              <a:gd name="connsiteX5442" fmla="*/ 2446828 w 4328487"/>
              <a:gd name="connsiteY5442" fmla="*/ 1048621 h 4526253"/>
              <a:gd name="connsiteX5443" fmla="*/ 2458017 w 4328487"/>
              <a:gd name="connsiteY5443" fmla="*/ 1052499 h 4526253"/>
              <a:gd name="connsiteX5444" fmla="*/ 2479697 w 4328487"/>
              <a:gd name="connsiteY5444" fmla="*/ 1077346 h 4526253"/>
              <a:gd name="connsiteX5445" fmla="*/ 2480688 w 4328487"/>
              <a:gd name="connsiteY5445" fmla="*/ 1074649 h 4526253"/>
              <a:gd name="connsiteX5446" fmla="*/ 2481902 w 4328487"/>
              <a:gd name="connsiteY5446" fmla="*/ 1078676 h 4526253"/>
              <a:gd name="connsiteX5447" fmla="*/ 2495108 w 4328487"/>
              <a:gd name="connsiteY5447" fmla="*/ 1080998 h 4526253"/>
              <a:gd name="connsiteX5448" fmla="*/ 2489421 w 4328487"/>
              <a:gd name="connsiteY5448" fmla="*/ 1069217 h 4526253"/>
              <a:gd name="connsiteX5449" fmla="*/ 2504711 w 4328487"/>
              <a:gd name="connsiteY5449" fmla="*/ 1067216 h 4526253"/>
              <a:gd name="connsiteX5450" fmla="*/ 2504747 w 4328487"/>
              <a:gd name="connsiteY5450" fmla="*/ 1065663 h 4526253"/>
              <a:gd name="connsiteX5451" fmla="*/ 2505561 w 4328487"/>
              <a:gd name="connsiteY5451" fmla="*/ 1066332 h 4526253"/>
              <a:gd name="connsiteX5452" fmla="*/ 2504791 w 4328487"/>
              <a:gd name="connsiteY5452" fmla="*/ 1067205 h 4526253"/>
              <a:gd name="connsiteX5453" fmla="*/ 2504814 w 4328487"/>
              <a:gd name="connsiteY5453" fmla="*/ 1067202 h 4526253"/>
              <a:gd name="connsiteX5454" fmla="*/ 2483921 w 4328487"/>
              <a:gd name="connsiteY5454" fmla="*/ 1104699 h 4526253"/>
              <a:gd name="connsiteX5455" fmla="*/ 2477372 w 4328487"/>
              <a:gd name="connsiteY5455" fmla="*/ 1096379 h 4526253"/>
              <a:gd name="connsiteX5456" fmla="*/ 2454821 w 4328487"/>
              <a:gd name="connsiteY5456" fmla="*/ 1132926 h 4526253"/>
              <a:gd name="connsiteX5457" fmla="*/ 2499767 w 4328487"/>
              <a:gd name="connsiteY5457" fmla="*/ 1120742 h 4526253"/>
              <a:gd name="connsiteX5458" fmla="*/ 2568803 w 4328487"/>
              <a:gd name="connsiteY5458" fmla="*/ 1279691 h 4526253"/>
              <a:gd name="connsiteX5459" fmla="*/ 2605597 w 4328487"/>
              <a:gd name="connsiteY5459" fmla="*/ 1282348 h 4526253"/>
              <a:gd name="connsiteX5460" fmla="*/ 2578989 w 4328487"/>
              <a:gd name="connsiteY5460" fmla="*/ 1310752 h 4526253"/>
              <a:gd name="connsiteX5461" fmla="*/ 2682260 w 4328487"/>
              <a:gd name="connsiteY5461" fmla="*/ 1270064 h 4526253"/>
              <a:gd name="connsiteX5462" fmla="*/ 2617230 w 4328487"/>
              <a:gd name="connsiteY5462" fmla="*/ 1351156 h 4526253"/>
              <a:gd name="connsiteX5463" fmla="*/ 2686763 w 4328487"/>
              <a:gd name="connsiteY5463" fmla="*/ 1304621 h 4526253"/>
              <a:gd name="connsiteX5464" fmla="*/ 2649640 w 4328487"/>
              <a:gd name="connsiteY5464" fmla="*/ 1352014 h 4526253"/>
              <a:gd name="connsiteX5465" fmla="*/ 2673102 w 4328487"/>
              <a:gd name="connsiteY5465" fmla="*/ 1366857 h 4526253"/>
              <a:gd name="connsiteX5466" fmla="*/ 2772293 w 4328487"/>
              <a:gd name="connsiteY5466" fmla="*/ 1326578 h 4526253"/>
              <a:gd name="connsiteX5467" fmla="*/ 2758335 w 4328487"/>
              <a:gd name="connsiteY5467" fmla="*/ 1388913 h 4526253"/>
              <a:gd name="connsiteX5468" fmla="*/ 2786209 w 4328487"/>
              <a:gd name="connsiteY5468" fmla="*/ 1375678 h 4526253"/>
              <a:gd name="connsiteX5469" fmla="*/ 2827427 w 4328487"/>
              <a:gd name="connsiteY5469" fmla="*/ 1334791 h 4526253"/>
              <a:gd name="connsiteX5470" fmla="*/ 2829903 w 4328487"/>
              <a:gd name="connsiteY5470" fmla="*/ 1335161 h 4526253"/>
              <a:gd name="connsiteX5471" fmla="*/ 2800466 w 4328487"/>
              <a:gd name="connsiteY5471" fmla="*/ 1372230 h 4526253"/>
              <a:gd name="connsiteX5472" fmla="*/ 2829530 w 4328487"/>
              <a:gd name="connsiteY5472" fmla="*/ 1375126 h 4526253"/>
              <a:gd name="connsiteX5473" fmla="*/ 2839129 w 4328487"/>
              <a:gd name="connsiteY5473" fmla="*/ 1352012 h 4526253"/>
              <a:gd name="connsiteX5474" fmla="*/ 2830889 w 4328487"/>
              <a:gd name="connsiteY5474" fmla="*/ 1376174 h 4526253"/>
              <a:gd name="connsiteX5475" fmla="*/ 2832807 w 4328487"/>
              <a:gd name="connsiteY5475" fmla="*/ 1378660 h 4526253"/>
              <a:gd name="connsiteX5476" fmla="*/ 2829882 w 4328487"/>
              <a:gd name="connsiteY5476" fmla="*/ 1379062 h 4526253"/>
              <a:gd name="connsiteX5477" fmla="*/ 2843118 w 4328487"/>
              <a:gd name="connsiteY5477" fmla="*/ 1391661 h 4526253"/>
              <a:gd name="connsiteX5478" fmla="*/ 2917148 w 4328487"/>
              <a:gd name="connsiteY5478" fmla="*/ 1459994 h 4526253"/>
              <a:gd name="connsiteX5479" fmla="*/ 2905673 w 4328487"/>
              <a:gd name="connsiteY5479" fmla="*/ 1451800 h 4526253"/>
              <a:gd name="connsiteX5480" fmla="*/ 2938941 w 4328487"/>
              <a:gd name="connsiteY5480" fmla="*/ 1522397 h 4526253"/>
              <a:gd name="connsiteX5481" fmla="*/ 2969039 w 4328487"/>
              <a:gd name="connsiteY5481" fmla="*/ 1490224 h 4526253"/>
              <a:gd name="connsiteX5482" fmla="*/ 3028815 w 4328487"/>
              <a:gd name="connsiteY5482" fmla="*/ 1505325 h 4526253"/>
              <a:gd name="connsiteX5483" fmla="*/ 3064695 w 4328487"/>
              <a:gd name="connsiteY5483" fmla="*/ 1470813 h 4526253"/>
              <a:gd name="connsiteX5484" fmla="*/ 3107767 w 4328487"/>
              <a:gd name="connsiteY5484" fmla="*/ 1497498 h 4526253"/>
              <a:gd name="connsiteX5485" fmla="*/ 3117941 w 4328487"/>
              <a:gd name="connsiteY5485" fmla="*/ 1505894 h 4526253"/>
              <a:gd name="connsiteX5486" fmla="*/ 3100503 w 4328487"/>
              <a:gd name="connsiteY5486" fmla="*/ 1563391 h 4526253"/>
              <a:gd name="connsiteX5487" fmla="*/ 3134967 w 4328487"/>
              <a:gd name="connsiteY5487" fmla="*/ 1595748 h 4526253"/>
              <a:gd name="connsiteX5488" fmla="*/ 3109767 w 4328487"/>
              <a:gd name="connsiteY5488" fmla="*/ 1624626 h 4526253"/>
              <a:gd name="connsiteX5489" fmla="*/ 3145381 w 4328487"/>
              <a:gd name="connsiteY5489" fmla="*/ 1645256 h 4526253"/>
              <a:gd name="connsiteX5490" fmla="*/ 3209379 w 4328487"/>
              <a:gd name="connsiteY5490" fmla="*/ 1724309 h 4526253"/>
              <a:gd name="connsiteX5491" fmla="*/ 3201423 w 4328487"/>
              <a:gd name="connsiteY5491" fmla="*/ 1732043 h 4526253"/>
              <a:gd name="connsiteX5492" fmla="*/ 3243308 w 4328487"/>
              <a:gd name="connsiteY5492" fmla="*/ 1737262 h 4526253"/>
              <a:gd name="connsiteX5493" fmla="*/ 3264722 w 4328487"/>
              <a:gd name="connsiteY5493" fmla="*/ 1739439 h 4526253"/>
              <a:gd name="connsiteX5494" fmla="*/ 3279246 w 4328487"/>
              <a:gd name="connsiteY5494" fmla="*/ 1778736 h 4526253"/>
              <a:gd name="connsiteX5495" fmla="*/ 3291691 w 4328487"/>
              <a:gd name="connsiteY5495" fmla="*/ 1795087 h 4526253"/>
              <a:gd name="connsiteX5496" fmla="*/ 3219643 w 4328487"/>
              <a:gd name="connsiteY5496" fmla="*/ 1862964 h 4526253"/>
              <a:gd name="connsiteX5497" fmla="*/ 3254388 w 4328487"/>
              <a:gd name="connsiteY5497" fmla="*/ 1849400 h 4526253"/>
              <a:gd name="connsiteX5498" fmla="*/ 3222343 w 4328487"/>
              <a:gd name="connsiteY5498" fmla="*/ 1879471 h 4526253"/>
              <a:gd name="connsiteX5499" fmla="*/ 3300460 w 4328487"/>
              <a:gd name="connsiteY5499" fmla="*/ 1867083 h 4526253"/>
              <a:gd name="connsiteX5500" fmla="*/ 3317832 w 4328487"/>
              <a:gd name="connsiteY5500" fmla="*/ 1840847 h 4526253"/>
              <a:gd name="connsiteX5501" fmla="*/ 3318282 w 4328487"/>
              <a:gd name="connsiteY5501" fmla="*/ 1840076 h 4526253"/>
              <a:gd name="connsiteX5502" fmla="*/ 3319521 w 4328487"/>
              <a:gd name="connsiteY5502" fmla="*/ 1837858 h 4526253"/>
              <a:gd name="connsiteX5503" fmla="*/ 3319084 w 4328487"/>
              <a:gd name="connsiteY5503" fmla="*/ 1839686 h 4526253"/>
              <a:gd name="connsiteX5504" fmla="*/ 3334443 w 4328487"/>
              <a:gd name="connsiteY5504" fmla="*/ 1830913 h 4526253"/>
              <a:gd name="connsiteX5505" fmla="*/ 3333606 w 4328487"/>
              <a:gd name="connsiteY5505" fmla="*/ 1823556 h 4526253"/>
              <a:gd name="connsiteX5506" fmla="*/ 3339899 w 4328487"/>
              <a:gd name="connsiteY5506" fmla="*/ 1825739 h 4526253"/>
              <a:gd name="connsiteX5507" fmla="*/ 3334546 w 4328487"/>
              <a:gd name="connsiteY5507" fmla="*/ 1830854 h 4526253"/>
              <a:gd name="connsiteX5508" fmla="*/ 3334553 w 4328487"/>
              <a:gd name="connsiteY5508" fmla="*/ 1830850 h 4526253"/>
              <a:gd name="connsiteX5509" fmla="*/ 3362063 w 4328487"/>
              <a:gd name="connsiteY5509" fmla="*/ 1819731 h 4526253"/>
              <a:gd name="connsiteX5510" fmla="*/ 3311839 w 4328487"/>
              <a:gd name="connsiteY5510" fmla="*/ 1920138 h 4526253"/>
              <a:gd name="connsiteX5511" fmla="*/ 3397663 w 4328487"/>
              <a:gd name="connsiteY5511" fmla="*/ 1886567 h 4526253"/>
              <a:gd name="connsiteX5512" fmla="*/ 3361677 w 4328487"/>
              <a:gd name="connsiteY5512" fmla="*/ 1941255 h 4526253"/>
              <a:gd name="connsiteX5513" fmla="*/ 3269962 w 4328487"/>
              <a:gd name="connsiteY5513" fmla="*/ 1949018 h 4526253"/>
              <a:gd name="connsiteX5514" fmla="*/ 3248636 w 4328487"/>
              <a:gd name="connsiteY5514" fmla="*/ 1987097 h 4526253"/>
              <a:gd name="connsiteX5515" fmla="*/ 3223199 w 4328487"/>
              <a:gd name="connsiteY5515" fmla="*/ 1952763 h 4526253"/>
              <a:gd name="connsiteX5516" fmla="*/ 3222839 w 4328487"/>
              <a:gd name="connsiteY5516" fmla="*/ 1979567 h 4526253"/>
              <a:gd name="connsiteX5517" fmla="*/ 3265726 w 4328487"/>
              <a:gd name="connsiteY5517" fmla="*/ 1937133 h 4526253"/>
              <a:gd name="connsiteX5518" fmla="*/ 3191270 w 4328487"/>
              <a:gd name="connsiteY5518" fmla="*/ 1930670 h 4526253"/>
              <a:gd name="connsiteX5519" fmla="*/ 3167092 w 4328487"/>
              <a:gd name="connsiteY5519" fmla="*/ 1949359 h 4526253"/>
              <a:gd name="connsiteX5520" fmla="*/ 3134145 w 4328487"/>
              <a:gd name="connsiteY5520" fmla="*/ 1978667 h 4526253"/>
              <a:gd name="connsiteX5521" fmla="*/ 3133729 w 4328487"/>
              <a:gd name="connsiteY5521" fmla="*/ 1979053 h 4526253"/>
              <a:gd name="connsiteX5522" fmla="*/ 3140604 w 4328487"/>
              <a:gd name="connsiteY5522" fmla="*/ 1981030 h 4526253"/>
              <a:gd name="connsiteX5523" fmla="*/ 3089976 w 4328487"/>
              <a:gd name="connsiteY5523" fmla="*/ 2009678 h 4526253"/>
              <a:gd name="connsiteX5524" fmla="*/ 3076555 w 4328487"/>
              <a:gd name="connsiteY5524" fmla="*/ 1959228 h 4526253"/>
              <a:gd name="connsiteX5525" fmla="*/ 3065303 w 4328487"/>
              <a:gd name="connsiteY5525" fmla="*/ 1967174 h 4526253"/>
              <a:gd name="connsiteX5526" fmla="*/ 3075773 w 4328487"/>
              <a:gd name="connsiteY5526" fmla="*/ 1958176 h 4526253"/>
              <a:gd name="connsiteX5527" fmla="*/ 3053690 w 4328487"/>
              <a:gd name="connsiteY5527" fmla="*/ 1891066 h 4526253"/>
              <a:gd name="connsiteX5528" fmla="*/ 3083391 w 4328487"/>
              <a:gd name="connsiteY5528" fmla="*/ 1900300 h 4526253"/>
              <a:gd name="connsiteX5529" fmla="*/ 3090584 w 4328487"/>
              <a:gd name="connsiteY5529" fmla="*/ 1871245 h 4526253"/>
              <a:gd name="connsiteX5530" fmla="*/ 3097301 w 4328487"/>
              <a:gd name="connsiteY5530" fmla="*/ 1924711 h 4526253"/>
              <a:gd name="connsiteX5531" fmla="*/ 3200969 w 4328487"/>
              <a:gd name="connsiteY5531" fmla="*/ 1826094 h 4526253"/>
              <a:gd name="connsiteX5532" fmla="*/ 3085066 w 4328487"/>
              <a:gd name="connsiteY5532" fmla="*/ 1825550 h 4526253"/>
              <a:gd name="connsiteX5533" fmla="*/ 3105627 w 4328487"/>
              <a:gd name="connsiteY5533" fmla="*/ 1786231 h 4526253"/>
              <a:gd name="connsiteX5534" fmla="*/ 2945379 w 4328487"/>
              <a:gd name="connsiteY5534" fmla="*/ 1864827 h 4526253"/>
              <a:gd name="connsiteX5535" fmla="*/ 2961609 w 4328487"/>
              <a:gd name="connsiteY5535" fmla="*/ 1880869 h 4526253"/>
              <a:gd name="connsiteX5536" fmla="*/ 2970249 w 4328487"/>
              <a:gd name="connsiteY5536" fmla="*/ 1889558 h 4526253"/>
              <a:gd name="connsiteX5537" fmla="*/ 3014774 w 4328487"/>
              <a:gd name="connsiteY5537" fmla="*/ 1934436 h 4526253"/>
              <a:gd name="connsiteX5538" fmla="*/ 3024368 w 4328487"/>
              <a:gd name="connsiteY5538" fmla="*/ 1925541 h 4526253"/>
              <a:gd name="connsiteX5539" fmla="*/ 3015482 w 4328487"/>
              <a:gd name="connsiteY5539" fmla="*/ 1935200 h 4526253"/>
              <a:gd name="connsiteX5540" fmla="*/ 3103001 w 4328487"/>
              <a:gd name="connsiteY5540" fmla="*/ 2026024 h 4526253"/>
              <a:gd name="connsiteX5541" fmla="*/ 3104194 w 4328487"/>
              <a:gd name="connsiteY5541" fmla="*/ 2024385 h 4526253"/>
              <a:gd name="connsiteX5542" fmla="*/ 3103356 w 4328487"/>
              <a:gd name="connsiteY5542" fmla="*/ 2026407 h 4526253"/>
              <a:gd name="connsiteX5543" fmla="*/ 3128366 w 4328487"/>
              <a:gd name="connsiteY5543" fmla="*/ 2052960 h 4526253"/>
              <a:gd name="connsiteX5544" fmla="*/ 3164796 w 4328487"/>
              <a:gd name="connsiteY5544" fmla="*/ 2008164 h 4526253"/>
              <a:gd name="connsiteX5545" fmla="*/ 3133873 w 4328487"/>
              <a:gd name="connsiteY5545" fmla="*/ 2058690 h 4526253"/>
              <a:gd name="connsiteX5546" fmla="*/ 3136000 w 4328487"/>
              <a:gd name="connsiteY5546" fmla="*/ 2060984 h 4526253"/>
              <a:gd name="connsiteX5547" fmla="*/ 3195259 w 4328487"/>
              <a:gd name="connsiteY5547" fmla="*/ 2108365 h 4526253"/>
              <a:gd name="connsiteX5548" fmla="*/ 3205616 w 4328487"/>
              <a:gd name="connsiteY5548" fmla="*/ 2098407 h 4526253"/>
              <a:gd name="connsiteX5549" fmla="*/ 3188517 w 4328487"/>
              <a:gd name="connsiteY5549" fmla="*/ 2100049 h 4526253"/>
              <a:gd name="connsiteX5550" fmla="*/ 3310326 w 4328487"/>
              <a:gd name="connsiteY5550" fmla="*/ 2024761 h 4526253"/>
              <a:gd name="connsiteX5551" fmla="*/ 3300910 w 4328487"/>
              <a:gd name="connsiteY5551" fmla="*/ 2066894 h 4526253"/>
              <a:gd name="connsiteX5552" fmla="*/ 3352453 w 4328487"/>
              <a:gd name="connsiteY5552" fmla="*/ 1996358 h 4526253"/>
              <a:gd name="connsiteX5553" fmla="*/ 3404639 w 4328487"/>
              <a:gd name="connsiteY5553" fmla="*/ 1973068 h 4526253"/>
              <a:gd name="connsiteX5554" fmla="*/ 3409148 w 4328487"/>
              <a:gd name="connsiteY5554" fmla="*/ 1967767 h 4526253"/>
              <a:gd name="connsiteX5555" fmla="*/ 3409899 w 4328487"/>
              <a:gd name="connsiteY5555" fmla="*/ 1969204 h 4526253"/>
              <a:gd name="connsiteX5556" fmla="*/ 3405254 w 4328487"/>
              <a:gd name="connsiteY5556" fmla="*/ 1972793 h 4526253"/>
              <a:gd name="connsiteX5557" fmla="*/ 3405270 w 4328487"/>
              <a:gd name="connsiteY5557" fmla="*/ 1972788 h 4526253"/>
              <a:gd name="connsiteX5558" fmla="*/ 3234942 w 4328487"/>
              <a:gd name="connsiteY5558" fmla="*/ 2125221 h 4526253"/>
              <a:gd name="connsiteX5559" fmla="*/ 3200700 w 4328487"/>
              <a:gd name="connsiteY5559" fmla="*/ 2112560 h 4526253"/>
              <a:gd name="connsiteX5560" fmla="*/ 3385062 w 4328487"/>
              <a:gd name="connsiteY5560" fmla="*/ 2262642 h 4526253"/>
              <a:gd name="connsiteX5561" fmla="*/ 3406667 w 4328487"/>
              <a:gd name="connsiteY5561" fmla="*/ 2244739 h 4526253"/>
              <a:gd name="connsiteX5562" fmla="*/ 3385531 w 4328487"/>
              <a:gd name="connsiteY5562" fmla="*/ 2247460 h 4526253"/>
              <a:gd name="connsiteX5563" fmla="*/ 3450698 w 4328487"/>
              <a:gd name="connsiteY5563" fmla="*/ 2178857 h 4526253"/>
              <a:gd name="connsiteX5564" fmla="*/ 3415139 w 4328487"/>
              <a:gd name="connsiteY5564" fmla="*/ 2237769 h 4526253"/>
              <a:gd name="connsiteX5565" fmla="*/ 3420979 w 4328487"/>
              <a:gd name="connsiteY5565" fmla="*/ 2235908 h 4526253"/>
              <a:gd name="connsiteX5566" fmla="*/ 3386879 w 4328487"/>
              <a:gd name="connsiteY5566" fmla="*/ 2263975 h 4526253"/>
              <a:gd name="connsiteX5567" fmla="*/ 3496326 w 4328487"/>
              <a:gd name="connsiteY5567" fmla="*/ 2354185 h 4526253"/>
              <a:gd name="connsiteX5568" fmla="*/ 3512303 w 4328487"/>
              <a:gd name="connsiteY5568" fmla="*/ 2367439 h 4526253"/>
              <a:gd name="connsiteX5569" fmla="*/ 3514233 w 4328487"/>
              <a:gd name="connsiteY5569" fmla="*/ 2363875 h 4526253"/>
              <a:gd name="connsiteX5570" fmla="*/ 3523773 w 4328487"/>
              <a:gd name="connsiteY5570" fmla="*/ 2376881 h 4526253"/>
              <a:gd name="connsiteX5571" fmla="*/ 3523860 w 4328487"/>
              <a:gd name="connsiteY5571" fmla="*/ 2376976 h 4526253"/>
              <a:gd name="connsiteX5572" fmla="*/ 3527037 w 4328487"/>
              <a:gd name="connsiteY5572" fmla="*/ 2377052 h 4526253"/>
              <a:gd name="connsiteX5573" fmla="*/ 3524764 w 4328487"/>
              <a:gd name="connsiteY5573" fmla="*/ 2377739 h 4526253"/>
              <a:gd name="connsiteX5574" fmla="*/ 3899896 w 4328487"/>
              <a:gd name="connsiteY5574" fmla="*/ 2693810 h 4526253"/>
              <a:gd name="connsiteX5575" fmla="*/ 3476115 w 4328487"/>
              <a:gd name="connsiteY5575" fmla="*/ 2378612 h 4526253"/>
              <a:gd name="connsiteX5576" fmla="*/ 3317316 w 4328487"/>
              <a:gd name="connsiteY5576" fmla="*/ 2257770 h 4526253"/>
              <a:gd name="connsiteX5577" fmla="*/ 3315842 w 4328487"/>
              <a:gd name="connsiteY5577" fmla="*/ 2259317 h 4526253"/>
              <a:gd name="connsiteX5578" fmla="*/ 3341758 w 4328487"/>
              <a:gd name="connsiteY5578" fmla="*/ 2288939 h 4526253"/>
              <a:gd name="connsiteX5579" fmla="*/ 3353726 w 4328487"/>
              <a:gd name="connsiteY5579" fmla="*/ 2302891 h 4526253"/>
              <a:gd name="connsiteX5580" fmla="*/ 3779979 w 4328487"/>
              <a:gd name="connsiteY5580" fmla="*/ 2649199 h 4526253"/>
              <a:gd name="connsiteX5581" fmla="*/ 4328487 w 4328487"/>
              <a:gd name="connsiteY5581" fmla="*/ 3103505 h 4526253"/>
              <a:gd name="connsiteX5582" fmla="*/ 3759677 w 4328487"/>
              <a:gd name="connsiteY5582" fmla="*/ 2673531 h 4526253"/>
              <a:gd name="connsiteX5583" fmla="*/ 3492874 w 4328487"/>
              <a:gd name="connsiteY5583" fmla="*/ 2468426 h 4526253"/>
              <a:gd name="connsiteX5584" fmla="*/ 3539199 w 4328487"/>
              <a:gd name="connsiteY5584" fmla="*/ 2525493 h 4526253"/>
              <a:gd name="connsiteX5585" fmla="*/ 3887658 w 4328487"/>
              <a:gd name="connsiteY5585" fmla="*/ 2818863 h 4526253"/>
              <a:gd name="connsiteX5586" fmla="*/ 3607735 w 4328487"/>
              <a:gd name="connsiteY5586" fmla="*/ 2611535 h 4526253"/>
              <a:gd name="connsiteX5587" fmla="*/ 3632836 w 4328487"/>
              <a:gd name="connsiteY5587" fmla="*/ 2643813 h 4526253"/>
              <a:gd name="connsiteX5588" fmla="*/ 3641361 w 4328487"/>
              <a:gd name="connsiteY5588" fmla="*/ 2638803 h 4526253"/>
              <a:gd name="connsiteX5589" fmla="*/ 3644516 w 4328487"/>
              <a:gd name="connsiteY5589" fmla="*/ 2649735 h 4526253"/>
              <a:gd name="connsiteX5590" fmla="*/ 3633896 w 4328487"/>
              <a:gd name="connsiteY5590" fmla="*/ 2645172 h 4526253"/>
              <a:gd name="connsiteX5591" fmla="*/ 3656894 w 4328487"/>
              <a:gd name="connsiteY5591" fmla="*/ 2674746 h 4526253"/>
              <a:gd name="connsiteX5592" fmla="*/ 3680480 w 4328487"/>
              <a:gd name="connsiteY5592" fmla="*/ 2705041 h 4526253"/>
              <a:gd name="connsiteX5593" fmla="*/ 3836013 w 4328487"/>
              <a:gd name="connsiteY5593" fmla="*/ 2832821 h 4526253"/>
              <a:gd name="connsiteX5594" fmla="*/ 3838143 w 4328487"/>
              <a:gd name="connsiteY5594" fmla="*/ 2833863 h 4526253"/>
              <a:gd name="connsiteX5595" fmla="*/ 3837727 w 4328487"/>
              <a:gd name="connsiteY5595" fmla="*/ 2834250 h 4526253"/>
              <a:gd name="connsiteX5596" fmla="*/ 3838718 w 4328487"/>
              <a:gd name="connsiteY5596" fmla="*/ 2835110 h 4526253"/>
              <a:gd name="connsiteX5597" fmla="*/ 3839988 w 4328487"/>
              <a:gd name="connsiteY5597" fmla="*/ 2836064 h 4526253"/>
              <a:gd name="connsiteX5598" fmla="*/ 3893892 w 4328487"/>
              <a:gd name="connsiteY5598" fmla="*/ 2880595 h 4526253"/>
              <a:gd name="connsiteX5599" fmla="*/ 3899044 w 4328487"/>
              <a:gd name="connsiteY5599" fmla="*/ 2876530 h 4526253"/>
              <a:gd name="connsiteX5600" fmla="*/ 3910504 w 4328487"/>
              <a:gd name="connsiteY5600" fmla="*/ 2894327 h 4526253"/>
              <a:gd name="connsiteX5601" fmla="*/ 4040195 w 4328487"/>
              <a:gd name="connsiteY5601" fmla="*/ 3002187 h 4526253"/>
              <a:gd name="connsiteX5602" fmla="*/ 4090557 w 4328487"/>
              <a:gd name="connsiteY5602" fmla="*/ 2973252 h 4526253"/>
              <a:gd name="connsiteX5603" fmla="*/ 4045339 w 4328487"/>
              <a:gd name="connsiteY5603" fmla="*/ 3006477 h 4526253"/>
              <a:gd name="connsiteX5604" fmla="*/ 4054546 w 4328487"/>
              <a:gd name="connsiteY5604" fmla="*/ 3014108 h 4526253"/>
              <a:gd name="connsiteX5605" fmla="*/ 4066953 w 4328487"/>
              <a:gd name="connsiteY5605" fmla="*/ 3006152 h 4526253"/>
              <a:gd name="connsiteX5606" fmla="*/ 4054635 w 4328487"/>
              <a:gd name="connsiteY5606" fmla="*/ 3014202 h 4526253"/>
              <a:gd name="connsiteX5607" fmla="*/ 4188932 w 4328487"/>
              <a:gd name="connsiteY5607" fmla="*/ 3127027 h 4526253"/>
              <a:gd name="connsiteX5608" fmla="*/ 4045575 w 4328487"/>
              <a:gd name="connsiteY5608" fmla="*/ 3020117 h 4526253"/>
              <a:gd name="connsiteX5609" fmla="*/ 4023689 w 4328487"/>
              <a:gd name="connsiteY5609" fmla="*/ 3034373 h 4526253"/>
              <a:gd name="connsiteX5610" fmla="*/ 4001254 w 4328487"/>
              <a:gd name="connsiteY5610" fmla="*/ 3048246 h 4526253"/>
              <a:gd name="connsiteX5611" fmla="*/ 4045398 w 4328487"/>
              <a:gd name="connsiteY5611" fmla="*/ 3019927 h 4526253"/>
              <a:gd name="connsiteX5612" fmla="*/ 4036407 w 4328487"/>
              <a:gd name="connsiteY5612" fmla="*/ 3013161 h 4526253"/>
              <a:gd name="connsiteX5613" fmla="*/ 4010735 w 4328487"/>
              <a:gd name="connsiteY5613" fmla="*/ 3031280 h 4526253"/>
              <a:gd name="connsiteX5614" fmla="*/ 4032770 w 4328487"/>
              <a:gd name="connsiteY5614" fmla="*/ 3010494 h 4526253"/>
              <a:gd name="connsiteX5615" fmla="*/ 4030775 w 4328487"/>
              <a:gd name="connsiteY5615" fmla="*/ 3008967 h 4526253"/>
              <a:gd name="connsiteX5616" fmla="*/ 4023741 w 4328487"/>
              <a:gd name="connsiteY5616" fmla="*/ 3012469 h 4526253"/>
              <a:gd name="connsiteX5617" fmla="*/ 4030139 w 4328487"/>
              <a:gd name="connsiteY5617" fmla="*/ 3008492 h 4526253"/>
              <a:gd name="connsiteX5618" fmla="*/ 3896218 w 4328487"/>
              <a:gd name="connsiteY5618" fmla="*/ 2907575 h 4526253"/>
              <a:gd name="connsiteX5619" fmla="*/ 3866268 w 4328487"/>
              <a:gd name="connsiteY5619" fmla="*/ 2933215 h 4526253"/>
              <a:gd name="connsiteX5620" fmla="*/ 3875620 w 4328487"/>
              <a:gd name="connsiteY5620" fmla="*/ 2941420 h 4526253"/>
              <a:gd name="connsiteX5621" fmla="*/ 3866852 w 4328487"/>
              <a:gd name="connsiteY5621" fmla="*/ 2948488 h 4526253"/>
              <a:gd name="connsiteX5622" fmla="*/ 3874115 w 4328487"/>
              <a:gd name="connsiteY5622" fmla="*/ 2956320 h 4526253"/>
              <a:gd name="connsiteX5623" fmla="*/ 3877392 w 4328487"/>
              <a:gd name="connsiteY5623" fmla="*/ 2959853 h 4526253"/>
              <a:gd name="connsiteX5624" fmla="*/ 3899701 w 4328487"/>
              <a:gd name="connsiteY5624" fmla="*/ 2984118 h 4526253"/>
              <a:gd name="connsiteX5625" fmla="*/ 3903307 w 4328487"/>
              <a:gd name="connsiteY5625" fmla="*/ 2983616 h 4526253"/>
              <a:gd name="connsiteX5626" fmla="*/ 3906254 w 4328487"/>
              <a:gd name="connsiteY5626" fmla="*/ 2991185 h 4526253"/>
              <a:gd name="connsiteX5627" fmla="*/ 3914315 w 4328487"/>
              <a:gd name="connsiteY5627" fmla="*/ 2999879 h 4526253"/>
              <a:gd name="connsiteX5628" fmla="*/ 3915643 w 4328487"/>
              <a:gd name="connsiteY5628" fmla="*/ 3001312 h 4526253"/>
              <a:gd name="connsiteX5629" fmla="*/ 3923158 w 4328487"/>
              <a:gd name="connsiteY5629" fmla="*/ 3009624 h 4526253"/>
              <a:gd name="connsiteX5630" fmla="*/ 3945785 w 4328487"/>
              <a:gd name="connsiteY5630" fmla="*/ 2992193 h 4526253"/>
              <a:gd name="connsiteX5631" fmla="*/ 3923955 w 4328487"/>
              <a:gd name="connsiteY5631" fmla="*/ 3010483 h 4526253"/>
              <a:gd name="connsiteX5632" fmla="*/ 3929785 w 4328487"/>
              <a:gd name="connsiteY5632" fmla="*/ 3016982 h 4526253"/>
              <a:gd name="connsiteX5633" fmla="*/ 3931730 w 4328487"/>
              <a:gd name="connsiteY5633" fmla="*/ 3013222 h 4526253"/>
              <a:gd name="connsiteX5634" fmla="*/ 3947042 w 4328487"/>
              <a:gd name="connsiteY5634" fmla="*/ 3006308 h 4526253"/>
              <a:gd name="connsiteX5635" fmla="*/ 3930849 w 4328487"/>
              <a:gd name="connsiteY5635" fmla="*/ 3018127 h 4526253"/>
              <a:gd name="connsiteX5636" fmla="*/ 3935882 w 4328487"/>
              <a:gd name="connsiteY5636" fmla="*/ 3023764 h 4526253"/>
              <a:gd name="connsiteX5637" fmla="*/ 3941179 w 4328487"/>
              <a:gd name="connsiteY5637" fmla="*/ 3029687 h 4526253"/>
              <a:gd name="connsiteX5638" fmla="*/ 3956741 w 4328487"/>
              <a:gd name="connsiteY5638" fmla="*/ 3019698 h 4526253"/>
              <a:gd name="connsiteX5639" fmla="*/ 3941888 w 4328487"/>
              <a:gd name="connsiteY5639" fmla="*/ 3030451 h 4526253"/>
              <a:gd name="connsiteX5640" fmla="*/ 3947188 w 4328487"/>
              <a:gd name="connsiteY5640" fmla="*/ 3036377 h 4526253"/>
              <a:gd name="connsiteX5641" fmla="*/ 3975534 w 4328487"/>
              <a:gd name="connsiteY5641" fmla="*/ 3017373 h 4526253"/>
              <a:gd name="connsiteX5642" fmla="*/ 3947808 w 4328487"/>
              <a:gd name="connsiteY5642" fmla="*/ 3037044 h 4526253"/>
              <a:gd name="connsiteX5643" fmla="*/ 3950555 w 4328487"/>
              <a:gd name="connsiteY5643" fmla="*/ 3040006 h 4526253"/>
              <a:gd name="connsiteX5644" fmla="*/ 3954006 w 4328487"/>
              <a:gd name="connsiteY5644" fmla="*/ 3037871 h 4526253"/>
              <a:gd name="connsiteX5645" fmla="*/ 3950909 w 4328487"/>
              <a:gd name="connsiteY5645" fmla="*/ 3040388 h 4526253"/>
              <a:gd name="connsiteX5646" fmla="*/ 3957891 w 4328487"/>
              <a:gd name="connsiteY5646" fmla="*/ 3048125 h 4526253"/>
              <a:gd name="connsiteX5647" fmla="*/ 3958246 w 4328487"/>
              <a:gd name="connsiteY5647" fmla="*/ 3048508 h 4526253"/>
              <a:gd name="connsiteX5648" fmla="*/ 3977567 w 4328487"/>
              <a:gd name="connsiteY5648" fmla="*/ 3070390 h 4526253"/>
              <a:gd name="connsiteX5649" fmla="*/ 3980750 w 4328487"/>
              <a:gd name="connsiteY5649" fmla="*/ 3067967 h 4526253"/>
              <a:gd name="connsiteX5650" fmla="*/ 3977830 w 4328487"/>
              <a:gd name="connsiteY5650" fmla="*/ 3070675 h 4526253"/>
              <a:gd name="connsiteX5651" fmla="*/ 3986022 w 4328487"/>
              <a:gd name="connsiteY5651" fmla="*/ 3080135 h 4526253"/>
              <a:gd name="connsiteX5652" fmla="*/ 4029588 w 4328487"/>
              <a:gd name="connsiteY5652" fmla="*/ 3048267 h 4526253"/>
              <a:gd name="connsiteX5653" fmla="*/ 3987511 w 4328487"/>
              <a:gd name="connsiteY5653" fmla="*/ 3081953 h 4526253"/>
              <a:gd name="connsiteX5654" fmla="*/ 3999657 w 4328487"/>
              <a:gd name="connsiteY5654" fmla="*/ 3096096 h 4526253"/>
              <a:gd name="connsiteX5655" fmla="*/ 4066309 w 4328487"/>
              <a:gd name="connsiteY5655" fmla="*/ 3050634 h 4526253"/>
              <a:gd name="connsiteX5656" fmla="*/ 4029224 w 4328487"/>
              <a:gd name="connsiteY5656" fmla="*/ 3079873 h 4526253"/>
              <a:gd name="connsiteX5657" fmla="*/ 3999924 w 4328487"/>
              <a:gd name="connsiteY5657" fmla="*/ 3096384 h 4526253"/>
              <a:gd name="connsiteX5658" fmla="*/ 4004409 w 4328487"/>
              <a:gd name="connsiteY5658" fmla="*/ 3101640 h 4526253"/>
              <a:gd name="connsiteX5659" fmla="*/ 4006078 w 4328487"/>
              <a:gd name="connsiteY5659" fmla="*/ 3103647 h 4526253"/>
              <a:gd name="connsiteX5660" fmla="*/ 4023964 w 4328487"/>
              <a:gd name="connsiteY5660" fmla="*/ 3091146 h 4526253"/>
              <a:gd name="connsiteX5661" fmla="*/ 4023387 w 4328487"/>
              <a:gd name="connsiteY5661" fmla="*/ 3094702 h 4526253"/>
              <a:gd name="connsiteX5662" fmla="*/ 4015153 w 4328487"/>
              <a:gd name="connsiteY5662" fmla="*/ 3101094 h 4526253"/>
              <a:gd name="connsiteX5663" fmla="*/ 4006696 w 4328487"/>
              <a:gd name="connsiteY5663" fmla="*/ 3104314 h 4526253"/>
              <a:gd name="connsiteX5664" fmla="*/ 4062626 w 4328487"/>
              <a:gd name="connsiteY5664" fmla="*/ 3170065 h 4526253"/>
              <a:gd name="connsiteX5665" fmla="*/ 3976245 w 4328487"/>
              <a:gd name="connsiteY5665" fmla="*/ 3090090 h 4526253"/>
              <a:gd name="connsiteX5666" fmla="*/ 3958353 w 4328487"/>
              <a:gd name="connsiteY5666" fmla="*/ 3100287 h 4526253"/>
              <a:gd name="connsiteX5667" fmla="*/ 3974546 w 4328487"/>
              <a:gd name="connsiteY5667" fmla="*/ 3088467 h 4526253"/>
              <a:gd name="connsiteX5668" fmla="*/ 3965859 w 4328487"/>
              <a:gd name="connsiteY5668" fmla="*/ 3080355 h 4526253"/>
              <a:gd name="connsiteX5669" fmla="*/ 3941893 w 4328487"/>
              <a:gd name="connsiteY5669" fmla="*/ 3098849 h 4526253"/>
              <a:gd name="connsiteX5670" fmla="*/ 3948448 w 4328487"/>
              <a:gd name="connsiteY5670" fmla="*/ 3105918 h 4526253"/>
              <a:gd name="connsiteX5671" fmla="*/ 3958456 w 4328487"/>
              <a:gd name="connsiteY5671" fmla="*/ 3100190 h 4526253"/>
              <a:gd name="connsiteX5672" fmla="*/ 3949245 w 4328487"/>
              <a:gd name="connsiteY5672" fmla="*/ 3106778 h 4526253"/>
              <a:gd name="connsiteX5673" fmla="*/ 3963489 w 4328487"/>
              <a:gd name="connsiteY5673" fmla="*/ 3122351 h 4526253"/>
              <a:gd name="connsiteX5674" fmla="*/ 3975386 w 4328487"/>
              <a:gd name="connsiteY5674" fmla="*/ 3115937 h 4526253"/>
              <a:gd name="connsiteX5675" fmla="*/ 3964022 w 4328487"/>
              <a:gd name="connsiteY5675" fmla="*/ 3122925 h 4526253"/>
              <a:gd name="connsiteX5676" fmla="*/ 3982590 w 4328487"/>
              <a:gd name="connsiteY5676" fmla="*/ 3143368 h 4526253"/>
              <a:gd name="connsiteX5677" fmla="*/ 4013917 w 4328487"/>
              <a:gd name="connsiteY5677" fmla="*/ 3177566 h 4526253"/>
              <a:gd name="connsiteX5678" fmla="*/ 4043313 w 4328487"/>
              <a:gd name="connsiteY5678" fmla="*/ 3159905 h 4526253"/>
              <a:gd name="connsiteX5679" fmla="*/ 4014981 w 4328487"/>
              <a:gd name="connsiteY5679" fmla="*/ 3178713 h 4526253"/>
              <a:gd name="connsiteX5680" fmla="*/ 4102297 w 4328487"/>
              <a:gd name="connsiteY5680" fmla="*/ 3277896 h 4526253"/>
              <a:gd name="connsiteX5681" fmla="*/ 4191958 w 4328487"/>
              <a:gd name="connsiteY5681" fmla="*/ 3383790 h 4526253"/>
              <a:gd name="connsiteX5682" fmla="*/ 4268352 w 4328487"/>
              <a:gd name="connsiteY5682" fmla="*/ 3477467 h 4526253"/>
              <a:gd name="connsiteX5683" fmla="*/ 4183839 w 4328487"/>
              <a:gd name="connsiteY5683" fmla="*/ 3391139 h 4526253"/>
              <a:gd name="connsiteX5684" fmla="*/ 4086655 w 4328487"/>
              <a:gd name="connsiteY5684" fmla="*/ 3292401 h 4526253"/>
              <a:gd name="connsiteX5685" fmla="*/ 3989745 w 4328487"/>
              <a:gd name="connsiteY5685" fmla="*/ 3195006 h 4526253"/>
              <a:gd name="connsiteX5686" fmla="*/ 3986656 w 4328487"/>
              <a:gd name="connsiteY5686" fmla="*/ 3196274 h 4526253"/>
              <a:gd name="connsiteX5687" fmla="*/ 3989023 w 4328487"/>
              <a:gd name="connsiteY5687" fmla="*/ 3194435 h 4526253"/>
              <a:gd name="connsiteX5688" fmla="*/ 3959586 w 4328487"/>
              <a:gd name="connsiteY5688" fmla="*/ 3165409 h 4526253"/>
              <a:gd name="connsiteX5689" fmla="*/ 3942469 w 4328487"/>
              <a:gd name="connsiteY5689" fmla="*/ 3148416 h 4526253"/>
              <a:gd name="connsiteX5690" fmla="*/ 3921016 w 4328487"/>
              <a:gd name="connsiteY5690" fmla="*/ 3162092 h 4526253"/>
              <a:gd name="connsiteX5691" fmla="*/ 3974032 w 4328487"/>
              <a:gd name="connsiteY5691" fmla="*/ 3222192 h 4526253"/>
              <a:gd name="connsiteX5692" fmla="*/ 4037604 w 4328487"/>
              <a:gd name="connsiteY5692" fmla="*/ 3300579 h 4526253"/>
              <a:gd name="connsiteX5693" fmla="*/ 4156737 w 4328487"/>
              <a:gd name="connsiteY5693" fmla="*/ 3450384 h 4526253"/>
              <a:gd name="connsiteX5694" fmla="*/ 4029306 w 4328487"/>
              <a:gd name="connsiteY5694" fmla="*/ 3307737 h 4526253"/>
              <a:gd name="connsiteX5695" fmla="*/ 3962087 w 4328487"/>
              <a:gd name="connsiteY5695" fmla="*/ 3232737 h 4526253"/>
              <a:gd name="connsiteX5696" fmla="*/ 3899892 w 4328487"/>
              <a:gd name="connsiteY5696" fmla="*/ 3168177 h 4526253"/>
              <a:gd name="connsiteX5697" fmla="*/ 3898511 w 4328487"/>
              <a:gd name="connsiteY5697" fmla="*/ 3168999 h 4526253"/>
              <a:gd name="connsiteX5698" fmla="*/ 3880700 w 4328487"/>
              <a:gd name="connsiteY5698" fmla="*/ 3150618 h 4526253"/>
              <a:gd name="connsiteX5699" fmla="*/ 3857854 w 4328487"/>
              <a:gd name="connsiteY5699" fmla="*/ 3167184 h 4526253"/>
              <a:gd name="connsiteX5700" fmla="*/ 3863966 w 4328487"/>
              <a:gd name="connsiteY5700" fmla="*/ 3173775 h 4526253"/>
              <a:gd name="connsiteX5701" fmla="*/ 3877147 w 4328487"/>
              <a:gd name="connsiteY5701" fmla="*/ 3165818 h 4526253"/>
              <a:gd name="connsiteX5702" fmla="*/ 3864144 w 4328487"/>
              <a:gd name="connsiteY5702" fmla="*/ 3173967 h 4526253"/>
              <a:gd name="connsiteX5703" fmla="*/ 3873355 w 4328487"/>
              <a:gd name="connsiteY5703" fmla="*/ 3183900 h 4526253"/>
              <a:gd name="connsiteX5704" fmla="*/ 3877049 w 4328487"/>
              <a:gd name="connsiteY5704" fmla="*/ 3181768 h 4526253"/>
              <a:gd name="connsiteX5705" fmla="*/ 3874769 w 4328487"/>
              <a:gd name="connsiteY5705" fmla="*/ 3183124 h 4526253"/>
              <a:gd name="connsiteX5706" fmla="*/ 3879552 w 4328487"/>
              <a:gd name="connsiteY5706" fmla="*/ 3188280 h 4526253"/>
              <a:gd name="connsiteX5707" fmla="*/ 4079450 w 4328487"/>
              <a:gd name="connsiteY5707" fmla="*/ 3415984 h 4526253"/>
              <a:gd name="connsiteX5708" fmla="*/ 4151962 w 4328487"/>
              <a:gd name="connsiteY5708" fmla="*/ 3505267 h 4526253"/>
              <a:gd name="connsiteX5709" fmla="*/ 4071523 w 4328487"/>
              <a:gd name="connsiteY5709" fmla="*/ 3423334 h 4526253"/>
              <a:gd name="connsiteX5710" fmla="*/ 3875853 w 4328487"/>
              <a:gd name="connsiteY5710" fmla="*/ 3228845 h 4526253"/>
              <a:gd name="connsiteX5711" fmla="*/ 3851422 w 4328487"/>
              <a:gd name="connsiteY5711" fmla="*/ 3244748 h 4526253"/>
              <a:gd name="connsiteX5712" fmla="*/ 3856883 w 4328487"/>
              <a:gd name="connsiteY5712" fmla="*/ 3251054 h 4526253"/>
              <a:gd name="connsiteX5713" fmla="*/ 3877856 w 4328487"/>
              <a:gd name="connsiteY5713" fmla="*/ 3238534 h 4526253"/>
              <a:gd name="connsiteX5714" fmla="*/ 3857593 w 4328487"/>
              <a:gd name="connsiteY5714" fmla="*/ 3251819 h 4526253"/>
              <a:gd name="connsiteX5715" fmla="*/ 3905970 w 4328487"/>
              <a:gd name="connsiteY5715" fmla="*/ 3307338 h 4526253"/>
              <a:gd name="connsiteX5716" fmla="*/ 4018419 w 4328487"/>
              <a:gd name="connsiteY5716" fmla="*/ 3449307 h 4526253"/>
              <a:gd name="connsiteX5717" fmla="*/ 3897763 w 4328487"/>
              <a:gd name="connsiteY5717" fmla="*/ 3314592 h 4526253"/>
              <a:gd name="connsiteX5718" fmla="*/ 3844163 w 4328487"/>
              <a:gd name="connsiteY5718" fmla="*/ 3259297 h 4526253"/>
              <a:gd name="connsiteX5719" fmla="*/ 3835953 w 4328487"/>
              <a:gd name="connsiteY5719" fmla="*/ 3263862 h 4526253"/>
              <a:gd name="connsiteX5720" fmla="*/ 3842467 w 4328487"/>
              <a:gd name="connsiteY5720" fmla="*/ 3259980 h 4526253"/>
              <a:gd name="connsiteX5721" fmla="*/ 3837048 w 4328487"/>
              <a:gd name="connsiteY5721" fmla="*/ 3254344 h 4526253"/>
              <a:gd name="connsiteX5722" fmla="*/ 3823403 w 4328487"/>
              <a:gd name="connsiteY5722" fmla="*/ 3263267 h 4526253"/>
              <a:gd name="connsiteX5723" fmla="*/ 3827978 w 4328487"/>
              <a:gd name="connsiteY5723" fmla="*/ 3268617 h 4526253"/>
              <a:gd name="connsiteX5724" fmla="*/ 3829470 w 4328487"/>
              <a:gd name="connsiteY5724" fmla="*/ 3267729 h 4526253"/>
              <a:gd name="connsiteX5725" fmla="*/ 3861939 w 4328487"/>
              <a:gd name="connsiteY5725" fmla="*/ 3305372 h 4526253"/>
              <a:gd name="connsiteX5726" fmla="*/ 3873430 w 4328487"/>
              <a:gd name="connsiteY5726" fmla="*/ 3318678 h 4526253"/>
              <a:gd name="connsiteX5727" fmla="*/ 3817825 w 4328487"/>
              <a:gd name="connsiteY5727" fmla="*/ 3266662 h 4526253"/>
              <a:gd name="connsiteX5728" fmla="*/ 3815684 w 4328487"/>
              <a:gd name="connsiteY5728" fmla="*/ 3268116 h 4526253"/>
              <a:gd name="connsiteX5729" fmla="*/ 3817738 w 4328487"/>
              <a:gd name="connsiteY5729" fmla="*/ 3266567 h 4526253"/>
              <a:gd name="connsiteX5730" fmla="*/ 3780127 w 4328487"/>
              <a:gd name="connsiteY5730" fmla="*/ 3231444 h 4526253"/>
              <a:gd name="connsiteX5731" fmla="*/ 3773801 w 4328487"/>
              <a:gd name="connsiteY5731" fmla="*/ 3235709 h 4526253"/>
              <a:gd name="connsiteX5732" fmla="*/ 3779579 w 4328487"/>
              <a:gd name="connsiteY5732" fmla="*/ 3231063 h 4526253"/>
              <a:gd name="connsiteX5733" fmla="*/ 3773403 w 4328487"/>
              <a:gd name="connsiteY5733" fmla="*/ 3225241 h 4526253"/>
              <a:gd name="connsiteX5734" fmla="*/ 3749461 w 4328487"/>
              <a:gd name="connsiteY5734" fmla="*/ 3244600 h 4526253"/>
              <a:gd name="connsiteX5735" fmla="*/ 3785747 w 4328487"/>
              <a:gd name="connsiteY5735" fmla="*/ 3284150 h 4526253"/>
              <a:gd name="connsiteX5736" fmla="*/ 3858821 w 4328487"/>
              <a:gd name="connsiteY5736" fmla="*/ 3364207 h 4526253"/>
              <a:gd name="connsiteX5737" fmla="*/ 3922960 w 4328487"/>
              <a:gd name="connsiteY5737" fmla="*/ 3437977 h 4526253"/>
              <a:gd name="connsiteX5738" fmla="*/ 4025531 w 4328487"/>
              <a:gd name="connsiteY5738" fmla="*/ 3559257 h 4526253"/>
              <a:gd name="connsiteX5739" fmla="*/ 4076061 w 4328487"/>
              <a:gd name="connsiteY5739" fmla="*/ 3621487 h 4526253"/>
              <a:gd name="connsiteX5740" fmla="*/ 4089142 w 4328487"/>
              <a:gd name="connsiteY5740" fmla="*/ 3619487 h 4526253"/>
              <a:gd name="connsiteX5741" fmla="*/ 4081490 w 4328487"/>
              <a:gd name="connsiteY5741" fmla="*/ 3628180 h 4526253"/>
              <a:gd name="connsiteX5742" fmla="*/ 4089014 w 4328487"/>
              <a:gd name="connsiteY5742" fmla="*/ 3637546 h 4526253"/>
              <a:gd name="connsiteX5743" fmla="*/ 4095004 w 4328487"/>
              <a:gd name="connsiteY5743" fmla="*/ 3635012 h 4526253"/>
              <a:gd name="connsiteX5744" fmla="*/ 4089281 w 4328487"/>
              <a:gd name="connsiteY5744" fmla="*/ 3637833 h 4526253"/>
              <a:gd name="connsiteX5745" fmla="*/ 4112751 w 4328487"/>
              <a:gd name="connsiteY5745" fmla="*/ 3666703 h 4526253"/>
              <a:gd name="connsiteX5746" fmla="*/ 4099080 w 4328487"/>
              <a:gd name="connsiteY5746" fmla="*/ 3652375 h 4526253"/>
              <a:gd name="connsiteX5747" fmla="*/ 4086382 w 4328487"/>
              <a:gd name="connsiteY5747" fmla="*/ 3639100 h 4526253"/>
              <a:gd name="connsiteX5748" fmla="*/ 4082220 w 4328487"/>
              <a:gd name="connsiteY5748" fmla="*/ 3640470 h 4526253"/>
              <a:gd name="connsiteX5749" fmla="*/ 4086117 w 4328487"/>
              <a:gd name="connsiteY5749" fmla="*/ 3638813 h 4526253"/>
              <a:gd name="connsiteX5750" fmla="*/ 4078394 w 4328487"/>
              <a:gd name="connsiteY5750" fmla="*/ 3630694 h 4526253"/>
              <a:gd name="connsiteX5751" fmla="*/ 4077576 w 4328487"/>
              <a:gd name="connsiteY5751" fmla="*/ 3631277 h 4526253"/>
              <a:gd name="connsiteX5752" fmla="*/ 4077775 w 4328487"/>
              <a:gd name="connsiteY5752" fmla="*/ 3630027 h 4526253"/>
              <a:gd name="connsiteX5753" fmla="*/ 4071204 w 4328487"/>
              <a:gd name="connsiteY5753" fmla="*/ 3623151 h 4526253"/>
              <a:gd name="connsiteX5754" fmla="*/ 4065099 w 4328487"/>
              <a:gd name="connsiteY5754" fmla="*/ 3624724 h 4526253"/>
              <a:gd name="connsiteX5755" fmla="*/ 4070848 w 4328487"/>
              <a:gd name="connsiteY5755" fmla="*/ 3622767 h 4526253"/>
              <a:gd name="connsiteX5756" fmla="*/ 4017413 w 4328487"/>
              <a:gd name="connsiteY5756" fmla="*/ 3566609 h 4526253"/>
              <a:gd name="connsiteX5757" fmla="*/ 3936321 w 4328487"/>
              <a:gd name="connsiteY5757" fmla="*/ 3482085 h 4526253"/>
              <a:gd name="connsiteX5758" fmla="*/ 3931794 w 4328487"/>
              <a:gd name="connsiteY5758" fmla="*/ 3492681 h 4526253"/>
              <a:gd name="connsiteX5759" fmla="*/ 3942486 w 4328487"/>
              <a:gd name="connsiteY5759" fmla="*/ 3503372 h 4526253"/>
              <a:gd name="connsiteX5760" fmla="*/ 3936295 w 4328487"/>
              <a:gd name="connsiteY5760" fmla="*/ 3510714 h 4526253"/>
              <a:gd name="connsiteX5761" fmla="*/ 3946573 w 4328487"/>
              <a:gd name="connsiteY5761" fmla="*/ 3517300 h 4526253"/>
              <a:gd name="connsiteX5762" fmla="*/ 3946970 w 4328487"/>
              <a:gd name="connsiteY5762" fmla="*/ 3515738 h 4526253"/>
              <a:gd name="connsiteX5763" fmla="*/ 3953024 w 4328487"/>
              <a:gd name="connsiteY5763" fmla="*/ 3521851 h 4526253"/>
              <a:gd name="connsiteX5764" fmla="*/ 3947819 w 4328487"/>
              <a:gd name="connsiteY5764" fmla="*/ 3519294 h 4526253"/>
              <a:gd name="connsiteX5765" fmla="*/ 3950845 w 4328487"/>
              <a:gd name="connsiteY5765" fmla="*/ 3528044 h 4526253"/>
              <a:gd name="connsiteX5766" fmla="*/ 3952818 w 4328487"/>
              <a:gd name="connsiteY5766" fmla="*/ 3522044 h 4526253"/>
              <a:gd name="connsiteX5767" fmla="*/ 3953366 w 4328487"/>
              <a:gd name="connsiteY5767" fmla="*/ 3531838 h 4526253"/>
              <a:gd name="connsiteX5768" fmla="*/ 3952110 w 4328487"/>
              <a:gd name="connsiteY5768" fmla="*/ 3531709 h 4526253"/>
              <a:gd name="connsiteX5769" fmla="*/ 3953328 w 4328487"/>
              <a:gd name="connsiteY5769" fmla="*/ 3535224 h 4526253"/>
              <a:gd name="connsiteX5770" fmla="*/ 3968596 w 4328487"/>
              <a:gd name="connsiteY5770" fmla="*/ 3542409 h 4526253"/>
              <a:gd name="connsiteX5771" fmla="*/ 3966705 w 4328487"/>
              <a:gd name="connsiteY5771" fmla="*/ 3544342 h 4526253"/>
              <a:gd name="connsiteX5772" fmla="*/ 3978722 w 4328487"/>
              <a:gd name="connsiteY5772" fmla="*/ 3547053 h 4526253"/>
              <a:gd name="connsiteX5773" fmla="*/ 3984890 w 4328487"/>
              <a:gd name="connsiteY5773" fmla="*/ 3548266 h 4526253"/>
              <a:gd name="connsiteX5774" fmla="*/ 3990579 w 4328487"/>
              <a:gd name="connsiteY5774" fmla="*/ 3560046 h 4526253"/>
              <a:gd name="connsiteX5775" fmla="*/ 3994692 w 4328487"/>
              <a:gd name="connsiteY5775" fmla="*/ 3565113 h 4526253"/>
              <a:gd name="connsiteX5776" fmla="*/ 3977345 w 4328487"/>
              <a:gd name="connsiteY5776" fmla="*/ 3582799 h 4526253"/>
              <a:gd name="connsiteX5777" fmla="*/ 3986556 w 4328487"/>
              <a:gd name="connsiteY5777" fmla="*/ 3579763 h 4526253"/>
              <a:gd name="connsiteX5778" fmla="*/ 3978881 w 4328487"/>
              <a:gd name="connsiteY5778" fmla="*/ 3587592 h 4526253"/>
              <a:gd name="connsiteX5779" fmla="*/ 4000606 w 4328487"/>
              <a:gd name="connsiteY5779" fmla="*/ 3585924 h 4526253"/>
              <a:gd name="connsiteX5780" fmla="*/ 4004275 w 4328487"/>
              <a:gd name="connsiteY5780" fmla="*/ 3578793 h 4526253"/>
              <a:gd name="connsiteX5781" fmla="*/ 4004292 w 4328487"/>
              <a:gd name="connsiteY5781" fmla="*/ 3578600 h 4526253"/>
              <a:gd name="connsiteX5782" fmla="*/ 4004530 w 4328487"/>
              <a:gd name="connsiteY5782" fmla="*/ 3578022 h 4526253"/>
              <a:gd name="connsiteX5783" fmla="*/ 4004484 w 4328487"/>
              <a:gd name="connsiteY5783" fmla="*/ 3578599 h 4526253"/>
              <a:gd name="connsiteX5784" fmla="*/ 4007290 w 4328487"/>
              <a:gd name="connsiteY5784" fmla="*/ 3577008 h 4526253"/>
              <a:gd name="connsiteX5785" fmla="*/ 4008424 w 4328487"/>
              <a:gd name="connsiteY5785" fmla="*/ 3576366 h 4526253"/>
              <a:gd name="connsiteX5786" fmla="*/ 4015677 w 4328487"/>
              <a:gd name="connsiteY5786" fmla="*/ 3573727 h 4526253"/>
              <a:gd name="connsiteX5787" fmla="*/ 4006471 w 4328487"/>
              <a:gd name="connsiteY5787" fmla="*/ 3601450 h 4526253"/>
              <a:gd name="connsiteX5788" fmla="*/ 4028997 w 4328487"/>
              <a:gd name="connsiteY5788" fmla="*/ 3593532 h 4526253"/>
              <a:gd name="connsiteX5789" fmla="*/ 4021602 w 4328487"/>
              <a:gd name="connsiteY5789" fmla="*/ 3608564 h 4526253"/>
              <a:gd name="connsiteX5790" fmla="*/ 3995935 w 4328487"/>
              <a:gd name="connsiteY5790" fmla="*/ 3608911 h 4526253"/>
              <a:gd name="connsiteX5791" fmla="*/ 3991776 w 4328487"/>
              <a:gd name="connsiteY5791" fmla="*/ 3619695 h 4526253"/>
              <a:gd name="connsiteX5792" fmla="*/ 3982613 w 4328487"/>
              <a:gd name="connsiteY5792" fmla="*/ 3609184 h 4526253"/>
              <a:gd name="connsiteX5793" fmla="*/ 3984002 w 4328487"/>
              <a:gd name="connsiteY5793" fmla="*/ 3616958 h 4526253"/>
              <a:gd name="connsiteX5794" fmla="*/ 3994079 w 4328487"/>
              <a:gd name="connsiteY5794" fmla="*/ 3605656 h 4526253"/>
              <a:gd name="connsiteX5795" fmla="*/ 3972302 w 4328487"/>
              <a:gd name="connsiteY5795" fmla="*/ 3602042 h 4526253"/>
              <a:gd name="connsiteX5796" fmla="*/ 3956392 w 4328487"/>
              <a:gd name="connsiteY5796" fmla="*/ 3613957 h 4526253"/>
              <a:gd name="connsiteX5797" fmla="*/ 3960227 w 4328487"/>
              <a:gd name="connsiteY5797" fmla="*/ 3615373 h 4526253"/>
              <a:gd name="connsiteX5798" fmla="*/ 3947124 w 4328487"/>
              <a:gd name="connsiteY5798" fmla="*/ 3622370 h 4526253"/>
              <a:gd name="connsiteX5799" fmla="*/ 3930807 w 4328487"/>
              <a:gd name="connsiteY5799" fmla="*/ 3586157 h 4526253"/>
              <a:gd name="connsiteX5800" fmla="*/ 3939750 w 4328487"/>
              <a:gd name="connsiteY5800" fmla="*/ 3589944 h 4526253"/>
              <a:gd name="connsiteX5801" fmla="*/ 3940426 w 4328487"/>
              <a:gd name="connsiteY5801" fmla="*/ 3581679 h 4526253"/>
              <a:gd name="connsiteX5802" fmla="*/ 3944804 w 4328487"/>
              <a:gd name="connsiteY5802" fmla="*/ 3597695 h 4526253"/>
              <a:gd name="connsiteX5803" fmla="*/ 3969827 w 4328487"/>
              <a:gd name="connsiteY5803" fmla="*/ 3572181 h 4526253"/>
              <a:gd name="connsiteX5804" fmla="*/ 3936703 w 4328487"/>
              <a:gd name="connsiteY5804" fmla="*/ 3568250 h 4526253"/>
              <a:gd name="connsiteX5805" fmla="*/ 3940862 w 4328487"/>
              <a:gd name="connsiteY5805" fmla="*/ 3557469 h 4526253"/>
              <a:gd name="connsiteX5806" fmla="*/ 3898310 w 4328487"/>
              <a:gd name="connsiteY5806" fmla="*/ 3574539 h 4526253"/>
              <a:gd name="connsiteX5807" fmla="*/ 3902710 w 4328487"/>
              <a:gd name="connsiteY5807" fmla="*/ 3579700 h 4526253"/>
              <a:gd name="connsiteX5808" fmla="*/ 3906044 w 4328487"/>
              <a:gd name="connsiteY5808" fmla="*/ 3583714 h 4526253"/>
              <a:gd name="connsiteX5809" fmla="*/ 3907447 w 4328487"/>
              <a:gd name="connsiteY5809" fmla="*/ 3585434 h 4526253"/>
              <a:gd name="connsiteX5810" fmla="*/ 3919261 w 4328487"/>
              <a:gd name="connsiteY5810" fmla="*/ 3600060 h 4526253"/>
              <a:gd name="connsiteX5811" fmla="*/ 3920305 w 4328487"/>
              <a:gd name="connsiteY5811" fmla="*/ 3599093 h 4526253"/>
              <a:gd name="connsiteX5812" fmla="*/ 3919439 w 4328487"/>
              <a:gd name="connsiteY5812" fmla="*/ 3600252 h 4526253"/>
              <a:gd name="connsiteX5813" fmla="*/ 3990164 w 4328487"/>
              <a:gd name="connsiteY5813" fmla="*/ 3687816 h 4526253"/>
              <a:gd name="connsiteX5814" fmla="*/ 3913795 w 4328487"/>
              <a:gd name="connsiteY5814" fmla="*/ 3607971 h 4526253"/>
              <a:gd name="connsiteX5815" fmla="*/ 3909042 w 4328487"/>
              <a:gd name="connsiteY5815" fmla="*/ 3609536 h 4526253"/>
              <a:gd name="connsiteX5816" fmla="*/ 3912379 w 4328487"/>
              <a:gd name="connsiteY5816" fmla="*/ 3606442 h 4526253"/>
              <a:gd name="connsiteX5817" fmla="*/ 3899327 w 4328487"/>
              <a:gd name="connsiteY5817" fmla="*/ 3592785 h 4526253"/>
              <a:gd name="connsiteX5818" fmla="*/ 3895502 w 4328487"/>
              <a:gd name="connsiteY5818" fmla="*/ 3588869 h 4526253"/>
              <a:gd name="connsiteX5819" fmla="*/ 3880590 w 4328487"/>
              <a:gd name="connsiteY5819" fmla="*/ 3593284 h 4526253"/>
              <a:gd name="connsiteX5820" fmla="*/ 3893095 w 4328487"/>
              <a:gd name="connsiteY5820" fmla="*/ 3586481 h 4526253"/>
              <a:gd name="connsiteX5821" fmla="*/ 3889004 w 4328487"/>
              <a:gd name="connsiteY5821" fmla="*/ 3582281 h 4526253"/>
              <a:gd name="connsiteX5822" fmla="*/ 3885915 w 4328487"/>
              <a:gd name="connsiteY5822" fmla="*/ 3583548 h 4526253"/>
              <a:gd name="connsiteX5823" fmla="*/ 3888282 w 4328487"/>
              <a:gd name="connsiteY5823" fmla="*/ 3581709 h 4526253"/>
              <a:gd name="connsiteX5824" fmla="*/ 3858996 w 4328487"/>
              <a:gd name="connsiteY5824" fmla="*/ 3552011 h 4526253"/>
              <a:gd name="connsiteX5825" fmla="*/ 3854690 w 4328487"/>
              <a:gd name="connsiteY5825" fmla="*/ 3556360 h 4526253"/>
              <a:gd name="connsiteX5826" fmla="*/ 3848773 w 4328487"/>
              <a:gd name="connsiteY5826" fmla="*/ 3546214 h 4526253"/>
              <a:gd name="connsiteX5827" fmla="*/ 3839309 w 4328487"/>
              <a:gd name="connsiteY5827" fmla="*/ 3552323 h 4526253"/>
              <a:gd name="connsiteX5828" fmla="*/ 3914761 w 4328487"/>
              <a:gd name="connsiteY5828" fmla="*/ 3637457 h 4526253"/>
              <a:gd name="connsiteX5829" fmla="*/ 3978677 w 4328487"/>
              <a:gd name="connsiteY5829" fmla="*/ 3711613 h 4526253"/>
              <a:gd name="connsiteX5830" fmla="*/ 3906909 w 4328487"/>
              <a:gd name="connsiteY5830" fmla="*/ 3645094 h 4526253"/>
              <a:gd name="connsiteX5831" fmla="*/ 3781964 w 4328487"/>
              <a:gd name="connsiteY5831" fmla="*/ 3527504 h 4526253"/>
              <a:gd name="connsiteX5832" fmla="*/ 3774093 w 4328487"/>
              <a:gd name="connsiteY5832" fmla="*/ 3533027 h 4526253"/>
              <a:gd name="connsiteX5833" fmla="*/ 3767967 w 4328487"/>
              <a:gd name="connsiteY5833" fmla="*/ 3519520 h 4526253"/>
              <a:gd name="connsiteX5834" fmla="*/ 3773914 w 4328487"/>
              <a:gd name="connsiteY5834" fmla="*/ 3519868 h 4526253"/>
              <a:gd name="connsiteX5835" fmla="*/ 3759230 w 4328487"/>
              <a:gd name="connsiteY5835" fmla="*/ 3506125 h 4526253"/>
              <a:gd name="connsiteX5836" fmla="*/ 3755916 w 4328487"/>
              <a:gd name="connsiteY5836" fmla="*/ 3504223 h 4526253"/>
              <a:gd name="connsiteX5837" fmla="*/ 3756451 w 4328487"/>
              <a:gd name="connsiteY5837" fmla="*/ 3503547 h 4526253"/>
              <a:gd name="connsiteX5838" fmla="*/ 3719033 w 4328487"/>
              <a:gd name="connsiteY5838" fmla="*/ 3468423 h 4526253"/>
              <a:gd name="connsiteX5839" fmla="*/ 3555971 w 4328487"/>
              <a:gd name="connsiteY5839" fmla="*/ 3316002 h 4526253"/>
              <a:gd name="connsiteX5840" fmla="*/ 3555629 w 4328487"/>
              <a:gd name="connsiteY5840" fmla="*/ 3316677 h 4526253"/>
              <a:gd name="connsiteX5841" fmla="*/ 3552634 w 4328487"/>
              <a:gd name="connsiteY5841" fmla="*/ 3319097 h 4526253"/>
              <a:gd name="connsiteX5842" fmla="*/ 3554733 w 4328487"/>
              <a:gd name="connsiteY5842" fmla="*/ 3314665 h 4526253"/>
              <a:gd name="connsiteX5843" fmla="*/ 3549089 w 4328487"/>
              <a:gd name="connsiteY5843" fmla="*/ 3309418 h 4526253"/>
              <a:gd name="connsiteX5844" fmla="*/ 3545164 w 4328487"/>
              <a:gd name="connsiteY5844" fmla="*/ 3317318 h 4526253"/>
              <a:gd name="connsiteX5845" fmla="*/ 3553910 w 4328487"/>
              <a:gd name="connsiteY5845" fmla="*/ 3325909 h 4526253"/>
              <a:gd name="connsiteX5846" fmla="*/ 3893919 w 4328487"/>
              <a:gd name="connsiteY5846" fmla="*/ 3680237 h 4526253"/>
              <a:gd name="connsiteX5847" fmla="*/ 4025250 w 4328487"/>
              <a:gd name="connsiteY5847" fmla="*/ 3825838 h 4526253"/>
              <a:gd name="connsiteX5848" fmla="*/ 4124561 w 4328487"/>
              <a:gd name="connsiteY5848" fmla="*/ 3939837 h 4526253"/>
              <a:gd name="connsiteX5849" fmla="*/ 4209542 w 4328487"/>
              <a:gd name="connsiteY5849" fmla="*/ 4040475 h 4526253"/>
              <a:gd name="connsiteX5850" fmla="*/ 3871019 w 4328487"/>
              <a:gd name="connsiteY5850" fmla="*/ 3702183 h 4526253"/>
              <a:gd name="connsiteX5851" fmla="*/ 3519661 w 4328487"/>
              <a:gd name="connsiteY5851" fmla="*/ 3360510 h 4526253"/>
              <a:gd name="connsiteX5852" fmla="*/ 3510000 w 4328487"/>
              <a:gd name="connsiteY5852" fmla="*/ 3351346 h 4526253"/>
              <a:gd name="connsiteX5853" fmla="*/ 3507216 w 4328487"/>
              <a:gd name="connsiteY5853" fmla="*/ 3353572 h 4526253"/>
              <a:gd name="connsiteX5854" fmla="*/ 3689677 w 4328487"/>
              <a:gd name="connsiteY5854" fmla="*/ 3543438 h 4526253"/>
              <a:gd name="connsiteX5855" fmla="*/ 3868852 w 4328487"/>
              <a:gd name="connsiteY5855" fmla="*/ 3741678 h 4526253"/>
              <a:gd name="connsiteX5856" fmla="*/ 3934951 w 4328487"/>
              <a:gd name="connsiteY5856" fmla="*/ 3818608 h 4526253"/>
              <a:gd name="connsiteX5857" fmla="*/ 3813629 w 4328487"/>
              <a:gd name="connsiteY5857" fmla="*/ 3703878 h 4526253"/>
              <a:gd name="connsiteX5858" fmla="*/ 3805416 w 4328487"/>
              <a:gd name="connsiteY5858" fmla="*/ 3712380 h 4526253"/>
              <a:gd name="connsiteX5859" fmla="*/ 3802208 w 4328487"/>
              <a:gd name="connsiteY5859" fmla="*/ 3703275 h 4526253"/>
              <a:gd name="connsiteX5860" fmla="*/ 3810495 w 4328487"/>
              <a:gd name="connsiteY5860" fmla="*/ 3700918 h 4526253"/>
              <a:gd name="connsiteX5861" fmla="*/ 3708849 w 4328487"/>
              <a:gd name="connsiteY5861" fmla="*/ 3604897 h 4526253"/>
              <a:gd name="connsiteX5862" fmla="*/ 3706889 w 4328487"/>
              <a:gd name="connsiteY5862" fmla="*/ 3605293 h 4526253"/>
              <a:gd name="connsiteX5863" fmla="*/ 3795910 w 4328487"/>
              <a:gd name="connsiteY5863" fmla="*/ 3704851 h 4526253"/>
              <a:gd name="connsiteX5864" fmla="*/ 3802192 w 4328487"/>
              <a:gd name="connsiteY5864" fmla="*/ 3703467 h 4526253"/>
              <a:gd name="connsiteX5865" fmla="*/ 3796073 w 4328487"/>
              <a:gd name="connsiteY5865" fmla="*/ 3705235 h 4526253"/>
              <a:gd name="connsiteX5866" fmla="*/ 3810165 w 4328487"/>
              <a:gd name="connsiteY5866" fmla="*/ 3721477 h 4526253"/>
              <a:gd name="connsiteX5867" fmla="*/ 3822323 w 4328487"/>
              <a:gd name="connsiteY5867" fmla="*/ 3716601 h 4526253"/>
              <a:gd name="connsiteX5868" fmla="*/ 3814206 w 4328487"/>
              <a:gd name="connsiteY5868" fmla="*/ 3720397 h 4526253"/>
              <a:gd name="connsiteX5869" fmla="*/ 3810254 w 4328487"/>
              <a:gd name="connsiteY5869" fmla="*/ 3721574 h 4526253"/>
              <a:gd name="connsiteX5870" fmla="*/ 3819598 w 4328487"/>
              <a:gd name="connsiteY5870" fmla="*/ 3732276 h 4526253"/>
              <a:gd name="connsiteX5871" fmla="*/ 3823831 w 4328487"/>
              <a:gd name="connsiteY5871" fmla="*/ 3727639 h 4526253"/>
              <a:gd name="connsiteX5872" fmla="*/ 3822593 w 4328487"/>
              <a:gd name="connsiteY5872" fmla="*/ 3735718 h 4526253"/>
              <a:gd name="connsiteX5873" fmla="*/ 3823212 w 4328487"/>
              <a:gd name="connsiteY5873" fmla="*/ 3736385 h 4526253"/>
              <a:gd name="connsiteX5874" fmla="*/ 3825538 w 4328487"/>
              <a:gd name="connsiteY5874" fmla="*/ 3733872 h 4526253"/>
              <a:gd name="connsiteX5875" fmla="*/ 3823551 w 4328487"/>
              <a:gd name="connsiteY5875" fmla="*/ 3736960 h 4526253"/>
              <a:gd name="connsiteX5876" fmla="*/ 3838677 w 4328487"/>
              <a:gd name="connsiteY5876" fmla="*/ 3754736 h 4526253"/>
              <a:gd name="connsiteX5877" fmla="*/ 3846898 w 4328487"/>
              <a:gd name="connsiteY5877" fmla="*/ 3750842 h 4526253"/>
              <a:gd name="connsiteX5878" fmla="*/ 3843096 w 4328487"/>
              <a:gd name="connsiteY5878" fmla="*/ 3758455 h 4526253"/>
              <a:gd name="connsiteX5879" fmla="*/ 3841924 w 4328487"/>
              <a:gd name="connsiteY5879" fmla="*/ 3758654 h 4526253"/>
              <a:gd name="connsiteX5880" fmla="*/ 3848946 w 4328487"/>
              <a:gd name="connsiteY5880" fmla="*/ 3767064 h 4526253"/>
              <a:gd name="connsiteX5881" fmla="*/ 3849746 w 4328487"/>
              <a:gd name="connsiteY5881" fmla="*/ 3767925 h 4526253"/>
              <a:gd name="connsiteX5882" fmla="*/ 3852297 w 4328487"/>
              <a:gd name="connsiteY5882" fmla="*/ 3770887 h 4526253"/>
              <a:gd name="connsiteX5883" fmla="*/ 3874860 w 4328487"/>
              <a:gd name="connsiteY5883" fmla="*/ 3797936 h 4526253"/>
              <a:gd name="connsiteX5884" fmla="*/ 3879721 w 4328487"/>
              <a:gd name="connsiteY5884" fmla="*/ 3802132 h 4526253"/>
              <a:gd name="connsiteX5885" fmla="*/ 3889148 w 4328487"/>
              <a:gd name="connsiteY5885" fmla="*/ 3794102 h 4526253"/>
              <a:gd name="connsiteX5886" fmla="*/ 3902657 w 4328487"/>
              <a:gd name="connsiteY5886" fmla="*/ 3824568 h 4526253"/>
              <a:gd name="connsiteX5887" fmla="*/ 3913908 w 4328487"/>
              <a:gd name="connsiteY5887" fmla="*/ 3836700 h 4526253"/>
              <a:gd name="connsiteX5888" fmla="*/ 3910508 w 4328487"/>
              <a:gd name="connsiteY5888" fmla="*/ 3840563 h 4526253"/>
              <a:gd name="connsiteX5889" fmla="*/ 3919376 w 4328487"/>
              <a:gd name="connsiteY5889" fmla="*/ 3851172 h 4526253"/>
              <a:gd name="connsiteX5890" fmla="*/ 3919813 w 4328487"/>
              <a:gd name="connsiteY5890" fmla="*/ 3849344 h 4526253"/>
              <a:gd name="connsiteX5891" fmla="*/ 3926088 w 4328487"/>
              <a:gd name="connsiteY5891" fmla="*/ 3856318 h 4526253"/>
              <a:gd name="connsiteX5892" fmla="*/ 3919000 w 4328487"/>
              <a:gd name="connsiteY5892" fmla="*/ 3852231 h 4526253"/>
              <a:gd name="connsiteX5893" fmla="*/ 3919167 w 4328487"/>
              <a:gd name="connsiteY5893" fmla="*/ 3851366 h 4526253"/>
              <a:gd name="connsiteX5894" fmla="*/ 3909345 w 4328487"/>
              <a:gd name="connsiteY5894" fmla="*/ 3841819 h 4526253"/>
              <a:gd name="connsiteX5895" fmla="*/ 3907436 w 4328487"/>
              <a:gd name="connsiteY5895" fmla="*/ 3843945 h 4526253"/>
              <a:gd name="connsiteX5896" fmla="*/ 3918895 w 4328487"/>
              <a:gd name="connsiteY5896" fmla="*/ 3852327 h 4526253"/>
              <a:gd name="connsiteX5897" fmla="*/ 3922767 w 4328487"/>
              <a:gd name="connsiteY5897" fmla="*/ 3863687 h 4526253"/>
              <a:gd name="connsiteX5898" fmla="*/ 3925124 w 4328487"/>
              <a:gd name="connsiteY5898" fmla="*/ 3856325 h 4526253"/>
              <a:gd name="connsiteX5899" fmla="*/ 3925818 w 4328487"/>
              <a:gd name="connsiteY5899" fmla="*/ 3866695 h 4526253"/>
              <a:gd name="connsiteX5900" fmla="*/ 3923687 w 4328487"/>
              <a:gd name="connsiteY5900" fmla="*/ 3866386 h 4526253"/>
              <a:gd name="connsiteX5901" fmla="*/ 3925347 w 4328487"/>
              <a:gd name="connsiteY5901" fmla="*/ 3871261 h 4526253"/>
              <a:gd name="connsiteX5902" fmla="*/ 3941305 w 4328487"/>
              <a:gd name="connsiteY5902" fmla="*/ 3880050 h 4526253"/>
              <a:gd name="connsiteX5903" fmla="*/ 3939323 w 4328487"/>
              <a:gd name="connsiteY5903" fmla="*/ 3881886 h 4526253"/>
              <a:gd name="connsiteX5904" fmla="*/ 3951827 w 4328487"/>
              <a:gd name="connsiteY5904" fmla="*/ 3885749 h 4526253"/>
              <a:gd name="connsiteX5905" fmla="*/ 3958228 w 4328487"/>
              <a:gd name="connsiteY5905" fmla="*/ 3887633 h 4526253"/>
              <a:gd name="connsiteX5906" fmla="*/ 3964311 w 4328487"/>
              <a:gd name="connsiteY5906" fmla="*/ 3900468 h 4526253"/>
              <a:gd name="connsiteX5907" fmla="*/ 3968662 w 4328487"/>
              <a:gd name="connsiteY5907" fmla="*/ 3906205 h 4526253"/>
              <a:gd name="connsiteX5908" fmla="*/ 3958445 w 4328487"/>
              <a:gd name="connsiteY5908" fmla="*/ 3912127 h 4526253"/>
              <a:gd name="connsiteX5909" fmla="*/ 3973248 w 4328487"/>
              <a:gd name="connsiteY5909" fmla="*/ 3929137 h 4526253"/>
              <a:gd name="connsiteX5910" fmla="*/ 3975029 w 4328487"/>
              <a:gd name="connsiteY5910" fmla="*/ 3928550 h 4526253"/>
              <a:gd name="connsiteX5911" fmla="*/ 3978800 w 4328487"/>
              <a:gd name="connsiteY5911" fmla="*/ 3921322 h 4526253"/>
              <a:gd name="connsiteX5912" fmla="*/ 3978816 w 4328487"/>
              <a:gd name="connsiteY5912" fmla="*/ 3921128 h 4526253"/>
              <a:gd name="connsiteX5913" fmla="*/ 3979055 w 4328487"/>
              <a:gd name="connsiteY5913" fmla="*/ 3920551 h 4526253"/>
              <a:gd name="connsiteX5914" fmla="*/ 3979008 w 4328487"/>
              <a:gd name="connsiteY5914" fmla="*/ 3921129 h 4526253"/>
              <a:gd name="connsiteX5915" fmla="*/ 3983126 w 4328487"/>
              <a:gd name="connsiteY5915" fmla="*/ 3919085 h 4526253"/>
              <a:gd name="connsiteX5916" fmla="*/ 3990628 w 4328487"/>
              <a:gd name="connsiteY5916" fmla="*/ 3916927 h 4526253"/>
              <a:gd name="connsiteX5917" fmla="*/ 3983916 w 4328487"/>
              <a:gd name="connsiteY5917" fmla="*/ 3941272 h 4526253"/>
              <a:gd name="connsiteX5918" fmla="*/ 3984182 w 4328487"/>
              <a:gd name="connsiteY5918" fmla="*/ 3941558 h 4526253"/>
              <a:gd name="connsiteX5919" fmla="*/ 4004652 w 4328487"/>
              <a:gd name="connsiteY5919" fmla="*/ 3938742 h 4526253"/>
              <a:gd name="connsiteX5920" fmla="*/ 3997242 w 4328487"/>
              <a:gd name="connsiteY5920" fmla="*/ 3953965 h 4526253"/>
              <a:gd name="connsiteX5921" fmla="*/ 3991238 w 4328487"/>
              <a:gd name="connsiteY5921" fmla="*/ 3949583 h 4526253"/>
              <a:gd name="connsiteX5922" fmla="*/ 4007707 w 4328487"/>
              <a:gd name="connsiteY5922" fmla="*/ 3968601 h 4526253"/>
              <a:gd name="connsiteX5923" fmla="*/ 4011696 w 4328487"/>
              <a:gd name="connsiteY5923" fmla="*/ 3965789 h 4526253"/>
              <a:gd name="connsiteX5924" fmla="*/ 4008859 w 4328487"/>
              <a:gd name="connsiteY5924" fmla="*/ 3969843 h 4526253"/>
              <a:gd name="connsiteX5925" fmla="*/ 4009035 w 4328487"/>
              <a:gd name="connsiteY5925" fmla="*/ 3970033 h 4526253"/>
              <a:gd name="connsiteX5926" fmla="*/ 4021771 w 4328487"/>
              <a:gd name="connsiteY5926" fmla="*/ 3985229 h 4526253"/>
              <a:gd name="connsiteX5927" fmla="*/ 4026900 w 4328487"/>
              <a:gd name="connsiteY5927" fmla="*/ 3982605 h 4526253"/>
              <a:gd name="connsiteX5928" fmla="*/ 4020183 w 4328487"/>
              <a:gd name="connsiteY5928" fmla="*/ 3975152 h 4526253"/>
              <a:gd name="connsiteX5929" fmla="*/ 4031516 w 4328487"/>
              <a:gd name="connsiteY5929" fmla="*/ 3979215 h 4526253"/>
              <a:gd name="connsiteX5930" fmla="*/ 4031859 w 4328487"/>
              <a:gd name="connsiteY5930" fmla="*/ 3978541 h 4526253"/>
              <a:gd name="connsiteX5931" fmla="*/ 4031842 w 4328487"/>
              <a:gd name="connsiteY5931" fmla="*/ 3985842 h 4526253"/>
              <a:gd name="connsiteX5932" fmla="*/ 4025961 w 4328487"/>
              <a:gd name="connsiteY5932" fmla="*/ 3983475 h 4526253"/>
              <a:gd name="connsiteX5933" fmla="*/ 4024220 w 4328487"/>
              <a:gd name="connsiteY5933" fmla="*/ 3988289 h 4526253"/>
              <a:gd name="connsiteX5934" fmla="*/ 4051798 w 4328487"/>
              <a:gd name="connsiteY5934" fmla="*/ 4021166 h 4526253"/>
              <a:gd name="connsiteX5935" fmla="*/ 4057214 w 4328487"/>
              <a:gd name="connsiteY5935" fmla="*/ 4020942 h 4526253"/>
              <a:gd name="connsiteX5936" fmla="*/ 4053555 w 4328487"/>
              <a:gd name="connsiteY5936" fmla="*/ 4023271 h 4526253"/>
              <a:gd name="connsiteX5937" fmla="*/ 4075776 w 4328487"/>
              <a:gd name="connsiteY5937" fmla="*/ 4049744 h 4526253"/>
              <a:gd name="connsiteX5938" fmla="*/ 4078788 w 4328487"/>
              <a:gd name="connsiteY5938" fmla="*/ 4049438 h 4526253"/>
              <a:gd name="connsiteX5939" fmla="*/ 4075954 w 4328487"/>
              <a:gd name="connsiteY5939" fmla="*/ 4049935 h 4526253"/>
              <a:gd name="connsiteX5940" fmla="*/ 4089838 w 4328487"/>
              <a:gd name="connsiteY5940" fmla="*/ 4066374 h 4526253"/>
              <a:gd name="connsiteX5941" fmla="*/ 4073517 w 4328487"/>
              <a:gd name="connsiteY5941" fmla="*/ 4050238 h 4526253"/>
              <a:gd name="connsiteX5942" fmla="*/ 4063067 w 4328487"/>
              <a:gd name="connsiteY5942" fmla="*/ 4051935 h 4526253"/>
              <a:gd name="connsiteX5943" fmla="*/ 4061811 w 4328487"/>
              <a:gd name="connsiteY5943" fmla="*/ 4050790 h 4526253"/>
              <a:gd name="connsiteX5944" fmla="*/ 4073076 w 4328487"/>
              <a:gd name="connsiteY5944" fmla="*/ 4049763 h 4526253"/>
              <a:gd name="connsiteX5945" fmla="*/ 4059253 w 4328487"/>
              <a:gd name="connsiteY5945" fmla="*/ 4036109 h 4526253"/>
              <a:gd name="connsiteX5946" fmla="*/ 4043137 w 4328487"/>
              <a:gd name="connsiteY5946" fmla="*/ 4046965 h 4526253"/>
              <a:gd name="connsiteX5947" fmla="*/ 4058898 w 4328487"/>
              <a:gd name="connsiteY5947" fmla="*/ 4035727 h 4526253"/>
              <a:gd name="connsiteX5948" fmla="*/ 4049800 w 4328487"/>
              <a:gd name="connsiteY5948" fmla="*/ 4026753 h 4526253"/>
              <a:gd name="connsiteX5949" fmla="*/ 4049592 w 4328487"/>
              <a:gd name="connsiteY5949" fmla="*/ 4026946 h 4526253"/>
              <a:gd name="connsiteX5950" fmla="*/ 4049356 w 4328487"/>
              <a:gd name="connsiteY5950" fmla="*/ 4026275 h 4526253"/>
              <a:gd name="connsiteX5951" fmla="*/ 4044366 w 4328487"/>
              <a:gd name="connsiteY5951" fmla="*/ 4021309 h 4526253"/>
              <a:gd name="connsiteX5952" fmla="*/ 4043402 w 4328487"/>
              <a:gd name="connsiteY5952" fmla="*/ 4021316 h 4526253"/>
              <a:gd name="connsiteX5953" fmla="*/ 4044011 w 4328487"/>
              <a:gd name="connsiteY5953" fmla="*/ 4020927 h 4526253"/>
              <a:gd name="connsiteX5954" fmla="*/ 4018060 w 4328487"/>
              <a:gd name="connsiteY5954" fmla="*/ 3995244 h 4526253"/>
              <a:gd name="connsiteX5955" fmla="*/ 4004300 w 4328487"/>
              <a:gd name="connsiteY5955" fmla="*/ 3997345 h 4526253"/>
              <a:gd name="connsiteX5956" fmla="*/ 4012449 w 4328487"/>
              <a:gd name="connsiteY5956" fmla="*/ 3989609 h 4526253"/>
              <a:gd name="connsiteX5957" fmla="*/ 4001564 w 4328487"/>
              <a:gd name="connsiteY5957" fmla="*/ 3978916 h 4526253"/>
              <a:gd name="connsiteX5958" fmla="*/ 3986865 w 4328487"/>
              <a:gd name="connsiteY5958" fmla="*/ 3994858 h 4526253"/>
              <a:gd name="connsiteX5959" fmla="*/ 4010222 w 4328487"/>
              <a:gd name="connsiteY5959" fmla="*/ 4022766 h 4526253"/>
              <a:gd name="connsiteX5960" fmla="*/ 4013374 w 4328487"/>
              <a:gd name="connsiteY5960" fmla="*/ 4014869 h 4526253"/>
              <a:gd name="connsiteX5961" fmla="*/ 4023136 w 4328487"/>
              <a:gd name="connsiteY5961" fmla="*/ 4018076 h 4526253"/>
              <a:gd name="connsiteX5962" fmla="*/ 4013585 w 4328487"/>
              <a:gd name="connsiteY5962" fmla="*/ 4020537 h 4526253"/>
              <a:gd name="connsiteX5963" fmla="*/ 4010754 w 4328487"/>
              <a:gd name="connsiteY5963" fmla="*/ 4023340 h 4526253"/>
              <a:gd name="connsiteX5964" fmla="*/ 4028314 w 4328487"/>
              <a:gd name="connsiteY5964" fmla="*/ 4044366 h 4526253"/>
              <a:gd name="connsiteX5965" fmla="*/ 4039952 w 4328487"/>
              <a:gd name="connsiteY5965" fmla="*/ 4029308 h 4526253"/>
              <a:gd name="connsiteX5966" fmla="*/ 4032331 w 4328487"/>
              <a:gd name="connsiteY5966" fmla="*/ 4048280 h 4526253"/>
              <a:gd name="connsiteX5967" fmla="*/ 4033906 w 4328487"/>
              <a:gd name="connsiteY5967" fmla="*/ 4047887 h 4526253"/>
              <a:gd name="connsiteX5968" fmla="*/ 4033138 w 4328487"/>
              <a:gd name="connsiteY5968" fmla="*/ 4050196 h 4526253"/>
              <a:gd name="connsiteX5969" fmla="*/ 4070167 w 4328487"/>
              <a:gd name="connsiteY5969" fmla="*/ 4095985 h 4526253"/>
              <a:gd name="connsiteX5970" fmla="*/ 4071467 w 4328487"/>
              <a:gd name="connsiteY5970" fmla="*/ 4090693 h 4526253"/>
              <a:gd name="connsiteX5971" fmla="*/ 4076313 w 4328487"/>
              <a:gd name="connsiteY5971" fmla="*/ 4095084 h 4526253"/>
              <a:gd name="connsiteX5972" fmla="*/ 4070507 w 4328487"/>
              <a:gd name="connsiteY5972" fmla="*/ 4096560 h 4526253"/>
              <a:gd name="connsiteX5973" fmla="*/ 4074783 w 4328487"/>
              <a:gd name="connsiteY5973" fmla="*/ 4102009 h 4526253"/>
              <a:gd name="connsiteX5974" fmla="*/ 4163660 w 4328487"/>
              <a:gd name="connsiteY5974" fmla="*/ 4213959 h 4526253"/>
              <a:gd name="connsiteX5975" fmla="*/ 4066489 w 4328487"/>
              <a:gd name="connsiteY5975" fmla="*/ 4109169 h 4526253"/>
              <a:gd name="connsiteX5976" fmla="*/ 3976888 w 4328487"/>
              <a:gd name="connsiteY5976" fmla="*/ 4013170 h 4526253"/>
              <a:gd name="connsiteX5977" fmla="*/ 3976325 w 4328487"/>
              <a:gd name="connsiteY5977" fmla="*/ 4012983 h 4526253"/>
              <a:gd name="connsiteX5978" fmla="*/ 3976357 w 4328487"/>
              <a:gd name="connsiteY5978" fmla="*/ 4012598 h 4526253"/>
              <a:gd name="connsiteX5979" fmla="*/ 3963038 w 4328487"/>
              <a:gd name="connsiteY5979" fmla="*/ 3998654 h 4526253"/>
              <a:gd name="connsiteX5980" fmla="*/ 3956269 w 4328487"/>
              <a:gd name="connsiteY5980" fmla="*/ 4002441 h 4526253"/>
              <a:gd name="connsiteX5981" fmla="*/ 3961975 w 4328487"/>
              <a:gd name="connsiteY5981" fmla="*/ 3997508 h 4526253"/>
              <a:gd name="connsiteX5982" fmla="*/ 3960646 w 4328487"/>
              <a:gd name="connsiteY5982" fmla="*/ 3996074 h 4526253"/>
              <a:gd name="connsiteX5983" fmla="*/ 3954891 w 4328487"/>
              <a:gd name="connsiteY5983" fmla="*/ 3995725 h 4526253"/>
              <a:gd name="connsiteX5984" fmla="*/ 3957796 w 4328487"/>
              <a:gd name="connsiteY5984" fmla="*/ 3993209 h 4526253"/>
              <a:gd name="connsiteX5985" fmla="*/ 3954340 w 4328487"/>
              <a:gd name="connsiteY5985" fmla="*/ 3989483 h 4526253"/>
              <a:gd name="connsiteX5986" fmla="*/ 3944050 w 4328487"/>
              <a:gd name="connsiteY5986" fmla="*/ 3978597 h 4526253"/>
              <a:gd name="connsiteX5987" fmla="*/ 3943732 w 4328487"/>
              <a:gd name="connsiteY5987" fmla="*/ 3980134 h 4526253"/>
              <a:gd name="connsiteX5988" fmla="*/ 3943163 w 4328487"/>
              <a:gd name="connsiteY5988" fmla="*/ 3977640 h 4526253"/>
              <a:gd name="connsiteX5989" fmla="*/ 3927028 w 4328487"/>
              <a:gd name="connsiteY5989" fmla="*/ 3960448 h 4526253"/>
              <a:gd name="connsiteX5990" fmla="*/ 3919557 w 4328487"/>
              <a:gd name="connsiteY5990" fmla="*/ 3962221 h 4526253"/>
              <a:gd name="connsiteX5991" fmla="*/ 3910963 w 4328487"/>
              <a:gd name="connsiteY5991" fmla="*/ 3943542 h 4526253"/>
              <a:gd name="connsiteX5992" fmla="*/ 3885154 w 4328487"/>
              <a:gd name="connsiteY5992" fmla="*/ 3916128 h 4526253"/>
              <a:gd name="connsiteX5993" fmla="*/ 3873504 w 4328487"/>
              <a:gd name="connsiteY5993" fmla="*/ 3904192 h 4526253"/>
              <a:gd name="connsiteX5994" fmla="*/ 3860897 w 4328487"/>
              <a:gd name="connsiteY5994" fmla="*/ 3913394 h 4526253"/>
              <a:gd name="connsiteX5995" fmla="*/ 3873611 w 4328487"/>
              <a:gd name="connsiteY5995" fmla="*/ 3922923 h 4526253"/>
              <a:gd name="connsiteX5996" fmla="*/ 3850322 w 4328487"/>
              <a:gd name="connsiteY5996" fmla="*/ 3926042 h 4526253"/>
              <a:gd name="connsiteX5997" fmla="*/ 3866664 w 4328487"/>
              <a:gd name="connsiteY5997" fmla="*/ 3914801 h 4526253"/>
              <a:gd name="connsiteX5998" fmla="*/ 3855752 w 4328487"/>
              <a:gd name="connsiteY5998" fmla="*/ 3916212 h 4526253"/>
              <a:gd name="connsiteX5999" fmla="*/ 3865158 w 4328487"/>
              <a:gd name="connsiteY5999" fmla="*/ 3902513 h 4526253"/>
              <a:gd name="connsiteX6000" fmla="*/ 3859017 w 4328487"/>
              <a:gd name="connsiteY6000" fmla="*/ 3889196 h 4526253"/>
              <a:gd name="connsiteX6001" fmla="*/ 3842036 w 4328487"/>
              <a:gd name="connsiteY6001" fmla="*/ 3871721 h 4526253"/>
              <a:gd name="connsiteX6002" fmla="*/ 3822928 w 4328487"/>
              <a:gd name="connsiteY6002" fmla="*/ 3884998 h 4526253"/>
              <a:gd name="connsiteX6003" fmla="*/ 3816702 w 4328487"/>
              <a:gd name="connsiteY6003" fmla="*/ 3873892 h 4526253"/>
              <a:gd name="connsiteX6004" fmla="*/ 3807599 w 4328487"/>
              <a:gd name="connsiteY6004" fmla="*/ 3879136 h 4526253"/>
              <a:gd name="connsiteX6005" fmla="*/ 3876124 w 4328487"/>
              <a:gd name="connsiteY6005" fmla="*/ 3961815 h 4526253"/>
              <a:gd name="connsiteX6006" fmla="*/ 3797992 w 4328487"/>
              <a:gd name="connsiteY6006" fmla="*/ 3884671 h 4526253"/>
              <a:gd name="connsiteX6007" fmla="*/ 3784713 w 4328487"/>
              <a:gd name="connsiteY6007" fmla="*/ 3871398 h 4526253"/>
              <a:gd name="connsiteX6008" fmla="*/ 3779792 w 4328487"/>
              <a:gd name="connsiteY6008" fmla="*/ 3877384 h 4526253"/>
              <a:gd name="connsiteX6009" fmla="*/ 3781688 w 4328487"/>
              <a:gd name="connsiteY6009" fmla="*/ 3868343 h 4526253"/>
              <a:gd name="connsiteX6010" fmla="*/ 3771173 w 4328487"/>
              <a:gd name="connsiteY6010" fmla="*/ 3857839 h 4526253"/>
              <a:gd name="connsiteX6011" fmla="*/ 3767342 w 4328487"/>
              <a:gd name="connsiteY6011" fmla="*/ 3855172 h 4526253"/>
              <a:gd name="connsiteX6012" fmla="*/ 3768322 w 4328487"/>
              <a:gd name="connsiteY6012" fmla="*/ 3854975 h 4526253"/>
              <a:gd name="connsiteX6013" fmla="*/ 3760038 w 4328487"/>
              <a:gd name="connsiteY6013" fmla="*/ 3846669 h 4526253"/>
              <a:gd name="connsiteX6014" fmla="*/ 3739205 w 4328487"/>
              <a:gd name="connsiteY6014" fmla="*/ 3853904 h 4526253"/>
              <a:gd name="connsiteX6015" fmla="*/ 3732702 w 4328487"/>
              <a:gd name="connsiteY6015" fmla="*/ 3839150 h 4526253"/>
              <a:gd name="connsiteX6016" fmla="*/ 3745253 w 4328487"/>
              <a:gd name="connsiteY6016" fmla="*/ 3835327 h 4526253"/>
              <a:gd name="connsiteX6017" fmla="*/ 3743540 w 4328487"/>
              <a:gd name="connsiteY6017" fmla="*/ 3830342 h 4526253"/>
              <a:gd name="connsiteX6018" fmla="*/ 3734088 w 4328487"/>
              <a:gd name="connsiteY6018" fmla="*/ 3820984 h 4526253"/>
              <a:gd name="connsiteX6019" fmla="*/ 3731690 w 4328487"/>
              <a:gd name="connsiteY6019" fmla="*/ 3823209 h 4526253"/>
              <a:gd name="connsiteX6020" fmla="*/ 3720037 w 4328487"/>
              <a:gd name="connsiteY6020" fmla="*/ 3821935 h 4526253"/>
              <a:gd name="connsiteX6021" fmla="*/ 3727397 w 4328487"/>
              <a:gd name="connsiteY6021" fmla="*/ 3814397 h 4526253"/>
              <a:gd name="connsiteX6022" fmla="*/ 3708670 w 4328487"/>
              <a:gd name="connsiteY6022" fmla="*/ 3795876 h 4526253"/>
              <a:gd name="connsiteX6023" fmla="*/ 3591615 w 4328487"/>
              <a:gd name="connsiteY6023" fmla="*/ 3681983 h 4526253"/>
              <a:gd name="connsiteX6024" fmla="*/ 3546758 w 4328487"/>
              <a:gd name="connsiteY6024" fmla="*/ 3638837 h 4526253"/>
              <a:gd name="connsiteX6025" fmla="*/ 3546226 w 4328487"/>
              <a:gd name="connsiteY6025" fmla="*/ 3638263 h 4526253"/>
              <a:gd name="connsiteX6026" fmla="*/ 3528174 w 4328487"/>
              <a:gd name="connsiteY6026" fmla="*/ 3620888 h 4526253"/>
              <a:gd name="connsiteX6027" fmla="*/ 3524261 w 4328487"/>
              <a:gd name="connsiteY6027" fmla="*/ 3620433 h 4526253"/>
              <a:gd name="connsiteX6028" fmla="*/ 3525856 w 4328487"/>
              <a:gd name="connsiteY6028" fmla="*/ 3618598 h 4526253"/>
              <a:gd name="connsiteX6029" fmla="*/ 3520583 w 4328487"/>
              <a:gd name="connsiteY6029" fmla="*/ 3613539 h 4526253"/>
              <a:gd name="connsiteX6030" fmla="*/ 3516567 w 4328487"/>
              <a:gd name="connsiteY6030" fmla="*/ 3615485 h 4526253"/>
              <a:gd name="connsiteX6031" fmla="*/ 3571441 w 4328487"/>
              <a:gd name="connsiteY6031" fmla="*/ 3675287 h 4526253"/>
              <a:gd name="connsiteX6032" fmla="*/ 3737565 w 4328487"/>
              <a:gd name="connsiteY6032" fmla="*/ 3869285 h 4526253"/>
              <a:gd name="connsiteX6033" fmla="*/ 3955525 w 4328487"/>
              <a:gd name="connsiteY6033" fmla="*/ 4124832 h 4526253"/>
              <a:gd name="connsiteX6034" fmla="*/ 4039916 w 4328487"/>
              <a:gd name="connsiteY6034" fmla="*/ 4231524 h 4526253"/>
              <a:gd name="connsiteX6035" fmla="*/ 3947230 w 4328487"/>
              <a:gd name="connsiteY6035" fmla="*/ 4131991 h 4526253"/>
              <a:gd name="connsiteX6036" fmla="*/ 3699119 w 4328487"/>
              <a:gd name="connsiteY6036" fmla="*/ 3873841 h 4526253"/>
              <a:gd name="connsiteX6037" fmla="*/ 3530409 w 4328487"/>
              <a:gd name="connsiteY6037" fmla="*/ 3704451 h 4526253"/>
              <a:gd name="connsiteX6038" fmla="*/ 3529701 w 4328487"/>
              <a:gd name="connsiteY6038" fmla="*/ 3703688 h 4526253"/>
              <a:gd name="connsiteX6039" fmla="*/ 3720758 w 4328487"/>
              <a:gd name="connsiteY6039" fmla="*/ 3918091 h 4526253"/>
              <a:gd name="connsiteX6040" fmla="*/ 3788816 w 4328487"/>
              <a:gd name="connsiteY6040" fmla="*/ 3998177 h 4526253"/>
              <a:gd name="connsiteX6041" fmla="*/ 3848433 w 4328487"/>
              <a:gd name="connsiteY6041" fmla="*/ 4071880 h 4526253"/>
              <a:gd name="connsiteX6042" fmla="*/ 3943587 w 4328487"/>
              <a:gd name="connsiteY6042" fmla="*/ 4193111 h 4526253"/>
              <a:gd name="connsiteX6043" fmla="*/ 4024353 w 4328487"/>
              <a:gd name="connsiteY6043" fmla="*/ 4300498 h 4526253"/>
              <a:gd name="connsiteX6044" fmla="*/ 3935204 w 4328487"/>
              <a:gd name="connsiteY6044" fmla="*/ 4200176 h 4526253"/>
              <a:gd name="connsiteX6045" fmla="*/ 3832258 w 4328487"/>
              <a:gd name="connsiteY6045" fmla="*/ 4085814 h 4526253"/>
              <a:gd name="connsiteX6046" fmla="*/ 3768679 w 4328487"/>
              <a:gd name="connsiteY6046" fmla="*/ 4015785 h 4526253"/>
              <a:gd name="connsiteX6047" fmla="*/ 3696957 w 4328487"/>
              <a:gd name="connsiteY6047" fmla="*/ 3939275 h 4526253"/>
              <a:gd name="connsiteX6048" fmla="*/ 3347550 w 4328487"/>
              <a:gd name="connsiteY6048" fmla="*/ 3583180 h 4526253"/>
              <a:gd name="connsiteX6049" fmla="*/ 3237915 w 4328487"/>
              <a:gd name="connsiteY6049" fmla="*/ 3478755 h 4526253"/>
              <a:gd name="connsiteX6050" fmla="*/ 3252729 w 4328487"/>
              <a:gd name="connsiteY6050" fmla="*/ 3493266 h 4526253"/>
              <a:gd name="connsiteX6051" fmla="*/ 3517569 w 4328487"/>
              <a:gd name="connsiteY6051" fmla="*/ 3771968 h 4526253"/>
              <a:gd name="connsiteX6052" fmla="*/ 3618578 w 4328487"/>
              <a:gd name="connsiteY6052" fmla="*/ 3887591 h 4526253"/>
              <a:gd name="connsiteX6053" fmla="*/ 3693706 w 4328487"/>
              <a:gd name="connsiteY6053" fmla="*/ 3979065 h 4526253"/>
              <a:gd name="connsiteX6054" fmla="*/ 3757755 w 4328487"/>
              <a:gd name="connsiteY6054" fmla="*/ 4059849 h 4526253"/>
              <a:gd name="connsiteX6055" fmla="*/ 3685499 w 4328487"/>
              <a:gd name="connsiteY6055" fmla="*/ 3986319 h 4526253"/>
              <a:gd name="connsiteX6056" fmla="*/ 3602863 w 4328487"/>
              <a:gd name="connsiteY6056" fmla="*/ 3901807 h 4526253"/>
              <a:gd name="connsiteX6057" fmla="*/ 3494403 w 4328487"/>
              <a:gd name="connsiteY6057" fmla="*/ 3793627 h 4526253"/>
              <a:gd name="connsiteX6058" fmla="*/ 3273540 w 4328487"/>
              <a:gd name="connsiteY6058" fmla="*/ 3579501 h 4526253"/>
              <a:gd name="connsiteX6059" fmla="*/ 3296472 w 4328487"/>
              <a:gd name="connsiteY6059" fmla="*/ 3603185 h 4526253"/>
              <a:gd name="connsiteX6060" fmla="*/ 3390991 w 4328487"/>
              <a:gd name="connsiteY6060" fmla="*/ 3703860 h 4526253"/>
              <a:gd name="connsiteX6061" fmla="*/ 3401205 w 4328487"/>
              <a:gd name="connsiteY6061" fmla="*/ 3705047 h 4526253"/>
              <a:gd name="connsiteX6062" fmla="*/ 3398432 w 4328487"/>
              <a:gd name="connsiteY6062" fmla="*/ 3711886 h 4526253"/>
              <a:gd name="connsiteX6063" fmla="*/ 3401267 w 4328487"/>
              <a:gd name="connsiteY6063" fmla="*/ 3714942 h 4526253"/>
              <a:gd name="connsiteX6064" fmla="*/ 3407563 w 4328487"/>
              <a:gd name="connsiteY6064" fmla="*/ 3716920 h 4526253"/>
              <a:gd name="connsiteX6065" fmla="*/ 3403658 w 4328487"/>
              <a:gd name="connsiteY6065" fmla="*/ 3717521 h 4526253"/>
              <a:gd name="connsiteX6066" fmla="*/ 3477804 w 4328487"/>
              <a:gd name="connsiteY6066" fmla="*/ 3799780 h 4526253"/>
              <a:gd name="connsiteX6067" fmla="*/ 3491638 w 4328487"/>
              <a:gd name="connsiteY6067" fmla="*/ 3797967 h 4526253"/>
              <a:gd name="connsiteX6068" fmla="*/ 3483417 w 4328487"/>
              <a:gd name="connsiteY6068" fmla="*/ 3801860 h 4526253"/>
              <a:gd name="connsiteX6069" fmla="*/ 3487341 w 4328487"/>
              <a:gd name="connsiteY6069" fmla="*/ 3803373 h 4526253"/>
              <a:gd name="connsiteX6070" fmla="*/ 3483619 w 4328487"/>
              <a:gd name="connsiteY6070" fmla="*/ 3806469 h 4526253"/>
              <a:gd name="connsiteX6071" fmla="*/ 3541194 w 4328487"/>
              <a:gd name="connsiteY6071" fmla="*/ 3872115 h 4526253"/>
              <a:gd name="connsiteX6072" fmla="*/ 3565542 w 4328487"/>
              <a:gd name="connsiteY6072" fmla="*/ 3900881 h 4526253"/>
              <a:gd name="connsiteX6073" fmla="*/ 3584864 w 4328487"/>
              <a:gd name="connsiteY6073" fmla="*/ 3922763 h 4526253"/>
              <a:gd name="connsiteX6074" fmla="*/ 3590781 w 4328487"/>
              <a:gd name="connsiteY6074" fmla="*/ 3919941 h 4526253"/>
              <a:gd name="connsiteX6075" fmla="*/ 3591431 w 4328487"/>
              <a:gd name="connsiteY6075" fmla="*/ 3920223 h 4526253"/>
              <a:gd name="connsiteX6076" fmla="*/ 3586884 w 4328487"/>
              <a:gd name="connsiteY6076" fmla="*/ 3925152 h 4526253"/>
              <a:gd name="connsiteX6077" fmla="*/ 3591991 w 4328487"/>
              <a:gd name="connsiteY6077" fmla="*/ 3931077 h 4526253"/>
              <a:gd name="connsiteX6078" fmla="*/ 3594081 w 4328487"/>
              <a:gd name="connsiteY6078" fmla="*/ 3926184 h 4526253"/>
              <a:gd name="connsiteX6079" fmla="*/ 3591297 w 4328487"/>
              <a:gd name="connsiteY6079" fmla="*/ 3920706 h 4526253"/>
              <a:gd name="connsiteX6080" fmla="*/ 3598585 w 4328487"/>
              <a:gd name="connsiteY6080" fmla="*/ 3912880 h 4526253"/>
              <a:gd name="connsiteX6081" fmla="*/ 3594118 w 4328487"/>
              <a:gd name="connsiteY6081" fmla="*/ 3926259 h 4526253"/>
              <a:gd name="connsiteX6082" fmla="*/ 3594103 w 4328487"/>
              <a:gd name="connsiteY6082" fmla="*/ 3926228 h 4526253"/>
              <a:gd name="connsiteX6083" fmla="*/ 3592344 w 4328487"/>
              <a:gd name="connsiteY6083" fmla="*/ 3931458 h 4526253"/>
              <a:gd name="connsiteX6084" fmla="*/ 3606511 w 4328487"/>
              <a:gd name="connsiteY6084" fmla="*/ 3947990 h 4526253"/>
              <a:gd name="connsiteX6085" fmla="*/ 3617860 w 4328487"/>
              <a:gd name="connsiteY6085" fmla="*/ 3961276 h 4526253"/>
              <a:gd name="connsiteX6086" fmla="*/ 3630890 w 4328487"/>
              <a:gd name="connsiteY6086" fmla="*/ 3976373 h 4526253"/>
              <a:gd name="connsiteX6087" fmla="*/ 3632558 w 4328487"/>
              <a:gd name="connsiteY6087" fmla="*/ 3974826 h 4526253"/>
              <a:gd name="connsiteX6088" fmla="*/ 3649718 w 4328487"/>
              <a:gd name="connsiteY6088" fmla="*/ 3983080 h 4526253"/>
              <a:gd name="connsiteX6089" fmla="*/ 3659321 w 4328487"/>
              <a:gd name="connsiteY6089" fmla="*/ 3975239 h 4526253"/>
              <a:gd name="connsiteX6090" fmla="*/ 3670804 w 4328487"/>
              <a:gd name="connsiteY6090" fmla="*/ 4004565 h 4526253"/>
              <a:gd name="connsiteX6091" fmla="*/ 3680945 w 4328487"/>
              <a:gd name="connsiteY6091" fmla="*/ 4016129 h 4526253"/>
              <a:gd name="connsiteX6092" fmla="*/ 3674400 w 4328487"/>
              <a:gd name="connsiteY6092" fmla="*/ 4023083 h 4526253"/>
              <a:gd name="connsiteX6093" fmla="*/ 3684925 w 4328487"/>
              <a:gd name="connsiteY6093" fmla="*/ 4031089 h 4526253"/>
              <a:gd name="connsiteX6094" fmla="*/ 3683453 w 4328487"/>
              <a:gd name="connsiteY6094" fmla="*/ 4038495 h 4526253"/>
              <a:gd name="connsiteX6095" fmla="*/ 3687924 w 4328487"/>
              <a:gd name="connsiteY6095" fmla="*/ 4043944 h 4526253"/>
              <a:gd name="connsiteX6096" fmla="*/ 3691310 w 4328487"/>
              <a:gd name="connsiteY6096" fmla="*/ 4035351 h 4526253"/>
              <a:gd name="connsiteX6097" fmla="*/ 3684983 w 4328487"/>
              <a:gd name="connsiteY6097" fmla="*/ 4031570 h 4526253"/>
              <a:gd name="connsiteX6098" fmla="*/ 3685887 w 4328487"/>
              <a:gd name="connsiteY6098" fmla="*/ 4028779 h 4526253"/>
              <a:gd name="connsiteX6099" fmla="*/ 3691342 w 4328487"/>
              <a:gd name="connsiteY6099" fmla="*/ 4035271 h 4526253"/>
              <a:gd name="connsiteX6100" fmla="*/ 3691452 w 4328487"/>
              <a:gd name="connsiteY6100" fmla="*/ 4034989 h 4526253"/>
              <a:gd name="connsiteX6101" fmla="*/ 3691451 w 4328487"/>
              <a:gd name="connsiteY6101" fmla="*/ 4035400 h 4526253"/>
              <a:gd name="connsiteX6102" fmla="*/ 3691509 w 4328487"/>
              <a:gd name="connsiteY6102" fmla="*/ 4035470 h 4526253"/>
              <a:gd name="connsiteX6103" fmla="*/ 3691449 w 4328487"/>
              <a:gd name="connsiteY6103" fmla="*/ 4035434 h 4526253"/>
              <a:gd name="connsiteX6104" fmla="*/ 3691406 w 4328487"/>
              <a:gd name="connsiteY6104" fmla="*/ 4044979 h 4526253"/>
              <a:gd name="connsiteX6105" fmla="*/ 3689679 w 4328487"/>
              <a:gd name="connsiteY6105" fmla="*/ 4046047 h 4526253"/>
              <a:gd name="connsiteX6106" fmla="*/ 3693973 w 4328487"/>
              <a:gd name="connsiteY6106" fmla="*/ 4051304 h 4526253"/>
              <a:gd name="connsiteX6107" fmla="*/ 3704803 w 4328487"/>
              <a:gd name="connsiteY6107" fmla="*/ 4057962 h 4526253"/>
              <a:gd name="connsiteX6108" fmla="*/ 3702820 w 4328487"/>
              <a:gd name="connsiteY6108" fmla="*/ 4059800 h 4526253"/>
              <a:gd name="connsiteX6109" fmla="*/ 3714745 w 4328487"/>
              <a:gd name="connsiteY6109" fmla="*/ 4063666 h 4526253"/>
              <a:gd name="connsiteX6110" fmla="*/ 3720865 w 4328487"/>
              <a:gd name="connsiteY6110" fmla="*/ 4065454 h 4526253"/>
              <a:gd name="connsiteX6111" fmla="*/ 3725823 w 4328487"/>
              <a:gd name="connsiteY6111" fmla="*/ 4077911 h 4526253"/>
              <a:gd name="connsiteX6112" fmla="*/ 3729714 w 4328487"/>
              <a:gd name="connsiteY6112" fmla="*/ 4083365 h 4526253"/>
              <a:gd name="connsiteX6113" fmla="*/ 3722109 w 4328487"/>
              <a:gd name="connsiteY6113" fmla="*/ 4085619 h 4526253"/>
              <a:gd name="connsiteX6114" fmla="*/ 3735771 w 4328487"/>
              <a:gd name="connsiteY6114" fmla="*/ 4102443 h 4526253"/>
              <a:gd name="connsiteX6115" fmla="*/ 3738237 w 4328487"/>
              <a:gd name="connsiteY6115" fmla="*/ 4098202 h 4526253"/>
              <a:gd name="connsiteX6116" fmla="*/ 3738253 w 4328487"/>
              <a:gd name="connsiteY6116" fmla="*/ 4098010 h 4526253"/>
              <a:gd name="connsiteX6117" fmla="*/ 3738494 w 4328487"/>
              <a:gd name="connsiteY6117" fmla="*/ 4097431 h 4526253"/>
              <a:gd name="connsiteX6118" fmla="*/ 3738446 w 4328487"/>
              <a:gd name="connsiteY6118" fmla="*/ 4098008 h 4526253"/>
              <a:gd name="connsiteX6119" fmla="*/ 3742548 w 4328487"/>
              <a:gd name="connsiteY6119" fmla="*/ 4096158 h 4526253"/>
              <a:gd name="connsiteX6120" fmla="*/ 3742741 w 4328487"/>
              <a:gd name="connsiteY6120" fmla="*/ 4096107 h 4526253"/>
              <a:gd name="connsiteX6121" fmla="*/ 3750035 w 4328487"/>
              <a:gd name="connsiteY6121" fmla="*/ 4094192 h 4526253"/>
              <a:gd name="connsiteX6122" fmla="*/ 3744237 w 4328487"/>
              <a:gd name="connsiteY6122" fmla="*/ 4113247 h 4526253"/>
              <a:gd name="connsiteX6123" fmla="*/ 3745727 w 4328487"/>
              <a:gd name="connsiteY6123" fmla="*/ 4115064 h 4526253"/>
              <a:gd name="connsiteX6124" fmla="*/ 3761880 w 4328487"/>
              <a:gd name="connsiteY6124" fmla="*/ 4115541 h 4526253"/>
              <a:gd name="connsiteX6125" fmla="*/ 3755610 w 4328487"/>
              <a:gd name="connsiteY6125" fmla="*/ 4127395 h 4526253"/>
              <a:gd name="connsiteX6126" fmla="*/ 3766720 w 4328487"/>
              <a:gd name="connsiteY6126" fmla="*/ 4141256 h 4526253"/>
              <a:gd name="connsiteX6127" fmla="*/ 3767585 w 4328487"/>
              <a:gd name="connsiteY6127" fmla="*/ 4140099 h 4526253"/>
              <a:gd name="connsiteX6128" fmla="*/ 3767834 w 4328487"/>
              <a:gd name="connsiteY6128" fmla="*/ 4140578 h 4526253"/>
              <a:gd name="connsiteX6129" fmla="*/ 3766808 w 4328487"/>
              <a:gd name="connsiteY6129" fmla="*/ 4141351 h 4526253"/>
              <a:gd name="connsiteX6130" fmla="*/ 3772753 w 4328487"/>
              <a:gd name="connsiteY6130" fmla="*/ 4148810 h 4526253"/>
              <a:gd name="connsiteX6131" fmla="*/ 3767834 w 4328487"/>
              <a:gd name="connsiteY6131" fmla="*/ 4140578 h 4526253"/>
              <a:gd name="connsiteX6132" fmla="*/ 3779615 w 4328487"/>
              <a:gd name="connsiteY6132" fmla="*/ 4136759 h 4526253"/>
              <a:gd name="connsiteX6133" fmla="*/ 3773888 w 4328487"/>
              <a:gd name="connsiteY6133" fmla="*/ 4150243 h 4526253"/>
              <a:gd name="connsiteX6134" fmla="*/ 3774493 w 4328487"/>
              <a:gd name="connsiteY6134" fmla="*/ 4151105 h 4526253"/>
              <a:gd name="connsiteX6135" fmla="*/ 3784355 w 4328487"/>
              <a:gd name="connsiteY6135" fmla="*/ 4154930 h 4526253"/>
              <a:gd name="connsiteX6136" fmla="*/ 3783728 w 4328487"/>
              <a:gd name="connsiteY6136" fmla="*/ 4155511 h 4526253"/>
              <a:gd name="connsiteX6137" fmla="*/ 3783258 w 4328487"/>
              <a:gd name="connsiteY6137" fmla="*/ 4155821 h 4526253"/>
              <a:gd name="connsiteX6138" fmla="*/ 3783077 w 4328487"/>
              <a:gd name="connsiteY6138" fmla="*/ 4155759 h 4526253"/>
              <a:gd name="connsiteX6139" fmla="*/ 3781819 w 4328487"/>
              <a:gd name="connsiteY6139" fmla="*/ 4156571 h 4526253"/>
              <a:gd name="connsiteX6140" fmla="*/ 3779745 w 4328487"/>
              <a:gd name="connsiteY6140" fmla="*/ 4157606 h 4526253"/>
              <a:gd name="connsiteX6141" fmla="*/ 3779922 w 4328487"/>
              <a:gd name="connsiteY6141" fmla="*/ 4157796 h 4526253"/>
              <a:gd name="connsiteX6142" fmla="*/ 3781819 w 4328487"/>
              <a:gd name="connsiteY6142" fmla="*/ 4156571 h 4526253"/>
              <a:gd name="connsiteX6143" fmla="*/ 3783059 w 4328487"/>
              <a:gd name="connsiteY6143" fmla="*/ 4155951 h 4526253"/>
              <a:gd name="connsiteX6144" fmla="*/ 3783258 w 4328487"/>
              <a:gd name="connsiteY6144" fmla="*/ 4155821 h 4526253"/>
              <a:gd name="connsiteX6145" fmla="*/ 3783358 w 4328487"/>
              <a:gd name="connsiteY6145" fmla="*/ 4155854 h 4526253"/>
              <a:gd name="connsiteX6146" fmla="*/ 3783728 w 4328487"/>
              <a:gd name="connsiteY6146" fmla="*/ 4155511 h 4526253"/>
              <a:gd name="connsiteX6147" fmla="*/ 3784385 w 4328487"/>
              <a:gd name="connsiteY6147" fmla="*/ 4155078 h 4526253"/>
              <a:gd name="connsiteX6148" fmla="*/ 3784489 w 4328487"/>
              <a:gd name="connsiteY6148" fmla="*/ 4154981 h 4526253"/>
              <a:gd name="connsiteX6149" fmla="*/ 3784355 w 4328487"/>
              <a:gd name="connsiteY6149" fmla="*/ 4154930 h 4526253"/>
              <a:gd name="connsiteX6150" fmla="*/ 3784401 w 4328487"/>
              <a:gd name="connsiteY6150" fmla="*/ 4154887 h 4526253"/>
              <a:gd name="connsiteX6151" fmla="*/ 3784504 w 4328487"/>
              <a:gd name="connsiteY6151" fmla="*/ 4154791 h 4526253"/>
              <a:gd name="connsiteX6152" fmla="*/ 3784937 w 4328487"/>
              <a:gd name="connsiteY6152" fmla="*/ 4154210 h 4526253"/>
              <a:gd name="connsiteX6153" fmla="*/ 3784357 w 4328487"/>
              <a:gd name="connsiteY6153" fmla="*/ 4161323 h 4526253"/>
              <a:gd name="connsiteX6154" fmla="*/ 3781606 w 4328487"/>
              <a:gd name="connsiteY6154" fmla="*/ 4159612 h 4526253"/>
              <a:gd name="connsiteX6155" fmla="*/ 3784746 w 4328487"/>
              <a:gd name="connsiteY6155" fmla="*/ 4163627 h 4526253"/>
              <a:gd name="connsiteX6156" fmla="*/ 3784357 w 4328487"/>
              <a:gd name="connsiteY6156" fmla="*/ 4161323 h 4526253"/>
              <a:gd name="connsiteX6157" fmla="*/ 3793320 w 4328487"/>
              <a:gd name="connsiteY6157" fmla="*/ 4163670 h 4526253"/>
              <a:gd name="connsiteX6158" fmla="*/ 3789201 w 4328487"/>
              <a:gd name="connsiteY6158" fmla="*/ 4169266 h 4526253"/>
              <a:gd name="connsiteX6159" fmla="*/ 3792433 w 4328487"/>
              <a:gd name="connsiteY6159" fmla="*/ 4173377 h 4526253"/>
              <a:gd name="connsiteX6160" fmla="*/ 3798818 w 4328487"/>
              <a:gd name="connsiteY6160" fmla="*/ 4171898 h 4526253"/>
              <a:gd name="connsiteX6161" fmla="*/ 3796982 w 4328487"/>
              <a:gd name="connsiteY6161" fmla="*/ 4174311 h 4526253"/>
              <a:gd name="connsiteX6162" fmla="*/ 3792611 w 4328487"/>
              <a:gd name="connsiteY6162" fmla="*/ 4173569 h 4526253"/>
              <a:gd name="connsiteX6163" fmla="*/ 3824855 w 4328487"/>
              <a:gd name="connsiteY6163" fmla="*/ 4214199 h 4526253"/>
              <a:gd name="connsiteX6164" fmla="*/ 3827612 w 4328487"/>
              <a:gd name="connsiteY6164" fmla="*/ 4214665 h 4526253"/>
              <a:gd name="connsiteX6165" fmla="*/ 3825121 w 4328487"/>
              <a:gd name="connsiteY6165" fmla="*/ 4214486 h 4526253"/>
              <a:gd name="connsiteX6166" fmla="*/ 3826345 w 4328487"/>
              <a:gd name="connsiteY6166" fmla="*/ 4216017 h 4526253"/>
              <a:gd name="connsiteX6167" fmla="*/ 3827612 w 4328487"/>
              <a:gd name="connsiteY6167" fmla="*/ 4214665 h 4526253"/>
              <a:gd name="connsiteX6168" fmla="*/ 3834805 w 4328487"/>
              <a:gd name="connsiteY6168" fmla="*/ 4215099 h 4526253"/>
              <a:gd name="connsiteX6169" fmla="*/ 3830459 w 4328487"/>
              <a:gd name="connsiteY6169" fmla="*/ 4215223 h 4526253"/>
              <a:gd name="connsiteX6170" fmla="*/ 3827022 w 4328487"/>
              <a:gd name="connsiteY6170" fmla="*/ 4217165 h 4526253"/>
              <a:gd name="connsiteX6171" fmla="*/ 3832318 w 4328487"/>
              <a:gd name="connsiteY6171" fmla="*/ 4224338 h 4526253"/>
              <a:gd name="connsiteX6172" fmla="*/ 3834282 w 4328487"/>
              <a:gd name="connsiteY6172" fmla="*/ 4219139 h 4526253"/>
              <a:gd name="connsiteX6173" fmla="*/ 3834659 w 4328487"/>
              <a:gd name="connsiteY6173" fmla="*/ 4227494 h 4526253"/>
              <a:gd name="connsiteX6174" fmla="*/ 3902967 w 4328487"/>
              <a:gd name="connsiteY6174" fmla="*/ 4318722 h 4526253"/>
              <a:gd name="connsiteX6175" fmla="*/ 3818993 w 4328487"/>
              <a:gd name="connsiteY6175" fmla="*/ 4224612 h 4526253"/>
              <a:gd name="connsiteX6176" fmla="*/ 3808275 w 4328487"/>
              <a:gd name="connsiteY6176" fmla="*/ 4226020 h 4526253"/>
              <a:gd name="connsiteX6177" fmla="*/ 3807214 w 4328487"/>
              <a:gd name="connsiteY6177" fmla="*/ 4224875 h 4526253"/>
              <a:gd name="connsiteX6178" fmla="*/ 3818638 w 4328487"/>
              <a:gd name="connsiteY6178" fmla="*/ 4224228 h 4526253"/>
              <a:gd name="connsiteX6179" fmla="*/ 3818019 w 4328487"/>
              <a:gd name="connsiteY6179" fmla="*/ 4223562 h 4526253"/>
              <a:gd name="connsiteX6180" fmla="*/ 3806060 w 4328487"/>
              <a:gd name="connsiteY6180" fmla="*/ 4210664 h 4526253"/>
              <a:gd name="connsiteX6181" fmla="*/ 3789532 w 4328487"/>
              <a:gd name="connsiteY6181" fmla="*/ 4220659 h 4526253"/>
              <a:gd name="connsiteX6182" fmla="*/ 3805795 w 4328487"/>
              <a:gd name="connsiteY6182" fmla="*/ 4210378 h 4526253"/>
              <a:gd name="connsiteX6183" fmla="*/ 3797644 w 4328487"/>
              <a:gd name="connsiteY6183" fmla="*/ 4201589 h 4526253"/>
              <a:gd name="connsiteX6184" fmla="*/ 3797556 w 4328487"/>
              <a:gd name="connsiteY6184" fmla="*/ 4201493 h 4526253"/>
              <a:gd name="connsiteX6185" fmla="*/ 3792596 w 4328487"/>
              <a:gd name="connsiteY6185" fmla="*/ 4196144 h 4526253"/>
              <a:gd name="connsiteX6186" fmla="*/ 3792210 w 4328487"/>
              <a:gd name="connsiteY6186" fmla="*/ 4196148 h 4526253"/>
              <a:gd name="connsiteX6187" fmla="*/ 3792508 w 4328487"/>
              <a:gd name="connsiteY6187" fmla="*/ 4196049 h 4526253"/>
              <a:gd name="connsiteX6188" fmla="*/ 3769139 w 4328487"/>
              <a:gd name="connsiteY6188" fmla="*/ 4170638 h 4526253"/>
              <a:gd name="connsiteX6189" fmla="*/ 3756774 w 4328487"/>
              <a:gd name="connsiteY6189" fmla="*/ 4172155 h 4526253"/>
              <a:gd name="connsiteX6190" fmla="*/ 3764267 w 4328487"/>
              <a:gd name="connsiteY6190" fmla="*/ 4165385 h 4526253"/>
              <a:gd name="connsiteX6191" fmla="*/ 3754893 w 4328487"/>
              <a:gd name="connsiteY6191" fmla="*/ 4155067 h 4526253"/>
              <a:gd name="connsiteX6192" fmla="*/ 3732816 w 4328487"/>
              <a:gd name="connsiteY6192" fmla="*/ 4175182 h 4526253"/>
              <a:gd name="connsiteX6193" fmla="*/ 3771305 w 4328487"/>
              <a:gd name="connsiteY6193" fmla="*/ 4223173 h 4526253"/>
              <a:gd name="connsiteX6194" fmla="*/ 3788111 w 4328487"/>
              <a:gd name="connsiteY6194" fmla="*/ 4203855 h 4526253"/>
              <a:gd name="connsiteX6195" fmla="*/ 3778937 w 4328487"/>
              <a:gd name="connsiteY6195" fmla="*/ 4221781 h 4526253"/>
              <a:gd name="connsiteX6196" fmla="*/ 3780512 w 4328487"/>
              <a:gd name="connsiteY6196" fmla="*/ 4221387 h 4526253"/>
              <a:gd name="connsiteX6197" fmla="*/ 3775082 w 4328487"/>
              <a:gd name="connsiteY6197" fmla="*/ 4227665 h 4526253"/>
              <a:gd name="connsiteX6198" fmla="*/ 3803801 w 4328487"/>
              <a:gd name="connsiteY6198" fmla="*/ 4264284 h 4526253"/>
              <a:gd name="connsiteX6199" fmla="*/ 3895448 w 4328487"/>
              <a:gd name="connsiteY6199" fmla="*/ 4383613 h 4526253"/>
              <a:gd name="connsiteX6200" fmla="*/ 3973286 w 4328487"/>
              <a:gd name="connsiteY6200" fmla="*/ 4489096 h 4526253"/>
              <a:gd name="connsiteX6201" fmla="*/ 3887063 w 4328487"/>
              <a:gd name="connsiteY6201" fmla="*/ 4390676 h 4526253"/>
              <a:gd name="connsiteX6202" fmla="*/ 3787731 w 4328487"/>
              <a:gd name="connsiteY6202" fmla="*/ 4278118 h 4526253"/>
              <a:gd name="connsiteX6203" fmla="*/ 3657568 w 4328487"/>
              <a:gd name="connsiteY6203" fmla="*/ 4133565 h 4526253"/>
              <a:gd name="connsiteX6204" fmla="*/ 3645359 w 4328487"/>
              <a:gd name="connsiteY6204" fmla="*/ 4120192 h 4526253"/>
              <a:gd name="connsiteX6205" fmla="*/ 3641617 w 4328487"/>
              <a:gd name="connsiteY6205" fmla="*/ 4121175 h 4526253"/>
              <a:gd name="connsiteX6206" fmla="*/ 3644295 w 4328487"/>
              <a:gd name="connsiteY6206" fmla="*/ 4119045 h 4526253"/>
              <a:gd name="connsiteX6207" fmla="*/ 3626346 w 4328487"/>
              <a:gd name="connsiteY6207" fmla="*/ 4099269 h 4526253"/>
              <a:gd name="connsiteX6208" fmla="*/ 3614299 w 4328487"/>
              <a:gd name="connsiteY6208" fmla="*/ 4102801 h 4526253"/>
              <a:gd name="connsiteX6209" fmla="*/ 3624662 w 4328487"/>
              <a:gd name="connsiteY6209" fmla="*/ 4097453 h 4526253"/>
              <a:gd name="connsiteX6210" fmla="*/ 3620677 w 4328487"/>
              <a:gd name="connsiteY6210" fmla="*/ 4093156 h 4526253"/>
              <a:gd name="connsiteX6211" fmla="*/ 3620083 w 4328487"/>
              <a:gd name="connsiteY6211" fmla="*/ 4093350 h 4526253"/>
              <a:gd name="connsiteX6212" fmla="*/ 3620587 w 4328487"/>
              <a:gd name="connsiteY6212" fmla="*/ 4093059 h 4526253"/>
              <a:gd name="connsiteX6213" fmla="*/ 3592171 w 4328487"/>
              <a:gd name="connsiteY6213" fmla="*/ 4062203 h 4526253"/>
              <a:gd name="connsiteX6214" fmla="*/ 3590607 w 4328487"/>
              <a:gd name="connsiteY6214" fmla="*/ 4063654 h 4526253"/>
              <a:gd name="connsiteX6215" fmla="*/ 3588806 w 4328487"/>
              <a:gd name="connsiteY6215" fmla="*/ 4058573 h 4526253"/>
              <a:gd name="connsiteX6216" fmla="*/ 3584731 w 4328487"/>
              <a:gd name="connsiteY6216" fmla="*/ 4054180 h 4526253"/>
              <a:gd name="connsiteX6217" fmla="*/ 3572849 w 4328487"/>
              <a:gd name="connsiteY6217" fmla="*/ 4060401 h 4526253"/>
              <a:gd name="connsiteX6218" fmla="*/ 3579142 w 4328487"/>
              <a:gd name="connsiteY6218" fmla="*/ 4049410 h 4526253"/>
              <a:gd name="connsiteX6219" fmla="*/ 3568200 w 4328487"/>
              <a:gd name="connsiteY6219" fmla="*/ 4054761 h 4526253"/>
              <a:gd name="connsiteX6220" fmla="*/ 3577555 w 4328487"/>
              <a:gd name="connsiteY6220" fmla="*/ 4046441 h 4526253"/>
              <a:gd name="connsiteX6221" fmla="*/ 3568875 w 4328487"/>
              <a:gd name="connsiteY6221" fmla="*/ 4037080 h 4526253"/>
              <a:gd name="connsiteX6222" fmla="*/ 3555015 w 4328487"/>
              <a:gd name="connsiteY6222" fmla="*/ 4050998 h 4526253"/>
              <a:gd name="connsiteX6223" fmla="*/ 3581457 w 4328487"/>
              <a:gd name="connsiteY6223" fmla="*/ 4082442 h 4526253"/>
              <a:gd name="connsiteX6224" fmla="*/ 3653384 w 4328487"/>
              <a:gd name="connsiteY6224" fmla="*/ 4172976 h 4526253"/>
              <a:gd name="connsiteX6225" fmla="*/ 3714814 w 4328487"/>
              <a:gd name="connsiteY6225" fmla="*/ 4252816 h 4526253"/>
              <a:gd name="connsiteX6226" fmla="*/ 3645179 w 4328487"/>
              <a:gd name="connsiteY6226" fmla="*/ 4180232 h 4526253"/>
              <a:gd name="connsiteX6227" fmla="*/ 3565741 w 4328487"/>
              <a:gd name="connsiteY6227" fmla="*/ 4096659 h 4526253"/>
              <a:gd name="connsiteX6228" fmla="*/ 3461743 w 4328487"/>
              <a:gd name="connsiteY6228" fmla="*/ 3989318 h 4526253"/>
              <a:gd name="connsiteX6229" fmla="*/ 3353647 w 4328487"/>
              <a:gd name="connsiteY6229" fmla="*/ 3879022 h 4526253"/>
              <a:gd name="connsiteX6230" fmla="*/ 3462851 w 4328487"/>
              <a:gd name="connsiteY6230" fmla="*/ 4009963 h 4526253"/>
              <a:gd name="connsiteX6231" fmla="*/ 3516589 w 4328487"/>
              <a:gd name="connsiteY6231" fmla="*/ 4077747 h 4526253"/>
              <a:gd name="connsiteX6232" fmla="*/ 3495897 w 4328487"/>
              <a:gd name="connsiteY6232" fmla="*/ 4057313 h 4526253"/>
              <a:gd name="connsiteX6233" fmla="*/ 3574828 w 4328487"/>
              <a:gd name="connsiteY6233" fmla="*/ 4150592 h 4526253"/>
              <a:gd name="connsiteX6234" fmla="*/ 3780864 w 4328487"/>
              <a:gd name="connsiteY6234" fmla="*/ 4409383 h 4526253"/>
              <a:gd name="connsiteX6235" fmla="*/ 3854676 w 4328487"/>
              <a:gd name="connsiteY6235" fmla="*/ 4509897 h 4526253"/>
              <a:gd name="connsiteX6236" fmla="*/ 3772480 w 4328487"/>
              <a:gd name="connsiteY6236" fmla="*/ 4416446 h 4526253"/>
              <a:gd name="connsiteX6237" fmla="*/ 3552428 w 4328487"/>
              <a:gd name="connsiteY6237" fmla="*/ 4173496 h 4526253"/>
              <a:gd name="connsiteX6238" fmla="*/ 3453778 w 4328487"/>
              <a:gd name="connsiteY6238" fmla="*/ 4067946 h 4526253"/>
              <a:gd name="connsiteX6239" fmla="*/ 3551528 w 4328487"/>
              <a:gd name="connsiteY6239" fmla="*/ 4185702 h 4526253"/>
              <a:gd name="connsiteX6240" fmla="*/ 3634462 w 4328487"/>
              <a:gd name="connsiteY6240" fmla="*/ 4290195 h 4526253"/>
              <a:gd name="connsiteX6241" fmla="*/ 3705072 w 4328487"/>
              <a:gd name="connsiteY6241" fmla="*/ 4382658 h 4526253"/>
              <a:gd name="connsiteX6242" fmla="*/ 3626167 w 4328487"/>
              <a:gd name="connsiteY6242" fmla="*/ 4297354 h 4526253"/>
              <a:gd name="connsiteX6243" fmla="*/ 3535444 w 4328487"/>
              <a:gd name="connsiteY6243" fmla="*/ 4199731 h 4526253"/>
              <a:gd name="connsiteX6244" fmla="*/ 3417138 w 4328487"/>
              <a:gd name="connsiteY6244" fmla="*/ 4074029 h 4526253"/>
              <a:gd name="connsiteX6245" fmla="*/ 3376135 w 4328487"/>
              <a:gd name="connsiteY6245" fmla="*/ 4030860 h 4526253"/>
              <a:gd name="connsiteX6246" fmla="*/ 3316550 w 4328487"/>
              <a:gd name="connsiteY6246" fmla="*/ 3986265 h 4526253"/>
              <a:gd name="connsiteX6247" fmla="*/ 3290619 w 4328487"/>
              <a:gd name="connsiteY6247" fmla="*/ 3966248 h 4526253"/>
              <a:gd name="connsiteX6248" fmla="*/ 3346965 w 4328487"/>
              <a:gd name="connsiteY6248" fmla="*/ 4031614 h 4526253"/>
              <a:gd name="connsiteX6249" fmla="*/ 3411791 w 4328487"/>
              <a:gd name="connsiteY6249" fmla="*/ 4111145 h 4526253"/>
              <a:gd name="connsiteX6250" fmla="*/ 3436635 w 4328487"/>
              <a:gd name="connsiteY6250" fmla="*/ 4142116 h 4526253"/>
              <a:gd name="connsiteX6251" fmla="*/ 3448333 w 4328487"/>
              <a:gd name="connsiteY6251" fmla="*/ 4153477 h 4526253"/>
              <a:gd name="connsiteX6252" fmla="*/ 3505699 w 4328487"/>
              <a:gd name="connsiteY6252" fmla="*/ 4209903 h 4526253"/>
              <a:gd name="connsiteX6253" fmla="*/ 3552217 w 4328487"/>
              <a:gd name="connsiteY6253" fmla="*/ 4259859 h 4526253"/>
              <a:gd name="connsiteX6254" fmla="*/ 3639238 w 4328487"/>
              <a:gd name="connsiteY6254" fmla="*/ 4355585 h 4526253"/>
              <a:gd name="connsiteX6255" fmla="*/ 3544452 w 4328487"/>
              <a:gd name="connsiteY6255" fmla="*/ 4267592 h 4526253"/>
              <a:gd name="connsiteX6256" fmla="*/ 3494548 w 4328487"/>
              <a:gd name="connsiteY6256" fmla="*/ 4221305 h 4526253"/>
              <a:gd name="connsiteX6257" fmla="*/ 3433768 w 4328487"/>
              <a:gd name="connsiteY6257" fmla="*/ 4168936 h 4526253"/>
              <a:gd name="connsiteX6258" fmla="*/ 3365011 w 4328487"/>
              <a:gd name="connsiteY6258" fmla="*/ 4109219 h 4526253"/>
              <a:gd name="connsiteX6259" fmla="*/ 3315167 w 4328487"/>
              <a:gd name="connsiteY6259" fmla="*/ 4069273 h 4526253"/>
              <a:gd name="connsiteX6260" fmla="*/ 3337969 w 4328487"/>
              <a:gd name="connsiteY6260" fmla="*/ 4095745 h 4526253"/>
              <a:gd name="connsiteX6261" fmla="*/ 3523133 w 4328487"/>
              <a:gd name="connsiteY6261" fmla="*/ 4320942 h 4526253"/>
              <a:gd name="connsiteX6262" fmla="*/ 3590057 w 4328487"/>
              <a:gd name="connsiteY6262" fmla="*/ 4409010 h 4526253"/>
              <a:gd name="connsiteX6263" fmla="*/ 3514838 w 4328487"/>
              <a:gd name="connsiteY6263" fmla="*/ 4328101 h 4526253"/>
              <a:gd name="connsiteX6264" fmla="*/ 3320929 w 4328487"/>
              <a:gd name="connsiteY6264" fmla="*/ 4123801 h 4526253"/>
              <a:gd name="connsiteX6265" fmla="*/ 3280167 w 4328487"/>
              <a:gd name="connsiteY6265" fmla="*/ 4093021 h 4526253"/>
              <a:gd name="connsiteX6266" fmla="*/ 3190089 w 4328487"/>
              <a:gd name="connsiteY6266" fmla="*/ 4024116 h 4526253"/>
              <a:gd name="connsiteX6267" fmla="*/ 3070309 w 4328487"/>
              <a:gd name="connsiteY6267" fmla="*/ 3938869 h 4526253"/>
              <a:gd name="connsiteX6268" fmla="*/ 3021757 w 4328487"/>
              <a:gd name="connsiteY6268" fmla="*/ 3905542 h 4526253"/>
              <a:gd name="connsiteX6269" fmla="*/ 3009989 w 4328487"/>
              <a:gd name="connsiteY6269" fmla="*/ 3916278 h 4526253"/>
              <a:gd name="connsiteX6270" fmla="*/ 3023073 w 4328487"/>
              <a:gd name="connsiteY6270" fmla="*/ 3925996 h 4526253"/>
              <a:gd name="connsiteX6271" fmla="*/ 3031447 w 4328487"/>
              <a:gd name="connsiteY6271" fmla="*/ 3917876 h 4526253"/>
              <a:gd name="connsiteX6272" fmla="*/ 3049284 w 4328487"/>
              <a:gd name="connsiteY6272" fmla="*/ 3946106 h 4526253"/>
              <a:gd name="connsiteX6273" fmla="*/ 3050556 w 4328487"/>
              <a:gd name="connsiteY6273" fmla="*/ 3947059 h 4526253"/>
              <a:gd name="connsiteX6274" fmla="*/ 3055627 w 4328487"/>
              <a:gd name="connsiteY6274" fmla="*/ 3951062 h 4526253"/>
              <a:gd name="connsiteX6275" fmla="*/ 3127199 w 4328487"/>
              <a:gd name="connsiteY6275" fmla="*/ 4008168 h 4526253"/>
              <a:gd name="connsiteX6276" fmla="*/ 3168456 w 4328487"/>
              <a:gd name="connsiteY6276" fmla="*/ 4041154 h 4526253"/>
              <a:gd name="connsiteX6277" fmla="*/ 3206562 w 4328487"/>
              <a:gd name="connsiteY6277" fmla="*/ 4074930 h 4526253"/>
              <a:gd name="connsiteX6278" fmla="*/ 3225908 w 4328487"/>
              <a:gd name="connsiteY6278" fmla="*/ 4091816 h 4526253"/>
              <a:gd name="connsiteX6279" fmla="*/ 3228174 w 4328487"/>
              <a:gd name="connsiteY6279" fmla="*/ 4092378 h 4526253"/>
              <a:gd name="connsiteX6280" fmla="*/ 3227249 w 4328487"/>
              <a:gd name="connsiteY6280" fmla="*/ 4093055 h 4526253"/>
              <a:gd name="connsiteX6281" fmla="*/ 3439534 w 4328487"/>
              <a:gd name="connsiteY6281" fmla="*/ 4295419 h 4526253"/>
              <a:gd name="connsiteX6282" fmla="*/ 3520944 w 4328487"/>
              <a:gd name="connsiteY6282" fmla="*/ 4385512 h 4526253"/>
              <a:gd name="connsiteX6283" fmla="*/ 3431769 w 4328487"/>
              <a:gd name="connsiteY6283" fmla="*/ 4303150 h 4526253"/>
              <a:gd name="connsiteX6284" fmla="*/ 3271231 w 4328487"/>
              <a:gd name="connsiteY6284" fmla="*/ 4167046 h 4526253"/>
              <a:gd name="connsiteX6285" fmla="*/ 3269596 w 4328487"/>
              <a:gd name="connsiteY6285" fmla="*/ 4166959 h 4526253"/>
              <a:gd name="connsiteX6286" fmla="*/ 3270240 w 4328487"/>
              <a:gd name="connsiteY6286" fmla="*/ 4166188 h 4526253"/>
              <a:gd name="connsiteX6287" fmla="*/ 3266225 w 4328487"/>
              <a:gd name="connsiteY6287" fmla="*/ 4162884 h 4526253"/>
              <a:gd name="connsiteX6288" fmla="*/ 3267738 w 4328487"/>
              <a:gd name="connsiteY6288" fmla="*/ 4164952 h 4526253"/>
              <a:gd name="connsiteX6289" fmla="*/ 3267018 w 4328487"/>
              <a:gd name="connsiteY6289" fmla="*/ 4166687 h 4526253"/>
              <a:gd name="connsiteX6290" fmla="*/ 3265717 w 4328487"/>
              <a:gd name="connsiteY6290" fmla="*/ 4162465 h 4526253"/>
              <a:gd name="connsiteX6291" fmla="*/ 3258772 w 4328487"/>
              <a:gd name="connsiteY6291" fmla="*/ 4156747 h 4526253"/>
              <a:gd name="connsiteX6292" fmla="*/ 3255179 w 4328487"/>
              <a:gd name="connsiteY6292" fmla="*/ 4157057 h 4526253"/>
              <a:gd name="connsiteX6293" fmla="*/ 3256330 w 4328487"/>
              <a:gd name="connsiteY6293" fmla="*/ 4154742 h 4526253"/>
              <a:gd name="connsiteX6294" fmla="*/ 3237249 w 4328487"/>
              <a:gd name="connsiteY6294" fmla="*/ 4139393 h 4526253"/>
              <a:gd name="connsiteX6295" fmla="*/ 3237217 w 4328487"/>
              <a:gd name="connsiteY6295" fmla="*/ 4139779 h 4526253"/>
              <a:gd name="connsiteX6296" fmla="*/ 3231608 w 4328487"/>
              <a:gd name="connsiteY6296" fmla="*/ 4140005 h 4526253"/>
              <a:gd name="connsiteX6297" fmla="*/ 3234085 w 4328487"/>
              <a:gd name="connsiteY6297" fmla="*/ 4136820 h 4526253"/>
              <a:gd name="connsiteX6298" fmla="*/ 3221596 w 4328487"/>
              <a:gd name="connsiteY6298" fmla="*/ 4126905 h 4526253"/>
              <a:gd name="connsiteX6299" fmla="*/ 3218245 w 4328487"/>
              <a:gd name="connsiteY6299" fmla="*/ 4132498 h 4526253"/>
              <a:gd name="connsiteX6300" fmla="*/ 3216933 w 4328487"/>
              <a:gd name="connsiteY6300" fmla="*/ 4130873 h 4526253"/>
              <a:gd name="connsiteX6301" fmla="*/ 3220411 w 4328487"/>
              <a:gd name="connsiteY6301" fmla="*/ 4126047 h 4526253"/>
              <a:gd name="connsiteX6302" fmla="*/ 3210269 w 4328487"/>
              <a:gd name="connsiteY6302" fmla="*/ 4118041 h 4526253"/>
              <a:gd name="connsiteX6303" fmla="*/ 3210151 w 4328487"/>
              <a:gd name="connsiteY6303" fmla="*/ 4118329 h 4526253"/>
              <a:gd name="connsiteX6304" fmla="*/ 3209571 w 4328487"/>
              <a:gd name="connsiteY6304" fmla="*/ 4118333 h 4526253"/>
              <a:gd name="connsiteX6305" fmla="*/ 3210005 w 4328487"/>
              <a:gd name="connsiteY6305" fmla="*/ 4117755 h 4526253"/>
              <a:gd name="connsiteX6306" fmla="*/ 3203027 w 4328487"/>
              <a:gd name="connsiteY6306" fmla="*/ 4112322 h 4526253"/>
              <a:gd name="connsiteX6307" fmla="*/ 3197876 w 4328487"/>
              <a:gd name="connsiteY6307" fmla="*/ 4116776 h 4526253"/>
              <a:gd name="connsiteX6308" fmla="*/ 3200701 w 4328487"/>
              <a:gd name="connsiteY6308" fmla="*/ 4118385 h 4526253"/>
              <a:gd name="connsiteX6309" fmla="*/ 3194253 w 4328487"/>
              <a:gd name="connsiteY6309" fmla="*/ 4117081 h 4526253"/>
              <a:gd name="connsiteX6310" fmla="*/ 3195360 w 4328487"/>
              <a:gd name="connsiteY6310" fmla="*/ 4115345 h 4526253"/>
              <a:gd name="connsiteX6311" fmla="*/ 3196811 w 4328487"/>
              <a:gd name="connsiteY6311" fmla="*/ 4116170 h 4526253"/>
              <a:gd name="connsiteX6312" fmla="*/ 3192885 w 4328487"/>
              <a:gd name="connsiteY6312" fmla="*/ 4107867 h 4526253"/>
              <a:gd name="connsiteX6313" fmla="*/ 3200499 w 4328487"/>
              <a:gd name="connsiteY6313" fmla="*/ 4110223 h 4526253"/>
              <a:gd name="connsiteX6314" fmla="*/ 3192711 w 4328487"/>
              <a:gd name="connsiteY6314" fmla="*/ 4104123 h 4526253"/>
              <a:gd name="connsiteX6315" fmla="*/ 3192885 w 4328487"/>
              <a:gd name="connsiteY6315" fmla="*/ 4107867 h 4526253"/>
              <a:gd name="connsiteX6316" fmla="*/ 3186724 w 4328487"/>
              <a:gd name="connsiteY6316" fmla="*/ 4105407 h 4526253"/>
              <a:gd name="connsiteX6317" fmla="*/ 3184130 w 4328487"/>
              <a:gd name="connsiteY6317" fmla="*/ 4111186 h 4526253"/>
              <a:gd name="connsiteX6318" fmla="*/ 3192084 w 4328487"/>
              <a:gd name="connsiteY6318" fmla="*/ 4117671 h 4526253"/>
              <a:gd name="connsiteX6319" fmla="*/ 3245013 w 4328487"/>
              <a:gd name="connsiteY6319" fmla="*/ 4161154 h 4526253"/>
              <a:gd name="connsiteX6320" fmla="*/ 3246373 w 4328487"/>
              <a:gd name="connsiteY6320" fmla="*/ 4162201 h 4526253"/>
              <a:gd name="connsiteX6321" fmla="*/ 3246462 w 4328487"/>
              <a:gd name="connsiteY6321" fmla="*/ 4162296 h 4526253"/>
              <a:gd name="connsiteX6322" fmla="*/ 3254055 w 4328487"/>
              <a:gd name="connsiteY6322" fmla="*/ 4162539 h 4526253"/>
              <a:gd name="connsiteX6323" fmla="*/ 3248724 w 4328487"/>
              <a:gd name="connsiteY6323" fmla="*/ 4164108 h 4526253"/>
              <a:gd name="connsiteX6324" fmla="*/ 3253866 w 4328487"/>
              <a:gd name="connsiteY6324" fmla="*/ 4168400 h 4526253"/>
              <a:gd name="connsiteX6325" fmla="*/ 3254111 w 4328487"/>
              <a:gd name="connsiteY6325" fmla="*/ 4166573 h 4526253"/>
              <a:gd name="connsiteX6326" fmla="*/ 3257297 w 4328487"/>
              <a:gd name="connsiteY6326" fmla="*/ 4171262 h 4526253"/>
              <a:gd name="connsiteX6327" fmla="*/ 3264966 w 4328487"/>
              <a:gd name="connsiteY6327" fmla="*/ 4177651 h 4526253"/>
              <a:gd name="connsiteX6328" fmla="*/ 3256905 w 4328487"/>
              <a:gd name="connsiteY6328" fmla="*/ 4172512 h 4526253"/>
              <a:gd name="connsiteX6329" fmla="*/ 3245925 w 4328487"/>
              <a:gd name="connsiteY6329" fmla="*/ 4175942 h 4526253"/>
              <a:gd name="connsiteX6330" fmla="*/ 3253340 w 4328487"/>
              <a:gd name="connsiteY6330" fmla="*/ 4170133 h 4526253"/>
              <a:gd name="connsiteX6331" fmla="*/ 3245559 w 4328487"/>
              <a:gd name="connsiteY6331" fmla="*/ 4165087 h 4526253"/>
              <a:gd name="connsiteX6332" fmla="*/ 3244554 w 4328487"/>
              <a:gd name="connsiteY6332" fmla="*/ 4164422 h 4526253"/>
              <a:gd name="connsiteX6333" fmla="*/ 3216078 w 4328487"/>
              <a:gd name="connsiteY6333" fmla="*/ 4146054 h 4526253"/>
              <a:gd name="connsiteX6334" fmla="*/ 3212903 w 4328487"/>
              <a:gd name="connsiteY6334" fmla="*/ 4149533 h 4526253"/>
              <a:gd name="connsiteX6335" fmla="*/ 3210777 w 4328487"/>
              <a:gd name="connsiteY6335" fmla="*/ 4143686 h 4526253"/>
              <a:gd name="connsiteX6336" fmla="*/ 3212232 w 4328487"/>
              <a:gd name="connsiteY6336" fmla="*/ 4143580 h 4526253"/>
              <a:gd name="connsiteX6337" fmla="*/ 3210221 w 4328487"/>
              <a:gd name="connsiteY6337" fmla="*/ 4142248 h 4526253"/>
              <a:gd name="connsiteX6338" fmla="*/ 3210690 w 4328487"/>
              <a:gd name="connsiteY6338" fmla="*/ 4143592 h 4526253"/>
              <a:gd name="connsiteX6339" fmla="*/ 3206327 w 4328487"/>
              <a:gd name="connsiteY6339" fmla="*/ 4143906 h 4526253"/>
              <a:gd name="connsiteX6340" fmla="*/ 3209393 w 4328487"/>
              <a:gd name="connsiteY6340" fmla="*/ 4141774 h 4526253"/>
              <a:gd name="connsiteX6341" fmla="*/ 3185223 w 4328487"/>
              <a:gd name="connsiteY6341" fmla="*/ 4126166 h 4526253"/>
              <a:gd name="connsiteX6342" fmla="*/ 3174705 w 4328487"/>
              <a:gd name="connsiteY6342" fmla="*/ 4119219 h 4526253"/>
              <a:gd name="connsiteX6343" fmla="*/ 3165400 w 4328487"/>
              <a:gd name="connsiteY6343" fmla="*/ 4119851 h 4526253"/>
              <a:gd name="connsiteX6344" fmla="*/ 3168848 w 4328487"/>
              <a:gd name="connsiteY6344" fmla="*/ 4115412 h 4526253"/>
              <a:gd name="connsiteX6345" fmla="*/ 3156586 w 4328487"/>
              <a:gd name="connsiteY6345" fmla="*/ 4107415 h 4526253"/>
              <a:gd name="connsiteX6346" fmla="*/ 3133765 w 4328487"/>
              <a:gd name="connsiteY6346" fmla="*/ 4128402 h 4526253"/>
              <a:gd name="connsiteX6347" fmla="*/ 3130850 w 4328487"/>
              <a:gd name="connsiteY6347" fmla="*/ 4129861 h 4526253"/>
              <a:gd name="connsiteX6348" fmla="*/ 3131762 w 4328487"/>
              <a:gd name="connsiteY6348" fmla="*/ 4128125 h 4526253"/>
              <a:gd name="connsiteX6349" fmla="*/ 3116893 w 4328487"/>
              <a:gd name="connsiteY6349" fmla="*/ 4126104 h 4526253"/>
              <a:gd name="connsiteX6350" fmla="*/ 3124161 w 4328487"/>
              <a:gd name="connsiteY6350" fmla="*/ 4119718 h 4526253"/>
              <a:gd name="connsiteX6351" fmla="*/ 3115128 w 4328487"/>
              <a:gd name="connsiteY6351" fmla="*/ 4119389 h 4526253"/>
              <a:gd name="connsiteX6352" fmla="*/ 3132406 w 4328487"/>
              <a:gd name="connsiteY6352" fmla="*/ 4108873 h 4526253"/>
              <a:gd name="connsiteX6353" fmla="*/ 3142436 w 4328487"/>
              <a:gd name="connsiteY6353" fmla="*/ 4102863 h 4526253"/>
              <a:gd name="connsiteX6354" fmla="*/ 3140748 w 4328487"/>
              <a:gd name="connsiteY6354" fmla="*/ 4106755 h 4526253"/>
              <a:gd name="connsiteX6355" fmla="*/ 3144877 w 4328487"/>
              <a:gd name="connsiteY6355" fmla="*/ 4111521 h 4526253"/>
              <a:gd name="connsiteX6356" fmla="*/ 3152047 w 4328487"/>
              <a:gd name="connsiteY6356" fmla="*/ 4103986 h 4526253"/>
              <a:gd name="connsiteX6357" fmla="*/ 3144178 w 4328487"/>
              <a:gd name="connsiteY6357" fmla="*/ 4098846 h 4526253"/>
              <a:gd name="connsiteX6358" fmla="*/ 3143912 w 4328487"/>
              <a:gd name="connsiteY6358" fmla="*/ 4099460 h 4526253"/>
              <a:gd name="connsiteX6359" fmla="*/ 3123689 w 4328487"/>
              <a:gd name="connsiteY6359" fmla="*/ 4086579 h 4526253"/>
              <a:gd name="connsiteX6360" fmla="*/ 3115713 w 4328487"/>
              <a:gd name="connsiteY6360" fmla="*/ 4081535 h 4526253"/>
              <a:gd name="connsiteX6361" fmla="*/ 3114315 w 4328487"/>
              <a:gd name="connsiteY6361" fmla="*/ 4080649 h 4526253"/>
              <a:gd name="connsiteX6362" fmla="*/ 3114771 w 4328487"/>
              <a:gd name="connsiteY6362" fmla="*/ 4080100 h 4526253"/>
              <a:gd name="connsiteX6363" fmla="*/ 3114682 w 4328487"/>
              <a:gd name="connsiteY6363" fmla="*/ 4080004 h 4526253"/>
              <a:gd name="connsiteX6364" fmla="*/ 3114284 w 4328487"/>
              <a:gd name="connsiteY6364" fmla="*/ 4080629 h 4526253"/>
              <a:gd name="connsiteX6365" fmla="*/ 3098301 w 4328487"/>
              <a:gd name="connsiteY6365" fmla="*/ 4070499 h 4526253"/>
              <a:gd name="connsiteX6366" fmla="*/ 3086310 w 4328487"/>
              <a:gd name="connsiteY6366" fmla="*/ 4078065 h 4526253"/>
              <a:gd name="connsiteX6367" fmla="*/ 3090606 w 4328487"/>
              <a:gd name="connsiteY6367" fmla="*/ 4079766 h 4526253"/>
              <a:gd name="connsiteX6368" fmla="*/ 3077238 w 4328487"/>
              <a:gd name="connsiteY6368" fmla="*/ 4086478 h 4526253"/>
              <a:gd name="connsiteX6369" fmla="*/ 3068253 w 4328487"/>
              <a:gd name="connsiteY6369" fmla="*/ 4069049 h 4526253"/>
              <a:gd name="connsiteX6370" fmla="*/ 3068134 w 4328487"/>
              <a:gd name="connsiteY6370" fmla="*/ 4069338 h 4526253"/>
              <a:gd name="connsiteX6371" fmla="*/ 3065329 w 4328487"/>
              <a:gd name="connsiteY6371" fmla="*/ 4065895 h 4526253"/>
              <a:gd name="connsiteX6372" fmla="*/ 3059442 w 4328487"/>
              <a:gd name="connsiteY6372" fmla="*/ 4058919 h 4526253"/>
              <a:gd name="connsiteX6373" fmla="*/ 3052254 w 4328487"/>
              <a:gd name="connsiteY6373" fmla="*/ 4060789 h 4526253"/>
              <a:gd name="connsiteX6374" fmla="*/ 3056134 w 4328487"/>
              <a:gd name="connsiteY6374" fmla="*/ 4052214 h 4526253"/>
              <a:gd name="connsiteX6375" fmla="*/ 3056632 w 4328487"/>
              <a:gd name="connsiteY6375" fmla="*/ 4047314 h 4526253"/>
              <a:gd name="connsiteX6376" fmla="*/ 3058083 w 4328487"/>
              <a:gd name="connsiteY6376" fmla="*/ 4050762 h 4526253"/>
              <a:gd name="connsiteX6377" fmla="*/ 3061603 w 4328487"/>
              <a:gd name="connsiteY6377" fmla="*/ 4050164 h 4526253"/>
              <a:gd name="connsiteX6378" fmla="*/ 3060320 w 4328487"/>
              <a:gd name="connsiteY6378" fmla="*/ 4051710 h 4526253"/>
              <a:gd name="connsiteX6379" fmla="*/ 3066449 w 4328487"/>
              <a:gd name="connsiteY6379" fmla="*/ 4051577 h 4526253"/>
              <a:gd name="connsiteX6380" fmla="*/ 3066805 w 4328487"/>
              <a:gd name="connsiteY6380" fmla="*/ 4054936 h 4526253"/>
              <a:gd name="connsiteX6381" fmla="*/ 3071060 w 4328487"/>
              <a:gd name="connsiteY6381" fmla="*/ 4058272 h 4526253"/>
              <a:gd name="connsiteX6382" fmla="*/ 3074726 w 4328487"/>
              <a:gd name="connsiteY6382" fmla="*/ 4054696 h 4526253"/>
              <a:gd name="connsiteX6383" fmla="*/ 3066204 w 4328487"/>
              <a:gd name="connsiteY6383" fmla="*/ 4049272 h 4526253"/>
              <a:gd name="connsiteX6384" fmla="*/ 3066272 w 4328487"/>
              <a:gd name="connsiteY6384" fmla="*/ 4049915 h 4526253"/>
              <a:gd name="connsiteX6385" fmla="*/ 3030508 w 4328487"/>
              <a:gd name="connsiteY6385" fmla="*/ 4027297 h 4526253"/>
              <a:gd name="connsiteX6386" fmla="*/ 3014407 w 4328487"/>
              <a:gd name="connsiteY6386" fmla="*/ 4039461 h 4526253"/>
              <a:gd name="connsiteX6387" fmla="*/ 3010796 w 4328487"/>
              <a:gd name="connsiteY6387" fmla="*/ 4039715 h 4526253"/>
              <a:gd name="connsiteX6388" fmla="*/ 3009508 w 4328487"/>
              <a:gd name="connsiteY6388" fmla="*/ 4042508 h 4526253"/>
              <a:gd name="connsiteX6389" fmla="*/ 3007881 w 4328487"/>
              <a:gd name="connsiteY6389" fmla="*/ 4041173 h 4526253"/>
              <a:gd name="connsiteX6390" fmla="*/ 3008105 w 4328487"/>
              <a:gd name="connsiteY6390" fmla="*/ 4040789 h 4526253"/>
              <a:gd name="connsiteX6391" fmla="*/ 3007705 w 4328487"/>
              <a:gd name="connsiteY6391" fmla="*/ 4040983 h 4526253"/>
              <a:gd name="connsiteX6392" fmla="*/ 3007881 w 4328487"/>
              <a:gd name="connsiteY6392" fmla="*/ 4041173 h 4526253"/>
              <a:gd name="connsiteX6393" fmla="*/ 3007970 w 4328487"/>
              <a:gd name="connsiteY6393" fmla="*/ 4041269 h 4526253"/>
              <a:gd name="connsiteX6394" fmla="*/ 3007850 w 4328487"/>
              <a:gd name="connsiteY6394" fmla="*/ 4041560 h 4526253"/>
              <a:gd name="connsiteX6395" fmla="*/ 3007496 w 4328487"/>
              <a:gd name="connsiteY6395" fmla="*/ 4041178 h 4526253"/>
              <a:gd name="connsiteX6396" fmla="*/ 3007198 w 4328487"/>
              <a:gd name="connsiteY6396" fmla="*/ 4041275 h 4526253"/>
              <a:gd name="connsiteX6397" fmla="*/ 3007407 w 4328487"/>
              <a:gd name="connsiteY6397" fmla="*/ 4041082 h 4526253"/>
              <a:gd name="connsiteX6398" fmla="*/ 3004661 w 4328487"/>
              <a:gd name="connsiteY6398" fmla="*/ 4038120 h 4526253"/>
              <a:gd name="connsiteX6399" fmla="*/ 3007616 w 4328487"/>
              <a:gd name="connsiteY6399" fmla="*/ 4040887 h 4526253"/>
              <a:gd name="connsiteX6400" fmla="*/ 3008643 w 4328487"/>
              <a:gd name="connsiteY6400" fmla="*/ 4040114 h 4526253"/>
              <a:gd name="connsiteX6401" fmla="*/ 3012701 w 4328487"/>
              <a:gd name="connsiteY6401" fmla="*/ 4031731 h 4526253"/>
              <a:gd name="connsiteX6402" fmla="*/ 3012701 w 4328487"/>
              <a:gd name="connsiteY6402" fmla="*/ 4035285 h 4526253"/>
              <a:gd name="connsiteX6403" fmla="*/ 3015883 w 4328487"/>
              <a:gd name="connsiteY6403" fmla="*/ 4027003 h 4526253"/>
              <a:gd name="connsiteX6404" fmla="*/ 3013198 w 4328487"/>
              <a:gd name="connsiteY6404" fmla="*/ 4023273 h 4526253"/>
              <a:gd name="connsiteX6405" fmla="*/ 3010599 w 4328487"/>
              <a:gd name="connsiteY6405" fmla="*/ 4024442 h 4526253"/>
              <a:gd name="connsiteX6406" fmla="*/ 3013126 w 4328487"/>
              <a:gd name="connsiteY6406" fmla="*/ 4022984 h 4526253"/>
              <a:gd name="connsiteX6407" fmla="*/ 3008366 w 4328487"/>
              <a:gd name="connsiteY6407" fmla="*/ 4012833 h 4526253"/>
              <a:gd name="connsiteX6408" fmla="*/ 3006900 w 4328487"/>
              <a:gd name="connsiteY6408" fmla="*/ 4011879 h 4526253"/>
              <a:gd name="connsiteX6409" fmla="*/ 3003413 w 4328487"/>
              <a:gd name="connsiteY6409" fmla="*/ 4015648 h 4526253"/>
              <a:gd name="connsiteX6410" fmla="*/ 3002226 w 4328487"/>
              <a:gd name="connsiteY6410" fmla="*/ 4008930 h 4526253"/>
              <a:gd name="connsiteX6411" fmla="*/ 2998927 w 4328487"/>
              <a:gd name="connsiteY6411" fmla="*/ 4006838 h 4526253"/>
              <a:gd name="connsiteX6412" fmla="*/ 2997191 w 4328487"/>
              <a:gd name="connsiteY6412" fmla="*/ 4006846 h 4526253"/>
              <a:gd name="connsiteX6413" fmla="*/ 2998097 w 4328487"/>
              <a:gd name="connsiteY6413" fmla="*/ 4006362 h 4526253"/>
              <a:gd name="connsiteX6414" fmla="*/ 2986529 w 4328487"/>
              <a:gd name="connsiteY6414" fmla="*/ 3999324 h 4526253"/>
              <a:gd name="connsiteX6415" fmla="*/ 2971741 w 4328487"/>
              <a:gd name="connsiteY6415" fmla="*/ 4011615 h 4526253"/>
              <a:gd name="connsiteX6416" fmla="*/ 2967142 w 4328487"/>
              <a:gd name="connsiteY6416" fmla="*/ 4001844 h 4526253"/>
              <a:gd name="connsiteX6417" fmla="*/ 2966117 w 4328487"/>
              <a:gd name="connsiteY6417" fmla="*/ 4015585 h 4526253"/>
              <a:gd name="connsiteX6418" fmla="*/ 2963448 w 4328487"/>
              <a:gd name="connsiteY6418" fmla="*/ 4015219 h 4526253"/>
              <a:gd name="connsiteX6419" fmla="*/ 2964949 w 4328487"/>
              <a:gd name="connsiteY6419" fmla="*/ 4014538 h 4526253"/>
              <a:gd name="connsiteX6420" fmla="*/ 2956408 w 4328487"/>
              <a:gd name="connsiteY6420" fmla="*/ 4006999 h 4526253"/>
              <a:gd name="connsiteX6421" fmla="*/ 2957764 w 4328487"/>
              <a:gd name="connsiteY6421" fmla="*/ 4005743 h 4526253"/>
              <a:gd name="connsiteX6422" fmla="*/ 2956130 w 4328487"/>
              <a:gd name="connsiteY6422" fmla="*/ 4006728 h 4526253"/>
              <a:gd name="connsiteX6423" fmla="*/ 2954965 w 4328487"/>
              <a:gd name="connsiteY6423" fmla="*/ 4008162 h 4526253"/>
              <a:gd name="connsiteX6424" fmla="*/ 2955370 w 4328487"/>
              <a:gd name="connsiteY6424" fmla="*/ 4007186 h 4526253"/>
              <a:gd name="connsiteX6425" fmla="*/ 2952291 w 4328487"/>
              <a:gd name="connsiteY6425" fmla="*/ 4009043 h 4526253"/>
              <a:gd name="connsiteX6426" fmla="*/ 2953371 w 4328487"/>
              <a:gd name="connsiteY6426" fmla="*/ 4002888 h 4526253"/>
              <a:gd name="connsiteX6427" fmla="*/ 2952096 w 4328487"/>
              <a:gd name="connsiteY6427" fmla="*/ 4003184 h 4526253"/>
              <a:gd name="connsiteX6428" fmla="*/ 2954952 w 4328487"/>
              <a:gd name="connsiteY6428" fmla="*/ 4001246 h 4526253"/>
              <a:gd name="connsiteX6429" fmla="*/ 2957299 w 4328487"/>
              <a:gd name="connsiteY6429" fmla="*/ 3997293 h 4526253"/>
              <a:gd name="connsiteX6430" fmla="*/ 2946486 w 4328487"/>
              <a:gd name="connsiteY6430" fmla="*/ 4003410 h 4526253"/>
              <a:gd name="connsiteX6431" fmla="*/ 2965788 w 4328487"/>
              <a:gd name="connsiteY6431" fmla="*/ 3986578 h 4526253"/>
              <a:gd name="connsiteX6432" fmla="*/ 2951114 w 4328487"/>
              <a:gd name="connsiteY6432" fmla="*/ 3977444 h 4526253"/>
              <a:gd name="connsiteX6433" fmla="*/ 2939735 w 4328487"/>
              <a:gd name="connsiteY6433" fmla="*/ 3990486 h 4526253"/>
              <a:gd name="connsiteX6434" fmla="*/ 2938241 w 4328487"/>
              <a:gd name="connsiteY6434" fmla="*/ 3999329 h 4526253"/>
              <a:gd name="connsiteX6435" fmla="*/ 2945588 w 4328487"/>
              <a:gd name="connsiteY6435" fmla="*/ 4004953 h 4526253"/>
              <a:gd name="connsiteX6436" fmla="*/ 2946679 w 4328487"/>
              <a:gd name="connsiteY6436" fmla="*/ 4003410 h 4526253"/>
              <a:gd name="connsiteX6437" fmla="*/ 2946135 w 4328487"/>
              <a:gd name="connsiteY6437" fmla="*/ 4005335 h 4526253"/>
              <a:gd name="connsiteX6438" fmla="*/ 2953308 w 4328487"/>
              <a:gd name="connsiteY6438" fmla="*/ 4010766 h 4526253"/>
              <a:gd name="connsiteX6439" fmla="*/ 2955334 w 4328487"/>
              <a:gd name="connsiteY6439" fmla="*/ 4008352 h 4526253"/>
              <a:gd name="connsiteX6440" fmla="*/ 2954030 w 4328487"/>
              <a:gd name="connsiteY6440" fmla="*/ 4011337 h 4526253"/>
              <a:gd name="connsiteX6441" fmla="*/ 2971091 w 4328487"/>
              <a:gd name="connsiteY6441" fmla="*/ 4024298 h 4526253"/>
              <a:gd name="connsiteX6442" fmla="*/ 2974590 w 4328487"/>
              <a:gd name="connsiteY6442" fmla="*/ 4021588 h 4526253"/>
              <a:gd name="connsiteX6443" fmla="*/ 2966011 w 4328487"/>
              <a:gd name="connsiteY6443" fmla="*/ 4015684 h 4526253"/>
              <a:gd name="connsiteX6444" fmla="*/ 2978238 w 4328487"/>
              <a:gd name="connsiteY6444" fmla="*/ 4017315 h 4526253"/>
              <a:gd name="connsiteX6445" fmla="*/ 2978213 w 4328487"/>
              <a:gd name="connsiteY6445" fmla="*/ 4017337 h 4526253"/>
              <a:gd name="connsiteX6446" fmla="*/ 2977904 w 4328487"/>
              <a:gd name="connsiteY6446" fmla="*/ 4017869 h 4526253"/>
              <a:gd name="connsiteX6447" fmla="*/ 2977243 w 4328487"/>
              <a:gd name="connsiteY6447" fmla="*/ 4018594 h 4526253"/>
              <a:gd name="connsiteX6448" fmla="*/ 2977541 w 4328487"/>
              <a:gd name="connsiteY6448" fmla="*/ 4018496 h 4526253"/>
              <a:gd name="connsiteX6449" fmla="*/ 2977904 w 4328487"/>
              <a:gd name="connsiteY6449" fmla="*/ 4017869 h 4526253"/>
              <a:gd name="connsiteX6450" fmla="*/ 2978303 w 4328487"/>
              <a:gd name="connsiteY6450" fmla="*/ 4017434 h 4526253"/>
              <a:gd name="connsiteX6451" fmla="*/ 2978407 w 4328487"/>
              <a:gd name="connsiteY6451" fmla="*/ 4017337 h 4526253"/>
              <a:gd name="connsiteX6452" fmla="*/ 2978238 w 4328487"/>
              <a:gd name="connsiteY6452" fmla="*/ 4017315 h 4526253"/>
              <a:gd name="connsiteX6453" fmla="*/ 2978318 w 4328487"/>
              <a:gd name="connsiteY6453" fmla="*/ 4017241 h 4526253"/>
              <a:gd name="connsiteX6454" fmla="*/ 2978471 w 4328487"/>
              <a:gd name="connsiteY6454" fmla="*/ 4016568 h 4526253"/>
              <a:gd name="connsiteX6455" fmla="*/ 2980204 w 4328487"/>
              <a:gd name="connsiteY6455" fmla="*/ 4023666 h 4526253"/>
              <a:gd name="connsiteX6456" fmla="*/ 2973652 w 4328487"/>
              <a:gd name="connsiteY6456" fmla="*/ 4022457 h 4526253"/>
              <a:gd name="connsiteX6457" fmla="*/ 2973532 w 4328487"/>
              <a:gd name="connsiteY6457" fmla="*/ 4026300 h 4526253"/>
              <a:gd name="connsiteX6458" fmla="*/ 3003719 w 4328487"/>
              <a:gd name="connsiteY6458" fmla="*/ 4049653 h 4526253"/>
              <a:gd name="connsiteX6459" fmla="*/ 3011871 w 4328487"/>
              <a:gd name="connsiteY6459" fmla="*/ 4045136 h 4526253"/>
              <a:gd name="connsiteX6460" fmla="*/ 3017271 w 4328487"/>
              <a:gd name="connsiteY6460" fmla="*/ 4040109 h 4526253"/>
              <a:gd name="connsiteX6461" fmla="*/ 3029940 w 4328487"/>
              <a:gd name="connsiteY6461" fmla="*/ 4041327 h 4526253"/>
              <a:gd name="connsiteX6462" fmla="*/ 3033169 w 4328487"/>
              <a:gd name="connsiteY6462" fmla="*/ 4036023 h 4526253"/>
              <a:gd name="connsiteX6463" fmla="*/ 3031455 w 4328487"/>
              <a:gd name="connsiteY6463" fmla="*/ 4047562 h 4526253"/>
              <a:gd name="connsiteX6464" fmla="*/ 3027818 w 4328487"/>
              <a:gd name="connsiteY6464" fmla="*/ 4048449 h 4526253"/>
              <a:gd name="connsiteX6465" fmla="*/ 3027591 w 4328487"/>
              <a:gd name="connsiteY6465" fmla="*/ 4048835 h 4526253"/>
              <a:gd name="connsiteX6466" fmla="*/ 3026330 w 4328487"/>
              <a:gd name="connsiteY6466" fmla="*/ 4048937 h 4526253"/>
              <a:gd name="connsiteX6467" fmla="*/ 3025945 w 4328487"/>
              <a:gd name="connsiteY6467" fmla="*/ 4048941 h 4526253"/>
              <a:gd name="connsiteX6468" fmla="*/ 3026049 w 4328487"/>
              <a:gd name="connsiteY6468" fmla="*/ 4048844 h 4526253"/>
              <a:gd name="connsiteX6469" fmla="*/ 3006038 w 4328487"/>
              <a:gd name="connsiteY6469" fmla="*/ 4051945 h 4526253"/>
              <a:gd name="connsiteX6470" fmla="*/ 3010383 w 4328487"/>
              <a:gd name="connsiteY6470" fmla="*/ 4055376 h 4526253"/>
              <a:gd name="connsiteX6471" fmla="*/ 3015403 w 4328487"/>
              <a:gd name="connsiteY6471" fmla="*/ 4054097 h 4526253"/>
              <a:gd name="connsiteX6472" fmla="*/ 3012380 w 4328487"/>
              <a:gd name="connsiteY6472" fmla="*/ 4056900 h 4526253"/>
              <a:gd name="connsiteX6473" fmla="*/ 3017080 w 4328487"/>
              <a:gd name="connsiteY6473" fmla="*/ 4060716 h 4526253"/>
              <a:gd name="connsiteX6474" fmla="*/ 3025979 w 4328487"/>
              <a:gd name="connsiteY6474" fmla="*/ 4057971 h 4526253"/>
              <a:gd name="connsiteX6475" fmla="*/ 3020687 w 4328487"/>
              <a:gd name="connsiteY6475" fmla="*/ 4063767 h 4526253"/>
              <a:gd name="connsiteX6476" fmla="*/ 3030617 w 4328487"/>
              <a:gd name="connsiteY6476" fmla="*/ 4071968 h 4526253"/>
              <a:gd name="connsiteX6477" fmla="*/ 3018099 w 4328487"/>
              <a:gd name="connsiteY6477" fmla="*/ 4064742 h 4526253"/>
              <a:gd name="connsiteX6478" fmla="*/ 3017210 w 4328487"/>
              <a:gd name="connsiteY6478" fmla="*/ 4065038 h 4526253"/>
              <a:gd name="connsiteX6479" fmla="*/ 3015526 w 4328487"/>
              <a:gd name="connsiteY6479" fmla="*/ 4063222 h 4526253"/>
              <a:gd name="connsiteX6480" fmla="*/ 3010184 w 4328487"/>
              <a:gd name="connsiteY6480" fmla="*/ 4060182 h 4526253"/>
              <a:gd name="connsiteX6481" fmla="*/ 3009198 w 4328487"/>
              <a:gd name="connsiteY6481" fmla="*/ 4061628 h 4526253"/>
              <a:gd name="connsiteX6482" fmla="*/ 3007327 w 4328487"/>
              <a:gd name="connsiteY6482" fmla="*/ 4058566 h 4526253"/>
              <a:gd name="connsiteX6483" fmla="*/ 3004384 w 4328487"/>
              <a:gd name="connsiteY6483" fmla="*/ 4056853 h 4526253"/>
              <a:gd name="connsiteX6484" fmla="*/ 3001726 w 4328487"/>
              <a:gd name="connsiteY6484" fmla="*/ 4057544 h 4526253"/>
              <a:gd name="connsiteX6485" fmla="*/ 3003187 w 4328487"/>
              <a:gd name="connsiteY6485" fmla="*/ 4056189 h 4526253"/>
              <a:gd name="connsiteX6486" fmla="*/ 2993240 w 4328487"/>
              <a:gd name="connsiteY6486" fmla="*/ 4050484 h 4526253"/>
              <a:gd name="connsiteX6487" fmla="*/ 2988296 w 4328487"/>
              <a:gd name="connsiteY6487" fmla="*/ 4061466 h 4526253"/>
              <a:gd name="connsiteX6488" fmla="*/ 2985322 w 4328487"/>
              <a:gd name="connsiteY6488" fmla="*/ 4056586 h 4526253"/>
              <a:gd name="connsiteX6489" fmla="*/ 2991037 w 4328487"/>
              <a:gd name="connsiteY6489" fmla="*/ 4049154 h 4526253"/>
              <a:gd name="connsiteX6490" fmla="*/ 2970233 w 4328487"/>
              <a:gd name="connsiteY6490" fmla="*/ 4037176 h 4526253"/>
              <a:gd name="connsiteX6491" fmla="*/ 2956830 w 4328487"/>
              <a:gd name="connsiteY6491" fmla="*/ 4041964 h 4526253"/>
              <a:gd name="connsiteX6492" fmla="*/ 2962954 w 4328487"/>
              <a:gd name="connsiteY6492" fmla="*/ 4033090 h 4526253"/>
              <a:gd name="connsiteX6493" fmla="*/ 2949324 w 4328487"/>
              <a:gd name="connsiteY6493" fmla="*/ 4025295 h 4526253"/>
              <a:gd name="connsiteX6494" fmla="*/ 2933011 w 4328487"/>
              <a:gd name="connsiteY6494" fmla="*/ 4050372 h 4526253"/>
              <a:gd name="connsiteX6495" fmla="*/ 2944227 w 4328487"/>
              <a:gd name="connsiteY6495" fmla="*/ 4044061 h 4526253"/>
              <a:gd name="connsiteX6496" fmla="*/ 2934974 w 4328487"/>
              <a:gd name="connsiteY6496" fmla="*/ 4055835 h 4526253"/>
              <a:gd name="connsiteX6497" fmla="*/ 2935064 w 4328487"/>
              <a:gd name="connsiteY6497" fmla="*/ 4055932 h 4526253"/>
              <a:gd name="connsiteX6498" fmla="*/ 2941984 w 4328487"/>
              <a:gd name="connsiteY6498" fmla="*/ 4060885 h 4526253"/>
              <a:gd name="connsiteX6499" fmla="*/ 2941880 w 4328487"/>
              <a:gd name="connsiteY6499" fmla="*/ 4060982 h 4526253"/>
              <a:gd name="connsiteX6500" fmla="*/ 2941968 w 4328487"/>
              <a:gd name="connsiteY6500" fmla="*/ 4061076 h 4526253"/>
              <a:gd name="connsiteX6501" fmla="*/ 2968945 w 4328487"/>
              <a:gd name="connsiteY6501" fmla="*/ 4052938 h 4526253"/>
              <a:gd name="connsiteX6502" fmla="*/ 2965480 w 4328487"/>
              <a:gd name="connsiteY6502" fmla="*/ 4061125 h 4526253"/>
              <a:gd name="connsiteX6503" fmla="*/ 2968880 w 4328487"/>
              <a:gd name="connsiteY6503" fmla="*/ 4061970 h 4526253"/>
              <a:gd name="connsiteX6504" fmla="*/ 2966592 w 4328487"/>
              <a:gd name="connsiteY6504" fmla="*/ 4065250 h 4526253"/>
              <a:gd name="connsiteX6505" fmla="*/ 2966711 w 4328487"/>
              <a:gd name="connsiteY6505" fmla="*/ 4064960 h 4526253"/>
              <a:gd name="connsiteX6506" fmla="*/ 2965051 w 4328487"/>
              <a:gd name="connsiteY6506" fmla="*/ 4067564 h 4526253"/>
              <a:gd name="connsiteX6507" fmla="*/ 2972513 w 4328487"/>
              <a:gd name="connsiteY6507" fmla="*/ 4064733 h 4526253"/>
              <a:gd name="connsiteX6508" fmla="*/ 2976856 w 4328487"/>
              <a:gd name="connsiteY6508" fmla="*/ 4058749 h 4526253"/>
              <a:gd name="connsiteX6509" fmla="*/ 2969756 w 4328487"/>
              <a:gd name="connsiteY6509" fmla="*/ 4060714 h 4526253"/>
              <a:gd name="connsiteX6510" fmla="*/ 2969397 w 4328487"/>
              <a:gd name="connsiteY6510" fmla="*/ 4061230 h 4526253"/>
              <a:gd name="connsiteX6511" fmla="*/ 2970023 w 4328487"/>
              <a:gd name="connsiteY6511" fmla="*/ 4057448 h 4526253"/>
              <a:gd name="connsiteX6512" fmla="*/ 2980432 w 4328487"/>
              <a:gd name="connsiteY6512" fmla="*/ 4058632 h 4526253"/>
              <a:gd name="connsiteX6513" fmla="*/ 2984536 w 4328487"/>
              <a:gd name="connsiteY6513" fmla="*/ 4056783 h 4526253"/>
              <a:gd name="connsiteX6514" fmla="*/ 2985290 w 4328487"/>
              <a:gd name="connsiteY6514" fmla="*/ 4056970 h 4526253"/>
              <a:gd name="connsiteX6515" fmla="*/ 2978068 w 4328487"/>
              <a:gd name="connsiteY6515" fmla="*/ 4066331 h 4526253"/>
              <a:gd name="connsiteX6516" fmla="*/ 2986324 w 4328487"/>
              <a:gd name="connsiteY6516" fmla="*/ 4067914 h 4526253"/>
              <a:gd name="connsiteX6517" fmla="*/ 2988368 w 4328487"/>
              <a:gd name="connsiteY6517" fmla="*/ 4061754 h 4526253"/>
              <a:gd name="connsiteX6518" fmla="*/ 2986781 w 4328487"/>
              <a:gd name="connsiteY6518" fmla="*/ 4068200 h 4526253"/>
              <a:gd name="connsiteX6519" fmla="*/ 2987402 w 4328487"/>
              <a:gd name="connsiteY6519" fmla="*/ 4068869 h 4526253"/>
              <a:gd name="connsiteX6520" fmla="*/ 2986631 w 4328487"/>
              <a:gd name="connsiteY6520" fmla="*/ 4068875 h 4526253"/>
              <a:gd name="connsiteX6521" fmla="*/ 2990648 w 4328487"/>
              <a:gd name="connsiteY6521" fmla="*/ 4072787 h 4526253"/>
              <a:gd name="connsiteX6522" fmla="*/ 2992808 w 4328487"/>
              <a:gd name="connsiteY6522" fmla="*/ 4080557 h 4526253"/>
              <a:gd name="connsiteX6523" fmla="*/ 3000159 w 4328487"/>
              <a:gd name="connsiteY6523" fmla="*/ 4066102 h 4526253"/>
              <a:gd name="connsiteX6524" fmla="*/ 2996515 w 4328487"/>
              <a:gd name="connsiteY6524" fmla="*/ 4081207 h 4526253"/>
              <a:gd name="connsiteX6525" fmla="*/ 3007804 w 4328487"/>
              <a:gd name="connsiteY6525" fmla="*/ 4081041 h 4526253"/>
              <a:gd name="connsiteX6526" fmla="*/ 3022968 w 4328487"/>
              <a:gd name="connsiteY6526" fmla="*/ 4067691 h 4526253"/>
              <a:gd name="connsiteX6527" fmla="*/ 3008963 w 4328487"/>
              <a:gd name="connsiteY6527" fmla="*/ 4081034 h 4526253"/>
              <a:gd name="connsiteX6528" fmla="*/ 3013429 w 4328487"/>
              <a:gd name="connsiteY6528" fmla="*/ 4093590 h 4526253"/>
              <a:gd name="connsiteX6529" fmla="*/ 3009882 w 4328487"/>
              <a:gd name="connsiteY6529" fmla="*/ 4091019 h 4526253"/>
              <a:gd name="connsiteX6530" fmla="*/ 3021629 w 4328487"/>
              <a:gd name="connsiteY6530" fmla="*/ 4111217 h 4526253"/>
              <a:gd name="connsiteX6531" fmla="*/ 3028950 w 4328487"/>
              <a:gd name="connsiteY6531" fmla="*/ 4103006 h 4526253"/>
              <a:gd name="connsiteX6532" fmla="*/ 3046150 w 4328487"/>
              <a:gd name="connsiteY6532" fmla="*/ 4108377 h 4526253"/>
              <a:gd name="connsiteX6533" fmla="*/ 3054956 w 4328487"/>
              <a:gd name="connsiteY6533" fmla="*/ 4099677 h 4526253"/>
              <a:gd name="connsiteX6534" fmla="*/ 3071841 w 4328487"/>
              <a:gd name="connsiteY6534" fmla="*/ 4112449 h 4526253"/>
              <a:gd name="connsiteX6535" fmla="*/ 3080764 w 4328487"/>
              <a:gd name="connsiteY6535" fmla="*/ 4114122 h 4526253"/>
              <a:gd name="connsiteX6536" fmla="*/ 3069965 w 4328487"/>
              <a:gd name="connsiteY6536" fmla="*/ 4123603 h 4526253"/>
              <a:gd name="connsiteX6537" fmla="*/ 3071524 w 4328487"/>
              <a:gd name="connsiteY6537" fmla="*/ 4119848 h 4526253"/>
              <a:gd name="connsiteX6538" fmla="*/ 3071434 w 4328487"/>
              <a:gd name="connsiteY6538" fmla="*/ 4119750 h 4526253"/>
              <a:gd name="connsiteX6539" fmla="*/ 3068234 w 4328487"/>
              <a:gd name="connsiteY6539" fmla="*/ 4125920 h 4526253"/>
              <a:gd name="connsiteX6540" fmla="*/ 3079019 w 4328487"/>
              <a:gd name="connsiteY6540" fmla="*/ 4135460 h 4526253"/>
              <a:gd name="connsiteX6541" fmla="*/ 3073096 w 4328487"/>
              <a:gd name="connsiteY6541" fmla="*/ 4143085 h 4526253"/>
              <a:gd name="connsiteX6542" fmla="*/ 3083869 w 4328487"/>
              <a:gd name="connsiteY6542" fmla="*/ 4149264 h 4526253"/>
              <a:gd name="connsiteX6543" fmla="*/ 3086529 w 4328487"/>
              <a:gd name="connsiteY6543" fmla="*/ 4156471 h 4526253"/>
              <a:gd name="connsiteX6544" fmla="*/ 3088524 w 4328487"/>
              <a:gd name="connsiteY6544" fmla="*/ 4150101 h 4526253"/>
              <a:gd name="connsiteX6545" fmla="*/ 3089193 w 4328487"/>
              <a:gd name="connsiteY6545" fmla="*/ 4159606 h 4526253"/>
              <a:gd name="connsiteX6546" fmla="*/ 3087669 w 4328487"/>
              <a:gd name="connsiteY6546" fmla="*/ 4159554 h 4526253"/>
              <a:gd name="connsiteX6547" fmla="*/ 3090015 w 4328487"/>
              <a:gd name="connsiteY6547" fmla="*/ 4165905 h 4526253"/>
              <a:gd name="connsiteX6548" fmla="*/ 3105055 w 4328487"/>
              <a:gd name="connsiteY6548" fmla="*/ 4171901 h 4526253"/>
              <a:gd name="connsiteX6549" fmla="*/ 3103250 w 4328487"/>
              <a:gd name="connsiteY6549" fmla="*/ 4173930 h 4526253"/>
              <a:gd name="connsiteX6550" fmla="*/ 3115139 w 4328487"/>
              <a:gd name="connsiteY6550" fmla="*/ 4175875 h 4526253"/>
              <a:gd name="connsiteX6551" fmla="*/ 3121143 w 4328487"/>
              <a:gd name="connsiteY6551" fmla="*/ 4176702 h 4526253"/>
              <a:gd name="connsiteX6552" fmla="*/ 3126895 w 4328487"/>
              <a:gd name="connsiteY6552" fmla="*/ 4187715 h 4526253"/>
              <a:gd name="connsiteX6553" fmla="*/ 3131043 w 4328487"/>
              <a:gd name="connsiteY6553" fmla="*/ 4192396 h 4526253"/>
              <a:gd name="connsiteX6554" fmla="*/ 3121653 w 4328487"/>
              <a:gd name="connsiteY6554" fmla="*/ 4198793 h 4526253"/>
              <a:gd name="connsiteX6555" fmla="*/ 3137275 w 4328487"/>
              <a:gd name="connsiteY6555" fmla="*/ 4211669 h 4526253"/>
              <a:gd name="connsiteX6556" fmla="*/ 3140509 w 4328487"/>
              <a:gd name="connsiteY6556" fmla="*/ 4205115 h 4526253"/>
              <a:gd name="connsiteX6557" fmla="*/ 3140524 w 4328487"/>
              <a:gd name="connsiteY6557" fmla="*/ 4204925 h 4526253"/>
              <a:gd name="connsiteX6558" fmla="*/ 3140765 w 4328487"/>
              <a:gd name="connsiteY6558" fmla="*/ 4204345 h 4526253"/>
              <a:gd name="connsiteX6559" fmla="*/ 3140821 w 4328487"/>
              <a:gd name="connsiteY6559" fmla="*/ 4204825 h 4526253"/>
              <a:gd name="connsiteX6560" fmla="*/ 3144675 w 4328487"/>
              <a:gd name="connsiteY6560" fmla="*/ 4202497 h 4526253"/>
              <a:gd name="connsiteX6561" fmla="*/ 3151749 w 4328487"/>
              <a:gd name="connsiteY6561" fmla="*/ 4199667 h 4526253"/>
              <a:gd name="connsiteX6562" fmla="*/ 3146925 w 4328487"/>
              <a:gd name="connsiteY6562" fmla="*/ 4219775 h 4526253"/>
              <a:gd name="connsiteX6563" fmla="*/ 3148005 w 4328487"/>
              <a:gd name="connsiteY6563" fmla="*/ 4220727 h 4526253"/>
              <a:gd name="connsiteX6564" fmla="*/ 3164884 w 4328487"/>
              <a:gd name="connsiteY6564" fmla="*/ 4218223 h 4526253"/>
              <a:gd name="connsiteX6565" fmla="*/ 3159650 w 4328487"/>
              <a:gd name="connsiteY6565" fmla="*/ 4230360 h 4526253"/>
              <a:gd name="connsiteX6566" fmla="*/ 3164440 w 4328487"/>
              <a:gd name="connsiteY6566" fmla="*/ 4234268 h 4526253"/>
              <a:gd name="connsiteX6567" fmla="*/ 3159219 w 4328487"/>
              <a:gd name="connsiteY6567" fmla="*/ 4230941 h 4526253"/>
              <a:gd name="connsiteX6568" fmla="*/ 3157680 w 4328487"/>
              <a:gd name="connsiteY6568" fmla="*/ 4233254 h 4526253"/>
              <a:gd name="connsiteX6569" fmla="*/ 3132674 w 4328487"/>
              <a:gd name="connsiteY6569" fmla="*/ 4234944 h 4526253"/>
              <a:gd name="connsiteX6570" fmla="*/ 3128621 w 4328487"/>
              <a:gd name="connsiteY6570" fmla="*/ 4245632 h 4526253"/>
              <a:gd name="connsiteX6571" fmla="*/ 3119780 w 4328487"/>
              <a:gd name="connsiteY6571" fmla="*/ 4235886 h 4526253"/>
              <a:gd name="connsiteX6572" fmla="*/ 3121095 w 4328487"/>
              <a:gd name="connsiteY6572" fmla="*/ 4243373 h 4526253"/>
              <a:gd name="connsiteX6573" fmla="*/ 3130804 w 4328487"/>
              <a:gd name="connsiteY6573" fmla="*/ 4231881 h 4526253"/>
              <a:gd name="connsiteX6574" fmla="*/ 3109600 w 4328487"/>
              <a:gd name="connsiteY6574" fmla="*/ 4229513 h 4526253"/>
              <a:gd name="connsiteX6575" fmla="*/ 3094221 w 4328487"/>
              <a:gd name="connsiteY6575" fmla="*/ 4241998 h 4526253"/>
              <a:gd name="connsiteX6576" fmla="*/ 3097983 w 4328487"/>
              <a:gd name="connsiteY6576" fmla="*/ 4243128 h 4526253"/>
              <a:gd name="connsiteX6577" fmla="*/ 3095834 w 4328487"/>
              <a:gd name="connsiteY6577" fmla="*/ 4245830 h 4526253"/>
              <a:gd name="connsiteX6578" fmla="*/ 3115106 w 4328487"/>
              <a:gd name="connsiteY6578" fmla="*/ 4262428 h 4526253"/>
              <a:gd name="connsiteX6579" fmla="*/ 3122978 w 4328487"/>
              <a:gd name="connsiteY6579" fmla="*/ 4256905 h 4526253"/>
              <a:gd name="connsiteX6580" fmla="*/ 3116996 w 4328487"/>
              <a:gd name="connsiteY6580" fmla="*/ 4264050 h 4526253"/>
              <a:gd name="connsiteX6581" fmla="*/ 3124916 w 4328487"/>
              <a:gd name="connsiteY6581" fmla="*/ 4270920 h 4526253"/>
              <a:gd name="connsiteX6582" fmla="*/ 3147679 w 4328487"/>
              <a:gd name="connsiteY6582" fmla="*/ 4256562 h 4526253"/>
              <a:gd name="connsiteX6583" fmla="*/ 3147388 w 4328487"/>
              <a:gd name="connsiteY6583" fmla="*/ 4268382 h 4526253"/>
              <a:gd name="connsiteX6584" fmla="*/ 3157847 w 4328487"/>
              <a:gd name="connsiteY6584" fmla="*/ 4248912 h 4526253"/>
              <a:gd name="connsiteX6585" fmla="*/ 3171182 w 4328487"/>
              <a:gd name="connsiteY6585" fmla="*/ 4242584 h 4526253"/>
              <a:gd name="connsiteX6586" fmla="*/ 3137435 w 4328487"/>
              <a:gd name="connsiteY6586" fmla="*/ 4281699 h 4526253"/>
              <a:gd name="connsiteX6587" fmla="*/ 3142295 w 4328487"/>
              <a:gd name="connsiteY6587" fmla="*/ 4285896 h 4526253"/>
              <a:gd name="connsiteX6588" fmla="*/ 3144074 w 4328487"/>
              <a:gd name="connsiteY6588" fmla="*/ 4286556 h 4526253"/>
              <a:gd name="connsiteX6589" fmla="*/ 3143552 w 4328487"/>
              <a:gd name="connsiteY6589" fmla="*/ 4287040 h 4526253"/>
              <a:gd name="connsiteX6590" fmla="*/ 3148148 w 4328487"/>
              <a:gd name="connsiteY6590" fmla="*/ 4290950 h 4526253"/>
              <a:gd name="connsiteX6591" fmla="*/ 3184145 w 4328487"/>
              <a:gd name="connsiteY6591" fmla="*/ 4322240 h 4526253"/>
              <a:gd name="connsiteX6592" fmla="*/ 3187457 w 4328487"/>
              <a:gd name="connsiteY6592" fmla="*/ 4318283 h 4526253"/>
              <a:gd name="connsiteX6593" fmla="*/ 3181801 w 4328487"/>
              <a:gd name="connsiteY6593" fmla="*/ 4319085 h 4526253"/>
              <a:gd name="connsiteX6594" fmla="*/ 3197011 w 4328487"/>
              <a:gd name="connsiteY6594" fmla="*/ 4298049 h 4526253"/>
              <a:gd name="connsiteX6595" fmla="*/ 3189348 w 4328487"/>
              <a:gd name="connsiteY6595" fmla="*/ 4316349 h 4526253"/>
              <a:gd name="connsiteX6596" fmla="*/ 3190834 w 4328487"/>
              <a:gd name="connsiteY6596" fmla="*/ 4315860 h 4526253"/>
              <a:gd name="connsiteX6597" fmla="*/ 3184942 w 4328487"/>
              <a:gd name="connsiteY6597" fmla="*/ 4323099 h 4526253"/>
              <a:gd name="connsiteX6598" fmla="*/ 3246034 w 4328487"/>
              <a:gd name="connsiteY6598" fmla="*/ 4378733 h 4526253"/>
              <a:gd name="connsiteX6599" fmla="*/ 3329260 w 4328487"/>
              <a:gd name="connsiteY6599" fmla="*/ 4457191 h 4526253"/>
              <a:gd name="connsiteX6600" fmla="*/ 3238816 w 4328487"/>
              <a:gd name="connsiteY6600" fmla="*/ 4386847 h 4526253"/>
              <a:gd name="connsiteX6601" fmla="*/ 3134486 w 4328487"/>
              <a:gd name="connsiteY6601" fmla="*/ 4307174 h 4526253"/>
              <a:gd name="connsiteX6602" fmla="*/ 3118148 w 4328487"/>
              <a:gd name="connsiteY6602" fmla="*/ 4294785 h 4526253"/>
              <a:gd name="connsiteX6603" fmla="*/ 3111537 w 4328487"/>
              <a:gd name="connsiteY6603" fmla="*/ 4300202 h 4526253"/>
              <a:gd name="connsiteX6604" fmla="*/ 3117514 w 4328487"/>
              <a:gd name="connsiteY6604" fmla="*/ 4294308 h 4526253"/>
              <a:gd name="connsiteX6605" fmla="*/ 3077387 w 4328487"/>
              <a:gd name="connsiteY6605" fmla="*/ 4264004 h 4526253"/>
              <a:gd name="connsiteX6606" fmla="*/ 3067813 w 4328487"/>
              <a:gd name="connsiteY6606" fmla="*/ 4271460 h 4526253"/>
              <a:gd name="connsiteX6607" fmla="*/ 3075567 w 4328487"/>
              <a:gd name="connsiteY6607" fmla="*/ 4262670 h 4526253"/>
              <a:gd name="connsiteX6608" fmla="*/ 3073394 w 4328487"/>
              <a:gd name="connsiteY6608" fmla="*/ 4260953 h 4526253"/>
              <a:gd name="connsiteX6609" fmla="*/ 3072847 w 4328487"/>
              <a:gd name="connsiteY6609" fmla="*/ 4260572 h 4526253"/>
              <a:gd name="connsiteX6610" fmla="*/ 3070591 w 4328487"/>
              <a:gd name="connsiteY6610" fmla="*/ 4261068 h 4526253"/>
              <a:gd name="connsiteX6611" fmla="*/ 3072671 w 4328487"/>
              <a:gd name="connsiteY6611" fmla="*/ 4260382 h 4526253"/>
              <a:gd name="connsiteX6612" fmla="*/ 3070128 w 4328487"/>
              <a:gd name="connsiteY6612" fmla="*/ 4258478 h 4526253"/>
              <a:gd name="connsiteX6613" fmla="*/ 3060207 w 4328487"/>
              <a:gd name="connsiteY6613" fmla="*/ 4251332 h 4526253"/>
              <a:gd name="connsiteX6614" fmla="*/ 3057047 w 4328487"/>
              <a:gd name="connsiteY6614" fmla="*/ 4251063 h 4526253"/>
              <a:gd name="connsiteX6615" fmla="*/ 3058845 w 4328487"/>
              <a:gd name="connsiteY6615" fmla="*/ 4250283 h 4526253"/>
              <a:gd name="connsiteX6616" fmla="*/ 3054291 w 4328487"/>
              <a:gd name="connsiteY6616" fmla="*/ 4247044 h 4526253"/>
              <a:gd name="connsiteX6617" fmla="*/ 3054203 w 4328487"/>
              <a:gd name="connsiteY6617" fmla="*/ 4246949 h 4526253"/>
              <a:gd name="connsiteX6618" fmla="*/ 3046276 w 4328487"/>
              <a:gd name="connsiteY6618" fmla="*/ 4241331 h 4526253"/>
              <a:gd name="connsiteX6619" fmla="*/ 3044896 w 4328487"/>
              <a:gd name="connsiteY6619" fmla="*/ 4241722 h 4526253"/>
              <a:gd name="connsiteX6620" fmla="*/ 3045819 w 4328487"/>
              <a:gd name="connsiteY6620" fmla="*/ 4241045 h 4526253"/>
              <a:gd name="connsiteX6621" fmla="*/ 3043274 w 4328487"/>
              <a:gd name="connsiteY6621" fmla="*/ 4239139 h 4526253"/>
              <a:gd name="connsiteX6622" fmla="*/ 3041293 w 4328487"/>
              <a:gd name="connsiteY6622" fmla="*/ 4240976 h 4526253"/>
              <a:gd name="connsiteX6623" fmla="*/ 3040914 w 4328487"/>
              <a:gd name="connsiteY6623" fmla="*/ 4239867 h 4526253"/>
              <a:gd name="connsiteX6624" fmla="*/ 3038063 w 4328487"/>
              <a:gd name="connsiteY6624" fmla="*/ 4240419 h 4526253"/>
              <a:gd name="connsiteX6625" fmla="*/ 3039063 w 4328487"/>
              <a:gd name="connsiteY6625" fmla="*/ 4238779 h 4526253"/>
              <a:gd name="connsiteX6626" fmla="*/ 3040653 w 4328487"/>
              <a:gd name="connsiteY6626" fmla="*/ 4239110 h 4526253"/>
              <a:gd name="connsiteX6627" fmla="*/ 3039814 w 4328487"/>
              <a:gd name="connsiteY6627" fmla="*/ 4236661 h 4526253"/>
              <a:gd name="connsiteX6628" fmla="*/ 3037271 w 4328487"/>
              <a:gd name="connsiteY6628" fmla="*/ 4234757 h 4526253"/>
              <a:gd name="connsiteX6629" fmla="*/ 3035519 w 4328487"/>
              <a:gd name="connsiteY6629" fmla="*/ 4234960 h 4526253"/>
              <a:gd name="connsiteX6630" fmla="*/ 3029271 w 4328487"/>
              <a:gd name="connsiteY6630" fmla="*/ 4245373 h 4526253"/>
              <a:gd name="connsiteX6631" fmla="*/ 3016676 w 4328487"/>
              <a:gd name="connsiteY6631" fmla="*/ 4252079 h 4526253"/>
              <a:gd name="connsiteX6632" fmla="*/ 3035135 w 4328487"/>
              <a:gd name="connsiteY6632" fmla="*/ 4234962 h 4526253"/>
              <a:gd name="connsiteX6633" fmla="*/ 3031730 w 4328487"/>
              <a:gd name="connsiteY6633" fmla="*/ 4236519 h 4526253"/>
              <a:gd name="connsiteX6634" fmla="*/ 3032951 w 4328487"/>
              <a:gd name="connsiteY6634" fmla="*/ 4232191 h 4526253"/>
              <a:gd name="connsiteX6635" fmla="*/ 3032539 w 4328487"/>
              <a:gd name="connsiteY6635" fmla="*/ 4231327 h 4526253"/>
              <a:gd name="connsiteX6636" fmla="*/ 3031355 w 4328487"/>
              <a:gd name="connsiteY6636" fmla="*/ 4230470 h 4526253"/>
              <a:gd name="connsiteX6637" fmla="*/ 3030392 w 4328487"/>
              <a:gd name="connsiteY6637" fmla="*/ 4230477 h 4526253"/>
              <a:gd name="connsiteX6638" fmla="*/ 3030898 w 4328487"/>
              <a:gd name="connsiteY6638" fmla="*/ 4230184 h 4526253"/>
              <a:gd name="connsiteX6639" fmla="*/ 3026167 w 4328487"/>
              <a:gd name="connsiteY6639" fmla="*/ 4226755 h 4526253"/>
              <a:gd name="connsiteX6640" fmla="*/ 3007321 w 4328487"/>
              <a:gd name="connsiteY6640" fmla="*/ 4250981 h 4526253"/>
              <a:gd name="connsiteX6641" fmla="*/ 3020915 w 4328487"/>
              <a:gd name="connsiteY6641" fmla="*/ 4262716 h 4526253"/>
              <a:gd name="connsiteX6642" fmla="*/ 3021020 w 4328487"/>
              <a:gd name="connsiteY6642" fmla="*/ 4262620 h 4526253"/>
              <a:gd name="connsiteX6643" fmla="*/ 3028098 w 4328487"/>
              <a:gd name="connsiteY6643" fmla="*/ 4262094 h 4526253"/>
              <a:gd name="connsiteX6644" fmla="*/ 3024328 w 4328487"/>
              <a:gd name="connsiteY6644" fmla="*/ 4265768 h 4526253"/>
              <a:gd name="connsiteX6645" fmla="*/ 3033240 w 4328487"/>
              <a:gd name="connsiteY6645" fmla="*/ 4273495 h 4526253"/>
              <a:gd name="connsiteX6646" fmla="*/ 3039371 w 4328487"/>
              <a:gd name="connsiteY6646" fmla="*/ 4265677 h 4526253"/>
              <a:gd name="connsiteX6647" fmla="*/ 3033948 w 4328487"/>
              <a:gd name="connsiteY6647" fmla="*/ 4274259 h 4526253"/>
              <a:gd name="connsiteX6648" fmla="*/ 3063379 w 4328487"/>
              <a:gd name="connsiteY6648" fmla="*/ 4300978 h 4526253"/>
              <a:gd name="connsiteX6649" fmla="*/ 3031537 w 4328487"/>
              <a:gd name="connsiteY6649" fmla="*/ 4278981 h 4526253"/>
              <a:gd name="connsiteX6650" fmla="*/ 3030395 w 4328487"/>
              <a:gd name="connsiteY6650" fmla="*/ 4282349 h 4526253"/>
              <a:gd name="connsiteX6651" fmla="*/ 3031615 w 4328487"/>
              <a:gd name="connsiteY6651" fmla="*/ 4281575 h 4526253"/>
              <a:gd name="connsiteX6652" fmla="*/ 3022689 w 4328487"/>
              <a:gd name="connsiteY6652" fmla="*/ 4290562 h 4526253"/>
              <a:gd name="connsiteX6653" fmla="*/ 3028503 w 4328487"/>
              <a:gd name="connsiteY6653" fmla="*/ 4284284 h 4526253"/>
              <a:gd name="connsiteX6654" fmla="*/ 3023716 w 4328487"/>
              <a:gd name="connsiteY6654" fmla="*/ 4286232 h 4526253"/>
              <a:gd name="connsiteX6655" fmla="*/ 3029809 w 4328487"/>
              <a:gd name="connsiteY6655" fmla="*/ 4277744 h 4526253"/>
              <a:gd name="connsiteX6656" fmla="*/ 3017754 w 4328487"/>
              <a:gd name="connsiteY6656" fmla="*/ 4269555 h 4526253"/>
              <a:gd name="connsiteX6657" fmla="*/ 3016487 w 4328487"/>
              <a:gd name="connsiteY6657" fmla="*/ 4270908 h 4526253"/>
              <a:gd name="connsiteX6658" fmla="*/ 3017400 w 4328487"/>
              <a:gd name="connsiteY6658" fmla="*/ 4269173 h 4526253"/>
              <a:gd name="connsiteX6659" fmla="*/ 3000954 w 4328487"/>
              <a:gd name="connsiteY6659" fmla="*/ 4258132 h 4526253"/>
              <a:gd name="connsiteX6660" fmla="*/ 2989081 w 4328487"/>
              <a:gd name="connsiteY6660" fmla="*/ 4268962 h 4526253"/>
              <a:gd name="connsiteX6661" fmla="*/ 2978719 w 4328487"/>
              <a:gd name="connsiteY6661" fmla="*/ 4270754 h 4526253"/>
              <a:gd name="connsiteX6662" fmla="*/ 2985455 w 4328487"/>
              <a:gd name="connsiteY6662" fmla="*/ 4263795 h 4526253"/>
              <a:gd name="connsiteX6663" fmla="*/ 2978709 w 4328487"/>
              <a:gd name="connsiteY6663" fmla="*/ 4266141 h 4526253"/>
              <a:gd name="connsiteX6664" fmla="*/ 2993648 w 4328487"/>
              <a:gd name="connsiteY6664" fmla="*/ 4253180 h 4526253"/>
              <a:gd name="connsiteX6665" fmla="*/ 2990912 w 4328487"/>
              <a:gd name="connsiteY6665" fmla="*/ 4251275 h 4526253"/>
              <a:gd name="connsiteX6666" fmla="*/ 2979137 w 4328487"/>
              <a:gd name="connsiteY6666" fmla="*/ 4243179 h 4526253"/>
              <a:gd name="connsiteX6667" fmla="*/ 2972663 w 4328487"/>
              <a:gd name="connsiteY6667" fmla="*/ 4238720 h 4526253"/>
              <a:gd name="connsiteX6668" fmla="*/ 2972403 w 4328487"/>
              <a:gd name="connsiteY6668" fmla="*/ 4238190 h 4526253"/>
              <a:gd name="connsiteX6669" fmla="*/ 2972024 w 4328487"/>
              <a:gd name="connsiteY6669" fmla="*/ 4238280 h 4526253"/>
              <a:gd name="connsiteX6670" fmla="*/ 2970015 w 4328487"/>
              <a:gd name="connsiteY6670" fmla="*/ 4236895 h 4526253"/>
              <a:gd name="connsiteX6671" fmla="*/ 2964722 w 4328487"/>
              <a:gd name="connsiteY6671" fmla="*/ 4242693 h 4526253"/>
              <a:gd name="connsiteX6672" fmla="*/ 2967598 w 4328487"/>
              <a:gd name="connsiteY6672" fmla="*/ 4242866 h 4526253"/>
              <a:gd name="connsiteX6673" fmla="*/ 2956253 w 4328487"/>
              <a:gd name="connsiteY6673" fmla="*/ 4251965 h 4526253"/>
              <a:gd name="connsiteX6674" fmla="*/ 2948308 w 4328487"/>
              <a:gd name="connsiteY6674" fmla="*/ 4227711 h 4526253"/>
              <a:gd name="connsiteX6675" fmla="*/ 2954895 w 4328487"/>
              <a:gd name="connsiteY6675" fmla="*/ 4228146 h 4526253"/>
              <a:gd name="connsiteX6676" fmla="*/ 2955859 w 4328487"/>
              <a:gd name="connsiteY6676" fmla="*/ 4230833 h 4526253"/>
              <a:gd name="connsiteX6677" fmla="*/ 2958184 w 4328487"/>
              <a:gd name="connsiteY6677" fmla="*/ 4228322 h 4526253"/>
              <a:gd name="connsiteX6678" fmla="*/ 2953896 w 4328487"/>
              <a:gd name="connsiteY6678" fmla="*/ 4225370 h 4526253"/>
              <a:gd name="connsiteX6679" fmla="*/ 2954149 w 4328487"/>
              <a:gd name="connsiteY6679" fmla="*/ 4226071 h 4526253"/>
              <a:gd name="connsiteX6680" fmla="*/ 2944723 w 4328487"/>
              <a:gd name="connsiteY6680" fmla="*/ 4219662 h 4526253"/>
              <a:gd name="connsiteX6681" fmla="*/ 2940766 w 4328487"/>
              <a:gd name="connsiteY6681" fmla="*/ 4222089 h 4526253"/>
              <a:gd name="connsiteX6682" fmla="*/ 2941988 w 4328487"/>
              <a:gd name="connsiteY6682" fmla="*/ 4217758 h 4526253"/>
              <a:gd name="connsiteX6683" fmla="*/ 2938068 w 4328487"/>
              <a:gd name="connsiteY6683" fmla="*/ 4214996 h 4526253"/>
              <a:gd name="connsiteX6684" fmla="*/ 2918039 w 4328487"/>
              <a:gd name="connsiteY6684" fmla="*/ 4233924 h 4526253"/>
              <a:gd name="connsiteX6685" fmla="*/ 2919778 w 4328487"/>
              <a:gd name="connsiteY6685" fmla="*/ 4231247 h 4526253"/>
              <a:gd name="connsiteX6686" fmla="*/ 2913862 w 4328487"/>
              <a:gd name="connsiteY6686" fmla="*/ 4234069 h 4526253"/>
              <a:gd name="connsiteX6687" fmla="*/ 2916581 w 4328487"/>
              <a:gd name="connsiteY6687" fmla="*/ 4236166 h 4526253"/>
              <a:gd name="connsiteX6688" fmla="*/ 2917978 w 4328487"/>
              <a:gd name="connsiteY6688" fmla="*/ 4234018 h 4526253"/>
              <a:gd name="connsiteX6689" fmla="*/ 2927813 w 4328487"/>
              <a:gd name="connsiteY6689" fmla="*/ 4230081 h 4526253"/>
              <a:gd name="connsiteX6690" fmla="*/ 2926338 w 4328487"/>
              <a:gd name="connsiteY6690" fmla="*/ 4237066 h 4526253"/>
              <a:gd name="connsiteX6691" fmla="*/ 2920365 w 4328487"/>
              <a:gd name="connsiteY6691" fmla="*/ 4239409 h 4526253"/>
              <a:gd name="connsiteX6692" fmla="*/ 2922167 w 4328487"/>
              <a:gd name="connsiteY6692" fmla="*/ 4240934 h 4526253"/>
              <a:gd name="connsiteX6693" fmla="*/ 2931392 w 4328487"/>
              <a:gd name="connsiteY6693" fmla="*/ 4248371 h 4526253"/>
              <a:gd name="connsiteX6694" fmla="*/ 2938487 w 4328487"/>
              <a:gd name="connsiteY6694" fmla="*/ 4240547 h 4526253"/>
              <a:gd name="connsiteX6695" fmla="*/ 2933408 w 4328487"/>
              <a:gd name="connsiteY6695" fmla="*/ 4248455 h 4526253"/>
              <a:gd name="connsiteX6696" fmla="*/ 2932396 w 4328487"/>
              <a:gd name="connsiteY6696" fmla="*/ 4249037 h 4526253"/>
              <a:gd name="connsiteX6697" fmla="*/ 3115105 w 4328487"/>
              <a:gd name="connsiteY6697" fmla="*/ 4404028 h 4526253"/>
              <a:gd name="connsiteX6698" fmla="*/ 3124383 w 4328487"/>
              <a:gd name="connsiteY6698" fmla="*/ 4402531 h 4526253"/>
              <a:gd name="connsiteX6699" fmla="*/ 3119683 w 4328487"/>
              <a:gd name="connsiteY6699" fmla="*/ 4408130 h 4526253"/>
              <a:gd name="connsiteX6700" fmla="*/ 3130647 w 4328487"/>
              <a:gd name="connsiteY6700" fmla="*/ 4417862 h 4526253"/>
              <a:gd name="connsiteX6701" fmla="*/ 3139542 w 4328487"/>
              <a:gd name="connsiteY6701" fmla="*/ 4425782 h 4526253"/>
              <a:gd name="connsiteX6702" fmla="*/ 3217997 w 4328487"/>
              <a:gd name="connsiteY6702" fmla="*/ 4500137 h 4526253"/>
              <a:gd name="connsiteX6703" fmla="*/ 3158892 w 4328487"/>
              <a:gd name="connsiteY6703" fmla="*/ 4454386 h 4526253"/>
              <a:gd name="connsiteX6704" fmla="*/ 3158021 w 4328487"/>
              <a:gd name="connsiteY6704" fmla="*/ 4456794 h 4526253"/>
              <a:gd name="connsiteX6705" fmla="*/ 3150655 w 4328487"/>
              <a:gd name="connsiteY6705" fmla="*/ 4458472 h 4526253"/>
              <a:gd name="connsiteX6706" fmla="*/ 3154636 w 4328487"/>
              <a:gd name="connsiteY6706" fmla="*/ 4451051 h 4526253"/>
              <a:gd name="connsiteX6707" fmla="*/ 3135684 w 4328487"/>
              <a:gd name="connsiteY6707" fmla="*/ 4436468 h 4526253"/>
              <a:gd name="connsiteX6708" fmla="*/ 3133536 w 4328487"/>
              <a:gd name="connsiteY6708" fmla="*/ 4445031 h 4526253"/>
              <a:gd name="connsiteX6709" fmla="*/ 3128340 w 4328487"/>
              <a:gd name="connsiteY6709" fmla="*/ 4446120 h 4526253"/>
              <a:gd name="connsiteX6710" fmla="*/ 3135417 w 4328487"/>
              <a:gd name="connsiteY6710" fmla="*/ 4436180 h 4526253"/>
              <a:gd name="connsiteX6711" fmla="*/ 3132519 w 4328487"/>
              <a:gd name="connsiteY6711" fmla="*/ 4433893 h 4526253"/>
              <a:gd name="connsiteX6712" fmla="*/ 3079896 w 4328487"/>
              <a:gd name="connsiteY6712" fmla="*/ 4394923 h 4526253"/>
              <a:gd name="connsiteX6713" fmla="*/ 3074369 w 4328487"/>
              <a:gd name="connsiteY6713" fmla="*/ 4400048 h 4526253"/>
              <a:gd name="connsiteX6714" fmla="*/ 3068593 w 4328487"/>
              <a:gd name="connsiteY6714" fmla="*/ 4401143 h 4526253"/>
              <a:gd name="connsiteX6715" fmla="*/ 3079350 w 4328487"/>
              <a:gd name="connsiteY6715" fmla="*/ 4394543 h 4526253"/>
              <a:gd name="connsiteX6716" fmla="*/ 3071174 w 4328487"/>
              <a:gd name="connsiteY6716" fmla="*/ 4388447 h 4526253"/>
              <a:gd name="connsiteX6717" fmla="*/ 3065600 w 4328487"/>
              <a:gd name="connsiteY6717" fmla="*/ 4394145 h 4526253"/>
              <a:gd name="connsiteX6718" fmla="*/ 3066345 w 4328487"/>
              <a:gd name="connsiteY6718" fmla="*/ 4389724 h 4526253"/>
              <a:gd name="connsiteX6719" fmla="*/ 3070538 w 4328487"/>
              <a:gd name="connsiteY6719" fmla="*/ 4387968 h 4526253"/>
              <a:gd name="connsiteX6720" fmla="*/ 3054820 w 4328487"/>
              <a:gd name="connsiteY6720" fmla="*/ 4376249 h 4526253"/>
              <a:gd name="connsiteX6721" fmla="*/ 3052760 w 4328487"/>
              <a:gd name="connsiteY6721" fmla="*/ 4379047 h 4526253"/>
              <a:gd name="connsiteX6722" fmla="*/ 3052824 w 4328487"/>
              <a:gd name="connsiteY6722" fmla="*/ 4374724 h 4526253"/>
              <a:gd name="connsiteX6723" fmla="*/ 3045107 w 4328487"/>
              <a:gd name="connsiteY6723" fmla="*/ 4368912 h 4526253"/>
              <a:gd name="connsiteX6724" fmla="*/ 3040153 w 4328487"/>
              <a:gd name="connsiteY6724" fmla="*/ 4391803 h 4526253"/>
              <a:gd name="connsiteX6725" fmla="*/ 3062064 w 4328487"/>
              <a:gd name="connsiteY6725" fmla="*/ 4381968 h 4526253"/>
              <a:gd name="connsiteX6726" fmla="*/ 3056076 w 4328487"/>
              <a:gd name="connsiteY6726" fmla="*/ 4397472 h 4526253"/>
              <a:gd name="connsiteX6727" fmla="*/ 3030413 w 4328487"/>
              <a:gd name="connsiteY6727" fmla="*/ 4400127 h 4526253"/>
              <a:gd name="connsiteX6728" fmla="*/ 3027204 w 4328487"/>
              <a:gd name="connsiteY6728" fmla="*/ 4411098 h 4526253"/>
              <a:gd name="connsiteX6729" fmla="*/ 3017188 w 4328487"/>
              <a:gd name="connsiteY6729" fmla="*/ 4401552 h 4526253"/>
              <a:gd name="connsiteX6730" fmla="*/ 3019173 w 4328487"/>
              <a:gd name="connsiteY6730" fmla="*/ 4409128 h 4526253"/>
              <a:gd name="connsiteX6731" fmla="*/ 3028159 w 4328487"/>
              <a:gd name="connsiteY6731" fmla="*/ 4397066 h 4526253"/>
              <a:gd name="connsiteX6732" fmla="*/ 3006207 w 4328487"/>
              <a:gd name="connsiteY6732" fmla="*/ 4395565 h 4526253"/>
              <a:gd name="connsiteX6733" fmla="*/ 2991447 w 4328487"/>
              <a:gd name="connsiteY6733" fmla="*/ 4408720 h 4526253"/>
              <a:gd name="connsiteX6734" fmla="*/ 2995508 w 4328487"/>
              <a:gd name="connsiteY6734" fmla="*/ 4409754 h 4526253"/>
              <a:gd name="connsiteX6735" fmla="*/ 2982995 w 4328487"/>
              <a:gd name="connsiteY6735" fmla="*/ 4417802 h 4526253"/>
              <a:gd name="connsiteX6736" fmla="*/ 2963491 w 4328487"/>
              <a:gd name="connsiteY6736" fmla="*/ 4384010 h 4526253"/>
              <a:gd name="connsiteX6737" fmla="*/ 2972810 w 4328487"/>
              <a:gd name="connsiteY6737" fmla="*/ 4386740 h 4526253"/>
              <a:gd name="connsiteX6738" fmla="*/ 2972802 w 4328487"/>
              <a:gd name="connsiteY6738" fmla="*/ 4378574 h 4526253"/>
              <a:gd name="connsiteX6739" fmla="*/ 2978593 w 4328487"/>
              <a:gd name="connsiteY6739" fmla="*/ 4393813 h 4526253"/>
              <a:gd name="connsiteX6740" fmla="*/ 3001282 w 4328487"/>
              <a:gd name="connsiteY6740" fmla="*/ 4366201 h 4526253"/>
              <a:gd name="connsiteX6741" fmla="*/ 2967877 w 4328487"/>
              <a:gd name="connsiteY6741" fmla="*/ 4365732 h 4526253"/>
              <a:gd name="connsiteX6742" fmla="*/ 2971086 w 4328487"/>
              <a:gd name="connsiteY6742" fmla="*/ 4354760 h 4526253"/>
              <a:gd name="connsiteX6743" fmla="*/ 2923517 w 4328487"/>
              <a:gd name="connsiteY6743" fmla="*/ 4382525 h 4526253"/>
              <a:gd name="connsiteX6744" fmla="*/ 2936275 w 4328487"/>
              <a:gd name="connsiteY6744" fmla="*/ 4389172 h 4526253"/>
              <a:gd name="connsiteX6745" fmla="*/ 2914407 w 4328487"/>
              <a:gd name="connsiteY6745" fmla="*/ 4396127 h 4526253"/>
              <a:gd name="connsiteX6746" fmla="*/ 2929077 w 4328487"/>
              <a:gd name="connsiteY6746" fmla="*/ 4382877 h 4526253"/>
              <a:gd name="connsiteX6747" fmla="*/ 2918799 w 4328487"/>
              <a:gd name="connsiteY6747" fmla="*/ 4386013 h 4526253"/>
              <a:gd name="connsiteX6748" fmla="*/ 2926726 w 4328487"/>
              <a:gd name="connsiteY6748" fmla="*/ 4371553 h 4526253"/>
              <a:gd name="connsiteX6749" fmla="*/ 2913214 w 4328487"/>
              <a:gd name="connsiteY6749" fmla="*/ 4348198 h 4526253"/>
              <a:gd name="connsiteX6750" fmla="*/ 2920216 w 4328487"/>
              <a:gd name="connsiteY6750" fmla="*/ 4337972 h 4526253"/>
              <a:gd name="connsiteX6751" fmla="*/ 2884947 w 4328487"/>
              <a:gd name="connsiteY6751" fmla="*/ 4362683 h 4526253"/>
              <a:gd name="connsiteX6752" fmla="*/ 2877984 w 4328487"/>
              <a:gd name="connsiteY6752" fmla="*/ 4353504 h 4526253"/>
              <a:gd name="connsiteX6753" fmla="*/ 2866833 w 4328487"/>
              <a:gd name="connsiteY6753" fmla="*/ 4362601 h 4526253"/>
              <a:gd name="connsiteX6754" fmla="*/ 2871351 w 4328487"/>
              <a:gd name="connsiteY6754" fmla="*/ 4350949 h 4526253"/>
              <a:gd name="connsiteX6755" fmla="*/ 2861231 w 4328487"/>
              <a:gd name="connsiteY6755" fmla="*/ 4358023 h 4526253"/>
              <a:gd name="connsiteX6756" fmla="*/ 2894321 w 4328487"/>
              <a:gd name="connsiteY6756" fmla="*/ 4323432 h 4526253"/>
              <a:gd name="connsiteX6757" fmla="*/ 2900909 w 4328487"/>
              <a:gd name="connsiteY6757" fmla="*/ 4293514 h 4526253"/>
              <a:gd name="connsiteX6758" fmla="*/ 2842926 w 4328487"/>
              <a:gd name="connsiteY6758" fmla="*/ 4363803 h 4526253"/>
              <a:gd name="connsiteX6759" fmla="*/ 2844975 w 4328487"/>
              <a:gd name="connsiteY6759" fmla="*/ 4350534 h 4526253"/>
              <a:gd name="connsiteX6760" fmla="*/ 2829110 w 4328487"/>
              <a:gd name="connsiteY6760" fmla="*/ 4345346 h 4526253"/>
              <a:gd name="connsiteX6761" fmla="*/ 2838015 w 4328487"/>
              <a:gd name="connsiteY6761" fmla="*/ 4341355 h 4526253"/>
              <a:gd name="connsiteX6762" fmla="*/ 2825782 w 4328487"/>
              <a:gd name="connsiteY6762" fmla="*/ 4340084 h 4526253"/>
              <a:gd name="connsiteX6763" fmla="*/ 2849736 w 4328487"/>
              <a:gd name="connsiteY6763" fmla="*/ 4314673 h 4526253"/>
              <a:gd name="connsiteX6764" fmla="*/ 2807002 w 4328487"/>
              <a:gd name="connsiteY6764" fmla="*/ 4336356 h 4526253"/>
              <a:gd name="connsiteX6765" fmla="*/ 2829657 w 4328487"/>
              <a:gd name="connsiteY6765" fmla="*/ 4332758 h 4526253"/>
              <a:gd name="connsiteX6766" fmla="*/ 2802270 w 4328487"/>
              <a:gd name="connsiteY6766" fmla="*/ 4349449 h 4526253"/>
              <a:gd name="connsiteX6767" fmla="*/ 2794701 w 4328487"/>
              <a:gd name="connsiteY6767" fmla="*/ 4337103 h 4526253"/>
              <a:gd name="connsiteX6768" fmla="*/ 2806269 w 4328487"/>
              <a:gd name="connsiteY6768" fmla="*/ 4331175 h 4526253"/>
              <a:gd name="connsiteX6769" fmla="*/ 2806498 w 4328487"/>
              <a:gd name="connsiteY6769" fmla="*/ 4320124 h 4526253"/>
              <a:gd name="connsiteX6770" fmla="*/ 2878993 w 4328487"/>
              <a:gd name="connsiteY6770" fmla="*/ 4271555 h 4526253"/>
              <a:gd name="connsiteX6771" fmla="*/ 2867515 w 4328487"/>
              <a:gd name="connsiteY6771" fmla="*/ 4274025 h 4526253"/>
              <a:gd name="connsiteX6772" fmla="*/ 2871389 w 4328487"/>
              <a:gd name="connsiteY6772" fmla="*/ 4266702 h 4526253"/>
              <a:gd name="connsiteX6773" fmla="*/ 2804683 w 4328487"/>
              <a:gd name="connsiteY6773" fmla="*/ 4313987 h 4526253"/>
              <a:gd name="connsiteX6774" fmla="*/ 2827923 w 4328487"/>
              <a:gd name="connsiteY6774" fmla="*/ 4283201 h 4526253"/>
              <a:gd name="connsiteX6775" fmla="*/ 2787548 w 4328487"/>
              <a:gd name="connsiteY6775" fmla="*/ 4298434 h 4526253"/>
              <a:gd name="connsiteX6776" fmla="*/ 2786461 w 4328487"/>
              <a:gd name="connsiteY6776" fmla="*/ 4305838 h 4526253"/>
              <a:gd name="connsiteX6777" fmla="*/ 2776839 w 4328487"/>
              <a:gd name="connsiteY6777" fmla="*/ 4300899 h 4526253"/>
              <a:gd name="connsiteX6778" fmla="*/ 2795643 w 4328487"/>
              <a:gd name="connsiteY6778" fmla="*/ 4276000 h 4526253"/>
              <a:gd name="connsiteX6779" fmla="*/ 2770593 w 4328487"/>
              <a:gd name="connsiteY6779" fmla="*/ 4291236 h 4526253"/>
              <a:gd name="connsiteX6780" fmla="*/ 2791153 w 4328487"/>
              <a:gd name="connsiteY6780" fmla="*/ 4268440 h 4526253"/>
              <a:gd name="connsiteX6781" fmla="*/ 2768124 w 4328487"/>
              <a:gd name="connsiteY6781" fmla="*/ 4289619 h 4526253"/>
              <a:gd name="connsiteX6782" fmla="*/ 2776988 w 4328487"/>
              <a:gd name="connsiteY6782" fmla="*/ 4261320 h 4526253"/>
              <a:gd name="connsiteX6783" fmla="*/ 2760718 w 4328487"/>
              <a:gd name="connsiteY6783" fmla="*/ 4283513 h 4526253"/>
              <a:gd name="connsiteX6784" fmla="*/ 2752319 w 4328487"/>
              <a:gd name="connsiteY6784" fmla="*/ 4277803 h 4526253"/>
              <a:gd name="connsiteX6785" fmla="*/ 2800604 w 4328487"/>
              <a:gd name="connsiteY6785" fmla="*/ 4225922 h 4526253"/>
              <a:gd name="connsiteX6786" fmla="*/ 2741870 w 4328487"/>
              <a:gd name="connsiteY6786" fmla="*/ 4268836 h 4526253"/>
              <a:gd name="connsiteX6787" fmla="*/ 2762216 w 4328487"/>
              <a:gd name="connsiteY6787" fmla="*/ 4247482 h 4526253"/>
              <a:gd name="connsiteX6788" fmla="*/ 2724519 w 4328487"/>
              <a:gd name="connsiteY6788" fmla="*/ 4244061 h 4526253"/>
              <a:gd name="connsiteX6789" fmla="*/ 2725808 w 4328487"/>
              <a:gd name="connsiteY6789" fmla="*/ 4244819 h 4526253"/>
              <a:gd name="connsiteX6790" fmla="*/ 2721745 w 4328487"/>
              <a:gd name="connsiteY6790" fmla="*/ 4234375 h 4526253"/>
              <a:gd name="connsiteX6791" fmla="*/ 2725948 w 4328487"/>
              <a:gd name="connsiteY6791" fmla="*/ 4233677 h 4526253"/>
              <a:gd name="connsiteX6792" fmla="*/ 2705738 w 4328487"/>
              <a:gd name="connsiteY6792" fmla="*/ 4234471 h 4526253"/>
              <a:gd name="connsiteX6793" fmla="*/ 2720488 w 4328487"/>
              <a:gd name="connsiteY6793" fmla="*/ 4227370 h 4526253"/>
              <a:gd name="connsiteX6794" fmla="*/ 2694348 w 4328487"/>
              <a:gd name="connsiteY6794" fmla="*/ 4237038 h 4526253"/>
              <a:gd name="connsiteX6795" fmla="*/ 2699013 w 4328487"/>
              <a:gd name="connsiteY6795" fmla="*/ 4222411 h 4526253"/>
              <a:gd name="connsiteX6796" fmla="*/ 2680095 w 4328487"/>
              <a:gd name="connsiteY6796" fmla="*/ 4226271 h 4526253"/>
              <a:gd name="connsiteX6797" fmla="*/ 2685927 w 4328487"/>
              <a:gd name="connsiteY6797" fmla="*/ 4216245 h 4526253"/>
              <a:gd name="connsiteX6798" fmla="*/ 2701587 w 4328487"/>
              <a:gd name="connsiteY6798" fmla="*/ 4223930 h 4526253"/>
              <a:gd name="connsiteX6799" fmla="*/ 2725313 w 4328487"/>
              <a:gd name="connsiteY6799" fmla="*/ 4196599 h 4526253"/>
              <a:gd name="connsiteX6800" fmla="*/ 2670533 w 4328487"/>
              <a:gd name="connsiteY6800" fmla="*/ 4218259 h 4526253"/>
              <a:gd name="connsiteX6801" fmla="*/ 2668332 w 4328487"/>
              <a:gd name="connsiteY6801" fmla="*/ 4202711 h 4526253"/>
              <a:gd name="connsiteX6802" fmla="*/ 2663578 w 4328487"/>
              <a:gd name="connsiteY6802" fmla="*/ 4207832 h 4526253"/>
              <a:gd name="connsiteX6803" fmla="*/ 2672976 w 4328487"/>
              <a:gd name="connsiteY6803" fmla="*/ 4193076 h 4526253"/>
              <a:gd name="connsiteX6804" fmla="*/ 2667147 w 4328487"/>
              <a:gd name="connsiteY6804" fmla="*/ 4195993 h 4526253"/>
              <a:gd name="connsiteX6805" fmla="*/ 2671768 w 4328487"/>
              <a:gd name="connsiteY6805" fmla="*/ 4191354 h 4526253"/>
              <a:gd name="connsiteX6806" fmla="*/ 2666820 w 4328487"/>
              <a:gd name="connsiteY6806" fmla="*/ 4192921 h 4526253"/>
              <a:gd name="connsiteX6807" fmla="*/ 2688245 w 4328487"/>
              <a:gd name="connsiteY6807" fmla="*/ 4172522 h 4526253"/>
              <a:gd name="connsiteX6808" fmla="*/ 2684583 w 4328487"/>
              <a:gd name="connsiteY6808" fmla="*/ 4181959 h 4526253"/>
              <a:gd name="connsiteX6809" fmla="*/ 2700107 w 4328487"/>
              <a:gd name="connsiteY6809" fmla="*/ 4164186 h 4526253"/>
              <a:gd name="connsiteX6810" fmla="*/ 2696478 w 4328487"/>
              <a:gd name="connsiteY6810" fmla="*/ 4166130 h 4526253"/>
              <a:gd name="connsiteX6811" fmla="*/ 2706584 w 4328487"/>
              <a:gd name="connsiteY6811" fmla="*/ 4155694 h 4526253"/>
              <a:gd name="connsiteX6812" fmla="*/ 2694250 w 4328487"/>
              <a:gd name="connsiteY6812" fmla="*/ 4156826 h 4526253"/>
              <a:gd name="connsiteX6813" fmla="*/ 2690669 w 4328487"/>
              <a:gd name="connsiteY6813" fmla="*/ 4166130 h 4526253"/>
              <a:gd name="connsiteX6814" fmla="*/ 2694305 w 4328487"/>
              <a:gd name="connsiteY6814" fmla="*/ 4164414 h 4526253"/>
              <a:gd name="connsiteX6815" fmla="*/ 2690062 w 4328487"/>
              <a:gd name="connsiteY6815" fmla="*/ 4167709 h 4526253"/>
              <a:gd name="connsiteX6816" fmla="*/ 2689357 w 4328487"/>
              <a:gd name="connsiteY6816" fmla="*/ 4169537 h 4526253"/>
              <a:gd name="connsiteX6817" fmla="*/ 2660361 w 4328487"/>
              <a:gd name="connsiteY6817" fmla="*/ 4194115 h 4526253"/>
              <a:gd name="connsiteX6818" fmla="*/ 2661543 w 4328487"/>
              <a:gd name="connsiteY6818" fmla="*/ 4182003 h 4526253"/>
              <a:gd name="connsiteX6819" fmla="*/ 2632033 w 4328487"/>
              <a:gd name="connsiteY6819" fmla="*/ 4192846 h 4526253"/>
              <a:gd name="connsiteX6820" fmla="*/ 2642070 w 4328487"/>
              <a:gd name="connsiteY6820" fmla="*/ 4180873 h 4526253"/>
              <a:gd name="connsiteX6821" fmla="*/ 2630821 w 4328487"/>
              <a:gd name="connsiteY6821" fmla="*/ 4165187 h 4526253"/>
              <a:gd name="connsiteX6822" fmla="*/ 2613559 w 4328487"/>
              <a:gd name="connsiteY6822" fmla="*/ 4177108 h 4526253"/>
              <a:gd name="connsiteX6823" fmla="*/ 2616964 w 4328487"/>
              <a:gd name="connsiteY6823" fmla="*/ 4171996 h 4526253"/>
              <a:gd name="connsiteX6824" fmla="*/ 2605776 w 4328487"/>
              <a:gd name="connsiteY6824" fmla="*/ 4179173 h 4526253"/>
              <a:gd name="connsiteX6825" fmla="*/ 2613942 w 4328487"/>
              <a:gd name="connsiteY6825" fmla="*/ 4167691 h 4526253"/>
              <a:gd name="connsiteX6826" fmla="*/ 2591844 w 4328487"/>
              <a:gd name="connsiteY6826" fmla="*/ 4163311 h 4526253"/>
              <a:gd name="connsiteX6827" fmla="*/ 2574611 w 4328487"/>
              <a:gd name="connsiteY6827" fmla="*/ 4178402 h 4526253"/>
              <a:gd name="connsiteX6828" fmla="*/ 2583542 w 4328487"/>
              <a:gd name="connsiteY6828" fmla="*/ 4155196 h 4526253"/>
              <a:gd name="connsiteX6829" fmla="*/ 2565765 w 4328487"/>
              <a:gd name="connsiteY6829" fmla="*/ 4166351 h 4526253"/>
              <a:gd name="connsiteX6830" fmla="*/ 2575714 w 4328487"/>
              <a:gd name="connsiteY6830" fmla="*/ 4154284 h 4526253"/>
              <a:gd name="connsiteX6831" fmla="*/ 2574696 w 4328487"/>
              <a:gd name="connsiteY6831" fmla="*/ 4143145 h 4526253"/>
              <a:gd name="connsiteX6832" fmla="*/ 2566696 w 4328487"/>
              <a:gd name="connsiteY6832" fmla="*/ 4140794 h 4526253"/>
              <a:gd name="connsiteX6833" fmla="*/ 2548148 w 4328487"/>
              <a:gd name="connsiteY6833" fmla="*/ 4174335 h 4526253"/>
              <a:gd name="connsiteX6834" fmla="*/ 2551448 w 4328487"/>
              <a:gd name="connsiteY6834" fmla="*/ 4146938 h 4526253"/>
              <a:gd name="connsiteX6835" fmla="*/ 2558566 w 4328487"/>
              <a:gd name="connsiteY6835" fmla="*/ 4147087 h 4526253"/>
              <a:gd name="connsiteX6836" fmla="*/ 2551726 w 4328487"/>
              <a:gd name="connsiteY6836" fmla="*/ 4128204 h 4526253"/>
              <a:gd name="connsiteX6837" fmla="*/ 2566865 w 4328487"/>
              <a:gd name="connsiteY6837" fmla="*/ 4119850 h 4526253"/>
              <a:gd name="connsiteX6838" fmla="*/ 2557002 w 4328487"/>
              <a:gd name="connsiteY6838" fmla="*/ 4122600 h 4526253"/>
              <a:gd name="connsiteX6839" fmla="*/ 2562279 w 4328487"/>
              <a:gd name="connsiteY6839" fmla="*/ 4116996 h 4526253"/>
              <a:gd name="connsiteX6840" fmla="*/ 2546496 w 4328487"/>
              <a:gd name="connsiteY6840" fmla="*/ 4126122 h 4526253"/>
              <a:gd name="connsiteX6841" fmla="*/ 2547140 w 4328487"/>
              <a:gd name="connsiteY6841" fmla="*/ 4125350 h 4526253"/>
              <a:gd name="connsiteX6842" fmla="*/ 2544246 w 4328487"/>
              <a:gd name="connsiteY6842" fmla="*/ 4124144 h 4526253"/>
              <a:gd name="connsiteX6843" fmla="*/ 2536700 w 4328487"/>
              <a:gd name="connsiteY6843" fmla="*/ 4120994 h 4526253"/>
              <a:gd name="connsiteX6844" fmla="*/ 2540708 w 4328487"/>
              <a:gd name="connsiteY6844" fmla="*/ 4116742 h 4526253"/>
              <a:gd name="connsiteX6845" fmla="*/ 2529929 w 4328487"/>
              <a:gd name="connsiteY6845" fmla="*/ 4118923 h 4526253"/>
              <a:gd name="connsiteX6846" fmla="*/ 2534280 w 4328487"/>
              <a:gd name="connsiteY6846" fmla="*/ 4108137 h 4526253"/>
              <a:gd name="connsiteX6847" fmla="*/ 2510796 w 4328487"/>
              <a:gd name="connsiteY6847" fmla="*/ 4114813 h 4526253"/>
              <a:gd name="connsiteX6848" fmla="*/ 2513377 w 4328487"/>
              <a:gd name="connsiteY6848" fmla="*/ 4115085 h 4526253"/>
              <a:gd name="connsiteX6849" fmla="*/ 2514776 w 4328487"/>
              <a:gd name="connsiteY6849" fmla="*/ 4107391 h 4526253"/>
              <a:gd name="connsiteX6850" fmla="*/ 2474368 w 4328487"/>
              <a:gd name="connsiteY6850" fmla="*/ 4123009 h 4526253"/>
              <a:gd name="connsiteX6851" fmla="*/ 2494003 w 4328487"/>
              <a:gd name="connsiteY6851" fmla="*/ 4107998 h 4526253"/>
              <a:gd name="connsiteX6852" fmla="*/ 2495460 w 4328487"/>
              <a:gd name="connsiteY6852" fmla="*/ 4097230 h 4526253"/>
              <a:gd name="connsiteX6853" fmla="*/ 2501920 w 4328487"/>
              <a:gd name="connsiteY6853" fmla="*/ 4099592 h 4526253"/>
              <a:gd name="connsiteX6854" fmla="*/ 2479835 w 4328487"/>
              <a:gd name="connsiteY6854" fmla="*/ 4098575 h 4526253"/>
              <a:gd name="connsiteX6855" fmla="*/ 2487142 w 4328487"/>
              <a:gd name="connsiteY6855" fmla="*/ 4079892 h 4526253"/>
              <a:gd name="connsiteX6856" fmla="*/ 2466168 w 4328487"/>
              <a:gd name="connsiteY6856" fmla="*/ 4099523 h 4526253"/>
              <a:gd name="connsiteX6857" fmla="*/ 2472813 w 4328487"/>
              <a:gd name="connsiteY6857" fmla="*/ 4083055 h 4526253"/>
              <a:gd name="connsiteX6858" fmla="*/ 2455324 w 4328487"/>
              <a:gd name="connsiteY6858" fmla="*/ 4069423 h 4526253"/>
              <a:gd name="connsiteX6859" fmla="*/ 2449930 w 4328487"/>
              <a:gd name="connsiteY6859" fmla="*/ 4071763 h 4526253"/>
              <a:gd name="connsiteX6860" fmla="*/ 2446744 w 4328487"/>
              <a:gd name="connsiteY6860" fmla="*/ 4071026 h 4526253"/>
              <a:gd name="connsiteX6861" fmla="*/ 2446400 w 4328487"/>
              <a:gd name="connsiteY6861" fmla="*/ 4071302 h 4526253"/>
              <a:gd name="connsiteX6862" fmla="*/ 2446679 w 4328487"/>
              <a:gd name="connsiteY6862" fmla="*/ 4071010 h 4526253"/>
              <a:gd name="connsiteX6863" fmla="*/ 2437512 w 4328487"/>
              <a:gd name="connsiteY6863" fmla="*/ 4068883 h 4526253"/>
              <a:gd name="connsiteX6864" fmla="*/ 2425380 w 4328487"/>
              <a:gd name="connsiteY6864" fmla="*/ 4067877 h 4526253"/>
              <a:gd name="connsiteX6865" fmla="*/ 2431171 w 4328487"/>
              <a:gd name="connsiteY6865" fmla="*/ 4053625 h 4526253"/>
              <a:gd name="connsiteX6866" fmla="*/ 2416236 w 4328487"/>
              <a:gd name="connsiteY6866" fmla="*/ 4055925 h 4526253"/>
              <a:gd name="connsiteX6867" fmla="*/ 2435090 w 4328487"/>
              <a:gd name="connsiteY6867" fmla="*/ 4039863 h 4526253"/>
              <a:gd name="connsiteX6868" fmla="*/ 2424711 w 4328487"/>
              <a:gd name="connsiteY6868" fmla="*/ 4041849 h 4526253"/>
              <a:gd name="connsiteX6869" fmla="*/ 2432538 w 4328487"/>
              <a:gd name="connsiteY6869" fmla="*/ 4033345 h 4526253"/>
              <a:gd name="connsiteX6870" fmla="*/ 2413681 w 4328487"/>
              <a:gd name="connsiteY6870" fmla="*/ 4039995 h 4526253"/>
              <a:gd name="connsiteX6871" fmla="*/ 2414421 w 4328487"/>
              <a:gd name="connsiteY6871" fmla="*/ 4043928 h 4526253"/>
              <a:gd name="connsiteX6872" fmla="*/ 2405202 w 4328487"/>
              <a:gd name="connsiteY6872" fmla="*/ 4035242 h 4526253"/>
              <a:gd name="connsiteX6873" fmla="*/ 2413649 w 4328487"/>
              <a:gd name="connsiteY6873" fmla="*/ 4027409 h 4526253"/>
              <a:gd name="connsiteX6874" fmla="*/ 2422761 w 4328487"/>
              <a:gd name="connsiteY6874" fmla="*/ 4026778 h 4526253"/>
              <a:gd name="connsiteX6875" fmla="*/ 2424027 w 4328487"/>
              <a:gd name="connsiteY6875" fmla="*/ 4016011 h 4526253"/>
              <a:gd name="connsiteX6876" fmla="*/ 2405834 w 4328487"/>
              <a:gd name="connsiteY6876" fmla="*/ 4029858 h 4526253"/>
              <a:gd name="connsiteX6877" fmla="*/ 2392091 w 4328487"/>
              <a:gd name="connsiteY6877" fmla="*/ 4024659 h 4526253"/>
              <a:gd name="connsiteX6878" fmla="*/ 2401203 w 4328487"/>
              <a:gd name="connsiteY6878" fmla="*/ 4014612 h 4526253"/>
              <a:gd name="connsiteX6879" fmla="*/ 2393962 w 4328487"/>
              <a:gd name="connsiteY6879" fmla="*/ 4014752 h 4526253"/>
              <a:gd name="connsiteX6880" fmla="*/ 2407627 w 4328487"/>
              <a:gd name="connsiteY6880" fmla="*/ 4004391 h 4526253"/>
              <a:gd name="connsiteX6881" fmla="*/ 2386749 w 4328487"/>
              <a:gd name="connsiteY6881" fmla="*/ 4008648 h 4526253"/>
              <a:gd name="connsiteX6882" fmla="*/ 2393884 w 4328487"/>
              <a:gd name="connsiteY6882" fmla="*/ 3999191 h 4526253"/>
              <a:gd name="connsiteX6883" fmla="*/ 2379600 w 4328487"/>
              <a:gd name="connsiteY6883" fmla="*/ 4001776 h 4526253"/>
              <a:gd name="connsiteX6884" fmla="*/ 2365772 w 4328487"/>
              <a:gd name="connsiteY6884" fmla="*/ 4015308 h 4526253"/>
              <a:gd name="connsiteX6885" fmla="*/ 2366168 w 4328487"/>
              <a:gd name="connsiteY6885" fmla="*/ 3999839 h 4526253"/>
              <a:gd name="connsiteX6886" fmla="*/ 2362537 w 4328487"/>
              <a:gd name="connsiteY6886" fmla="*/ 4012446 h 4526253"/>
              <a:gd name="connsiteX6887" fmla="*/ 2357585 w 4328487"/>
              <a:gd name="connsiteY6887" fmla="*/ 3978662 h 4526253"/>
              <a:gd name="connsiteX6888" fmla="*/ 2350275 w 4328487"/>
              <a:gd name="connsiteY6888" fmla="*/ 4000897 h 4526253"/>
              <a:gd name="connsiteX6889" fmla="*/ 2339088 w 4328487"/>
              <a:gd name="connsiteY6889" fmla="*/ 3987998 h 4526253"/>
              <a:gd name="connsiteX6890" fmla="*/ 2351180 w 4328487"/>
              <a:gd name="connsiteY6890" fmla="*/ 3978029 h 4526253"/>
              <a:gd name="connsiteX6891" fmla="*/ 2342402 w 4328487"/>
              <a:gd name="connsiteY6891" fmla="*/ 3980485 h 4526253"/>
              <a:gd name="connsiteX6892" fmla="*/ 2349696 w 4328487"/>
              <a:gd name="connsiteY6892" fmla="*/ 3971408 h 4526253"/>
              <a:gd name="connsiteX6893" fmla="*/ 2338568 w 4328487"/>
              <a:gd name="connsiteY6893" fmla="*/ 3971959 h 4526253"/>
              <a:gd name="connsiteX6894" fmla="*/ 2325792 w 4328487"/>
              <a:gd name="connsiteY6894" fmla="*/ 3989136 h 4526253"/>
              <a:gd name="connsiteX6895" fmla="*/ 2334430 w 4328487"/>
              <a:gd name="connsiteY6895" fmla="*/ 3968331 h 4526253"/>
              <a:gd name="connsiteX6896" fmla="*/ 2325098 w 4328487"/>
              <a:gd name="connsiteY6896" fmla="*/ 3975209 h 4526253"/>
              <a:gd name="connsiteX6897" fmla="*/ 2328127 w 4328487"/>
              <a:gd name="connsiteY6897" fmla="*/ 3967602 h 4526253"/>
              <a:gd name="connsiteX6898" fmla="*/ 2316649 w 4328487"/>
              <a:gd name="connsiteY6898" fmla="*/ 3983043 h 4526253"/>
              <a:gd name="connsiteX6899" fmla="*/ 2326464 w 4328487"/>
              <a:gd name="connsiteY6899" fmla="*/ 3967901 h 4526253"/>
              <a:gd name="connsiteX6900" fmla="*/ 2322354 w 4328487"/>
              <a:gd name="connsiteY6900" fmla="*/ 3965141 h 4526253"/>
              <a:gd name="connsiteX6901" fmla="*/ 2329573 w 4328487"/>
              <a:gd name="connsiteY6901" fmla="*/ 3962886 h 4526253"/>
              <a:gd name="connsiteX6902" fmla="*/ 2330518 w 4328487"/>
              <a:gd name="connsiteY6902" fmla="*/ 3961421 h 4526253"/>
              <a:gd name="connsiteX6903" fmla="*/ 2334573 w 4328487"/>
              <a:gd name="connsiteY6903" fmla="*/ 3963048 h 4526253"/>
              <a:gd name="connsiteX6904" fmla="*/ 2341126 w 4328487"/>
              <a:gd name="connsiteY6904" fmla="*/ 3953594 h 4526253"/>
              <a:gd name="connsiteX6905" fmla="*/ 2341091 w 4328487"/>
              <a:gd name="connsiteY6905" fmla="*/ 3951673 h 4526253"/>
              <a:gd name="connsiteX6906" fmla="*/ 2341304 w 4328487"/>
              <a:gd name="connsiteY6906" fmla="*/ 3951565 h 4526253"/>
              <a:gd name="connsiteX6907" fmla="*/ 2343203 w 4328487"/>
              <a:gd name="connsiteY6907" fmla="*/ 3950604 h 4526253"/>
              <a:gd name="connsiteX6908" fmla="*/ 2350222 w 4328487"/>
              <a:gd name="connsiteY6908" fmla="*/ 3940185 h 4526253"/>
              <a:gd name="connsiteX6909" fmla="*/ 2347006 w 4328487"/>
              <a:gd name="connsiteY6909" fmla="*/ 3939436 h 4526253"/>
              <a:gd name="connsiteX6910" fmla="*/ 2332370 w 4328487"/>
              <a:gd name="connsiteY6910" fmla="*/ 3957648 h 4526253"/>
              <a:gd name="connsiteX6911" fmla="*/ 2329129 w 4328487"/>
              <a:gd name="connsiteY6911" fmla="*/ 3957989 h 4526253"/>
              <a:gd name="connsiteX6912" fmla="*/ 2321922 w 4328487"/>
              <a:gd name="connsiteY6912" fmla="*/ 3962164 h 4526253"/>
              <a:gd name="connsiteX6913" fmla="*/ 2312829 w 4328487"/>
              <a:gd name="connsiteY6913" fmla="*/ 3955496 h 4526253"/>
              <a:gd name="connsiteX6914" fmla="*/ 2248907 w 4328487"/>
              <a:gd name="connsiteY6914" fmla="*/ 4053678 h 4526253"/>
              <a:gd name="connsiteX6915" fmla="*/ 2278751 w 4328487"/>
              <a:gd name="connsiteY6915" fmla="*/ 3991534 h 4526253"/>
              <a:gd name="connsiteX6916" fmla="*/ 2238188 w 4328487"/>
              <a:gd name="connsiteY6916" fmla="*/ 4009075 h 4526253"/>
              <a:gd name="connsiteX6917" fmla="*/ 2273365 w 4328487"/>
              <a:gd name="connsiteY6917" fmla="*/ 3968994 h 4526253"/>
              <a:gd name="connsiteX6918" fmla="*/ 2237276 w 4328487"/>
              <a:gd name="connsiteY6918" fmla="*/ 3994286 h 4526253"/>
              <a:gd name="connsiteX6919" fmla="*/ 2282809 w 4328487"/>
              <a:gd name="connsiteY6919" fmla="*/ 3931278 h 4526253"/>
              <a:gd name="connsiteX6920" fmla="*/ 2281725 w 4328487"/>
              <a:gd name="connsiteY6920" fmla="*/ 3924464 h 4526253"/>
              <a:gd name="connsiteX6921" fmla="*/ 2297400 w 4328487"/>
              <a:gd name="connsiteY6921" fmla="*/ 3906021 h 4526253"/>
              <a:gd name="connsiteX6922" fmla="*/ 2280844 w 4328487"/>
              <a:gd name="connsiteY6922" fmla="*/ 3912847 h 4526253"/>
              <a:gd name="connsiteX6923" fmla="*/ 2284603 w 4328487"/>
              <a:gd name="connsiteY6923" fmla="*/ 3904561 h 4526253"/>
              <a:gd name="connsiteX6924" fmla="*/ 2263890 w 4328487"/>
              <a:gd name="connsiteY6924" fmla="*/ 3918618 h 4526253"/>
              <a:gd name="connsiteX6925" fmla="*/ 2185094 w 4328487"/>
              <a:gd name="connsiteY6925" fmla="*/ 4025440 h 4526253"/>
              <a:gd name="connsiteX6926" fmla="*/ 2262116 w 4328487"/>
              <a:gd name="connsiteY6926" fmla="*/ 3953305 h 4526253"/>
              <a:gd name="connsiteX6927" fmla="*/ 2146879 w 4328487"/>
              <a:gd name="connsiteY6927" fmla="*/ 4094455 h 4526253"/>
              <a:gd name="connsiteX6928" fmla="*/ 2145689 w 4328487"/>
              <a:gd name="connsiteY6928" fmla="*/ 4059496 h 4526253"/>
              <a:gd name="connsiteX6929" fmla="*/ 2192293 w 4328487"/>
              <a:gd name="connsiteY6929" fmla="*/ 4004550 h 4526253"/>
              <a:gd name="connsiteX6930" fmla="*/ 2212868 w 4328487"/>
              <a:gd name="connsiteY6930" fmla="*/ 3955625 h 4526253"/>
              <a:gd name="connsiteX6931" fmla="*/ 2255784 w 4328487"/>
              <a:gd name="connsiteY6931" fmla="*/ 3903391 h 4526253"/>
              <a:gd name="connsiteX6932" fmla="*/ 2253600 w 4328487"/>
              <a:gd name="connsiteY6932" fmla="*/ 3904174 h 4526253"/>
              <a:gd name="connsiteX6933" fmla="*/ 2254731 w 4328487"/>
              <a:gd name="connsiteY6933" fmla="*/ 3903301 h 4526253"/>
              <a:gd name="connsiteX6934" fmla="*/ 2246937 w 4328487"/>
              <a:gd name="connsiteY6934" fmla="*/ 3894896 h 4526253"/>
              <a:gd name="connsiteX6935" fmla="*/ 2217504 w 4328487"/>
              <a:gd name="connsiteY6935" fmla="*/ 3934272 h 4526253"/>
              <a:gd name="connsiteX6936" fmla="*/ 2242034 w 4328487"/>
              <a:gd name="connsiteY6936" fmla="*/ 3890026 h 4526253"/>
              <a:gd name="connsiteX6937" fmla="*/ 2237405 w 4328487"/>
              <a:gd name="connsiteY6937" fmla="*/ 3890057 h 4526253"/>
              <a:gd name="connsiteX6938" fmla="*/ 2235157 w 4328487"/>
              <a:gd name="connsiteY6938" fmla="*/ 3895161 h 4526253"/>
              <a:gd name="connsiteX6939" fmla="*/ 2215365 w 4328487"/>
              <a:gd name="connsiteY6939" fmla="*/ 3892015 h 4526253"/>
              <a:gd name="connsiteX6940" fmla="*/ 2191654 w 4328487"/>
              <a:gd name="connsiteY6940" fmla="*/ 3909739 h 4526253"/>
              <a:gd name="connsiteX6941" fmla="*/ 2175416 w 4328487"/>
              <a:gd name="connsiteY6941" fmla="*/ 3944518 h 4526253"/>
              <a:gd name="connsiteX6942" fmla="*/ 2154294 w 4328487"/>
              <a:gd name="connsiteY6942" fmla="*/ 3947049 h 4526253"/>
              <a:gd name="connsiteX6943" fmla="*/ 2195302 w 4328487"/>
              <a:gd name="connsiteY6943" fmla="*/ 3880419 h 4526253"/>
              <a:gd name="connsiteX6944" fmla="*/ 2187229 w 4328487"/>
              <a:gd name="connsiteY6944" fmla="*/ 3877777 h 4526253"/>
              <a:gd name="connsiteX6945" fmla="*/ 2189097 w 4328487"/>
              <a:gd name="connsiteY6945" fmla="*/ 3884394 h 4526253"/>
              <a:gd name="connsiteX6946" fmla="*/ 2182487 w 4328487"/>
              <a:gd name="connsiteY6946" fmla="*/ 3882705 h 4526253"/>
              <a:gd name="connsiteX6947" fmla="*/ 2151833 w 4328487"/>
              <a:gd name="connsiteY6947" fmla="*/ 3920548 h 4526253"/>
              <a:gd name="connsiteX6948" fmla="*/ 2179290 w 4328487"/>
              <a:gd name="connsiteY6948" fmla="*/ 3881762 h 4526253"/>
              <a:gd name="connsiteX6949" fmla="*/ 2176184 w 4328487"/>
              <a:gd name="connsiteY6949" fmla="*/ 3876114 h 4526253"/>
              <a:gd name="connsiteX6950" fmla="*/ 2180411 w 4328487"/>
              <a:gd name="connsiteY6950" fmla="*/ 3876280 h 4526253"/>
              <a:gd name="connsiteX6951" fmla="*/ 2185469 w 4328487"/>
              <a:gd name="connsiteY6951" fmla="*/ 3860400 h 4526253"/>
              <a:gd name="connsiteX6952" fmla="*/ 2146569 w 4328487"/>
              <a:gd name="connsiteY6952" fmla="*/ 3920101 h 4526253"/>
              <a:gd name="connsiteX6953" fmla="*/ 2173075 w 4328487"/>
              <a:gd name="connsiteY6953" fmla="*/ 3868162 h 4526253"/>
              <a:gd name="connsiteX6954" fmla="*/ 2170553 w 4328487"/>
              <a:gd name="connsiteY6954" fmla="*/ 3868368 h 4526253"/>
              <a:gd name="connsiteX6955" fmla="*/ 2170939 w 4328487"/>
              <a:gd name="connsiteY6955" fmla="*/ 3851841 h 4526253"/>
              <a:gd name="connsiteX6956" fmla="*/ 2134425 w 4328487"/>
              <a:gd name="connsiteY6956" fmla="*/ 3911816 h 4526253"/>
              <a:gd name="connsiteX6957" fmla="*/ 2118660 w 4328487"/>
              <a:gd name="connsiteY6957" fmla="*/ 3907783 h 4526253"/>
              <a:gd name="connsiteX6958" fmla="*/ 2165990 w 4328487"/>
              <a:gd name="connsiteY6958" fmla="*/ 3847551 h 4526253"/>
              <a:gd name="connsiteX6959" fmla="*/ 2160631 w 4328487"/>
              <a:gd name="connsiteY6959" fmla="*/ 3841145 h 4526253"/>
              <a:gd name="connsiteX6960" fmla="*/ 2159646 w 4328487"/>
              <a:gd name="connsiteY6960" fmla="*/ 3842594 h 4526253"/>
              <a:gd name="connsiteX6961" fmla="*/ 2155354 w 4328487"/>
              <a:gd name="connsiteY6961" fmla="*/ 3850304 h 4526253"/>
              <a:gd name="connsiteX6962" fmla="*/ 2155447 w 4328487"/>
              <a:gd name="connsiteY6962" fmla="*/ 3849152 h 4526253"/>
              <a:gd name="connsiteX6963" fmla="*/ 2119410 w 4328487"/>
              <a:gd name="connsiteY6963" fmla="*/ 3905664 h 4526253"/>
              <a:gd name="connsiteX6964" fmla="*/ 2080002 w 4328487"/>
              <a:gd name="connsiteY6964" fmla="*/ 3943275 h 4526253"/>
              <a:gd name="connsiteX6965" fmla="*/ 2148078 w 4328487"/>
              <a:gd name="connsiteY6965" fmla="*/ 3848523 h 4526253"/>
              <a:gd name="connsiteX6966" fmla="*/ 2143499 w 4328487"/>
              <a:gd name="connsiteY6966" fmla="*/ 3840867 h 4526253"/>
              <a:gd name="connsiteX6967" fmla="*/ 2102505 w 4328487"/>
              <a:gd name="connsiteY6967" fmla="*/ 3894336 h 4526253"/>
              <a:gd name="connsiteX6968" fmla="*/ 2141805 w 4328487"/>
              <a:gd name="connsiteY6968" fmla="*/ 3837994 h 4526253"/>
              <a:gd name="connsiteX6969" fmla="*/ 2135283 w 4328487"/>
              <a:gd name="connsiteY6969" fmla="*/ 3826988 h 4526253"/>
              <a:gd name="connsiteX6970" fmla="*/ 2092879 w 4328487"/>
              <a:gd name="connsiteY6970" fmla="*/ 3828108 h 4526253"/>
              <a:gd name="connsiteX6971" fmla="*/ 2095355 w 4328487"/>
              <a:gd name="connsiteY6971" fmla="*/ 3828479 h 4526253"/>
              <a:gd name="connsiteX6972" fmla="*/ 2108527 w 4328487"/>
              <a:gd name="connsiteY6972" fmla="*/ 3808802 h 4526253"/>
              <a:gd name="connsiteX6973" fmla="*/ 2103108 w 4328487"/>
              <a:gd name="connsiteY6973" fmla="*/ 3790199 h 4526253"/>
              <a:gd name="connsiteX6974" fmla="*/ 2101096 w 4328487"/>
              <a:gd name="connsiteY6974" fmla="*/ 3792420 h 4526253"/>
              <a:gd name="connsiteX6975" fmla="*/ 2102289 w 4328487"/>
              <a:gd name="connsiteY6975" fmla="*/ 3790779 h 4526253"/>
              <a:gd name="connsiteX6976" fmla="*/ 2100444 w 4328487"/>
              <a:gd name="connsiteY6976" fmla="*/ 3792137 h 4526253"/>
              <a:gd name="connsiteX6977" fmla="*/ 2109342 w 4328487"/>
              <a:gd name="connsiteY6977" fmla="*/ 3776425 h 4526253"/>
              <a:gd name="connsiteX6978" fmla="*/ 2107863 w 4328487"/>
              <a:gd name="connsiteY6978" fmla="*/ 3775664 h 4526253"/>
              <a:gd name="connsiteX6979" fmla="*/ 2052018 w 4328487"/>
              <a:gd name="connsiteY6979" fmla="*/ 3832777 h 4526253"/>
              <a:gd name="connsiteX6980" fmla="*/ 2103793 w 4328487"/>
              <a:gd name="connsiteY6980" fmla="*/ 3773575 h 4526253"/>
              <a:gd name="connsiteX6981" fmla="*/ 2101571 w 4328487"/>
              <a:gd name="connsiteY6981" fmla="*/ 3772436 h 4526253"/>
              <a:gd name="connsiteX6982" fmla="*/ 2012477 w 4328487"/>
              <a:gd name="connsiteY6982" fmla="*/ 3873175 h 4526253"/>
              <a:gd name="connsiteX6983" fmla="*/ 2052373 w 4328487"/>
              <a:gd name="connsiteY6983" fmla="*/ 3796560 h 4526253"/>
              <a:gd name="connsiteX6984" fmla="*/ 1988473 w 4328487"/>
              <a:gd name="connsiteY6984" fmla="*/ 3860255 h 4526253"/>
              <a:gd name="connsiteX6985" fmla="*/ 2023436 w 4328487"/>
              <a:gd name="connsiteY6985" fmla="*/ 3801539 h 4526253"/>
              <a:gd name="connsiteX6986" fmla="*/ 2057549 w 4328487"/>
              <a:gd name="connsiteY6986" fmla="*/ 3796912 h 4526253"/>
              <a:gd name="connsiteX6987" fmla="*/ 2080689 w 4328487"/>
              <a:gd name="connsiteY6987" fmla="*/ 3761420 h 4526253"/>
              <a:gd name="connsiteX6988" fmla="*/ 2055470 w 4328487"/>
              <a:gd name="connsiteY6988" fmla="*/ 3748028 h 4526253"/>
              <a:gd name="connsiteX6989" fmla="*/ 1973440 w 4328487"/>
              <a:gd name="connsiteY6989" fmla="*/ 3848436 h 4526253"/>
              <a:gd name="connsiteX6990" fmla="*/ 1993873 w 4328487"/>
              <a:gd name="connsiteY6990" fmla="*/ 3784718 h 4526253"/>
              <a:gd name="connsiteX6991" fmla="*/ 1970633 w 4328487"/>
              <a:gd name="connsiteY6991" fmla="*/ 3819058 h 4526253"/>
              <a:gd name="connsiteX6992" fmla="*/ 2023960 w 4328487"/>
              <a:gd name="connsiteY6992" fmla="*/ 3731410 h 4526253"/>
              <a:gd name="connsiteX6993" fmla="*/ 2023784 w 4328487"/>
              <a:gd name="connsiteY6993" fmla="*/ 3731219 h 4526253"/>
              <a:gd name="connsiteX6994" fmla="*/ 2002408 w 4328487"/>
              <a:gd name="connsiteY6994" fmla="*/ 3756902 h 4526253"/>
              <a:gd name="connsiteX6995" fmla="*/ 2021018 w 4328487"/>
              <a:gd name="connsiteY6995" fmla="*/ 3729698 h 4526253"/>
              <a:gd name="connsiteX6996" fmla="*/ 2019906 w 4328487"/>
              <a:gd name="connsiteY6996" fmla="*/ 3729127 h 4526253"/>
              <a:gd name="connsiteX6997" fmla="*/ 2006829 w 4328487"/>
              <a:gd name="connsiteY6997" fmla="*/ 3744099 h 4526253"/>
              <a:gd name="connsiteX6998" fmla="*/ 2017406 w 4328487"/>
              <a:gd name="connsiteY6998" fmla="*/ 3727895 h 4526253"/>
              <a:gd name="connsiteX6999" fmla="*/ 2009458 w 4328487"/>
              <a:gd name="connsiteY6999" fmla="*/ 3723715 h 4526253"/>
              <a:gd name="connsiteX7000" fmla="*/ 1986296 w 4328487"/>
              <a:gd name="connsiteY7000" fmla="*/ 3764206 h 4526253"/>
              <a:gd name="connsiteX7001" fmla="*/ 2004736 w 4328487"/>
              <a:gd name="connsiteY7001" fmla="*/ 3721342 h 4526253"/>
              <a:gd name="connsiteX7002" fmla="*/ 2000843 w 4328487"/>
              <a:gd name="connsiteY7002" fmla="*/ 3719447 h 4526253"/>
              <a:gd name="connsiteX7003" fmla="*/ 1903149 w 4328487"/>
              <a:gd name="connsiteY7003" fmla="*/ 3828689 h 4526253"/>
              <a:gd name="connsiteX7004" fmla="*/ 1954285 w 4328487"/>
              <a:gd name="connsiteY7004" fmla="*/ 3750182 h 4526253"/>
              <a:gd name="connsiteX7005" fmla="*/ 1959916 w 4328487"/>
              <a:gd name="connsiteY7005" fmla="*/ 3698946 h 4526253"/>
              <a:gd name="connsiteX7006" fmla="*/ 1958895 w 4328487"/>
              <a:gd name="connsiteY7006" fmla="*/ 3698472 h 4526253"/>
              <a:gd name="connsiteX7007" fmla="*/ 1955283 w 4328487"/>
              <a:gd name="connsiteY7007" fmla="*/ 3696667 h 4526253"/>
              <a:gd name="connsiteX7008" fmla="*/ 1947741 w 4328487"/>
              <a:gd name="connsiteY7008" fmla="*/ 3707570 h 4526253"/>
              <a:gd name="connsiteX7009" fmla="*/ 1875642 w 4328487"/>
              <a:gd name="connsiteY7009" fmla="*/ 3803210 h 4526253"/>
              <a:gd name="connsiteX7010" fmla="*/ 1894459 w 4328487"/>
              <a:gd name="connsiteY7010" fmla="*/ 3772256 h 4526253"/>
              <a:gd name="connsiteX7011" fmla="*/ 1848530 w 4328487"/>
              <a:gd name="connsiteY7011" fmla="*/ 3831907 h 4526253"/>
              <a:gd name="connsiteX7012" fmla="*/ 1892628 w 4328487"/>
              <a:gd name="connsiteY7012" fmla="*/ 3760454 h 4526253"/>
              <a:gd name="connsiteX7013" fmla="*/ 1834795 w 4328487"/>
              <a:gd name="connsiteY7013" fmla="*/ 3794715 h 4526253"/>
              <a:gd name="connsiteX7014" fmla="*/ 1757572 w 4328487"/>
              <a:gd name="connsiteY7014" fmla="*/ 3904702 h 4526253"/>
              <a:gd name="connsiteX7015" fmla="*/ 1824261 w 4328487"/>
              <a:gd name="connsiteY7015" fmla="*/ 3778545 h 4526253"/>
              <a:gd name="connsiteX7016" fmla="*/ 1752631 w 4328487"/>
              <a:gd name="connsiteY7016" fmla="*/ 3871973 h 4526253"/>
              <a:gd name="connsiteX7017" fmla="*/ 1803025 w 4328487"/>
              <a:gd name="connsiteY7017" fmla="*/ 3793084 h 4526253"/>
              <a:gd name="connsiteX7018" fmla="*/ 1819145 w 4328487"/>
              <a:gd name="connsiteY7018" fmla="*/ 3745628 h 4526253"/>
              <a:gd name="connsiteX7019" fmla="*/ 1799401 w 4328487"/>
              <a:gd name="connsiteY7019" fmla="*/ 3754874 h 4526253"/>
              <a:gd name="connsiteX7020" fmla="*/ 1686776 w 4328487"/>
              <a:gd name="connsiteY7020" fmla="*/ 3951340 h 4526253"/>
              <a:gd name="connsiteX7021" fmla="*/ 1743652 w 4328487"/>
              <a:gd name="connsiteY7021" fmla="*/ 3820250 h 4526253"/>
              <a:gd name="connsiteX7022" fmla="*/ 1764513 w 4328487"/>
              <a:gd name="connsiteY7022" fmla="*/ 3803215 h 4526253"/>
              <a:gd name="connsiteX7023" fmla="*/ 1773801 w 4328487"/>
              <a:gd name="connsiteY7023" fmla="*/ 3777558 h 4526253"/>
              <a:gd name="connsiteX7024" fmla="*/ 1778382 w 4328487"/>
              <a:gd name="connsiteY7024" fmla="*/ 3774718 h 4526253"/>
              <a:gd name="connsiteX7025" fmla="*/ 1798839 w 4328487"/>
              <a:gd name="connsiteY7025" fmla="*/ 3751129 h 4526253"/>
              <a:gd name="connsiteX7026" fmla="*/ 1780941 w 4328487"/>
              <a:gd name="connsiteY7026" fmla="*/ 3762576 h 4526253"/>
              <a:gd name="connsiteX7027" fmla="*/ 1774169 w 4328487"/>
              <a:gd name="connsiteY7027" fmla="*/ 3776514 h 4526253"/>
              <a:gd name="connsiteX7028" fmla="*/ 1772000 w 4328487"/>
              <a:gd name="connsiteY7028" fmla="*/ 3771448 h 4526253"/>
              <a:gd name="connsiteX7029" fmla="*/ 1776957 w 4328487"/>
              <a:gd name="connsiteY7029" fmla="*/ 3734645 h 4526253"/>
              <a:gd name="connsiteX7030" fmla="*/ 1835878 w 4328487"/>
              <a:gd name="connsiteY7030" fmla="*/ 3659931 h 4526253"/>
              <a:gd name="connsiteX7031" fmla="*/ 1802260 w 4328487"/>
              <a:gd name="connsiteY7031" fmla="*/ 3696256 h 4526253"/>
              <a:gd name="connsiteX7032" fmla="*/ 1827566 w 4328487"/>
              <a:gd name="connsiteY7032" fmla="*/ 3657869 h 4526253"/>
              <a:gd name="connsiteX7033" fmla="*/ 1765552 w 4328487"/>
              <a:gd name="connsiteY7033" fmla="*/ 3737405 h 4526253"/>
              <a:gd name="connsiteX7034" fmla="*/ 1768749 w 4328487"/>
              <a:gd name="connsiteY7034" fmla="*/ 3732486 h 4526253"/>
              <a:gd name="connsiteX7035" fmla="*/ 1747808 w 4328487"/>
              <a:gd name="connsiteY7035" fmla="*/ 3737512 h 4526253"/>
              <a:gd name="connsiteX7036" fmla="*/ 1764878 w 4328487"/>
              <a:gd name="connsiteY7036" fmla="*/ 3709068 h 4526253"/>
              <a:gd name="connsiteX7037" fmla="*/ 1729421 w 4328487"/>
              <a:gd name="connsiteY7037" fmla="*/ 3745502 h 4526253"/>
              <a:gd name="connsiteX7038" fmla="*/ 1760814 w 4328487"/>
              <a:gd name="connsiteY7038" fmla="*/ 3685654 h 4526253"/>
              <a:gd name="connsiteX7039" fmla="*/ 1680816 w 4328487"/>
              <a:gd name="connsiteY7039" fmla="*/ 3772984 h 4526253"/>
              <a:gd name="connsiteX7040" fmla="*/ 1687870 w 4328487"/>
              <a:gd name="connsiteY7040" fmla="*/ 3768043 h 4526253"/>
              <a:gd name="connsiteX7041" fmla="*/ 1705057 w 4328487"/>
              <a:gd name="connsiteY7041" fmla="*/ 3729896 h 4526253"/>
              <a:gd name="connsiteX7042" fmla="*/ 1560689 w 4328487"/>
              <a:gd name="connsiteY7042" fmla="*/ 3899657 h 4526253"/>
              <a:gd name="connsiteX7043" fmla="*/ 1643325 w 4328487"/>
              <a:gd name="connsiteY7043" fmla="*/ 3783587 h 4526253"/>
              <a:gd name="connsiteX7044" fmla="*/ 1665932 w 4328487"/>
              <a:gd name="connsiteY7044" fmla="*/ 3730999 h 4526253"/>
              <a:gd name="connsiteX7045" fmla="*/ 1680821 w 4328487"/>
              <a:gd name="connsiteY7045" fmla="*/ 3725722 h 4526253"/>
              <a:gd name="connsiteX7046" fmla="*/ 1618379 w 4328487"/>
              <a:gd name="connsiteY7046" fmla="*/ 3775094 h 4526253"/>
              <a:gd name="connsiteX7047" fmla="*/ 1671542 w 4328487"/>
              <a:gd name="connsiteY7047" fmla="*/ 3671788 h 4526253"/>
              <a:gd name="connsiteX7048" fmla="*/ 1577492 w 4328487"/>
              <a:gd name="connsiteY7048" fmla="*/ 3811944 h 4526253"/>
              <a:gd name="connsiteX7049" fmla="*/ 1624647 w 4328487"/>
              <a:gd name="connsiteY7049" fmla="*/ 3720780 h 4526253"/>
              <a:gd name="connsiteX7050" fmla="*/ 1597472 w 4328487"/>
              <a:gd name="connsiteY7050" fmla="*/ 3700675 h 4526253"/>
              <a:gd name="connsiteX7051" fmla="*/ 1578199 w 4328487"/>
              <a:gd name="connsiteY7051" fmla="*/ 3724235 h 4526253"/>
              <a:gd name="connsiteX7052" fmla="*/ 1514489 w 4328487"/>
              <a:gd name="connsiteY7052" fmla="*/ 3765544 h 4526253"/>
              <a:gd name="connsiteX7053" fmla="*/ 1555496 w 4328487"/>
              <a:gd name="connsiteY7053" fmla="*/ 3685946 h 4526253"/>
              <a:gd name="connsiteX7054" fmla="*/ 1508776 w 4328487"/>
              <a:gd name="connsiteY7054" fmla="*/ 3732822 h 4526253"/>
              <a:gd name="connsiteX7055" fmla="*/ 1589735 w 4328487"/>
              <a:gd name="connsiteY7055" fmla="*/ 3613689 h 4526253"/>
              <a:gd name="connsiteX7056" fmla="*/ 1556468 w 4328487"/>
              <a:gd name="connsiteY7056" fmla="*/ 3648089 h 4526253"/>
              <a:gd name="connsiteX7057" fmla="*/ 1593208 w 4328487"/>
              <a:gd name="connsiteY7057" fmla="*/ 3590036 h 4526253"/>
              <a:gd name="connsiteX7058" fmla="*/ 1528214 w 4328487"/>
              <a:gd name="connsiteY7058" fmla="*/ 3665939 h 4526253"/>
              <a:gd name="connsiteX7059" fmla="*/ 1523707 w 4328487"/>
              <a:gd name="connsiteY7059" fmla="*/ 3682201 h 4526253"/>
              <a:gd name="connsiteX7060" fmla="*/ 1512052 w 4328487"/>
              <a:gd name="connsiteY7060" fmla="*/ 3664404 h 4526253"/>
              <a:gd name="connsiteX7061" fmla="*/ 1549111 w 4328487"/>
              <a:gd name="connsiteY7061" fmla="*/ 3608365 h 4526253"/>
              <a:gd name="connsiteX7062" fmla="*/ 1576193 w 4328487"/>
              <a:gd name="connsiteY7062" fmla="*/ 3583607 h 4526253"/>
              <a:gd name="connsiteX7063" fmla="*/ 1597853 w 4328487"/>
              <a:gd name="connsiteY7063" fmla="*/ 3530832 h 4526253"/>
              <a:gd name="connsiteX7064" fmla="*/ 1522778 w 4328487"/>
              <a:gd name="connsiteY7064" fmla="*/ 3638114 h 4526253"/>
              <a:gd name="connsiteX7065" fmla="*/ 1492685 w 4328487"/>
              <a:gd name="connsiteY7065" fmla="*/ 3646655 h 4526253"/>
              <a:gd name="connsiteX7066" fmla="*/ 1535257 w 4328487"/>
              <a:gd name="connsiteY7066" fmla="*/ 3578574 h 4526253"/>
              <a:gd name="connsiteX7067" fmla="*/ 1514628 w 4328487"/>
              <a:gd name="connsiteY7067" fmla="*/ 3596278 h 4526253"/>
              <a:gd name="connsiteX7068" fmla="*/ 1570206 w 4328487"/>
              <a:gd name="connsiteY7068" fmla="*/ 3516493 h 4526253"/>
              <a:gd name="connsiteX7069" fmla="*/ 1562669 w 4328487"/>
              <a:gd name="connsiteY7069" fmla="*/ 3513179 h 4526253"/>
              <a:gd name="connsiteX7070" fmla="*/ 1504684 w 4328487"/>
              <a:gd name="connsiteY7070" fmla="*/ 3584716 h 4526253"/>
              <a:gd name="connsiteX7071" fmla="*/ 1540575 w 4328487"/>
              <a:gd name="connsiteY7071" fmla="*/ 3524070 h 4526253"/>
              <a:gd name="connsiteX7072" fmla="*/ 1495967 w 4328487"/>
              <a:gd name="connsiteY7072" fmla="*/ 3569879 h 4526253"/>
              <a:gd name="connsiteX7073" fmla="*/ 1434146 w 4328487"/>
              <a:gd name="connsiteY7073" fmla="*/ 3665934 h 4526253"/>
              <a:gd name="connsiteX7074" fmla="*/ 1461401 w 4328487"/>
              <a:gd name="connsiteY7074" fmla="*/ 3593049 h 4526253"/>
              <a:gd name="connsiteX7075" fmla="*/ 1430301 w 4328487"/>
              <a:gd name="connsiteY7075" fmla="*/ 3659907 h 4526253"/>
              <a:gd name="connsiteX7076" fmla="*/ 1472775 w 4328487"/>
              <a:gd name="connsiteY7076" fmla="*/ 3515165 h 4526253"/>
              <a:gd name="connsiteX7077" fmla="*/ 1415083 w 4328487"/>
              <a:gd name="connsiteY7077" fmla="*/ 3636176 h 4526253"/>
              <a:gd name="connsiteX7078" fmla="*/ 1405473 w 4328487"/>
              <a:gd name="connsiteY7078" fmla="*/ 3602804 h 4526253"/>
              <a:gd name="connsiteX7079" fmla="*/ 1455940 w 4328487"/>
              <a:gd name="connsiteY7079" fmla="*/ 3527759 h 4526253"/>
              <a:gd name="connsiteX7080" fmla="*/ 1427281 w 4328487"/>
              <a:gd name="connsiteY7080" fmla="*/ 3560017 h 4526253"/>
              <a:gd name="connsiteX7081" fmla="*/ 1462886 w 4328487"/>
              <a:gd name="connsiteY7081" fmla="*/ 3500529 h 4526253"/>
              <a:gd name="connsiteX7082" fmla="*/ 1387984 w 4328487"/>
              <a:gd name="connsiteY7082" fmla="*/ 3576202 h 4526253"/>
              <a:gd name="connsiteX7083" fmla="*/ 1397740 w 4328487"/>
              <a:gd name="connsiteY7083" fmla="*/ 3534644 h 4526253"/>
              <a:gd name="connsiteX7084" fmla="*/ 1464469 w 4328487"/>
              <a:gd name="connsiteY7084" fmla="*/ 3471699 h 4526253"/>
              <a:gd name="connsiteX7085" fmla="*/ 1446583 w 4328487"/>
              <a:gd name="connsiteY7085" fmla="*/ 3464123 h 4526253"/>
              <a:gd name="connsiteX7086" fmla="*/ 1401700 w 4328487"/>
              <a:gd name="connsiteY7086" fmla="*/ 3521556 h 4526253"/>
              <a:gd name="connsiteX7087" fmla="*/ 1389837 w 4328487"/>
              <a:gd name="connsiteY7087" fmla="*/ 3503952 h 4526253"/>
              <a:gd name="connsiteX7088" fmla="*/ 1397748 w 4328487"/>
              <a:gd name="connsiteY7088" fmla="*/ 3496796 h 4526253"/>
              <a:gd name="connsiteX7089" fmla="*/ 1410409 w 4328487"/>
              <a:gd name="connsiteY7089" fmla="*/ 3449168 h 4526253"/>
              <a:gd name="connsiteX7090" fmla="*/ 1396963 w 4328487"/>
              <a:gd name="connsiteY7090" fmla="*/ 3443869 h 4526253"/>
              <a:gd name="connsiteX7091" fmla="*/ 1360627 w 4328487"/>
              <a:gd name="connsiteY7091" fmla="*/ 3504035 h 4526253"/>
              <a:gd name="connsiteX7092" fmla="*/ 1352458 w 4328487"/>
              <a:gd name="connsiteY7092" fmla="*/ 3440010 h 4526253"/>
              <a:gd name="connsiteX7093" fmla="*/ 1360282 w 4328487"/>
              <a:gd name="connsiteY7093" fmla="*/ 3429203 h 4526253"/>
              <a:gd name="connsiteX7094" fmla="*/ 1338069 w 4328487"/>
              <a:gd name="connsiteY7094" fmla="*/ 3420307 h 4526253"/>
              <a:gd name="connsiteX7095" fmla="*/ 1288969 w 4328487"/>
              <a:gd name="connsiteY7095" fmla="*/ 3478630 h 4526253"/>
              <a:gd name="connsiteX7096" fmla="*/ 1322846 w 4328487"/>
              <a:gd name="connsiteY7096" fmla="*/ 3414348 h 4526253"/>
              <a:gd name="connsiteX7097" fmla="*/ 1309029 w 4328487"/>
              <a:gd name="connsiteY7097" fmla="*/ 3408861 h 4526253"/>
              <a:gd name="connsiteX7098" fmla="*/ 1279412 w 4328487"/>
              <a:gd name="connsiteY7098" fmla="*/ 3397417 h 4526253"/>
              <a:gd name="connsiteX7099" fmla="*/ 1273167 w 4328487"/>
              <a:gd name="connsiteY7099" fmla="*/ 3410138 h 4526253"/>
              <a:gd name="connsiteX7100" fmla="*/ 1170700 w 4328487"/>
              <a:gd name="connsiteY7100" fmla="*/ 3439774 h 4526253"/>
              <a:gd name="connsiteX7101" fmla="*/ 1165693 w 4328487"/>
              <a:gd name="connsiteY7101" fmla="*/ 3464492 h 4526253"/>
              <a:gd name="connsiteX7102" fmla="*/ 1144008 w 4328487"/>
              <a:gd name="connsiteY7102" fmla="*/ 3457418 h 4526253"/>
              <a:gd name="connsiteX7103" fmla="*/ 1155280 w 4328487"/>
              <a:gd name="connsiteY7103" fmla="*/ 3448033 h 4526253"/>
              <a:gd name="connsiteX7104" fmla="*/ 1194047 w 4328487"/>
              <a:gd name="connsiteY7104" fmla="*/ 3365180 h 4526253"/>
              <a:gd name="connsiteX7105" fmla="*/ 1191338 w 4328487"/>
              <a:gd name="connsiteY7105" fmla="*/ 3364140 h 4526253"/>
              <a:gd name="connsiteX7106" fmla="*/ 1166825 w 4328487"/>
              <a:gd name="connsiteY7106" fmla="*/ 3404638 h 4526253"/>
              <a:gd name="connsiteX7107" fmla="*/ 1185705 w 4328487"/>
              <a:gd name="connsiteY7107" fmla="*/ 3365806 h 4526253"/>
              <a:gd name="connsiteX7108" fmla="*/ 1142104 w 4328487"/>
              <a:gd name="connsiteY7108" fmla="*/ 3432359 h 4526253"/>
              <a:gd name="connsiteX7109" fmla="*/ 1170590 w 4328487"/>
              <a:gd name="connsiteY7109" fmla="*/ 3356197 h 4526253"/>
              <a:gd name="connsiteX7110" fmla="*/ 1149737 w 4328487"/>
              <a:gd name="connsiteY7110" fmla="*/ 3348351 h 4526253"/>
              <a:gd name="connsiteX7111" fmla="*/ 1130329 w 4328487"/>
              <a:gd name="connsiteY7111" fmla="*/ 3381804 h 4526253"/>
              <a:gd name="connsiteX7112" fmla="*/ 1143369 w 4328487"/>
              <a:gd name="connsiteY7112" fmla="*/ 3346084 h 4526253"/>
              <a:gd name="connsiteX7113" fmla="*/ 1140095 w 4328487"/>
              <a:gd name="connsiteY7113" fmla="*/ 3344856 h 4526253"/>
              <a:gd name="connsiteX7114" fmla="*/ 1113482 w 4328487"/>
              <a:gd name="connsiteY7114" fmla="*/ 3396891 h 4526253"/>
              <a:gd name="connsiteX7115" fmla="*/ 1115036 w 4328487"/>
              <a:gd name="connsiteY7115" fmla="*/ 3335403 h 4526253"/>
              <a:gd name="connsiteX7116" fmla="*/ 1110356 w 4328487"/>
              <a:gd name="connsiteY7116" fmla="*/ 3333700 h 4526253"/>
              <a:gd name="connsiteX7117" fmla="*/ 1006766 w 4328487"/>
              <a:gd name="connsiteY7117" fmla="*/ 3296868 h 4526253"/>
              <a:gd name="connsiteX7118" fmla="*/ 1073448 w 4328487"/>
              <a:gd name="connsiteY7118" fmla="*/ 3313562 h 4526253"/>
              <a:gd name="connsiteX7119" fmla="*/ 1074218 w 4328487"/>
              <a:gd name="connsiteY7119" fmla="*/ 3312185 h 4526253"/>
              <a:gd name="connsiteX7120" fmla="*/ 1113154 w 4328487"/>
              <a:gd name="connsiteY7120" fmla="*/ 3321868 h 4526253"/>
              <a:gd name="connsiteX7121" fmla="*/ 1114191 w 4328487"/>
              <a:gd name="connsiteY7121" fmla="*/ 3322151 h 4526253"/>
              <a:gd name="connsiteX7122" fmla="*/ 1098374 w 4328487"/>
              <a:gd name="connsiteY7122" fmla="*/ 3296308 h 4526253"/>
              <a:gd name="connsiteX7123" fmla="*/ 1106248 w 4328487"/>
              <a:gd name="connsiteY7123" fmla="*/ 3283677 h 4526253"/>
              <a:gd name="connsiteX7124" fmla="*/ 1102346 w 4328487"/>
              <a:gd name="connsiteY7124" fmla="*/ 3270551 h 4526253"/>
              <a:gd name="connsiteX7125" fmla="*/ 1080092 w 4328487"/>
              <a:gd name="connsiteY7125" fmla="*/ 3301665 h 4526253"/>
              <a:gd name="connsiteX7126" fmla="*/ 1108445 w 4328487"/>
              <a:gd name="connsiteY7126" fmla="*/ 3250905 h 4526253"/>
              <a:gd name="connsiteX7127" fmla="*/ 1093108 w 4328487"/>
              <a:gd name="connsiteY7127" fmla="*/ 3220353 h 4526253"/>
              <a:gd name="connsiteX7128" fmla="*/ 1084401 w 4328487"/>
              <a:gd name="connsiteY7128" fmla="*/ 3217236 h 4526253"/>
              <a:gd name="connsiteX7129" fmla="*/ 1076589 w 4328487"/>
              <a:gd name="connsiteY7129" fmla="*/ 3229100 h 4526253"/>
              <a:gd name="connsiteX7130" fmla="*/ 1083098 w 4328487"/>
              <a:gd name="connsiteY7130" fmla="*/ 3216669 h 4526253"/>
              <a:gd name="connsiteX7131" fmla="*/ 990717 w 4328487"/>
              <a:gd name="connsiteY7131" fmla="*/ 3184186 h 4526253"/>
              <a:gd name="connsiteX7132" fmla="*/ 1087316 w 4328487"/>
              <a:gd name="connsiteY7132" fmla="*/ 3208670 h 4526253"/>
              <a:gd name="connsiteX7133" fmla="*/ 1102970 w 4328487"/>
              <a:gd name="connsiteY7133" fmla="*/ 3178697 h 4526253"/>
              <a:gd name="connsiteX7134" fmla="*/ 995719 w 4328487"/>
              <a:gd name="connsiteY7134" fmla="*/ 3160716 h 4526253"/>
              <a:gd name="connsiteX7135" fmla="*/ 1107252 w 4328487"/>
              <a:gd name="connsiteY7135" fmla="*/ 3169930 h 4526253"/>
              <a:gd name="connsiteX7136" fmla="*/ 1147734 w 4328487"/>
              <a:gd name="connsiteY7136" fmla="*/ 3084954 h 4526253"/>
              <a:gd name="connsiteX7137" fmla="*/ 1085163 w 4328487"/>
              <a:gd name="connsiteY7137" fmla="*/ 3074575 h 4526253"/>
              <a:gd name="connsiteX7138" fmla="*/ 953540 w 4328487"/>
              <a:gd name="connsiteY7138" fmla="*/ 3052900 h 4526253"/>
              <a:gd name="connsiteX7139" fmla="*/ 1087451 w 4328487"/>
              <a:gd name="connsiteY7139" fmla="*/ 3064284 h 4526253"/>
              <a:gd name="connsiteX7140" fmla="*/ 1154297 w 4328487"/>
              <a:gd name="connsiteY7140" fmla="*/ 3070697 h 4526253"/>
              <a:gd name="connsiteX7141" fmla="*/ 1190382 w 4328487"/>
              <a:gd name="connsiteY7141" fmla="*/ 2993530 h 4526253"/>
              <a:gd name="connsiteX7142" fmla="*/ 1187140 w 4328487"/>
              <a:gd name="connsiteY7142" fmla="*/ 2982501 h 4526253"/>
              <a:gd name="connsiteX7143" fmla="*/ 1152505 w 4328487"/>
              <a:gd name="connsiteY7143" fmla="*/ 2961673 h 4526253"/>
              <a:gd name="connsiteX7144" fmla="*/ 948893 w 4328487"/>
              <a:gd name="connsiteY7144" fmla="*/ 2830154 h 4526253"/>
              <a:gd name="connsiteX7145" fmla="*/ 1168856 w 4328487"/>
              <a:gd name="connsiteY7145" fmla="*/ 2934965 h 4526253"/>
              <a:gd name="connsiteX7146" fmla="*/ 1177662 w 4328487"/>
              <a:gd name="connsiteY7146" fmla="*/ 2939235 h 4526253"/>
              <a:gd name="connsiteX7147" fmla="*/ 1166459 w 4328487"/>
              <a:gd name="connsiteY7147" fmla="*/ 2926527 h 4526253"/>
              <a:gd name="connsiteX7148" fmla="*/ 1182641 w 4328487"/>
              <a:gd name="connsiteY7148" fmla="*/ 2907791 h 4526253"/>
              <a:gd name="connsiteX7149" fmla="*/ 1176605 w 4328487"/>
              <a:gd name="connsiteY7149" fmla="*/ 2903794 h 4526253"/>
              <a:gd name="connsiteX7150" fmla="*/ 1174135 w 4328487"/>
              <a:gd name="connsiteY7150" fmla="*/ 2902175 h 4526253"/>
              <a:gd name="connsiteX7151" fmla="*/ 1152379 w 4328487"/>
              <a:gd name="connsiteY7151" fmla="*/ 2887706 h 4526253"/>
              <a:gd name="connsiteX7152" fmla="*/ 1146919 w 4328487"/>
              <a:gd name="connsiteY7152" fmla="*/ 2894368 h 4526253"/>
              <a:gd name="connsiteX7153" fmla="*/ 1152290 w 4328487"/>
              <a:gd name="connsiteY7153" fmla="*/ 2887610 h 4526253"/>
              <a:gd name="connsiteX7154" fmla="*/ 1109964 w 4328487"/>
              <a:gd name="connsiteY7154" fmla="*/ 2858280 h 4526253"/>
              <a:gd name="connsiteX7155" fmla="*/ 1158855 w 4328487"/>
              <a:gd name="connsiteY7155" fmla="*/ 2879212 h 4526253"/>
              <a:gd name="connsiteX7156" fmla="*/ 1159659 w 4328487"/>
              <a:gd name="connsiteY7156" fmla="*/ 2878170 h 4526253"/>
              <a:gd name="connsiteX7157" fmla="*/ 1180834 w 4328487"/>
              <a:gd name="connsiteY7157" fmla="*/ 2887436 h 4526253"/>
              <a:gd name="connsiteX7158" fmla="*/ 1188239 w 4328487"/>
              <a:gd name="connsiteY7158" fmla="*/ 2877016 h 4526253"/>
              <a:gd name="connsiteX7159" fmla="*/ 1166098 w 4328487"/>
              <a:gd name="connsiteY7159" fmla="*/ 2868410 h 4526253"/>
              <a:gd name="connsiteX7160" fmla="*/ 1165181 w 4328487"/>
              <a:gd name="connsiteY7160" fmla="*/ 2869491 h 4526253"/>
              <a:gd name="connsiteX7161" fmla="*/ 1159918 w 4328487"/>
              <a:gd name="connsiteY7161" fmla="*/ 2867391 h 4526253"/>
              <a:gd name="connsiteX7162" fmla="*/ 1084071 w 4328487"/>
              <a:gd name="connsiteY7162" fmla="*/ 2836632 h 4526253"/>
              <a:gd name="connsiteX7163" fmla="*/ 1006484 w 4328487"/>
              <a:gd name="connsiteY7163" fmla="*/ 2803577 h 4526253"/>
              <a:gd name="connsiteX7164" fmla="*/ 929706 w 4328487"/>
              <a:gd name="connsiteY7164" fmla="*/ 2768887 h 4526253"/>
              <a:gd name="connsiteX7165" fmla="*/ 866228 w 4328487"/>
              <a:gd name="connsiteY7165" fmla="*/ 2738917 h 4526253"/>
              <a:gd name="connsiteX7166" fmla="*/ 865119 w 4328487"/>
              <a:gd name="connsiteY7166" fmla="*/ 2738348 h 4526253"/>
              <a:gd name="connsiteX7167" fmla="*/ 856030 w 4328487"/>
              <a:gd name="connsiteY7167" fmla="*/ 2733983 h 4526253"/>
              <a:gd name="connsiteX7168" fmla="*/ 787761 w 4328487"/>
              <a:gd name="connsiteY7168" fmla="*/ 2700105 h 4526253"/>
              <a:gd name="connsiteX7169" fmla="*/ 727321 w 4328487"/>
              <a:gd name="connsiteY7169" fmla="*/ 2668389 h 4526253"/>
              <a:gd name="connsiteX7170" fmla="*/ 605190 w 4328487"/>
              <a:gd name="connsiteY7170" fmla="*/ 2597757 h 4526253"/>
              <a:gd name="connsiteX7171" fmla="*/ 741641 w 4328487"/>
              <a:gd name="connsiteY7171" fmla="*/ 2640537 h 4526253"/>
              <a:gd name="connsiteX7172" fmla="*/ 806441 w 4328487"/>
              <a:gd name="connsiteY7172" fmla="*/ 2663775 h 4526253"/>
              <a:gd name="connsiteX7173" fmla="*/ 868032 w 4328487"/>
              <a:gd name="connsiteY7173" fmla="*/ 2687319 h 4526253"/>
              <a:gd name="connsiteX7174" fmla="*/ 872726 w 4328487"/>
              <a:gd name="connsiteY7174" fmla="*/ 2679414 h 4526253"/>
              <a:gd name="connsiteX7175" fmla="*/ 856092 w 4328487"/>
              <a:gd name="connsiteY7175" fmla="*/ 2670677 h 4526253"/>
              <a:gd name="connsiteX7176" fmla="*/ 807922 w 4328487"/>
              <a:gd name="connsiteY7176" fmla="*/ 2644457 h 4526253"/>
              <a:gd name="connsiteX7177" fmla="*/ 711095 w 4328487"/>
              <a:gd name="connsiteY7177" fmla="*/ 2585008 h 4526253"/>
              <a:gd name="connsiteX7178" fmla="*/ 822140 w 4328487"/>
              <a:gd name="connsiteY7178" fmla="*/ 2616704 h 4526253"/>
              <a:gd name="connsiteX7179" fmla="*/ 831992 w 4328487"/>
              <a:gd name="connsiteY7179" fmla="*/ 2620007 h 4526253"/>
              <a:gd name="connsiteX7180" fmla="*/ 832601 w 4328487"/>
              <a:gd name="connsiteY7180" fmla="*/ 2606650 h 4526253"/>
              <a:gd name="connsiteX7181" fmla="*/ 825939 w 4328487"/>
              <a:gd name="connsiteY7181" fmla="*/ 2603232 h 4526253"/>
              <a:gd name="connsiteX7182" fmla="*/ 762786 w 4328487"/>
              <a:gd name="connsiteY7182" fmla="*/ 2570474 h 4526253"/>
              <a:gd name="connsiteX7183" fmla="*/ 740721 w 4328487"/>
              <a:gd name="connsiteY7183" fmla="*/ 2558601 h 4526253"/>
              <a:gd name="connsiteX7184" fmla="*/ 692308 w 4328487"/>
              <a:gd name="connsiteY7184" fmla="*/ 2540067 h 4526253"/>
              <a:gd name="connsiteX7185" fmla="*/ 633191 w 4328487"/>
              <a:gd name="connsiteY7185" fmla="*/ 2516893 h 4526253"/>
              <a:gd name="connsiteX7186" fmla="*/ 580369 w 4328487"/>
              <a:gd name="connsiteY7186" fmla="*/ 2495696 h 4526253"/>
              <a:gd name="connsiteX7187" fmla="*/ 472137 w 4328487"/>
              <a:gd name="connsiteY7187" fmla="*/ 2448420 h 4526253"/>
              <a:gd name="connsiteX7188" fmla="*/ 591597 w 4328487"/>
              <a:gd name="connsiteY7188" fmla="*/ 2466809 h 4526253"/>
              <a:gd name="connsiteX7189" fmla="*/ 648300 w 4328487"/>
              <a:gd name="connsiteY7189" fmla="*/ 2479430 h 4526253"/>
              <a:gd name="connsiteX7190" fmla="*/ 710755 w 4328487"/>
              <a:gd name="connsiteY7190" fmla="*/ 2495956 h 4526253"/>
              <a:gd name="connsiteX7191" fmla="*/ 776577 w 4328487"/>
              <a:gd name="connsiteY7191" fmla="*/ 2516113 h 4526253"/>
              <a:gd name="connsiteX7192" fmla="*/ 785108 w 4328487"/>
              <a:gd name="connsiteY7192" fmla="*/ 2519040 h 4526253"/>
              <a:gd name="connsiteX7193" fmla="*/ 785634 w 4328487"/>
              <a:gd name="connsiteY7193" fmla="*/ 2517306 h 4526253"/>
              <a:gd name="connsiteX7194" fmla="*/ 739045 w 4328487"/>
              <a:gd name="connsiteY7194" fmla="*/ 2498859 h 4526253"/>
              <a:gd name="connsiteX7195" fmla="*/ 691411 w 4328487"/>
              <a:gd name="connsiteY7195" fmla="*/ 2479072 h 4526253"/>
              <a:gd name="connsiteX7196" fmla="*/ 648978 w 4328487"/>
              <a:gd name="connsiteY7196" fmla="*/ 2460503 h 4526253"/>
              <a:gd name="connsiteX7197" fmla="*/ 562605 w 4328487"/>
              <a:gd name="connsiteY7197" fmla="*/ 2418184 h 4526253"/>
              <a:gd name="connsiteX7198" fmla="*/ 660382 w 4328487"/>
              <a:gd name="connsiteY7198" fmla="*/ 2431806 h 4526253"/>
              <a:gd name="connsiteX7199" fmla="*/ 706608 w 4328487"/>
              <a:gd name="connsiteY7199" fmla="*/ 2441706 h 4526253"/>
              <a:gd name="connsiteX7200" fmla="*/ 719368 w 4328487"/>
              <a:gd name="connsiteY7200" fmla="*/ 2444798 h 4526253"/>
              <a:gd name="connsiteX7201" fmla="*/ 720784 w 4328487"/>
              <a:gd name="connsiteY7201" fmla="*/ 2442772 h 4526253"/>
              <a:gd name="connsiteX7202" fmla="*/ 719842 w 4328487"/>
              <a:gd name="connsiteY7202" fmla="*/ 2444894 h 4526253"/>
              <a:gd name="connsiteX7203" fmla="*/ 723620 w 4328487"/>
              <a:gd name="connsiteY7203" fmla="*/ 2445830 h 4526253"/>
              <a:gd name="connsiteX7204" fmla="*/ 727905 w 4328487"/>
              <a:gd name="connsiteY7204" fmla="*/ 2442921 h 4526253"/>
              <a:gd name="connsiteX7205" fmla="*/ 726409 w 4328487"/>
              <a:gd name="connsiteY7205" fmla="*/ 2442354 h 4526253"/>
              <a:gd name="connsiteX7206" fmla="*/ 663233 w 4328487"/>
              <a:gd name="connsiteY7206" fmla="*/ 2418147 h 4526253"/>
              <a:gd name="connsiteX7207" fmla="*/ 606738 w 4328487"/>
              <a:gd name="connsiteY7207" fmla="*/ 2395917 h 4526253"/>
              <a:gd name="connsiteX7208" fmla="*/ 490948 w 4328487"/>
              <a:gd name="connsiteY7208" fmla="*/ 2346766 h 4526253"/>
              <a:gd name="connsiteX7209" fmla="*/ 617876 w 4328487"/>
              <a:gd name="connsiteY7209" fmla="*/ 2366932 h 4526253"/>
              <a:gd name="connsiteX7210" fmla="*/ 678060 w 4328487"/>
              <a:gd name="connsiteY7210" fmla="*/ 2380592 h 4526253"/>
              <a:gd name="connsiteX7211" fmla="*/ 731092 w 4328487"/>
              <a:gd name="connsiteY7211" fmla="*/ 2394487 h 4526253"/>
              <a:gd name="connsiteX7212" fmla="*/ 736313 w 4328487"/>
              <a:gd name="connsiteY7212" fmla="*/ 2384848 h 4526253"/>
              <a:gd name="connsiteX7213" fmla="*/ 695287 w 4328487"/>
              <a:gd name="connsiteY7213" fmla="*/ 2366749 h 4526253"/>
              <a:gd name="connsiteX7214" fmla="*/ 686551 w 4328487"/>
              <a:gd name="connsiteY7214" fmla="*/ 2362767 h 4526253"/>
              <a:gd name="connsiteX7215" fmla="*/ 678603 w 4328487"/>
              <a:gd name="connsiteY7215" fmla="*/ 2375111 h 4526253"/>
              <a:gd name="connsiteX7216" fmla="*/ 677358 w 4328487"/>
              <a:gd name="connsiteY7216" fmla="*/ 2358500 h 4526253"/>
              <a:gd name="connsiteX7217" fmla="*/ 655568 w 4328487"/>
              <a:gd name="connsiteY7217" fmla="*/ 2347971 h 4526253"/>
              <a:gd name="connsiteX7218" fmla="*/ 644545 w 4328487"/>
              <a:gd name="connsiteY7218" fmla="*/ 2344866 h 4526253"/>
              <a:gd name="connsiteX7219" fmla="*/ 616114 w 4328487"/>
              <a:gd name="connsiteY7219" fmla="*/ 2336587 h 4526253"/>
              <a:gd name="connsiteX7220" fmla="*/ 589402 w 4328487"/>
              <a:gd name="connsiteY7220" fmla="*/ 2328487 h 4526253"/>
              <a:gd name="connsiteX7221" fmla="*/ 565464 w 4328487"/>
              <a:gd name="connsiteY7221" fmla="*/ 2320662 h 4526253"/>
              <a:gd name="connsiteX7222" fmla="*/ 515500 w 4328487"/>
              <a:gd name="connsiteY7222" fmla="*/ 2301081 h 4526253"/>
              <a:gd name="connsiteX7223" fmla="*/ 571667 w 4328487"/>
              <a:gd name="connsiteY7223" fmla="*/ 2290748 h 4526253"/>
              <a:gd name="connsiteX7224" fmla="*/ 598641 w 4328487"/>
              <a:gd name="connsiteY7224" fmla="*/ 2289719 h 4526253"/>
              <a:gd name="connsiteX7225" fmla="*/ 628500 w 4328487"/>
              <a:gd name="connsiteY7225" fmla="*/ 2291169 h 4526253"/>
              <a:gd name="connsiteX7226" fmla="*/ 659871 w 4328487"/>
              <a:gd name="connsiteY7226" fmla="*/ 2295302 h 4526253"/>
              <a:gd name="connsiteX7227" fmla="*/ 679391 w 4328487"/>
              <a:gd name="connsiteY7227" fmla="*/ 2299408 h 4526253"/>
              <a:gd name="connsiteX7228" fmla="*/ 679348 w 4328487"/>
              <a:gd name="connsiteY7228" fmla="*/ 2298736 h 4526253"/>
              <a:gd name="connsiteX7229" fmla="*/ 666636 w 4328487"/>
              <a:gd name="connsiteY7229" fmla="*/ 2295068 h 4526253"/>
              <a:gd name="connsiteX7230" fmla="*/ 642579 w 4328487"/>
              <a:gd name="connsiteY7230" fmla="*/ 2287528 h 4526253"/>
              <a:gd name="connsiteX7231" fmla="*/ 620094 w 4328487"/>
              <a:gd name="connsiteY7231" fmla="*/ 2279598 h 4526253"/>
              <a:gd name="connsiteX7232" fmla="*/ 600014 w 4328487"/>
              <a:gd name="connsiteY7232" fmla="*/ 2271746 h 4526253"/>
              <a:gd name="connsiteX7233" fmla="*/ 558405 w 4328487"/>
              <a:gd name="connsiteY7233" fmla="*/ 2251345 h 4526253"/>
              <a:gd name="connsiteX7234" fmla="*/ 606987 w 4328487"/>
              <a:gd name="connsiteY7234" fmla="*/ 2241827 h 4526253"/>
              <a:gd name="connsiteX7235" fmla="*/ 625846 w 4328487"/>
              <a:gd name="connsiteY7235" fmla="*/ 2241040 h 4526253"/>
              <a:gd name="connsiteX7236" fmla="*/ 627987 w 4328487"/>
              <a:gd name="connsiteY7236" fmla="*/ 2233726 h 4526253"/>
              <a:gd name="connsiteX7237" fmla="*/ 608962 w 4328487"/>
              <a:gd name="connsiteY7237" fmla="*/ 2228269 h 4526253"/>
              <a:gd name="connsiteX7238" fmla="*/ 580723 w 4328487"/>
              <a:gd name="connsiteY7238" fmla="*/ 2219989 h 4526253"/>
              <a:gd name="connsiteX7239" fmla="*/ 521725 w 4328487"/>
              <a:gd name="connsiteY7239" fmla="*/ 2200079 h 4526253"/>
              <a:gd name="connsiteX7240" fmla="*/ 586733 w 4328487"/>
              <a:gd name="connsiteY7240" fmla="*/ 2190077 h 4526253"/>
              <a:gd name="connsiteX7241" fmla="*/ 618009 w 4328487"/>
              <a:gd name="connsiteY7241" fmla="*/ 2189500 h 4526253"/>
              <a:gd name="connsiteX7242" fmla="*/ 644393 w 4328487"/>
              <a:gd name="connsiteY7242" fmla="*/ 2190973 h 4526253"/>
              <a:gd name="connsiteX7243" fmla="*/ 648447 w 4328487"/>
              <a:gd name="connsiteY7243" fmla="*/ 2180285 h 4526253"/>
              <a:gd name="connsiteX7244" fmla="*/ 644612 w 4328487"/>
              <a:gd name="connsiteY7244" fmla="*/ 2178868 h 4526253"/>
              <a:gd name="connsiteX7245" fmla="*/ 633478 w 4328487"/>
              <a:gd name="connsiteY7245" fmla="*/ 2177109 h 4526253"/>
              <a:gd name="connsiteX7246" fmla="*/ 629316 w 4328487"/>
              <a:gd name="connsiteY7246" fmla="*/ 2182036 h 4526253"/>
              <a:gd name="connsiteX7247" fmla="*/ 632618 w 4328487"/>
              <a:gd name="connsiteY7247" fmla="*/ 2177020 h 4526253"/>
              <a:gd name="connsiteX7248" fmla="*/ 619764 w 4328487"/>
              <a:gd name="connsiteY7248" fmla="*/ 2175079 h 4526253"/>
              <a:gd name="connsiteX7249" fmla="*/ 585095 w 4328487"/>
              <a:gd name="connsiteY7249" fmla="*/ 2168856 h 4526253"/>
              <a:gd name="connsiteX7250" fmla="*/ 552873 w 4328487"/>
              <a:gd name="connsiteY7250" fmla="*/ 2162136 h 4526253"/>
              <a:gd name="connsiteX7251" fmla="*/ 524049 w 4328487"/>
              <a:gd name="connsiteY7251" fmla="*/ 2155107 h 4526253"/>
              <a:gd name="connsiteX7252" fmla="*/ 464900 w 4328487"/>
              <a:gd name="connsiteY7252" fmla="*/ 2135870 h 4526253"/>
              <a:gd name="connsiteX7253" fmla="*/ 529111 w 4328487"/>
              <a:gd name="connsiteY7253" fmla="*/ 2125007 h 4526253"/>
              <a:gd name="connsiteX7254" fmla="*/ 559917 w 4328487"/>
              <a:gd name="connsiteY7254" fmla="*/ 2123089 h 4526253"/>
              <a:gd name="connsiteX7255" fmla="*/ 594054 w 4328487"/>
              <a:gd name="connsiteY7255" fmla="*/ 2122882 h 4526253"/>
              <a:gd name="connsiteX7256" fmla="*/ 630242 w 4328487"/>
              <a:gd name="connsiteY7256" fmla="*/ 2124678 h 4526253"/>
              <a:gd name="connsiteX7257" fmla="*/ 663133 w 4328487"/>
              <a:gd name="connsiteY7257" fmla="*/ 2127936 h 4526253"/>
              <a:gd name="connsiteX7258" fmla="*/ 637826 w 4328487"/>
              <a:gd name="connsiteY7258" fmla="*/ 2123864 h 4526253"/>
              <a:gd name="connsiteX7259" fmla="*/ 609564 w 4328487"/>
              <a:gd name="connsiteY7259" fmla="*/ 2118273 h 4526253"/>
              <a:gd name="connsiteX7260" fmla="*/ 583288 w 4328487"/>
              <a:gd name="connsiteY7260" fmla="*/ 2111898 h 4526253"/>
              <a:gd name="connsiteX7261" fmla="*/ 559849 w 4328487"/>
              <a:gd name="connsiteY7261" fmla="*/ 2105030 h 4526253"/>
              <a:gd name="connsiteX7262" fmla="*/ 512063 w 4328487"/>
              <a:gd name="connsiteY7262" fmla="*/ 2085916 h 4526253"/>
              <a:gd name="connsiteX7263" fmla="*/ 565193 w 4328487"/>
              <a:gd name="connsiteY7263" fmla="*/ 2075026 h 4526253"/>
              <a:gd name="connsiteX7264" fmla="*/ 590525 w 4328487"/>
              <a:gd name="connsiteY7264" fmla="*/ 2072854 h 4526253"/>
              <a:gd name="connsiteX7265" fmla="*/ 618628 w 4328487"/>
              <a:gd name="connsiteY7265" fmla="*/ 2072203 h 4526253"/>
              <a:gd name="connsiteX7266" fmla="*/ 622380 w 4328487"/>
              <a:gd name="connsiteY7266" fmla="*/ 2072274 h 4526253"/>
              <a:gd name="connsiteX7267" fmla="*/ 601390 w 4328487"/>
              <a:gd name="connsiteY7267" fmla="*/ 2068466 h 4526253"/>
              <a:gd name="connsiteX7268" fmla="*/ 566397 w 4328487"/>
              <a:gd name="connsiteY7268" fmla="*/ 2061473 h 4526253"/>
              <a:gd name="connsiteX7269" fmla="*/ 535082 w 4328487"/>
              <a:gd name="connsiteY7269" fmla="*/ 2054268 h 4526253"/>
              <a:gd name="connsiteX7270" fmla="*/ 470741 w 4328487"/>
              <a:gd name="connsiteY7270" fmla="*/ 2034869 h 4526253"/>
              <a:gd name="connsiteX7271" fmla="*/ 540040 w 4328487"/>
              <a:gd name="connsiteY7271" fmla="*/ 2024266 h 4526253"/>
              <a:gd name="connsiteX7272" fmla="*/ 573249 w 4328487"/>
              <a:gd name="connsiteY7272" fmla="*/ 2022428 h 4526253"/>
              <a:gd name="connsiteX7273" fmla="*/ 610070 w 4328487"/>
              <a:gd name="connsiteY7273" fmla="*/ 2022398 h 4526253"/>
              <a:gd name="connsiteX7274" fmla="*/ 649225 w 4328487"/>
              <a:gd name="connsiteY7274" fmla="*/ 2024464 h 4526253"/>
              <a:gd name="connsiteX7275" fmla="*/ 688415 w 4328487"/>
              <a:gd name="connsiteY7275" fmla="*/ 2028450 h 4526253"/>
              <a:gd name="connsiteX7276" fmla="*/ 659967 w 4328487"/>
              <a:gd name="connsiteY7276" fmla="*/ 2023917 h 4526253"/>
              <a:gd name="connsiteX7277" fmla="*/ 631806 w 4328487"/>
              <a:gd name="connsiteY7277" fmla="*/ 2018228 h 4526253"/>
              <a:gd name="connsiteX7278" fmla="*/ 605636 w 4328487"/>
              <a:gd name="connsiteY7278" fmla="*/ 2011761 h 4526253"/>
              <a:gd name="connsiteX7279" fmla="*/ 582391 w 4328487"/>
              <a:gd name="connsiteY7279" fmla="*/ 2004889 h 4526253"/>
              <a:gd name="connsiteX7280" fmla="*/ 534800 w 4328487"/>
              <a:gd name="connsiteY7280" fmla="*/ 1985776 h 4526253"/>
              <a:gd name="connsiteX7281" fmla="*/ 587822 w 4328487"/>
              <a:gd name="connsiteY7281" fmla="*/ 1974979 h 4526253"/>
              <a:gd name="connsiteX7282" fmla="*/ 613156 w 4328487"/>
              <a:gd name="connsiteY7282" fmla="*/ 1972809 h 4526253"/>
              <a:gd name="connsiteX7283" fmla="*/ 641151 w 4328487"/>
              <a:gd name="connsiteY7283" fmla="*/ 1972254 h 4526253"/>
              <a:gd name="connsiteX7284" fmla="*/ 670743 w 4328487"/>
              <a:gd name="connsiteY7284" fmla="*/ 1973418 h 4526253"/>
              <a:gd name="connsiteX7285" fmla="*/ 700963 w 4328487"/>
              <a:gd name="connsiteY7285" fmla="*/ 1976308 h 4526253"/>
              <a:gd name="connsiteX7286" fmla="*/ 730717 w 4328487"/>
              <a:gd name="connsiteY7286" fmla="*/ 1981410 h 4526253"/>
              <a:gd name="connsiteX7287" fmla="*/ 747952 w 4328487"/>
              <a:gd name="connsiteY7287" fmla="*/ 1985147 h 4526253"/>
              <a:gd name="connsiteX7288" fmla="*/ 794847 w 4328487"/>
              <a:gd name="connsiteY7288" fmla="*/ 1908971 h 4526253"/>
              <a:gd name="connsiteX7289" fmla="*/ 789401 w 4328487"/>
              <a:gd name="connsiteY7289" fmla="*/ 1906026 h 4526253"/>
              <a:gd name="connsiteX7290" fmla="*/ 774233 w 4328487"/>
              <a:gd name="connsiteY7290" fmla="*/ 1907657 h 4526253"/>
              <a:gd name="connsiteX7291" fmla="*/ 770716 w 4328487"/>
              <a:gd name="connsiteY7291" fmla="*/ 1934190 h 4526253"/>
              <a:gd name="connsiteX7292" fmla="*/ 769496 w 4328487"/>
              <a:gd name="connsiteY7292" fmla="*/ 1934288 h 4526253"/>
              <a:gd name="connsiteX7293" fmla="*/ 762470 w 4328487"/>
              <a:gd name="connsiteY7293" fmla="*/ 1934850 h 4526253"/>
              <a:gd name="connsiteX7294" fmla="*/ 738685 w 4328487"/>
              <a:gd name="connsiteY7294" fmla="*/ 1918055 h 4526253"/>
              <a:gd name="connsiteX7295" fmla="*/ 753404 w 4328487"/>
              <a:gd name="connsiteY7295" fmla="*/ 1911337 h 4526253"/>
              <a:gd name="connsiteX7296" fmla="*/ 765252 w 4328487"/>
              <a:gd name="connsiteY7296" fmla="*/ 1892531 h 4526253"/>
              <a:gd name="connsiteX7297" fmla="*/ 743452 w 4328487"/>
              <a:gd name="connsiteY7297" fmla="*/ 1880946 h 4526253"/>
              <a:gd name="connsiteX7298" fmla="*/ 732056 w 4328487"/>
              <a:gd name="connsiteY7298" fmla="*/ 1888315 h 4526253"/>
              <a:gd name="connsiteX7299" fmla="*/ 738005 w 4328487"/>
              <a:gd name="connsiteY7299" fmla="*/ 1878000 h 4526253"/>
              <a:gd name="connsiteX7300" fmla="*/ 683779 w 4328487"/>
              <a:gd name="connsiteY7300" fmla="*/ 1849224 h 4526253"/>
              <a:gd name="connsiteX7301" fmla="*/ 741401 w 4328487"/>
              <a:gd name="connsiteY7301" fmla="*/ 1871832 h 4526253"/>
              <a:gd name="connsiteX7302" fmla="*/ 740832 w 4328487"/>
              <a:gd name="connsiteY7302" fmla="*/ 1764338 h 4526253"/>
              <a:gd name="connsiteX7303" fmla="*/ 732056 w 4328487"/>
              <a:gd name="connsiteY7303" fmla="*/ 1759685 h 4526253"/>
              <a:gd name="connsiteX7304" fmla="*/ 707489 w 4328487"/>
              <a:gd name="connsiteY7304" fmla="*/ 1825640 h 4526253"/>
              <a:gd name="connsiteX7305" fmla="*/ 721354 w 4328487"/>
              <a:gd name="connsiteY7305" fmla="*/ 1777427 h 4526253"/>
              <a:gd name="connsiteX7306" fmla="*/ 685749 w 4328487"/>
              <a:gd name="connsiteY7306" fmla="*/ 1836916 h 4526253"/>
              <a:gd name="connsiteX7307" fmla="*/ 649921 w 4328487"/>
              <a:gd name="connsiteY7307" fmla="*/ 1718590 h 4526253"/>
              <a:gd name="connsiteX7308" fmla="*/ 659261 w 4328487"/>
              <a:gd name="connsiteY7308" fmla="*/ 1706909 h 4526253"/>
              <a:gd name="connsiteX7309" fmla="*/ 611721 w 4328487"/>
              <a:gd name="connsiteY7309" fmla="*/ 1731984 h 4526253"/>
              <a:gd name="connsiteX7310" fmla="*/ 654224 w 4328487"/>
              <a:gd name="connsiteY7310" fmla="*/ 1669475 h 4526253"/>
              <a:gd name="connsiteX7311" fmla="*/ 653660 w 4328487"/>
              <a:gd name="connsiteY7311" fmla="*/ 1669286 h 4526253"/>
              <a:gd name="connsiteX7312" fmla="*/ 619935 w 4328487"/>
              <a:gd name="connsiteY7312" fmla="*/ 1653833 h 4526253"/>
              <a:gd name="connsiteX7313" fmla="*/ 542183 w 4328487"/>
              <a:gd name="connsiteY7313" fmla="*/ 1618091 h 4526253"/>
              <a:gd name="connsiteX7314" fmla="*/ 134986 w 4328487"/>
              <a:gd name="connsiteY7314" fmla="*/ 1431422 h 4526253"/>
              <a:gd name="connsiteX7315" fmla="*/ 556223 w 4328487"/>
              <a:gd name="connsiteY7315" fmla="*/ 1590147 h 4526253"/>
              <a:gd name="connsiteX7316" fmla="*/ 616243 w 4328487"/>
              <a:gd name="connsiteY7316" fmla="*/ 1614084 h 4526253"/>
              <a:gd name="connsiteX7317" fmla="*/ 630005 w 4328487"/>
              <a:gd name="connsiteY7317" fmla="*/ 1591905 h 4526253"/>
              <a:gd name="connsiteX7318" fmla="*/ 508398 w 4328487"/>
              <a:gd name="connsiteY7318" fmla="*/ 1533758 h 4526253"/>
              <a:gd name="connsiteX7319" fmla="*/ 419316 w 4328487"/>
              <a:gd name="connsiteY7319" fmla="*/ 1490402 h 4526253"/>
              <a:gd name="connsiteX7320" fmla="*/ 513233 w 4328487"/>
              <a:gd name="connsiteY7320" fmla="*/ 1524123 h 4526253"/>
              <a:gd name="connsiteX7321" fmla="*/ 641250 w 4328487"/>
              <a:gd name="connsiteY7321" fmla="*/ 1572241 h 4526253"/>
              <a:gd name="connsiteX7322" fmla="*/ 651181 w 4328487"/>
              <a:gd name="connsiteY7322" fmla="*/ 1554502 h 4526253"/>
              <a:gd name="connsiteX7323" fmla="*/ 550450 w 4328487"/>
              <a:gd name="connsiteY7323" fmla="*/ 1508623 h 4526253"/>
              <a:gd name="connsiteX7324" fmla="*/ 528420 w 4328487"/>
              <a:gd name="connsiteY7324" fmla="*/ 1498671 h 4526253"/>
              <a:gd name="connsiteX7325" fmla="*/ 468108 w 4328487"/>
              <a:gd name="connsiteY7325" fmla="*/ 1477135 h 4526253"/>
              <a:gd name="connsiteX7326" fmla="*/ 498026 w 4328487"/>
              <a:gd name="connsiteY7326" fmla="*/ 1484925 h 4526253"/>
              <a:gd name="connsiteX7327" fmla="*/ 241222 w 4328487"/>
              <a:gd name="connsiteY7327" fmla="*/ 1368621 h 4526253"/>
              <a:gd name="connsiteX7328" fmla="*/ 124178 w 4328487"/>
              <a:gd name="connsiteY7328" fmla="*/ 1314770 h 4526253"/>
              <a:gd name="connsiteX7329" fmla="*/ 245864 w 4328487"/>
              <a:gd name="connsiteY7329" fmla="*/ 1358986 h 4526253"/>
              <a:gd name="connsiteX7330" fmla="*/ 564387 w 4328487"/>
              <a:gd name="connsiteY7330" fmla="*/ 1480776 h 4526253"/>
              <a:gd name="connsiteX7331" fmla="*/ 668462 w 4328487"/>
              <a:gd name="connsiteY7331" fmla="*/ 1522312 h 4526253"/>
              <a:gd name="connsiteX7332" fmla="*/ 680790 w 4328487"/>
              <a:gd name="connsiteY7332" fmla="*/ 1498797 h 4526253"/>
              <a:gd name="connsiteX7333" fmla="*/ 665959 w 4328487"/>
              <a:gd name="connsiteY7333" fmla="*/ 1491587 h 4526253"/>
              <a:gd name="connsiteX7334" fmla="*/ 577558 w 4328487"/>
              <a:gd name="connsiteY7334" fmla="*/ 1458793 h 4526253"/>
              <a:gd name="connsiteX7335" fmla="*/ 313416 w 4328487"/>
              <a:gd name="connsiteY7335" fmla="*/ 1363859 h 4526253"/>
              <a:gd name="connsiteX7336" fmla="*/ 389997 w 4328487"/>
              <a:gd name="connsiteY7336" fmla="*/ 1379722 h 4526253"/>
              <a:gd name="connsiteX7337" fmla="*/ 589168 w 4328487"/>
              <a:gd name="connsiteY7337" fmla="*/ 1429903 h 4526253"/>
              <a:gd name="connsiteX7338" fmla="*/ 699503 w 4328487"/>
              <a:gd name="connsiteY7338" fmla="*/ 1462084 h 4526253"/>
              <a:gd name="connsiteX7339" fmla="*/ 703166 w 4328487"/>
              <a:gd name="connsiteY7339" fmla="*/ 1454952 h 4526253"/>
              <a:gd name="connsiteX7340" fmla="*/ 601496 w 4328487"/>
              <a:gd name="connsiteY7340" fmla="*/ 1417052 h 4526253"/>
              <a:gd name="connsiteX7341" fmla="*/ 583693 w 4328487"/>
              <a:gd name="connsiteY7341" fmla="*/ 1410819 h 4526253"/>
              <a:gd name="connsiteX7342" fmla="*/ 567296 w 4328487"/>
              <a:gd name="connsiteY7342" fmla="*/ 1405058 h 4526253"/>
              <a:gd name="connsiteX7343" fmla="*/ 447958 w 4328487"/>
              <a:gd name="connsiteY7343" fmla="*/ 1362750 h 4526253"/>
              <a:gd name="connsiteX7344" fmla="*/ 571284 w 4328487"/>
              <a:gd name="connsiteY7344" fmla="*/ 1395139 h 4526253"/>
              <a:gd name="connsiteX7345" fmla="*/ 584873 w 4328487"/>
              <a:gd name="connsiteY7345" fmla="*/ 1398707 h 4526253"/>
              <a:gd name="connsiteX7346" fmla="*/ 585143 w 4328487"/>
              <a:gd name="connsiteY7346" fmla="*/ 1398060 h 4526253"/>
              <a:gd name="connsiteX7347" fmla="*/ 586257 w 4328487"/>
              <a:gd name="connsiteY7347" fmla="*/ 1398315 h 4526253"/>
              <a:gd name="connsiteX7348" fmla="*/ 588342 w 4328487"/>
              <a:gd name="connsiteY7348" fmla="*/ 1396383 h 4526253"/>
              <a:gd name="connsiteX7349" fmla="*/ 585630 w 4328487"/>
              <a:gd name="connsiteY7349" fmla="*/ 1395340 h 4526253"/>
              <a:gd name="connsiteX7350" fmla="*/ 585500 w 4328487"/>
              <a:gd name="connsiteY7350" fmla="*/ 1395928 h 4526253"/>
              <a:gd name="connsiteX7351" fmla="*/ 560557 w 4328487"/>
              <a:gd name="connsiteY7351" fmla="*/ 1386079 h 4526253"/>
              <a:gd name="connsiteX7352" fmla="*/ 502629 w 4328487"/>
              <a:gd name="connsiteY7352" fmla="*/ 1362512 h 4526253"/>
              <a:gd name="connsiteX7353" fmla="*/ 564460 w 4328487"/>
              <a:gd name="connsiteY7353" fmla="*/ 1376065 h 4526253"/>
              <a:gd name="connsiteX7354" fmla="*/ 601715 w 4328487"/>
              <a:gd name="connsiteY7354" fmla="*/ 1384867 h 4526253"/>
              <a:gd name="connsiteX7355" fmla="*/ 611772 w 4328487"/>
              <a:gd name="connsiteY7355" fmla="*/ 1362037 h 4526253"/>
              <a:gd name="connsiteX7356" fmla="*/ 591275 w 4328487"/>
              <a:gd name="connsiteY7356" fmla="*/ 1354573 h 4526253"/>
              <a:gd name="connsiteX7357" fmla="*/ 576637 w 4328487"/>
              <a:gd name="connsiteY7357" fmla="*/ 1373301 h 4526253"/>
              <a:gd name="connsiteX7358" fmla="*/ 585186 w 4328487"/>
              <a:gd name="connsiteY7358" fmla="*/ 1352402 h 4526253"/>
              <a:gd name="connsiteX7359" fmla="*/ 311144 w 4328487"/>
              <a:gd name="connsiteY7359" fmla="*/ 1255992 h 4526253"/>
              <a:gd name="connsiteX7360" fmla="*/ 391873 w 4328487"/>
              <a:gd name="connsiteY7360" fmla="*/ 1272984 h 4526253"/>
              <a:gd name="connsiteX7361" fmla="*/ 483991 w 4328487"/>
              <a:gd name="connsiteY7361" fmla="*/ 1294514 h 4526253"/>
              <a:gd name="connsiteX7362" fmla="*/ 521214 w 4328487"/>
              <a:gd name="connsiteY7362" fmla="*/ 1303704 h 4526253"/>
              <a:gd name="connsiteX7363" fmla="*/ 484035 w 4328487"/>
              <a:gd name="connsiteY7363" fmla="*/ 1225540 h 4526253"/>
              <a:gd name="connsiteX7364" fmla="*/ 491541 w 4328487"/>
              <a:gd name="connsiteY7364" fmla="*/ 1212719 h 4526253"/>
              <a:gd name="connsiteX7365" fmla="*/ 489714 w 4328487"/>
              <a:gd name="connsiteY7365" fmla="*/ 1199666 h 4526253"/>
              <a:gd name="connsiteX7366" fmla="*/ 483492 w 4328487"/>
              <a:gd name="connsiteY7366" fmla="*/ 1197974 h 4526253"/>
              <a:gd name="connsiteX7367" fmla="*/ 450135 w 4328487"/>
              <a:gd name="connsiteY7367" fmla="*/ 1245249 h 4526253"/>
              <a:gd name="connsiteX7368" fmla="*/ 475934 w 4328487"/>
              <a:gd name="connsiteY7368" fmla="*/ 1196099 h 4526253"/>
              <a:gd name="connsiteX7369" fmla="*/ 471594 w 4328487"/>
              <a:gd name="connsiteY7369" fmla="*/ 1194972 h 4526253"/>
              <a:gd name="connsiteX7370" fmla="*/ 446300 w 4328487"/>
              <a:gd name="connsiteY7370" fmla="*/ 1188403 h 4526253"/>
              <a:gd name="connsiteX7371" fmla="*/ 389102 w 4328487"/>
              <a:gd name="connsiteY7371" fmla="*/ 1173572 h 4526253"/>
              <a:gd name="connsiteX7372" fmla="*/ 446848 w 4328487"/>
              <a:gd name="connsiteY7372" fmla="*/ 1185229 h 4526253"/>
              <a:gd name="connsiteX7373" fmla="*/ 448948 w 4328487"/>
              <a:gd name="connsiteY7373" fmla="*/ 1173688 h 4526253"/>
              <a:gd name="connsiteX7374" fmla="*/ 216067 w 4328487"/>
              <a:gd name="connsiteY7374" fmla="*/ 1120832 h 4526253"/>
              <a:gd name="connsiteX7375" fmla="*/ 56374 w 4328487"/>
              <a:gd name="connsiteY7375" fmla="*/ 1090008 h 4526253"/>
              <a:gd name="connsiteX7376" fmla="*/ 218740 w 4328487"/>
              <a:gd name="connsiteY7376" fmla="*/ 1110537 h 4526253"/>
              <a:gd name="connsiteX7377" fmla="*/ 435162 w 4328487"/>
              <a:gd name="connsiteY7377" fmla="*/ 1147739 h 4526253"/>
              <a:gd name="connsiteX7378" fmla="*/ 435404 w 4328487"/>
              <a:gd name="connsiteY7378" fmla="*/ 1147192 h 4526253"/>
              <a:gd name="connsiteX7379" fmla="*/ 452301 w 4328487"/>
              <a:gd name="connsiteY7379" fmla="*/ 1150324 h 4526253"/>
              <a:gd name="connsiteX7380" fmla="*/ 447538 w 4328487"/>
              <a:gd name="connsiteY7380" fmla="*/ 1128333 h 4526253"/>
              <a:gd name="connsiteX7381" fmla="*/ 436774 w 4328487"/>
              <a:gd name="connsiteY7381" fmla="*/ 1144086 h 4526253"/>
              <a:gd name="connsiteX7382" fmla="*/ 452549 w 4328487"/>
              <a:gd name="connsiteY7382" fmla="*/ 1108342 h 4526253"/>
              <a:gd name="connsiteX7383" fmla="*/ 436680 w 4328487"/>
              <a:gd name="connsiteY7383" fmla="*/ 1104404 h 4526253"/>
              <a:gd name="connsiteX7384" fmla="*/ 453148 w 4328487"/>
              <a:gd name="connsiteY7384" fmla="*/ 1106898 h 4526253"/>
              <a:gd name="connsiteX7385" fmla="*/ 466697 w 4328487"/>
              <a:gd name="connsiteY7385" fmla="*/ 1073194 h 4526253"/>
              <a:gd name="connsiteX7386" fmla="*/ 361694 w 4328487"/>
              <a:gd name="connsiteY7386" fmla="*/ 1050104 h 4526253"/>
              <a:gd name="connsiteX7387" fmla="*/ 257851 w 4328487"/>
              <a:gd name="connsiteY7387" fmla="*/ 1027010 h 4526253"/>
              <a:gd name="connsiteX7388" fmla="*/ 168930 w 4328487"/>
              <a:gd name="connsiteY7388" fmla="*/ 1009973 h 4526253"/>
              <a:gd name="connsiteX7389" fmla="*/ 0 w 4328487"/>
              <a:gd name="connsiteY7389" fmla="*/ 977764 h 4526253"/>
              <a:gd name="connsiteX7390" fmla="*/ 171499 w 4328487"/>
              <a:gd name="connsiteY7390" fmla="*/ 999773 h 4526253"/>
              <a:gd name="connsiteX7391" fmla="*/ 261759 w 4328487"/>
              <a:gd name="connsiteY7391" fmla="*/ 1012193 h 4526253"/>
              <a:gd name="connsiteX7392" fmla="*/ 367259 w 4328487"/>
              <a:gd name="connsiteY7392" fmla="*/ 1030379 h 4526253"/>
              <a:gd name="connsiteX7393" fmla="*/ 475869 w 4328487"/>
              <a:gd name="connsiteY7393" fmla="*/ 1049410 h 4526253"/>
              <a:gd name="connsiteX7394" fmla="*/ 490410 w 4328487"/>
              <a:gd name="connsiteY7394" fmla="*/ 1009453 h 4526253"/>
              <a:gd name="connsiteX7395" fmla="*/ 423350 w 4328487"/>
              <a:gd name="connsiteY7395" fmla="*/ 984405 h 4526253"/>
              <a:gd name="connsiteX7396" fmla="*/ 425346 w 4328487"/>
              <a:gd name="connsiteY7396" fmla="*/ 982375 h 4526253"/>
              <a:gd name="connsiteX7397" fmla="*/ 399805 w 4328487"/>
              <a:gd name="connsiteY7397" fmla="*/ 984741 h 4526253"/>
              <a:gd name="connsiteX7398" fmla="*/ 404828 w 4328487"/>
              <a:gd name="connsiteY7398" fmla="*/ 972800 h 4526253"/>
              <a:gd name="connsiteX7399" fmla="*/ 350884 w 4328487"/>
              <a:gd name="connsiteY7399" fmla="*/ 960640 h 4526253"/>
              <a:gd name="connsiteX7400" fmla="*/ 353261 w 4328487"/>
              <a:gd name="connsiteY7400" fmla="*/ 897316 h 4526253"/>
              <a:gd name="connsiteX7401" fmla="*/ 343940 w 4328487"/>
              <a:gd name="connsiteY7401" fmla="*/ 898144 h 4526253"/>
              <a:gd name="connsiteX7402" fmla="*/ 380343 w 4328487"/>
              <a:gd name="connsiteY7402" fmla="*/ 889082 h 4526253"/>
              <a:gd name="connsiteX7403" fmla="*/ 403317 w 4328487"/>
              <a:gd name="connsiteY7403" fmla="*/ 909885 h 4526253"/>
              <a:gd name="connsiteX7404" fmla="*/ 407008 w 4328487"/>
              <a:gd name="connsiteY7404" fmla="*/ 894204 h 4526253"/>
              <a:gd name="connsiteX7405" fmla="*/ 413364 w 4328487"/>
              <a:gd name="connsiteY7405" fmla="*/ 885999 h 4526253"/>
              <a:gd name="connsiteX7406" fmla="*/ 507088 w 4328487"/>
              <a:gd name="connsiteY7406" fmla="*/ 923279 h 4526253"/>
              <a:gd name="connsiteX7407" fmla="*/ 520311 w 4328487"/>
              <a:gd name="connsiteY7407" fmla="*/ 925407 h 4526253"/>
              <a:gd name="connsiteX7408" fmla="*/ 539494 w 4328487"/>
              <a:gd name="connsiteY7408" fmla="*/ 875818 h 4526253"/>
              <a:gd name="connsiteX7409" fmla="*/ 389719 w 4328487"/>
              <a:gd name="connsiteY7409" fmla="*/ 829755 h 4526253"/>
              <a:gd name="connsiteX7410" fmla="*/ 440652 w 4328487"/>
              <a:gd name="connsiteY7410" fmla="*/ 842220 h 4526253"/>
              <a:gd name="connsiteX7411" fmla="*/ 542943 w 4328487"/>
              <a:gd name="connsiteY7411" fmla="*/ 867823 h 4526253"/>
              <a:gd name="connsiteX7412" fmla="*/ 577034 w 4328487"/>
              <a:gd name="connsiteY7412" fmla="*/ 798544 h 4526253"/>
              <a:gd name="connsiteX7413" fmla="*/ 561717 w 4328487"/>
              <a:gd name="connsiteY7413" fmla="*/ 810260 h 4526253"/>
              <a:gd name="connsiteX7414" fmla="*/ 634148 w 4328487"/>
              <a:gd name="connsiteY7414" fmla="*/ 732968 h 4526253"/>
              <a:gd name="connsiteX7415" fmla="*/ 621245 w 4328487"/>
              <a:gd name="connsiteY7415" fmla="*/ 830744 h 4526253"/>
              <a:gd name="connsiteX7416" fmla="*/ 661286 w 4328487"/>
              <a:gd name="connsiteY7416" fmla="*/ 741736 h 4526253"/>
              <a:gd name="connsiteX7417" fmla="*/ 682449 w 4328487"/>
              <a:gd name="connsiteY7417" fmla="*/ 713941 h 4526253"/>
              <a:gd name="connsiteX7418" fmla="*/ 613909 w 4328487"/>
              <a:gd name="connsiteY7418" fmla="*/ 684579 h 4526253"/>
              <a:gd name="connsiteX7419" fmla="*/ 616407 w 4328487"/>
              <a:gd name="connsiteY7419" fmla="*/ 683507 h 4526253"/>
              <a:gd name="connsiteX7420" fmla="*/ 611967 w 4328487"/>
              <a:gd name="connsiteY7420" fmla="*/ 681229 h 4526253"/>
              <a:gd name="connsiteX7421" fmla="*/ 583368 w 4328487"/>
              <a:gd name="connsiteY7421" fmla="*/ 749321 h 4526253"/>
              <a:gd name="connsiteX7422" fmla="*/ 578894 w 4328487"/>
              <a:gd name="connsiteY7422" fmla="*/ 738012 h 4526253"/>
              <a:gd name="connsiteX7423" fmla="*/ 610116 w 4328487"/>
              <a:gd name="connsiteY7423" fmla="*/ 680280 h 4526253"/>
              <a:gd name="connsiteX7424" fmla="*/ 583127 w 4328487"/>
              <a:gd name="connsiteY7424" fmla="*/ 677945 h 4526253"/>
              <a:gd name="connsiteX7425" fmla="*/ 588816 w 4328487"/>
              <a:gd name="connsiteY7425" fmla="*/ 669650 h 4526253"/>
              <a:gd name="connsiteX7426" fmla="*/ 516470 w 4328487"/>
              <a:gd name="connsiteY7426" fmla="*/ 645593 h 4526253"/>
              <a:gd name="connsiteX7427" fmla="*/ 516975 w 4328487"/>
              <a:gd name="connsiteY7427" fmla="*/ 632334 h 4526253"/>
              <a:gd name="connsiteX7428" fmla="*/ 463459 w 4328487"/>
              <a:gd name="connsiteY7428" fmla="*/ 617291 h 4526253"/>
              <a:gd name="connsiteX7429" fmla="*/ 414690 w 4328487"/>
              <a:gd name="connsiteY7429" fmla="*/ 605483 h 4526253"/>
              <a:gd name="connsiteX7430" fmla="*/ 464360 w 4328487"/>
              <a:gd name="connsiteY7430" fmla="*/ 614498 h 4526253"/>
              <a:gd name="connsiteX7431" fmla="*/ 514721 w 4328487"/>
              <a:gd name="connsiteY7431" fmla="*/ 625719 h 4526253"/>
              <a:gd name="connsiteX7432" fmla="*/ 514781 w 4328487"/>
              <a:gd name="connsiteY7432" fmla="*/ 595459 h 4526253"/>
              <a:gd name="connsiteX7433" fmla="*/ 502492 w 4328487"/>
              <a:gd name="connsiteY7433" fmla="*/ 593710 h 4526253"/>
              <a:gd name="connsiteX7434" fmla="*/ 549820 w 4328487"/>
              <a:gd name="connsiteY7434" fmla="*/ 596014 h 4526253"/>
              <a:gd name="connsiteX7435" fmla="*/ 581790 w 4328487"/>
              <a:gd name="connsiteY7435" fmla="*/ 618777 h 4526253"/>
              <a:gd name="connsiteX7436" fmla="*/ 585433 w 4328487"/>
              <a:gd name="connsiteY7436" fmla="*/ 607229 h 4526253"/>
              <a:gd name="connsiteX7437" fmla="*/ 593155 w 4328487"/>
              <a:gd name="connsiteY7437" fmla="*/ 602378 h 4526253"/>
              <a:gd name="connsiteX7438" fmla="*/ 647683 w 4328487"/>
              <a:gd name="connsiteY7438" fmla="*/ 633362 h 4526253"/>
              <a:gd name="connsiteX7439" fmla="*/ 650228 w 4328487"/>
              <a:gd name="connsiteY7439" fmla="*/ 624604 h 4526253"/>
              <a:gd name="connsiteX7440" fmla="*/ 649443 w 4328487"/>
              <a:gd name="connsiteY7440" fmla="*/ 634216 h 4526253"/>
              <a:gd name="connsiteX7441" fmla="*/ 718297 w 4328487"/>
              <a:gd name="connsiteY7441" fmla="*/ 659733 h 4526253"/>
              <a:gd name="connsiteX7442" fmla="*/ 844640 w 4328487"/>
              <a:gd name="connsiteY7442" fmla="*/ 710646 h 4526253"/>
              <a:gd name="connsiteX7443" fmla="*/ 848098 w 4328487"/>
              <a:gd name="connsiteY7443" fmla="*/ 703709 h 4526253"/>
              <a:gd name="connsiteX7444" fmla="*/ 874197 w 4328487"/>
              <a:gd name="connsiteY7444" fmla="*/ 706335 h 4526253"/>
              <a:gd name="connsiteX7445" fmla="*/ 888325 w 4328487"/>
              <a:gd name="connsiteY7445" fmla="*/ 728055 h 4526253"/>
              <a:gd name="connsiteX7446" fmla="*/ 892457 w 4328487"/>
              <a:gd name="connsiteY7446" fmla="*/ 729376 h 4526253"/>
              <a:gd name="connsiteX7447" fmla="*/ 897711 w 4328487"/>
              <a:gd name="connsiteY7447" fmla="*/ 719352 h 4526253"/>
              <a:gd name="connsiteX7448" fmla="*/ 980663 w 4328487"/>
              <a:gd name="connsiteY7448" fmla="*/ 759866 h 4526253"/>
              <a:gd name="connsiteX7449" fmla="*/ 1009324 w 4328487"/>
              <a:gd name="connsiteY7449" fmla="*/ 770067 h 4526253"/>
              <a:gd name="connsiteX7450" fmla="*/ 1013665 w 4328487"/>
              <a:gd name="connsiteY7450" fmla="*/ 771192 h 4526253"/>
              <a:gd name="connsiteX7451" fmla="*/ 1014003 w 4328487"/>
              <a:gd name="connsiteY7451" fmla="*/ 771767 h 4526253"/>
              <a:gd name="connsiteX7452" fmla="*/ 1056729 w 4328487"/>
              <a:gd name="connsiteY7452" fmla="*/ 787934 h 4526253"/>
              <a:gd name="connsiteX7453" fmla="*/ 1056491 w 4328487"/>
              <a:gd name="connsiteY7453" fmla="*/ 784957 h 4526253"/>
              <a:gd name="connsiteX7454" fmla="*/ 1058225 w 4328487"/>
              <a:gd name="connsiteY7454" fmla="*/ 788501 h 4526253"/>
              <a:gd name="connsiteX7455" fmla="*/ 1085150 w 4328487"/>
              <a:gd name="connsiteY7455" fmla="*/ 798713 h 4526253"/>
              <a:gd name="connsiteX7456" fmla="*/ 1150990 w 4328487"/>
              <a:gd name="connsiteY7456" fmla="*/ 824535 h 4526253"/>
              <a:gd name="connsiteX7457" fmla="*/ 1147378 w 4328487"/>
              <a:gd name="connsiteY7457" fmla="*/ 793241 h 4526253"/>
              <a:gd name="connsiteX7458" fmla="*/ 1140582 w 4328487"/>
              <a:gd name="connsiteY7458" fmla="*/ 790303 h 4526253"/>
              <a:gd name="connsiteX7459" fmla="*/ 1127234 w 4328487"/>
              <a:gd name="connsiteY7459" fmla="*/ 799127 h 4526253"/>
              <a:gd name="connsiteX7460" fmla="*/ 1136021 w 4328487"/>
              <a:gd name="connsiteY7460" fmla="*/ 788316 h 4526253"/>
              <a:gd name="connsiteX7461" fmla="*/ 1082913 w 4328487"/>
              <a:gd name="connsiteY7461" fmla="*/ 764719 h 4526253"/>
              <a:gd name="connsiteX7462" fmla="*/ 1081167 w 4328487"/>
              <a:gd name="connsiteY7462" fmla="*/ 767227 h 4526253"/>
              <a:gd name="connsiteX7463" fmla="*/ 1082723 w 4328487"/>
              <a:gd name="connsiteY7463" fmla="*/ 764720 h 4526253"/>
              <a:gd name="connsiteX7464" fmla="*/ 1000664 w 4328487"/>
              <a:gd name="connsiteY7464" fmla="*/ 729772 h 4526253"/>
              <a:gd name="connsiteX7465" fmla="*/ 894595 w 4328487"/>
              <a:gd name="connsiteY7465" fmla="*/ 686708 h 4526253"/>
              <a:gd name="connsiteX7466" fmla="*/ 856619 w 4328487"/>
              <a:gd name="connsiteY7466" fmla="*/ 672532 h 4526253"/>
              <a:gd name="connsiteX7467" fmla="*/ 895882 w 4328487"/>
              <a:gd name="connsiteY7467" fmla="*/ 683917 h 4526253"/>
              <a:gd name="connsiteX7468" fmla="*/ 1005216 w 4328487"/>
              <a:gd name="connsiteY7468" fmla="*/ 720041 h 4526253"/>
              <a:gd name="connsiteX7469" fmla="*/ 1091551 w 4328487"/>
              <a:gd name="connsiteY7469" fmla="*/ 751026 h 4526253"/>
              <a:gd name="connsiteX7470" fmla="*/ 1071828 w 4328487"/>
              <a:gd name="connsiteY7470" fmla="*/ 732891 h 4526253"/>
              <a:gd name="connsiteX7471" fmla="*/ 1085902 w 4328487"/>
              <a:gd name="connsiteY7471" fmla="*/ 721088 h 4526253"/>
              <a:gd name="connsiteX7472" fmla="*/ 1075004 w 4328487"/>
              <a:gd name="connsiteY7472" fmla="*/ 716446 h 4526253"/>
              <a:gd name="connsiteX7473" fmla="*/ 1070452 w 4328487"/>
              <a:gd name="connsiteY7473" fmla="*/ 722623 h 4526253"/>
              <a:gd name="connsiteX7474" fmla="*/ 1070990 w 4328487"/>
              <a:gd name="connsiteY7474" fmla="*/ 714837 h 4526253"/>
              <a:gd name="connsiteX7475" fmla="*/ 1056184 w 4328487"/>
              <a:gd name="connsiteY7475" fmla="*/ 708491 h 4526253"/>
              <a:gd name="connsiteX7476" fmla="*/ 1053666 w 4328487"/>
              <a:gd name="connsiteY7476" fmla="*/ 707449 h 4526253"/>
              <a:gd name="connsiteX7477" fmla="*/ 1039286 w 4328487"/>
              <a:gd name="connsiteY7477" fmla="*/ 701774 h 4526253"/>
              <a:gd name="connsiteX7478" fmla="*/ 993543 w 4328487"/>
              <a:gd name="connsiteY7478" fmla="*/ 683608 h 4526253"/>
              <a:gd name="connsiteX7479" fmla="*/ 989842 w 4328487"/>
              <a:gd name="connsiteY7479" fmla="*/ 688819 h 4526253"/>
              <a:gd name="connsiteX7480" fmla="*/ 991677 w 4328487"/>
              <a:gd name="connsiteY7480" fmla="*/ 682852 h 4526253"/>
              <a:gd name="connsiteX7481" fmla="*/ 860339 w 4328487"/>
              <a:gd name="connsiteY7481" fmla="*/ 634082 h 4526253"/>
              <a:gd name="connsiteX7482" fmla="*/ 851108 w 4328487"/>
              <a:gd name="connsiteY7482" fmla="*/ 638559 h 4526253"/>
              <a:gd name="connsiteX7483" fmla="*/ 856311 w 4328487"/>
              <a:gd name="connsiteY7483" fmla="*/ 632668 h 4526253"/>
              <a:gd name="connsiteX7484" fmla="*/ 646006 w 4328487"/>
              <a:gd name="connsiteY7484" fmla="*/ 564206 h 4526253"/>
              <a:gd name="connsiteX7485" fmla="*/ 621303 w 4328487"/>
              <a:gd name="connsiteY7485" fmla="*/ 564548 h 4526253"/>
              <a:gd name="connsiteX7486" fmla="*/ 628944 w 4328487"/>
              <a:gd name="connsiteY7486" fmla="*/ 584292 h 4526253"/>
              <a:gd name="connsiteX7487" fmla="*/ 586498 w 4328487"/>
              <a:gd name="connsiteY7487" fmla="*/ 571775 h 4526253"/>
              <a:gd name="connsiteX7488" fmla="*/ 599899 w 4328487"/>
              <a:gd name="connsiteY7488" fmla="*/ 566984 h 4526253"/>
              <a:gd name="connsiteX7489" fmla="*/ 605144 w 4328487"/>
              <a:gd name="connsiteY7489" fmla="*/ 552351 h 4526253"/>
              <a:gd name="connsiteX7490" fmla="*/ 575735 w 4328487"/>
              <a:gd name="connsiteY7490" fmla="*/ 544270 h 4526253"/>
              <a:gd name="connsiteX7491" fmla="*/ 566230 w 4328487"/>
              <a:gd name="connsiteY7491" fmla="*/ 549707 h 4526253"/>
              <a:gd name="connsiteX7492" fmla="*/ 568193 w 4328487"/>
              <a:gd name="connsiteY7492" fmla="*/ 542203 h 4526253"/>
              <a:gd name="connsiteX7493" fmla="*/ 548396 w 4328487"/>
              <a:gd name="connsiteY7493" fmla="*/ 536751 h 4526253"/>
              <a:gd name="connsiteX7494" fmla="*/ 401651 w 4328487"/>
              <a:gd name="connsiteY7494" fmla="*/ 499603 h 4526253"/>
              <a:gd name="connsiteX7495" fmla="*/ 349476 w 4328487"/>
              <a:gd name="connsiteY7495" fmla="*/ 487050 h 4526253"/>
              <a:gd name="connsiteX7496" fmla="*/ 402467 w 4328487"/>
              <a:gd name="connsiteY7496" fmla="*/ 496717 h 4526253"/>
              <a:gd name="connsiteX7497" fmla="*/ 551824 w 4328487"/>
              <a:gd name="connsiteY7497" fmla="*/ 526642 h 4526253"/>
              <a:gd name="connsiteX7498" fmla="*/ 570941 w 4328487"/>
              <a:gd name="connsiteY7498" fmla="*/ 530946 h 4526253"/>
              <a:gd name="connsiteX7499" fmla="*/ 523473 w 4328487"/>
              <a:gd name="connsiteY7499" fmla="*/ 421818 h 4526253"/>
              <a:gd name="connsiteX7500" fmla="*/ 511953 w 4328487"/>
              <a:gd name="connsiteY7500" fmla="*/ 502679 h 4526253"/>
              <a:gd name="connsiteX7501" fmla="*/ 506281 w 4328487"/>
              <a:gd name="connsiteY7501" fmla="*/ 467072 h 4526253"/>
              <a:gd name="connsiteX7502" fmla="*/ 492794 w 4328487"/>
              <a:gd name="connsiteY7502" fmla="*/ 510672 h 4526253"/>
              <a:gd name="connsiteX7503" fmla="*/ 400503 w 4328487"/>
              <a:gd name="connsiteY7503" fmla="*/ 425162 h 4526253"/>
              <a:gd name="connsiteX7504" fmla="*/ 405735 w 4328487"/>
              <a:gd name="connsiteY7504" fmla="*/ 416579 h 4526253"/>
              <a:gd name="connsiteX7505" fmla="*/ 363712 w 4328487"/>
              <a:gd name="connsiteY7505" fmla="*/ 435472 h 4526253"/>
              <a:gd name="connsiteX7506" fmla="*/ 383671 w 4328487"/>
              <a:gd name="connsiteY7506" fmla="*/ 388183 h 4526253"/>
              <a:gd name="connsiteX7507" fmla="*/ 312102 w 4328487"/>
              <a:gd name="connsiteY7507" fmla="*/ 362874 h 4526253"/>
              <a:gd name="connsiteX7508" fmla="*/ 358320 w 4328487"/>
              <a:gd name="connsiteY7508" fmla="*/ 164027 h 4526253"/>
              <a:gd name="connsiteX7509" fmla="*/ 338078 w 4328487"/>
              <a:gd name="connsiteY7509" fmla="*/ 152238 h 4526253"/>
              <a:gd name="connsiteX7510" fmla="*/ 349144 w 4328487"/>
              <a:gd name="connsiteY7510" fmla="*/ 168982 h 4526253"/>
              <a:gd name="connsiteX7511" fmla="*/ 336777 w 4328487"/>
              <a:gd name="connsiteY7511" fmla="*/ 161083 h 4526253"/>
              <a:gd name="connsiteX7512" fmla="*/ 337704 w 4328487"/>
              <a:gd name="connsiteY7512" fmla="*/ 169822 h 4526253"/>
              <a:gd name="connsiteX7513" fmla="*/ 253162 w 4328487"/>
              <a:gd name="connsiteY7513" fmla="*/ 148721 h 4526253"/>
              <a:gd name="connsiteX7514" fmla="*/ 254936 w 4328487"/>
              <a:gd name="connsiteY7514" fmla="*/ 147077 h 4526253"/>
              <a:gd name="connsiteX7515" fmla="*/ 229764 w 4328487"/>
              <a:gd name="connsiteY7515" fmla="*/ 149634 h 4526253"/>
              <a:gd name="connsiteX7516" fmla="*/ 233114 w 4328487"/>
              <a:gd name="connsiteY7516" fmla="*/ 140486 h 4526253"/>
              <a:gd name="connsiteX7517" fmla="*/ 177107 w 4328487"/>
              <a:gd name="connsiteY7517" fmla="*/ 134679 h 4526253"/>
              <a:gd name="connsiteX7518" fmla="*/ 170169 w 4328487"/>
              <a:gd name="connsiteY7518" fmla="*/ 87459 h 4526253"/>
              <a:gd name="connsiteX7519" fmla="*/ 160819 w 4328487"/>
              <a:gd name="connsiteY7519" fmla="*/ 88669 h 4526253"/>
              <a:gd name="connsiteX7520" fmla="*/ 196239 w 4328487"/>
              <a:gd name="connsiteY7520" fmla="*/ 79805 h 4526253"/>
              <a:gd name="connsiteX7521" fmla="*/ 222360 w 4328487"/>
              <a:gd name="connsiteY7521" fmla="*/ 93961 h 4526253"/>
              <a:gd name="connsiteX7522" fmla="*/ 223808 w 4328487"/>
              <a:gd name="connsiteY7522" fmla="*/ 82136 h 4526253"/>
              <a:gd name="connsiteX7523" fmla="*/ 229059 w 4328487"/>
              <a:gd name="connsiteY7523" fmla="*/ 75667 h 4526253"/>
              <a:gd name="connsiteX7524" fmla="*/ 328432 w 4328487"/>
              <a:gd name="connsiteY7524" fmla="*/ 100423 h 4526253"/>
              <a:gd name="connsiteX7525" fmla="*/ 376488 w 4328487"/>
              <a:gd name="connsiteY7525" fmla="*/ 105605 h 4526253"/>
              <a:gd name="connsiteX7526" fmla="*/ 429112 w 4328487"/>
              <a:gd name="connsiteY7526" fmla="*/ 78481 h 4526253"/>
              <a:gd name="connsiteX7527" fmla="*/ 437356 w 4328487"/>
              <a:gd name="connsiteY7527" fmla="*/ 115609 h 4526253"/>
              <a:gd name="connsiteX7528" fmla="*/ 449796 w 4328487"/>
              <a:gd name="connsiteY7528" fmla="*/ 107271 h 4526253"/>
              <a:gd name="connsiteX7529" fmla="*/ 457684 w 4328487"/>
              <a:gd name="connsiteY7529" fmla="*/ 118078 h 4526253"/>
              <a:gd name="connsiteX7530" fmla="*/ 466364 w 4328487"/>
              <a:gd name="connsiteY7530" fmla="*/ 88533 h 4526253"/>
              <a:gd name="connsiteX7531" fmla="*/ 484613 w 4328487"/>
              <a:gd name="connsiteY7531" fmla="*/ 55089 h 4526253"/>
              <a:gd name="connsiteX7532" fmla="*/ 386900 w 4328487"/>
              <a:gd name="connsiteY7532" fmla="*/ 24175 h 4526253"/>
              <a:gd name="connsiteX7533" fmla="*/ 369201 w 4328487"/>
              <a:gd name="connsiteY7533" fmla="*/ 83939 h 4526253"/>
              <a:gd name="connsiteX7534" fmla="*/ 359805 w 4328487"/>
              <a:gd name="connsiteY7534" fmla="*/ 75063 h 4526253"/>
              <a:gd name="connsiteX7535" fmla="*/ 412971 w 4328487"/>
              <a:gd name="connsiteY7535" fmla="*/ 0 h 4526253"/>
              <a:gd name="connsiteX7536" fmla="*/ 419944 w 4328487"/>
              <a:gd name="connsiteY7536" fmla="*/ 23204 h 4526253"/>
              <a:gd name="connsiteX7537" fmla="*/ 410803 w 4328487"/>
              <a:gd name="connsiteY7537" fmla="*/ 33635 h 4526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Lst>
            <a:rect l="l" t="t" r="r" b="b"/>
            <a:pathLst>
              <a:path w="4328487" h="4526253">
                <a:moveTo>
                  <a:pt x="3218789" y="4518768"/>
                </a:moveTo>
                <a:cubicBezTo>
                  <a:pt x="3217345" y="4519930"/>
                  <a:pt x="3210811" y="4527943"/>
                  <a:pt x="3209915" y="4525931"/>
                </a:cubicBezTo>
                <a:cubicBezTo>
                  <a:pt x="3208216" y="4527862"/>
                  <a:pt x="3214786" y="4518216"/>
                  <a:pt x="3218789" y="4518768"/>
                </a:cubicBezTo>
                <a:close/>
                <a:moveTo>
                  <a:pt x="3172862" y="4518186"/>
                </a:moveTo>
                <a:lnTo>
                  <a:pt x="3169557" y="4520896"/>
                </a:lnTo>
                <a:lnTo>
                  <a:pt x="3162295" y="4522476"/>
                </a:lnTo>
                <a:close/>
                <a:moveTo>
                  <a:pt x="3133529" y="4512373"/>
                </a:moveTo>
                <a:cubicBezTo>
                  <a:pt x="3135287" y="4510297"/>
                  <a:pt x="3135772" y="4511447"/>
                  <a:pt x="3136190" y="4512969"/>
                </a:cubicBezTo>
                <a:cubicBezTo>
                  <a:pt x="3136609" y="4514491"/>
                  <a:pt x="3136959" y="4516385"/>
                  <a:pt x="3138455" y="4515801"/>
                </a:cubicBezTo>
                <a:lnTo>
                  <a:pt x="3132375" y="4518240"/>
                </a:lnTo>
                <a:close/>
                <a:moveTo>
                  <a:pt x="3146968" y="4500090"/>
                </a:moveTo>
                <a:cubicBezTo>
                  <a:pt x="3147084" y="4506910"/>
                  <a:pt x="3159892" y="4505871"/>
                  <a:pt x="3166318" y="4508618"/>
                </a:cubicBezTo>
                <a:lnTo>
                  <a:pt x="3154916" y="4517237"/>
                </a:lnTo>
                <a:lnTo>
                  <a:pt x="3156933" y="4513767"/>
                </a:lnTo>
                <a:cubicBezTo>
                  <a:pt x="3157133" y="4505408"/>
                  <a:pt x="3137184" y="4514846"/>
                  <a:pt x="3146968" y="4500090"/>
                </a:cubicBezTo>
                <a:close/>
                <a:moveTo>
                  <a:pt x="3138148" y="4472381"/>
                </a:moveTo>
                <a:lnTo>
                  <a:pt x="3123394" y="4477179"/>
                </a:lnTo>
                <a:lnTo>
                  <a:pt x="3122121" y="4476226"/>
                </a:lnTo>
                <a:close/>
                <a:moveTo>
                  <a:pt x="3147849" y="4465694"/>
                </a:moveTo>
                <a:cubicBezTo>
                  <a:pt x="3155546" y="4469394"/>
                  <a:pt x="3148189" y="4479237"/>
                  <a:pt x="3140491" y="4475535"/>
                </a:cubicBezTo>
                <a:cubicBezTo>
                  <a:pt x="3147752" y="4473957"/>
                  <a:pt x="3147103" y="4470117"/>
                  <a:pt x="3147849" y="4465694"/>
                </a:cubicBezTo>
                <a:close/>
                <a:moveTo>
                  <a:pt x="3147569" y="4462045"/>
                </a:moveTo>
                <a:cubicBezTo>
                  <a:pt x="3143601" y="4463414"/>
                  <a:pt x="3139491" y="4466513"/>
                  <a:pt x="3143351" y="4462934"/>
                </a:cubicBezTo>
                <a:cubicBezTo>
                  <a:pt x="3135192" y="4469612"/>
                  <a:pt x="3139008" y="4465363"/>
                  <a:pt x="3140370" y="4462857"/>
                </a:cubicBezTo>
                <a:close/>
                <a:moveTo>
                  <a:pt x="3160642" y="4461292"/>
                </a:moveTo>
                <a:cubicBezTo>
                  <a:pt x="3161393" y="4462729"/>
                  <a:pt x="3162116" y="4463302"/>
                  <a:pt x="3162665" y="4463682"/>
                </a:cubicBezTo>
                <a:cubicBezTo>
                  <a:pt x="3162425" y="4464261"/>
                  <a:pt x="3162200" y="4464645"/>
                  <a:pt x="3161943" y="4465416"/>
                </a:cubicBezTo>
                <a:cubicBezTo>
                  <a:pt x="3153929" y="4463255"/>
                  <a:pt x="3156611" y="4466986"/>
                  <a:pt x="3160642" y="4461292"/>
                </a:cubicBezTo>
                <a:close/>
                <a:moveTo>
                  <a:pt x="3099960" y="4459645"/>
                </a:moveTo>
                <a:cubicBezTo>
                  <a:pt x="3098564" y="4460231"/>
                  <a:pt x="3093357" y="4473232"/>
                  <a:pt x="3093793" y="4478513"/>
                </a:cubicBezTo>
                <a:lnTo>
                  <a:pt x="3095295" y="4477830"/>
                </a:lnTo>
                <a:cubicBezTo>
                  <a:pt x="3095043" y="4484460"/>
                  <a:pt x="3089251" y="4485744"/>
                  <a:pt x="3086262" y="4486916"/>
                </a:cubicBezTo>
                <a:cubicBezTo>
                  <a:pt x="3088604" y="4484211"/>
                  <a:pt x="3091306" y="4484195"/>
                  <a:pt x="3091989" y="4480540"/>
                </a:cubicBezTo>
                <a:cubicBezTo>
                  <a:pt x="3091019" y="4478240"/>
                  <a:pt x="3087714" y="4480951"/>
                  <a:pt x="3086212" y="4481631"/>
                </a:cubicBezTo>
                <a:cubicBezTo>
                  <a:pt x="3090569" y="4473152"/>
                  <a:pt x="3094406" y="4467462"/>
                  <a:pt x="3099960" y="4459645"/>
                </a:cubicBezTo>
                <a:close/>
                <a:moveTo>
                  <a:pt x="3073760" y="4450006"/>
                </a:moveTo>
                <a:lnTo>
                  <a:pt x="3083274" y="4451485"/>
                </a:lnTo>
                <a:cubicBezTo>
                  <a:pt x="3079969" y="4454195"/>
                  <a:pt x="3076132" y="4459887"/>
                  <a:pt x="3074195" y="4455287"/>
                </a:cubicBezTo>
                <a:lnTo>
                  <a:pt x="3070675" y="4459438"/>
                </a:lnTo>
                <a:close/>
                <a:moveTo>
                  <a:pt x="3040150" y="4449972"/>
                </a:moveTo>
                <a:cubicBezTo>
                  <a:pt x="3041486" y="4449243"/>
                  <a:pt x="3043226" y="4449185"/>
                  <a:pt x="3044461" y="4449994"/>
                </a:cubicBezTo>
                <a:lnTo>
                  <a:pt x="3040942" y="4454146"/>
                </a:lnTo>
                <a:cubicBezTo>
                  <a:pt x="3039440" y="4454827"/>
                  <a:pt x="3039757" y="4453288"/>
                  <a:pt x="3038257" y="4453971"/>
                </a:cubicBezTo>
                <a:cubicBezTo>
                  <a:pt x="3037880" y="4452099"/>
                  <a:pt x="3038813" y="4450700"/>
                  <a:pt x="3040150" y="4449972"/>
                </a:cubicBezTo>
                <a:close/>
                <a:moveTo>
                  <a:pt x="3115778" y="4448886"/>
                </a:moveTo>
                <a:cubicBezTo>
                  <a:pt x="3112879" y="4450151"/>
                  <a:pt x="3110757" y="4453720"/>
                  <a:pt x="3109040" y="4455844"/>
                </a:cubicBezTo>
                <a:lnTo>
                  <a:pt x="3106853" y="4450767"/>
                </a:lnTo>
                <a:close/>
                <a:moveTo>
                  <a:pt x="3106047" y="4448850"/>
                </a:moveTo>
                <a:lnTo>
                  <a:pt x="3106853" y="4450767"/>
                </a:lnTo>
                <a:lnTo>
                  <a:pt x="3102740" y="4451560"/>
                </a:lnTo>
                <a:close/>
                <a:moveTo>
                  <a:pt x="3117989" y="4428891"/>
                </a:moveTo>
                <a:cubicBezTo>
                  <a:pt x="3118268" y="4432540"/>
                  <a:pt x="3114894" y="4437268"/>
                  <a:pt x="3113581" y="4439197"/>
                </a:cubicBezTo>
                <a:lnTo>
                  <a:pt x="3112342" y="4437861"/>
                </a:lnTo>
                <a:lnTo>
                  <a:pt x="3112221" y="4438147"/>
                </a:lnTo>
                <a:cubicBezTo>
                  <a:pt x="3110835" y="4436233"/>
                  <a:pt x="3110053" y="4435183"/>
                  <a:pt x="3109700" y="4434802"/>
                </a:cubicBezTo>
                <a:lnTo>
                  <a:pt x="3112342" y="4437858"/>
                </a:lnTo>
                <a:close/>
                <a:moveTo>
                  <a:pt x="3093767" y="4428078"/>
                </a:moveTo>
                <a:cubicBezTo>
                  <a:pt x="3095218" y="4429223"/>
                  <a:pt x="3096800" y="4429884"/>
                  <a:pt x="3098802" y="4430162"/>
                </a:cubicBezTo>
                <a:cubicBezTo>
                  <a:pt x="3095591" y="4431718"/>
                  <a:pt x="3093005" y="4432695"/>
                  <a:pt x="3092855" y="4429813"/>
                </a:cubicBezTo>
                <a:cubicBezTo>
                  <a:pt x="3091994" y="4429723"/>
                  <a:pt x="3092620" y="4429142"/>
                  <a:pt x="3093767" y="4428078"/>
                </a:cubicBezTo>
                <a:close/>
                <a:moveTo>
                  <a:pt x="3105209" y="4427240"/>
                </a:moveTo>
                <a:cubicBezTo>
                  <a:pt x="3104656" y="4428108"/>
                  <a:pt x="3104087" y="4429168"/>
                  <a:pt x="3103743" y="4429842"/>
                </a:cubicBezTo>
                <a:cubicBezTo>
                  <a:pt x="3101872" y="4430333"/>
                  <a:pt x="3100240" y="4430249"/>
                  <a:pt x="3098714" y="4430065"/>
                </a:cubicBezTo>
                <a:cubicBezTo>
                  <a:pt x="3101017" y="4428995"/>
                  <a:pt x="3103441" y="4427633"/>
                  <a:pt x="3105209" y="4427240"/>
                </a:cubicBezTo>
                <a:close/>
                <a:moveTo>
                  <a:pt x="3003327" y="4422577"/>
                </a:moveTo>
                <a:lnTo>
                  <a:pt x="3005478" y="4425735"/>
                </a:lnTo>
                <a:lnTo>
                  <a:pt x="3004945" y="4428714"/>
                </a:lnTo>
                <a:close/>
                <a:moveTo>
                  <a:pt x="3020248" y="4420744"/>
                </a:moveTo>
                <a:lnTo>
                  <a:pt x="3012979" y="4430684"/>
                </a:lnTo>
                <a:lnTo>
                  <a:pt x="3012224" y="4426942"/>
                </a:lnTo>
                <a:close/>
                <a:moveTo>
                  <a:pt x="3089308" y="4420131"/>
                </a:moveTo>
                <a:cubicBezTo>
                  <a:pt x="3091809" y="4421364"/>
                  <a:pt x="3093837" y="4422505"/>
                  <a:pt x="3098519" y="4420652"/>
                </a:cubicBezTo>
                <a:cubicBezTo>
                  <a:pt x="3101077" y="4422365"/>
                  <a:pt x="3096164" y="4425854"/>
                  <a:pt x="3093662" y="4428174"/>
                </a:cubicBezTo>
                <a:cubicBezTo>
                  <a:pt x="3091594" y="4426362"/>
                  <a:pt x="3090093" y="4423489"/>
                  <a:pt x="3089308" y="4420131"/>
                </a:cubicBezTo>
                <a:close/>
                <a:moveTo>
                  <a:pt x="3001872" y="4406627"/>
                </a:moveTo>
                <a:cubicBezTo>
                  <a:pt x="3002717" y="4407642"/>
                  <a:pt x="3003543" y="4409318"/>
                  <a:pt x="3004598" y="4410560"/>
                </a:cubicBezTo>
                <a:cubicBezTo>
                  <a:pt x="3003338" y="4410665"/>
                  <a:pt x="3002044" y="4411153"/>
                  <a:pt x="3000762" y="4412697"/>
                </a:cubicBezTo>
                <a:lnTo>
                  <a:pt x="2999039" y="4406656"/>
                </a:lnTo>
                <a:cubicBezTo>
                  <a:pt x="3000165" y="4405257"/>
                  <a:pt x="3001027" y="4405611"/>
                  <a:pt x="3001872" y="4406627"/>
                </a:cubicBezTo>
                <a:close/>
                <a:moveTo>
                  <a:pt x="3039439" y="4404236"/>
                </a:moveTo>
                <a:cubicBezTo>
                  <a:pt x="3040349" y="4405035"/>
                  <a:pt x="3039281" y="4407180"/>
                  <a:pt x="3034261" y="4412015"/>
                </a:cubicBezTo>
                <a:cubicBezTo>
                  <a:pt x="3034334" y="4412300"/>
                  <a:pt x="3034527" y="4412301"/>
                  <a:pt x="3034703" y="4412492"/>
                </a:cubicBezTo>
                <a:cubicBezTo>
                  <a:pt x="3031014" y="4411651"/>
                  <a:pt x="3026443" y="4412159"/>
                  <a:pt x="3032751" y="4404529"/>
                </a:cubicBezTo>
                <a:cubicBezTo>
                  <a:pt x="3035638" y="4403984"/>
                  <a:pt x="3038528" y="4403437"/>
                  <a:pt x="3039439" y="4404236"/>
                </a:cubicBezTo>
                <a:close/>
                <a:moveTo>
                  <a:pt x="3068344" y="4404215"/>
                </a:moveTo>
                <a:cubicBezTo>
                  <a:pt x="3059607" y="4420313"/>
                  <a:pt x="3040547" y="4445980"/>
                  <a:pt x="3032065" y="4448339"/>
                </a:cubicBezTo>
                <a:cubicBezTo>
                  <a:pt x="3035469" y="4437366"/>
                  <a:pt x="3025099" y="4440407"/>
                  <a:pt x="3018362" y="4447366"/>
                </a:cubicBezTo>
                <a:cubicBezTo>
                  <a:pt x="3018790" y="4444480"/>
                  <a:pt x="3023384" y="4442532"/>
                  <a:pt x="3025099" y="4440407"/>
                </a:cubicBezTo>
                <a:lnTo>
                  <a:pt x="3016639" y="4441325"/>
                </a:lnTo>
                <a:cubicBezTo>
                  <a:pt x="3027427" y="4427233"/>
                  <a:pt x="3039417" y="4430331"/>
                  <a:pt x="3045502" y="4419533"/>
                </a:cubicBezTo>
                <a:cubicBezTo>
                  <a:pt x="3044541" y="4425400"/>
                  <a:pt x="3038020" y="4430915"/>
                  <a:pt x="3046266" y="4431439"/>
                </a:cubicBezTo>
                <a:cubicBezTo>
                  <a:pt x="3055348" y="4427641"/>
                  <a:pt x="3053083" y="4416414"/>
                  <a:pt x="3055330" y="4411308"/>
                </a:cubicBezTo>
                <a:cubicBezTo>
                  <a:pt x="3062931" y="4410299"/>
                  <a:pt x="3065586" y="4407306"/>
                  <a:pt x="3068344" y="4404215"/>
                </a:cubicBezTo>
                <a:close/>
                <a:moveTo>
                  <a:pt x="3080849" y="4397416"/>
                </a:moveTo>
                <a:lnTo>
                  <a:pt x="3077404" y="4411662"/>
                </a:lnTo>
                <a:lnTo>
                  <a:pt x="3088581" y="4413701"/>
                </a:lnTo>
                <a:lnTo>
                  <a:pt x="3087418" y="4414956"/>
                </a:lnTo>
                <a:cubicBezTo>
                  <a:pt x="3087418" y="4414956"/>
                  <a:pt x="3087612" y="4414954"/>
                  <a:pt x="3087716" y="4414858"/>
                </a:cubicBezTo>
                <a:cubicBezTo>
                  <a:pt x="3087548" y="4415724"/>
                  <a:pt x="3087894" y="4415050"/>
                  <a:pt x="3088581" y="4413701"/>
                </a:cubicBezTo>
                <a:lnTo>
                  <a:pt x="3088717" y="4413219"/>
                </a:lnTo>
                <a:cubicBezTo>
                  <a:pt x="3088615" y="4415621"/>
                  <a:pt x="3088814" y="4417928"/>
                  <a:pt x="3089220" y="4420037"/>
                </a:cubicBezTo>
                <a:cubicBezTo>
                  <a:pt x="3087741" y="4419277"/>
                  <a:pt x="3086068" y="4418520"/>
                  <a:pt x="3083455" y="4418631"/>
                </a:cubicBezTo>
                <a:cubicBezTo>
                  <a:pt x="3084646" y="4427653"/>
                  <a:pt x="3069671" y="4425729"/>
                  <a:pt x="3078656" y="4430188"/>
                </a:cubicBezTo>
                <a:cubicBezTo>
                  <a:pt x="3072986" y="4431183"/>
                  <a:pt x="3068932" y="4438317"/>
                  <a:pt x="3063904" y="4434986"/>
                </a:cubicBezTo>
                <a:cubicBezTo>
                  <a:pt x="3069381" y="4424577"/>
                  <a:pt x="3076041" y="4424440"/>
                  <a:pt x="3084306" y="4417665"/>
                </a:cubicBezTo>
                <a:lnTo>
                  <a:pt x="3077398" y="4411677"/>
                </a:lnTo>
                <a:lnTo>
                  <a:pt x="3077356" y="4411847"/>
                </a:lnTo>
                <a:lnTo>
                  <a:pt x="3074987" y="4411382"/>
                </a:lnTo>
                <a:lnTo>
                  <a:pt x="3076487" y="4410700"/>
                </a:lnTo>
                <a:lnTo>
                  <a:pt x="3069872" y="4403154"/>
                </a:lnTo>
                <a:lnTo>
                  <a:pt x="3068521" y="4404407"/>
                </a:lnTo>
                <a:cubicBezTo>
                  <a:pt x="3068867" y="4403734"/>
                  <a:pt x="3069193" y="4403251"/>
                  <a:pt x="3069523" y="4402769"/>
                </a:cubicBezTo>
                <a:lnTo>
                  <a:pt x="3069789" y="4403055"/>
                </a:lnTo>
                <a:close/>
                <a:moveTo>
                  <a:pt x="2932639" y="4395919"/>
                </a:moveTo>
                <a:cubicBezTo>
                  <a:pt x="2934450" y="4402056"/>
                  <a:pt x="2927707" y="4400847"/>
                  <a:pt x="2924489" y="4403654"/>
                </a:cubicBezTo>
                <a:cubicBezTo>
                  <a:pt x="2918172" y="4399560"/>
                  <a:pt x="2929421" y="4398723"/>
                  <a:pt x="2932639" y="4395919"/>
                </a:cubicBezTo>
                <a:close/>
                <a:moveTo>
                  <a:pt x="2952150" y="4395415"/>
                </a:moveTo>
                <a:cubicBezTo>
                  <a:pt x="2950220" y="4398982"/>
                  <a:pt x="2948505" y="4401105"/>
                  <a:pt x="2947972" y="4404087"/>
                </a:cubicBezTo>
                <a:lnTo>
                  <a:pt x="2941966" y="4406812"/>
                </a:lnTo>
                <a:close/>
                <a:moveTo>
                  <a:pt x="2949981" y="4366514"/>
                </a:moveTo>
                <a:lnTo>
                  <a:pt x="2956831" y="4367625"/>
                </a:lnTo>
                <a:cubicBezTo>
                  <a:pt x="2954796" y="4371287"/>
                  <a:pt x="2952023" y="4371016"/>
                  <a:pt x="2949021" y="4372380"/>
                </a:cubicBezTo>
                <a:cubicBezTo>
                  <a:pt x="2946144" y="4372204"/>
                  <a:pt x="2946674" y="4369223"/>
                  <a:pt x="2949981" y="4366514"/>
                </a:cubicBezTo>
                <a:close/>
                <a:moveTo>
                  <a:pt x="3032080" y="4359671"/>
                </a:moveTo>
                <a:cubicBezTo>
                  <a:pt x="3033261" y="4360529"/>
                  <a:pt x="3034091" y="4361004"/>
                  <a:pt x="3034742" y="4361288"/>
                </a:cubicBezTo>
                <a:cubicBezTo>
                  <a:pt x="3034444" y="4361385"/>
                  <a:pt x="3034206" y="4361963"/>
                  <a:pt x="3034038" y="4362829"/>
                </a:cubicBezTo>
                <a:cubicBezTo>
                  <a:pt x="3033568" y="4361489"/>
                  <a:pt x="3033084" y="4360337"/>
                  <a:pt x="3032080" y="4359671"/>
                </a:cubicBezTo>
                <a:close/>
                <a:moveTo>
                  <a:pt x="3304915" y="4358776"/>
                </a:moveTo>
                <a:cubicBezTo>
                  <a:pt x="3303383" y="4359843"/>
                  <a:pt x="3296406" y="4367378"/>
                  <a:pt x="3295702" y="4365364"/>
                </a:cubicBezTo>
                <a:cubicBezTo>
                  <a:pt x="3293811" y="4367298"/>
                  <a:pt x="3301121" y="4358031"/>
                  <a:pt x="3304915" y="4358776"/>
                </a:cubicBezTo>
                <a:close/>
                <a:moveTo>
                  <a:pt x="3260497" y="4356262"/>
                </a:moveTo>
                <a:lnTo>
                  <a:pt x="3257102" y="4358876"/>
                </a:lnTo>
                <a:lnTo>
                  <a:pt x="3249872" y="4360074"/>
                </a:lnTo>
                <a:close/>
                <a:moveTo>
                  <a:pt x="3222922" y="4348998"/>
                </a:moveTo>
                <a:cubicBezTo>
                  <a:pt x="3224769" y="4347018"/>
                  <a:pt x="3225108" y="4348168"/>
                  <a:pt x="3225370" y="4349681"/>
                </a:cubicBezTo>
                <a:cubicBezTo>
                  <a:pt x="3225634" y="4351191"/>
                  <a:pt x="3225817" y="4353064"/>
                  <a:pt x="3227355" y="4352526"/>
                </a:cubicBezTo>
                <a:lnTo>
                  <a:pt x="3221294" y="4354773"/>
                </a:lnTo>
                <a:close/>
                <a:moveTo>
                  <a:pt x="3018404" y="4348900"/>
                </a:moveTo>
                <a:cubicBezTo>
                  <a:pt x="3018359" y="4349477"/>
                  <a:pt x="3018504" y="4350052"/>
                  <a:pt x="3018353" y="4350727"/>
                </a:cubicBezTo>
                <a:lnTo>
                  <a:pt x="3022990" y="4355309"/>
                </a:lnTo>
                <a:cubicBezTo>
                  <a:pt x="3013243" y="4355465"/>
                  <a:pt x="3014412" y="4365928"/>
                  <a:pt x="3007358" y="4374425"/>
                </a:cubicBezTo>
                <a:lnTo>
                  <a:pt x="3016348" y="4370528"/>
                </a:lnTo>
                <a:cubicBezTo>
                  <a:pt x="3014101" y="4375633"/>
                  <a:pt x="3008541" y="4375282"/>
                  <a:pt x="3009295" y="4379026"/>
                </a:cubicBezTo>
                <a:cubicBezTo>
                  <a:pt x="3015194" y="4376394"/>
                  <a:pt x="3021281" y="4382120"/>
                  <a:pt x="3030808" y="4375241"/>
                </a:cubicBezTo>
                <a:cubicBezTo>
                  <a:pt x="3032346" y="4372928"/>
                  <a:pt x="3033337" y="4370232"/>
                  <a:pt x="3033822" y="4367825"/>
                </a:cubicBezTo>
                <a:cubicBezTo>
                  <a:pt x="3033125" y="4368120"/>
                  <a:pt x="3033229" y="4368024"/>
                  <a:pt x="3033839" y="4367636"/>
                </a:cubicBezTo>
                <a:lnTo>
                  <a:pt x="3033990" y="4366961"/>
                </a:lnTo>
                <a:lnTo>
                  <a:pt x="3034048" y="4367441"/>
                </a:lnTo>
                <a:cubicBezTo>
                  <a:pt x="3034954" y="4366955"/>
                  <a:pt x="3036679" y="4365889"/>
                  <a:pt x="3037812" y="4365017"/>
                </a:cubicBezTo>
                <a:cubicBezTo>
                  <a:pt x="3039103" y="4368083"/>
                  <a:pt x="3040292" y="4367691"/>
                  <a:pt x="3041589" y="4365953"/>
                </a:cubicBezTo>
                <a:cubicBezTo>
                  <a:pt x="3040584" y="4365288"/>
                  <a:pt x="3039682" y="4364524"/>
                  <a:pt x="3038677" y="4363859"/>
                </a:cubicBezTo>
                <a:cubicBezTo>
                  <a:pt x="3038453" y="4364244"/>
                  <a:pt x="3038334" y="4364534"/>
                  <a:pt x="3037812" y="4365017"/>
                </a:cubicBezTo>
                <a:cubicBezTo>
                  <a:pt x="3037560" y="4364538"/>
                  <a:pt x="3037326" y="4363868"/>
                  <a:pt x="3037019" y="4362908"/>
                </a:cubicBezTo>
                <a:cubicBezTo>
                  <a:pt x="3037600" y="4362905"/>
                  <a:pt x="3037494" y="4363002"/>
                  <a:pt x="3037776" y="4363094"/>
                </a:cubicBezTo>
                <a:cubicBezTo>
                  <a:pt x="3037050" y="4362522"/>
                  <a:pt x="3036223" y="4362049"/>
                  <a:pt x="3035410" y="4361381"/>
                </a:cubicBezTo>
                <a:cubicBezTo>
                  <a:pt x="3035322" y="4361286"/>
                  <a:pt x="3035129" y="4361286"/>
                  <a:pt x="3034845" y="4361192"/>
                </a:cubicBezTo>
                <a:cubicBezTo>
                  <a:pt x="3034951" y="4361094"/>
                  <a:pt x="3035041" y="4361191"/>
                  <a:pt x="3035144" y="4361095"/>
                </a:cubicBezTo>
                <a:cubicBezTo>
                  <a:pt x="3033504" y="4359951"/>
                  <a:pt x="3031966" y="4358713"/>
                  <a:pt x="3030236" y="4357474"/>
                </a:cubicBezTo>
                <a:cubicBezTo>
                  <a:pt x="3028046" y="4359505"/>
                  <a:pt x="3023482" y="4364623"/>
                  <a:pt x="3023848" y="4362508"/>
                </a:cubicBezTo>
                <a:cubicBezTo>
                  <a:pt x="3017797" y="4362257"/>
                  <a:pt x="3023421" y="4358284"/>
                  <a:pt x="3028135" y="4356046"/>
                </a:cubicBezTo>
                <a:cubicBezTo>
                  <a:pt x="3024956" y="4353665"/>
                  <a:pt x="3021584" y="4351282"/>
                  <a:pt x="3018404" y="4348900"/>
                </a:cubicBezTo>
                <a:close/>
                <a:moveTo>
                  <a:pt x="3236963" y="4337578"/>
                </a:moveTo>
                <a:cubicBezTo>
                  <a:pt x="3236519" y="4344209"/>
                  <a:pt x="3248997" y="4343652"/>
                  <a:pt x="3255007" y="4346786"/>
                </a:cubicBezTo>
                <a:lnTo>
                  <a:pt x="3243176" y="4354736"/>
                </a:lnTo>
                <a:lnTo>
                  <a:pt x="3245476" y="4351360"/>
                </a:lnTo>
                <a:cubicBezTo>
                  <a:pt x="3246328" y="4343284"/>
                  <a:pt x="3226174" y="4351668"/>
                  <a:pt x="3236963" y="4337578"/>
                </a:cubicBezTo>
                <a:close/>
                <a:moveTo>
                  <a:pt x="2970838" y="4314126"/>
                </a:moveTo>
                <a:lnTo>
                  <a:pt x="2976064" y="4324477"/>
                </a:lnTo>
                <a:lnTo>
                  <a:pt x="2975641" y="4326417"/>
                </a:lnTo>
                <a:lnTo>
                  <a:pt x="2976892" y="4326118"/>
                </a:lnTo>
                <a:lnTo>
                  <a:pt x="2978864" y="4330024"/>
                </a:lnTo>
                <a:cubicBezTo>
                  <a:pt x="2984385" y="4331769"/>
                  <a:pt x="2991178" y="4331776"/>
                  <a:pt x="2994536" y="4335500"/>
                </a:cubicBezTo>
                <a:lnTo>
                  <a:pt x="2992819" y="4337624"/>
                </a:lnTo>
                <a:lnTo>
                  <a:pt x="3005142" y="4338989"/>
                </a:lnTo>
                <a:cubicBezTo>
                  <a:pt x="2996774" y="4332895"/>
                  <a:pt x="2988138" y="4326509"/>
                  <a:pt x="2979401" y="4320223"/>
                </a:cubicBezTo>
                <a:cubicBezTo>
                  <a:pt x="2979573" y="4321663"/>
                  <a:pt x="2979728" y="4323294"/>
                  <a:pt x="2979449" y="4325506"/>
                </a:cubicBezTo>
                <a:lnTo>
                  <a:pt x="2976892" y="4326118"/>
                </a:lnTo>
                <a:lnTo>
                  <a:pt x="2976064" y="4324477"/>
                </a:lnTo>
                <a:lnTo>
                  <a:pt x="2977298" y="4318795"/>
                </a:lnTo>
                <a:cubicBezTo>
                  <a:pt x="2975112" y="4317271"/>
                  <a:pt x="2973116" y="4315745"/>
                  <a:pt x="2970838" y="4314126"/>
                </a:cubicBezTo>
                <a:close/>
                <a:moveTo>
                  <a:pt x="3230843" y="4309850"/>
                </a:moveTo>
                <a:lnTo>
                  <a:pt x="3216048" y="4313976"/>
                </a:lnTo>
                <a:lnTo>
                  <a:pt x="3214866" y="4313116"/>
                </a:lnTo>
                <a:close/>
                <a:moveTo>
                  <a:pt x="2795003" y="4309819"/>
                </a:moveTo>
                <a:cubicBezTo>
                  <a:pt x="2790435" y="4312633"/>
                  <a:pt x="2795474" y="4317022"/>
                  <a:pt x="2790371" y="4320510"/>
                </a:cubicBezTo>
                <a:cubicBezTo>
                  <a:pt x="2790386" y="4310904"/>
                  <a:pt x="2780682" y="4330561"/>
                  <a:pt x="2779195" y="4321636"/>
                </a:cubicBezTo>
                <a:cubicBezTo>
                  <a:pt x="2788320" y="4307843"/>
                  <a:pt x="2787695" y="4311978"/>
                  <a:pt x="2795003" y="4309819"/>
                </a:cubicBezTo>
                <a:close/>
                <a:moveTo>
                  <a:pt x="2895286" y="4306902"/>
                </a:moveTo>
                <a:lnTo>
                  <a:pt x="2879180" y="4325925"/>
                </a:lnTo>
                <a:lnTo>
                  <a:pt x="2877803" y="4325067"/>
                </a:lnTo>
                <a:close/>
                <a:moveTo>
                  <a:pt x="2959999" y="4306411"/>
                </a:moveTo>
                <a:lnTo>
                  <a:pt x="2959238" y="4307474"/>
                </a:lnTo>
                <a:cubicBezTo>
                  <a:pt x="2961392" y="4312936"/>
                  <a:pt x="2965620" y="4313103"/>
                  <a:pt x="2969551" y="4313367"/>
                </a:cubicBezTo>
                <a:cubicBezTo>
                  <a:pt x="2966459" y="4311078"/>
                  <a:pt x="2963178" y="4308793"/>
                  <a:pt x="2959999" y="4306411"/>
                </a:cubicBezTo>
                <a:close/>
                <a:moveTo>
                  <a:pt x="3240692" y="4303738"/>
                </a:moveTo>
                <a:cubicBezTo>
                  <a:pt x="3247986" y="4307633"/>
                  <a:pt x="3239888" y="4317096"/>
                  <a:pt x="3232697" y="4313106"/>
                </a:cubicBezTo>
                <a:cubicBezTo>
                  <a:pt x="3239838" y="4311814"/>
                  <a:pt x="3239575" y="4307973"/>
                  <a:pt x="3240692" y="4303738"/>
                </a:cubicBezTo>
                <a:close/>
                <a:moveTo>
                  <a:pt x="3052137" y="4300565"/>
                </a:moveTo>
                <a:cubicBezTo>
                  <a:pt x="3054037" y="4298537"/>
                  <a:pt x="3054160" y="4299402"/>
                  <a:pt x="3054136" y="4300578"/>
                </a:cubicBezTo>
                <a:cubicBezTo>
                  <a:pt x="3054112" y="4301755"/>
                  <a:pt x="3053944" y="4303245"/>
                  <a:pt x="3055260" y="4302468"/>
                </a:cubicBezTo>
                <a:lnTo>
                  <a:pt x="3049993" y="4305575"/>
                </a:lnTo>
                <a:close/>
                <a:moveTo>
                  <a:pt x="3240884" y="4300183"/>
                </a:moveTo>
                <a:cubicBezTo>
                  <a:pt x="3236934" y="4301360"/>
                  <a:pt x="3232649" y="4304268"/>
                  <a:pt x="3236683" y="4300882"/>
                </a:cubicBezTo>
                <a:cubicBezTo>
                  <a:pt x="3228186" y="4306986"/>
                  <a:pt x="3232164" y="4303118"/>
                  <a:pt x="3233807" y="4300706"/>
                </a:cubicBezTo>
                <a:close/>
                <a:moveTo>
                  <a:pt x="3253437" y="4299914"/>
                </a:moveTo>
                <a:cubicBezTo>
                  <a:pt x="3253993" y="4301352"/>
                  <a:pt x="3254614" y="4302022"/>
                  <a:pt x="3255162" y="4302400"/>
                </a:cubicBezTo>
                <a:lnTo>
                  <a:pt x="3254353" y="4304039"/>
                </a:lnTo>
                <a:cubicBezTo>
                  <a:pt x="3246842" y="4301587"/>
                  <a:pt x="3249229" y="4305416"/>
                  <a:pt x="3253437" y="4299914"/>
                </a:cubicBezTo>
                <a:close/>
                <a:moveTo>
                  <a:pt x="3081817" y="4298271"/>
                </a:moveTo>
                <a:lnTo>
                  <a:pt x="3078601" y="4301078"/>
                </a:lnTo>
                <a:lnTo>
                  <a:pt x="3072611" y="4303612"/>
                </a:lnTo>
                <a:close/>
                <a:moveTo>
                  <a:pt x="3065485" y="4288188"/>
                </a:moveTo>
                <a:cubicBezTo>
                  <a:pt x="3064080" y="4293576"/>
                  <a:pt x="3074360" y="4290439"/>
                  <a:pt x="3078880" y="4291757"/>
                </a:cubicBezTo>
                <a:lnTo>
                  <a:pt x="3067919" y="4300854"/>
                </a:lnTo>
                <a:lnTo>
                  <a:pt x="3070309" y="4297573"/>
                </a:lnTo>
                <a:cubicBezTo>
                  <a:pt x="3072313" y="4290740"/>
                  <a:pt x="3054622" y="4301992"/>
                  <a:pt x="3065485" y="4288188"/>
                </a:cubicBezTo>
                <a:close/>
                <a:moveTo>
                  <a:pt x="3895142" y="4287069"/>
                </a:moveTo>
                <a:cubicBezTo>
                  <a:pt x="3893535" y="4287846"/>
                  <a:pt x="3885746" y="4294715"/>
                  <a:pt x="3885252" y="4292509"/>
                </a:cubicBezTo>
                <a:cubicBezTo>
                  <a:pt x="3883181" y="4294250"/>
                  <a:pt x="3891306" y="4285651"/>
                  <a:pt x="3895142" y="4287069"/>
                </a:cubicBezTo>
                <a:close/>
                <a:moveTo>
                  <a:pt x="3211100" y="4286051"/>
                </a:moveTo>
                <a:cubicBezTo>
                  <a:pt x="3208129" y="4287031"/>
                  <a:pt x="3205814" y="4290599"/>
                  <a:pt x="3203920" y="4292532"/>
                </a:cubicBezTo>
                <a:lnTo>
                  <a:pt x="3202313" y="4287451"/>
                </a:lnTo>
                <a:close/>
                <a:moveTo>
                  <a:pt x="3253144" y="4285796"/>
                </a:moveTo>
                <a:cubicBezTo>
                  <a:pt x="3250068" y="4286870"/>
                  <a:pt x="3251923" y="4290124"/>
                  <a:pt x="3249727" y="4293406"/>
                </a:cubicBezTo>
                <a:lnTo>
                  <a:pt x="3242482" y="4294794"/>
                </a:lnTo>
                <a:cubicBezTo>
                  <a:pt x="3245596" y="4288532"/>
                  <a:pt x="3247807" y="4285059"/>
                  <a:pt x="3253144" y="4285796"/>
                </a:cubicBezTo>
                <a:close/>
                <a:moveTo>
                  <a:pt x="3201697" y="4285533"/>
                </a:moveTo>
                <a:lnTo>
                  <a:pt x="3202313" y="4287451"/>
                </a:lnTo>
                <a:lnTo>
                  <a:pt x="3198214" y="4288052"/>
                </a:lnTo>
                <a:close/>
                <a:moveTo>
                  <a:pt x="3170292" y="4285340"/>
                </a:moveTo>
                <a:lnTo>
                  <a:pt x="3179392" y="4287205"/>
                </a:lnTo>
                <a:cubicBezTo>
                  <a:pt x="3175998" y="4289821"/>
                  <a:pt x="3171807" y="4295129"/>
                  <a:pt x="3170253" y="4290528"/>
                </a:cubicBezTo>
                <a:lnTo>
                  <a:pt x="3166452" y="4294585"/>
                </a:lnTo>
                <a:close/>
                <a:moveTo>
                  <a:pt x="3850235" y="4277542"/>
                </a:moveTo>
                <a:lnTo>
                  <a:pt x="3846503" y="4279582"/>
                </a:lnTo>
                <a:lnTo>
                  <a:pt x="3839158" y="4279821"/>
                </a:lnTo>
                <a:close/>
                <a:moveTo>
                  <a:pt x="2750192" y="4275508"/>
                </a:moveTo>
                <a:lnTo>
                  <a:pt x="2750249" y="4275987"/>
                </a:lnTo>
                <a:cubicBezTo>
                  <a:pt x="2750144" y="4276084"/>
                  <a:pt x="2749935" y="4276277"/>
                  <a:pt x="2749743" y="4276278"/>
                </a:cubicBezTo>
                <a:close/>
                <a:moveTo>
                  <a:pt x="3206388" y="4271768"/>
                </a:moveTo>
                <a:cubicBezTo>
                  <a:pt x="3206830" y="4272245"/>
                  <a:pt x="3207612" y="4273296"/>
                  <a:pt x="3208732" y="4274922"/>
                </a:cubicBezTo>
                <a:lnTo>
                  <a:pt x="3208613" y="4275213"/>
                </a:lnTo>
                <a:cubicBezTo>
                  <a:pt x="3207421" y="4273300"/>
                  <a:pt x="3206742" y="4272150"/>
                  <a:pt x="3206388" y="4271768"/>
                </a:cubicBezTo>
                <a:close/>
                <a:moveTo>
                  <a:pt x="3231081" y="4270366"/>
                </a:moveTo>
                <a:cubicBezTo>
                  <a:pt x="3227280" y="4274425"/>
                  <a:pt x="3227647" y="4278170"/>
                  <a:pt x="3226939" y="4280959"/>
                </a:cubicBezTo>
                <a:lnTo>
                  <a:pt x="3221757" y="4281855"/>
                </a:lnTo>
                <a:cubicBezTo>
                  <a:pt x="3224844" y="4278281"/>
                  <a:pt x="3228280" y="4272785"/>
                  <a:pt x="3231081" y="4270366"/>
                </a:cubicBezTo>
                <a:close/>
                <a:moveTo>
                  <a:pt x="3064511" y="4267061"/>
                </a:moveTo>
                <a:lnTo>
                  <a:pt x="3051828" y="4273670"/>
                </a:lnTo>
                <a:lnTo>
                  <a:pt x="3051103" y="4273098"/>
                </a:lnTo>
                <a:close/>
                <a:moveTo>
                  <a:pt x="3215016" y="4266430"/>
                </a:moveTo>
                <a:cubicBezTo>
                  <a:pt x="3214927" y="4269890"/>
                  <a:pt x="3211270" y="4274521"/>
                  <a:pt x="3209957" y="4276452"/>
                </a:cubicBezTo>
                <a:cubicBezTo>
                  <a:pt x="3209618" y="4275878"/>
                  <a:pt x="3209175" y="4275401"/>
                  <a:pt x="3208821" y="4275017"/>
                </a:cubicBezTo>
                <a:close/>
                <a:moveTo>
                  <a:pt x="2996171" y="4265938"/>
                </a:moveTo>
                <a:lnTo>
                  <a:pt x="2992564" y="4269996"/>
                </a:lnTo>
                <a:cubicBezTo>
                  <a:pt x="2991343" y="4270771"/>
                  <a:pt x="2991734" y="4269520"/>
                  <a:pt x="2990514" y="4270296"/>
                </a:cubicBezTo>
                <a:cubicBezTo>
                  <a:pt x="2990750" y="4267414"/>
                  <a:pt x="2994707" y="4264987"/>
                  <a:pt x="2996171" y="4265938"/>
                </a:cubicBezTo>
                <a:close/>
                <a:moveTo>
                  <a:pt x="3191452" y="4264652"/>
                </a:moveTo>
                <a:cubicBezTo>
                  <a:pt x="3192708" y="4265798"/>
                  <a:pt x="3194291" y="4266460"/>
                  <a:pt x="3196190" y="4266833"/>
                </a:cubicBezTo>
                <a:cubicBezTo>
                  <a:pt x="3193083" y="4268294"/>
                  <a:pt x="3190408" y="4269175"/>
                  <a:pt x="3190451" y="4266292"/>
                </a:cubicBezTo>
                <a:cubicBezTo>
                  <a:pt x="3189590" y="4266201"/>
                  <a:pt x="3190321" y="4265524"/>
                  <a:pt x="3191452" y="4264652"/>
                </a:cubicBezTo>
                <a:close/>
                <a:moveTo>
                  <a:pt x="3202758" y="4264297"/>
                </a:moveTo>
                <a:cubicBezTo>
                  <a:pt x="3202012" y="4265164"/>
                  <a:pt x="3201355" y="4266129"/>
                  <a:pt x="3201099" y="4266899"/>
                </a:cubicBezTo>
                <a:cubicBezTo>
                  <a:pt x="3199242" y="4267200"/>
                  <a:pt x="3197611" y="4267113"/>
                  <a:pt x="3196190" y="4266833"/>
                </a:cubicBezTo>
                <a:cubicBezTo>
                  <a:pt x="3198495" y="4265763"/>
                  <a:pt x="3200902" y="4264596"/>
                  <a:pt x="3202758" y="4264297"/>
                </a:cubicBezTo>
                <a:close/>
                <a:moveTo>
                  <a:pt x="3812689" y="4264036"/>
                </a:moveTo>
                <a:cubicBezTo>
                  <a:pt x="3814757" y="4262293"/>
                  <a:pt x="3815017" y="4263564"/>
                  <a:pt x="3815171" y="4265198"/>
                </a:cubicBezTo>
                <a:cubicBezTo>
                  <a:pt x="3815328" y="4266828"/>
                  <a:pt x="3815383" y="4268821"/>
                  <a:pt x="3817046" y="4268524"/>
                </a:cubicBezTo>
                <a:lnTo>
                  <a:pt x="3810674" y="4269811"/>
                </a:lnTo>
                <a:close/>
                <a:moveTo>
                  <a:pt x="2890528" y="4256593"/>
                </a:moveTo>
                <a:cubicBezTo>
                  <a:pt x="2890422" y="4256690"/>
                  <a:pt x="2890231" y="4256692"/>
                  <a:pt x="2890022" y="4256885"/>
                </a:cubicBezTo>
                <a:cubicBezTo>
                  <a:pt x="2897625" y="4261739"/>
                  <a:pt x="2893610" y="4280205"/>
                  <a:pt x="2903803" y="4276976"/>
                </a:cubicBezTo>
                <a:lnTo>
                  <a:pt x="2909382" y="4270022"/>
                </a:lnTo>
                <a:cubicBezTo>
                  <a:pt x="2906381" y="4267832"/>
                  <a:pt x="2903468" y="4265736"/>
                  <a:pt x="2900360" y="4263643"/>
                </a:cubicBezTo>
                <a:cubicBezTo>
                  <a:pt x="2898278" y="4262023"/>
                  <a:pt x="2895983" y="4260595"/>
                  <a:pt x="2893811" y="4258879"/>
                </a:cubicBezTo>
                <a:cubicBezTo>
                  <a:pt x="2892717" y="4258119"/>
                  <a:pt x="2891622" y="4257357"/>
                  <a:pt x="2890528" y="4256593"/>
                </a:cubicBezTo>
                <a:close/>
                <a:moveTo>
                  <a:pt x="3827954" y="4254142"/>
                </a:moveTo>
                <a:cubicBezTo>
                  <a:pt x="3826916" y="4260971"/>
                  <a:pt x="3839622" y="4262332"/>
                  <a:pt x="3845449" y="4266524"/>
                </a:cubicBezTo>
                <a:lnTo>
                  <a:pt x="3832764" y="4273133"/>
                </a:lnTo>
                <a:lnTo>
                  <a:pt x="3835433" y="4269948"/>
                </a:lnTo>
                <a:cubicBezTo>
                  <a:pt x="3836985" y="4261581"/>
                  <a:pt x="3815893" y="4267280"/>
                  <a:pt x="3827954" y="4254142"/>
                </a:cubicBezTo>
                <a:close/>
                <a:moveTo>
                  <a:pt x="3227255" y="4253483"/>
                </a:moveTo>
                <a:lnTo>
                  <a:pt x="3219197" y="4257761"/>
                </a:lnTo>
                <a:lnTo>
                  <a:pt x="3214724" y="4259420"/>
                </a:lnTo>
                <a:close/>
                <a:moveTo>
                  <a:pt x="3052165" y="4251860"/>
                </a:moveTo>
                <a:cubicBezTo>
                  <a:pt x="3049531" y="4253413"/>
                  <a:pt x="3047143" y="4256694"/>
                  <a:pt x="3045338" y="4258723"/>
                </a:cubicBezTo>
                <a:lnTo>
                  <a:pt x="3044776" y="4254983"/>
                </a:lnTo>
                <a:lnTo>
                  <a:pt x="3041284" y="4256443"/>
                </a:lnTo>
                <a:lnTo>
                  <a:pt x="3044500" y="4253637"/>
                </a:lnTo>
                <a:lnTo>
                  <a:pt x="3044777" y="4254980"/>
                </a:lnTo>
                <a:close/>
                <a:moveTo>
                  <a:pt x="2970115" y="4251017"/>
                </a:moveTo>
                <a:lnTo>
                  <a:pt x="2971187" y="4253219"/>
                </a:lnTo>
                <a:lnTo>
                  <a:pt x="2970212" y="4255723"/>
                </a:lnTo>
                <a:close/>
                <a:moveTo>
                  <a:pt x="2767944" y="4250521"/>
                </a:moveTo>
                <a:lnTo>
                  <a:pt x="2750281" y="4275604"/>
                </a:lnTo>
                <a:cubicBezTo>
                  <a:pt x="2750105" y="4271860"/>
                  <a:pt x="2749626" y="4269460"/>
                  <a:pt x="2738463" y="4277501"/>
                </a:cubicBezTo>
                <a:close/>
                <a:moveTo>
                  <a:pt x="3177108" y="4247930"/>
                </a:moveTo>
                <a:lnTo>
                  <a:pt x="3187705" y="4250363"/>
                </a:lnTo>
                <a:lnTo>
                  <a:pt x="3188049" y="4249688"/>
                </a:lnTo>
                <a:lnTo>
                  <a:pt x="3187973" y="4256425"/>
                </a:lnTo>
                <a:lnTo>
                  <a:pt x="3196764" y="4257417"/>
                </a:lnTo>
                <a:cubicBezTo>
                  <a:pt x="3199116" y="4259322"/>
                  <a:pt x="3194028" y="4262622"/>
                  <a:pt x="3191468" y="4264461"/>
                </a:cubicBezTo>
                <a:lnTo>
                  <a:pt x="3187917" y="4256494"/>
                </a:lnTo>
                <a:lnTo>
                  <a:pt x="3182418" y="4254910"/>
                </a:lnTo>
                <a:cubicBezTo>
                  <a:pt x="3182838" y="4263938"/>
                  <a:pt x="3168489" y="4261430"/>
                  <a:pt x="3176774" y="4266185"/>
                </a:cubicBezTo>
                <a:cubicBezTo>
                  <a:pt x="3171117" y="4266988"/>
                  <a:pt x="3166519" y="4273738"/>
                  <a:pt x="3161980" y="4270308"/>
                </a:cubicBezTo>
                <a:cubicBezTo>
                  <a:pt x="3168003" y="4260281"/>
                  <a:pt x="3174545" y="4260433"/>
                  <a:pt x="3183163" y="4254039"/>
                </a:cubicBezTo>
                <a:cubicBezTo>
                  <a:pt x="3184295" y="4253169"/>
                  <a:pt x="3185320" y="4252394"/>
                  <a:pt x="3186453" y="4251523"/>
                </a:cubicBezTo>
                <a:cubicBezTo>
                  <a:pt x="3186453" y="4251523"/>
                  <a:pt x="3186646" y="4251521"/>
                  <a:pt x="3186749" y="4251425"/>
                </a:cubicBezTo>
                <a:cubicBezTo>
                  <a:pt x="3186479" y="4252387"/>
                  <a:pt x="3186927" y="4251617"/>
                  <a:pt x="3187601" y="4250459"/>
                </a:cubicBezTo>
                <a:lnTo>
                  <a:pt x="3186363" y="4251426"/>
                </a:lnTo>
                <a:cubicBezTo>
                  <a:pt x="3184895" y="4251725"/>
                  <a:pt x="3182867" y="4250583"/>
                  <a:pt x="3183163" y="4254039"/>
                </a:cubicBezTo>
                <a:cubicBezTo>
                  <a:pt x="3179301" y="4251759"/>
                  <a:pt x="3177393" y="4250329"/>
                  <a:pt x="3177108" y="4247930"/>
                </a:cubicBezTo>
                <a:close/>
                <a:moveTo>
                  <a:pt x="2983694" y="4246418"/>
                </a:moveTo>
                <a:lnTo>
                  <a:pt x="2975982" y="4255880"/>
                </a:lnTo>
                <a:lnTo>
                  <a:pt x="2976128" y="4252900"/>
                </a:lnTo>
                <a:close/>
                <a:moveTo>
                  <a:pt x="3101513" y="4240033"/>
                </a:moveTo>
                <a:cubicBezTo>
                  <a:pt x="3102729" y="4238729"/>
                  <a:pt x="3103516" y="4239108"/>
                  <a:pt x="3104254" y="4240112"/>
                </a:cubicBezTo>
                <a:cubicBezTo>
                  <a:pt x="3104991" y="4241116"/>
                  <a:pt x="3105678" y="4242745"/>
                  <a:pt x="3106687" y="4243940"/>
                </a:cubicBezTo>
                <a:cubicBezTo>
                  <a:pt x="3105428" y="4244043"/>
                  <a:pt x="3104134" y="4244533"/>
                  <a:pt x="3102764" y="4245981"/>
                </a:cubicBezTo>
                <a:close/>
                <a:moveTo>
                  <a:pt x="3140970" y="4239157"/>
                </a:moveTo>
                <a:cubicBezTo>
                  <a:pt x="3141805" y="4239980"/>
                  <a:pt x="3140625" y="4242053"/>
                  <a:pt x="3135382" y="4246648"/>
                </a:cubicBezTo>
                <a:cubicBezTo>
                  <a:pt x="3135367" y="4246839"/>
                  <a:pt x="3135648" y="4246935"/>
                  <a:pt x="3135736" y="4247029"/>
                </a:cubicBezTo>
                <a:cubicBezTo>
                  <a:pt x="3132152" y="4246090"/>
                  <a:pt x="3127684" y="4246502"/>
                  <a:pt x="3134451" y="4239160"/>
                </a:cubicBezTo>
                <a:cubicBezTo>
                  <a:pt x="3137278" y="4238757"/>
                  <a:pt x="3140133" y="4238333"/>
                  <a:pt x="3140970" y="4239157"/>
                </a:cubicBezTo>
                <a:close/>
                <a:moveTo>
                  <a:pt x="3170147" y="4238749"/>
                </a:moveTo>
                <a:lnTo>
                  <a:pt x="3170501" y="4239131"/>
                </a:lnTo>
                <a:lnTo>
                  <a:pt x="3169145" y="4240387"/>
                </a:lnTo>
                <a:cubicBezTo>
                  <a:pt x="3169384" y="4239809"/>
                  <a:pt x="3169817" y="4239232"/>
                  <a:pt x="3170147" y="4238749"/>
                </a:cubicBezTo>
                <a:close/>
                <a:moveTo>
                  <a:pt x="3221520" y="4238722"/>
                </a:moveTo>
                <a:cubicBezTo>
                  <a:pt x="3216854" y="4240384"/>
                  <a:pt x="3216604" y="4247015"/>
                  <a:pt x="3210134" y="4250705"/>
                </a:cubicBezTo>
                <a:cubicBezTo>
                  <a:pt x="3211929" y="4244066"/>
                  <a:pt x="3210589" y="4241574"/>
                  <a:pt x="3206509" y="4241985"/>
                </a:cubicBezTo>
                <a:cubicBezTo>
                  <a:pt x="3212186" y="4239742"/>
                  <a:pt x="3218352" y="4237398"/>
                  <a:pt x="3221520" y="4238722"/>
                </a:cubicBezTo>
                <a:close/>
                <a:moveTo>
                  <a:pt x="2972024" y="4238280"/>
                </a:moveTo>
                <a:lnTo>
                  <a:pt x="2972663" y="4238720"/>
                </a:lnTo>
                <a:lnTo>
                  <a:pt x="2973735" y="4240908"/>
                </a:lnTo>
                <a:cubicBezTo>
                  <a:pt x="2972739" y="4241299"/>
                  <a:pt x="2971536" y="4241882"/>
                  <a:pt x="2970253" y="4243428"/>
                </a:cubicBezTo>
                <a:lnTo>
                  <a:pt x="2970156" y="4238720"/>
                </a:lnTo>
                <a:close/>
                <a:moveTo>
                  <a:pt x="2918039" y="4233924"/>
                </a:moveTo>
                <a:lnTo>
                  <a:pt x="2917978" y="4234018"/>
                </a:lnTo>
                <a:lnTo>
                  <a:pt x="2917912" y="4234044"/>
                </a:lnTo>
                <a:close/>
                <a:moveTo>
                  <a:pt x="3181726" y="4233875"/>
                </a:moveTo>
                <a:cubicBezTo>
                  <a:pt x="3178324" y="4241292"/>
                  <a:pt x="3176751" y="4245242"/>
                  <a:pt x="3177108" y="4247929"/>
                </a:cubicBezTo>
                <a:lnTo>
                  <a:pt x="3174841" y="4247365"/>
                </a:lnTo>
                <a:lnTo>
                  <a:pt x="3176326" y="4246876"/>
                </a:lnTo>
                <a:lnTo>
                  <a:pt x="3170502" y="4239130"/>
                </a:lnTo>
                <a:cubicBezTo>
                  <a:pt x="3172988" y="4237001"/>
                  <a:pt x="3176054" y="4234869"/>
                  <a:pt x="3181726" y="4233875"/>
                </a:cubicBezTo>
                <a:close/>
                <a:moveTo>
                  <a:pt x="3325819" y="4233862"/>
                </a:moveTo>
                <a:cubicBezTo>
                  <a:pt x="3324198" y="4234832"/>
                  <a:pt x="3317027" y="4242370"/>
                  <a:pt x="3316252" y="4240068"/>
                </a:cubicBezTo>
                <a:cubicBezTo>
                  <a:pt x="3314270" y="4241904"/>
                  <a:pt x="3321492" y="4232543"/>
                  <a:pt x="3325819" y="4233862"/>
                </a:cubicBezTo>
                <a:close/>
                <a:moveTo>
                  <a:pt x="2855910" y="4232020"/>
                </a:moveTo>
                <a:lnTo>
                  <a:pt x="2855372" y="4232696"/>
                </a:lnTo>
                <a:cubicBezTo>
                  <a:pt x="2855863" y="4232597"/>
                  <a:pt x="2856233" y="4232786"/>
                  <a:pt x="2856723" y="4232688"/>
                </a:cubicBezTo>
                <a:cubicBezTo>
                  <a:pt x="2856723" y="4232688"/>
                  <a:pt x="2856828" y="4232591"/>
                  <a:pt x="2856828" y="4232591"/>
                </a:cubicBezTo>
                <a:cubicBezTo>
                  <a:pt x="2856456" y="4232400"/>
                  <a:pt x="2856280" y="4232210"/>
                  <a:pt x="2855910" y="4232020"/>
                </a:cubicBezTo>
                <a:close/>
                <a:moveTo>
                  <a:pt x="3002106" y="4229147"/>
                </a:moveTo>
                <a:cubicBezTo>
                  <a:pt x="3002656" y="4229636"/>
                  <a:pt x="3001387" y="4231612"/>
                  <a:pt x="2996455" y="4236541"/>
                </a:cubicBezTo>
                <a:cubicBezTo>
                  <a:pt x="2996437" y="4236735"/>
                  <a:pt x="2996632" y="4236732"/>
                  <a:pt x="2996720" y="4236827"/>
                </a:cubicBezTo>
                <a:cubicBezTo>
                  <a:pt x="2993915" y="4236940"/>
                  <a:pt x="2990245" y="4238213"/>
                  <a:pt x="2996836" y="4230681"/>
                </a:cubicBezTo>
                <a:cubicBezTo>
                  <a:pt x="2999185" y="4229656"/>
                  <a:pt x="3001556" y="4228656"/>
                  <a:pt x="3002106" y="4229147"/>
                </a:cubicBezTo>
                <a:close/>
                <a:moveTo>
                  <a:pt x="3181873" y="4227342"/>
                </a:moveTo>
                <a:lnTo>
                  <a:pt x="3173298" y="4234407"/>
                </a:lnTo>
                <a:lnTo>
                  <a:pt x="3167536" y="4235307"/>
                </a:lnTo>
                <a:close/>
                <a:moveTo>
                  <a:pt x="2954149" y="4226071"/>
                </a:moveTo>
                <a:lnTo>
                  <a:pt x="2955225" y="4226803"/>
                </a:lnTo>
                <a:lnTo>
                  <a:pt x="2954922" y="4228149"/>
                </a:lnTo>
                <a:lnTo>
                  <a:pt x="2954895" y="4228146"/>
                </a:lnTo>
                <a:close/>
                <a:moveTo>
                  <a:pt x="3277258" y="4225417"/>
                </a:moveTo>
                <a:lnTo>
                  <a:pt x="3273597" y="4227744"/>
                </a:lnTo>
                <a:lnTo>
                  <a:pt x="3265851" y="4228175"/>
                </a:lnTo>
                <a:close/>
                <a:moveTo>
                  <a:pt x="2843130" y="4223260"/>
                </a:moveTo>
                <a:cubicBezTo>
                  <a:pt x="2837921" y="4233956"/>
                  <a:pt x="2853728" y="4222138"/>
                  <a:pt x="2844065" y="4236608"/>
                </a:cubicBezTo>
                <a:cubicBezTo>
                  <a:pt x="2846698" y="4235052"/>
                  <a:pt x="2849091" y="4234080"/>
                  <a:pt x="2851646" y="4233486"/>
                </a:cubicBezTo>
                <a:cubicBezTo>
                  <a:pt x="2852214" y="4232425"/>
                  <a:pt x="2852975" y="4231365"/>
                  <a:pt x="2853633" y="4230402"/>
                </a:cubicBezTo>
                <a:cubicBezTo>
                  <a:pt x="2850068" y="4228020"/>
                  <a:pt x="2846696" y="4225641"/>
                  <a:pt x="2843130" y="4223260"/>
                </a:cubicBezTo>
                <a:close/>
                <a:moveTo>
                  <a:pt x="3774973" y="4222657"/>
                </a:moveTo>
                <a:cubicBezTo>
                  <a:pt x="3773936" y="4222820"/>
                  <a:pt x="3772736" y="4223356"/>
                  <a:pt x="3771837" y="4223746"/>
                </a:cubicBezTo>
                <a:cubicBezTo>
                  <a:pt x="3772616" y="4224797"/>
                  <a:pt x="3773592" y="4225849"/>
                  <a:pt x="3774463" y="4226997"/>
                </a:cubicBezTo>
                <a:cubicBezTo>
                  <a:pt x="3775579" y="4226316"/>
                  <a:pt x="3776604" y="4225540"/>
                  <a:pt x="3777132" y="4223810"/>
                </a:cubicBezTo>
                <a:cubicBezTo>
                  <a:pt x="3776884" y="4222706"/>
                  <a:pt x="3776011" y="4222495"/>
                  <a:pt x="3774973" y="4222657"/>
                </a:cubicBezTo>
                <a:close/>
                <a:moveTo>
                  <a:pt x="3172315" y="4221637"/>
                </a:moveTo>
                <a:lnTo>
                  <a:pt x="3165120" y="4228310"/>
                </a:lnTo>
                <a:lnTo>
                  <a:pt x="3166342" y="4223979"/>
                </a:lnTo>
                <a:close/>
                <a:moveTo>
                  <a:pt x="2989194" y="4221265"/>
                </a:moveTo>
                <a:cubicBezTo>
                  <a:pt x="2986207" y="4222148"/>
                  <a:pt x="2982220" y="4224334"/>
                  <a:pt x="2978695" y="4226179"/>
                </a:cubicBezTo>
                <a:cubicBezTo>
                  <a:pt x="2980942" y="4228183"/>
                  <a:pt x="2983115" y="4229901"/>
                  <a:pt x="2985272" y="4231807"/>
                </a:cubicBezTo>
                <a:cubicBezTo>
                  <a:pt x="2985800" y="4230077"/>
                  <a:pt x="2985789" y="4229019"/>
                  <a:pt x="2984169" y="4229989"/>
                </a:cubicBezTo>
                <a:cubicBezTo>
                  <a:pt x="2986921" y="4228147"/>
                  <a:pt x="2987149" y="4230066"/>
                  <a:pt x="2986085" y="4232476"/>
                </a:cubicBezTo>
                <a:cubicBezTo>
                  <a:pt x="2986174" y="4232572"/>
                  <a:pt x="2986262" y="4232666"/>
                  <a:pt x="2986633" y="4232856"/>
                </a:cubicBezTo>
                <a:lnTo>
                  <a:pt x="2993704" y="4224168"/>
                </a:lnTo>
                <a:cubicBezTo>
                  <a:pt x="2994172" y="4220803"/>
                  <a:pt x="2992182" y="4220383"/>
                  <a:pt x="2989194" y="4221265"/>
                </a:cubicBezTo>
                <a:close/>
                <a:moveTo>
                  <a:pt x="2838930" y="4220404"/>
                </a:moveTo>
                <a:cubicBezTo>
                  <a:pt x="2838217" y="4220887"/>
                  <a:pt x="2837592" y="4221468"/>
                  <a:pt x="2836772" y="4222049"/>
                </a:cubicBezTo>
                <a:cubicBezTo>
                  <a:pt x="2838125" y="4222043"/>
                  <a:pt x="2839294" y="4221843"/>
                  <a:pt x="2840573" y="4221545"/>
                </a:cubicBezTo>
                <a:cubicBezTo>
                  <a:pt x="2840025" y="4221165"/>
                  <a:pt x="2839568" y="4220880"/>
                  <a:pt x="2838930" y="4220404"/>
                </a:cubicBezTo>
                <a:close/>
                <a:moveTo>
                  <a:pt x="3143601" y="4220369"/>
                </a:moveTo>
                <a:cubicBezTo>
                  <a:pt x="3142808" y="4221817"/>
                  <a:pt x="3142013" y="4223262"/>
                  <a:pt x="3140701" y="4225192"/>
                </a:cubicBezTo>
                <a:cubicBezTo>
                  <a:pt x="3142030" y="4223071"/>
                  <a:pt x="3143015" y="4221625"/>
                  <a:pt x="3143970" y="4220562"/>
                </a:cubicBezTo>
                <a:cubicBezTo>
                  <a:pt x="3143793" y="4220371"/>
                  <a:pt x="3143793" y="4220371"/>
                  <a:pt x="3143601" y="4220369"/>
                </a:cubicBezTo>
                <a:close/>
                <a:moveTo>
                  <a:pt x="3014384" y="4217605"/>
                </a:moveTo>
                <a:cubicBezTo>
                  <a:pt x="3011841" y="4215699"/>
                  <a:pt x="3000829" y="4223065"/>
                  <a:pt x="2994600" y="4226179"/>
                </a:cubicBezTo>
                <a:lnTo>
                  <a:pt x="2989870" y="4235718"/>
                </a:lnTo>
                <a:cubicBezTo>
                  <a:pt x="2991761" y="4237339"/>
                  <a:pt x="2993829" y="4239153"/>
                  <a:pt x="2995632" y="4240680"/>
                </a:cubicBezTo>
                <a:cubicBezTo>
                  <a:pt x="2997257" y="4242014"/>
                  <a:pt x="2998515" y="4243158"/>
                  <a:pt x="3000051" y="4244399"/>
                </a:cubicBezTo>
                <a:cubicBezTo>
                  <a:pt x="3001111" y="4243238"/>
                  <a:pt x="3002450" y="4242174"/>
                  <a:pt x="3003540" y="4240631"/>
                </a:cubicBezTo>
                <a:cubicBezTo>
                  <a:pt x="3002924" y="4242267"/>
                  <a:pt x="3002026" y="4243810"/>
                  <a:pt x="3001041" y="4245256"/>
                </a:cubicBezTo>
                <a:cubicBezTo>
                  <a:pt x="3002120" y="4246210"/>
                  <a:pt x="3003110" y="4247071"/>
                  <a:pt x="3004190" y="4248024"/>
                </a:cubicBezTo>
                <a:cubicBezTo>
                  <a:pt x="3009419" y="4242995"/>
                  <a:pt x="3010561" y="4236072"/>
                  <a:pt x="3012909" y="4232119"/>
                </a:cubicBezTo>
                <a:cubicBezTo>
                  <a:pt x="3018481" y="4229973"/>
                  <a:pt x="3021210" y="4227266"/>
                  <a:pt x="3023743" y="4224561"/>
                </a:cubicBezTo>
                <a:cubicBezTo>
                  <a:pt x="3022932" y="4223893"/>
                  <a:pt x="3022012" y="4223321"/>
                  <a:pt x="3021200" y="4222653"/>
                </a:cubicBezTo>
                <a:cubicBezTo>
                  <a:pt x="3020276" y="4223334"/>
                  <a:pt x="3019282" y="4223722"/>
                  <a:pt x="3018342" y="4224593"/>
                </a:cubicBezTo>
                <a:cubicBezTo>
                  <a:pt x="3019016" y="4223436"/>
                  <a:pt x="3019642" y="4222857"/>
                  <a:pt x="3020195" y="4221988"/>
                </a:cubicBezTo>
                <a:cubicBezTo>
                  <a:pt x="3018642" y="4220941"/>
                  <a:pt x="3017105" y="4219702"/>
                  <a:pt x="3015551" y="4218654"/>
                </a:cubicBezTo>
                <a:cubicBezTo>
                  <a:pt x="3015342" y="4218847"/>
                  <a:pt x="3015239" y="4218943"/>
                  <a:pt x="3015013" y="4219330"/>
                </a:cubicBezTo>
                <a:cubicBezTo>
                  <a:pt x="3015077" y="4218561"/>
                  <a:pt x="3014827" y="4218083"/>
                  <a:pt x="3014560" y="4217796"/>
                </a:cubicBezTo>
                <a:cubicBezTo>
                  <a:pt x="3014472" y="4217701"/>
                  <a:pt x="3014472" y="4217701"/>
                  <a:pt x="3014384" y="4217605"/>
                </a:cubicBezTo>
                <a:close/>
                <a:moveTo>
                  <a:pt x="3847718" y="4217518"/>
                </a:moveTo>
                <a:lnTo>
                  <a:pt x="3849257" y="4220186"/>
                </a:lnTo>
                <a:lnTo>
                  <a:pt x="3849321" y="4220294"/>
                </a:lnTo>
                <a:cubicBezTo>
                  <a:pt x="3848992" y="4220778"/>
                  <a:pt x="3848664" y="4221258"/>
                  <a:pt x="3848320" y="4221934"/>
                </a:cubicBezTo>
                <a:cubicBezTo>
                  <a:pt x="3840831" y="4218040"/>
                  <a:pt x="3842888" y="4222351"/>
                  <a:pt x="3847718" y="4217518"/>
                </a:cubicBezTo>
                <a:close/>
                <a:moveTo>
                  <a:pt x="3235702" y="4212605"/>
                </a:moveTo>
                <a:cubicBezTo>
                  <a:pt x="3237647" y="4210623"/>
                  <a:pt x="3238142" y="4211942"/>
                  <a:pt x="3238544" y="4213656"/>
                </a:cubicBezTo>
                <a:cubicBezTo>
                  <a:pt x="3238945" y="4215370"/>
                  <a:pt x="3239255" y="4217481"/>
                  <a:pt x="3240829" y="4217088"/>
                </a:cubicBezTo>
                <a:lnTo>
                  <a:pt x="3234428" y="4218760"/>
                </a:lnTo>
                <a:close/>
                <a:moveTo>
                  <a:pt x="3007375" y="4212556"/>
                </a:moveTo>
                <a:cubicBezTo>
                  <a:pt x="3006389" y="4214002"/>
                  <a:pt x="3005388" y="4215641"/>
                  <a:pt x="3003971" y="4217669"/>
                </a:cubicBezTo>
                <a:cubicBezTo>
                  <a:pt x="3005403" y="4215450"/>
                  <a:pt x="3006493" y="4213907"/>
                  <a:pt x="3007553" y="4212747"/>
                </a:cubicBezTo>
                <a:cubicBezTo>
                  <a:pt x="3007553" y="4212747"/>
                  <a:pt x="3007464" y="4212651"/>
                  <a:pt x="3007375" y="4212556"/>
                </a:cubicBezTo>
                <a:close/>
                <a:moveTo>
                  <a:pt x="3153822" y="4207341"/>
                </a:moveTo>
                <a:lnTo>
                  <a:pt x="3159322" y="4208460"/>
                </a:lnTo>
                <a:cubicBezTo>
                  <a:pt x="3158138" y="4207602"/>
                  <a:pt x="3155838" y="4210978"/>
                  <a:pt x="3154034" y="4213007"/>
                </a:cubicBezTo>
                <a:cubicBezTo>
                  <a:pt x="3154593" y="4210890"/>
                  <a:pt x="3155848" y="4208480"/>
                  <a:pt x="3153822" y="4207341"/>
                </a:cubicBezTo>
                <a:close/>
                <a:moveTo>
                  <a:pt x="3120806" y="4205620"/>
                </a:moveTo>
                <a:cubicBezTo>
                  <a:pt x="3118145" y="4209863"/>
                  <a:pt x="3113341" y="4209700"/>
                  <a:pt x="3113726" y="4213252"/>
                </a:cubicBezTo>
                <a:cubicBezTo>
                  <a:pt x="3118807" y="4211203"/>
                  <a:pt x="3123628" y="4214729"/>
                  <a:pt x="3130878" y="4212092"/>
                </a:cubicBezTo>
                <a:cubicBezTo>
                  <a:pt x="3127773" y="4209997"/>
                  <a:pt x="3124283" y="4207906"/>
                  <a:pt x="3120806" y="4205620"/>
                </a:cubicBezTo>
                <a:close/>
                <a:moveTo>
                  <a:pt x="2813713" y="4203458"/>
                </a:moveTo>
                <a:cubicBezTo>
                  <a:pt x="2805246" y="4209177"/>
                  <a:pt x="2802998" y="4214283"/>
                  <a:pt x="2800556" y="4222945"/>
                </a:cubicBezTo>
                <a:lnTo>
                  <a:pt x="2818826" y="4211689"/>
                </a:lnTo>
                <a:lnTo>
                  <a:pt x="2810211" y="4223941"/>
                </a:lnTo>
                <a:cubicBezTo>
                  <a:pt x="2816215" y="4221215"/>
                  <a:pt x="2817073" y="4224859"/>
                  <a:pt x="2817916" y="4228698"/>
                </a:cubicBezTo>
                <a:cubicBezTo>
                  <a:pt x="2816646" y="4227744"/>
                  <a:pt x="2816522" y="4229283"/>
                  <a:pt x="2814790" y="4231597"/>
                </a:cubicBezTo>
                <a:cubicBezTo>
                  <a:pt x="2820067" y="4225995"/>
                  <a:pt x="2824483" y="4223854"/>
                  <a:pt x="2828313" y="4222966"/>
                </a:cubicBezTo>
                <a:lnTo>
                  <a:pt x="2827213" y="4219897"/>
                </a:lnTo>
                <a:cubicBezTo>
                  <a:pt x="2828059" y="4220182"/>
                  <a:pt x="2830805" y="4219588"/>
                  <a:pt x="2833621" y="4216977"/>
                </a:cubicBezTo>
                <a:cubicBezTo>
                  <a:pt x="2830233" y="4214788"/>
                  <a:pt x="2827039" y="4212599"/>
                  <a:pt x="2823757" y="4210312"/>
                </a:cubicBezTo>
                <a:cubicBezTo>
                  <a:pt x="2821447" y="4212634"/>
                  <a:pt x="2819345" y="4214759"/>
                  <a:pt x="2819612" y="4211490"/>
                </a:cubicBezTo>
                <a:cubicBezTo>
                  <a:pt x="2820374" y="4210428"/>
                  <a:pt x="2821015" y="4209659"/>
                  <a:pt x="2821567" y="4208790"/>
                </a:cubicBezTo>
                <a:cubicBezTo>
                  <a:pt x="2818921" y="4206982"/>
                  <a:pt x="2816273" y="4205172"/>
                  <a:pt x="2813713" y="4203458"/>
                </a:cubicBezTo>
                <a:close/>
                <a:moveTo>
                  <a:pt x="3116323" y="4202668"/>
                </a:moveTo>
                <a:cubicBezTo>
                  <a:pt x="3115098" y="4204696"/>
                  <a:pt x="3113783" y="4206623"/>
                  <a:pt x="3112084" y="4208556"/>
                </a:cubicBezTo>
                <a:lnTo>
                  <a:pt x="3120436" y="4205430"/>
                </a:lnTo>
                <a:cubicBezTo>
                  <a:pt x="3119060" y="4204572"/>
                  <a:pt x="3117682" y="4203718"/>
                  <a:pt x="3116323" y="4202668"/>
                </a:cubicBezTo>
                <a:close/>
                <a:moveTo>
                  <a:pt x="3848364" y="4202529"/>
                </a:moveTo>
                <a:cubicBezTo>
                  <a:pt x="3845231" y="4203124"/>
                  <a:pt x="3846948" y="4206859"/>
                  <a:pt x="3844280" y="4210047"/>
                </a:cubicBezTo>
                <a:lnTo>
                  <a:pt x="3836829" y="4210380"/>
                </a:lnTo>
                <a:cubicBezTo>
                  <a:pt x="3840419" y="4204209"/>
                  <a:pt x="3843088" y="4201025"/>
                  <a:pt x="3848364" y="4202529"/>
                </a:cubicBezTo>
                <a:close/>
                <a:moveTo>
                  <a:pt x="3250290" y="4201565"/>
                </a:moveTo>
                <a:cubicBezTo>
                  <a:pt x="3250274" y="4208865"/>
                  <a:pt x="3263783" y="4209840"/>
                  <a:pt x="3270574" y="4214025"/>
                </a:cubicBezTo>
                <a:lnTo>
                  <a:pt x="3258212" y="4221402"/>
                </a:lnTo>
                <a:lnTo>
                  <a:pt x="3260423" y="4217929"/>
                </a:lnTo>
                <a:cubicBezTo>
                  <a:pt x="3260953" y="4209088"/>
                  <a:pt x="3239576" y="4215943"/>
                  <a:pt x="3250290" y="4201565"/>
                </a:cubicBezTo>
                <a:close/>
                <a:moveTo>
                  <a:pt x="2990354" y="4200267"/>
                </a:moveTo>
                <a:cubicBezTo>
                  <a:pt x="2988472" y="4203257"/>
                  <a:pt x="2986438" y="4206919"/>
                  <a:pt x="2983351" y="4210492"/>
                </a:cubicBezTo>
                <a:lnTo>
                  <a:pt x="2991073" y="4205642"/>
                </a:lnTo>
                <a:cubicBezTo>
                  <a:pt x="2988187" y="4210270"/>
                  <a:pt x="2983987" y="4210970"/>
                  <a:pt x="2983841" y="4213948"/>
                </a:cubicBezTo>
                <a:cubicBezTo>
                  <a:pt x="2988914" y="4210844"/>
                  <a:pt x="2992342" y="4213705"/>
                  <a:pt x="3000559" y="4207507"/>
                </a:cubicBezTo>
                <a:cubicBezTo>
                  <a:pt x="2998829" y="4206268"/>
                  <a:pt x="2997187" y="4205125"/>
                  <a:pt x="2995457" y="4203886"/>
                </a:cubicBezTo>
                <a:cubicBezTo>
                  <a:pt x="2993815" y="4202742"/>
                  <a:pt x="2991996" y="4201411"/>
                  <a:pt x="2990354" y="4200267"/>
                </a:cubicBezTo>
                <a:close/>
                <a:moveTo>
                  <a:pt x="2958106" y="4199793"/>
                </a:moveTo>
                <a:cubicBezTo>
                  <a:pt x="2956026" y="4200475"/>
                  <a:pt x="2953514" y="4201742"/>
                  <a:pt x="2951104" y="4202909"/>
                </a:cubicBezTo>
                <a:cubicBezTo>
                  <a:pt x="2952642" y="4204148"/>
                  <a:pt x="2954164" y="4205580"/>
                  <a:pt x="2955701" y="4206819"/>
                </a:cubicBezTo>
                <a:cubicBezTo>
                  <a:pt x="2958652" y="4203726"/>
                  <a:pt x="2962484" y="4199284"/>
                  <a:pt x="2958106" y="4199793"/>
                </a:cubicBezTo>
                <a:close/>
                <a:moveTo>
                  <a:pt x="2915933" y="4199281"/>
                </a:moveTo>
                <a:cubicBezTo>
                  <a:pt x="2909383" y="4203932"/>
                  <a:pt x="2900254" y="4211864"/>
                  <a:pt x="2894335" y="4218241"/>
                </a:cubicBezTo>
                <a:cubicBezTo>
                  <a:pt x="2900766" y="4223292"/>
                  <a:pt x="2907182" y="4228537"/>
                  <a:pt x="2913418" y="4233589"/>
                </a:cubicBezTo>
                <a:cubicBezTo>
                  <a:pt x="2917219" y="4229533"/>
                  <a:pt x="2918442" y="4225202"/>
                  <a:pt x="2920412" y="4222308"/>
                </a:cubicBezTo>
                <a:cubicBezTo>
                  <a:pt x="2916187" y="4218587"/>
                  <a:pt x="2918775" y="4210502"/>
                  <a:pt x="2914940" y="4205531"/>
                </a:cubicBezTo>
                <a:cubicBezTo>
                  <a:pt x="2915701" y="4204469"/>
                  <a:pt x="2916912" y="4202636"/>
                  <a:pt x="2918034" y="4200709"/>
                </a:cubicBezTo>
                <a:cubicBezTo>
                  <a:pt x="2917398" y="4200233"/>
                  <a:pt x="2916567" y="4199757"/>
                  <a:pt x="2915933" y="4199281"/>
                </a:cubicBezTo>
                <a:close/>
                <a:moveTo>
                  <a:pt x="2978638" y="4198894"/>
                </a:moveTo>
                <a:cubicBezTo>
                  <a:pt x="2975664" y="4198058"/>
                  <a:pt x="2966162" y="4207068"/>
                  <a:pt x="2959485" y="4210062"/>
                </a:cubicBezTo>
                <a:cubicBezTo>
                  <a:pt x="2962557" y="4212541"/>
                  <a:pt x="2965439" y="4215022"/>
                  <a:pt x="2968322" y="4217501"/>
                </a:cubicBezTo>
                <a:cubicBezTo>
                  <a:pt x="2972315" y="4213444"/>
                  <a:pt x="2976146" y="4208999"/>
                  <a:pt x="2979094" y="4203602"/>
                </a:cubicBezTo>
                <a:cubicBezTo>
                  <a:pt x="2979898" y="4200546"/>
                  <a:pt x="2979631" y="4199174"/>
                  <a:pt x="2978638" y="4198894"/>
                </a:cubicBezTo>
                <a:close/>
                <a:moveTo>
                  <a:pt x="3057270" y="4198803"/>
                </a:moveTo>
                <a:lnTo>
                  <a:pt x="3063717" y="4200108"/>
                </a:lnTo>
                <a:cubicBezTo>
                  <a:pt x="3061401" y="4203676"/>
                  <a:pt x="3058822" y="4203404"/>
                  <a:pt x="3055835" y="4204575"/>
                </a:cubicBezTo>
                <a:cubicBezTo>
                  <a:pt x="3053254" y="4204303"/>
                  <a:pt x="3053875" y="4201417"/>
                  <a:pt x="3057270" y="4198803"/>
                </a:cubicBezTo>
                <a:close/>
                <a:moveTo>
                  <a:pt x="3137470" y="4195142"/>
                </a:moveTo>
                <a:cubicBezTo>
                  <a:pt x="3138652" y="4195999"/>
                  <a:pt x="3139393" y="4196379"/>
                  <a:pt x="3139938" y="4196759"/>
                </a:cubicBezTo>
                <a:cubicBezTo>
                  <a:pt x="3139538" y="4196955"/>
                  <a:pt x="3139297" y="4197532"/>
                  <a:pt x="3139041" y="4198303"/>
                </a:cubicBezTo>
                <a:cubicBezTo>
                  <a:pt x="3138766" y="4196960"/>
                  <a:pt x="3138281" y="4195810"/>
                  <a:pt x="3137470" y="4195142"/>
                </a:cubicBezTo>
                <a:close/>
                <a:moveTo>
                  <a:pt x="3138107" y="4190071"/>
                </a:moveTo>
                <a:cubicBezTo>
                  <a:pt x="3139141" y="4190070"/>
                  <a:pt x="3138979" y="4190811"/>
                  <a:pt x="3136410" y="4192747"/>
                </a:cubicBezTo>
                <a:cubicBezTo>
                  <a:pt x="3138725" y="4189179"/>
                  <a:pt x="3128349" y="4200578"/>
                  <a:pt x="3129075" y="4197595"/>
                </a:cubicBezTo>
                <a:cubicBezTo>
                  <a:pt x="3121124" y="4196707"/>
                  <a:pt x="3135004" y="4190068"/>
                  <a:pt x="3138107" y="4190071"/>
                </a:cubicBezTo>
                <a:close/>
                <a:moveTo>
                  <a:pt x="2873516" y="4189932"/>
                </a:moveTo>
                <a:cubicBezTo>
                  <a:pt x="2872459" y="4187539"/>
                  <a:pt x="2867971" y="4189390"/>
                  <a:pt x="2862360" y="4193172"/>
                </a:cubicBezTo>
                <a:cubicBezTo>
                  <a:pt x="2864074" y="4194601"/>
                  <a:pt x="2865981" y="4196031"/>
                  <a:pt x="2867801" y="4197365"/>
                </a:cubicBezTo>
                <a:cubicBezTo>
                  <a:pt x="2870456" y="4194370"/>
                  <a:pt x="2872603" y="4191666"/>
                  <a:pt x="2873516" y="4189932"/>
                </a:cubicBezTo>
                <a:close/>
                <a:moveTo>
                  <a:pt x="3764321" y="4189495"/>
                </a:moveTo>
                <a:lnTo>
                  <a:pt x="3773399" y="4192802"/>
                </a:lnTo>
                <a:cubicBezTo>
                  <a:pt x="3769756" y="4194938"/>
                  <a:pt x="3765105" y="4199961"/>
                  <a:pt x="3763880" y="4194877"/>
                </a:cubicBezTo>
                <a:lnTo>
                  <a:pt x="3759726" y="4198553"/>
                </a:lnTo>
                <a:close/>
                <a:moveTo>
                  <a:pt x="3076818" y="4186003"/>
                </a:moveTo>
                <a:cubicBezTo>
                  <a:pt x="3066894" y="4185968"/>
                  <a:pt x="3053500" y="4191813"/>
                  <a:pt x="3041416" y="4200532"/>
                </a:cubicBezTo>
                <a:cubicBezTo>
                  <a:pt x="3047194" y="4205301"/>
                  <a:pt x="3052992" y="4209877"/>
                  <a:pt x="3058680" y="4214549"/>
                </a:cubicBezTo>
                <a:cubicBezTo>
                  <a:pt x="3062325" y="4212412"/>
                  <a:pt x="3065745" y="4210663"/>
                  <a:pt x="3067552" y="4210939"/>
                </a:cubicBezTo>
                <a:cubicBezTo>
                  <a:pt x="3065322" y="4212297"/>
                  <a:pt x="3063871" y="4214710"/>
                  <a:pt x="3062021" y="4217315"/>
                </a:cubicBezTo>
                <a:cubicBezTo>
                  <a:pt x="3063736" y="4218745"/>
                  <a:pt x="3065361" y="4220081"/>
                  <a:pt x="3066987" y="4221416"/>
                </a:cubicBezTo>
                <a:cubicBezTo>
                  <a:pt x="3066108" y="4219210"/>
                  <a:pt x="3065805" y="4217003"/>
                  <a:pt x="3067063" y="4214595"/>
                </a:cubicBezTo>
                <a:cubicBezTo>
                  <a:pt x="3066034" y="4218923"/>
                  <a:pt x="3071299" y="4219371"/>
                  <a:pt x="3075875" y="4217615"/>
                </a:cubicBezTo>
                <a:lnTo>
                  <a:pt x="3076535" y="4209541"/>
                </a:lnTo>
                <a:cubicBezTo>
                  <a:pt x="3079891" y="4212113"/>
                  <a:pt x="3072850" y="4223973"/>
                  <a:pt x="3080888" y="4224693"/>
                </a:cubicBezTo>
                <a:cubicBezTo>
                  <a:pt x="3086810" y="4217067"/>
                  <a:pt x="3099256" y="4211034"/>
                  <a:pt x="3105113" y="4198319"/>
                </a:cubicBezTo>
                <a:cubicBezTo>
                  <a:pt x="3105224" y="4196974"/>
                  <a:pt x="3104885" y="4196399"/>
                  <a:pt x="3104769" y="4195439"/>
                </a:cubicBezTo>
                <a:cubicBezTo>
                  <a:pt x="3103218" y="4194392"/>
                  <a:pt x="3101577" y="4193249"/>
                  <a:pt x="3100022" y="4192202"/>
                </a:cubicBezTo>
                <a:cubicBezTo>
                  <a:pt x="3092360" y="4193977"/>
                  <a:pt x="3078231" y="4205303"/>
                  <a:pt x="3072868" y="4196594"/>
                </a:cubicBezTo>
                <a:cubicBezTo>
                  <a:pt x="3069779" y="4197862"/>
                  <a:pt x="3085934" y="4187678"/>
                  <a:pt x="3076818" y="4186003"/>
                </a:cubicBezTo>
                <a:close/>
                <a:moveTo>
                  <a:pt x="2895655" y="4185570"/>
                </a:moveTo>
                <a:cubicBezTo>
                  <a:pt x="2890212" y="4192040"/>
                  <a:pt x="2884334" y="4199088"/>
                  <a:pt x="2878770" y="4205847"/>
                </a:cubicBezTo>
                <a:cubicBezTo>
                  <a:pt x="2880855" y="4207468"/>
                  <a:pt x="2883132" y="4209086"/>
                  <a:pt x="2885022" y="4210708"/>
                </a:cubicBezTo>
                <a:cubicBezTo>
                  <a:pt x="2891714" y="4204327"/>
                  <a:pt x="2898804" y="4197752"/>
                  <a:pt x="2903700" y="4190900"/>
                </a:cubicBezTo>
                <a:cubicBezTo>
                  <a:pt x="2902516" y="4190044"/>
                  <a:pt x="2901230" y="4189283"/>
                  <a:pt x="2900048" y="4188426"/>
                </a:cubicBezTo>
                <a:lnTo>
                  <a:pt x="2894603" y="4194895"/>
                </a:lnTo>
                <a:lnTo>
                  <a:pt x="2893776" y="4194419"/>
                </a:lnTo>
                <a:lnTo>
                  <a:pt x="2899589" y="4188140"/>
                </a:lnTo>
                <a:cubicBezTo>
                  <a:pt x="2898303" y="4187380"/>
                  <a:pt x="2897030" y="4186426"/>
                  <a:pt x="2895655" y="4185570"/>
                </a:cubicBezTo>
                <a:close/>
                <a:moveTo>
                  <a:pt x="3827311" y="4182964"/>
                </a:moveTo>
                <a:cubicBezTo>
                  <a:pt x="3823068" y="4186544"/>
                  <a:pt x="3823122" y="4190579"/>
                  <a:pt x="3822220" y="4193371"/>
                </a:cubicBezTo>
                <a:lnTo>
                  <a:pt x="3816907" y="4193498"/>
                </a:lnTo>
                <a:cubicBezTo>
                  <a:pt x="3820349" y="4190307"/>
                  <a:pt x="3824245" y="4185095"/>
                  <a:pt x="3827311" y="4182964"/>
                </a:cubicBezTo>
                <a:close/>
                <a:moveTo>
                  <a:pt x="3811274" y="4176337"/>
                </a:moveTo>
                <a:cubicBezTo>
                  <a:pt x="3810978" y="4179990"/>
                  <a:pt x="3806772" y="4184242"/>
                  <a:pt x="3805282" y="4185979"/>
                </a:cubicBezTo>
                <a:lnTo>
                  <a:pt x="3804237" y="4184463"/>
                </a:lnTo>
                <a:lnTo>
                  <a:pt x="3804043" y="4184642"/>
                </a:lnTo>
                <a:cubicBezTo>
                  <a:pt x="3802969" y="4182440"/>
                  <a:pt x="3802398" y="4181194"/>
                  <a:pt x="3802236" y="4180811"/>
                </a:cubicBezTo>
                <a:lnTo>
                  <a:pt x="3804183" y="4184328"/>
                </a:lnTo>
                <a:close/>
                <a:moveTo>
                  <a:pt x="3241770" y="4170203"/>
                </a:moveTo>
                <a:lnTo>
                  <a:pt x="3225838" y="4172893"/>
                </a:lnTo>
                <a:lnTo>
                  <a:pt x="3224478" y="4171845"/>
                </a:lnTo>
                <a:close/>
                <a:moveTo>
                  <a:pt x="2870421" y="4168818"/>
                </a:moveTo>
                <a:cubicBezTo>
                  <a:pt x="2864165" y="4174619"/>
                  <a:pt x="2857997" y="4180518"/>
                  <a:pt x="2852559" y="4185736"/>
                </a:cubicBezTo>
                <a:cubicBezTo>
                  <a:pt x="2854096" y="4186978"/>
                  <a:pt x="2855455" y="4188025"/>
                  <a:pt x="2857008" y="4189073"/>
                </a:cubicBezTo>
                <a:cubicBezTo>
                  <a:pt x="2863113" y="4183944"/>
                  <a:pt x="2869742" y="4178332"/>
                  <a:pt x="2876368" y="4172720"/>
                </a:cubicBezTo>
                <a:cubicBezTo>
                  <a:pt x="2874445" y="4171483"/>
                  <a:pt x="2872433" y="4170149"/>
                  <a:pt x="2870421" y="4168818"/>
                </a:cubicBezTo>
                <a:close/>
                <a:moveTo>
                  <a:pt x="2839965" y="4168810"/>
                </a:moveTo>
                <a:lnTo>
                  <a:pt x="2835215" y="4172682"/>
                </a:lnTo>
                <a:cubicBezTo>
                  <a:pt x="2835408" y="4172682"/>
                  <a:pt x="2835584" y="4172872"/>
                  <a:pt x="2835674" y="4172970"/>
                </a:cubicBezTo>
                <a:cubicBezTo>
                  <a:pt x="2837374" y="4171037"/>
                  <a:pt x="2838938" y="4169587"/>
                  <a:pt x="2839965" y="4168810"/>
                </a:cubicBezTo>
                <a:close/>
                <a:moveTo>
                  <a:pt x="2910731" y="4168572"/>
                </a:moveTo>
                <a:cubicBezTo>
                  <a:pt x="2910626" y="4168668"/>
                  <a:pt x="2910521" y="4168765"/>
                  <a:pt x="2910418" y="4168861"/>
                </a:cubicBezTo>
                <a:cubicBezTo>
                  <a:pt x="2910683" y="4169148"/>
                  <a:pt x="2911052" y="4169337"/>
                  <a:pt x="2911319" y="4169625"/>
                </a:cubicBezTo>
                <a:close/>
                <a:moveTo>
                  <a:pt x="2863052" y="4168189"/>
                </a:moveTo>
                <a:cubicBezTo>
                  <a:pt x="2861046" y="4165609"/>
                  <a:pt x="2852825" y="4173056"/>
                  <a:pt x="2845033" y="4179924"/>
                </a:cubicBezTo>
                <a:cubicBezTo>
                  <a:pt x="2846482" y="4181069"/>
                  <a:pt x="2847931" y="4182211"/>
                  <a:pt x="2849396" y="4183164"/>
                </a:cubicBezTo>
                <a:cubicBezTo>
                  <a:pt x="2854840" y="4176694"/>
                  <a:pt x="2860967" y="4170124"/>
                  <a:pt x="2863052" y="4168189"/>
                </a:cubicBezTo>
                <a:close/>
                <a:moveTo>
                  <a:pt x="3028777" y="4167659"/>
                </a:moveTo>
                <a:cubicBezTo>
                  <a:pt x="3025306" y="4167680"/>
                  <a:pt x="3017887" y="4171185"/>
                  <a:pt x="3010672" y="4175745"/>
                </a:cubicBezTo>
                <a:cubicBezTo>
                  <a:pt x="3012120" y="4176887"/>
                  <a:pt x="3013657" y="4178126"/>
                  <a:pt x="3015104" y="4179270"/>
                </a:cubicBezTo>
                <a:cubicBezTo>
                  <a:pt x="3018904" y="4182322"/>
                  <a:pt x="3022526" y="4185181"/>
                  <a:pt x="3026134" y="4188233"/>
                </a:cubicBezTo>
                <a:cubicBezTo>
                  <a:pt x="3025081" y="4184589"/>
                  <a:pt x="3023940" y="4180850"/>
                  <a:pt x="3021136" y="4177407"/>
                </a:cubicBezTo>
                <a:cubicBezTo>
                  <a:pt x="3022572" y="4175191"/>
                  <a:pt x="3025648" y="4170561"/>
                  <a:pt x="3028777" y="4167659"/>
                </a:cubicBezTo>
                <a:close/>
                <a:moveTo>
                  <a:pt x="2761138" y="4167467"/>
                </a:moveTo>
                <a:cubicBezTo>
                  <a:pt x="2770244" y="4181053"/>
                  <a:pt x="2788376" y="4186801"/>
                  <a:pt x="2783238" y="4201338"/>
                </a:cubicBezTo>
                <a:cubicBezTo>
                  <a:pt x="2779467" y="4208565"/>
                  <a:pt x="2791603" y="4201575"/>
                  <a:pt x="2794178" y="4203098"/>
                </a:cubicBezTo>
                <a:lnTo>
                  <a:pt x="2787619" y="4210245"/>
                </a:lnTo>
                <a:cubicBezTo>
                  <a:pt x="2804447" y="4202459"/>
                  <a:pt x="2798086" y="4208356"/>
                  <a:pt x="2813079" y="4202981"/>
                </a:cubicBezTo>
                <a:cubicBezTo>
                  <a:pt x="2796100" y="4191365"/>
                  <a:pt x="2778751" y="4179560"/>
                  <a:pt x="2761138" y="4167467"/>
                </a:cubicBezTo>
                <a:close/>
                <a:moveTo>
                  <a:pt x="3824753" y="4164727"/>
                </a:moveTo>
                <a:lnTo>
                  <a:pt x="3816296" y="4167949"/>
                </a:lnTo>
                <a:lnTo>
                  <a:pt x="3811484" y="4169034"/>
                </a:lnTo>
                <a:close/>
                <a:moveTo>
                  <a:pt x="2838002" y="4163347"/>
                </a:moveTo>
                <a:cubicBezTo>
                  <a:pt x="2837592" y="4162485"/>
                  <a:pt x="2834374" y="4165291"/>
                  <a:pt x="2830500" y="4169061"/>
                </a:cubicBezTo>
                <a:cubicBezTo>
                  <a:pt x="2831047" y="4169441"/>
                  <a:pt x="2831490" y="4169918"/>
                  <a:pt x="2832038" y="4170301"/>
                </a:cubicBezTo>
                <a:cubicBezTo>
                  <a:pt x="2834706" y="4167115"/>
                  <a:pt x="2837047" y="4164409"/>
                  <a:pt x="2838002" y="4163347"/>
                </a:cubicBezTo>
                <a:close/>
                <a:moveTo>
                  <a:pt x="2557255" y="4161984"/>
                </a:moveTo>
                <a:cubicBezTo>
                  <a:pt x="2558463" y="4163705"/>
                  <a:pt x="2559067" y="4164566"/>
                  <a:pt x="2557033" y="4168230"/>
                </a:cubicBezTo>
                <a:lnTo>
                  <a:pt x="2554394" y="4171032"/>
                </a:lnTo>
                <a:close/>
                <a:moveTo>
                  <a:pt x="3247446" y="4160850"/>
                </a:moveTo>
                <a:cubicBezTo>
                  <a:pt x="3246630" y="4161431"/>
                  <a:pt x="3246509" y="4161720"/>
                  <a:pt x="3246300" y="4161914"/>
                </a:cubicBezTo>
                <a:cubicBezTo>
                  <a:pt x="3246212" y="4161818"/>
                  <a:pt x="3246212" y="4161818"/>
                  <a:pt x="3246124" y="4161724"/>
                </a:cubicBezTo>
                <a:cubicBezTo>
                  <a:pt x="3246524" y="4161529"/>
                  <a:pt x="3246837" y="4161239"/>
                  <a:pt x="3247446" y="4160850"/>
                </a:cubicBezTo>
                <a:close/>
                <a:moveTo>
                  <a:pt x="2828612" y="4160332"/>
                </a:moveTo>
                <a:cubicBezTo>
                  <a:pt x="2828031" y="4160333"/>
                  <a:pt x="2826436" y="4162169"/>
                  <a:pt x="2824407" y="4164583"/>
                </a:cubicBezTo>
                <a:cubicBezTo>
                  <a:pt x="2824867" y="4164869"/>
                  <a:pt x="2825324" y="4165154"/>
                  <a:pt x="2825678" y="4165535"/>
                </a:cubicBezTo>
                <a:cubicBezTo>
                  <a:pt x="2826473" y="4164089"/>
                  <a:pt x="2827475" y="4162451"/>
                  <a:pt x="2828612" y="4160332"/>
                </a:cubicBezTo>
                <a:close/>
                <a:moveTo>
                  <a:pt x="2744263" y="4155753"/>
                </a:moveTo>
                <a:cubicBezTo>
                  <a:pt x="2744040" y="4156140"/>
                  <a:pt x="2743919" y="4156428"/>
                  <a:pt x="2743784" y="4156910"/>
                </a:cubicBezTo>
                <a:cubicBezTo>
                  <a:pt x="2744008" y="4156524"/>
                  <a:pt x="2744322" y="4156233"/>
                  <a:pt x="2744635" y="4155943"/>
                </a:cubicBezTo>
                <a:cubicBezTo>
                  <a:pt x="2744440" y="4155945"/>
                  <a:pt x="2744352" y="4155850"/>
                  <a:pt x="2744263" y="4155753"/>
                </a:cubicBezTo>
                <a:close/>
                <a:moveTo>
                  <a:pt x="2820060" y="4151736"/>
                </a:moveTo>
                <a:cubicBezTo>
                  <a:pt x="2818240" y="4153957"/>
                  <a:pt x="2816274" y="4155602"/>
                  <a:pt x="2814412" y="4157151"/>
                </a:cubicBezTo>
                <a:cubicBezTo>
                  <a:pt x="2814590" y="4157342"/>
                  <a:pt x="2814872" y="4157435"/>
                  <a:pt x="2815048" y="4157625"/>
                </a:cubicBezTo>
                <a:cubicBezTo>
                  <a:pt x="2817599" y="4154730"/>
                  <a:pt x="2819521" y="4152413"/>
                  <a:pt x="2820060" y="4151736"/>
                </a:cubicBezTo>
                <a:close/>
                <a:moveTo>
                  <a:pt x="3201372" y="4150275"/>
                </a:moveTo>
                <a:cubicBezTo>
                  <a:pt x="3199797" y="4150669"/>
                  <a:pt x="3193996" y="4163865"/>
                  <a:pt x="3194403" y="4169532"/>
                </a:cubicBezTo>
                <a:lnTo>
                  <a:pt x="3195976" y="4169137"/>
                </a:lnTo>
                <a:cubicBezTo>
                  <a:pt x="3195499" y="4176153"/>
                  <a:pt x="3189491" y="4176575"/>
                  <a:pt x="3186340" y="4177362"/>
                </a:cubicBezTo>
                <a:cubicBezTo>
                  <a:pt x="3188755" y="4174947"/>
                  <a:pt x="3191721" y="4175215"/>
                  <a:pt x="3192511" y="4171464"/>
                </a:cubicBezTo>
                <a:cubicBezTo>
                  <a:pt x="3191467" y="4168877"/>
                  <a:pt x="3187898" y="4171300"/>
                  <a:pt x="3186322" y="4171693"/>
                </a:cubicBezTo>
                <a:cubicBezTo>
                  <a:pt x="3191166" y="4163115"/>
                  <a:pt x="3195271" y="4157710"/>
                  <a:pt x="3201372" y="4150275"/>
                </a:cubicBezTo>
                <a:close/>
                <a:moveTo>
                  <a:pt x="3820019" y="4148329"/>
                </a:moveTo>
                <a:cubicBezTo>
                  <a:pt x="3815313" y="4149318"/>
                  <a:pt x="3814450" y="4156335"/>
                  <a:pt x="3807569" y="4159163"/>
                </a:cubicBezTo>
                <a:cubicBezTo>
                  <a:pt x="3809837" y="4152618"/>
                  <a:pt x="3808724" y="4149741"/>
                  <a:pt x="3804601" y="4149480"/>
                </a:cubicBezTo>
                <a:cubicBezTo>
                  <a:pt x="3810496" y="4148098"/>
                  <a:pt x="3816987" y="4146523"/>
                  <a:pt x="3820019" y="4148329"/>
                </a:cubicBezTo>
                <a:close/>
                <a:moveTo>
                  <a:pt x="2897356" y="4147038"/>
                </a:moveTo>
                <a:cubicBezTo>
                  <a:pt x="2895231" y="4148300"/>
                  <a:pt x="2892580" y="4150045"/>
                  <a:pt x="2889499" y="4152370"/>
                </a:cubicBezTo>
                <a:cubicBezTo>
                  <a:pt x="2891318" y="4153702"/>
                  <a:pt x="2893226" y="4155133"/>
                  <a:pt x="2894942" y="4156564"/>
                </a:cubicBezTo>
                <a:cubicBezTo>
                  <a:pt x="2898365" y="4153564"/>
                  <a:pt x="2901687" y="4150663"/>
                  <a:pt x="2904295" y="4148245"/>
                </a:cubicBezTo>
                <a:lnTo>
                  <a:pt x="2897888" y="4151166"/>
                </a:lnTo>
                <a:cubicBezTo>
                  <a:pt x="2897888" y="4151166"/>
                  <a:pt x="2897783" y="4151263"/>
                  <a:pt x="2897783" y="4151263"/>
                </a:cubicBezTo>
                <a:lnTo>
                  <a:pt x="2895075" y="4152527"/>
                </a:lnTo>
                <a:lnTo>
                  <a:pt x="2896287" y="4150695"/>
                </a:lnTo>
                <a:cubicBezTo>
                  <a:pt x="2896125" y="4150311"/>
                  <a:pt x="2895771" y="4149929"/>
                  <a:pt x="2895746" y="4149067"/>
                </a:cubicBezTo>
                <a:cubicBezTo>
                  <a:pt x="2896387" y="4148293"/>
                  <a:pt x="2896820" y="4147714"/>
                  <a:pt x="2897356" y="4147038"/>
                </a:cubicBezTo>
                <a:close/>
                <a:moveTo>
                  <a:pt x="2833207" y="4144164"/>
                </a:moveTo>
                <a:lnTo>
                  <a:pt x="2817075" y="4158766"/>
                </a:lnTo>
                <a:cubicBezTo>
                  <a:pt x="2817800" y="4159339"/>
                  <a:pt x="2818435" y="4159816"/>
                  <a:pt x="2819073" y="4160291"/>
                </a:cubicBezTo>
                <a:lnTo>
                  <a:pt x="2825183" y="4153915"/>
                </a:lnTo>
                <a:lnTo>
                  <a:pt x="2819973" y="4161055"/>
                </a:lnTo>
                <a:cubicBezTo>
                  <a:pt x="2820980" y="4161722"/>
                  <a:pt x="2821967" y="4162580"/>
                  <a:pt x="2823064" y="4163343"/>
                </a:cubicBezTo>
                <a:cubicBezTo>
                  <a:pt x="2827537" y="4158127"/>
                  <a:pt x="2832163" y="4152239"/>
                  <a:pt x="2836684" y="4146447"/>
                </a:cubicBezTo>
                <a:cubicBezTo>
                  <a:pt x="2835501" y="4145591"/>
                  <a:pt x="2834302" y="4144926"/>
                  <a:pt x="2833207" y="4144164"/>
                </a:cubicBezTo>
                <a:close/>
                <a:moveTo>
                  <a:pt x="3088761" y="4144083"/>
                </a:moveTo>
                <a:cubicBezTo>
                  <a:pt x="3089516" y="4145315"/>
                  <a:pt x="3089209" y="4147599"/>
                  <a:pt x="3088524" y="4150101"/>
                </a:cubicBezTo>
                <a:cubicBezTo>
                  <a:pt x="3087256" y="4147898"/>
                  <a:pt x="3084692" y="4147433"/>
                  <a:pt x="3082009" y="4147258"/>
                </a:cubicBezTo>
                <a:cubicBezTo>
                  <a:pt x="3082191" y="4146201"/>
                  <a:pt x="3082253" y="4145431"/>
                  <a:pt x="3082631" y="4144372"/>
                </a:cubicBezTo>
                <a:cubicBezTo>
                  <a:pt x="3086191" y="4142670"/>
                  <a:pt x="3088007" y="4142851"/>
                  <a:pt x="3088761" y="4144083"/>
                </a:cubicBezTo>
                <a:close/>
                <a:moveTo>
                  <a:pt x="3009194" y="4138383"/>
                </a:moveTo>
                <a:lnTo>
                  <a:pt x="2992009" y="4156453"/>
                </a:lnTo>
                <a:lnTo>
                  <a:pt x="2990914" y="4155692"/>
                </a:lnTo>
                <a:close/>
                <a:moveTo>
                  <a:pt x="3173742" y="4135747"/>
                </a:moveTo>
                <a:lnTo>
                  <a:pt x="3183799" y="4138855"/>
                </a:lnTo>
                <a:cubicBezTo>
                  <a:pt x="3180334" y="4141183"/>
                  <a:pt x="3176126" y="4146684"/>
                  <a:pt x="3174146" y="4141411"/>
                </a:cubicBezTo>
                <a:lnTo>
                  <a:pt x="3170255" y="4145376"/>
                </a:lnTo>
                <a:close/>
                <a:moveTo>
                  <a:pt x="2711354" y="4133858"/>
                </a:moveTo>
                <a:cubicBezTo>
                  <a:pt x="2711531" y="4134050"/>
                  <a:pt x="2711604" y="4134337"/>
                  <a:pt x="2711694" y="4134433"/>
                </a:cubicBezTo>
                <a:cubicBezTo>
                  <a:pt x="2705751" y="4132836"/>
                  <a:pt x="2703660" y="4139574"/>
                  <a:pt x="2700858" y="4145547"/>
                </a:cubicBezTo>
                <a:cubicBezTo>
                  <a:pt x="2711531" y="4137607"/>
                  <a:pt x="2714007" y="4137972"/>
                  <a:pt x="2711855" y="4147785"/>
                </a:cubicBezTo>
                <a:cubicBezTo>
                  <a:pt x="2714404" y="4144888"/>
                  <a:pt x="2716955" y="4141990"/>
                  <a:pt x="2719490" y="4139286"/>
                </a:cubicBezTo>
                <a:cubicBezTo>
                  <a:pt x="2716842" y="4137476"/>
                  <a:pt x="2714193" y="4135667"/>
                  <a:pt x="2711354" y="4133858"/>
                </a:cubicBezTo>
                <a:close/>
                <a:moveTo>
                  <a:pt x="2564933" y="4132723"/>
                </a:moveTo>
                <a:cubicBezTo>
                  <a:pt x="2564463" y="4131849"/>
                  <a:pt x="2562725" y="4132747"/>
                  <a:pt x="2557810" y="4137485"/>
                </a:cubicBezTo>
                <a:cubicBezTo>
                  <a:pt x="2554414" y="4143654"/>
                  <a:pt x="2561791" y="4139479"/>
                  <a:pt x="2564467" y="4138598"/>
                </a:cubicBezTo>
                <a:cubicBezTo>
                  <a:pt x="2564610" y="4136244"/>
                  <a:pt x="2565404" y="4133596"/>
                  <a:pt x="2564933" y="4132723"/>
                </a:cubicBezTo>
                <a:close/>
                <a:moveTo>
                  <a:pt x="3004119" y="4132073"/>
                </a:moveTo>
                <a:cubicBezTo>
                  <a:pt x="2998247" y="4137873"/>
                  <a:pt x="2990886" y="4145412"/>
                  <a:pt x="2983387" y="4153431"/>
                </a:cubicBezTo>
                <a:cubicBezTo>
                  <a:pt x="2987362" y="4156672"/>
                  <a:pt x="2991339" y="4159914"/>
                  <a:pt x="2995315" y="4163156"/>
                </a:cubicBezTo>
                <a:cubicBezTo>
                  <a:pt x="2999246" y="4159867"/>
                  <a:pt x="3002806" y="4156386"/>
                  <a:pt x="3005154" y="4152433"/>
                </a:cubicBezTo>
                <a:cubicBezTo>
                  <a:pt x="3007308" y="4148481"/>
                  <a:pt x="3009369" y="4142129"/>
                  <a:pt x="3010908" y="4136259"/>
                </a:cubicBezTo>
                <a:cubicBezTo>
                  <a:pt x="3008615" y="4134834"/>
                  <a:pt x="3006411" y="4133502"/>
                  <a:pt x="3004119" y="4132073"/>
                </a:cubicBezTo>
                <a:close/>
                <a:moveTo>
                  <a:pt x="3780714" y="4130411"/>
                </a:moveTo>
                <a:lnTo>
                  <a:pt x="3771253" y="4136521"/>
                </a:lnTo>
                <a:lnTo>
                  <a:pt x="3765466" y="4136557"/>
                </a:lnTo>
                <a:close/>
                <a:moveTo>
                  <a:pt x="3138137" y="4130320"/>
                </a:moveTo>
                <a:cubicBezTo>
                  <a:pt x="3139607" y="4129735"/>
                  <a:pt x="3141494" y="4129939"/>
                  <a:pt x="3142802" y="4131037"/>
                </a:cubicBezTo>
                <a:lnTo>
                  <a:pt x="3138912" y="4134998"/>
                </a:lnTo>
                <a:cubicBezTo>
                  <a:pt x="3137232" y="4135491"/>
                  <a:pt x="3137552" y="4133951"/>
                  <a:pt x="3135978" y="4134345"/>
                </a:cubicBezTo>
                <a:cubicBezTo>
                  <a:pt x="3135616" y="4132281"/>
                  <a:pt x="3136668" y="4130905"/>
                  <a:pt x="3138137" y="4130320"/>
                </a:cubicBezTo>
                <a:close/>
                <a:moveTo>
                  <a:pt x="2886131" y="4126358"/>
                </a:moveTo>
                <a:cubicBezTo>
                  <a:pt x="2885906" y="4126742"/>
                  <a:pt x="2885802" y="4126839"/>
                  <a:pt x="2885579" y="4127225"/>
                </a:cubicBezTo>
                <a:cubicBezTo>
                  <a:pt x="2885892" y="4126935"/>
                  <a:pt x="2886083" y="4126933"/>
                  <a:pt x="2886396" y="4126644"/>
                </a:cubicBezTo>
                <a:cubicBezTo>
                  <a:pt x="2886308" y="4126549"/>
                  <a:pt x="2886115" y="4126549"/>
                  <a:pt x="2886131" y="4126358"/>
                </a:cubicBezTo>
                <a:close/>
                <a:moveTo>
                  <a:pt x="3212197" y="4125137"/>
                </a:moveTo>
                <a:cubicBezTo>
                  <a:pt x="3212536" y="4125711"/>
                  <a:pt x="3213495" y="4126955"/>
                  <a:pt x="3214881" y="4128869"/>
                </a:cubicBezTo>
                <a:lnTo>
                  <a:pt x="3214762" y="4129156"/>
                </a:lnTo>
                <a:cubicBezTo>
                  <a:pt x="3213407" y="4126860"/>
                  <a:pt x="3212641" y="4125615"/>
                  <a:pt x="3212197" y="4125137"/>
                </a:cubicBezTo>
                <a:close/>
                <a:moveTo>
                  <a:pt x="3771386" y="4123073"/>
                </a:moveTo>
                <a:lnTo>
                  <a:pt x="3763585" y="4128885"/>
                </a:lnTo>
                <a:lnTo>
                  <a:pt x="3765000" y="4124555"/>
                </a:lnTo>
                <a:close/>
                <a:moveTo>
                  <a:pt x="3087659" y="4121765"/>
                </a:moveTo>
                <a:lnTo>
                  <a:pt x="3084530" y="4124667"/>
                </a:lnTo>
                <a:lnTo>
                  <a:pt x="3076851" y="4126635"/>
                </a:lnTo>
                <a:close/>
                <a:moveTo>
                  <a:pt x="2770952" y="4119278"/>
                </a:moveTo>
                <a:cubicBezTo>
                  <a:pt x="2770129" y="4121109"/>
                  <a:pt x="2769723" y="4122551"/>
                  <a:pt x="2769660" y="4123322"/>
                </a:cubicBezTo>
                <a:cubicBezTo>
                  <a:pt x="2770031" y="4123511"/>
                  <a:pt x="2770207" y="4123700"/>
                  <a:pt x="2770576" y="4123890"/>
                </a:cubicBezTo>
                <a:cubicBezTo>
                  <a:pt x="2770978" y="4123698"/>
                  <a:pt x="2771275" y="4123598"/>
                  <a:pt x="2771900" y="4123019"/>
                </a:cubicBezTo>
                <a:cubicBezTo>
                  <a:pt x="2772819" y="4120034"/>
                  <a:pt x="2772318" y="4119078"/>
                  <a:pt x="2770952" y="4119278"/>
                </a:cubicBezTo>
                <a:close/>
                <a:moveTo>
                  <a:pt x="2794795" y="4118845"/>
                </a:moveTo>
                <a:cubicBezTo>
                  <a:pt x="2789786" y="4121180"/>
                  <a:pt x="2783967" y="4125155"/>
                  <a:pt x="2778013" y="4129611"/>
                </a:cubicBezTo>
                <a:cubicBezTo>
                  <a:pt x="2780646" y="4131612"/>
                  <a:pt x="2783187" y="4133518"/>
                  <a:pt x="2785820" y="4135519"/>
                </a:cubicBezTo>
                <a:cubicBezTo>
                  <a:pt x="2789834" y="4130018"/>
                  <a:pt x="2793298" y="4125385"/>
                  <a:pt x="2797724" y="4120746"/>
                </a:cubicBezTo>
                <a:cubicBezTo>
                  <a:pt x="2797353" y="4120558"/>
                  <a:pt x="2797088" y="4120272"/>
                  <a:pt x="2796719" y="4120082"/>
                </a:cubicBezTo>
                <a:cubicBezTo>
                  <a:pt x="2796081" y="4119605"/>
                  <a:pt x="2795431" y="4119320"/>
                  <a:pt x="2794795" y="4118845"/>
                </a:cubicBezTo>
                <a:close/>
                <a:moveTo>
                  <a:pt x="3721056" y="4118576"/>
                </a:moveTo>
                <a:cubicBezTo>
                  <a:pt x="3716608" y="4117546"/>
                  <a:pt x="3709869" y="4118644"/>
                  <a:pt x="3704526" y="4119156"/>
                </a:cubicBezTo>
                <a:cubicBezTo>
                  <a:pt x="3703878" y="4124733"/>
                  <a:pt x="3697525" y="4122274"/>
                  <a:pt x="3691932" y="4125862"/>
                </a:cubicBezTo>
                <a:cubicBezTo>
                  <a:pt x="3693863" y="4128156"/>
                  <a:pt x="3695709" y="4130354"/>
                  <a:pt x="3697642" y="4132648"/>
                </a:cubicBezTo>
                <a:lnTo>
                  <a:pt x="3697543" y="4131494"/>
                </a:lnTo>
                <a:cubicBezTo>
                  <a:pt x="3700344" y="4129078"/>
                  <a:pt x="3700753" y="4133495"/>
                  <a:pt x="3702533" y="4136462"/>
                </a:cubicBezTo>
                <a:cubicBezTo>
                  <a:pt x="3702254" y="4136367"/>
                  <a:pt x="3701733" y="4136851"/>
                  <a:pt x="3701346" y="4136853"/>
                </a:cubicBezTo>
                <a:cubicBezTo>
                  <a:pt x="3705390" y="4141633"/>
                  <a:pt x="3709522" y="4146505"/>
                  <a:pt x="3713372" y="4151286"/>
                </a:cubicBezTo>
                <a:lnTo>
                  <a:pt x="3716390" y="4149731"/>
                </a:lnTo>
                <a:lnTo>
                  <a:pt x="3714082" y="4152051"/>
                </a:lnTo>
                <a:cubicBezTo>
                  <a:pt x="3716973" y="4155586"/>
                  <a:pt x="3719688" y="4158932"/>
                  <a:pt x="3722489" y="4162372"/>
                </a:cubicBezTo>
                <a:cubicBezTo>
                  <a:pt x="3730021" y="4159827"/>
                  <a:pt x="3736596" y="4159597"/>
                  <a:pt x="3741550" y="4153227"/>
                </a:cubicBezTo>
                <a:cubicBezTo>
                  <a:pt x="3739625" y="4159099"/>
                  <a:pt x="3732232" y="4163465"/>
                  <a:pt x="3740352" y="4165532"/>
                </a:cubicBezTo>
                <a:cubicBezTo>
                  <a:pt x="3747822" y="4163755"/>
                  <a:pt x="3749310" y="4156156"/>
                  <a:pt x="3750536" y="4150577"/>
                </a:cubicBezTo>
                <a:cubicBezTo>
                  <a:pt x="3746478" y="4145991"/>
                  <a:pt x="3742050" y="4141217"/>
                  <a:pt x="3737709" y="4136535"/>
                </a:cubicBezTo>
                <a:cubicBezTo>
                  <a:pt x="3738402" y="4137491"/>
                  <a:pt x="3736984" y="4139519"/>
                  <a:pt x="3731356" y="4143490"/>
                </a:cubicBezTo>
                <a:cubicBezTo>
                  <a:pt x="3731429" y="4143777"/>
                  <a:pt x="3731623" y="4143777"/>
                  <a:pt x="3731800" y="4143969"/>
                </a:cubicBezTo>
                <a:cubicBezTo>
                  <a:pt x="3728174" y="4142357"/>
                  <a:pt x="3723664" y="4142098"/>
                  <a:pt x="3731141" y="4135518"/>
                </a:cubicBezTo>
                <a:cubicBezTo>
                  <a:pt x="3733930" y="4135598"/>
                  <a:pt x="3736734" y="4135484"/>
                  <a:pt x="3737620" y="4136440"/>
                </a:cubicBezTo>
                <a:cubicBezTo>
                  <a:pt x="3735050" y="4133668"/>
                  <a:pt x="3732393" y="4130802"/>
                  <a:pt x="3729825" y="4128033"/>
                </a:cubicBezTo>
                <a:cubicBezTo>
                  <a:pt x="3729141" y="4128134"/>
                  <a:pt x="3728265" y="4128233"/>
                  <a:pt x="3727584" y="4128335"/>
                </a:cubicBezTo>
                <a:lnTo>
                  <a:pt x="3722580" y="4138836"/>
                </a:lnTo>
                <a:cubicBezTo>
                  <a:pt x="3713930" y="4143836"/>
                  <a:pt x="3713602" y="4140499"/>
                  <a:pt x="3714561" y="4136147"/>
                </a:cubicBezTo>
                <a:lnTo>
                  <a:pt x="3714276" y="4127608"/>
                </a:lnTo>
                <a:lnTo>
                  <a:pt x="3714267" y="4127359"/>
                </a:lnTo>
                <a:lnTo>
                  <a:pt x="3714291" y="4127600"/>
                </a:lnTo>
                <a:lnTo>
                  <a:pt x="3715061" y="4135328"/>
                </a:lnTo>
                <a:lnTo>
                  <a:pt x="3725848" y="4124791"/>
                </a:lnTo>
                <a:cubicBezTo>
                  <a:pt x="3725895" y="4124215"/>
                  <a:pt x="3725718" y="4124024"/>
                  <a:pt x="3725662" y="4123544"/>
                </a:cubicBezTo>
                <a:cubicBezTo>
                  <a:pt x="3724155" y="4121918"/>
                  <a:pt x="3722651" y="4120296"/>
                  <a:pt x="3721056" y="4118576"/>
                </a:cubicBezTo>
                <a:close/>
                <a:moveTo>
                  <a:pt x="3207519" y="4116329"/>
                </a:moveTo>
                <a:cubicBezTo>
                  <a:pt x="3206967" y="4117197"/>
                  <a:pt x="3206398" y="4118257"/>
                  <a:pt x="3206054" y="4118932"/>
                </a:cubicBezTo>
                <a:cubicBezTo>
                  <a:pt x="3204110" y="4119135"/>
                  <a:pt x="3202301" y="4118858"/>
                  <a:pt x="3200611" y="4118291"/>
                </a:cubicBezTo>
                <a:cubicBezTo>
                  <a:pt x="3202991" y="4117508"/>
                  <a:pt x="3205488" y="4116436"/>
                  <a:pt x="3207519" y="4116329"/>
                </a:cubicBezTo>
                <a:close/>
                <a:moveTo>
                  <a:pt x="2683354" y="4115584"/>
                </a:moveTo>
                <a:cubicBezTo>
                  <a:pt x="2682889" y="4116548"/>
                  <a:pt x="2682233" y="4117514"/>
                  <a:pt x="2681769" y="4118478"/>
                </a:cubicBezTo>
                <a:cubicBezTo>
                  <a:pt x="2683467" y="4120100"/>
                  <a:pt x="2684587" y="4121724"/>
                  <a:pt x="2687614" y="4124781"/>
                </a:cubicBezTo>
                <a:cubicBezTo>
                  <a:pt x="2689518" y="4123904"/>
                  <a:pt x="2693866" y="4123782"/>
                  <a:pt x="2692214" y="4127443"/>
                </a:cubicBezTo>
                <a:cubicBezTo>
                  <a:pt x="2693708" y="4125703"/>
                  <a:pt x="2695031" y="4124831"/>
                  <a:pt x="2696355" y="4123960"/>
                </a:cubicBezTo>
                <a:cubicBezTo>
                  <a:pt x="2695069" y="4123199"/>
                  <a:pt x="2693797" y="4122246"/>
                  <a:pt x="2692511" y="4121486"/>
                </a:cubicBezTo>
                <a:cubicBezTo>
                  <a:pt x="2691259" y="4122647"/>
                  <a:pt x="2689935" y="4123518"/>
                  <a:pt x="2688642" y="4124006"/>
                </a:cubicBezTo>
                <a:lnTo>
                  <a:pt x="2691224" y="4120725"/>
                </a:lnTo>
                <a:cubicBezTo>
                  <a:pt x="2688577" y="4118917"/>
                  <a:pt x="2685914" y="4117299"/>
                  <a:pt x="2683354" y="4115584"/>
                </a:cubicBezTo>
                <a:close/>
                <a:moveTo>
                  <a:pt x="2868501" y="4114456"/>
                </a:moveTo>
                <a:lnTo>
                  <a:pt x="2862098" y="4123236"/>
                </a:lnTo>
                <a:cubicBezTo>
                  <a:pt x="2867203" y="4119747"/>
                  <a:pt x="2867247" y="4122725"/>
                  <a:pt x="2867101" y="4125706"/>
                </a:cubicBezTo>
                <a:cubicBezTo>
                  <a:pt x="2866361" y="4125327"/>
                  <a:pt x="2865968" y="4126576"/>
                  <a:pt x="2864253" y="4128698"/>
                </a:cubicBezTo>
                <a:cubicBezTo>
                  <a:pt x="2869024" y="4123387"/>
                  <a:pt x="2872611" y="4120772"/>
                  <a:pt x="2875349" y="4119122"/>
                </a:cubicBezTo>
                <a:cubicBezTo>
                  <a:pt x="2873161" y="4117598"/>
                  <a:pt x="2870780" y="4116075"/>
                  <a:pt x="2868501" y="4114456"/>
                </a:cubicBezTo>
                <a:close/>
                <a:moveTo>
                  <a:pt x="2521732" y="4114263"/>
                </a:moveTo>
                <a:lnTo>
                  <a:pt x="2514348" y="4126797"/>
                </a:lnTo>
                <a:lnTo>
                  <a:pt x="2513744" y="4125937"/>
                </a:lnTo>
                <a:close/>
                <a:moveTo>
                  <a:pt x="2943968" y="4110923"/>
                </a:moveTo>
                <a:cubicBezTo>
                  <a:pt x="2941858" y="4108438"/>
                  <a:pt x="2937282" y="4110194"/>
                  <a:pt x="2931927" y="4113206"/>
                </a:cubicBezTo>
                <a:cubicBezTo>
                  <a:pt x="2933655" y="4114443"/>
                  <a:pt x="2935389" y="4115681"/>
                  <a:pt x="2937012" y="4117016"/>
                </a:cubicBezTo>
                <a:cubicBezTo>
                  <a:pt x="2940141" y="4114115"/>
                  <a:pt x="2942734" y="4111890"/>
                  <a:pt x="2943968" y="4110923"/>
                </a:cubicBezTo>
                <a:close/>
                <a:moveTo>
                  <a:pt x="4158873" y="4110910"/>
                </a:moveTo>
                <a:cubicBezTo>
                  <a:pt x="4157253" y="4111883"/>
                  <a:pt x="4150100" y="4119227"/>
                  <a:pt x="4149307" y="4117118"/>
                </a:cubicBezTo>
                <a:cubicBezTo>
                  <a:pt x="4147430" y="4118859"/>
                  <a:pt x="4154829" y="4109688"/>
                  <a:pt x="4158873" y="4110910"/>
                </a:cubicBezTo>
                <a:close/>
                <a:moveTo>
                  <a:pt x="2863118" y="4110743"/>
                </a:moveTo>
                <a:cubicBezTo>
                  <a:pt x="2859702" y="4114797"/>
                  <a:pt x="2857549" y="4118750"/>
                  <a:pt x="2855076" y="4124241"/>
                </a:cubicBezTo>
                <a:lnTo>
                  <a:pt x="2867777" y="4113885"/>
                </a:lnTo>
                <a:cubicBezTo>
                  <a:pt x="2866417" y="4112836"/>
                  <a:pt x="2864864" y="4111788"/>
                  <a:pt x="2863118" y="4110743"/>
                </a:cubicBezTo>
                <a:close/>
                <a:moveTo>
                  <a:pt x="2964591" y="4107435"/>
                </a:moveTo>
                <a:cubicBezTo>
                  <a:pt x="2957672" y="4111895"/>
                  <a:pt x="2950408" y="4117031"/>
                  <a:pt x="2943444" y="4122069"/>
                </a:cubicBezTo>
                <a:cubicBezTo>
                  <a:pt x="2946251" y="4124261"/>
                  <a:pt x="2948973" y="4126357"/>
                  <a:pt x="2951780" y="4128549"/>
                </a:cubicBezTo>
                <a:cubicBezTo>
                  <a:pt x="2959590" y="4123796"/>
                  <a:pt x="2967713" y="4118750"/>
                  <a:pt x="2975050" y="4113903"/>
                </a:cubicBezTo>
                <a:cubicBezTo>
                  <a:pt x="2971647" y="4111907"/>
                  <a:pt x="2968082" y="4109527"/>
                  <a:pt x="2964591" y="4107435"/>
                </a:cubicBezTo>
                <a:close/>
                <a:moveTo>
                  <a:pt x="2776868" y="4107041"/>
                </a:moveTo>
                <a:cubicBezTo>
                  <a:pt x="2775852" y="4108874"/>
                  <a:pt x="2775027" y="4110703"/>
                  <a:pt x="2774116" y="4112439"/>
                </a:cubicBezTo>
                <a:cubicBezTo>
                  <a:pt x="2775575" y="4111085"/>
                  <a:pt x="2777140" y="4109634"/>
                  <a:pt x="2778509" y="4108185"/>
                </a:cubicBezTo>
                <a:cubicBezTo>
                  <a:pt x="2777963" y="4107803"/>
                  <a:pt x="2777311" y="4107520"/>
                  <a:pt x="2776868" y="4107041"/>
                </a:cubicBezTo>
                <a:close/>
                <a:moveTo>
                  <a:pt x="2774117" y="4105330"/>
                </a:moveTo>
                <a:cubicBezTo>
                  <a:pt x="2769399" y="4108816"/>
                  <a:pt x="2764931" y="4112784"/>
                  <a:pt x="2761305" y="4117030"/>
                </a:cubicBezTo>
                <a:cubicBezTo>
                  <a:pt x="2762312" y="4117697"/>
                  <a:pt x="2763213" y="4118462"/>
                  <a:pt x="2764218" y="4119127"/>
                </a:cubicBezTo>
                <a:cubicBezTo>
                  <a:pt x="2767947" y="4114780"/>
                  <a:pt x="2771764" y="4110532"/>
                  <a:pt x="2775951" y="4106472"/>
                </a:cubicBezTo>
                <a:cubicBezTo>
                  <a:pt x="2775212" y="4106091"/>
                  <a:pt x="2774664" y="4105710"/>
                  <a:pt x="2774117" y="4105330"/>
                </a:cubicBezTo>
                <a:close/>
                <a:moveTo>
                  <a:pt x="3753754" y="4105310"/>
                </a:moveTo>
                <a:lnTo>
                  <a:pt x="3759189" y="4107198"/>
                </a:lnTo>
                <a:cubicBezTo>
                  <a:pt x="3758023" y="4106149"/>
                  <a:pt x="3755544" y="4109333"/>
                  <a:pt x="3753458" y="4111267"/>
                </a:cubicBezTo>
                <a:cubicBezTo>
                  <a:pt x="3754210" y="4109150"/>
                  <a:pt x="3755750" y="4106835"/>
                  <a:pt x="3753754" y="4105310"/>
                </a:cubicBezTo>
                <a:close/>
                <a:moveTo>
                  <a:pt x="2466734" y="4104710"/>
                </a:moveTo>
                <a:cubicBezTo>
                  <a:pt x="2467439" y="4104205"/>
                  <a:pt x="2467447" y="4104886"/>
                  <a:pt x="2467287" y="4106034"/>
                </a:cubicBezTo>
                <a:cubicBezTo>
                  <a:pt x="2466966" y="4108329"/>
                  <a:pt x="2465976" y="4112491"/>
                  <a:pt x="2468555" y="4112762"/>
                </a:cubicBezTo>
                <a:cubicBezTo>
                  <a:pt x="2467154" y="4111042"/>
                  <a:pt x="2463307" y="4112123"/>
                  <a:pt x="2461994" y="4110497"/>
                </a:cubicBezTo>
                <a:cubicBezTo>
                  <a:pt x="2464624" y="4106903"/>
                  <a:pt x="2466027" y="4105213"/>
                  <a:pt x="2466734" y="4104710"/>
                </a:cubicBezTo>
                <a:close/>
                <a:moveTo>
                  <a:pt x="4111511" y="4103132"/>
                </a:moveTo>
                <a:lnTo>
                  <a:pt x="4107938" y="4105554"/>
                </a:lnTo>
                <a:lnTo>
                  <a:pt x="4100282" y="4106081"/>
                </a:lnTo>
                <a:close/>
                <a:moveTo>
                  <a:pt x="2847144" y="4099793"/>
                </a:moveTo>
                <a:cubicBezTo>
                  <a:pt x="2848203" y="4102189"/>
                  <a:pt x="2848144" y="4105263"/>
                  <a:pt x="2845960" y="4109598"/>
                </a:cubicBezTo>
                <a:cubicBezTo>
                  <a:pt x="2841729" y="4116542"/>
                  <a:pt x="2852240" y="4108216"/>
                  <a:pt x="2853915" y="4108974"/>
                </a:cubicBezTo>
                <a:lnTo>
                  <a:pt x="2847619" y="4116409"/>
                </a:lnTo>
                <a:cubicBezTo>
                  <a:pt x="2857426" y="4109623"/>
                  <a:pt x="2857556" y="4110391"/>
                  <a:pt x="2860841" y="4109123"/>
                </a:cubicBezTo>
                <a:cubicBezTo>
                  <a:pt x="2856374" y="4105980"/>
                  <a:pt x="2851806" y="4102936"/>
                  <a:pt x="2847144" y="4099793"/>
                </a:cubicBezTo>
                <a:close/>
                <a:moveTo>
                  <a:pt x="3143912" y="4099460"/>
                </a:moveTo>
                <a:lnTo>
                  <a:pt x="3145950" y="4100757"/>
                </a:lnTo>
                <a:lnTo>
                  <a:pt x="3142436" y="4102863"/>
                </a:lnTo>
                <a:close/>
                <a:moveTo>
                  <a:pt x="2656287" y="4097690"/>
                </a:moveTo>
                <a:cubicBezTo>
                  <a:pt x="2656677" y="4116516"/>
                  <a:pt x="2663365" y="4097167"/>
                  <a:pt x="2664975" y="4115217"/>
                </a:cubicBezTo>
                <a:lnTo>
                  <a:pt x="2663603" y="4116666"/>
                </a:lnTo>
                <a:cubicBezTo>
                  <a:pt x="2669547" y="4118263"/>
                  <a:pt x="2662692" y="4131371"/>
                  <a:pt x="2676667" y="4118413"/>
                </a:cubicBezTo>
                <a:lnTo>
                  <a:pt x="2676829" y="4115242"/>
                </a:lnTo>
                <a:cubicBezTo>
                  <a:pt x="2677568" y="4115621"/>
                  <a:pt x="2677938" y="4115811"/>
                  <a:pt x="2678486" y="4116192"/>
                </a:cubicBezTo>
                <a:cubicBezTo>
                  <a:pt x="2678934" y="4115420"/>
                  <a:pt x="2679607" y="4114263"/>
                  <a:pt x="2680071" y="4113301"/>
                </a:cubicBezTo>
                <a:cubicBezTo>
                  <a:pt x="2673489" y="4108921"/>
                  <a:pt x="2667084" y="4104733"/>
                  <a:pt x="2660501" y="4100354"/>
                </a:cubicBezTo>
                <a:lnTo>
                  <a:pt x="2659068" y="4102572"/>
                </a:lnTo>
                <a:lnTo>
                  <a:pt x="2658728" y="4101999"/>
                </a:lnTo>
                <a:lnTo>
                  <a:pt x="2660045" y="4100069"/>
                </a:lnTo>
                <a:cubicBezTo>
                  <a:pt x="2658756" y="4099308"/>
                  <a:pt x="2657575" y="4098450"/>
                  <a:pt x="2656287" y="4097690"/>
                </a:cubicBezTo>
                <a:close/>
                <a:moveTo>
                  <a:pt x="3117429" y="4095935"/>
                </a:moveTo>
                <a:lnTo>
                  <a:pt x="3109508" y="4105590"/>
                </a:lnTo>
                <a:lnTo>
                  <a:pt x="3108801" y="4101270"/>
                </a:lnTo>
                <a:close/>
                <a:moveTo>
                  <a:pt x="3099260" y="4095374"/>
                </a:moveTo>
                <a:lnTo>
                  <a:pt x="3101660" y="4099009"/>
                </a:lnTo>
                <a:lnTo>
                  <a:pt x="3101023" y="4102087"/>
                </a:lnTo>
                <a:close/>
                <a:moveTo>
                  <a:pt x="2908524" y="4095287"/>
                </a:moveTo>
                <a:cubicBezTo>
                  <a:pt x="2908701" y="4095478"/>
                  <a:pt x="2908982" y="4095573"/>
                  <a:pt x="2909248" y="4095860"/>
                </a:cubicBezTo>
                <a:cubicBezTo>
                  <a:pt x="2909352" y="4095764"/>
                  <a:pt x="2909561" y="4095570"/>
                  <a:pt x="2909665" y="4095474"/>
                </a:cubicBezTo>
                <a:cubicBezTo>
                  <a:pt x="2909503" y="4095090"/>
                  <a:pt x="2909015" y="4095188"/>
                  <a:pt x="2908524" y="4095287"/>
                </a:cubicBezTo>
                <a:close/>
                <a:moveTo>
                  <a:pt x="2651982" y="4094930"/>
                </a:moveTo>
                <a:cubicBezTo>
                  <a:pt x="2647503" y="4097839"/>
                  <a:pt x="2645586" y="4095356"/>
                  <a:pt x="2642501" y="4095374"/>
                </a:cubicBezTo>
                <a:cubicBezTo>
                  <a:pt x="2643456" y="4103726"/>
                  <a:pt x="2636925" y="4121151"/>
                  <a:pt x="2649554" y="4106952"/>
                </a:cubicBezTo>
                <a:lnTo>
                  <a:pt x="2656094" y="4097692"/>
                </a:lnTo>
                <a:cubicBezTo>
                  <a:pt x="2654733" y="4096643"/>
                  <a:pt x="2653358" y="4095787"/>
                  <a:pt x="2651982" y="4094930"/>
                </a:cubicBezTo>
                <a:close/>
                <a:moveTo>
                  <a:pt x="3737860" y="4089846"/>
                </a:moveTo>
                <a:cubicBezTo>
                  <a:pt x="3738923" y="4090993"/>
                  <a:pt x="3739736" y="4091658"/>
                  <a:pt x="3740284" y="4092042"/>
                </a:cubicBezTo>
                <a:cubicBezTo>
                  <a:pt x="3739985" y="4092138"/>
                  <a:pt x="3739554" y="4092719"/>
                  <a:pt x="3739297" y="4093487"/>
                </a:cubicBezTo>
                <a:cubicBezTo>
                  <a:pt x="3739214" y="4092142"/>
                  <a:pt x="3738746" y="4090802"/>
                  <a:pt x="3737860" y="4089846"/>
                </a:cubicBezTo>
                <a:close/>
                <a:moveTo>
                  <a:pt x="2637603" y="4085700"/>
                </a:moveTo>
                <a:cubicBezTo>
                  <a:pt x="2635174" y="4091863"/>
                  <a:pt x="2633312" y="4096966"/>
                  <a:pt x="2634268" y="4098209"/>
                </a:cubicBezTo>
                <a:cubicBezTo>
                  <a:pt x="2634896" y="4097629"/>
                  <a:pt x="2635609" y="4097144"/>
                  <a:pt x="2636517" y="4096658"/>
                </a:cubicBezTo>
                <a:lnTo>
                  <a:pt x="2638082" y="4091653"/>
                </a:lnTo>
                <a:cubicBezTo>
                  <a:pt x="2640146" y="4091160"/>
                  <a:pt x="2641241" y="4091922"/>
                  <a:pt x="2641902" y="4093263"/>
                </a:cubicBezTo>
                <a:cubicBezTo>
                  <a:pt x="2642825" y="4092585"/>
                  <a:pt x="2644060" y="4091618"/>
                  <a:pt x="2645296" y="4090647"/>
                </a:cubicBezTo>
                <a:cubicBezTo>
                  <a:pt x="2642632" y="4089033"/>
                  <a:pt x="2640162" y="4087414"/>
                  <a:pt x="2637603" y="4085700"/>
                </a:cubicBezTo>
                <a:close/>
                <a:moveTo>
                  <a:pt x="3739115" y="4084834"/>
                </a:moveTo>
                <a:cubicBezTo>
                  <a:pt x="3740190" y="4084985"/>
                  <a:pt x="3740004" y="4085726"/>
                  <a:pt x="3737293" y="4087351"/>
                </a:cubicBezTo>
                <a:cubicBezTo>
                  <a:pt x="3739874" y="4084070"/>
                  <a:pt x="3728346" y="4094226"/>
                  <a:pt x="3729354" y="4091340"/>
                </a:cubicBezTo>
                <a:cubicBezTo>
                  <a:pt x="3721284" y="4089225"/>
                  <a:pt x="3735884" y="4084381"/>
                  <a:pt x="3739115" y="4084834"/>
                </a:cubicBezTo>
                <a:close/>
                <a:moveTo>
                  <a:pt x="3114284" y="4080629"/>
                </a:moveTo>
                <a:lnTo>
                  <a:pt x="3114315" y="4080649"/>
                </a:lnTo>
                <a:lnTo>
                  <a:pt x="3114129" y="4080874"/>
                </a:lnTo>
                <a:close/>
                <a:moveTo>
                  <a:pt x="4085640" y="4080040"/>
                </a:moveTo>
                <a:cubicBezTo>
                  <a:pt x="4085444" y="4087150"/>
                  <a:pt x="4098673" y="4088030"/>
                  <a:pt x="4105286" y="4092024"/>
                </a:cubicBezTo>
                <a:lnTo>
                  <a:pt x="4092925" y="4099400"/>
                </a:lnTo>
                <a:lnTo>
                  <a:pt x="4095225" y="4096025"/>
                </a:lnTo>
                <a:cubicBezTo>
                  <a:pt x="4095932" y="4087373"/>
                  <a:pt x="4074761" y="4094035"/>
                  <a:pt x="4085640" y="4080040"/>
                </a:cubicBezTo>
                <a:close/>
                <a:moveTo>
                  <a:pt x="3095022" y="4077627"/>
                </a:moveTo>
                <a:cubicBezTo>
                  <a:pt x="3096238" y="4076323"/>
                  <a:pt x="3097135" y="4076821"/>
                  <a:pt x="3098026" y="4078017"/>
                </a:cubicBezTo>
                <a:cubicBezTo>
                  <a:pt x="3098916" y="4079212"/>
                  <a:pt x="3099797" y="4081103"/>
                  <a:pt x="3100978" y="4082585"/>
                </a:cubicBezTo>
                <a:cubicBezTo>
                  <a:pt x="3099628" y="4082594"/>
                  <a:pt x="3098158" y="4082892"/>
                  <a:pt x="3096786" y="4084340"/>
                </a:cubicBezTo>
                <a:close/>
                <a:moveTo>
                  <a:pt x="3042071" y="4075741"/>
                </a:moveTo>
                <a:lnTo>
                  <a:pt x="3026765" y="4081404"/>
                </a:lnTo>
                <a:lnTo>
                  <a:pt x="3025299" y="4080454"/>
                </a:lnTo>
                <a:close/>
                <a:moveTo>
                  <a:pt x="2883090" y="4073926"/>
                </a:moveTo>
                <a:cubicBezTo>
                  <a:pt x="2882655" y="4074504"/>
                  <a:pt x="2882061" y="4074699"/>
                  <a:pt x="2881645" y="4075086"/>
                </a:cubicBezTo>
                <a:cubicBezTo>
                  <a:pt x="2881735" y="4075183"/>
                  <a:pt x="2881928" y="4075180"/>
                  <a:pt x="2881928" y="4075180"/>
                </a:cubicBezTo>
                <a:cubicBezTo>
                  <a:pt x="2882447" y="4074698"/>
                  <a:pt x="2882881" y="4074119"/>
                  <a:pt x="2883090" y="4073926"/>
                </a:cubicBezTo>
                <a:close/>
                <a:moveTo>
                  <a:pt x="3151913" y="4071422"/>
                </a:moveTo>
                <a:cubicBezTo>
                  <a:pt x="3148661" y="4068751"/>
                  <a:pt x="3141416" y="4070141"/>
                  <a:pt x="3134555" y="4071525"/>
                </a:cubicBezTo>
                <a:cubicBezTo>
                  <a:pt x="3143263" y="4078198"/>
                  <a:pt x="3151599" y="4084680"/>
                  <a:pt x="3159480" y="4090876"/>
                </a:cubicBezTo>
                <a:cubicBezTo>
                  <a:pt x="3164260" y="4090174"/>
                  <a:pt x="3166659" y="4087949"/>
                  <a:pt x="3169145" y="4085820"/>
                </a:cubicBezTo>
                <a:cubicBezTo>
                  <a:pt x="3167485" y="4088425"/>
                  <a:pt x="3165619" y="4091223"/>
                  <a:pt x="3163543" y="4094212"/>
                </a:cubicBezTo>
                <a:cubicBezTo>
                  <a:pt x="3168701" y="4098312"/>
                  <a:pt x="3173861" y="4102411"/>
                  <a:pt x="3178650" y="4106322"/>
                </a:cubicBezTo>
                <a:cubicBezTo>
                  <a:pt x="3180850" y="4105347"/>
                  <a:pt x="3183065" y="4104182"/>
                  <a:pt x="3185611" y="4102532"/>
                </a:cubicBezTo>
                <a:cubicBezTo>
                  <a:pt x="3186517" y="4102045"/>
                  <a:pt x="3187546" y="4101271"/>
                  <a:pt x="3188483" y="4100401"/>
                </a:cubicBezTo>
                <a:cubicBezTo>
                  <a:pt x="3188203" y="4100307"/>
                  <a:pt x="3188114" y="4100211"/>
                  <a:pt x="3187937" y="4100020"/>
                </a:cubicBezTo>
                <a:cubicBezTo>
                  <a:pt x="3186602" y="4099834"/>
                  <a:pt x="3185090" y="4099462"/>
                  <a:pt x="3185611" y="4102532"/>
                </a:cubicBezTo>
                <a:cubicBezTo>
                  <a:pt x="3181218" y="4099678"/>
                  <a:pt x="3178868" y="4097769"/>
                  <a:pt x="3178315" y="4095083"/>
                </a:cubicBezTo>
                <a:lnTo>
                  <a:pt x="3184035" y="4097066"/>
                </a:lnTo>
                <a:cubicBezTo>
                  <a:pt x="3182230" y="4095539"/>
                  <a:pt x="3180324" y="4094112"/>
                  <a:pt x="3178623" y="4092487"/>
                </a:cubicBezTo>
                <a:cubicBezTo>
                  <a:pt x="3178652" y="4093353"/>
                  <a:pt x="3178275" y="4094411"/>
                  <a:pt x="3178419" y="4094986"/>
                </a:cubicBezTo>
                <a:lnTo>
                  <a:pt x="3175887" y="4094137"/>
                </a:lnTo>
                <a:lnTo>
                  <a:pt x="3177462" y="4093744"/>
                </a:lnTo>
                <a:lnTo>
                  <a:pt x="3173271" y="4088389"/>
                </a:lnTo>
                <a:cubicBezTo>
                  <a:pt x="3172000" y="4087438"/>
                  <a:pt x="3170746" y="4086292"/>
                  <a:pt x="3169473" y="4085339"/>
                </a:cubicBezTo>
                <a:lnTo>
                  <a:pt x="3169057" y="4085725"/>
                </a:lnTo>
                <a:cubicBezTo>
                  <a:pt x="3169160" y="4085629"/>
                  <a:pt x="3169279" y="4085339"/>
                  <a:pt x="3169384" y="4085243"/>
                </a:cubicBezTo>
                <a:cubicBezTo>
                  <a:pt x="3164419" y="4081143"/>
                  <a:pt x="3159437" y="4077235"/>
                  <a:pt x="3154277" y="4073136"/>
                </a:cubicBezTo>
                <a:cubicBezTo>
                  <a:pt x="3154054" y="4073522"/>
                  <a:pt x="3153845" y="4073716"/>
                  <a:pt x="3153621" y="4074100"/>
                </a:cubicBezTo>
                <a:cubicBezTo>
                  <a:pt x="3153401" y="4073236"/>
                  <a:pt x="3152991" y="4072375"/>
                  <a:pt x="3152458" y="4071801"/>
                </a:cubicBezTo>
                <a:cubicBezTo>
                  <a:pt x="3152267" y="4071802"/>
                  <a:pt x="3152089" y="4071611"/>
                  <a:pt x="3151913" y="4071422"/>
                </a:cubicBezTo>
                <a:close/>
                <a:moveTo>
                  <a:pt x="3676927" y="4071196"/>
                </a:moveTo>
                <a:cubicBezTo>
                  <a:pt x="3669677" y="4070281"/>
                  <a:pt x="3660472" y="4072066"/>
                  <a:pt x="3651108" y="4075775"/>
                </a:cubicBezTo>
                <a:cubicBezTo>
                  <a:pt x="3652777" y="4077781"/>
                  <a:pt x="3654441" y="4079788"/>
                  <a:pt x="3656110" y="4081794"/>
                </a:cubicBezTo>
                <a:lnTo>
                  <a:pt x="3662568" y="4084157"/>
                </a:lnTo>
                <a:cubicBezTo>
                  <a:pt x="3661596" y="4085412"/>
                  <a:pt x="3660601" y="4085802"/>
                  <a:pt x="3659607" y="4086192"/>
                </a:cubicBezTo>
                <a:cubicBezTo>
                  <a:pt x="3664254" y="4091832"/>
                  <a:pt x="3668990" y="4097568"/>
                  <a:pt x="3673638" y="4103207"/>
                </a:cubicBezTo>
                <a:lnTo>
                  <a:pt x="3674724" y="4095803"/>
                </a:lnTo>
                <a:cubicBezTo>
                  <a:pt x="3676318" y="4097522"/>
                  <a:pt x="3675160" y="4101085"/>
                  <a:pt x="3674596" y="4104448"/>
                </a:cubicBezTo>
                <a:cubicBezTo>
                  <a:pt x="3676351" y="4106553"/>
                  <a:pt x="3678197" y="4108751"/>
                  <a:pt x="3679953" y="4110853"/>
                </a:cubicBezTo>
                <a:cubicBezTo>
                  <a:pt x="3685359" y="4106017"/>
                  <a:pt x="3693314" y="4101838"/>
                  <a:pt x="3699860" y="4094880"/>
                </a:cubicBezTo>
                <a:cubicBezTo>
                  <a:pt x="3696493" y="4091250"/>
                  <a:pt x="3693216" y="4087716"/>
                  <a:pt x="3689760" y="4083989"/>
                </a:cubicBezTo>
                <a:cubicBezTo>
                  <a:pt x="3682629" y="4086340"/>
                  <a:pt x="3675159" y="4088116"/>
                  <a:pt x="3672014" y="4081795"/>
                </a:cubicBezTo>
                <a:cubicBezTo>
                  <a:pt x="3669354" y="4082484"/>
                  <a:pt x="3682201" y="4076256"/>
                  <a:pt x="3679221" y="4072624"/>
                </a:cubicBezTo>
                <a:cubicBezTo>
                  <a:pt x="3678880" y="4072050"/>
                  <a:pt x="3678054" y="4071577"/>
                  <a:pt x="3676927" y="4071196"/>
                </a:cubicBezTo>
                <a:close/>
                <a:moveTo>
                  <a:pt x="2801400" y="4068658"/>
                </a:moveTo>
                <a:cubicBezTo>
                  <a:pt x="2798930" y="4070594"/>
                  <a:pt x="2796760" y="4074738"/>
                  <a:pt x="2794607" y="4078692"/>
                </a:cubicBezTo>
                <a:cubicBezTo>
                  <a:pt x="2794694" y="4078786"/>
                  <a:pt x="2794694" y="4078786"/>
                  <a:pt x="2794783" y="4078882"/>
                </a:cubicBezTo>
                <a:cubicBezTo>
                  <a:pt x="2803663" y="4070469"/>
                  <a:pt x="2805501" y="4070364"/>
                  <a:pt x="2802095" y="4079030"/>
                </a:cubicBezTo>
                <a:cubicBezTo>
                  <a:pt x="2803811" y="4076905"/>
                  <a:pt x="2805527" y="4074782"/>
                  <a:pt x="2807347" y="4072561"/>
                </a:cubicBezTo>
                <a:cubicBezTo>
                  <a:pt x="2805424" y="4071324"/>
                  <a:pt x="2803413" y="4069991"/>
                  <a:pt x="2801400" y="4068658"/>
                </a:cubicBezTo>
                <a:close/>
                <a:moveTo>
                  <a:pt x="3051241" y="4068480"/>
                </a:moveTo>
                <a:cubicBezTo>
                  <a:pt x="3060410" y="4071884"/>
                  <a:pt x="3053952" y="4082491"/>
                  <a:pt x="3044889" y="4078989"/>
                </a:cubicBezTo>
                <a:cubicBezTo>
                  <a:pt x="3052568" y="4077021"/>
                  <a:pt x="3051161" y="4072997"/>
                  <a:pt x="3051241" y="4068480"/>
                </a:cubicBezTo>
                <a:close/>
                <a:moveTo>
                  <a:pt x="2900918" y="4068052"/>
                </a:moveTo>
                <a:lnTo>
                  <a:pt x="2885919" y="4078230"/>
                </a:lnTo>
                <a:cubicBezTo>
                  <a:pt x="2886731" y="4078899"/>
                  <a:pt x="2887735" y="4079563"/>
                  <a:pt x="2888550" y="4080232"/>
                </a:cubicBezTo>
                <a:lnTo>
                  <a:pt x="2890308" y="4078780"/>
                </a:lnTo>
                <a:lnTo>
                  <a:pt x="2889008" y="4080517"/>
                </a:lnTo>
                <a:cubicBezTo>
                  <a:pt x="2890828" y="4081851"/>
                  <a:pt x="2892646" y="4083186"/>
                  <a:pt x="2894463" y="4084519"/>
                </a:cubicBezTo>
                <a:cubicBezTo>
                  <a:pt x="2898386" y="4080173"/>
                  <a:pt x="2902217" y="4075729"/>
                  <a:pt x="2906154" y="4071189"/>
                </a:cubicBezTo>
                <a:cubicBezTo>
                  <a:pt x="2904409" y="4070144"/>
                  <a:pt x="2902664" y="4069098"/>
                  <a:pt x="2900918" y="4068052"/>
                </a:cubicBezTo>
                <a:close/>
                <a:moveTo>
                  <a:pt x="3050502" y="4064546"/>
                </a:moveTo>
                <a:cubicBezTo>
                  <a:pt x="3046416" y="4066203"/>
                  <a:pt x="3042572" y="4069587"/>
                  <a:pt x="3046076" y="4065629"/>
                </a:cubicBezTo>
                <a:cubicBezTo>
                  <a:pt x="3038344" y="4072975"/>
                  <a:pt x="3041702" y="4068442"/>
                  <a:pt x="3042886" y="4065745"/>
                </a:cubicBezTo>
                <a:close/>
                <a:moveTo>
                  <a:pt x="3139122" y="4061604"/>
                </a:moveTo>
                <a:cubicBezTo>
                  <a:pt x="3138347" y="4062858"/>
                  <a:pt x="3137763" y="4064110"/>
                  <a:pt x="3136761" y="4065749"/>
                </a:cubicBezTo>
                <a:cubicBezTo>
                  <a:pt x="3137779" y="4063919"/>
                  <a:pt x="3138629" y="4062953"/>
                  <a:pt x="3139389" y="4061892"/>
                </a:cubicBezTo>
                <a:cubicBezTo>
                  <a:pt x="3139299" y="4061795"/>
                  <a:pt x="3139211" y="4061700"/>
                  <a:pt x="3139122" y="4061604"/>
                </a:cubicBezTo>
                <a:close/>
                <a:moveTo>
                  <a:pt x="2969397" y="4061230"/>
                </a:moveTo>
                <a:lnTo>
                  <a:pt x="2969261" y="4062063"/>
                </a:lnTo>
                <a:lnTo>
                  <a:pt x="2968880" y="4061970"/>
                </a:lnTo>
                <a:close/>
                <a:moveTo>
                  <a:pt x="3045099" y="4058719"/>
                </a:moveTo>
                <a:cubicBezTo>
                  <a:pt x="3043649" y="4061128"/>
                  <a:pt x="3042439" y="4062961"/>
                  <a:pt x="3041616" y="4064791"/>
                </a:cubicBezTo>
                <a:cubicBezTo>
                  <a:pt x="3043324" y="4063915"/>
                  <a:pt x="3043262" y="4064685"/>
                  <a:pt x="3042678" y="4065938"/>
                </a:cubicBezTo>
                <a:lnTo>
                  <a:pt x="3041015" y="4066235"/>
                </a:lnTo>
                <a:cubicBezTo>
                  <a:pt x="3040895" y="4066525"/>
                  <a:pt x="3040671" y="4066910"/>
                  <a:pt x="3040537" y="4067392"/>
                </a:cubicBezTo>
                <a:lnTo>
                  <a:pt x="3034118" y="4069256"/>
                </a:lnTo>
                <a:close/>
                <a:moveTo>
                  <a:pt x="3066272" y="4049915"/>
                </a:moveTo>
                <a:lnTo>
                  <a:pt x="3066618" y="4050134"/>
                </a:lnTo>
                <a:lnTo>
                  <a:pt x="3066595" y="4051574"/>
                </a:lnTo>
                <a:lnTo>
                  <a:pt x="3066449" y="4051577"/>
                </a:lnTo>
                <a:close/>
                <a:moveTo>
                  <a:pt x="3629319" y="4045167"/>
                </a:moveTo>
                <a:cubicBezTo>
                  <a:pt x="3628372" y="4044980"/>
                  <a:pt x="3627006" y="4045179"/>
                  <a:pt x="3625343" y="4045479"/>
                </a:cubicBezTo>
                <a:cubicBezTo>
                  <a:pt x="3625874" y="4046051"/>
                  <a:pt x="3626390" y="4046818"/>
                  <a:pt x="3626921" y="4047390"/>
                </a:cubicBezTo>
                <a:cubicBezTo>
                  <a:pt x="3627756" y="4046616"/>
                  <a:pt x="3628501" y="4045746"/>
                  <a:pt x="3629319" y="4045167"/>
                </a:cubicBezTo>
                <a:close/>
                <a:moveTo>
                  <a:pt x="4088592" y="4043903"/>
                </a:moveTo>
                <a:cubicBezTo>
                  <a:pt x="4096461" y="4049040"/>
                  <a:pt x="4088099" y="4058219"/>
                  <a:pt x="4080333" y="4052982"/>
                </a:cubicBezTo>
                <a:cubicBezTo>
                  <a:pt x="4087885" y="4052550"/>
                  <a:pt x="4087547" y="4048422"/>
                  <a:pt x="4088592" y="4043903"/>
                </a:cubicBezTo>
                <a:close/>
                <a:moveTo>
                  <a:pt x="3112818" y="4042647"/>
                </a:moveTo>
                <a:cubicBezTo>
                  <a:pt x="3110117" y="4046216"/>
                  <a:pt x="3105430" y="4045767"/>
                  <a:pt x="3106187" y="4049508"/>
                </a:cubicBezTo>
                <a:cubicBezTo>
                  <a:pt x="3111414" y="4048035"/>
                  <a:pt x="3116588" y="4051943"/>
                  <a:pt x="3123833" y="4050553"/>
                </a:cubicBezTo>
                <a:cubicBezTo>
                  <a:pt x="3120197" y="4047886"/>
                  <a:pt x="3116560" y="4045217"/>
                  <a:pt x="3112818" y="4042647"/>
                </a:cubicBezTo>
                <a:close/>
                <a:moveTo>
                  <a:pt x="4101911" y="4041323"/>
                </a:moveTo>
                <a:cubicBezTo>
                  <a:pt x="4102750" y="4042854"/>
                  <a:pt x="4103264" y="4043621"/>
                  <a:pt x="4103900" y="4044096"/>
                </a:cubicBezTo>
                <a:cubicBezTo>
                  <a:pt x="4103660" y="4044674"/>
                  <a:pt x="4103436" y="4045061"/>
                  <a:pt x="4103180" y="4045831"/>
                </a:cubicBezTo>
                <a:cubicBezTo>
                  <a:pt x="4095081" y="4042325"/>
                  <a:pt x="4097612" y="4046729"/>
                  <a:pt x="4101911" y="4041323"/>
                </a:cubicBezTo>
                <a:close/>
                <a:moveTo>
                  <a:pt x="2758242" y="4040102"/>
                </a:moveTo>
                <a:cubicBezTo>
                  <a:pt x="2756534" y="4043282"/>
                  <a:pt x="2755143" y="4046174"/>
                  <a:pt x="2754077" y="4048582"/>
                </a:cubicBezTo>
                <a:cubicBezTo>
                  <a:pt x="2754433" y="4048965"/>
                  <a:pt x="2754891" y="4049248"/>
                  <a:pt x="2755350" y="4049536"/>
                </a:cubicBezTo>
                <a:lnTo>
                  <a:pt x="2756759" y="4046451"/>
                </a:lnTo>
                <a:cubicBezTo>
                  <a:pt x="2760179" y="4044702"/>
                  <a:pt x="2759822" y="4047874"/>
                  <a:pt x="2758810" y="4052009"/>
                </a:cubicBezTo>
                <a:cubicBezTo>
                  <a:pt x="2760542" y="4053249"/>
                  <a:pt x="2762078" y="4054489"/>
                  <a:pt x="2763720" y="4055631"/>
                </a:cubicBezTo>
                <a:lnTo>
                  <a:pt x="2769421" y="4047538"/>
                </a:lnTo>
                <a:lnTo>
                  <a:pt x="2769526" y="4047608"/>
                </a:lnTo>
                <a:lnTo>
                  <a:pt x="2770685" y="4054724"/>
                </a:lnTo>
                <a:cubicBezTo>
                  <a:pt x="2772183" y="4054090"/>
                  <a:pt x="2773840" y="4053265"/>
                  <a:pt x="2772834" y="4060861"/>
                </a:cubicBezTo>
                <a:lnTo>
                  <a:pt x="2771984" y="4061825"/>
                </a:lnTo>
                <a:cubicBezTo>
                  <a:pt x="2773610" y="4063159"/>
                  <a:pt x="2775251" y="4064303"/>
                  <a:pt x="2776596" y="4065544"/>
                </a:cubicBezTo>
                <a:cubicBezTo>
                  <a:pt x="2777640" y="4064577"/>
                  <a:pt x="2779100" y="4063223"/>
                  <a:pt x="2780801" y="4061292"/>
                </a:cubicBezTo>
                <a:lnTo>
                  <a:pt x="2781405" y="4058598"/>
                </a:lnTo>
                <a:cubicBezTo>
                  <a:pt x="2785643" y="4059822"/>
                  <a:pt x="2785145" y="4061168"/>
                  <a:pt x="2787965" y="4064418"/>
                </a:cubicBezTo>
                <a:cubicBezTo>
                  <a:pt x="2789603" y="4063254"/>
                  <a:pt x="2792959" y="4062274"/>
                  <a:pt x="2790940" y="4065744"/>
                </a:cubicBezTo>
                <a:cubicBezTo>
                  <a:pt x="2791701" y="4064682"/>
                  <a:pt x="2792432" y="4064006"/>
                  <a:pt x="2793162" y="4063328"/>
                </a:cubicBezTo>
                <a:lnTo>
                  <a:pt x="2769526" y="4047608"/>
                </a:lnTo>
                <a:lnTo>
                  <a:pt x="2769497" y="4047430"/>
                </a:lnTo>
                <a:lnTo>
                  <a:pt x="2769421" y="4047538"/>
                </a:lnTo>
                <a:close/>
                <a:moveTo>
                  <a:pt x="4081221" y="4039720"/>
                </a:moveTo>
                <a:lnTo>
                  <a:pt x="4088624" y="4039964"/>
                </a:lnTo>
                <a:cubicBezTo>
                  <a:pt x="4084510" y="4040757"/>
                  <a:pt x="4080064" y="4043282"/>
                  <a:pt x="4084172" y="4040183"/>
                </a:cubicBezTo>
                <a:cubicBezTo>
                  <a:pt x="4075405" y="4045998"/>
                  <a:pt x="4079577" y="4042130"/>
                  <a:pt x="4081221" y="4039720"/>
                </a:cubicBezTo>
                <a:close/>
                <a:moveTo>
                  <a:pt x="3018260" y="4039190"/>
                </a:moveTo>
                <a:lnTo>
                  <a:pt x="3017271" y="4040109"/>
                </a:lnTo>
                <a:lnTo>
                  <a:pt x="3013970" y="4039791"/>
                </a:lnTo>
                <a:lnTo>
                  <a:pt x="3014407" y="4039461"/>
                </a:lnTo>
                <a:close/>
                <a:moveTo>
                  <a:pt x="3107805" y="4039125"/>
                </a:moveTo>
                <a:cubicBezTo>
                  <a:pt x="3106891" y="4040858"/>
                  <a:pt x="3105681" y="4042691"/>
                  <a:pt x="3104101" y="4044334"/>
                </a:cubicBezTo>
                <a:lnTo>
                  <a:pt x="3112006" y="4041982"/>
                </a:lnTo>
                <a:cubicBezTo>
                  <a:pt x="3110645" y="4040931"/>
                  <a:pt x="3109179" y="4039980"/>
                  <a:pt x="3107805" y="4039125"/>
                </a:cubicBezTo>
                <a:close/>
                <a:moveTo>
                  <a:pt x="3553270" y="4037536"/>
                </a:moveTo>
                <a:cubicBezTo>
                  <a:pt x="3551157" y="4037165"/>
                  <a:pt x="3547677" y="4038171"/>
                  <a:pt x="3544641" y="4038765"/>
                </a:cubicBezTo>
                <a:cubicBezTo>
                  <a:pt x="3547282" y="4041823"/>
                  <a:pt x="3549819" y="4044978"/>
                  <a:pt x="3552460" y="4048036"/>
                </a:cubicBezTo>
                <a:cubicBezTo>
                  <a:pt x="3553269" y="4046397"/>
                  <a:pt x="3553853" y="4045146"/>
                  <a:pt x="3553707" y="4044570"/>
                </a:cubicBezTo>
                <a:cubicBezTo>
                  <a:pt x="3556133" y="4039656"/>
                  <a:pt x="3555384" y="4037907"/>
                  <a:pt x="3553270" y="4037536"/>
                </a:cubicBezTo>
                <a:close/>
                <a:moveTo>
                  <a:pt x="2940243" y="4032652"/>
                </a:moveTo>
                <a:cubicBezTo>
                  <a:pt x="2937625" y="4034013"/>
                  <a:pt x="2935482" y="4035466"/>
                  <a:pt x="2933724" y="4036919"/>
                </a:cubicBezTo>
                <a:cubicBezTo>
                  <a:pt x="2934288" y="4037109"/>
                  <a:pt x="2934762" y="4037201"/>
                  <a:pt x="2935533" y="4037194"/>
                </a:cubicBezTo>
                <a:cubicBezTo>
                  <a:pt x="2937838" y="4036125"/>
                  <a:pt x="2939313" y="4034579"/>
                  <a:pt x="2940243" y="4032652"/>
                </a:cubicBezTo>
                <a:close/>
                <a:moveTo>
                  <a:pt x="2998537" y="4030471"/>
                </a:moveTo>
                <a:cubicBezTo>
                  <a:pt x="2998179" y="4031339"/>
                  <a:pt x="2997701" y="4032496"/>
                  <a:pt x="2997443" y="4033263"/>
                </a:cubicBezTo>
                <a:cubicBezTo>
                  <a:pt x="2995572" y="4033756"/>
                  <a:pt x="2993733" y="4033865"/>
                  <a:pt x="2992012" y="4033682"/>
                </a:cubicBezTo>
                <a:cubicBezTo>
                  <a:pt x="2994228" y="4032515"/>
                  <a:pt x="2996667" y="4030965"/>
                  <a:pt x="2998537" y="4030471"/>
                </a:cubicBezTo>
                <a:close/>
                <a:moveTo>
                  <a:pt x="3545560" y="4030318"/>
                </a:moveTo>
                <a:cubicBezTo>
                  <a:pt x="3543251" y="4029528"/>
                  <a:pt x="3540010" y="4029379"/>
                  <a:pt x="3537424" y="4030357"/>
                </a:cubicBezTo>
                <a:cubicBezTo>
                  <a:pt x="3539019" y="4032076"/>
                  <a:pt x="3540508" y="4033892"/>
                  <a:pt x="3541999" y="4035709"/>
                </a:cubicBezTo>
                <a:lnTo>
                  <a:pt x="3548103" y="4034134"/>
                </a:lnTo>
                <a:cubicBezTo>
                  <a:pt x="3549245" y="4032541"/>
                  <a:pt x="3547868" y="4031108"/>
                  <a:pt x="3545560" y="4030318"/>
                </a:cubicBezTo>
                <a:close/>
                <a:moveTo>
                  <a:pt x="2831575" y="4026110"/>
                </a:moveTo>
                <a:cubicBezTo>
                  <a:pt x="2828202" y="4027283"/>
                  <a:pt x="2824693" y="4028937"/>
                  <a:pt x="2821185" y="4030594"/>
                </a:cubicBezTo>
                <a:cubicBezTo>
                  <a:pt x="2825563" y="4033638"/>
                  <a:pt x="2829834" y="4036784"/>
                  <a:pt x="2834108" y="4039928"/>
                </a:cubicBezTo>
                <a:cubicBezTo>
                  <a:pt x="2836466" y="4037032"/>
                  <a:pt x="2838807" y="4034328"/>
                  <a:pt x="2841132" y="4031815"/>
                </a:cubicBezTo>
                <a:cubicBezTo>
                  <a:pt x="2837906" y="4030010"/>
                  <a:pt x="2834696" y="4028013"/>
                  <a:pt x="2831575" y="4026110"/>
                </a:cubicBezTo>
                <a:close/>
                <a:moveTo>
                  <a:pt x="4101237" y="4025958"/>
                </a:moveTo>
                <a:cubicBezTo>
                  <a:pt x="4098089" y="4026746"/>
                  <a:pt x="4100192" y="4030479"/>
                  <a:pt x="4097790" y="4033952"/>
                </a:cubicBezTo>
                <a:lnTo>
                  <a:pt x="4090133" y="4034478"/>
                </a:lnTo>
                <a:cubicBezTo>
                  <a:pt x="4093261" y="4028023"/>
                  <a:pt x="4095562" y="4024647"/>
                  <a:pt x="4101237" y="4025958"/>
                </a:cubicBezTo>
                <a:close/>
                <a:moveTo>
                  <a:pt x="3088821" y="4024924"/>
                </a:moveTo>
                <a:cubicBezTo>
                  <a:pt x="3085687" y="4025520"/>
                  <a:pt x="3081914" y="4026890"/>
                  <a:pt x="3078034" y="4028354"/>
                </a:cubicBezTo>
                <a:cubicBezTo>
                  <a:pt x="3082662" y="4031880"/>
                  <a:pt x="3086918" y="4035217"/>
                  <a:pt x="3091458" y="4038648"/>
                </a:cubicBezTo>
                <a:cubicBezTo>
                  <a:pt x="3092966" y="4036717"/>
                  <a:pt x="3094488" y="4034593"/>
                  <a:pt x="3095465" y="4032089"/>
                </a:cubicBezTo>
                <a:cubicBezTo>
                  <a:pt x="3095558" y="4030936"/>
                  <a:pt x="3095308" y="4030458"/>
                  <a:pt x="3095089" y="4029594"/>
                </a:cubicBezTo>
                <a:cubicBezTo>
                  <a:pt x="3092902" y="4028071"/>
                  <a:pt x="3090816" y="4026449"/>
                  <a:pt x="3088821" y="4024924"/>
                </a:cubicBezTo>
                <a:close/>
                <a:moveTo>
                  <a:pt x="2980219" y="4023476"/>
                </a:moveTo>
                <a:cubicBezTo>
                  <a:pt x="2983107" y="4024705"/>
                  <a:pt x="2985608" y="4025942"/>
                  <a:pt x="2990321" y="4023702"/>
                </a:cubicBezTo>
                <a:lnTo>
                  <a:pt x="2986296" y="4031699"/>
                </a:lnTo>
                <a:lnTo>
                  <a:pt x="2992115" y="4033583"/>
                </a:lnTo>
                <a:cubicBezTo>
                  <a:pt x="2988979" y="4035428"/>
                  <a:pt x="2986289" y="4036501"/>
                  <a:pt x="2985470" y="4033528"/>
                </a:cubicBezTo>
                <a:lnTo>
                  <a:pt x="2986295" y="4031700"/>
                </a:lnTo>
                <a:close/>
                <a:moveTo>
                  <a:pt x="2924526" y="4017508"/>
                </a:moveTo>
                <a:cubicBezTo>
                  <a:pt x="2925438" y="4017419"/>
                  <a:pt x="2925548" y="4017851"/>
                  <a:pt x="2923640" y="4019977"/>
                </a:cubicBezTo>
                <a:cubicBezTo>
                  <a:pt x="2923052" y="4018924"/>
                  <a:pt x="2921837" y="4018451"/>
                  <a:pt x="2920606" y="4018171"/>
                </a:cubicBezTo>
                <a:cubicBezTo>
                  <a:pt x="2921904" y="4018211"/>
                  <a:pt x="2923615" y="4017599"/>
                  <a:pt x="2924526" y="4017508"/>
                </a:cubicBezTo>
                <a:close/>
                <a:moveTo>
                  <a:pt x="3063287" y="4015379"/>
                </a:moveTo>
                <a:cubicBezTo>
                  <a:pt x="3062532" y="4015191"/>
                  <a:pt x="3061537" y="4015581"/>
                  <a:pt x="3060871" y="4015492"/>
                </a:cubicBezTo>
                <a:cubicBezTo>
                  <a:pt x="3062583" y="4016919"/>
                  <a:pt x="3064404" y="4018254"/>
                  <a:pt x="3066222" y="4019589"/>
                </a:cubicBezTo>
                <a:cubicBezTo>
                  <a:pt x="3066942" y="4017854"/>
                  <a:pt x="3066489" y="4016320"/>
                  <a:pt x="3063287" y="4015379"/>
                </a:cubicBezTo>
                <a:close/>
                <a:moveTo>
                  <a:pt x="2718645" y="4013926"/>
                </a:moveTo>
                <a:cubicBezTo>
                  <a:pt x="2717957" y="4015274"/>
                  <a:pt x="2717284" y="4016433"/>
                  <a:pt x="2716300" y="4017879"/>
                </a:cubicBezTo>
                <a:cubicBezTo>
                  <a:pt x="2717566" y="4016526"/>
                  <a:pt x="2718786" y="4015750"/>
                  <a:pt x="2720021" y="4014781"/>
                </a:cubicBezTo>
                <a:cubicBezTo>
                  <a:pt x="2719563" y="4014496"/>
                  <a:pt x="2719104" y="4014211"/>
                  <a:pt x="2718645" y="4013926"/>
                </a:cubicBezTo>
                <a:close/>
                <a:moveTo>
                  <a:pt x="3542639" y="4008999"/>
                </a:moveTo>
                <a:cubicBezTo>
                  <a:pt x="3537170" y="4011049"/>
                  <a:pt x="3531623" y="4014059"/>
                  <a:pt x="3526638" y="4017261"/>
                </a:cubicBezTo>
                <a:cubicBezTo>
                  <a:pt x="3528394" y="4019363"/>
                  <a:pt x="3530240" y="4021561"/>
                  <a:pt x="3531994" y="4023665"/>
                </a:cubicBezTo>
                <a:lnTo>
                  <a:pt x="3541237" y="4023800"/>
                </a:lnTo>
                <a:cubicBezTo>
                  <a:pt x="3539151" y="4025734"/>
                  <a:pt x="3537233" y="4026803"/>
                  <a:pt x="3535241" y="4027583"/>
                </a:cubicBezTo>
                <a:cubicBezTo>
                  <a:pt x="3535951" y="4028348"/>
                  <a:pt x="3536466" y="4029113"/>
                  <a:pt x="3537173" y="4029876"/>
                </a:cubicBezTo>
                <a:cubicBezTo>
                  <a:pt x="3539959" y="4027651"/>
                  <a:pt x="3546267" y="4023578"/>
                  <a:pt x="3552205" y="4019315"/>
                </a:cubicBezTo>
                <a:cubicBezTo>
                  <a:pt x="3549016" y="4015877"/>
                  <a:pt x="3545915" y="4012532"/>
                  <a:pt x="3542639" y="4008999"/>
                </a:cubicBezTo>
                <a:close/>
                <a:moveTo>
                  <a:pt x="2790763" y="4006570"/>
                </a:moveTo>
                <a:cubicBezTo>
                  <a:pt x="2790154" y="4006959"/>
                  <a:pt x="2789557" y="4007154"/>
                  <a:pt x="2788861" y="4007446"/>
                </a:cubicBezTo>
                <a:cubicBezTo>
                  <a:pt x="2789408" y="4007827"/>
                  <a:pt x="2789864" y="4008112"/>
                  <a:pt x="2790412" y="4008493"/>
                </a:cubicBezTo>
                <a:close/>
                <a:moveTo>
                  <a:pt x="4077573" y="4006502"/>
                </a:moveTo>
                <a:cubicBezTo>
                  <a:pt x="4073594" y="4010369"/>
                  <a:pt x="4074127" y="4014498"/>
                  <a:pt x="4073401" y="4017480"/>
                </a:cubicBezTo>
                <a:lnTo>
                  <a:pt x="4067879" y="4017802"/>
                </a:lnTo>
                <a:cubicBezTo>
                  <a:pt x="4071248" y="4014321"/>
                  <a:pt x="4074596" y="4008730"/>
                  <a:pt x="4077573" y="4006502"/>
                </a:cubicBezTo>
                <a:close/>
                <a:moveTo>
                  <a:pt x="2798595" y="4006232"/>
                </a:moveTo>
                <a:cubicBezTo>
                  <a:pt x="2796840" y="4007686"/>
                  <a:pt x="2794995" y="4009042"/>
                  <a:pt x="2793607" y="4010684"/>
                </a:cubicBezTo>
                <a:cubicBezTo>
                  <a:pt x="2795057" y="4011827"/>
                  <a:pt x="2796698" y="4012970"/>
                  <a:pt x="2798445" y="4014016"/>
                </a:cubicBezTo>
                <a:cubicBezTo>
                  <a:pt x="2799292" y="4013049"/>
                  <a:pt x="2800231" y="4012179"/>
                  <a:pt x="2801273" y="4011213"/>
                </a:cubicBezTo>
                <a:cubicBezTo>
                  <a:pt x="2800279" y="4011603"/>
                  <a:pt x="2799268" y="4012186"/>
                  <a:pt x="2798538" y="4012863"/>
                </a:cubicBezTo>
                <a:cubicBezTo>
                  <a:pt x="2793728" y="4010394"/>
                  <a:pt x="2796937" y="4008837"/>
                  <a:pt x="2800622" y="4007374"/>
                </a:cubicBezTo>
                <a:cubicBezTo>
                  <a:pt x="2799885" y="4006995"/>
                  <a:pt x="2799336" y="4006613"/>
                  <a:pt x="2798595" y="4006232"/>
                </a:cubicBezTo>
                <a:close/>
                <a:moveTo>
                  <a:pt x="4051294" y="4004935"/>
                </a:moveTo>
                <a:cubicBezTo>
                  <a:pt x="4051635" y="4005509"/>
                  <a:pt x="4052488" y="4006849"/>
                  <a:pt x="4053784" y="4008666"/>
                </a:cubicBezTo>
                <a:lnTo>
                  <a:pt x="4053664" y="4008955"/>
                </a:lnTo>
                <a:cubicBezTo>
                  <a:pt x="4052502" y="4006657"/>
                  <a:pt x="4051737" y="4005413"/>
                  <a:pt x="4051294" y="4004935"/>
                </a:cubicBezTo>
                <a:close/>
                <a:moveTo>
                  <a:pt x="2911835" y="4002854"/>
                </a:moveTo>
                <a:cubicBezTo>
                  <a:pt x="2911239" y="4003050"/>
                  <a:pt x="2910734" y="4003340"/>
                  <a:pt x="2910243" y="4003438"/>
                </a:cubicBezTo>
                <a:lnTo>
                  <a:pt x="2908531" y="4014978"/>
                </a:lnTo>
                <a:cubicBezTo>
                  <a:pt x="2907697" y="4015751"/>
                  <a:pt x="2907190" y="4016042"/>
                  <a:pt x="2906477" y="4016527"/>
                </a:cubicBezTo>
                <a:cubicBezTo>
                  <a:pt x="2909794" y="4020735"/>
                  <a:pt x="2911362" y="4025144"/>
                  <a:pt x="2908857" y="4031018"/>
                </a:cubicBezTo>
                <a:cubicBezTo>
                  <a:pt x="2904718" y="4038057"/>
                  <a:pt x="2916824" y="4031451"/>
                  <a:pt x="2919294" y="4033067"/>
                </a:cubicBezTo>
                <a:lnTo>
                  <a:pt x="2913422" y="4038868"/>
                </a:lnTo>
                <a:cubicBezTo>
                  <a:pt x="2913702" y="4038963"/>
                  <a:pt x="2913792" y="4039059"/>
                  <a:pt x="2913969" y="4039250"/>
                </a:cubicBezTo>
                <a:cubicBezTo>
                  <a:pt x="2921633" y="4033918"/>
                  <a:pt x="2929426" y="4032911"/>
                  <a:pt x="2932786" y="4024821"/>
                </a:cubicBezTo>
                <a:cubicBezTo>
                  <a:pt x="2932632" y="4029048"/>
                  <a:pt x="2929901" y="4033004"/>
                  <a:pt x="2930869" y="4035303"/>
                </a:cubicBezTo>
                <a:cubicBezTo>
                  <a:pt x="2932933" y="4034810"/>
                  <a:pt x="2935889" y="4034025"/>
                  <a:pt x="2940259" y="4032461"/>
                </a:cubicBezTo>
                <a:cubicBezTo>
                  <a:pt x="2942009" y="4028703"/>
                  <a:pt x="2941542" y="4023805"/>
                  <a:pt x="2941472" y="4019964"/>
                </a:cubicBezTo>
                <a:cubicBezTo>
                  <a:pt x="2935760" y="4016733"/>
                  <a:pt x="2929782" y="4013214"/>
                  <a:pt x="2923612" y="4009699"/>
                </a:cubicBezTo>
                <a:cubicBezTo>
                  <a:pt x="2924199" y="4010751"/>
                  <a:pt x="2923152" y="4012968"/>
                  <a:pt x="2919110" y="4017603"/>
                </a:cubicBezTo>
                <a:cubicBezTo>
                  <a:pt x="2919288" y="4017795"/>
                  <a:pt x="2919377" y="4017890"/>
                  <a:pt x="2919657" y="4017984"/>
                </a:cubicBezTo>
                <a:cubicBezTo>
                  <a:pt x="2915374" y="4017338"/>
                  <a:pt x="2910592" y="4018039"/>
                  <a:pt x="2916179" y="4009839"/>
                </a:cubicBezTo>
                <a:cubicBezTo>
                  <a:pt x="2918540" y="4009248"/>
                  <a:pt x="2920798" y="4008755"/>
                  <a:pt x="2922325" y="4008939"/>
                </a:cubicBezTo>
                <a:cubicBezTo>
                  <a:pt x="2918834" y="4006845"/>
                  <a:pt x="2915430" y="4004848"/>
                  <a:pt x="2911835" y="4002854"/>
                </a:cubicBezTo>
                <a:close/>
                <a:moveTo>
                  <a:pt x="3611451" y="4000797"/>
                </a:moveTo>
                <a:cubicBezTo>
                  <a:pt x="3607551" y="4003703"/>
                  <a:pt x="3602488" y="4007865"/>
                  <a:pt x="3597112" y="4012316"/>
                </a:cubicBezTo>
                <a:cubicBezTo>
                  <a:pt x="3598868" y="4014419"/>
                  <a:pt x="3600728" y="4016425"/>
                  <a:pt x="3602484" y="4018528"/>
                </a:cubicBezTo>
                <a:lnTo>
                  <a:pt x="3611328" y="4011749"/>
                </a:lnTo>
                <a:lnTo>
                  <a:pt x="3602825" y="4019103"/>
                </a:lnTo>
                <a:cubicBezTo>
                  <a:pt x="3604226" y="4020825"/>
                  <a:pt x="3605731" y="4022448"/>
                  <a:pt x="3607134" y="4024168"/>
                </a:cubicBezTo>
                <a:cubicBezTo>
                  <a:pt x="3610167" y="4018865"/>
                  <a:pt x="3613052" y="4010681"/>
                  <a:pt x="3614993" y="4004618"/>
                </a:cubicBezTo>
                <a:cubicBezTo>
                  <a:pt x="3613842" y="4003376"/>
                  <a:pt x="3612601" y="4002038"/>
                  <a:pt x="3611451" y="4000797"/>
                </a:cubicBezTo>
                <a:close/>
                <a:moveTo>
                  <a:pt x="2964064" y="4000612"/>
                </a:moveTo>
                <a:cubicBezTo>
                  <a:pt x="2963927" y="4001095"/>
                  <a:pt x="2963913" y="4001287"/>
                  <a:pt x="2963777" y="4001769"/>
                </a:cubicBezTo>
                <a:cubicBezTo>
                  <a:pt x="2964280" y="4001477"/>
                  <a:pt x="2964685" y="4001281"/>
                  <a:pt x="2965278" y="4001088"/>
                </a:cubicBezTo>
                <a:cubicBezTo>
                  <a:pt x="2964802" y="4000993"/>
                  <a:pt x="2964732" y="4000706"/>
                  <a:pt x="2964064" y="4000612"/>
                </a:cubicBezTo>
                <a:close/>
                <a:moveTo>
                  <a:pt x="4060453" y="4000172"/>
                </a:moveTo>
                <a:cubicBezTo>
                  <a:pt x="4060526" y="4004014"/>
                  <a:pt x="4056589" y="4008553"/>
                  <a:pt x="4055291" y="4010291"/>
                </a:cubicBezTo>
                <a:cubicBezTo>
                  <a:pt x="4054758" y="4009716"/>
                  <a:pt x="4054316" y="4009240"/>
                  <a:pt x="4053976" y="4008666"/>
                </a:cubicBezTo>
                <a:close/>
                <a:moveTo>
                  <a:pt x="4047179" y="3996315"/>
                </a:moveTo>
                <a:cubicBezTo>
                  <a:pt x="4046625" y="3997184"/>
                  <a:pt x="4045968" y="3998148"/>
                  <a:pt x="4045624" y="3998823"/>
                </a:cubicBezTo>
                <a:cubicBezTo>
                  <a:pt x="4043679" y="3999026"/>
                  <a:pt x="4041975" y="3998652"/>
                  <a:pt x="4040376" y="3998182"/>
                </a:cubicBezTo>
                <a:cubicBezTo>
                  <a:pt x="4042752" y="3997400"/>
                  <a:pt x="4045249" y="3996326"/>
                  <a:pt x="4047179" y="3996315"/>
                </a:cubicBezTo>
                <a:close/>
                <a:moveTo>
                  <a:pt x="2898768" y="3995248"/>
                </a:moveTo>
                <a:cubicBezTo>
                  <a:pt x="2896052" y="3995456"/>
                  <a:pt x="2893201" y="3996147"/>
                  <a:pt x="2890230" y="3997126"/>
                </a:cubicBezTo>
                <a:cubicBezTo>
                  <a:pt x="2891908" y="4000190"/>
                  <a:pt x="2894002" y="4002866"/>
                  <a:pt x="2896304" y="4005349"/>
                </a:cubicBezTo>
                <a:lnTo>
                  <a:pt x="2896524" y="4005577"/>
                </a:lnTo>
                <a:lnTo>
                  <a:pt x="2900660" y="4009838"/>
                </a:lnTo>
                <a:cubicBezTo>
                  <a:pt x="2900837" y="4010030"/>
                  <a:pt x="2901015" y="4010221"/>
                  <a:pt x="2901193" y="4010413"/>
                </a:cubicBezTo>
                <a:lnTo>
                  <a:pt x="2907322" y="4000288"/>
                </a:lnTo>
                <a:cubicBezTo>
                  <a:pt x="2904466" y="3998673"/>
                  <a:pt x="2901713" y="3996959"/>
                  <a:pt x="2898768" y="3995248"/>
                </a:cubicBezTo>
                <a:close/>
                <a:moveTo>
                  <a:pt x="4035245" y="3995151"/>
                </a:moveTo>
                <a:lnTo>
                  <a:pt x="4040376" y="3998182"/>
                </a:lnTo>
                <a:cubicBezTo>
                  <a:pt x="4037003" y="3999355"/>
                  <a:pt x="4034152" y="4000044"/>
                  <a:pt x="4034121" y="3996875"/>
                </a:cubicBezTo>
                <a:lnTo>
                  <a:pt x="4035198" y="3995183"/>
                </a:lnTo>
                <a:close/>
                <a:moveTo>
                  <a:pt x="2680040" y="3988609"/>
                </a:moveTo>
                <a:lnTo>
                  <a:pt x="2677499" y="3992561"/>
                </a:lnTo>
                <a:cubicBezTo>
                  <a:pt x="2678945" y="3991400"/>
                  <a:pt x="2680269" y="3990528"/>
                  <a:pt x="2681503" y="3989561"/>
                </a:cubicBezTo>
                <a:cubicBezTo>
                  <a:pt x="2680957" y="3989178"/>
                  <a:pt x="2680500" y="3988894"/>
                  <a:pt x="2680040" y="3988609"/>
                </a:cubicBezTo>
                <a:close/>
                <a:moveTo>
                  <a:pt x="2953602" y="3988284"/>
                </a:moveTo>
                <a:lnTo>
                  <a:pt x="2947396" y="3995816"/>
                </a:lnTo>
                <a:lnTo>
                  <a:pt x="2947580" y="3991204"/>
                </a:lnTo>
                <a:close/>
                <a:moveTo>
                  <a:pt x="4073117" y="3987896"/>
                </a:moveTo>
                <a:lnTo>
                  <a:pt x="4064736" y="3991404"/>
                </a:lnTo>
                <a:lnTo>
                  <a:pt x="4060012" y="3992585"/>
                </a:lnTo>
                <a:close/>
                <a:moveTo>
                  <a:pt x="2765959" y="3986933"/>
                </a:moveTo>
                <a:cubicBezTo>
                  <a:pt x="2765395" y="3986743"/>
                  <a:pt x="2764487" y="3987228"/>
                  <a:pt x="2762818" y="3988775"/>
                </a:cubicBezTo>
                <a:cubicBezTo>
                  <a:pt x="2763913" y="3989537"/>
                  <a:pt x="2765096" y="3990397"/>
                  <a:pt x="2766279" y="3991253"/>
                </a:cubicBezTo>
                <a:cubicBezTo>
                  <a:pt x="2766629" y="3989328"/>
                  <a:pt x="2766845" y="3987887"/>
                  <a:pt x="2766417" y="3987216"/>
                </a:cubicBezTo>
                <a:cubicBezTo>
                  <a:pt x="2766241" y="3987026"/>
                  <a:pt x="2766047" y="3987027"/>
                  <a:pt x="2765959" y="3986933"/>
                </a:cubicBezTo>
                <a:close/>
                <a:moveTo>
                  <a:pt x="2922145" y="3986362"/>
                </a:moveTo>
                <a:cubicBezTo>
                  <a:pt x="2922128" y="3986557"/>
                  <a:pt x="2922113" y="3986748"/>
                  <a:pt x="2921993" y="3987037"/>
                </a:cubicBezTo>
                <a:cubicBezTo>
                  <a:pt x="2922258" y="3987323"/>
                  <a:pt x="2922715" y="3987610"/>
                  <a:pt x="2923088" y="3987799"/>
                </a:cubicBezTo>
                <a:cubicBezTo>
                  <a:pt x="2925412" y="3985287"/>
                  <a:pt x="2927546" y="3986330"/>
                  <a:pt x="2929733" y="3987854"/>
                </a:cubicBezTo>
                <a:cubicBezTo>
                  <a:pt x="2929197" y="3984977"/>
                  <a:pt x="2925887" y="3985380"/>
                  <a:pt x="2922145" y="3986362"/>
                </a:cubicBezTo>
                <a:close/>
                <a:moveTo>
                  <a:pt x="4031248" y="3986036"/>
                </a:moveTo>
                <a:cubicBezTo>
                  <a:pt x="4033807" y="3987750"/>
                  <a:pt x="4035786" y="3989465"/>
                  <a:pt x="4040806" y="3988188"/>
                </a:cubicBezTo>
                <a:cubicBezTo>
                  <a:pt x="4042063" y="3989332"/>
                  <a:pt x="4041377" y="3990634"/>
                  <a:pt x="4040011" y="3991878"/>
                </a:cubicBezTo>
                <a:lnTo>
                  <a:pt x="4035245" y="3995151"/>
                </a:lnTo>
                <a:lnTo>
                  <a:pt x="4035226" y="3995139"/>
                </a:lnTo>
                <a:lnTo>
                  <a:pt x="4035198" y="3995183"/>
                </a:lnTo>
                <a:lnTo>
                  <a:pt x="4035122" y="3995235"/>
                </a:lnTo>
                <a:cubicBezTo>
                  <a:pt x="4033190" y="3992940"/>
                  <a:pt x="4031809" y="3989779"/>
                  <a:pt x="4031248" y="3986036"/>
                </a:cubicBezTo>
                <a:close/>
                <a:moveTo>
                  <a:pt x="3505034" y="3982039"/>
                </a:moveTo>
                <a:lnTo>
                  <a:pt x="3503016" y="3989066"/>
                </a:lnTo>
                <a:cubicBezTo>
                  <a:pt x="3505110" y="3991743"/>
                  <a:pt x="3507486" y="3994515"/>
                  <a:pt x="3509773" y="3997191"/>
                </a:cubicBezTo>
                <a:cubicBezTo>
                  <a:pt x="3510350" y="3997186"/>
                  <a:pt x="3511316" y="3997181"/>
                  <a:pt x="3512311" y="3996791"/>
                </a:cubicBezTo>
                <a:cubicBezTo>
                  <a:pt x="3511509" y="3997179"/>
                  <a:pt x="3511179" y="3997662"/>
                  <a:pt x="3510851" y="3998145"/>
                </a:cubicBezTo>
                <a:cubicBezTo>
                  <a:pt x="3513833" y="4001775"/>
                  <a:pt x="3516739" y="4005122"/>
                  <a:pt x="3519719" y="4008754"/>
                </a:cubicBezTo>
                <a:cubicBezTo>
                  <a:pt x="3519975" y="4007983"/>
                  <a:pt x="3520304" y="4007503"/>
                  <a:pt x="3520560" y="4006731"/>
                </a:cubicBezTo>
                <a:cubicBezTo>
                  <a:pt x="3524423" y="4005459"/>
                  <a:pt x="3529610" y="4003314"/>
                  <a:pt x="3535303" y="4000876"/>
                </a:cubicBezTo>
                <a:cubicBezTo>
                  <a:pt x="3533248" y="3998873"/>
                  <a:pt x="3531211" y="3996676"/>
                  <a:pt x="3529263" y="3994575"/>
                </a:cubicBezTo>
                <a:cubicBezTo>
                  <a:pt x="3525305" y="3996998"/>
                  <a:pt x="3521856" y="3999134"/>
                  <a:pt x="3519625" y="4000492"/>
                </a:cubicBezTo>
                <a:cubicBezTo>
                  <a:pt x="3519321" y="3998285"/>
                  <a:pt x="3521934" y="3994619"/>
                  <a:pt x="3525719" y="3990753"/>
                </a:cubicBezTo>
                <a:cubicBezTo>
                  <a:pt x="3522959" y="3987983"/>
                  <a:pt x="3520213" y="3985022"/>
                  <a:pt x="3517467" y="3982061"/>
                </a:cubicBezTo>
                <a:cubicBezTo>
                  <a:pt x="3511373" y="3984692"/>
                  <a:pt x="3506458" y="3985875"/>
                  <a:pt x="3505034" y="3982039"/>
                </a:cubicBezTo>
                <a:close/>
                <a:moveTo>
                  <a:pt x="4031411" y="3979312"/>
                </a:moveTo>
                <a:cubicBezTo>
                  <a:pt x="4030995" y="3979698"/>
                  <a:pt x="4030591" y="3979893"/>
                  <a:pt x="4030175" y="3980279"/>
                </a:cubicBezTo>
                <a:cubicBezTo>
                  <a:pt x="4030264" y="3980376"/>
                  <a:pt x="4030352" y="3980471"/>
                  <a:pt x="4030456" y="3980374"/>
                </a:cubicBezTo>
                <a:cubicBezTo>
                  <a:pt x="4030202" y="3981146"/>
                  <a:pt x="4030738" y="3980468"/>
                  <a:pt x="4031411" y="3979312"/>
                </a:cubicBezTo>
                <a:close/>
                <a:moveTo>
                  <a:pt x="2569547" y="3977742"/>
                </a:moveTo>
                <a:cubicBezTo>
                  <a:pt x="2568234" y="3977739"/>
                  <a:pt x="2566285" y="3978879"/>
                  <a:pt x="2564082" y="3980477"/>
                </a:cubicBezTo>
                <a:cubicBezTo>
                  <a:pt x="2565724" y="3981620"/>
                  <a:pt x="2567469" y="3982667"/>
                  <a:pt x="2569303" y="3983808"/>
                </a:cubicBezTo>
                <a:cubicBezTo>
                  <a:pt x="2569839" y="3983132"/>
                  <a:pt x="2570659" y="3982550"/>
                  <a:pt x="2571196" y="3981874"/>
                </a:cubicBezTo>
                <a:cubicBezTo>
                  <a:pt x="2571537" y="3978895"/>
                  <a:pt x="2570859" y="3977747"/>
                  <a:pt x="2569547" y="3977742"/>
                </a:cubicBezTo>
                <a:close/>
                <a:moveTo>
                  <a:pt x="2910644" y="3973754"/>
                </a:moveTo>
                <a:cubicBezTo>
                  <a:pt x="2909512" y="3974623"/>
                  <a:pt x="2908381" y="3975496"/>
                  <a:pt x="2907281" y="3975984"/>
                </a:cubicBezTo>
                <a:cubicBezTo>
                  <a:pt x="2908199" y="3976554"/>
                  <a:pt x="2908923" y="3977126"/>
                  <a:pt x="2909649" y="3977698"/>
                </a:cubicBezTo>
                <a:cubicBezTo>
                  <a:pt x="2910142" y="3976349"/>
                  <a:pt x="2910446" y="3975004"/>
                  <a:pt x="2910644" y="3973754"/>
                </a:cubicBezTo>
                <a:close/>
                <a:moveTo>
                  <a:pt x="2848047" y="3971925"/>
                </a:moveTo>
                <a:cubicBezTo>
                  <a:pt x="2846860" y="3972317"/>
                  <a:pt x="2845597" y="3972421"/>
                  <a:pt x="2844529" y="3972523"/>
                </a:cubicBezTo>
                <a:cubicBezTo>
                  <a:pt x="2844347" y="3973580"/>
                  <a:pt x="2844165" y="3974640"/>
                  <a:pt x="2843741" y="3976275"/>
                </a:cubicBezTo>
                <a:cubicBezTo>
                  <a:pt x="2845114" y="3974825"/>
                  <a:pt x="2846589" y="3973278"/>
                  <a:pt x="2848047" y="3971925"/>
                </a:cubicBezTo>
                <a:close/>
                <a:moveTo>
                  <a:pt x="4066683" y="3971124"/>
                </a:moveTo>
                <a:cubicBezTo>
                  <a:pt x="4061853" y="3972400"/>
                  <a:pt x="4061660" y="3979512"/>
                  <a:pt x="4054852" y="3982626"/>
                </a:cubicBezTo>
                <a:cubicBezTo>
                  <a:pt x="4056573" y="3975699"/>
                  <a:pt x="4055073" y="3972827"/>
                  <a:pt x="4050847" y="3972661"/>
                </a:cubicBezTo>
                <a:cubicBezTo>
                  <a:pt x="4056860" y="3970991"/>
                  <a:pt x="4063456" y="3969317"/>
                  <a:pt x="4066683" y="3971124"/>
                </a:cubicBezTo>
                <a:close/>
                <a:moveTo>
                  <a:pt x="3580047" y="3967559"/>
                </a:moveTo>
                <a:cubicBezTo>
                  <a:pt x="3575365" y="3969412"/>
                  <a:pt x="3570162" y="3971750"/>
                  <a:pt x="3564631" y="3974570"/>
                </a:cubicBezTo>
                <a:cubicBezTo>
                  <a:pt x="3567362" y="3977721"/>
                  <a:pt x="3570091" y="3980876"/>
                  <a:pt x="3572733" y="3983932"/>
                </a:cubicBezTo>
                <a:cubicBezTo>
                  <a:pt x="3578353" y="3981209"/>
                  <a:pt x="3583571" y="3978681"/>
                  <a:pt x="3588299" y="3976249"/>
                </a:cubicBezTo>
                <a:cubicBezTo>
                  <a:pt x="3585642" y="3973385"/>
                  <a:pt x="3582704" y="3970424"/>
                  <a:pt x="3580047" y="3967559"/>
                </a:cubicBezTo>
                <a:close/>
                <a:moveTo>
                  <a:pt x="4012210" y="3964251"/>
                </a:moveTo>
                <a:lnTo>
                  <a:pt x="4012563" y="3964632"/>
                </a:lnTo>
                <a:cubicBezTo>
                  <a:pt x="4012041" y="3965116"/>
                  <a:pt x="4011537" y="3965407"/>
                  <a:pt x="4011120" y="3965794"/>
                </a:cubicBezTo>
                <a:cubicBezTo>
                  <a:pt x="4011447" y="3965311"/>
                  <a:pt x="4011879" y="3964733"/>
                  <a:pt x="4012210" y="3964251"/>
                </a:cubicBezTo>
                <a:close/>
                <a:moveTo>
                  <a:pt x="2547915" y="3963777"/>
                </a:moveTo>
                <a:cubicBezTo>
                  <a:pt x="2546585" y="3964277"/>
                  <a:pt x="2544877" y="3965416"/>
                  <a:pt x="2543210" y="3966963"/>
                </a:cubicBezTo>
                <a:cubicBezTo>
                  <a:pt x="2544940" y="3968203"/>
                  <a:pt x="2546863" y="3969438"/>
                  <a:pt x="2548698" y="3970582"/>
                </a:cubicBezTo>
                <a:cubicBezTo>
                  <a:pt x="2550032" y="3967210"/>
                  <a:pt x="2550800" y="3964901"/>
                  <a:pt x="2550357" y="3964423"/>
                </a:cubicBezTo>
                <a:cubicBezTo>
                  <a:pt x="2550199" y="3963415"/>
                  <a:pt x="2549245" y="3963277"/>
                  <a:pt x="2547915" y="3963777"/>
                </a:cubicBezTo>
                <a:close/>
                <a:moveTo>
                  <a:pt x="2907845" y="3963202"/>
                </a:moveTo>
                <a:cubicBezTo>
                  <a:pt x="2909412" y="3964057"/>
                  <a:pt x="2910436" y="3964533"/>
                  <a:pt x="2911085" y="3964817"/>
                </a:cubicBezTo>
                <a:cubicBezTo>
                  <a:pt x="2910685" y="3965011"/>
                  <a:pt x="2910532" y="3965684"/>
                  <a:pt x="2910471" y="3966452"/>
                </a:cubicBezTo>
                <a:cubicBezTo>
                  <a:pt x="2909914" y="3965016"/>
                  <a:pt x="2909131" y="3963962"/>
                  <a:pt x="2907845" y="3963202"/>
                </a:cubicBezTo>
                <a:close/>
                <a:moveTo>
                  <a:pt x="2841441" y="3963128"/>
                </a:moveTo>
                <a:cubicBezTo>
                  <a:pt x="2837981" y="3964206"/>
                  <a:pt x="2835748" y="3969118"/>
                  <a:pt x="2833161" y="3973650"/>
                </a:cubicBezTo>
                <a:cubicBezTo>
                  <a:pt x="2835007" y="3972293"/>
                  <a:pt x="2836420" y="3971515"/>
                  <a:pt x="2837833" y="3970739"/>
                </a:cubicBezTo>
                <a:cubicBezTo>
                  <a:pt x="2837477" y="3970356"/>
                  <a:pt x="2836989" y="3970456"/>
                  <a:pt x="2836547" y="3969978"/>
                </a:cubicBezTo>
                <a:cubicBezTo>
                  <a:pt x="2834731" y="3970950"/>
                  <a:pt x="2839705" y="3966693"/>
                  <a:pt x="2841441" y="3963128"/>
                </a:cubicBezTo>
                <a:close/>
                <a:moveTo>
                  <a:pt x="2925697" y="3961749"/>
                </a:moveTo>
                <a:lnTo>
                  <a:pt x="2922016" y="3965519"/>
                </a:lnTo>
                <a:cubicBezTo>
                  <a:pt x="2921729" y="3966672"/>
                  <a:pt x="2921563" y="3967538"/>
                  <a:pt x="2921394" y="3968403"/>
                </a:cubicBezTo>
                <a:cubicBezTo>
                  <a:pt x="2923567" y="3966566"/>
                  <a:pt x="2925742" y="3964728"/>
                  <a:pt x="2927724" y="3962890"/>
                </a:cubicBezTo>
                <a:cubicBezTo>
                  <a:pt x="2927072" y="3962605"/>
                  <a:pt x="2926332" y="3962227"/>
                  <a:pt x="2925697" y="3961749"/>
                </a:cubicBezTo>
                <a:close/>
                <a:moveTo>
                  <a:pt x="4024256" y="3960718"/>
                </a:moveTo>
                <a:cubicBezTo>
                  <a:pt x="4020751" y="3968232"/>
                  <a:pt x="4019070" y="3972277"/>
                  <a:pt x="4019503" y="3975254"/>
                </a:cubicBezTo>
                <a:lnTo>
                  <a:pt x="4017163" y="3974403"/>
                </a:lnTo>
                <a:lnTo>
                  <a:pt x="4018736" y="3974008"/>
                </a:lnTo>
                <a:lnTo>
                  <a:pt x="4012442" y="3964921"/>
                </a:lnTo>
                <a:cubicBezTo>
                  <a:pt x="4015018" y="3962888"/>
                  <a:pt x="4018246" y="3961140"/>
                  <a:pt x="4024256" y="3960718"/>
                </a:cubicBezTo>
                <a:close/>
                <a:moveTo>
                  <a:pt x="2436485" y="3960217"/>
                </a:moveTo>
                <a:cubicBezTo>
                  <a:pt x="2432540" y="3963700"/>
                  <a:pt x="2430874" y="3974661"/>
                  <a:pt x="2435069" y="3975213"/>
                </a:cubicBezTo>
                <a:cubicBezTo>
                  <a:pt x="2435310" y="3971079"/>
                  <a:pt x="2439910" y="3967882"/>
                  <a:pt x="2443928" y="3964686"/>
                </a:cubicBezTo>
                <a:cubicBezTo>
                  <a:pt x="2441547" y="3963164"/>
                  <a:pt x="2438974" y="3961643"/>
                  <a:pt x="2436485" y="3960217"/>
                </a:cubicBezTo>
                <a:close/>
                <a:moveTo>
                  <a:pt x="3974206" y="3959870"/>
                </a:moveTo>
                <a:cubicBezTo>
                  <a:pt x="3977204" y="3959756"/>
                  <a:pt x="3980222" y="3959666"/>
                  <a:pt x="3981105" y="3960669"/>
                </a:cubicBezTo>
                <a:cubicBezTo>
                  <a:pt x="3981987" y="3961673"/>
                  <a:pt x="3980732" y="3963771"/>
                  <a:pt x="3975177" y="3968031"/>
                </a:cubicBezTo>
                <a:cubicBezTo>
                  <a:pt x="3975252" y="3968318"/>
                  <a:pt x="3975443" y="3968317"/>
                  <a:pt x="3975620" y="3968508"/>
                </a:cubicBezTo>
                <a:cubicBezTo>
                  <a:pt x="3971801" y="3966897"/>
                  <a:pt x="3966994" y="3966735"/>
                  <a:pt x="3974206" y="3959870"/>
                </a:cubicBezTo>
                <a:close/>
                <a:moveTo>
                  <a:pt x="2634999" y="3959487"/>
                </a:moveTo>
                <a:cubicBezTo>
                  <a:pt x="2635093" y="3961888"/>
                  <a:pt x="2637030" y="3962932"/>
                  <a:pt x="2637195" y="3965621"/>
                </a:cubicBezTo>
                <a:cubicBezTo>
                  <a:pt x="2638202" y="3966287"/>
                  <a:pt x="2639208" y="3966953"/>
                  <a:pt x="2640021" y="3967621"/>
                </a:cubicBezTo>
                <a:cubicBezTo>
                  <a:pt x="2639946" y="3967334"/>
                  <a:pt x="2640052" y="3967236"/>
                  <a:pt x="2639875" y="3967045"/>
                </a:cubicBezTo>
                <a:lnTo>
                  <a:pt x="2643711" y="3964910"/>
                </a:lnTo>
                <a:cubicBezTo>
                  <a:pt x="2643430" y="3964815"/>
                  <a:pt x="2643164" y="3964529"/>
                  <a:pt x="2642795" y="3964338"/>
                </a:cubicBezTo>
                <a:cubicBezTo>
                  <a:pt x="2640219" y="3962817"/>
                  <a:pt x="2637574" y="3961009"/>
                  <a:pt x="2634999" y="3959487"/>
                </a:cubicBezTo>
                <a:close/>
                <a:moveTo>
                  <a:pt x="2536258" y="3958840"/>
                </a:moveTo>
                <a:cubicBezTo>
                  <a:pt x="2534909" y="3958850"/>
                  <a:pt x="2533720" y="3959241"/>
                  <a:pt x="2532604" y="3959919"/>
                </a:cubicBezTo>
                <a:cubicBezTo>
                  <a:pt x="2533153" y="3960301"/>
                  <a:pt x="2533700" y="3960681"/>
                  <a:pt x="2534246" y="3961062"/>
                </a:cubicBezTo>
                <a:cubicBezTo>
                  <a:pt x="2534888" y="3960288"/>
                  <a:pt x="2535336" y="3959517"/>
                  <a:pt x="2536258" y="3958840"/>
                </a:cubicBezTo>
                <a:close/>
                <a:moveTo>
                  <a:pt x="2332996" y="3957583"/>
                </a:moveTo>
                <a:lnTo>
                  <a:pt x="2330518" y="3961421"/>
                </a:lnTo>
                <a:lnTo>
                  <a:pt x="2329625" y="3961062"/>
                </a:lnTo>
                <a:lnTo>
                  <a:pt x="2332370" y="3957648"/>
                </a:lnTo>
                <a:close/>
                <a:moveTo>
                  <a:pt x="2914690" y="3954901"/>
                </a:moveTo>
                <a:cubicBezTo>
                  <a:pt x="2912401" y="3955778"/>
                  <a:pt x="2909994" y="3956946"/>
                  <a:pt x="2907673" y="3958210"/>
                </a:cubicBezTo>
                <a:cubicBezTo>
                  <a:pt x="2908131" y="3958494"/>
                  <a:pt x="2908085" y="3959071"/>
                  <a:pt x="2906297" y="3960907"/>
                </a:cubicBezTo>
                <a:cubicBezTo>
                  <a:pt x="2907856" y="3957151"/>
                  <a:pt x="2899314" y="3969691"/>
                  <a:pt x="2899373" y="3966617"/>
                </a:cubicBezTo>
                <a:cubicBezTo>
                  <a:pt x="2897356" y="3966534"/>
                  <a:pt x="2896632" y="3965963"/>
                  <a:pt x="2896588" y="3965290"/>
                </a:cubicBezTo>
                <a:cubicBezTo>
                  <a:pt x="2895874" y="3965774"/>
                  <a:pt x="2895161" y="3966259"/>
                  <a:pt x="2894535" y="3966839"/>
                </a:cubicBezTo>
                <a:cubicBezTo>
                  <a:pt x="2896990" y="3968648"/>
                  <a:pt x="2899548" y="3970362"/>
                  <a:pt x="2902003" y="3972172"/>
                </a:cubicBezTo>
                <a:lnTo>
                  <a:pt x="2910994" y="3971830"/>
                </a:lnTo>
                <a:cubicBezTo>
                  <a:pt x="2910906" y="3971734"/>
                  <a:pt x="2911010" y="3971636"/>
                  <a:pt x="2911010" y="3971636"/>
                </a:cubicBezTo>
                <a:cubicBezTo>
                  <a:pt x="2910206" y="3972026"/>
                  <a:pt x="2910312" y="3971929"/>
                  <a:pt x="2911026" y="3971447"/>
                </a:cubicBezTo>
                <a:lnTo>
                  <a:pt x="2911177" y="3970771"/>
                </a:lnTo>
                <a:lnTo>
                  <a:pt x="2911323" y="3971347"/>
                </a:lnTo>
                <a:cubicBezTo>
                  <a:pt x="2912037" y="3970863"/>
                  <a:pt x="2913169" y="3969991"/>
                  <a:pt x="2914092" y="3969314"/>
                </a:cubicBezTo>
                <a:lnTo>
                  <a:pt x="2914677" y="3968061"/>
                </a:lnTo>
                <a:cubicBezTo>
                  <a:pt x="2914426" y="3967583"/>
                  <a:pt x="2914177" y="3967103"/>
                  <a:pt x="2913836" y="3966528"/>
                </a:cubicBezTo>
                <a:cubicBezTo>
                  <a:pt x="2914802" y="3966523"/>
                  <a:pt x="2914979" y="3966714"/>
                  <a:pt x="2915347" y="3966903"/>
                </a:cubicBezTo>
                <a:lnTo>
                  <a:pt x="2920015" y="3958133"/>
                </a:lnTo>
                <a:cubicBezTo>
                  <a:pt x="2918271" y="3957087"/>
                  <a:pt x="2916525" y="3956042"/>
                  <a:pt x="2914690" y="3954901"/>
                </a:cubicBezTo>
                <a:close/>
                <a:moveTo>
                  <a:pt x="4024555" y="3953511"/>
                </a:moveTo>
                <a:lnTo>
                  <a:pt x="4015448" y="3960003"/>
                </a:lnTo>
                <a:lnTo>
                  <a:pt x="4009365" y="3960137"/>
                </a:lnTo>
                <a:close/>
                <a:moveTo>
                  <a:pt x="3488881" y="3952072"/>
                </a:moveTo>
                <a:cubicBezTo>
                  <a:pt x="3484766" y="3956418"/>
                  <a:pt x="3481127" y="3960861"/>
                  <a:pt x="3480720" y="3962303"/>
                </a:cubicBezTo>
                <a:cubicBezTo>
                  <a:pt x="3480527" y="3962305"/>
                  <a:pt x="3480439" y="3962210"/>
                  <a:pt x="3480245" y="3962210"/>
                </a:cubicBezTo>
                <a:cubicBezTo>
                  <a:pt x="3481824" y="3964121"/>
                  <a:pt x="3483492" y="3966130"/>
                  <a:pt x="3484965" y="3968139"/>
                </a:cubicBezTo>
                <a:cubicBezTo>
                  <a:pt x="3488478" y="3972342"/>
                  <a:pt x="3491901" y="3976453"/>
                  <a:pt x="3495413" y="3980659"/>
                </a:cubicBezTo>
                <a:cubicBezTo>
                  <a:pt x="3497906" y="3977283"/>
                  <a:pt x="3501321" y="3973225"/>
                  <a:pt x="3505002" y="3969457"/>
                </a:cubicBezTo>
                <a:cubicBezTo>
                  <a:pt x="3504027" y="3968406"/>
                  <a:pt x="3503143" y="3967452"/>
                  <a:pt x="3502256" y="3966496"/>
                </a:cubicBezTo>
                <a:lnTo>
                  <a:pt x="3489089" y="3971955"/>
                </a:lnTo>
                <a:cubicBezTo>
                  <a:pt x="3490661" y="3971562"/>
                  <a:pt x="3495011" y="3967885"/>
                  <a:pt x="3499687" y="3963725"/>
                </a:cubicBezTo>
                <a:cubicBezTo>
                  <a:pt x="3498713" y="3962675"/>
                  <a:pt x="3497650" y="3961529"/>
                  <a:pt x="3496676" y="3960478"/>
                </a:cubicBezTo>
                <a:cubicBezTo>
                  <a:pt x="3491836" y="3964253"/>
                  <a:pt x="3487560" y="3968218"/>
                  <a:pt x="3487034" y="3969951"/>
                </a:cubicBezTo>
                <a:cubicBezTo>
                  <a:pt x="3491246" y="3960895"/>
                  <a:pt x="3491608" y="3958779"/>
                  <a:pt x="3492602" y="3956084"/>
                </a:cubicBezTo>
                <a:cubicBezTo>
                  <a:pt x="3491360" y="3954745"/>
                  <a:pt x="3490121" y="3953409"/>
                  <a:pt x="3488881" y="3952072"/>
                </a:cubicBezTo>
                <a:close/>
                <a:moveTo>
                  <a:pt x="3973707" y="3951805"/>
                </a:moveTo>
                <a:cubicBezTo>
                  <a:pt x="3972431" y="3952101"/>
                  <a:pt x="3971064" y="3952301"/>
                  <a:pt x="3969996" y="3952403"/>
                </a:cubicBezTo>
                <a:lnTo>
                  <a:pt x="3965822" y="3963379"/>
                </a:lnTo>
                <a:cubicBezTo>
                  <a:pt x="3963993" y="3964545"/>
                  <a:pt x="3962699" y="3965033"/>
                  <a:pt x="3961510" y="3965424"/>
                </a:cubicBezTo>
                <a:cubicBezTo>
                  <a:pt x="3964332" y="3968674"/>
                  <a:pt x="3967222" y="3972210"/>
                  <a:pt x="3970041" y="3975459"/>
                </a:cubicBezTo>
                <a:cubicBezTo>
                  <a:pt x="3972682" y="3978517"/>
                  <a:pt x="3974953" y="3981385"/>
                  <a:pt x="3977507" y="3984348"/>
                </a:cubicBezTo>
                <a:cubicBezTo>
                  <a:pt x="3980984" y="3983077"/>
                  <a:pt x="3983914" y="3981427"/>
                  <a:pt x="3986318" y="3977953"/>
                </a:cubicBezTo>
                <a:cubicBezTo>
                  <a:pt x="3984763" y="3984016"/>
                  <a:pt x="3977635" y="3988669"/>
                  <a:pt x="3986144" y="3990731"/>
                </a:cubicBezTo>
                <a:cubicBezTo>
                  <a:pt x="3994117" y="3988665"/>
                  <a:pt x="3994470" y="3979633"/>
                  <a:pt x="3995906" y="3973860"/>
                </a:cubicBezTo>
                <a:cubicBezTo>
                  <a:pt x="3988861" y="3966890"/>
                  <a:pt x="3981461" y="3959539"/>
                  <a:pt x="3973707" y="3951805"/>
                </a:cubicBezTo>
                <a:close/>
                <a:moveTo>
                  <a:pt x="2313026" y="3950691"/>
                </a:moveTo>
                <a:cubicBezTo>
                  <a:pt x="2312907" y="3950980"/>
                  <a:pt x="2312594" y="3951271"/>
                  <a:pt x="2312474" y="3951558"/>
                </a:cubicBezTo>
                <a:cubicBezTo>
                  <a:pt x="2312878" y="3951364"/>
                  <a:pt x="2313367" y="3951265"/>
                  <a:pt x="2313632" y="3951551"/>
                </a:cubicBezTo>
                <a:cubicBezTo>
                  <a:pt x="2313367" y="3951265"/>
                  <a:pt x="2313293" y="3950979"/>
                  <a:pt x="2313026" y="3950691"/>
                </a:cubicBezTo>
                <a:close/>
                <a:moveTo>
                  <a:pt x="2980401" y="3946909"/>
                </a:moveTo>
                <a:cubicBezTo>
                  <a:pt x="2978419" y="3948748"/>
                  <a:pt x="2976334" y="3950680"/>
                  <a:pt x="2974129" y="3952905"/>
                </a:cubicBezTo>
                <a:cubicBezTo>
                  <a:pt x="2976672" y="3954809"/>
                  <a:pt x="2979318" y="3956619"/>
                  <a:pt x="2981863" y="3958525"/>
                </a:cubicBezTo>
                <a:lnTo>
                  <a:pt x="2984782" y="3955817"/>
                </a:lnTo>
                <a:lnTo>
                  <a:pt x="2982142" y="3958619"/>
                </a:lnTo>
                <a:cubicBezTo>
                  <a:pt x="2983060" y="3959190"/>
                  <a:pt x="2984067" y="3959856"/>
                  <a:pt x="2984967" y="3960620"/>
                </a:cubicBezTo>
                <a:cubicBezTo>
                  <a:pt x="2985798" y="3957540"/>
                  <a:pt x="2986436" y="3954462"/>
                  <a:pt x="2986966" y="3951480"/>
                </a:cubicBezTo>
                <a:cubicBezTo>
                  <a:pt x="2984779" y="3949957"/>
                  <a:pt x="2982590" y="3948434"/>
                  <a:pt x="2980401" y="3946909"/>
                </a:cubicBezTo>
                <a:close/>
                <a:moveTo>
                  <a:pt x="4014262" y="3946176"/>
                </a:moveTo>
                <a:lnTo>
                  <a:pt x="4006816" y="3952370"/>
                </a:lnTo>
                <a:lnTo>
                  <a:pt x="4007965" y="3947752"/>
                </a:lnTo>
                <a:close/>
                <a:moveTo>
                  <a:pt x="3482222" y="3945100"/>
                </a:moveTo>
                <a:lnTo>
                  <a:pt x="3473456" y="3954470"/>
                </a:lnTo>
                <a:cubicBezTo>
                  <a:pt x="3473634" y="3954662"/>
                  <a:pt x="3473723" y="3954758"/>
                  <a:pt x="3473901" y="3954949"/>
                </a:cubicBezTo>
                <a:cubicBezTo>
                  <a:pt x="3477106" y="3954640"/>
                  <a:pt x="3481240" y="3952406"/>
                  <a:pt x="3485853" y="3949015"/>
                </a:cubicBezTo>
                <a:cubicBezTo>
                  <a:pt x="3484701" y="3947773"/>
                  <a:pt x="3483462" y="3946436"/>
                  <a:pt x="3482222" y="3945100"/>
                </a:cubicBezTo>
                <a:close/>
                <a:moveTo>
                  <a:pt x="3945516" y="3942945"/>
                </a:moveTo>
                <a:cubicBezTo>
                  <a:pt x="3945439" y="3943908"/>
                  <a:pt x="3945181" y="3944677"/>
                  <a:pt x="3944748" y="3945255"/>
                </a:cubicBezTo>
                <a:cubicBezTo>
                  <a:pt x="3947198" y="3948316"/>
                  <a:pt x="3949575" y="3951088"/>
                  <a:pt x="3952038" y="3953952"/>
                </a:cubicBezTo>
                <a:cubicBezTo>
                  <a:pt x="3953794" y="3956057"/>
                  <a:pt x="3955640" y="3958255"/>
                  <a:pt x="3957395" y="3960359"/>
                </a:cubicBezTo>
                <a:cubicBezTo>
                  <a:pt x="3958053" y="3955839"/>
                  <a:pt x="3959843" y="3950447"/>
                  <a:pt x="3956293" y="3951430"/>
                </a:cubicBezTo>
                <a:cubicBezTo>
                  <a:pt x="3961135" y="3949960"/>
                  <a:pt x="3960883" y="3956590"/>
                  <a:pt x="3957739" y="3959683"/>
                </a:cubicBezTo>
                <a:lnTo>
                  <a:pt x="3967996" y="3948572"/>
                </a:lnTo>
                <a:cubicBezTo>
                  <a:pt x="3967871" y="3946557"/>
                  <a:pt x="3967121" y="3945120"/>
                  <a:pt x="3965954" y="3944071"/>
                </a:cubicBezTo>
                <a:cubicBezTo>
                  <a:pt x="3965776" y="3943879"/>
                  <a:pt x="3965511" y="3943592"/>
                  <a:pt x="3965438" y="3943306"/>
                </a:cubicBezTo>
                <a:cubicBezTo>
                  <a:pt x="3961150" y="3940354"/>
                  <a:pt x="3952315" y="3942329"/>
                  <a:pt x="3945516" y="3942945"/>
                </a:cubicBezTo>
                <a:close/>
                <a:moveTo>
                  <a:pt x="2894391" y="3942631"/>
                </a:moveTo>
                <a:cubicBezTo>
                  <a:pt x="2892545" y="3943987"/>
                  <a:pt x="2890910" y="3945149"/>
                  <a:pt x="2889378" y="3946216"/>
                </a:cubicBezTo>
                <a:cubicBezTo>
                  <a:pt x="2890569" y="3948132"/>
                  <a:pt x="2891225" y="3950720"/>
                  <a:pt x="2891358" y="3953793"/>
                </a:cubicBezTo>
                <a:cubicBezTo>
                  <a:pt x="2894870" y="3952139"/>
                  <a:pt x="2898882" y="3950193"/>
                  <a:pt x="2903299" y="3948055"/>
                </a:cubicBezTo>
                <a:cubicBezTo>
                  <a:pt x="2900459" y="3946245"/>
                  <a:pt x="2897425" y="3944439"/>
                  <a:pt x="2894391" y="3942631"/>
                </a:cubicBezTo>
                <a:close/>
                <a:moveTo>
                  <a:pt x="2196199" y="3941412"/>
                </a:moveTo>
                <a:cubicBezTo>
                  <a:pt x="2176893" y="3965354"/>
                  <a:pt x="2184952" y="3971742"/>
                  <a:pt x="2163018" y="3999541"/>
                </a:cubicBezTo>
                <a:cubicBezTo>
                  <a:pt x="2180030" y="3957651"/>
                  <a:pt x="2114956" y="4067562"/>
                  <a:pt x="2126212" y="4032428"/>
                </a:cubicBezTo>
                <a:cubicBezTo>
                  <a:pt x="2178851" y="3949684"/>
                  <a:pt x="2169863" y="3968855"/>
                  <a:pt x="2196199" y="3941412"/>
                </a:cubicBezTo>
                <a:close/>
                <a:moveTo>
                  <a:pt x="2341601" y="3940717"/>
                </a:moveTo>
                <a:cubicBezTo>
                  <a:pt x="2336310" y="3942961"/>
                  <a:pt x="2330105" y="3946936"/>
                  <a:pt x="2326409" y="3947342"/>
                </a:cubicBezTo>
                <a:lnTo>
                  <a:pt x="2335718" y="3949017"/>
                </a:lnTo>
                <a:cubicBezTo>
                  <a:pt x="2337673" y="3946314"/>
                  <a:pt x="2339646" y="3943420"/>
                  <a:pt x="2341601" y="3940717"/>
                </a:cubicBezTo>
                <a:close/>
                <a:moveTo>
                  <a:pt x="3475828" y="3938415"/>
                </a:moveTo>
                <a:lnTo>
                  <a:pt x="3464556" y="3944246"/>
                </a:lnTo>
                <a:cubicBezTo>
                  <a:pt x="3465957" y="3945967"/>
                  <a:pt x="3467553" y="3947688"/>
                  <a:pt x="3468955" y="3949407"/>
                </a:cubicBezTo>
                <a:lnTo>
                  <a:pt x="3479460" y="3942331"/>
                </a:lnTo>
                <a:cubicBezTo>
                  <a:pt x="3478219" y="3940993"/>
                  <a:pt x="3477067" y="3939751"/>
                  <a:pt x="3475828" y="3938415"/>
                </a:cubicBezTo>
                <a:close/>
                <a:moveTo>
                  <a:pt x="3891670" y="3935492"/>
                </a:moveTo>
                <a:cubicBezTo>
                  <a:pt x="3889282" y="3938773"/>
                  <a:pt x="3887283" y="3940803"/>
                  <a:pt x="3886558" y="3943784"/>
                </a:cubicBezTo>
                <a:lnTo>
                  <a:pt x="3880156" y="3945457"/>
                </a:lnTo>
                <a:close/>
                <a:moveTo>
                  <a:pt x="3994539" y="3928044"/>
                </a:moveTo>
                <a:lnTo>
                  <a:pt x="4000361" y="3929931"/>
                </a:lnTo>
                <a:cubicBezTo>
                  <a:pt x="3999107" y="3928785"/>
                  <a:pt x="3996700" y="3932259"/>
                  <a:pt x="3994807" y="3934191"/>
                </a:cubicBezTo>
                <a:cubicBezTo>
                  <a:pt x="3995278" y="3931979"/>
                  <a:pt x="3996727" y="3929569"/>
                  <a:pt x="3994539" y="3928044"/>
                </a:cubicBezTo>
                <a:close/>
                <a:moveTo>
                  <a:pt x="2577392" y="3923718"/>
                </a:moveTo>
                <a:cubicBezTo>
                  <a:pt x="2577257" y="3924199"/>
                  <a:pt x="2577314" y="3924679"/>
                  <a:pt x="2577267" y="3925255"/>
                </a:cubicBezTo>
                <a:cubicBezTo>
                  <a:pt x="2577636" y="3925445"/>
                  <a:pt x="2577815" y="3925637"/>
                  <a:pt x="2578184" y="3925827"/>
                </a:cubicBezTo>
                <a:cubicBezTo>
                  <a:pt x="2578409" y="3925441"/>
                  <a:pt x="2578632" y="3925055"/>
                  <a:pt x="2578857" y="3924670"/>
                </a:cubicBezTo>
                <a:cubicBezTo>
                  <a:pt x="2578397" y="3924385"/>
                  <a:pt x="2577852" y="3924005"/>
                  <a:pt x="2577392" y="3923718"/>
                </a:cubicBezTo>
                <a:close/>
                <a:moveTo>
                  <a:pt x="2841862" y="3922586"/>
                </a:moveTo>
                <a:cubicBezTo>
                  <a:pt x="2840882" y="3922782"/>
                  <a:pt x="2839142" y="3924043"/>
                  <a:pt x="2837144" y="3926072"/>
                </a:cubicBezTo>
                <a:cubicBezTo>
                  <a:pt x="2838046" y="3926836"/>
                  <a:pt x="2839141" y="3927598"/>
                  <a:pt x="2840145" y="3928264"/>
                </a:cubicBezTo>
                <a:cubicBezTo>
                  <a:pt x="2840592" y="3927493"/>
                  <a:pt x="2841043" y="3926721"/>
                  <a:pt x="2841492" y="3925951"/>
                </a:cubicBezTo>
                <a:cubicBezTo>
                  <a:pt x="2841674" y="3924893"/>
                  <a:pt x="2841770" y="3923740"/>
                  <a:pt x="2841862" y="3922586"/>
                </a:cubicBezTo>
                <a:close/>
                <a:moveTo>
                  <a:pt x="2853602" y="3918095"/>
                </a:moveTo>
                <a:lnTo>
                  <a:pt x="2849886" y="3919944"/>
                </a:lnTo>
                <a:cubicBezTo>
                  <a:pt x="2848123" y="3922644"/>
                  <a:pt x="2846553" y="3925343"/>
                  <a:pt x="2844806" y="3927851"/>
                </a:cubicBezTo>
                <a:cubicBezTo>
                  <a:pt x="2844936" y="3928620"/>
                  <a:pt x="2845186" y="3929096"/>
                  <a:pt x="2845212" y="3929962"/>
                </a:cubicBezTo>
                <a:cubicBezTo>
                  <a:pt x="2844793" y="3930349"/>
                  <a:pt x="2844481" y="3930639"/>
                  <a:pt x="2844065" y="3931025"/>
                </a:cubicBezTo>
                <a:cubicBezTo>
                  <a:pt x="2846165" y="3932454"/>
                  <a:pt x="2848160" y="3933980"/>
                  <a:pt x="2850350" y="3935503"/>
                </a:cubicBezTo>
                <a:cubicBezTo>
                  <a:pt x="2855195" y="3936337"/>
                  <a:pt x="2860164" y="3936884"/>
                  <a:pt x="2863310" y="3939651"/>
                </a:cubicBezTo>
                <a:lnTo>
                  <a:pt x="2861772" y="3941965"/>
                </a:lnTo>
                <a:lnTo>
                  <a:pt x="2875372" y="3943037"/>
                </a:lnTo>
                <a:cubicBezTo>
                  <a:pt x="2867722" y="3948173"/>
                  <a:pt x="2880772" y="3939447"/>
                  <a:pt x="2882284" y="3943376"/>
                </a:cubicBezTo>
                <a:cubicBezTo>
                  <a:pt x="2884155" y="3942886"/>
                  <a:pt x="2885666" y="3943260"/>
                  <a:pt x="2886954" y="3944021"/>
                </a:cubicBezTo>
                <a:cubicBezTo>
                  <a:pt x="2887642" y="3942673"/>
                  <a:pt x="2888435" y="3941227"/>
                  <a:pt x="2889701" y="3939873"/>
                </a:cubicBezTo>
                <a:cubicBezTo>
                  <a:pt x="2885203" y="3937115"/>
                  <a:pt x="2880604" y="3934455"/>
                  <a:pt x="2876104" y="3931695"/>
                </a:cubicBezTo>
                <a:cubicBezTo>
                  <a:pt x="2872137" y="3933065"/>
                  <a:pt x="2868949" y="3933180"/>
                  <a:pt x="2867359" y="3930212"/>
                </a:cubicBezTo>
                <a:lnTo>
                  <a:pt x="2866346" y="3937903"/>
                </a:lnTo>
                <a:cubicBezTo>
                  <a:pt x="2862400" y="3937831"/>
                  <a:pt x="2858874" y="3926708"/>
                  <a:pt x="2855990" y="3931338"/>
                </a:cubicBezTo>
                <a:cubicBezTo>
                  <a:pt x="2857055" y="3928930"/>
                  <a:pt x="2859041" y="3925842"/>
                  <a:pt x="2861326" y="3922659"/>
                </a:cubicBezTo>
                <a:cubicBezTo>
                  <a:pt x="2858753" y="3921139"/>
                  <a:pt x="2856175" y="3919616"/>
                  <a:pt x="2853602" y="3918095"/>
                </a:cubicBezTo>
                <a:close/>
                <a:moveTo>
                  <a:pt x="2851590" y="3916763"/>
                </a:moveTo>
                <a:cubicBezTo>
                  <a:pt x="2850931" y="3917727"/>
                  <a:pt x="2850469" y="3918690"/>
                  <a:pt x="2850020" y="3919463"/>
                </a:cubicBezTo>
                <a:cubicBezTo>
                  <a:pt x="2850630" y="3919074"/>
                  <a:pt x="2851553" y="3918398"/>
                  <a:pt x="2852703" y="3917333"/>
                </a:cubicBezTo>
                <a:cubicBezTo>
                  <a:pt x="2852330" y="3917143"/>
                  <a:pt x="2851960" y="3916952"/>
                  <a:pt x="2851590" y="3916763"/>
                </a:cubicBezTo>
                <a:close/>
                <a:moveTo>
                  <a:pt x="3450754" y="3916183"/>
                </a:moveTo>
                <a:lnTo>
                  <a:pt x="3451978" y="3917176"/>
                </a:lnTo>
                <a:lnTo>
                  <a:pt x="3451922" y="3917233"/>
                </a:lnTo>
                <a:close/>
                <a:moveTo>
                  <a:pt x="2935012" y="3916158"/>
                </a:moveTo>
                <a:cubicBezTo>
                  <a:pt x="2932692" y="3917420"/>
                  <a:pt x="2930372" y="3918683"/>
                  <a:pt x="2927931" y="3920235"/>
                </a:cubicBezTo>
                <a:cubicBezTo>
                  <a:pt x="2931939" y="3923093"/>
                  <a:pt x="2935767" y="3925759"/>
                  <a:pt x="2939688" y="3928522"/>
                </a:cubicBezTo>
                <a:cubicBezTo>
                  <a:pt x="2942217" y="3927066"/>
                  <a:pt x="2944747" y="3925609"/>
                  <a:pt x="2947169" y="3924249"/>
                </a:cubicBezTo>
                <a:cubicBezTo>
                  <a:pt x="2943145" y="3921583"/>
                  <a:pt x="2939122" y="3918918"/>
                  <a:pt x="2935012" y="3916158"/>
                </a:cubicBezTo>
                <a:close/>
                <a:moveTo>
                  <a:pt x="3976927" y="3912397"/>
                </a:moveTo>
                <a:cubicBezTo>
                  <a:pt x="3978182" y="3913544"/>
                  <a:pt x="3978907" y="3914113"/>
                  <a:pt x="3979542" y="3914591"/>
                </a:cubicBezTo>
                <a:cubicBezTo>
                  <a:pt x="3979142" y="3914786"/>
                  <a:pt x="3978812" y="3915268"/>
                  <a:pt x="3978645" y="3916133"/>
                </a:cubicBezTo>
                <a:cubicBezTo>
                  <a:pt x="3978475" y="3914693"/>
                  <a:pt x="3978004" y="3913352"/>
                  <a:pt x="3976927" y="3912397"/>
                </a:cubicBezTo>
                <a:close/>
                <a:moveTo>
                  <a:pt x="3526477" y="3911880"/>
                </a:moveTo>
                <a:lnTo>
                  <a:pt x="3514699" y="3918004"/>
                </a:lnTo>
                <a:cubicBezTo>
                  <a:pt x="3515585" y="3918959"/>
                  <a:pt x="3516382" y="3919819"/>
                  <a:pt x="3517164" y="3920870"/>
                </a:cubicBezTo>
                <a:cubicBezTo>
                  <a:pt x="3520621" y="3917486"/>
                  <a:pt x="3523943" y="3914584"/>
                  <a:pt x="3526830" y="3912260"/>
                </a:cubicBezTo>
                <a:cubicBezTo>
                  <a:pt x="3526654" y="3912070"/>
                  <a:pt x="3526564" y="3911974"/>
                  <a:pt x="3526477" y="3911880"/>
                </a:cubicBezTo>
                <a:close/>
                <a:moveTo>
                  <a:pt x="3091131" y="3910498"/>
                </a:moveTo>
                <a:cubicBezTo>
                  <a:pt x="3090429" y="3908488"/>
                  <a:pt x="3088003" y="3909845"/>
                  <a:pt x="3086294" y="3910720"/>
                </a:cubicBezTo>
                <a:cubicBezTo>
                  <a:pt x="3086930" y="3911197"/>
                  <a:pt x="3087566" y="3911672"/>
                  <a:pt x="3088098" y="3912246"/>
                </a:cubicBezTo>
                <a:cubicBezTo>
                  <a:pt x="3088645" y="3912628"/>
                  <a:pt x="3088998" y="3913009"/>
                  <a:pt x="3089547" y="3913389"/>
                </a:cubicBezTo>
                <a:cubicBezTo>
                  <a:pt x="3090275" y="3912713"/>
                  <a:pt x="3090919" y="3911941"/>
                  <a:pt x="3091131" y="3910498"/>
                </a:cubicBezTo>
                <a:close/>
                <a:moveTo>
                  <a:pt x="3977805" y="3907136"/>
                </a:moveTo>
                <a:cubicBezTo>
                  <a:pt x="3978923" y="3907282"/>
                  <a:pt x="3978774" y="3908064"/>
                  <a:pt x="3976078" y="3909808"/>
                </a:cubicBezTo>
                <a:cubicBezTo>
                  <a:pt x="3978379" y="3906433"/>
                  <a:pt x="3967485" y="3917066"/>
                  <a:pt x="3968211" y="3914084"/>
                </a:cubicBezTo>
                <a:cubicBezTo>
                  <a:pt x="3959708" y="3911975"/>
                  <a:pt x="3974452" y="3906698"/>
                  <a:pt x="3977805" y="3907136"/>
                </a:cubicBezTo>
                <a:close/>
                <a:moveTo>
                  <a:pt x="3927702" y="3906167"/>
                </a:moveTo>
                <a:cubicBezTo>
                  <a:pt x="3922546" y="3907927"/>
                  <a:pt x="3917213" y="3909497"/>
                  <a:pt x="3913078" y="3908177"/>
                </a:cubicBezTo>
                <a:cubicBezTo>
                  <a:pt x="3918347" y="3914485"/>
                  <a:pt x="3923543" y="3920504"/>
                  <a:pt x="3928632" y="3926622"/>
                </a:cubicBezTo>
                <a:cubicBezTo>
                  <a:pt x="3932221" y="3924006"/>
                  <a:pt x="3935661" y="3920816"/>
                  <a:pt x="3938588" y="3916859"/>
                </a:cubicBezTo>
                <a:cubicBezTo>
                  <a:pt x="3934925" y="3913327"/>
                  <a:pt x="3931455" y="3909794"/>
                  <a:pt x="3927702" y="3906167"/>
                </a:cubicBezTo>
                <a:close/>
                <a:moveTo>
                  <a:pt x="2547672" y="3905263"/>
                </a:moveTo>
                <a:cubicBezTo>
                  <a:pt x="2547656" y="3905455"/>
                  <a:pt x="2547553" y="3905550"/>
                  <a:pt x="2547536" y="3905745"/>
                </a:cubicBezTo>
                <a:cubicBezTo>
                  <a:pt x="2550376" y="3907555"/>
                  <a:pt x="2553024" y="3909361"/>
                  <a:pt x="2555583" y="3911077"/>
                </a:cubicBezTo>
                <a:cubicBezTo>
                  <a:pt x="2555879" y="3910976"/>
                  <a:pt x="2556178" y="3910880"/>
                  <a:pt x="2556475" y="3910782"/>
                </a:cubicBezTo>
                <a:cubicBezTo>
                  <a:pt x="2553545" y="3908878"/>
                  <a:pt x="2550705" y="3907069"/>
                  <a:pt x="2547672" y="3905263"/>
                </a:cubicBezTo>
                <a:close/>
                <a:moveTo>
                  <a:pt x="3443965" y="3904889"/>
                </a:moveTo>
                <a:cubicBezTo>
                  <a:pt x="3440144" y="3906833"/>
                  <a:pt x="3436323" y="3908778"/>
                  <a:pt x="3434098" y="3908888"/>
                </a:cubicBezTo>
                <a:cubicBezTo>
                  <a:pt x="3444502" y="3920737"/>
                  <a:pt x="3454730" y="3932395"/>
                  <a:pt x="3464676" y="3943957"/>
                </a:cubicBezTo>
                <a:cubicBezTo>
                  <a:pt x="3466314" y="3942795"/>
                  <a:pt x="3470214" y="3939890"/>
                  <a:pt x="3474338" y="3936598"/>
                </a:cubicBezTo>
                <a:cubicBezTo>
                  <a:pt x="3472372" y="3934688"/>
                  <a:pt x="3470601" y="3932778"/>
                  <a:pt x="3468742" y="3930774"/>
                </a:cubicBezTo>
                <a:lnTo>
                  <a:pt x="3451978" y="3917176"/>
                </a:lnTo>
                <a:lnTo>
                  <a:pt x="3453919" y="3915203"/>
                </a:lnTo>
                <a:cubicBezTo>
                  <a:pt x="3450624" y="3911861"/>
                  <a:pt x="3447348" y="3908328"/>
                  <a:pt x="3443965" y="3904889"/>
                </a:cubicBezTo>
                <a:close/>
                <a:moveTo>
                  <a:pt x="2118355" y="3903269"/>
                </a:moveTo>
                <a:cubicBezTo>
                  <a:pt x="2118202" y="3903943"/>
                  <a:pt x="2117842" y="3904808"/>
                  <a:pt x="2117604" y="3905386"/>
                </a:cubicBezTo>
                <a:cubicBezTo>
                  <a:pt x="2116961" y="3906158"/>
                  <a:pt x="2116216" y="3907028"/>
                  <a:pt x="2115574" y="3907801"/>
                </a:cubicBezTo>
                <a:close/>
                <a:moveTo>
                  <a:pt x="2823568" y="3899931"/>
                </a:moveTo>
                <a:cubicBezTo>
                  <a:pt x="2822975" y="3900126"/>
                  <a:pt x="2822172" y="3900514"/>
                  <a:pt x="2821368" y="3900903"/>
                </a:cubicBezTo>
                <a:cubicBezTo>
                  <a:pt x="2822311" y="3902339"/>
                  <a:pt x="2823479" y="3903388"/>
                  <a:pt x="2825023" y="3903380"/>
                </a:cubicBezTo>
                <a:lnTo>
                  <a:pt x="2820386" y="3911766"/>
                </a:lnTo>
                <a:cubicBezTo>
                  <a:pt x="2823828" y="3917989"/>
                  <a:pt x="2829172" y="3917476"/>
                  <a:pt x="2833994" y="3917446"/>
                </a:cubicBezTo>
                <a:cubicBezTo>
                  <a:pt x="2833909" y="3919657"/>
                  <a:pt x="2834258" y="3921287"/>
                  <a:pt x="2834502" y="3923015"/>
                </a:cubicBezTo>
                <a:cubicBezTo>
                  <a:pt x="2835607" y="3921278"/>
                  <a:pt x="2836819" y="3919447"/>
                  <a:pt x="2837923" y="3917710"/>
                </a:cubicBezTo>
                <a:cubicBezTo>
                  <a:pt x="2836590" y="3917528"/>
                  <a:pt x="2835342" y="3917438"/>
                  <a:pt x="2833994" y="3917446"/>
                </a:cubicBezTo>
                <a:cubicBezTo>
                  <a:pt x="2833983" y="3916389"/>
                  <a:pt x="2833854" y="3915622"/>
                  <a:pt x="2833947" y="3914469"/>
                </a:cubicBezTo>
                <a:cubicBezTo>
                  <a:pt x="2837382" y="3912525"/>
                  <a:pt x="2839401" y="3912610"/>
                  <a:pt x="2840567" y="3913661"/>
                </a:cubicBezTo>
                <a:cubicBezTo>
                  <a:pt x="2841121" y="3912791"/>
                  <a:pt x="2841568" y="3912019"/>
                  <a:pt x="2842121" y="3911152"/>
                </a:cubicBezTo>
                <a:cubicBezTo>
                  <a:pt x="2841116" y="3910487"/>
                  <a:pt x="2840007" y="3909918"/>
                  <a:pt x="2839000" y="3909250"/>
                </a:cubicBezTo>
                <a:cubicBezTo>
                  <a:pt x="2838761" y="3909827"/>
                  <a:pt x="2838623" y="3910309"/>
                  <a:pt x="2838505" y="3910598"/>
                </a:cubicBezTo>
                <a:cubicBezTo>
                  <a:pt x="2830045" y="3911514"/>
                  <a:pt x="2829618" y="3907290"/>
                  <a:pt x="2829532" y="3903640"/>
                </a:cubicBezTo>
                <a:cubicBezTo>
                  <a:pt x="2829338" y="3903642"/>
                  <a:pt x="2829234" y="3903738"/>
                  <a:pt x="2829041" y="3903740"/>
                </a:cubicBezTo>
                <a:lnTo>
                  <a:pt x="2829267" y="3903354"/>
                </a:lnTo>
                <a:cubicBezTo>
                  <a:pt x="2827431" y="3902213"/>
                  <a:pt x="2825403" y="3901072"/>
                  <a:pt x="2823568" y="3899931"/>
                </a:cubicBezTo>
                <a:close/>
                <a:moveTo>
                  <a:pt x="3094607" y="3899815"/>
                </a:moveTo>
                <a:cubicBezTo>
                  <a:pt x="3093672" y="3902991"/>
                  <a:pt x="3092933" y="3906166"/>
                  <a:pt x="3093055" y="3908182"/>
                </a:cubicBezTo>
                <a:lnTo>
                  <a:pt x="3094541" y="3907692"/>
                </a:lnTo>
                <a:cubicBezTo>
                  <a:pt x="3094365" y="3911055"/>
                  <a:pt x="3092857" y="3912987"/>
                  <a:pt x="3090923" y="3914247"/>
                </a:cubicBezTo>
                <a:cubicBezTo>
                  <a:pt x="3105467" y="3926166"/>
                  <a:pt x="3119478" y="3937512"/>
                  <a:pt x="3133120" y="3948670"/>
                </a:cubicBezTo>
                <a:lnTo>
                  <a:pt x="3133790" y="3945207"/>
                </a:lnTo>
                <a:cubicBezTo>
                  <a:pt x="3137589" y="3941149"/>
                  <a:pt x="3135800" y="3950093"/>
                  <a:pt x="3138875" y="3949017"/>
                </a:cubicBezTo>
                <a:lnTo>
                  <a:pt x="3135101" y="3950387"/>
                </a:lnTo>
                <a:cubicBezTo>
                  <a:pt x="3158942" y="3970028"/>
                  <a:pt x="3181525" y="3988530"/>
                  <a:pt x="3201978" y="4005983"/>
                </a:cubicBezTo>
                <a:cubicBezTo>
                  <a:pt x="3219279" y="4021921"/>
                  <a:pt x="3235234" y="4036616"/>
                  <a:pt x="3250231" y="4050072"/>
                </a:cubicBezTo>
                <a:cubicBezTo>
                  <a:pt x="3209505" y="4008243"/>
                  <a:pt x="3166074" y="3964125"/>
                  <a:pt x="3120560" y="3918389"/>
                </a:cubicBezTo>
                <a:cubicBezTo>
                  <a:pt x="3111909" y="3912197"/>
                  <a:pt x="3103346" y="3906101"/>
                  <a:pt x="3094607" y="3899815"/>
                </a:cubicBezTo>
                <a:close/>
                <a:moveTo>
                  <a:pt x="2818951" y="3897460"/>
                </a:moveTo>
                <a:cubicBezTo>
                  <a:pt x="2819539" y="3898513"/>
                  <a:pt x="2820129" y="3899566"/>
                  <a:pt x="2820733" y="3900427"/>
                </a:cubicBezTo>
                <a:lnTo>
                  <a:pt x="2822073" y="3899364"/>
                </a:lnTo>
                <a:cubicBezTo>
                  <a:pt x="2821068" y="3898696"/>
                  <a:pt x="2819957" y="3898126"/>
                  <a:pt x="2818951" y="3897460"/>
                </a:cubicBezTo>
                <a:close/>
                <a:moveTo>
                  <a:pt x="3434456" y="3895053"/>
                </a:moveTo>
                <a:cubicBezTo>
                  <a:pt x="3432304" y="3895451"/>
                  <a:pt x="3429582" y="3896907"/>
                  <a:pt x="3426051" y="3900001"/>
                </a:cubicBezTo>
                <a:cubicBezTo>
                  <a:pt x="3428074" y="3902391"/>
                  <a:pt x="3430112" y="3904589"/>
                  <a:pt x="3432044" y="3906883"/>
                </a:cubicBezTo>
                <a:cubicBezTo>
                  <a:pt x="3432210" y="3906017"/>
                  <a:pt x="3432587" y="3904959"/>
                  <a:pt x="3433380" y="3903513"/>
                </a:cubicBezTo>
                <a:cubicBezTo>
                  <a:pt x="3435187" y="3907343"/>
                  <a:pt x="3438826" y="3906457"/>
                  <a:pt x="3442800" y="3903840"/>
                </a:cubicBezTo>
                <a:cubicBezTo>
                  <a:pt x="3440053" y="3900878"/>
                  <a:pt x="3437202" y="3898015"/>
                  <a:pt x="3434456" y="3895053"/>
                </a:cubicBezTo>
                <a:close/>
                <a:moveTo>
                  <a:pt x="3005829" y="3894015"/>
                </a:moveTo>
                <a:lnTo>
                  <a:pt x="2996312" y="3905505"/>
                </a:lnTo>
                <a:cubicBezTo>
                  <a:pt x="3000231" y="3908266"/>
                  <a:pt x="3003943" y="3911223"/>
                  <a:pt x="3007757" y="3914081"/>
                </a:cubicBezTo>
                <a:lnTo>
                  <a:pt x="3018800" y="3902773"/>
                </a:lnTo>
                <a:cubicBezTo>
                  <a:pt x="3014408" y="3899919"/>
                  <a:pt x="3010119" y="3896967"/>
                  <a:pt x="3005829" y="3894015"/>
                </a:cubicBezTo>
                <a:close/>
                <a:moveTo>
                  <a:pt x="3912553" y="3893387"/>
                </a:moveTo>
                <a:cubicBezTo>
                  <a:pt x="3909026" y="3892927"/>
                  <a:pt x="3904960" y="3893144"/>
                  <a:pt x="3900669" y="3893747"/>
                </a:cubicBezTo>
                <a:cubicBezTo>
                  <a:pt x="3901998" y="3895181"/>
                  <a:pt x="3903400" y="3896901"/>
                  <a:pt x="3904728" y="3898334"/>
                </a:cubicBezTo>
                <a:cubicBezTo>
                  <a:pt x="3906220" y="3900149"/>
                  <a:pt x="3907637" y="3901677"/>
                  <a:pt x="3909037" y="3903400"/>
                </a:cubicBezTo>
                <a:cubicBezTo>
                  <a:pt x="3912119" y="3901074"/>
                  <a:pt x="3919782" y="3895744"/>
                  <a:pt x="3912553" y="3893387"/>
                </a:cubicBezTo>
                <a:close/>
                <a:moveTo>
                  <a:pt x="2811051" y="3892704"/>
                </a:moveTo>
                <a:cubicBezTo>
                  <a:pt x="2810811" y="3893283"/>
                  <a:pt x="2810779" y="3893668"/>
                  <a:pt x="2810541" y="3894246"/>
                </a:cubicBezTo>
                <a:cubicBezTo>
                  <a:pt x="2811062" y="3893763"/>
                  <a:pt x="2811551" y="3893664"/>
                  <a:pt x="2812058" y="3893371"/>
                </a:cubicBezTo>
                <a:cubicBezTo>
                  <a:pt x="2811687" y="3893183"/>
                  <a:pt x="2811420" y="3892896"/>
                  <a:pt x="2811051" y="3892704"/>
                </a:cubicBezTo>
                <a:close/>
                <a:moveTo>
                  <a:pt x="3431267" y="3891614"/>
                </a:moveTo>
                <a:cubicBezTo>
                  <a:pt x="3431058" y="3891808"/>
                  <a:pt x="3431146" y="3891903"/>
                  <a:pt x="3430938" y="3892095"/>
                </a:cubicBezTo>
                <a:cubicBezTo>
                  <a:pt x="3431042" y="3891999"/>
                  <a:pt x="3431146" y="3891903"/>
                  <a:pt x="3431355" y="3891709"/>
                </a:cubicBezTo>
                <a:cubicBezTo>
                  <a:pt x="3431355" y="3891709"/>
                  <a:pt x="3431267" y="3891614"/>
                  <a:pt x="3431267" y="3891614"/>
                </a:cubicBezTo>
                <a:close/>
                <a:moveTo>
                  <a:pt x="3428588" y="3890189"/>
                </a:moveTo>
                <a:lnTo>
                  <a:pt x="3417846" y="3890735"/>
                </a:lnTo>
                <a:cubicBezTo>
                  <a:pt x="3419530" y="3892549"/>
                  <a:pt x="3421195" y="3894558"/>
                  <a:pt x="3422966" y="3896467"/>
                </a:cubicBezTo>
                <a:cubicBezTo>
                  <a:pt x="3423672" y="3894926"/>
                  <a:pt x="3425267" y="3893092"/>
                  <a:pt x="3428588" y="3890189"/>
                </a:cubicBezTo>
                <a:close/>
                <a:moveTo>
                  <a:pt x="2999071" y="3889446"/>
                </a:moveTo>
                <a:cubicBezTo>
                  <a:pt x="2995954" y="3889848"/>
                  <a:pt x="2990448" y="3893532"/>
                  <a:pt x="2984943" y="3897217"/>
                </a:cubicBezTo>
                <a:cubicBezTo>
                  <a:pt x="2988314" y="3899598"/>
                  <a:pt x="2991582" y="3902076"/>
                  <a:pt x="2994953" y="3904456"/>
                </a:cubicBezTo>
                <a:lnTo>
                  <a:pt x="2999464" y="3897609"/>
                </a:lnTo>
                <a:cubicBezTo>
                  <a:pt x="3001007" y="3894045"/>
                  <a:pt x="3001357" y="3892121"/>
                  <a:pt x="3001171" y="3890875"/>
                </a:cubicBezTo>
                <a:cubicBezTo>
                  <a:pt x="3000535" y="3890398"/>
                  <a:pt x="2999707" y="3889923"/>
                  <a:pt x="2999071" y="3889446"/>
                </a:cubicBezTo>
                <a:close/>
                <a:moveTo>
                  <a:pt x="2420161" y="3886345"/>
                </a:moveTo>
                <a:cubicBezTo>
                  <a:pt x="2419728" y="3886925"/>
                  <a:pt x="2419294" y="3887503"/>
                  <a:pt x="2418845" y="3888276"/>
                </a:cubicBezTo>
                <a:cubicBezTo>
                  <a:pt x="2419129" y="3888370"/>
                  <a:pt x="2419394" y="3888657"/>
                  <a:pt x="2419764" y="3888848"/>
                </a:cubicBezTo>
                <a:cubicBezTo>
                  <a:pt x="2420018" y="3888078"/>
                  <a:pt x="2420364" y="3887403"/>
                  <a:pt x="2420708" y="3886729"/>
                </a:cubicBezTo>
                <a:cubicBezTo>
                  <a:pt x="2420530" y="3886537"/>
                  <a:pt x="2420338" y="3886536"/>
                  <a:pt x="2420161" y="3886345"/>
                </a:cubicBezTo>
                <a:close/>
                <a:moveTo>
                  <a:pt x="3416161" y="3875950"/>
                </a:moveTo>
                <a:cubicBezTo>
                  <a:pt x="3413278" y="3877026"/>
                  <a:pt x="3410396" y="3878101"/>
                  <a:pt x="3407425" y="3879079"/>
                </a:cubicBezTo>
                <a:cubicBezTo>
                  <a:pt x="3409799" y="3881849"/>
                  <a:pt x="3412192" y="3884429"/>
                  <a:pt x="3414481" y="3887105"/>
                </a:cubicBezTo>
                <a:cubicBezTo>
                  <a:pt x="3415955" y="3885557"/>
                  <a:pt x="3417076" y="3883631"/>
                  <a:pt x="3416445" y="3881906"/>
                </a:cubicBezTo>
                <a:cubicBezTo>
                  <a:pt x="3417382" y="3884590"/>
                  <a:pt x="3420838" y="3884760"/>
                  <a:pt x="3424503" y="3884739"/>
                </a:cubicBezTo>
                <a:cubicBezTo>
                  <a:pt x="3421756" y="3881777"/>
                  <a:pt x="3418908" y="3878912"/>
                  <a:pt x="3416161" y="3875950"/>
                </a:cubicBezTo>
                <a:close/>
                <a:moveTo>
                  <a:pt x="1736806" y="3874567"/>
                </a:moveTo>
                <a:cubicBezTo>
                  <a:pt x="1737572" y="3879367"/>
                  <a:pt x="1737856" y="3881765"/>
                  <a:pt x="1725506" y="3903167"/>
                </a:cubicBezTo>
                <a:lnTo>
                  <a:pt x="1712871" y="3922169"/>
                </a:lnTo>
                <a:close/>
                <a:moveTo>
                  <a:pt x="3810177" y="3869994"/>
                </a:moveTo>
                <a:cubicBezTo>
                  <a:pt x="3808708" y="3870291"/>
                  <a:pt x="3805440" y="3871369"/>
                  <a:pt x="3802405" y="3873115"/>
                </a:cubicBezTo>
                <a:cubicBezTo>
                  <a:pt x="3803203" y="3873975"/>
                  <a:pt x="3804075" y="3875123"/>
                  <a:pt x="3804943" y="3876272"/>
                </a:cubicBezTo>
                <a:cubicBezTo>
                  <a:pt x="3806940" y="3874241"/>
                  <a:pt x="3809709" y="3872209"/>
                  <a:pt x="3810177" y="3869994"/>
                </a:cubicBezTo>
                <a:close/>
                <a:moveTo>
                  <a:pt x="2861194" y="3866462"/>
                </a:moveTo>
                <a:lnTo>
                  <a:pt x="2854394" y="3870635"/>
                </a:lnTo>
                <a:cubicBezTo>
                  <a:pt x="2856864" y="3872254"/>
                  <a:pt x="2859246" y="3873775"/>
                  <a:pt x="2861613" y="3875489"/>
                </a:cubicBezTo>
                <a:cubicBezTo>
                  <a:pt x="2863210" y="3873654"/>
                  <a:pt x="2864803" y="3871819"/>
                  <a:pt x="2866401" y="3869985"/>
                </a:cubicBezTo>
                <a:cubicBezTo>
                  <a:pt x="2864670" y="3868747"/>
                  <a:pt x="2862923" y="3867700"/>
                  <a:pt x="2861194" y="3866462"/>
                </a:cubicBezTo>
                <a:close/>
                <a:moveTo>
                  <a:pt x="3400943" y="3865188"/>
                </a:moveTo>
                <a:lnTo>
                  <a:pt x="3397640" y="3867899"/>
                </a:lnTo>
                <a:cubicBezTo>
                  <a:pt x="3398597" y="3869143"/>
                  <a:pt x="3399748" y="3870384"/>
                  <a:pt x="3400900" y="3871626"/>
                </a:cubicBezTo>
                <a:close/>
                <a:moveTo>
                  <a:pt x="2763586" y="3864945"/>
                </a:moveTo>
                <a:cubicBezTo>
                  <a:pt x="2761645" y="3867454"/>
                  <a:pt x="2760003" y="3869865"/>
                  <a:pt x="2758167" y="3872280"/>
                </a:cubicBezTo>
                <a:cubicBezTo>
                  <a:pt x="2758907" y="3872658"/>
                  <a:pt x="2759736" y="3873134"/>
                  <a:pt x="2760459" y="3873704"/>
                </a:cubicBezTo>
                <a:cubicBezTo>
                  <a:pt x="2761148" y="3872355"/>
                  <a:pt x="2761823" y="3871199"/>
                  <a:pt x="2762510" y="3869849"/>
                </a:cubicBezTo>
                <a:cubicBezTo>
                  <a:pt x="2761999" y="3871389"/>
                  <a:pt x="2762113" y="3872351"/>
                  <a:pt x="2762229" y="3873311"/>
                </a:cubicBezTo>
                <a:cubicBezTo>
                  <a:pt x="2768384" y="3873464"/>
                  <a:pt x="2773470" y="3873723"/>
                  <a:pt x="2777395" y="3875234"/>
                </a:cubicBezTo>
                <a:cubicBezTo>
                  <a:pt x="2778389" y="3874844"/>
                  <a:pt x="2779266" y="3874743"/>
                  <a:pt x="2780142" y="3874641"/>
                </a:cubicBezTo>
                <a:cubicBezTo>
                  <a:pt x="2774623" y="3871409"/>
                  <a:pt x="2769104" y="3868177"/>
                  <a:pt x="2763586" y="3864945"/>
                </a:cubicBezTo>
                <a:close/>
                <a:moveTo>
                  <a:pt x="3043172" y="3864008"/>
                </a:moveTo>
                <a:cubicBezTo>
                  <a:pt x="3040325" y="3867004"/>
                  <a:pt x="3037822" y="3869324"/>
                  <a:pt x="3035455" y="3871164"/>
                </a:cubicBezTo>
                <a:cubicBezTo>
                  <a:pt x="3038086" y="3873164"/>
                  <a:pt x="3040807" y="3875261"/>
                  <a:pt x="3043438" y="3877263"/>
                </a:cubicBezTo>
                <a:lnTo>
                  <a:pt x="3044898" y="3875908"/>
                </a:lnTo>
                <a:lnTo>
                  <a:pt x="3043511" y="3877549"/>
                </a:lnTo>
                <a:cubicBezTo>
                  <a:pt x="3058029" y="3888606"/>
                  <a:pt x="3072073" y="3899567"/>
                  <a:pt x="3085643" y="3910437"/>
                </a:cubicBezTo>
                <a:cubicBezTo>
                  <a:pt x="3088021" y="3906098"/>
                  <a:pt x="3090247" y="3902435"/>
                  <a:pt x="3092563" y="3898865"/>
                </a:cubicBezTo>
                <a:cubicBezTo>
                  <a:pt x="3085733" y="3894010"/>
                  <a:pt x="3078988" y="3889247"/>
                  <a:pt x="3072158" y="3884389"/>
                </a:cubicBezTo>
                <a:lnTo>
                  <a:pt x="3069279" y="3887769"/>
                </a:lnTo>
                <a:lnTo>
                  <a:pt x="3070797" y="3883340"/>
                </a:lnTo>
                <a:cubicBezTo>
                  <a:pt x="3061687" y="3876863"/>
                  <a:pt x="3052475" y="3870484"/>
                  <a:pt x="3043172" y="3864008"/>
                </a:cubicBezTo>
                <a:close/>
                <a:moveTo>
                  <a:pt x="2374545" y="3859535"/>
                </a:moveTo>
                <a:cubicBezTo>
                  <a:pt x="2374216" y="3860018"/>
                  <a:pt x="2373991" y="3860402"/>
                  <a:pt x="2373573" y="3860789"/>
                </a:cubicBezTo>
                <a:cubicBezTo>
                  <a:pt x="2379907" y="3864689"/>
                  <a:pt x="2386255" y="3868397"/>
                  <a:pt x="2392584" y="3872297"/>
                </a:cubicBezTo>
                <a:cubicBezTo>
                  <a:pt x="2393003" y="3871910"/>
                  <a:pt x="2393331" y="3871429"/>
                  <a:pt x="2393659" y="3870945"/>
                </a:cubicBezTo>
                <a:cubicBezTo>
                  <a:pt x="2387313" y="3867238"/>
                  <a:pt x="2380981" y="3863338"/>
                  <a:pt x="2374545" y="3859535"/>
                </a:cubicBezTo>
                <a:close/>
                <a:moveTo>
                  <a:pt x="3126071" y="3847362"/>
                </a:moveTo>
                <a:lnTo>
                  <a:pt x="3121639" y="3849697"/>
                </a:lnTo>
                <a:lnTo>
                  <a:pt x="3118162" y="3850965"/>
                </a:lnTo>
                <a:cubicBezTo>
                  <a:pt x="3122946" y="3856125"/>
                  <a:pt x="3127833" y="3861185"/>
                  <a:pt x="3132617" y="3866345"/>
                </a:cubicBezTo>
                <a:cubicBezTo>
                  <a:pt x="3133482" y="3865187"/>
                  <a:pt x="3134362" y="3863836"/>
                  <a:pt x="3135198" y="3863061"/>
                </a:cubicBezTo>
                <a:cubicBezTo>
                  <a:pt x="3133931" y="3864414"/>
                  <a:pt x="3133733" y="3865665"/>
                  <a:pt x="3133236" y="3867013"/>
                </a:cubicBezTo>
                <a:cubicBezTo>
                  <a:pt x="3139082" y="3873317"/>
                  <a:pt x="3144842" y="3879527"/>
                  <a:pt x="3150688" y="3885832"/>
                </a:cubicBezTo>
                <a:cubicBezTo>
                  <a:pt x="3152888" y="3881304"/>
                  <a:pt x="3155215" y="3878791"/>
                  <a:pt x="3159883" y="3879434"/>
                </a:cubicBezTo>
                <a:cubicBezTo>
                  <a:pt x="3156810" y="3880511"/>
                  <a:pt x="3159137" y="3883858"/>
                  <a:pt x="3157015" y="3887427"/>
                </a:cubicBezTo>
                <a:lnTo>
                  <a:pt x="3153007" y="3888123"/>
                </a:lnTo>
                <a:cubicBezTo>
                  <a:pt x="3155398" y="3890702"/>
                  <a:pt x="3157701" y="3893185"/>
                  <a:pt x="3160092" y="3895763"/>
                </a:cubicBezTo>
                <a:cubicBezTo>
                  <a:pt x="3160508" y="3895377"/>
                  <a:pt x="3161016" y="3895086"/>
                  <a:pt x="3161568" y="3894218"/>
                </a:cubicBezTo>
                <a:cubicBezTo>
                  <a:pt x="3162406" y="3895751"/>
                  <a:pt x="3163115" y="3896515"/>
                  <a:pt x="3163663" y="3896895"/>
                </a:cubicBezTo>
                <a:cubicBezTo>
                  <a:pt x="3163422" y="3897474"/>
                  <a:pt x="3163198" y="3897859"/>
                  <a:pt x="3162943" y="3898631"/>
                </a:cubicBezTo>
                <a:cubicBezTo>
                  <a:pt x="3162749" y="3898629"/>
                  <a:pt x="3162749" y="3898629"/>
                  <a:pt x="3162467" y="3898536"/>
                </a:cubicBezTo>
                <a:cubicBezTo>
                  <a:pt x="3164151" y="3900351"/>
                  <a:pt x="3165924" y="3902262"/>
                  <a:pt x="3167606" y="3904077"/>
                </a:cubicBezTo>
                <a:cubicBezTo>
                  <a:pt x="3217216" y="3943353"/>
                  <a:pt x="3263578" y="3982263"/>
                  <a:pt x="3305391" y="4020243"/>
                </a:cubicBezTo>
                <a:cubicBezTo>
                  <a:pt x="3305656" y="4020530"/>
                  <a:pt x="3306114" y="4020816"/>
                  <a:pt x="3306379" y="4021102"/>
                </a:cubicBezTo>
                <a:cubicBezTo>
                  <a:pt x="3284537" y="3999428"/>
                  <a:pt x="3260920" y="3975843"/>
                  <a:pt x="3235696" y="3950734"/>
                </a:cubicBezTo>
                <a:cubicBezTo>
                  <a:pt x="3206614" y="3922091"/>
                  <a:pt x="3175482" y="3891445"/>
                  <a:pt x="3142737" y="3859270"/>
                </a:cubicBezTo>
                <a:cubicBezTo>
                  <a:pt x="3137368" y="3855364"/>
                  <a:pt x="3131720" y="3851365"/>
                  <a:pt x="3126071" y="3847362"/>
                </a:cubicBezTo>
                <a:close/>
                <a:moveTo>
                  <a:pt x="3387471" y="3846058"/>
                </a:moveTo>
                <a:cubicBezTo>
                  <a:pt x="3384115" y="3847041"/>
                  <a:pt x="3382049" y="3847532"/>
                  <a:pt x="3379720" y="3847738"/>
                </a:cubicBezTo>
                <a:cubicBezTo>
                  <a:pt x="3385640" y="3854332"/>
                  <a:pt x="3391557" y="3860923"/>
                  <a:pt x="3397388" y="3867420"/>
                </a:cubicBezTo>
                <a:lnTo>
                  <a:pt x="3402400" y="3861530"/>
                </a:lnTo>
                <a:cubicBezTo>
                  <a:pt x="3401055" y="3860288"/>
                  <a:pt x="3399816" y="3858952"/>
                  <a:pt x="3398575" y="3857613"/>
                </a:cubicBezTo>
                <a:cubicBezTo>
                  <a:pt x="3397845" y="3858291"/>
                  <a:pt x="3397115" y="3858968"/>
                  <a:pt x="3396667" y="3859739"/>
                </a:cubicBezTo>
                <a:cubicBezTo>
                  <a:pt x="3397043" y="3858680"/>
                  <a:pt x="3397492" y="3857909"/>
                  <a:pt x="3398133" y="3857136"/>
                </a:cubicBezTo>
                <a:cubicBezTo>
                  <a:pt x="3397053" y="3856183"/>
                  <a:pt x="3396168" y="3855228"/>
                  <a:pt x="3395193" y="3854177"/>
                </a:cubicBezTo>
                <a:cubicBezTo>
                  <a:pt x="3395074" y="3854465"/>
                  <a:pt x="3394760" y="3854756"/>
                  <a:pt x="3394642" y="3855044"/>
                </a:cubicBezTo>
                <a:lnTo>
                  <a:pt x="3394928" y="3853891"/>
                </a:lnTo>
                <a:cubicBezTo>
                  <a:pt x="3392446" y="3851214"/>
                  <a:pt x="3389951" y="3848732"/>
                  <a:pt x="3387471" y="3846058"/>
                </a:cubicBezTo>
                <a:close/>
                <a:moveTo>
                  <a:pt x="3017085" y="3845914"/>
                </a:moveTo>
                <a:lnTo>
                  <a:pt x="3011680" y="3853056"/>
                </a:lnTo>
                <a:cubicBezTo>
                  <a:pt x="3014682" y="3855247"/>
                  <a:pt x="3017861" y="3857630"/>
                  <a:pt x="3020761" y="3859919"/>
                </a:cubicBezTo>
                <a:cubicBezTo>
                  <a:pt x="3023945" y="3857496"/>
                  <a:pt x="3027053" y="3856037"/>
                  <a:pt x="3030039" y="3854866"/>
                </a:cubicBezTo>
                <a:cubicBezTo>
                  <a:pt x="3025752" y="3851915"/>
                  <a:pt x="3021462" y="3848960"/>
                  <a:pt x="3017085" y="3845914"/>
                </a:cubicBezTo>
                <a:close/>
                <a:moveTo>
                  <a:pt x="3813685" y="3842402"/>
                </a:moveTo>
                <a:cubicBezTo>
                  <a:pt x="3806593" y="3848979"/>
                  <a:pt x="3799278" y="3855938"/>
                  <a:pt x="3793273" y="3862220"/>
                </a:cubicBezTo>
                <a:cubicBezTo>
                  <a:pt x="3796074" y="3865660"/>
                  <a:pt x="3798983" y="3869006"/>
                  <a:pt x="3801712" y="3872160"/>
                </a:cubicBezTo>
                <a:cubicBezTo>
                  <a:pt x="3807510" y="3866072"/>
                  <a:pt x="3817634" y="3861301"/>
                  <a:pt x="3826222" y="3855294"/>
                </a:cubicBezTo>
                <a:cubicBezTo>
                  <a:pt x="3822044" y="3850997"/>
                  <a:pt x="3817954" y="3846796"/>
                  <a:pt x="3813685" y="3842402"/>
                </a:cubicBezTo>
                <a:close/>
                <a:moveTo>
                  <a:pt x="3378352" y="3838524"/>
                </a:moveTo>
                <a:cubicBezTo>
                  <a:pt x="3374949" y="3840083"/>
                  <a:pt x="3372932" y="3840000"/>
                  <a:pt x="3371853" y="3839044"/>
                </a:cubicBezTo>
                <a:cubicBezTo>
                  <a:pt x="3372810" y="3840286"/>
                  <a:pt x="3373786" y="3841339"/>
                  <a:pt x="3374849" y="3842485"/>
                </a:cubicBezTo>
                <a:cubicBezTo>
                  <a:pt x="3376292" y="3841323"/>
                  <a:pt x="3377544" y="3840162"/>
                  <a:pt x="3378352" y="3838524"/>
                </a:cubicBezTo>
                <a:close/>
                <a:moveTo>
                  <a:pt x="3750022" y="3837122"/>
                </a:moveTo>
                <a:cubicBezTo>
                  <a:pt x="3748176" y="3838480"/>
                  <a:pt x="3746525" y="3839836"/>
                  <a:pt x="3745169" y="3841093"/>
                </a:cubicBezTo>
                <a:lnTo>
                  <a:pt x="3754483" y="3841516"/>
                </a:lnTo>
                <a:cubicBezTo>
                  <a:pt x="3752961" y="3840083"/>
                  <a:pt x="3751544" y="3838555"/>
                  <a:pt x="3750022" y="3837122"/>
                </a:cubicBezTo>
                <a:close/>
                <a:moveTo>
                  <a:pt x="2919406" y="3837000"/>
                </a:moveTo>
                <a:cubicBezTo>
                  <a:pt x="2917137" y="3839993"/>
                  <a:pt x="2914973" y="3842887"/>
                  <a:pt x="2912811" y="3845781"/>
                </a:cubicBezTo>
                <a:cubicBezTo>
                  <a:pt x="2917910" y="3849400"/>
                  <a:pt x="2923102" y="3853116"/>
                  <a:pt x="2928204" y="3856736"/>
                </a:cubicBezTo>
                <a:cubicBezTo>
                  <a:pt x="2928991" y="3856538"/>
                  <a:pt x="2929688" y="3856246"/>
                  <a:pt x="2930403" y="3855763"/>
                </a:cubicBezTo>
                <a:cubicBezTo>
                  <a:pt x="2929954" y="3856532"/>
                  <a:pt x="2929731" y="3856918"/>
                  <a:pt x="2929387" y="3857593"/>
                </a:cubicBezTo>
                <a:cubicBezTo>
                  <a:pt x="2933394" y="3860450"/>
                  <a:pt x="2937401" y="3863309"/>
                  <a:pt x="2941319" y="3866071"/>
                </a:cubicBezTo>
                <a:cubicBezTo>
                  <a:pt x="2945110" y="3860955"/>
                  <a:pt x="2948568" y="3857572"/>
                  <a:pt x="2948045" y="3861609"/>
                </a:cubicBezTo>
                <a:cubicBezTo>
                  <a:pt x="2948431" y="3861607"/>
                  <a:pt x="2948521" y="3861703"/>
                  <a:pt x="2948801" y="3861798"/>
                </a:cubicBezTo>
                <a:lnTo>
                  <a:pt x="2944144" y="3868070"/>
                </a:lnTo>
                <a:cubicBezTo>
                  <a:pt x="2946510" y="3869784"/>
                  <a:pt x="2948786" y="3871403"/>
                  <a:pt x="2951153" y="3873118"/>
                </a:cubicBezTo>
                <a:cubicBezTo>
                  <a:pt x="2951367" y="3871676"/>
                  <a:pt x="2951910" y="3869751"/>
                  <a:pt x="2952676" y="3867442"/>
                </a:cubicBezTo>
                <a:cubicBezTo>
                  <a:pt x="2952521" y="3869364"/>
                  <a:pt x="2951962" y="3871479"/>
                  <a:pt x="2951610" y="3873403"/>
                </a:cubicBezTo>
                <a:cubicBezTo>
                  <a:pt x="2959539" y="3879024"/>
                  <a:pt x="2967273" y="3884645"/>
                  <a:pt x="2975109" y="3890170"/>
                </a:cubicBezTo>
                <a:cubicBezTo>
                  <a:pt x="2976918" y="3886890"/>
                  <a:pt x="2979458" y="3882935"/>
                  <a:pt x="2982431" y="3878403"/>
                </a:cubicBezTo>
                <a:cubicBezTo>
                  <a:pt x="2973469" y="3872503"/>
                  <a:pt x="2964505" y="3866600"/>
                  <a:pt x="2955364" y="3860509"/>
                </a:cubicBezTo>
                <a:cubicBezTo>
                  <a:pt x="2954404" y="3862819"/>
                  <a:pt x="2953533" y="3865228"/>
                  <a:pt x="2952676" y="3867442"/>
                </a:cubicBezTo>
                <a:cubicBezTo>
                  <a:pt x="2952912" y="3864559"/>
                  <a:pt x="2952136" y="3862257"/>
                  <a:pt x="2948801" y="3861798"/>
                </a:cubicBezTo>
                <a:lnTo>
                  <a:pt x="2951711" y="3858033"/>
                </a:lnTo>
                <a:cubicBezTo>
                  <a:pt x="2941002" y="3851085"/>
                  <a:pt x="2930395" y="3844040"/>
                  <a:pt x="2919406" y="3837000"/>
                </a:cubicBezTo>
                <a:close/>
                <a:moveTo>
                  <a:pt x="2332373" y="3835391"/>
                </a:moveTo>
                <a:cubicBezTo>
                  <a:pt x="2332165" y="3835585"/>
                  <a:pt x="2331956" y="3835779"/>
                  <a:pt x="2331643" y="3836069"/>
                </a:cubicBezTo>
                <a:cubicBezTo>
                  <a:pt x="2335417" y="3838255"/>
                  <a:pt x="2339101" y="3840347"/>
                  <a:pt x="2342874" y="3842531"/>
                </a:cubicBezTo>
                <a:cubicBezTo>
                  <a:pt x="2342995" y="3842245"/>
                  <a:pt x="2343309" y="3841954"/>
                  <a:pt x="2343426" y="3841665"/>
                </a:cubicBezTo>
                <a:cubicBezTo>
                  <a:pt x="2339743" y="3839574"/>
                  <a:pt x="2336058" y="3837485"/>
                  <a:pt x="2332373" y="3835391"/>
                </a:cubicBezTo>
                <a:close/>
                <a:moveTo>
                  <a:pt x="1573487" y="3834141"/>
                </a:moveTo>
                <a:cubicBezTo>
                  <a:pt x="1573735" y="3834184"/>
                  <a:pt x="1573368" y="3835327"/>
                  <a:pt x="1572624" y="3837178"/>
                </a:cubicBezTo>
                <a:cubicBezTo>
                  <a:pt x="1569646" y="3844581"/>
                  <a:pt x="1560623" y="3863298"/>
                  <a:pt x="1560759" y="3868149"/>
                </a:cubicBezTo>
                <a:cubicBezTo>
                  <a:pt x="1556670" y="3869805"/>
                  <a:pt x="1548908" y="3877539"/>
                  <a:pt x="1548225" y="3874085"/>
                </a:cubicBezTo>
                <a:cubicBezTo>
                  <a:pt x="1566459" y="3843785"/>
                  <a:pt x="1572741" y="3834011"/>
                  <a:pt x="1573487" y="3834141"/>
                </a:cubicBezTo>
                <a:close/>
                <a:moveTo>
                  <a:pt x="3106106" y="3833365"/>
                </a:moveTo>
                <a:cubicBezTo>
                  <a:pt x="3104814" y="3833852"/>
                  <a:pt x="3103714" y="3834339"/>
                  <a:pt x="3102629" y="3834634"/>
                </a:cubicBezTo>
                <a:cubicBezTo>
                  <a:pt x="3107873" y="3840077"/>
                  <a:pt x="3112922" y="3845522"/>
                  <a:pt x="3118267" y="3850869"/>
                </a:cubicBezTo>
                <a:lnTo>
                  <a:pt x="3125983" y="3847268"/>
                </a:lnTo>
                <a:cubicBezTo>
                  <a:pt x="3122241" y="3844696"/>
                  <a:pt x="3118604" y="3842030"/>
                  <a:pt x="3114774" y="3839362"/>
                </a:cubicBezTo>
                <a:cubicBezTo>
                  <a:pt x="3113820" y="3840426"/>
                  <a:pt x="3112865" y="3841487"/>
                  <a:pt x="3111453" y="3842266"/>
                </a:cubicBezTo>
                <a:cubicBezTo>
                  <a:pt x="3111816" y="3840149"/>
                  <a:pt x="3111750" y="3838613"/>
                  <a:pt x="3111667" y="3837270"/>
                </a:cubicBezTo>
                <a:cubicBezTo>
                  <a:pt x="3110486" y="3836411"/>
                  <a:pt x="3109391" y="3835649"/>
                  <a:pt x="3108206" y="3834792"/>
                </a:cubicBezTo>
                <a:cubicBezTo>
                  <a:pt x="3107572" y="3834315"/>
                  <a:pt x="3106743" y="3833839"/>
                  <a:pt x="3106106" y="3833365"/>
                </a:cubicBezTo>
                <a:close/>
                <a:moveTo>
                  <a:pt x="3438021" y="3831341"/>
                </a:moveTo>
                <a:cubicBezTo>
                  <a:pt x="3437724" y="3831437"/>
                  <a:pt x="3437428" y="3831536"/>
                  <a:pt x="3437128" y="3831632"/>
                </a:cubicBezTo>
                <a:cubicBezTo>
                  <a:pt x="3437218" y="3831730"/>
                  <a:pt x="3437396" y="3831921"/>
                  <a:pt x="3437469" y="3832208"/>
                </a:cubicBezTo>
                <a:cubicBezTo>
                  <a:pt x="3437693" y="3831822"/>
                  <a:pt x="3437902" y="3831628"/>
                  <a:pt x="3438021" y="3831341"/>
                </a:cubicBezTo>
                <a:close/>
                <a:moveTo>
                  <a:pt x="2701042" y="3828245"/>
                </a:moveTo>
                <a:lnTo>
                  <a:pt x="2698440" y="3832968"/>
                </a:lnTo>
                <a:lnTo>
                  <a:pt x="2705247" y="3836961"/>
                </a:lnTo>
                <a:cubicBezTo>
                  <a:pt x="2705252" y="3835712"/>
                  <a:pt x="2705555" y="3834366"/>
                  <a:pt x="2705889" y="3832633"/>
                </a:cubicBezTo>
                <a:cubicBezTo>
                  <a:pt x="2705867" y="3834076"/>
                  <a:pt x="2705830" y="3835707"/>
                  <a:pt x="2705705" y="3837245"/>
                </a:cubicBezTo>
                <a:lnTo>
                  <a:pt x="2708279" y="3838768"/>
                </a:lnTo>
                <a:cubicBezTo>
                  <a:pt x="2708161" y="3839056"/>
                  <a:pt x="2708055" y="3839154"/>
                  <a:pt x="2707952" y="3839250"/>
                </a:cubicBezTo>
                <a:cubicBezTo>
                  <a:pt x="2714637" y="3843534"/>
                  <a:pt x="2720952" y="3847624"/>
                  <a:pt x="2727446" y="3851908"/>
                </a:cubicBezTo>
                <a:cubicBezTo>
                  <a:pt x="2733664" y="3851293"/>
                  <a:pt x="2739555" y="3851161"/>
                  <a:pt x="2741341" y="3856434"/>
                </a:cubicBezTo>
                <a:cubicBezTo>
                  <a:pt x="2742296" y="3855371"/>
                  <a:pt x="2743234" y="3854502"/>
                  <a:pt x="2744099" y="3853343"/>
                </a:cubicBezTo>
                <a:cubicBezTo>
                  <a:pt x="2731584" y="3846118"/>
                  <a:pt x="2718886" y="3838702"/>
                  <a:pt x="2706192" y="3831287"/>
                </a:cubicBezTo>
                <a:cubicBezTo>
                  <a:pt x="2706057" y="3831769"/>
                  <a:pt x="2706025" y="3832153"/>
                  <a:pt x="2705889" y="3832633"/>
                </a:cubicBezTo>
                <a:cubicBezTo>
                  <a:pt x="2705847" y="3831963"/>
                  <a:pt x="2705510" y="3831386"/>
                  <a:pt x="2705362" y="3830811"/>
                </a:cubicBezTo>
                <a:cubicBezTo>
                  <a:pt x="2703988" y="3829957"/>
                  <a:pt x="2702418" y="3829099"/>
                  <a:pt x="2701042" y="3828245"/>
                </a:cubicBezTo>
                <a:close/>
                <a:moveTo>
                  <a:pt x="2987772" y="3826017"/>
                </a:moveTo>
                <a:cubicBezTo>
                  <a:pt x="2987026" y="3826885"/>
                  <a:pt x="2986159" y="3828042"/>
                  <a:pt x="2985559" y="3829487"/>
                </a:cubicBezTo>
                <a:lnTo>
                  <a:pt x="2989694" y="3830808"/>
                </a:lnTo>
                <a:cubicBezTo>
                  <a:pt x="2988988" y="3832350"/>
                  <a:pt x="2987930" y="3833508"/>
                  <a:pt x="2986606" y="3834379"/>
                </a:cubicBezTo>
                <a:cubicBezTo>
                  <a:pt x="2994340" y="3840001"/>
                  <a:pt x="3001879" y="3845623"/>
                  <a:pt x="3009227" y="3851245"/>
                </a:cubicBezTo>
                <a:lnTo>
                  <a:pt x="3016802" y="3845821"/>
                </a:lnTo>
                <a:cubicBezTo>
                  <a:pt x="3011332" y="3842012"/>
                  <a:pt x="3005859" y="3838202"/>
                  <a:pt x="3000195" y="3834393"/>
                </a:cubicBezTo>
                <a:cubicBezTo>
                  <a:pt x="2999216" y="3834592"/>
                  <a:pt x="2998309" y="3835078"/>
                  <a:pt x="2997353" y="3836140"/>
                </a:cubicBezTo>
                <a:lnTo>
                  <a:pt x="2995994" y="3831537"/>
                </a:lnTo>
                <a:cubicBezTo>
                  <a:pt x="2993260" y="3829633"/>
                  <a:pt x="2990420" y="3827825"/>
                  <a:pt x="2987772" y="3826017"/>
                </a:cubicBezTo>
                <a:close/>
                <a:moveTo>
                  <a:pt x="3843787" y="3825504"/>
                </a:moveTo>
                <a:lnTo>
                  <a:pt x="3840671" y="3825908"/>
                </a:lnTo>
                <a:cubicBezTo>
                  <a:pt x="3841467" y="3826767"/>
                  <a:pt x="3842265" y="3827627"/>
                  <a:pt x="3842972" y="3828389"/>
                </a:cubicBezTo>
                <a:cubicBezTo>
                  <a:pt x="3843246" y="3827427"/>
                  <a:pt x="3843517" y="3826466"/>
                  <a:pt x="3843787" y="3825504"/>
                </a:cubicBezTo>
                <a:close/>
                <a:moveTo>
                  <a:pt x="3093492" y="3824986"/>
                </a:moveTo>
                <a:cubicBezTo>
                  <a:pt x="3096429" y="3827947"/>
                  <a:pt x="3099352" y="3831099"/>
                  <a:pt x="3102188" y="3834157"/>
                </a:cubicBezTo>
                <a:cubicBezTo>
                  <a:pt x="3103479" y="3833667"/>
                  <a:pt x="3104757" y="3833372"/>
                  <a:pt x="3105825" y="3833269"/>
                </a:cubicBezTo>
                <a:cubicBezTo>
                  <a:pt x="3101907" y="3830508"/>
                  <a:pt x="3097602" y="3827747"/>
                  <a:pt x="3093492" y="3824986"/>
                </a:cubicBezTo>
                <a:close/>
                <a:moveTo>
                  <a:pt x="3781234" y="3823616"/>
                </a:moveTo>
                <a:cubicBezTo>
                  <a:pt x="3776339" y="3824090"/>
                  <a:pt x="3770352" y="3825999"/>
                  <a:pt x="3764495" y="3828676"/>
                </a:cubicBezTo>
                <a:cubicBezTo>
                  <a:pt x="3768096" y="3832977"/>
                  <a:pt x="3771710" y="3837086"/>
                  <a:pt x="3775135" y="3841197"/>
                </a:cubicBezTo>
                <a:cubicBezTo>
                  <a:pt x="3781876" y="3836544"/>
                  <a:pt x="3789660" y="3830926"/>
                  <a:pt x="3791413" y="3827167"/>
                </a:cubicBezTo>
                <a:cubicBezTo>
                  <a:pt x="3789929" y="3824103"/>
                  <a:pt x="3786127" y="3823142"/>
                  <a:pt x="3781234" y="3823616"/>
                </a:cubicBezTo>
                <a:close/>
                <a:moveTo>
                  <a:pt x="3433224" y="3822818"/>
                </a:moveTo>
                <a:cubicBezTo>
                  <a:pt x="3432864" y="3823687"/>
                  <a:pt x="3432192" y="3824844"/>
                  <a:pt x="3431623" y="3825903"/>
                </a:cubicBezTo>
                <a:cubicBezTo>
                  <a:pt x="3433217" y="3827621"/>
                  <a:pt x="3434900" y="3829437"/>
                  <a:pt x="3436494" y="3831156"/>
                </a:cubicBezTo>
                <a:cubicBezTo>
                  <a:pt x="3439231" y="3829509"/>
                  <a:pt x="3441479" y="3827956"/>
                  <a:pt x="3443042" y="3826505"/>
                </a:cubicBezTo>
                <a:cubicBezTo>
                  <a:pt x="3441980" y="3825359"/>
                  <a:pt x="3441006" y="3824308"/>
                  <a:pt x="3439926" y="3823355"/>
                </a:cubicBezTo>
                <a:close/>
                <a:moveTo>
                  <a:pt x="3364008" y="3821801"/>
                </a:moveTo>
                <a:cubicBezTo>
                  <a:pt x="3362387" y="3822771"/>
                  <a:pt x="3360749" y="3823935"/>
                  <a:pt x="3359113" y="3825096"/>
                </a:cubicBezTo>
                <a:cubicBezTo>
                  <a:pt x="3363275" y="3829585"/>
                  <a:pt x="3367438" y="3834075"/>
                  <a:pt x="3371499" y="3838663"/>
                </a:cubicBezTo>
                <a:cubicBezTo>
                  <a:pt x="3370097" y="3836941"/>
                  <a:pt x="3370677" y="3833385"/>
                  <a:pt x="3371658" y="3829631"/>
                </a:cubicBezTo>
                <a:cubicBezTo>
                  <a:pt x="3369072" y="3827055"/>
                  <a:pt x="3366592" y="3824379"/>
                  <a:pt x="3364008" y="3821801"/>
                </a:cubicBezTo>
                <a:close/>
                <a:moveTo>
                  <a:pt x="3840225" y="3819570"/>
                </a:moveTo>
                <a:cubicBezTo>
                  <a:pt x="3839302" y="3820249"/>
                  <a:pt x="3838260" y="3821215"/>
                  <a:pt x="3837232" y="3821989"/>
                </a:cubicBezTo>
                <a:cubicBezTo>
                  <a:pt x="3838383" y="3823231"/>
                  <a:pt x="3839342" y="3824474"/>
                  <a:pt x="3840493" y="3825716"/>
                </a:cubicBezTo>
                <a:lnTo>
                  <a:pt x="3844043" y="3824733"/>
                </a:lnTo>
                <a:cubicBezTo>
                  <a:pt x="3844180" y="3824252"/>
                  <a:pt x="3844210" y="3823868"/>
                  <a:pt x="3844331" y="3823579"/>
                </a:cubicBezTo>
                <a:cubicBezTo>
                  <a:pt x="3842898" y="3822242"/>
                  <a:pt x="3841657" y="3820904"/>
                  <a:pt x="3840225" y="3819570"/>
                </a:cubicBezTo>
                <a:close/>
                <a:moveTo>
                  <a:pt x="2301610" y="3817902"/>
                </a:moveTo>
                <a:cubicBezTo>
                  <a:pt x="2301505" y="3818000"/>
                  <a:pt x="2301386" y="3818290"/>
                  <a:pt x="2301282" y="3818386"/>
                </a:cubicBezTo>
                <a:cubicBezTo>
                  <a:pt x="2305795" y="3820953"/>
                  <a:pt x="2310293" y="3823712"/>
                  <a:pt x="2314806" y="3826276"/>
                </a:cubicBezTo>
                <a:cubicBezTo>
                  <a:pt x="2314910" y="3826181"/>
                  <a:pt x="2315029" y="3825890"/>
                  <a:pt x="2315237" y="3825698"/>
                </a:cubicBezTo>
                <a:cubicBezTo>
                  <a:pt x="2310726" y="3823132"/>
                  <a:pt x="2306123" y="3820469"/>
                  <a:pt x="2301610" y="3817902"/>
                </a:cubicBezTo>
                <a:close/>
                <a:moveTo>
                  <a:pt x="2681261" y="3816742"/>
                </a:moveTo>
                <a:cubicBezTo>
                  <a:pt x="2680845" y="3817128"/>
                  <a:pt x="2680515" y="3817611"/>
                  <a:pt x="2680098" y="3817998"/>
                </a:cubicBezTo>
                <a:cubicBezTo>
                  <a:pt x="2681354" y="3819142"/>
                  <a:pt x="2682264" y="3820961"/>
                  <a:pt x="2683306" y="3823551"/>
                </a:cubicBezTo>
                <a:cubicBezTo>
                  <a:pt x="2685406" y="3824978"/>
                  <a:pt x="2687523" y="3826213"/>
                  <a:pt x="2689534" y="3827545"/>
                </a:cubicBezTo>
                <a:cubicBezTo>
                  <a:pt x="2692522" y="3826376"/>
                  <a:pt x="2695415" y="3826358"/>
                  <a:pt x="2697620" y="3827688"/>
                </a:cubicBezTo>
                <a:cubicBezTo>
                  <a:pt x="2698036" y="3827302"/>
                  <a:pt x="2698245" y="3827109"/>
                  <a:pt x="2698557" y="3826819"/>
                </a:cubicBezTo>
                <a:cubicBezTo>
                  <a:pt x="2692862" y="3823395"/>
                  <a:pt x="2687061" y="3820068"/>
                  <a:pt x="2681261" y="3816742"/>
                </a:cubicBezTo>
                <a:close/>
                <a:moveTo>
                  <a:pt x="2780882" y="3816040"/>
                </a:moveTo>
                <a:cubicBezTo>
                  <a:pt x="2779777" y="3817773"/>
                  <a:pt x="2778775" y="3819412"/>
                  <a:pt x="2777878" y="3820956"/>
                </a:cubicBezTo>
                <a:cubicBezTo>
                  <a:pt x="2780630" y="3822670"/>
                  <a:pt x="2783187" y="3824382"/>
                  <a:pt x="2785940" y="3826093"/>
                </a:cubicBezTo>
                <a:cubicBezTo>
                  <a:pt x="2787222" y="3824549"/>
                  <a:pt x="2788593" y="3823098"/>
                  <a:pt x="2789965" y="3821650"/>
                </a:cubicBezTo>
                <a:cubicBezTo>
                  <a:pt x="2786932" y="3819844"/>
                  <a:pt x="2783914" y="3817844"/>
                  <a:pt x="2780882" y="3816040"/>
                </a:cubicBezTo>
                <a:close/>
                <a:moveTo>
                  <a:pt x="2776742" y="3815967"/>
                </a:moveTo>
                <a:cubicBezTo>
                  <a:pt x="2775257" y="3816457"/>
                  <a:pt x="2773771" y="3816947"/>
                  <a:pt x="2772283" y="3817435"/>
                </a:cubicBezTo>
                <a:cubicBezTo>
                  <a:pt x="2773114" y="3817911"/>
                  <a:pt x="2773748" y="3818386"/>
                  <a:pt x="2774490" y="3818766"/>
                </a:cubicBezTo>
                <a:cubicBezTo>
                  <a:pt x="2775235" y="3817899"/>
                  <a:pt x="2775998" y="3816836"/>
                  <a:pt x="2776742" y="3815967"/>
                </a:cubicBezTo>
                <a:close/>
                <a:moveTo>
                  <a:pt x="3160433" y="3810170"/>
                </a:moveTo>
                <a:cubicBezTo>
                  <a:pt x="3157659" y="3813451"/>
                  <a:pt x="3155799" y="3815001"/>
                  <a:pt x="3155908" y="3813654"/>
                </a:cubicBezTo>
                <a:cubicBezTo>
                  <a:pt x="3155789" y="3813944"/>
                  <a:pt x="3155789" y="3813944"/>
                  <a:pt x="3155580" y="3814138"/>
                </a:cubicBezTo>
                <a:cubicBezTo>
                  <a:pt x="3178595" y="3839166"/>
                  <a:pt x="3200516" y="3863432"/>
                  <a:pt x="3221536" y="3886937"/>
                </a:cubicBezTo>
                <a:cubicBezTo>
                  <a:pt x="3261940" y="3920888"/>
                  <a:pt x="3296312" y="3950845"/>
                  <a:pt x="3322291" y="3976142"/>
                </a:cubicBezTo>
                <a:cubicBezTo>
                  <a:pt x="3328468" y="3981965"/>
                  <a:pt x="3334200" y="3987309"/>
                  <a:pt x="3339489" y="3992177"/>
                </a:cubicBezTo>
                <a:cubicBezTo>
                  <a:pt x="3284026" y="3934877"/>
                  <a:pt x="3223761" y="3873859"/>
                  <a:pt x="3160433" y="3810170"/>
                </a:cubicBezTo>
                <a:close/>
                <a:moveTo>
                  <a:pt x="2280791" y="3806117"/>
                </a:moveTo>
                <a:cubicBezTo>
                  <a:pt x="2280686" y="3806216"/>
                  <a:pt x="2280477" y="3806409"/>
                  <a:pt x="2280462" y="3806601"/>
                </a:cubicBezTo>
                <a:cubicBezTo>
                  <a:pt x="2284059" y="3808596"/>
                  <a:pt x="2287461" y="3810592"/>
                  <a:pt x="2291056" y="3812589"/>
                </a:cubicBezTo>
                <a:cubicBezTo>
                  <a:pt x="2291162" y="3812491"/>
                  <a:pt x="2291282" y="3812204"/>
                  <a:pt x="2291387" y="3812106"/>
                </a:cubicBezTo>
                <a:cubicBezTo>
                  <a:pt x="2287789" y="3810111"/>
                  <a:pt x="2284386" y="3808114"/>
                  <a:pt x="2280791" y="3806117"/>
                </a:cubicBezTo>
                <a:close/>
                <a:moveTo>
                  <a:pt x="2752687" y="3801319"/>
                </a:moveTo>
                <a:cubicBezTo>
                  <a:pt x="2752384" y="3802666"/>
                  <a:pt x="2752200" y="3803725"/>
                  <a:pt x="2752122" y="3804687"/>
                </a:cubicBezTo>
                <a:cubicBezTo>
                  <a:pt x="2753218" y="3805449"/>
                  <a:pt x="2754327" y="3806018"/>
                  <a:pt x="2755421" y="3806779"/>
                </a:cubicBezTo>
                <a:cubicBezTo>
                  <a:pt x="2755705" y="3803319"/>
                  <a:pt x="2754584" y="3801693"/>
                  <a:pt x="2752687" y="3801319"/>
                </a:cubicBezTo>
                <a:close/>
                <a:moveTo>
                  <a:pt x="3773153" y="3800572"/>
                </a:moveTo>
                <a:cubicBezTo>
                  <a:pt x="3764765" y="3805332"/>
                  <a:pt x="3756970" y="3809895"/>
                  <a:pt x="3751288" y="3813387"/>
                </a:cubicBezTo>
                <a:cubicBezTo>
                  <a:pt x="3753236" y="3815488"/>
                  <a:pt x="3755080" y="3817688"/>
                  <a:pt x="3756924" y="3819884"/>
                </a:cubicBezTo>
                <a:cubicBezTo>
                  <a:pt x="3764191" y="3817054"/>
                  <a:pt x="3772782" y="3813352"/>
                  <a:pt x="3781686" y="3809360"/>
                </a:cubicBezTo>
                <a:cubicBezTo>
                  <a:pt x="3778837" y="3806495"/>
                  <a:pt x="3776091" y="3803533"/>
                  <a:pt x="3773153" y="3800572"/>
                </a:cubicBezTo>
                <a:close/>
                <a:moveTo>
                  <a:pt x="2948327" y="3799167"/>
                </a:moveTo>
                <a:cubicBezTo>
                  <a:pt x="2947044" y="3800710"/>
                  <a:pt x="2945760" y="3802255"/>
                  <a:pt x="2944479" y="3803802"/>
                </a:cubicBezTo>
                <a:cubicBezTo>
                  <a:pt x="2950674" y="3808181"/>
                  <a:pt x="2956679" y="3812566"/>
                  <a:pt x="2962769" y="3817041"/>
                </a:cubicBezTo>
                <a:cubicBezTo>
                  <a:pt x="2958770" y="3812936"/>
                  <a:pt x="2955997" y="3809112"/>
                  <a:pt x="2956640" y="3804782"/>
                </a:cubicBezTo>
                <a:cubicBezTo>
                  <a:pt x="2953903" y="3802878"/>
                  <a:pt x="2951062" y="3801070"/>
                  <a:pt x="2948327" y="3799167"/>
                </a:cubicBezTo>
                <a:close/>
                <a:moveTo>
                  <a:pt x="2848313" y="3791705"/>
                </a:moveTo>
                <a:cubicBezTo>
                  <a:pt x="2846836" y="3793252"/>
                  <a:pt x="2845571" y="3794605"/>
                  <a:pt x="2844215" y="3795861"/>
                </a:cubicBezTo>
                <a:cubicBezTo>
                  <a:pt x="2846341" y="3798154"/>
                  <a:pt x="2848466" y="3800446"/>
                  <a:pt x="2850607" y="3802547"/>
                </a:cubicBezTo>
                <a:cubicBezTo>
                  <a:pt x="2865919" y="3812156"/>
                  <a:pt x="2880603" y="3822348"/>
                  <a:pt x="2895080" y="3832730"/>
                </a:cubicBezTo>
                <a:cubicBezTo>
                  <a:pt x="2896379" y="3830993"/>
                  <a:pt x="2897693" y="3829063"/>
                  <a:pt x="2898902" y="3827230"/>
                </a:cubicBezTo>
                <a:cubicBezTo>
                  <a:pt x="2897798" y="3828966"/>
                  <a:pt x="2896485" y="3830894"/>
                  <a:pt x="2895257" y="3832921"/>
                </a:cubicBezTo>
                <a:cubicBezTo>
                  <a:pt x="2895629" y="3833110"/>
                  <a:pt x="2895984" y="3833493"/>
                  <a:pt x="2896351" y="3833681"/>
                </a:cubicBezTo>
                <a:cubicBezTo>
                  <a:pt x="2897332" y="3833485"/>
                  <a:pt x="2898119" y="3833289"/>
                  <a:pt x="2899204" y="3832993"/>
                </a:cubicBezTo>
                <a:cubicBezTo>
                  <a:pt x="2898295" y="3833478"/>
                  <a:pt x="2897879" y="3833865"/>
                  <a:pt x="2897076" y="3834255"/>
                </a:cubicBezTo>
                <a:cubicBezTo>
                  <a:pt x="2901173" y="3837208"/>
                  <a:pt x="2905180" y="3840065"/>
                  <a:pt x="2909172" y="3843115"/>
                </a:cubicBezTo>
                <a:cubicBezTo>
                  <a:pt x="2911247" y="3840123"/>
                  <a:pt x="2913412" y="3837229"/>
                  <a:pt x="2915471" y="3834430"/>
                </a:cubicBezTo>
                <a:cubicBezTo>
                  <a:pt x="2910618" y="3831290"/>
                  <a:pt x="2905487" y="3828055"/>
                  <a:pt x="2900547" y="3824820"/>
                </a:cubicBezTo>
                <a:cubicBezTo>
                  <a:pt x="2900097" y="3825588"/>
                  <a:pt x="2899456" y="3826363"/>
                  <a:pt x="2898902" y="3827230"/>
                </a:cubicBezTo>
                <a:cubicBezTo>
                  <a:pt x="2899456" y="3826363"/>
                  <a:pt x="2900009" y="3825494"/>
                  <a:pt x="2900458" y="3824724"/>
                </a:cubicBezTo>
                <a:cubicBezTo>
                  <a:pt x="2883327" y="3813780"/>
                  <a:pt x="2866110" y="3802742"/>
                  <a:pt x="2848313" y="3791705"/>
                </a:cubicBezTo>
                <a:close/>
                <a:moveTo>
                  <a:pt x="3761661" y="3789019"/>
                </a:moveTo>
                <a:cubicBezTo>
                  <a:pt x="3754531" y="3791369"/>
                  <a:pt x="3745532" y="3796516"/>
                  <a:pt x="3738697" y="3798767"/>
                </a:cubicBezTo>
                <a:cubicBezTo>
                  <a:pt x="3741959" y="3802491"/>
                  <a:pt x="3745117" y="3806316"/>
                  <a:pt x="3748290" y="3809947"/>
                </a:cubicBezTo>
                <a:cubicBezTo>
                  <a:pt x="3752796" y="3804348"/>
                  <a:pt x="3760554" y="3797865"/>
                  <a:pt x="3766301" y="3793602"/>
                </a:cubicBezTo>
                <a:cubicBezTo>
                  <a:pt x="3764882" y="3792073"/>
                  <a:pt x="3763184" y="3790452"/>
                  <a:pt x="3761661" y="3789019"/>
                </a:cubicBezTo>
                <a:close/>
                <a:moveTo>
                  <a:pt x="2929764" y="3786886"/>
                </a:moveTo>
                <a:cubicBezTo>
                  <a:pt x="2928321" y="3788049"/>
                  <a:pt x="2926788" y="3789115"/>
                  <a:pt x="2925343" y="3790276"/>
                </a:cubicBezTo>
                <a:cubicBezTo>
                  <a:pt x="2931081" y="3794371"/>
                  <a:pt x="2936922" y="3798370"/>
                  <a:pt x="2942467" y="3802468"/>
                </a:cubicBezTo>
                <a:cubicBezTo>
                  <a:pt x="2943838" y="3801017"/>
                  <a:pt x="2945297" y="3799664"/>
                  <a:pt x="2946669" y="3798215"/>
                </a:cubicBezTo>
                <a:cubicBezTo>
                  <a:pt x="2941109" y="3794310"/>
                  <a:pt x="2935340" y="3790599"/>
                  <a:pt x="2929764" y="3786886"/>
                </a:cubicBezTo>
                <a:close/>
                <a:moveTo>
                  <a:pt x="3805089" y="3784817"/>
                </a:moveTo>
                <a:cubicBezTo>
                  <a:pt x="3804896" y="3784817"/>
                  <a:pt x="3804791" y="3784913"/>
                  <a:pt x="3804495" y="3785012"/>
                </a:cubicBezTo>
                <a:cubicBezTo>
                  <a:pt x="3807311" y="3788261"/>
                  <a:pt x="3810236" y="3791415"/>
                  <a:pt x="3813055" y="3794661"/>
                </a:cubicBezTo>
                <a:cubicBezTo>
                  <a:pt x="3813456" y="3794468"/>
                  <a:pt x="3813962" y="3794176"/>
                  <a:pt x="3814365" y="3793982"/>
                </a:cubicBezTo>
                <a:cubicBezTo>
                  <a:pt x="3811249" y="3790831"/>
                  <a:pt x="3808309" y="3787870"/>
                  <a:pt x="3805089" y="3784817"/>
                </a:cubicBezTo>
                <a:close/>
                <a:moveTo>
                  <a:pt x="2836670" y="3784380"/>
                </a:moveTo>
                <a:cubicBezTo>
                  <a:pt x="2837639" y="3786680"/>
                  <a:pt x="2838921" y="3788691"/>
                  <a:pt x="2840218" y="3790506"/>
                </a:cubicBezTo>
                <a:cubicBezTo>
                  <a:pt x="2840876" y="3789542"/>
                  <a:pt x="2841534" y="3788578"/>
                  <a:pt x="2842086" y="3787709"/>
                </a:cubicBezTo>
                <a:cubicBezTo>
                  <a:pt x="2840250" y="3786568"/>
                  <a:pt x="2838504" y="3785522"/>
                  <a:pt x="2836670" y="3784380"/>
                </a:cubicBezTo>
                <a:close/>
                <a:moveTo>
                  <a:pt x="2239208" y="3783028"/>
                </a:moveTo>
                <a:cubicBezTo>
                  <a:pt x="2239103" y="3783126"/>
                  <a:pt x="2239103" y="3783126"/>
                  <a:pt x="2239000" y="3783222"/>
                </a:cubicBezTo>
                <a:cubicBezTo>
                  <a:pt x="2240110" y="3783792"/>
                  <a:pt x="2241027" y="3784363"/>
                  <a:pt x="2242136" y="3784931"/>
                </a:cubicBezTo>
                <a:cubicBezTo>
                  <a:pt x="2242153" y="3784740"/>
                  <a:pt x="2242153" y="3784740"/>
                  <a:pt x="2242258" y="3784643"/>
                </a:cubicBezTo>
                <a:cubicBezTo>
                  <a:pt x="2241236" y="3784169"/>
                  <a:pt x="2240229" y="3783503"/>
                  <a:pt x="2239208" y="3783028"/>
                </a:cubicBezTo>
                <a:close/>
                <a:moveTo>
                  <a:pt x="2830339" y="3780481"/>
                </a:moveTo>
                <a:lnTo>
                  <a:pt x="2826886" y="3782615"/>
                </a:lnTo>
                <a:cubicBezTo>
                  <a:pt x="2827164" y="3783957"/>
                  <a:pt x="2828037" y="3783857"/>
                  <a:pt x="2830621" y="3780576"/>
                </a:cubicBezTo>
                <a:cubicBezTo>
                  <a:pt x="2830516" y="3780673"/>
                  <a:pt x="2830426" y="3780576"/>
                  <a:pt x="2830339" y="3780481"/>
                </a:cubicBezTo>
                <a:close/>
                <a:moveTo>
                  <a:pt x="3841781" y="3776907"/>
                </a:moveTo>
                <a:cubicBezTo>
                  <a:pt x="3841381" y="3777103"/>
                  <a:pt x="3841187" y="3777102"/>
                  <a:pt x="3840682" y="3777394"/>
                </a:cubicBezTo>
                <a:cubicBezTo>
                  <a:pt x="3842663" y="3779112"/>
                  <a:pt x="3843599" y="3781794"/>
                  <a:pt x="3844240" y="3784576"/>
                </a:cubicBezTo>
                <a:cubicBezTo>
                  <a:pt x="3848227" y="3788876"/>
                  <a:pt x="3852390" y="3793365"/>
                  <a:pt x="3856270" y="3797762"/>
                </a:cubicBezTo>
                <a:lnTo>
                  <a:pt x="3859833" y="3794281"/>
                </a:lnTo>
                <a:cubicBezTo>
                  <a:pt x="3855001" y="3789698"/>
                  <a:pt x="3850009" y="3784735"/>
                  <a:pt x="3844648" y="3779580"/>
                </a:cubicBezTo>
                <a:cubicBezTo>
                  <a:pt x="3844528" y="3779869"/>
                  <a:pt x="3844601" y="3780156"/>
                  <a:pt x="3844376" y="3780541"/>
                </a:cubicBezTo>
                <a:cubicBezTo>
                  <a:pt x="3844408" y="3780158"/>
                  <a:pt x="3844440" y="3779773"/>
                  <a:pt x="3844470" y="3779388"/>
                </a:cubicBezTo>
                <a:cubicBezTo>
                  <a:pt x="3843570" y="3778626"/>
                  <a:pt x="3842683" y="3777669"/>
                  <a:pt x="3841781" y="3776907"/>
                </a:cubicBezTo>
                <a:close/>
                <a:moveTo>
                  <a:pt x="1774169" y="3776514"/>
                </a:moveTo>
                <a:lnTo>
                  <a:pt x="1774173" y="3776524"/>
                </a:lnTo>
                <a:lnTo>
                  <a:pt x="1773801" y="3777558"/>
                </a:lnTo>
                <a:lnTo>
                  <a:pt x="1773602" y="3777682"/>
                </a:lnTo>
                <a:close/>
                <a:moveTo>
                  <a:pt x="3739755" y="3775224"/>
                </a:moveTo>
                <a:lnTo>
                  <a:pt x="3723926" y="3781371"/>
                </a:lnTo>
                <a:cubicBezTo>
                  <a:pt x="3723926" y="3781371"/>
                  <a:pt x="3724015" y="3781468"/>
                  <a:pt x="3724015" y="3781468"/>
                </a:cubicBezTo>
                <a:cubicBezTo>
                  <a:pt x="3725167" y="3782710"/>
                  <a:pt x="3726124" y="3783951"/>
                  <a:pt x="3727365" y="3785289"/>
                </a:cubicBezTo>
                <a:cubicBezTo>
                  <a:pt x="3731911" y="3780363"/>
                  <a:pt x="3736798" y="3776010"/>
                  <a:pt x="3739755" y="3775224"/>
                </a:cubicBezTo>
                <a:close/>
                <a:moveTo>
                  <a:pt x="2596382" y="3769131"/>
                </a:moveTo>
                <a:cubicBezTo>
                  <a:pt x="2596632" y="3769610"/>
                  <a:pt x="2597074" y="3770087"/>
                  <a:pt x="2597325" y="3770567"/>
                </a:cubicBezTo>
                <a:cubicBezTo>
                  <a:pt x="2600446" y="3772468"/>
                  <a:pt x="2603373" y="3774372"/>
                  <a:pt x="2606601" y="3776179"/>
                </a:cubicBezTo>
                <a:lnTo>
                  <a:pt x="2608173" y="3775783"/>
                </a:lnTo>
                <a:cubicBezTo>
                  <a:pt x="2604313" y="3773501"/>
                  <a:pt x="2600346" y="3771315"/>
                  <a:pt x="2596382" y="3769131"/>
                </a:cubicBezTo>
                <a:close/>
                <a:moveTo>
                  <a:pt x="3735952" y="3766313"/>
                </a:moveTo>
                <a:cubicBezTo>
                  <a:pt x="3734792" y="3764015"/>
                  <a:pt x="3725479" y="3769450"/>
                  <a:pt x="3718274" y="3775066"/>
                </a:cubicBezTo>
                <a:cubicBezTo>
                  <a:pt x="3719337" y="3776213"/>
                  <a:pt x="3720577" y="3777550"/>
                  <a:pt x="3721640" y="3778696"/>
                </a:cubicBezTo>
                <a:cubicBezTo>
                  <a:pt x="3727254" y="3773667"/>
                  <a:pt x="3733825" y="3767574"/>
                  <a:pt x="3735952" y="3766313"/>
                </a:cubicBezTo>
                <a:close/>
                <a:moveTo>
                  <a:pt x="3308514" y="3764883"/>
                </a:moveTo>
                <a:lnTo>
                  <a:pt x="3304329" y="3765391"/>
                </a:lnTo>
                <a:cubicBezTo>
                  <a:pt x="3305569" y="3766729"/>
                  <a:pt x="3306809" y="3768065"/>
                  <a:pt x="3308154" y="3769305"/>
                </a:cubicBezTo>
                <a:cubicBezTo>
                  <a:pt x="3308970" y="3768723"/>
                  <a:pt x="3309733" y="3767663"/>
                  <a:pt x="3310480" y="3766794"/>
                </a:cubicBezTo>
                <a:cubicBezTo>
                  <a:pt x="3309755" y="3766221"/>
                  <a:pt x="3309135" y="3765553"/>
                  <a:pt x="3308514" y="3764883"/>
                </a:cubicBezTo>
                <a:close/>
                <a:moveTo>
                  <a:pt x="2892743" y="3762233"/>
                </a:moveTo>
                <a:cubicBezTo>
                  <a:pt x="2891419" y="3763105"/>
                  <a:pt x="2890094" y="3763977"/>
                  <a:pt x="2888858" y="3764946"/>
                </a:cubicBezTo>
                <a:cubicBezTo>
                  <a:pt x="2897525" y="3770945"/>
                  <a:pt x="2906295" y="3776848"/>
                  <a:pt x="2914856" y="3782943"/>
                </a:cubicBezTo>
                <a:cubicBezTo>
                  <a:pt x="2913341" y="3780262"/>
                  <a:pt x="2912227" y="3777388"/>
                  <a:pt x="2911024" y="3774418"/>
                </a:cubicBezTo>
                <a:cubicBezTo>
                  <a:pt x="2905359" y="3770609"/>
                  <a:pt x="2899784" y="3766896"/>
                  <a:pt x="2894121" y="3763088"/>
                </a:cubicBezTo>
                <a:cubicBezTo>
                  <a:pt x="2893661" y="3762804"/>
                  <a:pt x="2893203" y="3762518"/>
                  <a:pt x="2892743" y="3762233"/>
                </a:cubicBezTo>
                <a:close/>
                <a:moveTo>
                  <a:pt x="3305294" y="3761830"/>
                </a:moveTo>
                <a:cubicBezTo>
                  <a:pt x="3304403" y="3762125"/>
                  <a:pt x="3303302" y="3762610"/>
                  <a:pt x="3302113" y="3763002"/>
                </a:cubicBezTo>
                <a:cubicBezTo>
                  <a:pt x="3302644" y="3763575"/>
                  <a:pt x="3303089" y="3764054"/>
                  <a:pt x="3303619" y="3764625"/>
                </a:cubicBezTo>
                <a:cubicBezTo>
                  <a:pt x="3304929" y="3763945"/>
                  <a:pt x="3306056" y="3764323"/>
                  <a:pt x="3306994" y="3763454"/>
                </a:cubicBezTo>
                <a:cubicBezTo>
                  <a:pt x="3306462" y="3762881"/>
                  <a:pt x="3305929" y="3762306"/>
                  <a:pt x="3305294" y="3761830"/>
                </a:cubicBezTo>
                <a:close/>
                <a:moveTo>
                  <a:pt x="3820350" y="3756095"/>
                </a:moveTo>
                <a:cubicBezTo>
                  <a:pt x="3820287" y="3756865"/>
                  <a:pt x="3820136" y="3757537"/>
                  <a:pt x="3820177" y="3758210"/>
                </a:cubicBezTo>
                <a:cubicBezTo>
                  <a:pt x="3821950" y="3760121"/>
                  <a:pt x="3823632" y="3761936"/>
                  <a:pt x="3825404" y="3763846"/>
                </a:cubicBezTo>
                <a:cubicBezTo>
                  <a:pt x="3826593" y="3763454"/>
                  <a:pt x="3826768" y="3763645"/>
                  <a:pt x="3826528" y="3764224"/>
                </a:cubicBezTo>
                <a:cubicBezTo>
                  <a:pt x="3827389" y="3764314"/>
                  <a:pt x="3828337" y="3764500"/>
                  <a:pt x="3829182" y="3764784"/>
                </a:cubicBezTo>
                <a:cubicBezTo>
                  <a:pt x="3826331" y="3761919"/>
                  <a:pt x="3823482" y="3759056"/>
                  <a:pt x="3820350" y="3756095"/>
                </a:cubicBezTo>
                <a:close/>
                <a:moveTo>
                  <a:pt x="3721980" y="3755640"/>
                </a:moveTo>
                <a:cubicBezTo>
                  <a:pt x="3720469" y="3755264"/>
                  <a:pt x="3714823" y="3760676"/>
                  <a:pt x="3709962" y="3765895"/>
                </a:cubicBezTo>
                <a:cubicBezTo>
                  <a:pt x="3711365" y="3767616"/>
                  <a:pt x="3712870" y="3769239"/>
                  <a:pt x="3714376" y="3770863"/>
                </a:cubicBezTo>
                <a:cubicBezTo>
                  <a:pt x="3715190" y="3767977"/>
                  <a:pt x="3716135" y="3765857"/>
                  <a:pt x="3721980" y="3755640"/>
                </a:cubicBezTo>
                <a:close/>
                <a:moveTo>
                  <a:pt x="2779757" y="3749570"/>
                </a:moveTo>
                <a:cubicBezTo>
                  <a:pt x="2778401" y="3750826"/>
                  <a:pt x="2777311" y="3752369"/>
                  <a:pt x="2776278" y="3754392"/>
                </a:cubicBezTo>
                <a:cubicBezTo>
                  <a:pt x="2777197" y="3754965"/>
                  <a:pt x="2778007" y="3755631"/>
                  <a:pt x="2779030" y="3756103"/>
                </a:cubicBezTo>
                <a:cubicBezTo>
                  <a:pt x="2780741" y="3755230"/>
                  <a:pt x="2782121" y="3754837"/>
                  <a:pt x="2783100" y="3754640"/>
                </a:cubicBezTo>
                <a:cubicBezTo>
                  <a:pt x="2783640" y="3753963"/>
                  <a:pt x="2784070" y="3753383"/>
                  <a:pt x="2784624" y="3752516"/>
                </a:cubicBezTo>
                <a:cubicBezTo>
                  <a:pt x="2782968" y="3751566"/>
                  <a:pt x="2781414" y="3750518"/>
                  <a:pt x="2779757" y="3749570"/>
                </a:cubicBezTo>
                <a:close/>
                <a:moveTo>
                  <a:pt x="4175161" y="3746342"/>
                </a:moveTo>
                <a:cubicBezTo>
                  <a:pt x="4173627" y="3747408"/>
                  <a:pt x="4166741" y="3755039"/>
                  <a:pt x="4165949" y="3752932"/>
                </a:cubicBezTo>
                <a:cubicBezTo>
                  <a:pt x="4164055" y="3754863"/>
                  <a:pt x="4171189" y="3745406"/>
                  <a:pt x="4175161" y="3746342"/>
                </a:cubicBezTo>
                <a:close/>
                <a:moveTo>
                  <a:pt x="1715029" y="3745876"/>
                </a:moveTo>
                <a:lnTo>
                  <a:pt x="1672238" y="3820203"/>
                </a:lnTo>
                <a:lnTo>
                  <a:pt x="1671861" y="3817707"/>
                </a:lnTo>
                <a:close/>
                <a:moveTo>
                  <a:pt x="3808121" y="3744161"/>
                </a:moveTo>
                <a:lnTo>
                  <a:pt x="3807792" y="3744645"/>
                </a:lnTo>
                <a:cubicBezTo>
                  <a:pt x="3808267" y="3744737"/>
                  <a:pt x="3808546" y="3744832"/>
                  <a:pt x="3808829" y="3744925"/>
                </a:cubicBezTo>
                <a:cubicBezTo>
                  <a:pt x="3808652" y="3744734"/>
                  <a:pt x="3808388" y="3744449"/>
                  <a:pt x="3808121" y="3744161"/>
                </a:cubicBezTo>
                <a:close/>
                <a:moveTo>
                  <a:pt x="4129693" y="3742490"/>
                </a:moveTo>
                <a:lnTo>
                  <a:pt x="4126212" y="3745010"/>
                </a:lnTo>
                <a:lnTo>
                  <a:pt x="4118892" y="3746110"/>
                </a:lnTo>
                <a:close/>
                <a:moveTo>
                  <a:pt x="2859426" y="3741783"/>
                </a:moveTo>
                <a:cubicBezTo>
                  <a:pt x="2858889" y="3742456"/>
                  <a:pt x="2858248" y="3743231"/>
                  <a:pt x="2857712" y="3743905"/>
                </a:cubicBezTo>
                <a:cubicBezTo>
                  <a:pt x="2861468" y="3746284"/>
                  <a:pt x="2865122" y="3748758"/>
                  <a:pt x="2868776" y="3751235"/>
                </a:cubicBezTo>
                <a:cubicBezTo>
                  <a:pt x="2869415" y="3750462"/>
                  <a:pt x="2870057" y="3749690"/>
                  <a:pt x="2870803" y="3748822"/>
                </a:cubicBezTo>
                <a:cubicBezTo>
                  <a:pt x="2867046" y="3746442"/>
                  <a:pt x="2863185" y="3744160"/>
                  <a:pt x="2859426" y="3741783"/>
                </a:cubicBezTo>
                <a:close/>
                <a:moveTo>
                  <a:pt x="3714777" y="3741176"/>
                </a:moveTo>
                <a:lnTo>
                  <a:pt x="3695998" y="3750417"/>
                </a:lnTo>
                <a:cubicBezTo>
                  <a:pt x="3697311" y="3752044"/>
                  <a:pt x="3698639" y="3753475"/>
                  <a:pt x="3699968" y="3754909"/>
                </a:cubicBezTo>
                <a:lnTo>
                  <a:pt x="3715755" y="3744532"/>
                </a:lnTo>
                <a:lnTo>
                  <a:pt x="3703069" y="3758253"/>
                </a:lnTo>
                <a:cubicBezTo>
                  <a:pt x="3704308" y="3759589"/>
                  <a:pt x="3705549" y="3760927"/>
                  <a:pt x="3706877" y="3762360"/>
                </a:cubicBezTo>
                <a:cubicBezTo>
                  <a:pt x="3711772" y="3759064"/>
                  <a:pt x="3717180" y="3754228"/>
                  <a:pt x="3722706" y="3749102"/>
                </a:cubicBezTo>
                <a:cubicBezTo>
                  <a:pt x="3720124" y="3746523"/>
                  <a:pt x="3717360" y="3743755"/>
                  <a:pt x="3714777" y="3741176"/>
                </a:cubicBezTo>
                <a:close/>
                <a:moveTo>
                  <a:pt x="3803216" y="3739291"/>
                </a:moveTo>
                <a:cubicBezTo>
                  <a:pt x="3803024" y="3739294"/>
                  <a:pt x="3802919" y="3739390"/>
                  <a:pt x="3802919" y="3739390"/>
                </a:cubicBezTo>
                <a:cubicBezTo>
                  <a:pt x="3803806" y="3740346"/>
                  <a:pt x="3804691" y="3741301"/>
                  <a:pt x="3805577" y="3742256"/>
                </a:cubicBezTo>
                <a:cubicBezTo>
                  <a:pt x="3805682" y="3742160"/>
                  <a:pt x="3805786" y="3742063"/>
                  <a:pt x="3805889" y="3741967"/>
                </a:cubicBezTo>
                <a:cubicBezTo>
                  <a:pt x="3805004" y="3741011"/>
                  <a:pt x="3804103" y="3740247"/>
                  <a:pt x="3803216" y="3739291"/>
                </a:cubicBezTo>
                <a:close/>
                <a:moveTo>
                  <a:pt x="3708397" y="3737854"/>
                </a:moveTo>
                <a:cubicBezTo>
                  <a:pt x="3701298" y="3743373"/>
                  <a:pt x="3694146" y="3743609"/>
                  <a:pt x="3687864" y="3741438"/>
                </a:cubicBezTo>
                <a:cubicBezTo>
                  <a:pt x="3690168" y="3743921"/>
                  <a:pt x="3692367" y="3746501"/>
                  <a:pt x="3694580" y="3748889"/>
                </a:cubicBezTo>
                <a:cubicBezTo>
                  <a:pt x="3700551" y="3744241"/>
                  <a:pt x="3707251" y="3738918"/>
                  <a:pt x="3708397" y="3737854"/>
                </a:cubicBezTo>
                <a:close/>
                <a:moveTo>
                  <a:pt x="3800086" y="3736334"/>
                </a:moveTo>
                <a:cubicBezTo>
                  <a:pt x="3800972" y="3737289"/>
                  <a:pt x="3801945" y="3738340"/>
                  <a:pt x="3802832" y="3739296"/>
                </a:cubicBezTo>
                <a:cubicBezTo>
                  <a:pt x="3802832" y="3739296"/>
                  <a:pt x="3802936" y="3739199"/>
                  <a:pt x="3802936" y="3739199"/>
                </a:cubicBezTo>
                <a:cubicBezTo>
                  <a:pt x="3802050" y="3738243"/>
                  <a:pt x="3800972" y="3737289"/>
                  <a:pt x="3800086" y="3736334"/>
                </a:cubicBezTo>
                <a:close/>
                <a:moveTo>
                  <a:pt x="1764494" y="3735007"/>
                </a:moveTo>
                <a:lnTo>
                  <a:pt x="1748765" y="3758831"/>
                </a:lnTo>
                <a:cubicBezTo>
                  <a:pt x="1748506" y="3757296"/>
                  <a:pt x="1755165" y="3747747"/>
                  <a:pt x="1764494" y="3735007"/>
                </a:cubicBezTo>
                <a:close/>
                <a:moveTo>
                  <a:pt x="4090791" y="3733793"/>
                </a:moveTo>
                <a:cubicBezTo>
                  <a:pt x="4092737" y="3731812"/>
                  <a:pt x="4093142" y="3733034"/>
                  <a:pt x="4093447" y="3734619"/>
                </a:cubicBezTo>
                <a:cubicBezTo>
                  <a:pt x="4093750" y="3736201"/>
                  <a:pt x="4093952" y="3738146"/>
                  <a:pt x="4095491" y="3737608"/>
                </a:cubicBezTo>
                <a:lnTo>
                  <a:pt x="4089252" y="3739663"/>
                </a:lnTo>
                <a:close/>
                <a:moveTo>
                  <a:pt x="1570179" y="3732735"/>
                </a:moveTo>
                <a:cubicBezTo>
                  <a:pt x="1553339" y="3759545"/>
                  <a:pt x="1538906" y="3788739"/>
                  <a:pt x="1533060" y="3785988"/>
                </a:cubicBezTo>
                <a:close/>
                <a:moveTo>
                  <a:pt x="2830890" y="3724183"/>
                </a:moveTo>
                <a:cubicBezTo>
                  <a:pt x="2830206" y="3724284"/>
                  <a:pt x="2829508" y="3724576"/>
                  <a:pt x="2828826" y="3724676"/>
                </a:cubicBezTo>
                <a:cubicBezTo>
                  <a:pt x="2831665" y="3726485"/>
                  <a:pt x="2834401" y="3728389"/>
                  <a:pt x="2837242" y="3730198"/>
                </a:cubicBezTo>
                <a:cubicBezTo>
                  <a:pt x="2837556" y="3729908"/>
                  <a:pt x="2837883" y="3729424"/>
                  <a:pt x="2838195" y="3729135"/>
                </a:cubicBezTo>
                <a:cubicBezTo>
                  <a:pt x="2837650" y="3728754"/>
                  <a:pt x="2837206" y="3728276"/>
                  <a:pt x="2836763" y="3727798"/>
                </a:cubicBezTo>
                <a:cubicBezTo>
                  <a:pt x="2834839" y="3726561"/>
                  <a:pt x="2832812" y="3725421"/>
                  <a:pt x="2830890" y="3724183"/>
                </a:cubicBezTo>
                <a:close/>
                <a:moveTo>
                  <a:pt x="4104922" y="3722467"/>
                </a:moveTo>
                <a:cubicBezTo>
                  <a:pt x="4104654" y="3729288"/>
                  <a:pt x="4117486" y="3729115"/>
                  <a:pt x="4123673" y="3732440"/>
                </a:cubicBezTo>
                <a:lnTo>
                  <a:pt x="4111754" y="3740294"/>
                </a:lnTo>
                <a:lnTo>
                  <a:pt x="4114053" y="3736917"/>
                </a:lnTo>
                <a:cubicBezTo>
                  <a:pt x="4114921" y="3728651"/>
                  <a:pt x="4094414" y="3736654"/>
                  <a:pt x="4104922" y="3722467"/>
                </a:cubicBezTo>
                <a:close/>
                <a:moveTo>
                  <a:pt x="1577127" y="3722027"/>
                </a:moveTo>
                <a:cubicBezTo>
                  <a:pt x="1577006" y="3722316"/>
                  <a:pt x="1577304" y="3722218"/>
                  <a:pt x="1577064" y="3722798"/>
                </a:cubicBezTo>
                <a:lnTo>
                  <a:pt x="1570181" y="3732734"/>
                </a:lnTo>
                <a:cubicBezTo>
                  <a:pt x="1572392" y="3729261"/>
                  <a:pt x="1574708" y="3725694"/>
                  <a:pt x="1577127" y="3722027"/>
                </a:cubicBezTo>
                <a:close/>
                <a:moveTo>
                  <a:pt x="2809408" y="3711057"/>
                </a:moveTo>
                <a:cubicBezTo>
                  <a:pt x="2809199" y="3711252"/>
                  <a:pt x="2808799" y="3711446"/>
                  <a:pt x="2808590" y="3711640"/>
                </a:cubicBezTo>
                <a:cubicBezTo>
                  <a:pt x="2811609" y="3713638"/>
                  <a:pt x="2814639" y="3715446"/>
                  <a:pt x="2817465" y="3717446"/>
                </a:cubicBezTo>
                <a:cubicBezTo>
                  <a:pt x="2817971" y="3717155"/>
                  <a:pt x="2818284" y="3716864"/>
                  <a:pt x="2818683" y="3716668"/>
                </a:cubicBezTo>
                <a:cubicBezTo>
                  <a:pt x="2815562" y="3714767"/>
                  <a:pt x="2812530" y="3712960"/>
                  <a:pt x="2809408" y="3711057"/>
                </a:cubicBezTo>
                <a:close/>
                <a:moveTo>
                  <a:pt x="3671416" y="3710365"/>
                </a:moveTo>
                <a:cubicBezTo>
                  <a:pt x="3669333" y="3710473"/>
                  <a:pt x="3665991" y="3711886"/>
                  <a:pt x="3662595" y="3713348"/>
                </a:cubicBezTo>
                <a:cubicBezTo>
                  <a:pt x="3666137" y="3717168"/>
                  <a:pt x="3669663" y="3721183"/>
                  <a:pt x="3673118" y="3724908"/>
                </a:cubicBezTo>
                <a:cubicBezTo>
                  <a:pt x="3677113" y="3720849"/>
                  <a:pt x="3675146" y="3713078"/>
                  <a:pt x="3668254" y="3714852"/>
                </a:cubicBezTo>
                <a:cubicBezTo>
                  <a:pt x="3671811" y="3712620"/>
                  <a:pt x="3671402" y="3714064"/>
                  <a:pt x="3672660" y="3715209"/>
                </a:cubicBezTo>
                <a:cubicBezTo>
                  <a:pt x="3674314" y="3711452"/>
                  <a:pt x="3673496" y="3710257"/>
                  <a:pt x="3671416" y="3710365"/>
                </a:cubicBezTo>
                <a:close/>
                <a:moveTo>
                  <a:pt x="3057788" y="3708678"/>
                </a:moveTo>
                <a:cubicBezTo>
                  <a:pt x="3057459" y="3709160"/>
                  <a:pt x="3057146" y="3709451"/>
                  <a:pt x="3056833" y="3709741"/>
                </a:cubicBezTo>
                <a:cubicBezTo>
                  <a:pt x="3091225" y="3745364"/>
                  <a:pt x="3124222" y="3780322"/>
                  <a:pt x="3155386" y="3814138"/>
                </a:cubicBezTo>
                <a:cubicBezTo>
                  <a:pt x="3156252" y="3812979"/>
                  <a:pt x="3157463" y="3811147"/>
                  <a:pt x="3159090" y="3808930"/>
                </a:cubicBezTo>
                <a:cubicBezTo>
                  <a:pt x="3144131" y="3793843"/>
                  <a:pt x="3129081" y="3778660"/>
                  <a:pt x="3113751" y="3763381"/>
                </a:cubicBezTo>
                <a:cubicBezTo>
                  <a:pt x="3095468" y="3745337"/>
                  <a:pt x="3076531" y="3727007"/>
                  <a:pt x="3057788" y="3708678"/>
                </a:cubicBezTo>
                <a:close/>
                <a:moveTo>
                  <a:pt x="2709659" y="3707438"/>
                </a:moveTo>
                <a:cubicBezTo>
                  <a:pt x="2709533" y="3708976"/>
                  <a:pt x="2709424" y="3710323"/>
                  <a:pt x="2709312" y="3711667"/>
                </a:cubicBezTo>
                <a:cubicBezTo>
                  <a:pt x="2711148" y="3712810"/>
                  <a:pt x="2712790" y="3713952"/>
                  <a:pt x="2714623" y="3715094"/>
                </a:cubicBezTo>
                <a:cubicBezTo>
                  <a:pt x="2715250" y="3714513"/>
                  <a:pt x="2716083" y="3713740"/>
                  <a:pt x="2716830" y="3712873"/>
                </a:cubicBezTo>
                <a:cubicBezTo>
                  <a:pt x="2717143" y="3712582"/>
                  <a:pt x="2717366" y="3712195"/>
                  <a:pt x="2717590" y="3711811"/>
                </a:cubicBezTo>
                <a:cubicBezTo>
                  <a:pt x="2717042" y="3711428"/>
                  <a:pt x="2716392" y="3711145"/>
                  <a:pt x="2715845" y="3710764"/>
                </a:cubicBezTo>
                <a:cubicBezTo>
                  <a:pt x="2713714" y="3709719"/>
                  <a:pt x="2711686" y="3708580"/>
                  <a:pt x="2709659" y="3707438"/>
                </a:cubicBezTo>
                <a:close/>
                <a:moveTo>
                  <a:pt x="2090211" y="3702665"/>
                </a:moveTo>
                <a:cubicBezTo>
                  <a:pt x="2090091" y="3702956"/>
                  <a:pt x="2089987" y="3703052"/>
                  <a:pt x="2089778" y="3703245"/>
                </a:cubicBezTo>
                <a:cubicBezTo>
                  <a:pt x="2096157" y="3706569"/>
                  <a:pt x="2102538" y="3709894"/>
                  <a:pt x="2109018" y="3713118"/>
                </a:cubicBezTo>
                <a:cubicBezTo>
                  <a:pt x="2109124" y="3713021"/>
                  <a:pt x="2109243" y="3712734"/>
                  <a:pt x="2109348" y="3712635"/>
                </a:cubicBezTo>
                <a:cubicBezTo>
                  <a:pt x="2102969" y="3709314"/>
                  <a:pt x="2096590" y="3705991"/>
                  <a:pt x="2090211" y="3702665"/>
                </a:cubicBezTo>
                <a:close/>
                <a:moveTo>
                  <a:pt x="3652865" y="3702648"/>
                </a:moveTo>
                <a:cubicBezTo>
                  <a:pt x="3655685" y="3705897"/>
                  <a:pt x="3658608" y="3709049"/>
                  <a:pt x="3661619" y="3712296"/>
                </a:cubicBezTo>
                <a:cubicBezTo>
                  <a:pt x="3663657" y="3710940"/>
                  <a:pt x="3665817" y="3709293"/>
                  <a:pt x="3667902" y="3707359"/>
                </a:cubicBezTo>
                <a:cubicBezTo>
                  <a:pt x="3661876" y="3707974"/>
                  <a:pt x="3658698" y="3702036"/>
                  <a:pt x="3652865" y="3702648"/>
                </a:cubicBezTo>
                <a:close/>
                <a:moveTo>
                  <a:pt x="4098195" y="3693879"/>
                </a:moveTo>
                <a:lnTo>
                  <a:pt x="4083152" y="3697526"/>
                </a:lnTo>
                <a:lnTo>
                  <a:pt x="4081983" y="3696477"/>
                </a:lnTo>
                <a:close/>
                <a:moveTo>
                  <a:pt x="4108311" y="3688056"/>
                </a:moveTo>
                <a:cubicBezTo>
                  <a:pt x="4115679" y="3692237"/>
                  <a:pt x="4107686" y="3701603"/>
                  <a:pt x="4100229" y="3697325"/>
                </a:cubicBezTo>
                <a:cubicBezTo>
                  <a:pt x="4107547" y="3696227"/>
                  <a:pt x="4107194" y="3692289"/>
                  <a:pt x="4108311" y="3688056"/>
                </a:cubicBezTo>
                <a:close/>
                <a:moveTo>
                  <a:pt x="2965252" y="3687532"/>
                </a:moveTo>
                <a:cubicBezTo>
                  <a:pt x="2964730" y="3688015"/>
                  <a:pt x="2964106" y="3688594"/>
                  <a:pt x="2963687" y="3688982"/>
                </a:cubicBezTo>
                <a:cubicBezTo>
                  <a:pt x="2967608" y="3691745"/>
                  <a:pt x="2971526" y="3694507"/>
                  <a:pt x="2975447" y="3697268"/>
                </a:cubicBezTo>
                <a:cubicBezTo>
                  <a:pt x="2972049" y="3694022"/>
                  <a:pt x="2968651" y="3690778"/>
                  <a:pt x="2965252" y="3687532"/>
                </a:cubicBezTo>
                <a:close/>
                <a:moveTo>
                  <a:pt x="2060448" y="3687093"/>
                </a:moveTo>
                <a:cubicBezTo>
                  <a:pt x="2060046" y="3687287"/>
                  <a:pt x="2059838" y="3687481"/>
                  <a:pt x="2059438" y="3687676"/>
                </a:cubicBezTo>
                <a:cubicBezTo>
                  <a:pt x="2060547" y="3688246"/>
                  <a:pt x="2061657" y="3688815"/>
                  <a:pt x="2062765" y="3689384"/>
                </a:cubicBezTo>
                <a:cubicBezTo>
                  <a:pt x="2062798" y="3689000"/>
                  <a:pt x="2062830" y="3688615"/>
                  <a:pt x="2062845" y="3688425"/>
                </a:cubicBezTo>
                <a:cubicBezTo>
                  <a:pt x="2062016" y="3687948"/>
                  <a:pt x="2061278" y="3687568"/>
                  <a:pt x="2060448" y="3687093"/>
                </a:cubicBezTo>
                <a:close/>
                <a:moveTo>
                  <a:pt x="4121322" y="3684518"/>
                </a:moveTo>
                <a:lnTo>
                  <a:pt x="4123060" y="3686995"/>
                </a:lnTo>
                <a:lnTo>
                  <a:pt x="4123136" y="3687099"/>
                </a:lnTo>
                <a:cubicBezTo>
                  <a:pt x="4122806" y="3687582"/>
                  <a:pt x="4122583" y="3687969"/>
                  <a:pt x="4122327" y="3688738"/>
                </a:cubicBezTo>
                <a:cubicBezTo>
                  <a:pt x="4114462" y="3685902"/>
                  <a:pt x="4116936" y="3689827"/>
                  <a:pt x="4121322" y="3684518"/>
                </a:cubicBezTo>
                <a:close/>
                <a:moveTo>
                  <a:pt x="4108342" y="3684117"/>
                </a:moveTo>
                <a:cubicBezTo>
                  <a:pt x="4104302" y="3685197"/>
                  <a:pt x="4099927" y="3688010"/>
                  <a:pt x="4104051" y="3684719"/>
                </a:cubicBezTo>
                <a:cubicBezTo>
                  <a:pt x="4095448" y="3690919"/>
                  <a:pt x="4099532" y="3686955"/>
                  <a:pt x="4101087" y="3684449"/>
                </a:cubicBezTo>
                <a:close/>
                <a:moveTo>
                  <a:pt x="2869883" y="3683407"/>
                </a:moveTo>
                <a:lnTo>
                  <a:pt x="2862057" y="3684799"/>
                </a:lnTo>
                <a:cubicBezTo>
                  <a:pt x="2863062" y="3685464"/>
                  <a:pt x="2864069" y="3686131"/>
                  <a:pt x="2865076" y="3686798"/>
                </a:cubicBezTo>
                <a:cubicBezTo>
                  <a:pt x="2866711" y="3685635"/>
                  <a:pt x="2868350" y="3684471"/>
                  <a:pt x="2869883" y="3683407"/>
                </a:cubicBezTo>
                <a:close/>
                <a:moveTo>
                  <a:pt x="2957201" y="3679896"/>
                </a:moveTo>
                <a:cubicBezTo>
                  <a:pt x="2956441" y="3680957"/>
                  <a:pt x="2955696" y="3681827"/>
                  <a:pt x="2954933" y="3682888"/>
                </a:cubicBezTo>
                <a:cubicBezTo>
                  <a:pt x="2957316" y="3684409"/>
                  <a:pt x="2959487" y="3686125"/>
                  <a:pt x="2961870" y="3687650"/>
                </a:cubicBezTo>
                <a:cubicBezTo>
                  <a:pt x="2962406" y="3686974"/>
                  <a:pt x="2962929" y="3686490"/>
                  <a:pt x="2963466" y="3685813"/>
                </a:cubicBezTo>
                <a:cubicBezTo>
                  <a:pt x="2961309" y="3683907"/>
                  <a:pt x="2959256" y="3681901"/>
                  <a:pt x="2957201" y="3679896"/>
                </a:cubicBezTo>
                <a:close/>
                <a:moveTo>
                  <a:pt x="3027613" y="3679276"/>
                </a:moveTo>
                <a:lnTo>
                  <a:pt x="3027406" y="3679468"/>
                </a:lnTo>
                <a:cubicBezTo>
                  <a:pt x="3029191" y="3681186"/>
                  <a:pt x="3030978" y="3682905"/>
                  <a:pt x="3032573" y="3684625"/>
                </a:cubicBezTo>
                <a:cubicBezTo>
                  <a:pt x="3040665" y="3692932"/>
                  <a:pt x="3048581" y="3701050"/>
                  <a:pt x="3056375" y="3709454"/>
                </a:cubicBezTo>
                <a:lnTo>
                  <a:pt x="3057417" y="3708488"/>
                </a:lnTo>
                <a:cubicBezTo>
                  <a:pt x="3047523" y="3698654"/>
                  <a:pt x="3037700" y="3689108"/>
                  <a:pt x="3027613" y="3679276"/>
                </a:cubicBezTo>
                <a:close/>
                <a:moveTo>
                  <a:pt x="2861820" y="3678268"/>
                </a:moveTo>
                <a:cubicBezTo>
                  <a:pt x="2859965" y="3678568"/>
                  <a:pt x="2857692" y="3679254"/>
                  <a:pt x="2855089" y="3680423"/>
                </a:cubicBezTo>
                <a:cubicBezTo>
                  <a:pt x="2856468" y="3681279"/>
                  <a:pt x="2857843" y="3682135"/>
                  <a:pt x="2859306" y="3683087"/>
                </a:cubicBezTo>
                <a:close/>
                <a:moveTo>
                  <a:pt x="4061240" y="3677872"/>
                </a:moveTo>
                <a:cubicBezTo>
                  <a:pt x="4059650" y="3678457"/>
                  <a:pt x="4053598" y="3691172"/>
                  <a:pt x="4053649" y="3696457"/>
                </a:cubicBezTo>
                <a:lnTo>
                  <a:pt x="4055135" y="3695967"/>
                </a:lnTo>
                <a:cubicBezTo>
                  <a:pt x="4054495" y="3702600"/>
                  <a:pt x="4048648" y="3703404"/>
                  <a:pt x="4045588" y="3704287"/>
                </a:cubicBezTo>
                <a:cubicBezTo>
                  <a:pt x="4048001" y="3701872"/>
                  <a:pt x="4050880" y="3702046"/>
                  <a:pt x="4051757" y="3698389"/>
                </a:cubicBezTo>
                <a:cubicBezTo>
                  <a:pt x="4050890" y="3695994"/>
                  <a:pt x="4047410" y="3698513"/>
                  <a:pt x="4045924" y="3699002"/>
                </a:cubicBezTo>
                <a:cubicBezTo>
                  <a:pt x="4050944" y="3690615"/>
                  <a:pt x="4055138" y="3685303"/>
                  <a:pt x="4061240" y="3677872"/>
                </a:cubicBezTo>
                <a:close/>
                <a:moveTo>
                  <a:pt x="3650549" y="3676724"/>
                </a:moveTo>
                <a:cubicBezTo>
                  <a:pt x="3645057" y="3677912"/>
                  <a:pt x="3639321" y="3679675"/>
                  <a:pt x="3633780" y="3681439"/>
                </a:cubicBezTo>
                <a:cubicBezTo>
                  <a:pt x="3636438" y="3684306"/>
                  <a:pt x="3639078" y="3687361"/>
                  <a:pt x="3641736" y="3690228"/>
                </a:cubicBezTo>
                <a:lnTo>
                  <a:pt x="3652253" y="3680654"/>
                </a:lnTo>
                <a:cubicBezTo>
                  <a:pt x="3649761" y="3684031"/>
                  <a:pt x="3647867" y="3685964"/>
                  <a:pt x="3647052" y="3688851"/>
                </a:cubicBezTo>
                <a:lnTo>
                  <a:pt x="3641898" y="3690611"/>
                </a:lnTo>
                <a:cubicBezTo>
                  <a:pt x="3642075" y="3690801"/>
                  <a:pt x="3642341" y="3691088"/>
                  <a:pt x="3642608" y="3691375"/>
                </a:cubicBezTo>
                <a:cubicBezTo>
                  <a:pt x="3648375" y="3691531"/>
                  <a:pt x="3653582" y="3691501"/>
                  <a:pt x="3649146" y="3698637"/>
                </a:cubicBezTo>
                <a:cubicBezTo>
                  <a:pt x="3649233" y="3698732"/>
                  <a:pt x="3649233" y="3698732"/>
                  <a:pt x="3649500" y="3699020"/>
                </a:cubicBezTo>
                <a:cubicBezTo>
                  <a:pt x="3654280" y="3694761"/>
                  <a:pt x="3657874" y="3690899"/>
                  <a:pt x="3661331" y="3687514"/>
                </a:cubicBezTo>
                <a:cubicBezTo>
                  <a:pt x="3657772" y="3683887"/>
                  <a:pt x="3654109" y="3680354"/>
                  <a:pt x="3650549" y="3676724"/>
                </a:cubicBezTo>
                <a:close/>
                <a:moveTo>
                  <a:pt x="2039373" y="3676079"/>
                </a:moveTo>
                <a:cubicBezTo>
                  <a:pt x="2039149" y="3676464"/>
                  <a:pt x="2038940" y="3676657"/>
                  <a:pt x="2038715" y="3677043"/>
                </a:cubicBezTo>
                <a:cubicBezTo>
                  <a:pt x="2041305" y="3678370"/>
                  <a:pt x="2043895" y="3679701"/>
                  <a:pt x="2046486" y="3681030"/>
                </a:cubicBezTo>
                <a:cubicBezTo>
                  <a:pt x="2046606" y="3680741"/>
                  <a:pt x="2046919" y="3680451"/>
                  <a:pt x="2047038" y="3680161"/>
                </a:cubicBezTo>
                <a:cubicBezTo>
                  <a:pt x="2044551" y="3678736"/>
                  <a:pt x="2041964" y="3677407"/>
                  <a:pt x="2039373" y="3676079"/>
                </a:cubicBezTo>
                <a:close/>
                <a:moveTo>
                  <a:pt x="3020021" y="3671923"/>
                </a:moveTo>
                <a:cubicBezTo>
                  <a:pt x="3022162" y="3674025"/>
                  <a:pt x="3024110" y="3676126"/>
                  <a:pt x="3026059" y="3678228"/>
                </a:cubicBezTo>
                <a:cubicBezTo>
                  <a:pt x="3026165" y="3678130"/>
                  <a:pt x="3026165" y="3678130"/>
                  <a:pt x="3026268" y="3678034"/>
                </a:cubicBezTo>
                <a:cubicBezTo>
                  <a:pt x="3024215" y="3676029"/>
                  <a:pt x="3022073" y="3673930"/>
                  <a:pt x="3020021" y="3671923"/>
                </a:cubicBezTo>
                <a:close/>
                <a:moveTo>
                  <a:pt x="4120677" y="3670016"/>
                </a:moveTo>
                <a:cubicBezTo>
                  <a:pt x="4117513" y="3670997"/>
                  <a:pt x="4119543" y="3674441"/>
                  <a:pt x="4117244" y="3677819"/>
                </a:cubicBezTo>
                <a:lnTo>
                  <a:pt x="4109926" y="3678918"/>
                </a:lnTo>
                <a:cubicBezTo>
                  <a:pt x="4112950" y="3672559"/>
                  <a:pt x="4115249" y="3669182"/>
                  <a:pt x="4120677" y="3670016"/>
                </a:cubicBezTo>
                <a:close/>
                <a:moveTo>
                  <a:pt x="4077912" y="3668451"/>
                </a:moveTo>
                <a:cubicBezTo>
                  <a:pt x="4074941" y="3669430"/>
                  <a:pt x="4072538" y="3672904"/>
                  <a:pt x="4070643" y="3674837"/>
                </a:cubicBezTo>
                <a:lnTo>
                  <a:pt x="4068859" y="3669565"/>
                </a:lnTo>
                <a:close/>
                <a:moveTo>
                  <a:pt x="2944956" y="3668155"/>
                </a:moveTo>
                <a:cubicBezTo>
                  <a:pt x="2944563" y="3669406"/>
                  <a:pt x="2944086" y="3670562"/>
                  <a:pt x="2943694" y="3671813"/>
                </a:cubicBezTo>
                <a:cubicBezTo>
                  <a:pt x="2944669" y="3672864"/>
                  <a:pt x="2945834" y="3673914"/>
                  <a:pt x="2946899" y="3675061"/>
                </a:cubicBezTo>
                <a:cubicBezTo>
                  <a:pt x="2947983" y="3674765"/>
                  <a:pt x="2949187" y="3674179"/>
                  <a:pt x="2950496" y="3673501"/>
                </a:cubicBezTo>
                <a:cubicBezTo>
                  <a:pt x="2948708" y="3671783"/>
                  <a:pt x="2946832" y="3669968"/>
                  <a:pt x="2944956" y="3668155"/>
                </a:cubicBezTo>
                <a:close/>
                <a:moveTo>
                  <a:pt x="4068155" y="3667551"/>
                </a:moveTo>
                <a:lnTo>
                  <a:pt x="4068859" y="3669565"/>
                </a:lnTo>
                <a:lnTo>
                  <a:pt x="4064671" y="3670070"/>
                </a:lnTo>
                <a:close/>
                <a:moveTo>
                  <a:pt x="2522550" y="3666504"/>
                </a:moveTo>
                <a:cubicBezTo>
                  <a:pt x="2521570" y="3666701"/>
                  <a:pt x="2520693" y="3666802"/>
                  <a:pt x="2519819" y="3666904"/>
                </a:cubicBezTo>
                <a:cubicBezTo>
                  <a:pt x="2520648" y="3667379"/>
                  <a:pt x="2521669" y="3667853"/>
                  <a:pt x="2522585" y="3668425"/>
                </a:cubicBezTo>
                <a:lnTo>
                  <a:pt x="2523203" y="3666788"/>
                </a:lnTo>
                <a:cubicBezTo>
                  <a:pt x="2523008" y="3666789"/>
                  <a:pt x="2522832" y="3666599"/>
                  <a:pt x="2522550" y="3666504"/>
                </a:cubicBezTo>
                <a:close/>
                <a:moveTo>
                  <a:pt x="4035896" y="3666016"/>
                </a:moveTo>
                <a:lnTo>
                  <a:pt x="4045246" y="3668361"/>
                </a:lnTo>
                <a:cubicBezTo>
                  <a:pt x="4041762" y="3670879"/>
                  <a:pt x="4037571" y="3676190"/>
                  <a:pt x="4035947" y="3671300"/>
                </a:cubicBezTo>
                <a:lnTo>
                  <a:pt x="4032057" y="3675261"/>
                </a:lnTo>
                <a:close/>
                <a:moveTo>
                  <a:pt x="2940038" y="3663478"/>
                </a:moveTo>
                <a:cubicBezTo>
                  <a:pt x="2939204" y="3664251"/>
                  <a:pt x="2938280" y="3664930"/>
                  <a:pt x="2937446" y="3665703"/>
                </a:cubicBezTo>
                <a:cubicBezTo>
                  <a:pt x="2937889" y="3666180"/>
                  <a:pt x="2938333" y="3666659"/>
                  <a:pt x="2938880" y="3667041"/>
                </a:cubicBezTo>
                <a:cubicBezTo>
                  <a:pt x="2939626" y="3666171"/>
                  <a:pt x="2940283" y="3665205"/>
                  <a:pt x="2941028" y="3664336"/>
                </a:cubicBezTo>
                <a:cubicBezTo>
                  <a:pt x="2940657" y="3664147"/>
                  <a:pt x="2940305" y="3663766"/>
                  <a:pt x="2940038" y="3663478"/>
                </a:cubicBezTo>
                <a:close/>
                <a:moveTo>
                  <a:pt x="4002424" y="3663100"/>
                </a:moveTo>
                <a:cubicBezTo>
                  <a:pt x="4003849" y="3662467"/>
                  <a:pt x="4005625" y="3662552"/>
                  <a:pt x="4006799" y="3663505"/>
                </a:cubicBezTo>
                <a:lnTo>
                  <a:pt x="4002910" y="3667467"/>
                </a:lnTo>
                <a:cubicBezTo>
                  <a:pt x="4001231" y="3667959"/>
                  <a:pt x="4001639" y="3666515"/>
                  <a:pt x="4000154" y="3667005"/>
                </a:cubicBezTo>
                <a:cubicBezTo>
                  <a:pt x="3999924" y="3665085"/>
                  <a:pt x="4000999" y="3663733"/>
                  <a:pt x="4002424" y="3663100"/>
                </a:cubicBezTo>
                <a:close/>
                <a:moveTo>
                  <a:pt x="3632989" y="3659252"/>
                </a:moveTo>
                <a:cubicBezTo>
                  <a:pt x="3632613" y="3660313"/>
                  <a:pt x="3632342" y="3661274"/>
                  <a:pt x="3632192" y="3661946"/>
                </a:cubicBezTo>
                <a:cubicBezTo>
                  <a:pt x="3633259" y="3661843"/>
                  <a:pt x="3634314" y="3661934"/>
                  <a:pt x="3635173" y="3662026"/>
                </a:cubicBezTo>
                <a:cubicBezTo>
                  <a:pt x="3635188" y="3661832"/>
                  <a:pt x="3635205" y="3661641"/>
                  <a:pt x="3635219" y="3661447"/>
                </a:cubicBezTo>
                <a:cubicBezTo>
                  <a:pt x="3634512" y="3660683"/>
                  <a:pt x="3633698" y="3660017"/>
                  <a:pt x="3632989" y="3659252"/>
                </a:cubicBezTo>
                <a:close/>
                <a:moveTo>
                  <a:pt x="4072756" y="3653688"/>
                </a:moveTo>
                <a:cubicBezTo>
                  <a:pt x="4073096" y="3654263"/>
                  <a:pt x="4073771" y="3655412"/>
                  <a:pt x="4075085" y="3657038"/>
                </a:cubicBezTo>
                <a:lnTo>
                  <a:pt x="4074965" y="3657325"/>
                </a:lnTo>
                <a:cubicBezTo>
                  <a:pt x="4073788" y="3655221"/>
                  <a:pt x="4073199" y="3654166"/>
                  <a:pt x="4072756" y="3653688"/>
                </a:cubicBezTo>
                <a:close/>
                <a:moveTo>
                  <a:pt x="4099080" y="3652375"/>
                </a:moveTo>
                <a:cubicBezTo>
                  <a:pt x="4095189" y="3656339"/>
                  <a:pt x="4095647" y="3660179"/>
                  <a:pt x="4094922" y="3663161"/>
                </a:cubicBezTo>
                <a:lnTo>
                  <a:pt x="4089666" y="3663770"/>
                </a:lnTo>
                <a:cubicBezTo>
                  <a:pt x="4092842" y="3660291"/>
                  <a:pt x="4096191" y="3654697"/>
                  <a:pt x="4099080" y="3652375"/>
                </a:cubicBezTo>
                <a:close/>
                <a:moveTo>
                  <a:pt x="2926802" y="3650878"/>
                </a:moveTo>
                <a:cubicBezTo>
                  <a:pt x="2926339" y="3651842"/>
                  <a:pt x="2925788" y="3652710"/>
                  <a:pt x="2925321" y="3653672"/>
                </a:cubicBezTo>
                <a:cubicBezTo>
                  <a:pt x="2927994" y="3656347"/>
                  <a:pt x="2930669" y="3659020"/>
                  <a:pt x="2933429" y="3661789"/>
                </a:cubicBezTo>
                <a:lnTo>
                  <a:pt x="2936465" y="3660042"/>
                </a:lnTo>
                <a:cubicBezTo>
                  <a:pt x="2933243" y="3656985"/>
                  <a:pt x="2930024" y="3653932"/>
                  <a:pt x="2926802" y="3650878"/>
                </a:cubicBezTo>
                <a:close/>
                <a:moveTo>
                  <a:pt x="4081562" y="3648544"/>
                </a:moveTo>
                <a:cubicBezTo>
                  <a:pt x="4081560" y="3652097"/>
                  <a:pt x="4077816" y="3656635"/>
                  <a:pt x="4076311" y="3658566"/>
                </a:cubicBezTo>
                <a:cubicBezTo>
                  <a:pt x="4075867" y="3658087"/>
                  <a:pt x="4075528" y="3657513"/>
                  <a:pt x="4075175" y="3657132"/>
                </a:cubicBezTo>
                <a:close/>
                <a:moveTo>
                  <a:pt x="3621041" y="3647414"/>
                </a:moveTo>
                <a:cubicBezTo>
                  <a:pt x="3616890" y="3649840"/>
                  <a:pt x="3613658" y="3652838"/>
                  <a:pt x="3611400" y="3656885"/>
                </a:cubicBezTo>
                <a:cubicBezTo>
                  <a:pt x="3612376" y="3657938"/>
                  <a:pt x="3613438" y="3659083"/>
                  <a:pt x="3614412" y="3660134"/>
                </a:cubicBezTo>
                <a:cubicBezTo>
                  <a:pt x="3614412" y="3660134"/>
                  <a:pt x="3614502" y="3660230"/>
                  <a:pt x="3614502" y="3660230"/>
                </a:cubicBezTo>
                <a:cubicBezTo>
                  <a:pt x="3615143" y="3659457"/>
                  <a:pt x="3615962" y="3658877"/>
                  <a:pt x="3616852" y="3658581"/>
                </a:cubicBezTo>
                <a:cubicBezTo>
                  <a:pt x="3616121" y="3659258"/>
                  <a:pt x="3615585" y="3659934"/>
                  <a:pt x="3614943" y="3660706"/>
                </a:cubicBezTo>
                <a:cubicBezTo>
                  <a:pt x="3616168" y="3662237"/>
                  <a:pt x="3617497" y="3663669"/>
                  <a:pt x="3618825" y="3665102"/>
                </a:cubicBezTo>
                <a:lnTo>
                  <a:pt x="3623074" y="3660274"/>
                </a:lnTo>
                <a:cubicBezTo>
                  <a:pt x="3619108" y="3661641"/>
                  <a:pt x="3615705" y="3663201"/>
                  <a:pt x="3616778" y="3661849"/>
                </a:cubicBezTo>
                <a:cubicBezTo>
                  <a:pt x="3617748" y="3660594"/>
                  <a:pt x="3619770" y="3659430"/>
                  <a:pt x="3622090" y="3658165"/>
                </a:cubicBezTo>
                <a:cubicBezTo>
                  <a:pt x="3620579" y="3657791"/>
                  <a:pt x="3618651" y="3657803"/>
                  <a:pt x="3616852" y="3658581"/>
                </a:cubicBezTo>
                <a:cubicBezTo>
                  <a:pt x="3619266" y="3656167"/>
                  <a:pt x="3622437" y="3653937"/>
                  <a:pt x="3625591" y="3651901"/>
                </a:cubicBezTo>
                <a:cubicBezTo>
                  <a:pt x="3624070" y="3650469"/>
                  <a:pt x="3622564" y="3648845"/>
                  <a:pt x="3621041" y="3647414"/>
                </a:cubicBezTo>
                <a:close/>
                <a:moveTo>
                  <a:pt x="4068965" y="3645833"/>
                </a:moveTo>
                <a:cubicBezTo>
                  <a:pt x="4068323" y="3646605"/>
                  <a:pt x="4067755" y="3647667"/>
                  <a:pt x="4067411" y="3648340"/>
                </a:cubicBezTo>
                <a:cubicBezTo>
                  <a:pt x="4065555" y="3648640"/>
                  <a:pt x="4063924" y="3648553"/>
                  <a:pt x="4062412" y="3648180"/>
                </a:cubicBezTo>
                <a:cubicBezTo>
                  <a:pt x="4064614" y="3647206"/>
                  <a:pt x="4067110" y="3646132"/>
                  <a:pt x="4068965" y="3645833"/>
                </a:cubicBezTo>
                <a:close/>
                <a:moveTo>
                  <a:pt x="3613082" y="3645733"/>
                </a:moveTo>
                <a:cubicBezTo>
                  <a:pt x="3608745" y="3646911"/>
                  <a:pt x="3605790" y="3647698"/>
                  <a:pt x="3603429" y="3648289"/>
                </a:cubicBezTo>
                <a:cubicBezTo>
                  <a:pt x="3605820" y="3650868"/>
                  <a:pt x="3608389" y="3653637"/>
                  <a:pt x="3610780" y="3656218"/>
                </a:cubicBezTo>
                <a:close/>
                <a:moveTo>
                  <a:pt x="2912666" y="3637514"/>
                </a:moveTo>
                <a:lnTo>
                  <a:pt x="2910789" y="3639255"/>
                </a:lnTo>
                <a:cubicBezTo>
                  <a:pt x="2912399" y="3640783"/>
                  <a:pt x="2913905" y="3642406"/>
                  <a:pt x="2915514" y="3643934"/>
                </a:cubicBezTo>
                <a:cubicBezTo>
                  <a:pt x="2916052" y="3643257"/>
                  <a:pt x="2916589" y="3642582"/>
                  <a:pt x="2917141" y="3641713"/>
                </a:cubicBezTo>
                <a:cubicBezTo>
                  <a:pt x="2915708" y="3640378"/>
                  <a:pt x="2914188" y="3638948"/>
                  <a:pt x="2912666" y="3637514"/>
                </a:cubicBezTo>
                <a:close/>
                <a:moveTo>
                  <a:pt x="4053663" y="3637283"/>
                </a:moveTo>
                <a:cubicBezTo>
                  <a:pt x="4056061" y="3638612"/>
                  <a:pt x="4058058" y="3640138"/>
                  <a:pt x="4062811" y="3638572"/>
                </a:cubicBezTo>
                <a:lnTo>
                  <a:pt x="4057410" y="3645712"/>
                </a:lnTo>
                <a:lnTo>
                  <a:pt x="4062308" y="3648276"/>
                </a:lnTo>
                <a:cubicBezTo>
                  <a:pt x="4059113" y="3649640"/>
                  <a:pt x="4056350" y="3650426"/>
                  <a:pt x="4056304" y="3647448"/>
                </a:cubicBezTo>
                <a:lnTo>
                  <a:pt x="4057407" y="3645713"/>
                </a:lnTo>
                <a:close/>
                <a:moveTo>
                  <a:pt x="2457458" y="3632700"/>
                </a:moveTo>
                <a:cubicBezTo>
                  <a:pt x="2460032" y="3634224"/>
                  <a:pt x="2462520" y="3635649"/>
                  <a:pt x="2465109" y="3636980"/>
                </a:cubicBezTo>
                <a:cubicBezTo>
                  <a:pt x="2465109" y="3636980"/>
                  <a:pt x="2465214" y="3636882"/>
                  <a:pt x="2465228" y="3636689"/>
                </a:cubicBezTo>
                <a:cubicBezTo>
                  <a:pt x="2462637" y="3635360"/>
                  <a:pt x="2460048" y="3634029"/>
                  <a:pt x="2457458" y="3632700"/>
                </a:cubicBezTo>
                <a:close/>
                <a:moveTo>
                  <a:pt x="3968030" y="3631945"/>
                </a:moveTo>
                <a:lnTo>
                  <a:pt x="3970062" y="3635389"/>
                </a:lnTo>
                <a:lnTo>
                  <a:pt x="3969249" y="3638276"/>
                </a:lnTo>
                <a:close/>
                <a:moveTo>
                  <a:pt x="3985106" y="3631744"/>
                </a:moveTo>
                <a:lnTo>
                  <a:pt x="3977112" y="3641110"/>
                </a:lnTo>
                <a:lnTo>
                  <a:pt x="3976657" y="3637271"/>
                </a:lnTo>
                <a:close/>
                <a:moveTo>
                  <a:pt x="2904705" y="3629974"/>
                </a:moveTo>
                <a:lnTo>
                  <a:pt x="2902576" y="3631237"/>
                </a:lnTo>
                <a:cubicBezTo>
                  <a:pt x="2905178" y="3633623"/>
                  <a:pt x="2907480" y="3636106"/>
                  <a:pt x="2909975" y="3638588"/>
                </a:cubicBezTo>
                <a:lnTo>
                  <a:pt x="2911675" y="3636657"/>
                </a:lnTo>
                <a:cubicBezTo>
                  <a:pt x="2909358" y="3634366"/>
                  <a:pt x="2907126" y="3632170"/>
                  <a:pt x="2904705" y="3629974"/>
                </a:cubicBezTo>
                <a:close/>
                <a:moveTo>
                  <a:pt x="4042475" y="3627936"/>
                </a:moveTo>
                <a:lnTo>
                  <a:pt x="4053412" y="3630945"/>
                </a:lnTo>
                <a:cubicBezTo>
                  <a:pt x="4052994" y="3631332"/>
                  <a:pt x="4052489" y="3631623"/>
                  <a:pt x="4052071" y="3632010"/>
                </a:cubicBezTo>
                <a:cubicBezTo>
                  <a:pt x="4052266" y="3632008"/>
                  <a:pt x="4052353" y="3632102"/>
                  <a:pt x="4052456" y="3632006"/>
                </a:cubicBezTo>
                <a:cubicBezTo>
                  <a:pt x="4052186" y="3632968"/>
                  <a:pt x="4052723" y="3632293"/>
                  <a:pt x="4053412" y="3630945"/>
                </a:cubicBezTo>
                <a:cubicBezTo>
                  <a:pt x="4053532" y="3630655"/>
                  <a:pt x="4053635" y="3630559"/>
                  <a:pt x="4053635" y="3630559"/>
                </a:cubicBezTo>
                <a:cubicBezTo>
                  <a:pt x="4053343" y="3632962"/>
                  <a:pt x="4053348" y="3635268"/>
                  <a:pt x="4053648" y="3637475"/>
                </a:cubicBezTo>
                <a:cubicBezTo>
                  <a:pt x="4052273" y="3636618"/>
                  <a:pt x="4050614" y="3635668"/>
                  <a:pt x="4048019" y="3635589"/>
                </a:cubicBezTo>
                <a:cubicBezTo>
                  <a:pt x="4048527" y="3644711"/>
                  <a:pt x="4033751" y="3641536"/>
                  <a:pt x="4042287" y="3646766"/>
                </a:cubicBezTo>
                <a:cubicBezTo>
                  <a:pt x="4036454" y="3647379"/>
                  <a:pt x="4031854" y="3654131"/>
                  <a:pt x="4027156" y="3650318"/>
                </a:cubicBezTo>
                <a:cubicBezTo>
                  <a:pt x="4033371" y="3640288"/>
                  <a:pt x="4040073" y="3640825"/>
                  <a:pt x="4048870" y="3634622"/>
                </a:cubicBezTo>
                <a:cubicBezTo>
                  <a:pt x="4044831" y="3632150"/>
                  <a:pt x="4042848" y="3630432"/>
                  <a:pt x="4042475" y="3627936"/>
                </a:cubicBezTo>
                <a:close/>
                <a:moveTo>
                  <a:pt x="3580987" y="3620951"/>
                </a:moveTo>
                <a:cubicBezTo>
                  <a:pt x="3580112" y="3621053"/>
                  <a:pt x="3579162" y="3620868"/>
                  <a:pt x="3578360" y="3621256"/>
                </a:cubicBezTo>
                <a:cubicBezTo>
                  <a:pt x="3578626" y="3621542"/>
                  <a:pt x="3578981" y="3621924"/>
                  <a:pt x="3579247" y="3622211"/>
                </a:cubicBezTo>
                <a:cubicBezTo>
                  <a:pt x="3579856" y="3621823"/>
                  <a:pt x="3580378" y="3621340"/>
                  <a:pt x="3580987" y="3620951"/>
                </a:cubicBezTo>
                <a:close/>
                <a:moveTo>
                  <a:pt x="4034578" y="3619627"/>
                </a:moveTo>
                <a:cubicBezTo>
                  <a:pt x="4024466" y="3634867"/>
                  <a:pt x="4003499" y="3659107"/>
                  <a:pt x="3994887" y="3660698"/>
                </a:cubicBezTo>
                <a:cubicBezTo>
                  <a:pt x="3999045" y="3649912"/>
                  <a:pt x="3988561" y="3651992"/>
                  <a:pt x="3981291" y="3658377"/>
                </a:cubicBezTo>
                <a:cubicBezTo>
                  <a:pt x="3981913" y="3655491"/>
                  <a:pt x="3986668" y="3653927"/>
                  <a:pt x="3988561" y="3651992"/>
                </a:cubicBezTo>
                <a:lnTo>
                  <a:pt x="3979970" y="3652142"/>
                </a:lnTo>
                <a:cubicBezTo>
                  <a:pt x="3991854" y="3638813"/>
                  <a:pt x="4003555" y="3643063"/>
                  <a:pt x="4010471" y="3632743"/>
                </a:cubicBezTo>
                <a:cubicBezTo>
                  <a:pt x="4008931" y="3638613"/>
                  <a:pt x="4001963" y="3643650"/>
                  <a:pt x="4010148" y="3644947"/>
                </a:cubicBezTo>
                <a:cubicBezTo>
                  <a:pt x="4019449" y="3642007"/>
                  <a:pt x="4018180" y="3630390"/>
                  <a:pt x="4020993" y="3625475"/>
                </a:cubicBezTo>
                <a:cubicBezTo>
                  <a:pt x="4028633" y="3625139"/>
                  <a:pt x="4031360" y="3622433"/>
                  <a:pt x="4034578" y="3619627"/>
                </a:cubicBezTo>
                <a:close/>
                <a:moveTo>
                  <a:pt x="2893241" y="3619285"/>
                </a:moveTo>
                <a:cubicBezTo>
                  <a:pt x="2892896" y="3619959"/>
                  <a:pt x="2892464" y="3620538"/>
                  <a:pt x="2892223" y="3621117"/>
                </a:cubicBezTo>
                <a:cubicBezTo>
                  <a:pt x="2893213" y="3621974"/>
                  <a:pt x="2894290" y="3622928"/>
                  <a:pt x="2895177" y="3623883"/>
                </a:cubicBezTo>
                <a:cubicBezTo>
                  <a:pt x="2897318" y="3625985"/>
                  <a:pt x="2899373" y="3627990"/>
                  <a:pt x="2901410" y="3630186"/>
                </a:cubicBezTo>
                <a:lnTo>
                  <a:pt x="2903520" y="3629116"/>
                </a:lnTo>
                <a:cubicBezTo>
                  <a:pt x="2900122" y="3625872"/>
                  <a:pt x="2896636" y="3622530"/>
                  <a:pt x="2893241" y="3619285"/>
                </a:cubicBezTo>
                <a:close/>
                <a:moveTo>
                  <a:pt x="4035578" y="3617987"/>
                </a:moveTo>
                <a:lnTo>
                  <a:pt x="4035827" y="3618465"/>
                </a:lnTo>
                <a:cubicBezTo>
                  <a:pt x="4035218" y="3618854"/>
                  <a:pt x="4034801" y="3619241"/>
                  <a:pt x="4034384" y="3619627"/>
                </a:cubicBezTo>
                <a:cubicBezTo>
                  <a:pt x="4034712" y="3619145"/>
                  <a:pt x="4035248" y="3618470"/>
                  <a:pt x="4035578" y="3617987"/>
                </a:cubicBezTo>
                <a:close/>
                <a:moveTo>
                  <a:pt x="3999075" y="3616482"/>
                </a:moveTo>
                <a:cubicBezTo>
                  <a:pt x="4001940" y="3616224"/>
                  <a:pt x="4004830" y="3615942"/>
                  <a:pt x="4005661" y="3616837"/>
                </a:cubicBezTo>
                <a:cubicBezTo>
                  <a:pt x="4006490" y="3617733"/>
                  <a:pt x="4005261" y="3619806"/>
                  <a:pt x="3999886" y="3624258"/>
                </a:cubicBezTo>
                <a:cubicBezTo>
                  <a:pt x="3999869" y="3624449"/>
                  <a:pt x="4000047" y="3624641"/>
                  <a:pt x="4000328" y="3624734"/>
                </a:cubicBezTo>
                <a:cubicBezTo>
                  <a:pt x="3996670" y="3623509"/>
                  <a:pt x="3992129" y="3623631"/>
                  <a:pt x="3999075" y="3616482"/>
                </a:cubicBezTo>
                <a:close/>
                <a:moveTo>
                  <a:pt x="3965227" y="3615535"/>
                </a:moveTo>
                <a:cubicBezTo>
                  <a:pt x="3966486" y="3614277"/>
                  <a:pt x="3967318" y="3614705"/>
                  <a:pt x="3968096" y="3615781"/>
                </a:cubicBezTo>
                <a:cubicBezTo>
                  <a:pt x="3968877" y="3616857"/>
                  <a:pt x="3969604" y="3618582"/>
                  <a:pt x="3970651" y="3619920"/>
                </a:cubicBezTo>
                <a:lnTo>
                  <a:pt x="3970561" y="3619961"/>
                </a:lnTo>
                <a:lnTo>
                  <a:pt x="3966549" y="3621771"/>
                </a:lnTo>
                <a:close/>
                <a:moveTo>
                  <a:pt x="4047391" y="3613784"/>
                </a:moveTo>
                <a:cubicBezTo>
                  <a:pt x="4043989" y="3621201"/>
                  <a:pt x="4042327" y="3625055"/>
                  <a:pt x="4042669" y="3627935"/>
                </a:cubicBezTo>
                <a:lnTo>
                  <a:pt x="4040314" y="3627276"/>
                </a:lnTo>
                <a:lnTo>
                  <a:pt x="4041799" y="3626788"/>
                </a:lnTo>
                <a:lnTo>
                  <a:pt x="4035827" y="3618465"/>
                </a:lnTo>
                <a:cubicBezTo>
                  <a:pt x="4038315" y="3616336"/>
                  <a:pt x="4041365" y="3614397"/>
                  <a:pt x="4047391" y="3613784"/>
                </a:cubicBezTo>
                <a:close/>
                <a:moveTo>
                  <a:pt x="4047483" y="3606772"/>
                </a:moveTo>
                <a:lnTo>
                  <a:pt x="4038624" y="3613743"/>
                </a:lnTo>
                <a:lnTo>
                  <a:pt x="4032897" y="3614258"/>
                </a:lnTo>
                <a:close/>
                <a:moveTo>
                  <a:pt x="2879932" y="3606397"/>
                </a:moveTo>
                <a:cubicBezTo>
                  <a:pt x="2879323" y="3606786"/>
                  <a:pt x="2878904" y="3607173"/>
                  <a:pt x="2878294" y="3607560"/>
                </a:cubicBezTo>
                <a:cubicBezTo>
                  <a:pt x="2882046" y="3611188"/>
                  <a:pt x="2885798" y="3614814"/>
                  <a:pt x="2889564" y="3618250"/>
                </a:cubicBezTo>
                <a:cubicBezTo>
                  <a:pt x="2889894" y="3617767"/>
                  <a:pt x="2890415" y="3617284"/>
                  <a:pt x="2890850" y="3616705"/>
                </a:cubicBezTo>
                <a:cubicBezTo>
                  <a:pt x="2887274" y="3613269"/>
                  <a:pt x="2883595" y="3609929"/>
                  <a:pt x="2879932" y="3606397"/>
                </a:cubicBezTo>
                <a:close/>
                <a:moveTo>
                  <a:pt x="3511171" y="3604855"/>
                </a:moveTo>
                <a:cubicBezTo>
                  <a:pt x="3511004" y="3605720"/>
                  <a:pt x="3510540" y="3606681"/>
                  <a:pt x="3509675" y="3607840"/>
                </a:cubicBezTo>
                <a:cubicBezTo>
                  <a:pt x="3510759" y="3607547"/>
                  <a:pt x="3511755" y="3607155"/>
                  <a:pt x="3512871" y="3606477"/>
                </a:cubicBezTo>
                <a:cubicBezTo>
                  <a:pt x="3512341" y="3605904"/>
                  <a:pt x="3511703" y="3605428"/>
                  <a:pt x="3511171" y="3604855"/>
                </a:cubicBezTo>
                <a:close/>
                <a:moveTo>
                  <a:pt x="4037763" y="3600683"/>
                </a:moveTo>
                <a:lnTo>
                  <a:pt x="4030494" y="3607067"/>
                </a:lnTo>
                <a:lnTo>
                  <a:pt x="4031628" y="3602641"/>
                </a:lnTo>
                <a:close/>
                <a:moveTo>
                  <a:pt x="3503564" y="3597696"/>
                </a:moveTo>
                <a:cubicBezTo>
                  <a:pt x="3503102" y="3598659"/>
                  <a:pt x="3502652" y="3599432"/>
                  <a:pt x="3502186" y="3600393"/>
                </a:cubicBezTo>
                <a:cubicBezTo>
                  <a:pt x="3504135" y="3602495"/>
                  <a:pt x="3506085" y="3604596"/>
                  <a:pt x="3508123" y="3606794"/>
                </a:cubicBezTo>
                <a:lnTo>
                  <a:pt x="3509651" y="3603423"/>
                </a:lnTo>
                <a:cubicBezTo>
                  <a:pt x="3507582" y="3601611"/>
                  <a:pt x="3505529" y="3599604"/>
                  <a:pt x="3503564" y="3597696"/>
                </a:cubicBezTo>
                <a:close/>
                <a:moveTo>
                  <a:pt x="2870432" y="3597617"/>
                </a:moveTo>
                <a:cubicBezTo>
                  <a:pt x="2870193" y="3598194"/>
                  <a:pt x="2870041" y="3598869"/>
                  <a:pt x="2869800" y="3599447"/>
                </a:cubicBezTo>
                <a:cubicBezTo>
                  <a:pt x="2872208" y="3601833"/>
                  <a:pt x="2874720" y="3604122"/>
                  <a:pt x="2877113" y="3606702"/>
                </a:cubicBezTo>
                <a:cubicBezTo>
                  <a:pt x="2877723" y="3606315"/>
                  <a:pt x="2878226" y="3606023"/>
                  <a:pt x="2878836" y="3605636"/>
                </a:cubicBezTo>
                <a:cubicBezTo>
                  <a:pt x="2876075" y="3602865"/>
                  <a:pt x="2873195" y="3600386"/>
                  <a:pt x="2870432" y="3597617"/>
                </a:cubicBezTo>
                <a:close/>
                <a:moveTo>
                  <a:pt x="3498613" y="3593403"/>
                </a:moveTo>
                <a:cubicBezTo>
                  <a:pt x="3497899" y="3593887"/>
                  <a:pt x="3497481" y="3594274"/>
                  <a:pt x="3496873" y="3594662"/>
                </a:cubicBezTo>
                <a:cubicBezTo>
                  <a:pt x="3497404" y="3595236"/>
                  <a:pt x="3497846" y="3595712"/>
                  <a:pt x="3498379" y="3596286"/>
                </a:cubicBezTo>
                <a:cubicBezTo>
                  <a:pt x="3498352" y="3595423"/>
                  <a:pt x="3498432" y="3594461"/>
                  <a:pt x="3498613" y="3593403"/>
                </a:cubicBezTo>
                <a:close/>
                <a:moveTo>
                  <a:pt x="3691929" y="3590208"/>
                </a:moveTo>
                <a:cubicBezTo>
                  <a:pt x="3696093" y="3594698"/>
                  <a:pt x="3699974" y="3599091"/>
                  <a:pt x="3704050" y="3603487"/>
                </a:cubicBezTo>
                <a:cubicBezTo>
                  <a:pt x="3704629" y="3603483"/>
                  <a:pt x="3705308" y="3603382"/>
                  <a:pt x="3705977" y="3603473"/>
                </a:cubicBezTo>
                <a:cubicBezTo>
                  <a:pt x="3701324" y="3599085"/>
                  <a:pt x="3696671" y="3594693"/>
                  <a:pt x="3691929" y="3590208"/>
                </a:cubicBezTo>
                <a:close/>
                <a:moveTo>
                  <a:pt x="2857285" y="3585114"/>
                </a:moveTo>
                <a:cubicBezTo>
                  <a:pt x="2857043" y="3585691"/>
                  <a:pt x="2856821" y="3586078"/>
                  <a:pt x="2856582" y="3586654"/>
                </a:cubicBezTo>
                <a:cubicBezTo>
                  <a:pt x="2857025" y="3587132"/>
                  <a:pt x="2857378" y="3587513"/>
                  <a:pt x="2857821" y="3587990"/>
                </a:cubicBezTo>
                <a:cubicBezTo>
                  <a:pt x="2858150" y="3587510"/>
                  <a:pt x="2858568" y="3587123"/>
                  <a:pt x="2858894" y="3586639"/>
                </a:cubicBezTo>
                <a:cubicBezTo>
                  <a:pt x="2858364" y="3586067"/>
                  <a:pt x="2857817" y="3585687"/>
                  <a:pt x="2857285" y="3585114"/>
                </a:cubicBezTo>
                <a:close/>
                <a:moveTo>
                  <a:pt x="4018816" y="3584852"/>
                </a:moveTo>
                <a:lnTo>
                  <a:pt x="4024387" y="3586258"/>
                </a:lnTo>
                <a:cubicBezTo>
                  <a:pt x="4023308" y="3585304"/>
                  <a:pt x="4020905" y="3588778"/>
                  <a:pt x="4019012" y="3590710"/>
                </a:cubicBezTo>
                <a:cubicBezTo>
                  <a:pt x="4019481" y="3588496"/>
                  <a:pt x="4020828" y="3586184"/>
                  <a:pt x="4018816" y="3584852"/>
                </a:cubicBezTo>
                <a:close/>
                <a:moveTo>
                  <a:pt x="2847077" y="3575569"/>
                </a:moveTo>
                <a:cubicBezTo>
                  <a:pt x="2846852" y="3575955"/>
                  <a:pt x="2846435" y="3576342"/>
                  <a:pt x="2846212" y="3576728"/>
                </a:cubicBezTo>
                <a:cubicBezTo>
                  <a:pt x="2849609" y="3579973"/>
                  <a:pt x="2853007" y="3583218"/>
                  <a:pt x="2856405" y="3586463"/>
                </a:cubicBezTo>
                <a:cubicBezTo>
                  <a:pt x="2856645" y="3585887"/>
                  <a:pt x="2856780" y="3585406"/>
                  <a:pt x="2857020" y="3584828"/>
                </a:cubicBezTo>
                <a:cubicBezTo>
                  <a:pt x="2853710" y="3581677"/>
                  <a:pt x="2850386" y="3578718"/>
                  <a:pt x="2847077" y="3575569"/>
                </a:cubicBezTo>
                <a:close/>
                <a:moveTo>
                  <a:pt x="4002187" y="3571311"/>
                </a:moveTo>
                <a:cubicBezTo>
                  <a:pt x="4003355" y="3572361"/>
                  <a:pt x="4004184" y="3572835"/>
                  <a:pt x="4004730" y="3573216"/>
                </a:cubicBezTo>
                <a:cubicBezTo>
                  <a:pt x="4004329" y="3573411"/>
                  <a:pt x="4004088" y="3573990"/>
                  <a:pt x="4003833" y="3574759"/>
                </a:cubicBezTo>
                <a:cubicBezTo>
                  <a:pt x="4003557" y="3573417"/>
                  <a:pt x="4003178" y="3572169"/>
                  <a:pt x="4002187" y="3571311"/>
                </a:cubicBezTo>
                <a:close/>
                <a:moveTo>
                  <a:pt x="3920273" y="3569987"/>
                </a:moveTo>
                <a:lnTo>
                  <a:pt x="3926867" y="3571867"/>
                </a:lnTo>
                <a:cubicBezTo>
                  <a:pt x="3924463" y="3575340"/>
                  <a:pt x="3921898" y="3574876"/>
                  <a:pt x="3918735" y="3575856"/>
                </a:cubicBezTo>
                <a:cubicBezTo>
                  <a:pt x="3915976" y="3575392"/>
                  <a:pt x="3916701" y="3572410"/>
                  <a:pt x="3920273" y="3569987"/>
                </a:cubicBezTo>
                <a:close/>
                <a:moveTo>
                  <a:pt x="2839205" y="3568125"/>
                </a:moveTo>
                <a:cubicBezTo>
                  <a:pt x="2838891" y="3568415"/>
                  <a:pt x="2838579" y="3568705"/>
                  <a:pt x="2838266" y="3568995"/>
                </a:cubicBezTo>
                <a:cubicBezTo>
                  <a:pt x="2839609" y="3570235"/>
                  <a:pt x="2840761" y="3571477"/>
                  <a:pt x="2842107" y="3572718"/>
                </a:cubicBezTo>
                <a:cubicBezTo>
                  <a:pt x="2842420" y="3572427"/>
                  <a:pt x="2842643" y="3572043"/>
                  <a:pt x="2842956" y="3571753"/>
                </a:cubicBezTo>
                <a:cubicBezTo>
                  <a:pt x="2841700" y="3570606"/>
                  <a:pt x="2840444" y="3569461"/>
                  <a:pt x="2839205" y="3568125"/>
                </a:cubicBezTo>
                <a:close/>
                <a:moveTo>
                  <a:pt x="4002998" y="3566274"/>
                </a:moveTo>
                <a:cubicBezTo>
                  <a:pt x="4004077" y="3566328"/>
                  <a:pt x="4003931" y="3567074"/>
                  <a:pt x="4001323" y="3568915"/>
                </a:cubicBezTo>
                <a:cubicBezTo>
                  <a:pt x="4003727" y="3565443"/>
                  <a:pt x="3992997" y="3576460"/>
                  <a:pt x="3993720" y="3573476"/>
                </a:cubicBezTo>
                <a:cubicBezTo>
                  <a:pt x="3985517" y="3572158"/>
                  <a:pt x="3999763" y="3566108"/>
                  <a:pt x="4002998" y="3566274"/>
                </a:cubicBezTo>
                <a:close/>
                <a:moveTo>
                  <a:pt x="3467536" y="3563236"/>
                </a:moveTo>
                <a:cubicBezTo>
                  <a:pt x="3476484" y="3572885"/>
                  <a:pt x="3485534" y="3582435"/>
                  <a:pt x="3494304" y="3591892"/>
                </a:cubicBezTo>
                <a:cubicBezTo>
                  <a:pt x="3494842" y="3591217"/>
                  <a:pt x="3495363" y="3590733"/>
                  <a:pt x="3495795" y="3590154"/>
                </a:cubicBezTo>
                <a:cubicBezTo>
                  <a:pt x="3486400" y="3581279"/>
                  <a:pt x="3477109" y="3572305"/>
                  <a:pt x="3467536" y="3563236"/>
                </a:cubicBezTo>
                <a:close/>
                <a:moveTo>
                  <a:pt x="3841975" y="3543277"/>
                </a:moveTo>
                <a:cubicBezTo>
                  <a:pt x="3840490" y="3543768"/>
                  <a:pt x="3836996" y="3545227"/>
                  <a:pt x="3833842" y="3547266"/>
                </a:cubicBezTo>
                <a:cubicBezTo>
                  <a:pt x="3834727" y="3548220"/>
                  <a:pt x="3835613" y="3549176"/>
                  <a:pt x="3836499" y="3550131"/>
                </a:cubicBezTo>
                <a:cubicBezTo>
                  <a:pt x="3838409" y="3548008"/>
                  <a:pt x="3841296" y="3545682"/>
                  <a:pt x="3841975" y="3543277"/>
                </a:cubicBezTo>
                <a:close/>
                <a:moveTo>
                  <a:pt x="2805006" y="3536056"/>
                </a:moveTo>
                <a:cubicBezTo>
                  <a:pt x="2804709" y="3536152"/>
                  <a:pt x="2804604" y="3536250"/>
                  <a:pt x="2804394" y="3536444"/>
                </a:cubicBezTo>
                <a:cubicBezTo>
                  <a:pt x="2806539" y="3538544"/>
                  <a:pt x="2808784" y="3540546"/>
                  <a:pt x="2810836" y="3542551"/>
                </a:cubicBezTo>
                <a:cubicBezTo>
                  <a:pt x="2811013" y="3542743"/>
                  <a:pt x="2811279" y="3543030"/>
                  <a:pt x="2811545" y="3543317"/>
                </a:cubicBezTo>
                <a:cubicBezTo>
                  <a:pt x="2811754" y="3543123"/>
                  <a:pt x="2811858" y="3543026"/>
                  <a:pt x="2812066" y="3542833"/>
                </a:cubicBezTo>
                <a:cubicBezTo>
                  <a:pt x="2809644" y="3540638"/>
                  <a:pt x="2807324" y="3538346"/>
                  <a:pt x="2805006" y="3536056"/>
                </a:cubicBezTo>
                <a:close/>
                <a:moveTo>
                  <a:pt x="3891454" y="3535770"/>
                </a:moveTo>
                <a:cubicBezTo>
                  <a:pt x="3887717" y="3535506"/>
                  <a:pt x="3879038" y="3539112"/>
                  <a:pt x="3870842" y="3543871"/>
                </a:cubicBezTo>
                <a:cubicBezTo>
                  <a:pt x="3879032" y="3553331"/>
                  <a:pt x="3886677" y="3562409"/>
                  <a:pt x="3894159" y="3571105"/>
                </a:cubicBezTo>
                <a:cubicBezTo>
                  <a:pt x="3894367" y="3570913"/>
                  <a:pt x="3894398" y="3570527"/>
                  <a:pt x="3894608" y="3570334"/>
                </a:cubicBezTo>
                <a:cubicBezTo>
                  <a:pt x="3888067" y="3563074"/>
                  <a:pt x="3889594" y="3553841"/>
                  <a:pt x="3883547" y="3545233"/>
                </a:cubicBezTo>
                <a:lnTo>
                  <a:pt x="3883549" y="3545232"/>
                </a:lnTo>
                <a:close/>
                <a:moveTo>
                  <a:pt x="3834552" y="3527951"/>
                </a:moveTo>
                <a:cubicBezTo>
                  <a:pt x="3831288" y="3531334"/>
                  <a:pt x="3828129" y="3534620"/>
                  <a:pt x="3825266" y="3537807"/>
                </a:cubicBezTo>
                <a:cubicBezTo>
                  <a:pt x="3828101" y="3540864"/>
                  <a:pt x="3830742" y="3543923"/>
                  <a:pt x="3833487" y="3546883"/>
                </a:cubicBezTo>
                <a:cubicBezTo>
                  <a:pt x="3836158" y="3543697"/>
                  <a:pt x="3839777" y="3540696"/>
                  <a:pt x="3844166" y="3537693"/>
                </a:cubicBezTo>
                <a:cubicBezTo>
                  <a:pt x="3840963" y="3534446"/>
                  <a:pt x="3837757" y="3531199"/>
                  <a:pt x="3834552" y="3527951"/>
                </a:cubicBezTo>
                <a:close/>
                <a:moveTo>
                  <a:pt x="2774720" y="3507996"/>
                </a:moveTo>
                <a:cubicBezTo>
                  <a:pt x="2774615" y="3508094"/>
                  <a:pt x="2774511" y="3508190"/>
                  <a:pt x="2774408" y="3508286"/>
                </a:cubicBezTo>
                <a:cubicBezTo>
                  <a:pt x="2780936" y="3514491"/>
                  <a:pt x="2787658" y="3520695"/>
                  <a:pt x="2794188" y="3526897"/>
                </a:cubicBezTo>
                <a:cubicBezTo>
                  <a:pt x="2794292" y="3526801"/>
                  <a:pt x="2794395" y="3526705"/>
                  <a:pt x="2794797" y="3526509"/>
                </a:cubicBezTo>
                <a:cubicBezTo>
                  <a:pt x="2788077" y="3520307"/>
                  <a:pt x="2781443" y="3514199"/>
                  <a:pt x="2774720" y="3507996"/>
                </a:cubicBezTo>
                <a:close/>
                <a:moveTo>
                  <a:pt x="3872092" y="3503803"/>
                </a:moveTo>
                <a:lnTo>
                  <a:pt x="3854092" y="3521205"/>
                </a:lnTo>
                <a:lnTo>
                  <a:pt x="3852925" y="3520155"/>
                </a:lnTo>
                <a:close/>
                <a:moveTo>
                  <a:pt x="3809714" y="3502839"/>
                </a:moveTo>
                <a:cubicBezTo>
                  <a:pt x="3805955" y="3504013"/>
                  <a:pt x="3801868" y="3505672"/>
                  <a:pt x="3797733" y="3507907"/>
                </a:cubicBezTo>
                <a:cubicBezTo>
                  <a:pt x="3801189" y="3511633"/>
                  <a:pt x="3804538" y="3515454"/>
                  <a:pt x="3807903" y="3519084"/>
                </a:cubicBezTo>
                <a:cubicBezTo>
                  <a:pt x="3811387" y="3516565"/>
                  <a:pt x="3814886" y="3513853"/>
                  <a:pt x="3817895" y="3511242"/>
                </a:cubicBezTo>
                <a:cubicBezTo>
                  <a:pt x="3815325" y="3508472"/>
                  <a:pt x="3812475" y="3505609"/>
                  <a:pt x="3809714" y="3502839"/>
                </a:cubicBezTo>
                <a:close/>
                <a:moveTo>
                  <a:pt x="3877366" y="3488785"/>
                </a:moveTo>
                <a:cubicBezTo>
                  <a:pt x="3871667" y="3492470"/>
                  <a:pt x="3859394" y="3503495"/>
                  <a:pt x="3846816" y="3515870"/>
                </a:cubicBezTo>
                <a:cubicBezTo>
                  <a:pt x="3850433" y="3519977"/>
                  <a:pt x="3854033" y="3524279"/>
                  <a:pt x="3857561" y="3528293"/>
                </a:cubicBezTo>
                <a:cubicBezTo>
                  <a:pt x="3861475" y="3525194"/>
                  <a:pt x="3865111" y="3522002"/>
                  <a:pt x="3867545" y="3518144"/>
                </a:cubicBezTo>
                <a:cubicBezTo>
                  <a:pt x="3872659" y="3509851"/>
                  <a:pt x="3876959" y="3490229"/>
                  <a:pt x="3877366" y="3488785"/>
                </a:cubicBezTo>
                <a:close/>
                <a:moveTo>
                  <a:pt x="3795035" y="3487846"/>
                </a:moveTo>
                <a:cubicBezTo>
                  <a:pt x="3791463" y="3490268"/>
                  <a:pt x="3788102" y="3492500"/>
                  <a:pt x="3785260" y="3494246"/>
                </a:cubicBezTo>
                <a:cubicBezTo>
                  <a:pt x="3787031" y="3496156"/>
                  <a:pt x="3788802" y="3498066"/>
                  <a:pt x="3790574" y="3499976"/>
                </a:cubicBezTo>
                <a:cubicBezTo>
                  <a:pt x="3793978" y="3498421"/>
                  <a:pt x="3797695" y="3496572"/>
                  <a:pt x="3801709" y="3494626"/>
                </a:cubicBezTo>
                <a:cubicBezTo>
                  <a:pt x="3799480" y="3492429"/>
                  <a:pt x="3797354" y="3490137"/>
                  <a:pt x="3795035" y="3487846"/>
                </a:cubicBezTo>
                <a:close/>
                <a:moveTo>
                  <a:pt x="2745038" y="3480798"/>
                </a:moveTo>
                <a:cubicBezTo>
                  <a:pt x="2750047" y="3485572"/>
                  <a:pt x="2755158" y="3490249"/>
                  <a:pt x="2760167" y="3495021"/>
                </a:cubicBezTo>
                <a:cubicBezTo>
                  <a:pt x="2760271" y="3494924"/>
                  <a:pt x="2760271" y="3494924"/>
                  <a:pt x="2760375" y="3494828"/>
                </a:cubicBezTo>
                <a:cubicBezTo>
                  <a:pt x="2755263" y="3490152"/>
                  <a:pt x="2750150" y="3485476"/>
                  <a:pt x="2745038" y="3480798"/>
                </a:cubicBezTo>
                <a:close/>
                <a:moveTo>
                  <a:pt x="3783738" y="3476291"/>
                </a:moveTo>
                <a:cubicBezTo>
                  <a:pt x="3780006" y="3478331"/>
                  <a:pt x="3776481" y="3480178"/>
                  <a:pt x="3773406" y="3481253"/>
                </a:cubicBezTo>
                <a:cubicBezTo>
                  <a:pt x="3776594" y="3484692"/>
                  <a:pt x="3779695" y="3488036"/>
                  <a:pt x="3782795" y="3491379"/>
                </a:cubicBezTo>
                <a:cubicBezTo>
                  <a:pt x="3784736" y="3488869"/>
                  <a:pt x="3787477" y="3485970"/>
                  <a:pt x="3790414" y="3483071"/>
                </a:cubicBezTo>
                <a:cubicBezTo>
                  <a:pt x="3788183" y="3480874"/>
                  <a:pt x="3785970" y="3478487"/>
                  <a:pt x="3783738" y="3476291"/>
                </a:cubicBezTo>
                <a:close/>
                <a:moveTo>
                  <a:pt x="3768956" y="3461396"/>
                </a:moveTo>
                <a:lnTo>
                  <a:pt x="3759144" y="3465873"/>
                </a:lnTo>
                <a:cubicBezTo>
                  <a:pt x="3760296" y="3467116"/>
                  <a:pt x="3761447" y="3468358"/>
                  <a:pt x="3762599" y="3469600"/>
                </a:cubicBezTo>
                <a:cubicBezTo>
                  <a:pt x="3765044" y="3466798"/>
                  <a:pt x="3767475" y="3464190"/>
                  <a:pt x="3769753" y="3462256"/>
                </a:cubicBezTo>
                <a:cubicBezTo>
                  <a:pt x="3769487" y="3461968"/>
                  <a:pt x="3769221" y="3461681"/>
                  <a:pt x="3768956" y="3461396"/>
                </a:cubicBezTo>
                <a:close/>
                <a:moveTo>
                  <a:pt x="3851125" y="3458397"/>
                </a:moveTo>
                <a:cubicBezTo>
                  <a:pt x="3843767" y="3458827"/>
                  <a:pt x="3828032" y="3467375"/>
                  <a:pt x="3813022" y="3476496"/>
                </a:cubicBezTo>
                <a:cubicBezTo>
                  <a:pt x="3815574" y="3479460"/>
                  <a:pt x="3817952" y="3482231"/>
                  <a:pt x="3820504" y="3485192"/>
                </a:cubicBezTo>
                <a:cubicBezTo>
                  <a:pt x="3834899" y="3477708"/>
                  <a:pt x="3849234" y="3469743"/>
                  <a:pt x="3858162" y="3464309"/>
                </a:cubicBezTo>
                <a:lnTo>
                  <a:pt x="3846510" y="3465342"/>
                </a:lnTo>
                <a:close/>
                <a:moveTo>
                  <a:pt x="3761911" y="3454427"/>
                </a:moveTo>
                <a:cubicBezTo>
                  <a:pt x="3759261" y="3456171"/>
                  <a:pt x="3756493" y="3458204"/>
                  <a:pt x="3754094" y="3460428"/>
                </a:cubicBezTo>
                <a:cubicBezTo>
                  <a:pt x="3755158" y="3461575"/>
                  <a:pt x="3756132" y="3462625"/>
                  <a:pt x="3757195" y="3463771"/>
                </a:cubicBezTo>
                <a:cubicBezTo>
                  <a:pt x="3759594" y="3461547"/>
                  <a:pt x="3762008" y="3459133"/>
                  <a:pt x="3764407" y="3456908"/>
                </a:cubicBezTo>
                <a:cubicBezTo>
                  <a:pt x="3763608" y="3456048"/>
                  <a:pt x="3762707" y="3455285"/>
                  <a:pt x="3761911" y="3454427"/>
                </a:cubicBezTo>
                <a:close/>
                <a:moveTo>
                  <a:pt x="3752917" y="3445353"/>
                </a:moveTo>
                <a:cubicBezTo>
                  <a:pt x="3750832" y="3447287"/>
                  <a:pt x="3748610" y="3449703"/>
                  <a:pt x="3746477" y="3452213"/>
                </a:cubicBezTo>
                <a:cubicBezTo>
                  <a:pt x="3747895" y="3453742"/>
                  <a:pt x="3749313" y="3455272"/>
                  <a:pt x="3750729" y="3456799"/>
                </a:cubicBezTo>
                <a:cubicBezTo>
                  <a:pt x="3751408" y="3454393"/>
                  <a:pt x="3752024" y="3452758"/>
                  <a:pt x="3754969" y="3447360"/>
                </a:cubicBezTo>
                <a:cubicBezTo>
                  <a:pt x="3754246" y="3446787"/>
                  <a:pt x="3753538" y="3446023"/>
                  <a:pt x="3752917" y="3445353"/>
                </a:cubicBezTo>
                <a:close/>
                <a:moveTo>
                  <a:pt x="3746065" y="3438383"/>
                </a:moveTo>
                <a:lnTo>
                  <a:pt x="3740011" y="3445240"/>
                </a:lnTo>
                <a:cubicBezTo>
                  <a:pt x="3740455" y="3445719"/>
                  <a:pt x="3740809" y="3446100"/>
                  <a:pt x="3741251" y="3446577"/>
                </a:cubicBezTo>
                <a:cubicBezTo>
                  <a:pt x="3741960" y="3447341"/>
                  <a:pt x="3742670" y="3448107"/>
                  <a:pt x="3743570" y="3448871"/>
                </a:cubicBezTo>
                <a:cubicBezTo>
                  <a:pt x="3745834" y="3447128"/>
                  <a:pt x="3748305" y="3445191"/>
                  <a:pt x="3750704" y="3442967"/>
                </a:cubicBezTo>
                <a:cubicBezTo>
                  <a:pt x="3749180" y="3441534"/>
                  <a:pt x="3747674" y="3439910"/>
                  <a:pt x="3746065" y="3438383"/>
                </a:cubicBezTo>
                <a:close/>
                <a:moveTo>
                  <a:pt x="3741428" y="3433802"/>
                </a:moveTo>
                <a:lnTo>
                  <a:pt x="3733530" y="3438460"/>
                </a:lnTo>
                <a:cubicBezTo>
                  <a:pt x="3734682" y="3439702"/>
                  <a:pt x="3735921" y="3441038"/>
                  <a:pt x="3737160" y="3442375"/>
                </a:cubicBezTo>
                <a:lnTo>
                  <a:pt x="3744545" y="3436952"/>
                </a:lnTo>
                <a:cubicBezTo>
                  <a:pt x="3743482" y="3435804"/>
                  <a:pt x="3742401" y="3434852"/>
                  <a:pt x="3741428" y="3433802"/>
                </a:cubicBezTo>
                <a:close/>
                <a:moveTo>
                  <a:pt x="3737514" y="3429789"/>
                </a:moveTo>
                <a:cubicBezTo>
                  <a:pt x="3733546" y="3431158"/>
                  <a:pt x="3729674" y="3431374"/>
                  <a:pt x="3726178" y="3430531"/>
                </a:cubicBezTo>
                <a:cubicBezTo>
                  <a:pt x="3728127" y="3432633"/>
                  <a:pt x="3730075" y="3434734"/>
                  <a:pt x="3732024" y="3436836"/>
                </a:cubicBezTo>
                <a:cubicBezTo>
                  <a:pt x="3734301" y="3434900"/>
                  <a:pt x="3736581" y="3432967"/>
                  <a:pt x="3738755" y="3431126"/>
                </a:cubicBezTo>
                <a:cubicBezTo>
                  <a:pt x="3738400" y="3430744"/>
                  <a:pt x="3737959" y="3430268"/>
                  <a:pt x="3737514" y="3429789"/>
                </a:cubicBezTo>
                <a:close/>
                <a:moveTo>
                  <a:pt x="2680226" y="3421153"/>
                </a:moveTo>
                <a:cubicBezTo>
                  <a:pt x="2680121" y="3421250"/>
                  <a:pt x="2680121" y="3421250"/>
                  <a:pt x="2680017" y="3421347"/>
                </a:cubicBezTo>
                <a:cubicBezTo>
                  <a:pt x="2681450" y="3422683"/>
                  <a:pt x="2682987" y="3423922"/>
                  <a:pt x="2684420" y="3425259"/>
                </a:cubicBezTo>
                <a:cubicBezTo>
                  <a:pt x="2684420" y="3425259"/>
                  <a:pt x="2684526" y="3425162"/>
                  <a:pt x="2684526" y="3425162"/>
                </a:cubicBezTo>
                <a:cubicBezTo>
                  <a:pt x="2683091" y="3423826"/>
                  <a:pt x="2681659" y="3422489"/>
                  <a:pt x="2680226" y="3421153"/>
                </a:cubicBezTo>
                <a:close/>
                <a:moveTo>
                  <a:pt x="2596077" y="3418882"/>
                </a:moveTo>
                <a:cubicBezTo>
                  <a:pt x="2590243" y="3423047"/>
                  <a:pt x="2584632" y="3426829"/>
                  <a:pt x="2579232" y="3430416"/>
                </a:cubicBezTo>
                <a:cubicBezTo>
                  <a:pt x="2579675" y="3430893"/>
                  <a:pt x="2580222" y="3431274"/>
                  <a:pt x="2580769" y="3431656"/>
                </a:cubicBezTo>
                <a:cubicBezTo>
                  <a:pt x="2581900" y="3430784"/>
                  <a:pt x="2583121" y="3430008"/>
                  <a:pt x="2584694" y="3429614"/>
                </a:cubicBezTo>
                <a:cubicBezTo>
                  <a:pt x="2583917" y="3430867"/>
                  <a:pt x="2582891" y="3431642"/>
                  <a:pt x="2581774" y="3432321"/>
                </a:cubicBezTo>
                <a:cubicBezTo>
                  <a:pt x="2585324" y="3434893"/>
                  <a:pt x="2588873" y="3437465"/>
                  <a:pt x="2592229" y="3440039"/>
                </a:cubicBezTo>
                <a:cubicBezTo>
                  <a:pt x="2598824" y="3434811"/>
                  <a:pt x="2604555" y="3430742"/>
                  <a:pt x="2608193" y="3429855"/>
                </a:cubicBezTo>
                <a:cubicBezTo>
                  <a:pt x="2604054" y="3426229"/>
                  <a:pt x="2600022" y="3422508"/>
                  <a:pt x="2596077" y="3418882"/>
                </a:cubicBezTo>
                <a:close/>
                <a:moveTo>
                  <a:pt x="3785778" y="3408842"/>
                </a:moveTo>
                <a:lnTo>
                  <a:pt x="3764154" y="3421078"/>
                </a:lnTo>
                <a:cubicBezTo>
                  <a:pt x="3765571" y="3422606"/>
                  <a:pt x="3766988" y="3424134"/>
                  <a:pt x="3768211" y="3425664"/>
                </a:cubicBezTo>
                <a:cubicBezTo>
                  <a:pt x="3774829" y="3418995"/>
                  <a:pt x="3781134" y="3412617"/>
                  <a:pt x="3785778" y="3408842"/>
                </a:cubicBezTo>
                <a:close/>
                <a:moveTo>
                  <a:pt x="1469908" y="3407497"/>
                </a:moveTo>
                <a:cubicBezTo>
                  <a:pt x="1464296" y="3414830"/>
                  <a:pt x="1458805" y="3421876"/>
                  <a:pt x="1453867" y="3428055"/>
                </a:cubicBezTo>
                <a:cubicBezTo>
                  <a:pt x="1456668" y="3429192"/>
                  <a:pt x="1459480" y="3430134"/>
                  <a:pt x="1462383" y="3431173"/>
                </a:cubicBezTo>
                <a:lnTo>
                  <a:pt x="1465627" y="3429233"/>
                </a:lnTo>
                <a:cubicBezTo>
                  <a:pt x="1465162" y="3430197"/>
                  <a:pt x="1464712" y="3430966"/>
                  <a:pt x="1464072" y="3431740"/>
                </a:cubicBezTo>
                <a:cubicBezTo>
                  <a:pt x="1465759" y="3432305"/>
                  <a:pt x="1467538" y="3432966"/>
                  <a:pt x="1469226" y="3433533"/>
                </a:cubicBezTo>
                <a:cubicBezTo>
                  <a:pt x="1470853" y="3431314"/>
                  <a:pt x="1472896" y="3428708"/>
                  <a:pt x="1475598" y="3425138"/>
                </a:cubicBezTo>
                <a:cubicBezTo>
                  <a:pt x="1474638" y="3427449"/>
                  <a:pt x="1474039" y="3428894"/>
                  <a:pt x="1473215" y="3430723"/>
                </a:cubicBezTo>
                <a:cubicBezTo>
                  <a:pt x="1472157" y="3431883"/>
                  <a:pt x="1471292" y="3433041"/>
                  <a:pt x="1470441" y="3434006"/>
                </a:cubicBezTo>
                <a:cubicBezTo>
                  <a:pt x="1470811" y="3434196"/>
                  <a:pt x="1471285" y="3434288"/>
                  <a:pt x="1471654" y="3434479"/>
                </a:cubicBezTo>
                <a:cubicBezTo>
                  <a:pt x="1472135" y="3433324"/>
                  <a:pt x="1472615" y="3432168"/>
                  <a:pt x="1473215" y="3430723"/>
                </a:cubicBezTo>
                <a:cubicBezTo>
                  <a:pt x="1476750" y="3426380"/>
                  <a:pt x="1481256" y="3420780"/>
                  <a:pt x="1486001" y="3414603"/>
                </a:cubicBezTo>
                <a:cubicBezTo>
                  <a:pt x="1480612" y="3412137"/>
                  <a:pt x="1475118" y="3409770"/>
                  <a:pt x="1469908" y="3407497"/>
                </a:cubicBezTo>
                <a:close/>
                <a:moveTo>
                  <a:pt x="3803191" y="3403355"/>
                </a:moveTo>
                <a:lnTo>
                  <a:pt x="3797344" y="3410019"/>
                </a:lnTo>
                <a:cubicBezTo>
                  <a:pt x="3803584" y="3407964"/>
                  <a:pt x="3803937" y="3411900"/>
                  <a:pt x="3804395" y="3415740"/>
                </a:cubicBezTo>
                <a:cubicBezTo>
                  <a:pt x="3803316" y="3414785"/>
                  <a:pt x="3802909" y="3416230"/>
                  <a:pt x="3801018" y="3418163"/>
                </a:cubicBezTo>
                <a:cubicBezTo>
                  <a:pt x="3805452" y="3414580"/>
                  <a:pt x="3809066" y="3412830"/>
                  <a:pt x="3812126" y="3411946"/>
                </a:cubicBezTo>
                <a:cubicBezTo>
                  <a:pt x="3809452" y="3409274"/>
                  <a:pt x="3806499" y="3406504"/>
                  <a:pt x="3803191" y="3403355"/>
                </a:cubicBezTo>
                <a:close/>
                <a:moveTo>
                  <a:pt x="3709794" y="3402196"/>
                </a:moveTo>
                <a:cubicBezTo>
                  <a:pt x="3707938" y="3402496"/>
                  <a:pt x="3705231" y="3403761"/>
                  <a:pt x="3702406" y="3405315"/>
                </a:cubicBezTo>
                <a:cubicBezTo>
                  <a:pt x="3705507" y="3408658"/>
                  <a:pt x="3708887" y="3412096"/>
                  <a:pt x="3711988" y="3415440"/>
                </a:cubicBezTo>
                <a:cubicBezTo>
                  <a:pt x="3715331" y="3411096"/>
                  <a:pt x="3713357" y="3404575"/>
                  <a:pt x="3706925" y="3406632"/>
                </a:cubicBezTo>
                <a:cubicBezTo>
                  <a:pt x="3710304" y="3404210"/>
                  <a:pt x="3709984" y="3405749"/>
                  <a:pt x="3711167" y="3406605"/>
                </a:cubicBezTo>
                <a:cubicBezTo>
                  <a:pt x="3711633" y="3405644"/>
                  <a:pt x="3711783" y="3404970"/>
                  <a:pt x="3711935" y="3404296"/>
                </a:cubicBezTo>
                <a:cubicBezTo>
                  <a:pt x="3711226" y="3403532"/>
                  <a:pt x="3710501" y="3402959"/>
                  <a:pt x="3709794" y="3402196"/>
                </a:cubicBezTo>
                <a:close/>
                <a:moveTo>
                  <a:pt x="3693429" y="3396053"/>
                </a:moveTo>
                <a:cubicBezTo>
                  <a:pt x="3696099" y="3398724"/>
                  <a:pt x="3698670" y="3401496"/>
                  <a:pt x="3701151" y="3404171"/>
                </a:cubicBezTo>
                <a:cubicBezTo>
                  <a:pt x="3702996" y="3402814"/>
                  <a:pt x="3704857" y="3401265"/>
                  <a:pt x="3706543" y="3399526"/>
                </a:cubicBezTo>
                <a:cubicBezTo>
                  <a:pt x="3701257" y="3400518"/>
                  <a:pt x="3698250" y="3396022"/>
                  <a:pt x="3693429" y="3396053"/>
                </a:cubicBezTo>
                <a:close/>
                <a:moveTo>
                  <a:pt x="3795140" y="3395719"/>
                </a:moveTo>
                <a:cubicBezTo>
                  <a:pt x="3792084" y="3398907"/>
                  <a:pt x="3790138" y="3402666"/>
                  <a:pt x="3788082" y="3407770"/>
                </a:cubicBezTo>
                <a:lnTo>
                  <a:pt x="3801402" y="3401639"/>
                </a:lnTo>
                <a:cubicBezTo>
                  <a:pt x="3799439" y="3399728"/>
                  <a:pt x="3797280" y="3397820"/>
                  <a:pt x="3795140" y="3395719"/>
                </a:cubicBezTo>
                <a:close/>
                <a:moveTo>
                  <a:pt x="2569851" y="3395410"/>
                </a:moveTo>
                <a:cubicBezTo>
                  <a:pt x="2568750" y="3395897"/>
                  <a:pt x="2567635" y="3396574"/>
                  <a:pt x="2566432" y="3397160"/>
                </a:cubicBezTo>
                <a:cubicBezTo>
                  <a:pt x="2564606" y="3400629"/>
                  <a:pt x="2562675" y="3404195"/>
                  <a:pt x="2560864" y="3407473"/>
                </a:cubicBezTo>
                <a:cubicBezTo>
                  <a:pt x="2562409" y="3403908"/>
                  <a:pt x="2563625" y="3400827"/>
                  <a:pt x="2564408" y="3398324"/>
                </a:cubicBezTo>
                <a:cubicBezTo>
                  <a:pt x="2560170" y="3400656"/>
                  <a:pt x="2555828" y="3403083"/>
                  <a:pt x="2551260" y="3405898"/>
                </a:cubicBezTo>
                <a:lnTo>
                  <a:pt x="2550826" y="3406476"/>
                </a:lnTo>
                <a:cubicBezTo>
                  <a:pt x="2553145" y="3408769"/>
                  <a:pt x="2555360" y="3411157"/>
                  <a:pt x="2557679" y="3413448"/>
                </a:cubicBezTo>
                <a:cubicBezTo>
                  <a:pt x="2558711" y="3411423"/>
                  <a:pt x="2559728" y="3409593"/>
                  <a:pt x="2560864" y="3407473"/>
                </a:cubicBezTo>
                <a:cubicBezTo>
                  <a:pt x="2560027" y="3409495"/>
                  <a:pt x="2558889" y="3411615"/>
                  <a:pt x="2557945" y="3413734"/>
                </a:cubicBezTo>
                <a:cubicBezTo>
                  <a:pt x="2558831" y="3414690"/>
                  <a:pt x="2559820" y="3415547"/>
                  <a:pt x="2560617" y="3416408"/>
                </a:cubicBezTo>
                <a:cubicBezTo>
                  <a:pt x="2561609" y="3417266"/>
                  <a:pt x="2562791" y="3418125"/>
                  <a:pt x="2563885" y="3418886"/>
                </a:cubicBezTo>
                <a:cubicBezTo>
                  <a:pt x="2569412" y="3413760"/>
                  <a:pt x="2574762" y="3408443"/>
                  <a:pt x="2579099" y="3403711"/>
                </a:cubicBezTo>
                <a:cubicBezTo>
                  <a:pt x="2576057" y="3400846"/>
                  <a:pt x="2572998" y="3398175"/>
                  <a:pt x="2569851" y="3395410"/>
                </a:cubicBezTo>
                <a:close/>
                <a:moveTo>
                  <a:pt x="2641472" y="3385846"/>
                </a:moveTo>
                <a:cubicBezTo>
                  <a:pt x="2641178" y="3385944"/>
                  <a:pt x="2641072" y="3386043"/>
                  <a:pt x="2640863" y="3386236"/>
                </a:cubicBezTo>
                <a:cubicBezTo>
                  <a:pt x="2645709" y="3390623"/>
                  <a:pt x="2650557" y="3395014"/>
                  <a:pt x="2655595" y="3399400"/>
                </a:cubicBezTo>
                <a:cubicBezTo>
                  <a:pt x="2655699" y="3399304"/>
                  <a:pt x="2655907" y="3399110"/>
                  <a:pt x="2656011" y="3399014"/>
                </a:cubicBezTo>
                <a:cubicBezTo>
                  <a:pt x="2651167" y="3394625"/>
                  <a:pt x="2646320" y="3390235"/>
                  <a:pt x="2641472" y="3385846"/>
                </a:cubicBezTo>
                <a:close/>
                <a:moveTo>
                  <a:pt x="1412918" y="3383060"/>
                </a:moveTo>
                <a:cubicBezTo>
                  <a:pt x="1410525" y="3387589"/>
                  <a:pt x="1408129" y="3392119"/>
                  <a:pt x="1406121" y="3396644"/>
                </a:cubicBezTo>
                <a:cubicBezTo>
                  <a:pt x="1395828" y="3409389"/>
                  <a:pt x="1404811" y="3404433"/>
                  <a:pt x="1406143" y="3411727"/>
                </a:cubicBezTo>
                <a:cubicBezTo>
                  <a:pt x="1411682" y="3413519"/>
                  <a:pt x="1417310" y="3415406"/>
                  <a:pt x="1422748" y="3417294"/>
                </a:cubicBezTo>
                <a:cubicBezTo>
                  <a:pt x="1426612" y="3408912"/>
                  <a:pt x="1430582" y="3400434"/>
                  <a:pt x="1434537" y="3392150"/>
                </a:cubicBezTo>
                <a:cubicBezTo>
                  <a:pt x="1427177" y="3389025"/>
                  <a:pt x="1419906" y="3385995"/>
                  <a:pt x="1412918" y="3383060"/>
                </a:cubicBezTo>
                <a:close/>
                <a:moveTo>
                  <a:pt x="3775019" y="3376532"/>
                </a:moveTo>
                <a:cubicBezTo>
                  <a:pt x="3775129" y="3378742"/>
                  <a:pt x="3774836" y="3381144"/>
                  <a:pt x="3773565" y="3383747"/>
                </a:cubicBezTo>
                <a:cubicBezTo>
                  <a:pt x="3768964" y="3390499"/>
                  <a:pt x="3781747" y="3385041"/>
                  <a:pt x="3784097" y="3386948"/>
                </a:cubicBezTo>
                <a:lnTo>
                  <a:pt x="3776828" y="3393333"/>
                </a:lnTo>
                <a:cubicBezTo>
                  <a:pt x="3784940" y="3390787"/>
                  <a:pt x="3787762" y="3390482"/>
                  <a:pt x="3789866" y="3390659"/>
                </a:cubicBezTo>
                <a:cubicBezTo>
                  <a:pt x="3785213" y="3386270"/>
                  <a:pt x="3780293" y="3381593"/>
                  <a:pt x="3775019" y="3376532"/>
                </a:cubicBezTo>
                <a:close/>
                <a:moveTo>
                  <a:pt x="3681805" y="3374315"/>
                </a:moveTo>
                <a:cubicBezTo>
                  <a:pt x="3679711" y="3375195"/>
                  <a:pt x="3677421" y="3376070"/>
                  <a:pt x="3675238" y="3376855"/>
                </a:cubicBezTo>
                <a:cubicBezTo>
                  <a:pt x="3678160" y="3380007"/>
                  <a:pt x="3681189" y="3383062"/>
                  <a:pt x="3684023" y="3386117"/>
                </a:cubicBezTo>
                <a:cubicBezTo>
                  <a:pt x="3688667" y="3385898"/>
                  <a:pt x="3692212" y="3386164"/>
                  <a:pt x="3689264" y="3391561"/>
                </a:cubicBezTo>
                <a:cubicBezTo>
                  <a:pt x="3689353" y="3391658"/>
                  <a:pt x="3689531" y="3391849"/>
                  <a:pt x="3689723" y="3391847"/>
                </a:cubicBezTo>
                <a:cubicBezTo>
                  <a:pt x="3691495" y="3390202"/>
                  <a:pt x="3693182" y="3388464"/>
                  <a:pt x="3694655" y="3386916"/>
                </a:cubicBezTo>
                <a:cubicBezTo>
                  <a:pt x="3690462" y="3382812"/>
                  <a:pt x="3686091" y="3378518"/>
                  <a:pt x="3681805" y="3374315"/>
                </a:cubicBezTo>
                <a:close/>
                <a:moveTo>
                  <a:pt x="1342891" y="3374263"/>
                </a:moveTo>
                <a:cubicBezTo>
                  <a:pt x="1341067" y="3370624"/>
                  <a:pt x="1334863" y="3374600"/>
                  <a:pt x="1325530" y="3385032"/>
                </a:cubicBezTo>
                <a:cubicBezTo>
                  <a:pt x="1328448" y="3385879"/>
                  <a:pt x="1331263" y="3386822"/>
                  <a:pt x="1334076" y="3387765"/>
                </a:cubicBezTo>
                <a:cubicBezTo>
                  <a:pt x="1336768" y="3383138"/>
                  <a:pt x="1339636" y="3378702"/>
                  <a:pt x="1342891" y="3374263"/>
                </a:cubicBezTo>
                <a:close/>
                <a:moveTo>
                  <a:pt x="1497823" y="3372551"/>
                </a:moveTo>
                <a:cubicBezTo>
                  <a:pt x="1493782" y="3377187"/>
                  <a:pt x="1489588" y="3382496"/>
                  <a:pt x="1485083" y="3388095"/>
                </a:cubicBezTo>
                <a:cubicBezTo>
                  <a:pt x="1490518" y="3389984"/>
                  <a:pt x="1496044" y="3391967"/>
                  <a:pt x="1501672" y="3393851"/>
                </a:cubicBezTo>
                <a:cubicBezTo>
                  <a:pt x="1505462" y="3388738"/>
                  <a:pt x="1509062" y="3383625"/>
                  <a:pt x="1512362" y="3378609"/>
                </a:cubicBezTo>
                <a:cubicBezTo>
                  <a:pt x="1507521" y="3376525"/>
                  <a:pt x="1502664" y="3374634"/>
                  <a:pt x="1497823" y="3372551"/>
                </a:cubicBezTo>
                <a:close/>
                <a:moveTo>
                  <a:pt x="1305578" y="3366313"/>
                </a:moveTo>
                <a:cubicBezTo>
                  <a:pt x="1304002" y="3364798"/>
                  <a:pt x="1300000" y="3366599"/>
                  <a:pt x="1291621" y="3374191"/>
                </a:cubicBezTo>
                <a:cubicBezTo>
                  <a:pt x="1296142" y="3375509"/>
                  <a:pt x="1300465" y="3376827"/>
                  <a:pt x="1304970" y="3378337"/>
                </a:cubicBezTo>
                <a:cubicBezTo>
                  <a:pt x="1306300" y="3372662"/>
                  <a:pt x="1307153" y="3367828"/>
                  <a:pt x="1305578" y="3366313"/>
                </a:cubicBezTo>
                <a:close/>
                <a:moveTo>
                  <a:pt x="1372287" y="3366015"/>
                </a:moveTo>
                <a:cubicBezTo>
                  <a:pt x="1364746" y="3376917"/>
                  <a:pt x="1358399" y="3386177"/>
                  <a:pt x="1353232" y="3393990"/>
                </a:cubicBezTo>
                <a:cubicBezTo>
                  <a:pt x="1360548" y="3396443"/>
                  <a:pt x="1368148" y="3398990"/>
                  <a:pt x="1375924" y="3401729"/>
                </a:cubicBezTo>
                <a:cubicBezTo>
                  <a:pt x="1381442" y="3391992"/>
                  <a:pt x="1386053" y="3382742"/>
                  <a:pt x="1390543" y="3373781"/>
                </a:cubicBezTo>
                <a:cubicBezTo>
                  <a:pt x="1386723" y="3372172"/>
                  <a:pt x="1383273" y="3370751"/>
                  <a:pt x="1379647" y="3369140"/>
                </a:cubicBezTo>
                <a:cubicBezTo>
                  <a:pt x="1376152" y="3374158"/>
                  <a:pt x="1372537" y="3379463"/>
                  <a:pt x="1368595" y="3385251"/>
                </a:cubicBezTo>
                <a:lnTo>
                  <a:pt x="1377128" y="3368097"/>
                </a:lnTo>
                <a:cubicBezTo>
                  <a:pt x="1375544" y="3367434"/>
                  <a:pt x="1373870" y="3366676"/>
                  <a:pt x="1372287" y="3366015"/>
                </a:cubicBezTo>
                <a:close/>
                <a:moveTo>
                  <a:pt x="3664048" y="3358093"/>
                </a:moveTo>
                <a:cubicBezTo>
                  <a:pt x="3662056" y="3358874"/>
                  <a:pt x="3660347" y="3359749"/>
                  <a:pt x="3659247" y="3360237"/>
                </a:cubicBezTo>
                <a:cubicBezTo>
                  <a:pt x="3659778" y="3360809"/>
                  <a:pt x="3660309" y="3361382"/>
                  <a:pt x="3660841" y="3361956"/>
                </a:cubicBezTo>
                <a:close/>
                <a:moveTo>
                  <a:pt x="3656816" y="3349875"/>
                </a:moveTo>
                <a:cubicBezTo>
                  <a:pt x="3655550" y="3351229"/>
                  <a:pt x="3654653" y="3352770"/>
                  <a:pt x="3653651" y="3354409"/>
                </a:cubicBezTo>
                <a:cubicBezTo>
                  <a:pt x="3654817" y="3355460"/>
                  <a:pt x="3655881" y="3356606"/>
                  <a:pt x="3656943" y="3357752"/>
                </a:cubicBezTo>
                <a:cubicBezTo>
                  <a:pt x="3657255" y="3357462"/>
                  <a:pt x="3657673" y="3357075"/>
                  <a:pt x="3658075" y="3356880"/>
                </a:cubicBezTo>
                <a:cubicBezTo>
                  <a:pt x="3657657" y="3357268"/>
                  <a:pt x="3657432" y="3357653"/>
                  <a:pt x="3657119" y="3357943"/>
                </a:cubicBezTo>
                <a:cubicBezTo>
                  <a:pt x="3657652" y="3358516"/>
                  <a:pt x="3658094" y="3358993"/>
                  <a:pt x="3658627" y="3359568"/>
                </a:cubicBezTo>
                <a:cubicBezTo>
                  <a:pt x="3659685" y="3358409"/>
                  <a:pt x="3661130" y="3357247"/>
                  <a:pt x="3663152" y="3356080"/>
                </a:cubicBezTo>
                <a:cubicBezTo>
                  <a:pt x="3661729" y="3355803"/>
                  <a:pt x="3659786" y="3356006"/>
                  <a:pt x="3658075" y="3356880"/>
                </a:cubicBezTo>
                <a:cubicBezTo>
                  <a:pt x="3658925" y="3355914"/>
                  <a:pt x="3660144" y="3355139"/>
                  <a:pt x="3661187" y="3354171"/>
                </a:cubicBezTo>
                <a:cubicBezTo>
                  <a:pt x="3659667" y="3352740"/>
                  <a:pt x="3658337" y="3351307"/>
                  <a:pt x="3656816" y="3349875"/>
                </a:cubicBezTo>
                <a:close/>
                <a:moveTo>
                  <a:pt x="1435598" y="3347282"/>
                </a:moveTo>
                <a:cubicBezTo>
                  <a:pt x="1431046" y="3353456"/>
                  <a:pt x="1426430" y="3360402"/>
                  <a:pt x="1421992" y="3367537"/>
                </a:cubicBezTo>
                <a:cubicBezTo>
                  <a:pt x="1428851" y="3369704"/>
                  <a:pt x="1435991" y="3371967"/>
                  <a:pt x="1443237" y="3374132"/>
                </a:cubicBezTo>
                <a:cubicBezTo>
                  <a:pt x="1446606" y="3367098"/>
                  <a:pt x="1449750" y="3360451"/>
                  <a:pt x="1452673" y="3354190"/>
                </a:cubicBezTo>
                <a:cubicBezTo>
                  <a:pt x="1446988" y="3351822"/>
                  <a:pt x="1441300" y="3349454"/>
                  <a:pt x="1435598" y="3347282"/>
                </a:cubicBezTo>
                <a:close/>
                <a:moveTo>
                  <a:pt x="3652532" y="3345674"/>
                </a:moveTo>
                <a:cubicBezTo>
                  <a:pt x="3650452" y="3346360"/>
                  <a:pt x="3648564" y="3347043"/>
                  <a:pt x="3646991" y="3347439"/>
                </a:cubicBezTo>
                <a:cubicBezTo>
                  <a:pt x="3648850" y="3349443"/>
                  <a:pt x="3650817" y="3351353"/>
                  <a:pt x="3652589" y="3353263"/>
                </a:cubicBezTo>
                <a:lnTo>
                  <a:pt x="3653966" y="3347011"/>
                </a:lnTo>
                <a:cubicBezTo>
                  <a:pt x="3653419" y="3346630"/>
                  <a:pt x="3652975" y="3346152"/>
                  <a:pt x="3652532" y="3345674"/>
                </a:cubicBezTo>
                <a:close/>
                <a:moveTo>
                  <a:pt x="1392594" y="3336880"/>
                </a:moveTo>
                <a:cubicBezTo>
                  <a:pt x="1388026" y="3343248"/>
                  <a:pt x="1383891" y="3349036"/>
                  <a:pt x="1380068" y="3354535"/>
                </a:cubicBezTo>
                <a:cubicBezTo>
                  <a:pt x="1381105" y="3354819"/>
                  <a:pt x="1382231" y="3355195"/>
                  <a:pt x="1383269" y="3355476"/>
                </a:cubicBezTo>
                <a:close/>
                <a:moveTo>
                  <a:pt x="1403760" y="3334697"/>
                </a:moveTo>
                <a:cubicBezTo>
                  <a:pt x="1398928" y="3340780"/>
                  <a:pt x="1393700" y="3348112"/>
                  <a:pt x="1387771" y="3356986"/>
                </a:cubicBezTo>
                <a:cubicBezTo>
                  <a:pt x="1390972" y="3357926"/>
                  <a:pt x="1393979" y="3358869"/>
                  <a:pt x="1397269" y="3359907"/>
                </a:cubicBezTo>
                <a:cubicBezTo>
                  <a:pt x="1401085" y="3352102"/>
                  <a:pt x="1405169" y="3344585"/>
                  <a:pt x="1409639" y="3337064"/>
                </a:cubicBezTo>
                <a:cubicBezTo>
                  <a:pt x="1407685" y="3336212"/>
                  <a:pt x="1405714" y="3335551"/>
                  <a:pt x="1403760" y="3334697"/>
                </a:cubicBezTo>
                <a:close/>
                <a:moveTo>
                  <a:pt x="3690027" y="3324407"/>
                </a:moveTo>
                <a:cubicBezTo>
                  <a:pt x="3689189" y="3326431"/>
                  <a:pt x="3687169" y="3329902"/>
                  <a:pt x="3685015" y="3333853"/>
                </a:cubicBezTo>
                <a:cubicBezTo>
                  <a:pt x="3685547" y="3334427"/>
                  <a:pt x="3686077" y="3334999"/>
                  <a:pt x="3686609" y="3335573"/>
                </a:cubicBezTo>
                <a:cubicBezTo>
                  <a:pt x="3688095" y="3335083"/>
                  <a:pt x="3689670" y="3334689"/>
                  <a:pt x="3690963" y="3334200"/>
                </a:cubicBezTo>
                <a:cubicBezTo>
                  <a:pt x="3689848" y="3334881"/>
                  <a:pt x="3688434" y="3335657"/>
                  <a:pt x="3687318" y="3336337"/>
                </a:cubicBezTo>
                <a:cubicBezTo>
                  <a:pt x="3688292" y="3337387"/>
                  <a:pt x="3689178" y="3338342"/>
                  <a:pt x="3690151" y="3339392"/>
                </a:cubicBezTo>
                <a:cubicBezTo>
                  <a:pt x="3692237" y="3337458"/>
                  <a:pt x="3694059" y="3335239"/>
                  <a:pt x="3694738" y="3332834"/>
                </a:cubicBezTo>
                <a:cubicBezTo>
                  <a:pt x="3693637" y="3333320"/>
                  <a:pt x="3692255" y="3333712"/>
                  <a:pt x="3690876" y="3334105"/>
                </a:cubicBezTo>
                <a:cubicBezTo>
                  <a:pt x="3696646" y="3330708"/>
                  <a:pt x="3701229" y="3327702"/>
                  <a:pt x="3702308" y="3325101"/>
                </a:cubicBezTo>
                <a:close/>
                <a:moveTo>
                  <a:pt x="3628636" y="3321996"/>
                </a:moveTo>
                <a:cubicBezTo>
                  <a:pt x="3628026" y="3322383"/>
                  <a:pt x="3627417" y="3322772"/>
                  <a:pt x="3626494" y="3323451"/>
                </a:cubicBezTo>
                <a:cubicBezTo>
                  <a:pt x="3625545" y="3323266"/>
                  <a:pt x="3624831" y="3323748"/>
                  <a:pt x="3624148" y="3323850"/>
                </a:cubicBezTo>
                <a:cubicBezTo>
                  <a:pt x="3625918" y="3325759"/>
                  <a:pt x="3627707" y="3327477"/>
                  <a:pt x="3629479" y="3329388"/>
                </a:cubicBezTo>
                <a:cubicBezTo>
                  <a:pt x="3629931" y="3327368"/>
                  <a:pt x="3630565" y="3325539"/>
                  <a:pt x="3630778" y="3324098"/>
                </a:cubicBezTo>
                <a:cubicBezTo>
                  <a:pt x="3630157" y="3323428"/>
                  <a:pt x="3629345" y="3322760"/>
                  <a:pt x="3628636" y="3321996"/>
                </a:cubicBezTo>
                <a:close/>
                <a:moveTo>
                  <a:pt x="1465116" y="3316024"/>
                </a:moveTo>
                <a:cubicBezTo>
                  <a:pt x="1463799" y="3316200"/>
                  <a:pt x="1461791" y="3317485"/>
                  <a:pt x="1459253" y="3319662"/>
                </a:cubicBezTo>
                <a:cubicBezTo>
                  <a:pt x="1461592" y="3320511"/>
                  <a:pt x="1464124" y="3321362"/>
                  <a:pt x="1466466" y="3322211"/>
                </a:cubicBezTo>
                <a:cubicBezTo>
                  <a:pt x="1466887" y="3320577"/>
                  <a:pt x="1467174" y="3319422"/>
                  <a:pt x="1466821" y="3319040"/>
                </a:cubicBezTo>
                <a:cubicBezTo>
                  <a:pt x="1467054" y="3316781"/>
                  <a:pt x="1466431" y="3315848"/>
                  <a:pt x="1465116" y="3316024"/>
                </a:cubicBezTo>
                <a:close/>
                <a:moveTo>
                  <a:pt x="3711339" y="3316015"/>
                </a:moveTo>
                <a:cubicBezTo>
                  <a:pt x="3711245" y="3317171"/>
                  <a:pt x="3710959" y="3318324"/>
                  <a:pt x="3710328" y="3320153"/>
                </a:cubicBezTo>
                <a:cubicBezTo>
                  <a:pt x="3711266" y="3319282"/>
                  <a:pt x="3712292" y="3318508"/>
                  <a:pt x="3713039" y="3317640"/>
                </a:cubicBezTo>
                <a:cubicBezTo>
                  <a:pt x="3712506" y="3317065"/>
                  <a:pt x="3711871" y="3316590"/>
                  <a:pt x="3711339" y="3316015"/>
                </a:cubicBezTo>
                <a:close/>
                <a:moveTo>
                  <a:pt x="3467246" y="3311935"/>
                </a:moveTo>
                <a:lnTo>
                  <a:pt x="3465819" y="3312903"/>
                </a:lnTo>
                <a:cubicBezTo>
                  <a:pt x="3478564" y="3325602"/>
                  <a:pt x="3491115" y="3338301"/>
                  <a:pt x="3503491" y="3350810"/>
                </a:cubicBezTo>
                <a:cubicBezTo>
                  <a:pt x="3504414" y="3350132"/>
                  <a:pt x="3505425" y="3349549"/>
                  <a:pt x="3506454" y="3348775"/>
                </a:cubicBezTo>
                <a:cubicBezTo>
                  <a:pt x="3493468" y="3336654"/>
                  <a:pt x="3480320" y="3324148"/>
                  <a:pt x="3467246" y="3311935"/>
                </a:cubicBezTo>
                <a:close/>
                <a:moveTo>
                  <a:pt x="3704472" y="3309237"/>
                </a:moveTo>
                <a:cubicBezTo>
                  <a:pt x="3702861" y="3311265"/>
                  <a:pt x="3701410" y="3313676"/>
                  <a:pt x="3699856" y="3316184"/>
                </a:cubicBezTo>
                <a:cubicBezTo>
                  <a:pt x="3703501" y="3314046"/>
                  <a:pt x="3705893" y="3313071"/>
                  <a:pt x="3707869" y="3312485"/>
                </a:cubicBezTo>
                <a:cubicBezTo>
                  <a:pt x="3706702" y="3311434"/>
                  <a:pt x="3705638" y="3310287"/>
                  <a:pt x="3704472" y="3309237"/>
                </a:cubicBezTo>
                <a:close/>
                <a:moveTo>
                  <a:pt x="1080092" y="3301665"/>
                </a:moveTo>
                <a:lnTo>
                  <a:pt x="1074218" y="3312185"/>
                </a:lnTo>
                <a:lnTo>
                  <a:pt x="1072818" y="3311836"/>
                </a:lnTo>
                <a:close/>
                <a:moveTo>
                  <a:pt x="3745831" y="3299668"/>
                </a:moveTo>
                <a:cubicBezTo>
                  <a:pt x="3743573" y="3300163"/>
                  <a:pt x="3741525" y="3300462"/>
                  <a:pt x="3739761" y="3303162"/>
                </a:cubicBezTo>
                <a:cubicBezTo>
                  <a:pt x="3739001" y="3304224"/>
                  <a:pt x="3739059" y="3304705"/>
                  <a:pt x="3739323" y="3304989"/>
                </a:cubicBezTo>
                <a:close/>
                <a:moveTo>
                  <a:pt x="3453713" y="3299431"/>
                </a:moveTo>
                <a:cubicBezTo>
                  <a:pt x="3453417" y="3299528"/>
                  <a:pt x="3453103" y="3299820"/>
                  <a:pt x="3452701" y="3300013"/>
                </a:cubicBezTo>
                <a:cubicBezTo>
                  <a:pt x="3456720" y="3303928"/>
                  <a:pt x="3460632" y="3307940"/>
                  <a:pt x="3464649" y="3311853"/>
                </a:cubicBezTo>
                <a:lnTo>
                  <a:pt x="3465886" y="3310884"/>
                </a:lnTo>
                <a:cubicBezTo>
                  <a:pt x="3461762" y="3307067"/>
                  <a:pt x="3457836" y="3303248"/>
                  <a:pt x="3453713" y="3299431"/>
                </a:cubicBezTo>
                <a:close/>
                <a:moveTo>
                  <a:pt x="3752764" y="3298569"/>
                </a:moveTo>
                <a:lnTo>
                  <a:pt x="3742321" y="3304876"/>
                </a:lnTo>
                <a:cubicBezTo>
                  <a:pt x="3742619" y="3304778"/>
                  <a:pt x="3743019" y="3304584"/>
                  <a:pt x="3743211" y="3304582"/>
                </a:cubicBezTo>
                <a:cubicBezTo>
                  <a:pt x="3740999" y="3308054"/>
                  <a:pt x="3736759" y="3308080"/>
                  <a:pt x="3732461" y="3313486"/>
                </a:cubicBezTo>
                <a:cubicBezTo>
                  <a:pt x="3750213" y="3305020"/>
                  <a:pt x="3740590" y="3320160"/>
                  <a:pt x="3751531" y="3321920"/>
                </a:cubicBezTo>
                <a:cubicBezTo>
                  <a:pt x="3747370" y="3323290"/>
                  <a:pt x="3745430" y="3325800"/>
                  <a:pt x="3743442" y="3328886"/>
                </a:cubicBezTo>
                <a:cubicBezTo>
                  <a:pt x="3743887" y="3329365"/>
                  <a:pt x="3744328" y="3329841"/>
                  <a:pt x="3744771" y="3330319"/>
                </a:cubicBezTo>
                <a:cubicBezTo>
                  <a:pt x="3746466" y="3329635"/>
                  <a:pt x="3746864" y="3330690"/>
                  <a:pt x="3746630" y="3332324"/>
                </a:cubicBezTo>
                <a:cubicBezTo>
                  <a:pt x="3747960" y="3333758"/>
                  <a:pt x="3749098" y="3335191"/>
                  <a:pt x="3750338" y="3336530"/>
                </a:cubicBezTo>
                <a:cubicBezTo>
                  <a:pt x="3751278" y="3335659"/>
                  <a:pt x="3752022" y="3334788"/>
                  <a:pt x="3752991" y="3333535"/>
                </a:cubicBezTo>
                <a:cubicBezTo>
                  <a:pt x="3752980" y="3336034"/>
                  <a:pt x="3753475" y="3338240"/>
                  <a:pt x="3753969" y="3340444"/>
                </a:cubicBezTo>
                <a:cubicBezTo>
                  <a:pt x="3755990" y="3342833"/>
                  <a:pt x="3758205" y="3345221"/>
                  <a:pt x="3760138" y="3347517"/>
                </a:cubicBezTo>
                <a:cubicBezTo>
                  <a:pt x="3774868" y="3364237"/>
                  <a:pt x="3787101" y="3378476"/>
                  <a:pt x="3797315" y="3390328"/>
                </a:cubicBezTo>
                <a:cubicBezTo>
                  <a:pt x="3799363" y="3390026"/>
                  <a:pt x="3802005" y="3389529"/>
                  <a:pt x="3805750" y="3388546"/>
                </a:cubicBezTo>
                <a:cubicBezTo>
                  <a:pt x="3803148" y="3389715"/>
                  <a:pt x="3801020" y="3390978"/>
                  <a:pt x="3799085" y="3392237"/>
                </a:cubicBezTo>
                <a:cubicBezTo>
                  <a:pt x="3801374" y="3394913"/>
                  <a:pt x="3803395" y="3397302"/>
                  <a:pt x="3805416" y="3399692"/>
                </a:cubicBezTo>
                <a:lnTo>
                  <a:pt x="3807424" y="3398719"/>
                </a:lnTo>
                <a:lnTo>
                  <a:pt x="3806037" y="3400362"/>
                </a:lnTo>
                <a:cubicBezTo>
                  <a:pt x="3809459" y="3404470"/>
                  <a:pt x="3812633" y="3408101"/>
                  <a:pt x="3815259" y="3411352"/>
                </a:cubicBezTo>
                <a:cubicBezTo>
                  <a:pt x="3822176" y="3410444"/>
                  <a:pt x="3826851" y="3413394"/>
                  <a:pt x="3832341" y="3409902"/>
                </a:cubicBezTo>
                <a:cubicBezTo>
                  <a:pt x="3819642" y="3426119"/>
                  <a:pt x="3841691" y="3412245"/>
                  <a:pt x="3829400" y="3427020"/>
                </a:cubicBezTo>
                <a:cubicBezTo>
                  <a:pt x="3832194" y="3425850"/>
                  <a:pt x="3834661" y="3425163"/>
                  <a:pt x="3837095" y="3424859"/>
                </a:cubicBezTo>
                <a:cubicBezTo>
                  <a:pt x="3842498" y="3417717"/>
                  <a:pt x="3849353" y="3410471"/>
                  <a:pt x="3848085" y="3415377"/>
                </a:cubicBezTo>
                <a:lnTo>
                  <a:pt x="3848691" y="3415640"/>
                </a:lnTo>
                <a:lnTo>
                  <a:pt x="3848650" y="3415565"/>
                </a:lnTo>
                <a:lnTo>
                  <a:pt x="3855672" y="3407454"/>
                </a:lnTo>
                <a:cubicBezTo>
                  <a:pt x="3863348" y="3399626"/>
                  <a:pt x="3855875" y="3412064"/>
                  <a:pt x="3851593" y="3420831"/>
                </a:cubicBezTo>
                <a:lnTo>
                  <a:pt x="3848716" y="3415686"/>
                </a:lnTo>
                <a:lnTo>
                  <a:pt x="3840967" y="3424643"/>
                </a:lnTo>
                <a:cubicBezTo>
                  <a:pt x="3844809" y="3424811"/>
                  <a:pt x="3847800" y="3425948"/>
                  <a:pt x="3849249" y="3427092"/>
                </a:cubicBezTo>
                <a:cubicBezTo>
                  <a:pt x="3849447" y="3425841"/>
                  <a:pt x="3850303" y="3423626"/>
                  <a:pt x="3851576" y="3421025"/>
                </a:cubicBezTo>
                <a:cubicBezTo>
                  <a:pt x="3851125" y="3423045"/>
                  <a:pt x="3850251" y="3425453"/>
                  <a:pt x="3849604" y="3427474"/>
                </a:cubicBezTo>
                <a:cubicBezTo>
                  <a:pt x="3849869" y="3427760"/>
                  <a:pt x="3850136" y="3428048"/>
                  <a:pt x="3850209" y="3428335"/>
                </a:cubicBezTo>
                <a:cubicBezTo>
                  <a:pt x="3849824" y="3428337"/>
                  <a:pt x="3849525" y="3428434"/>
                  <a:pt x="3849348" y="3428243"/>
                </a:cubicBezTo>
                <a:cubicBezTo>
                  <a:pt x="3848518" y="3431320"/>
                  <a:pt x="3848819" y="3433531"/>
                  <a:pt x="3853332" y="3432540"/>
                </a:cubicBezTo>
                <a:cubicBezTo>
                  <a:pt x="3846926" y="3451985"/>
                  <a:pt x="3886318" y="3431092"/>
                  <a:pt x="3875703" y="3456038"/>
                </a:cubicBezTo>
                <a:cubicBezTo>
                  <a:pt x="3876430" y="3453056"/>
                  <a:pt x="3875670" y="3450561"/>
                  <a:pt x="3872185" y="3453079"/>
                </a:cubicBezTo>
                <a:cubicBezTo>
                  <a:pt x="3879237" y="3458802"/>
                  <a:pt x="3873132" y="3476899"/>
                  <a:pt x="3883615" y="3474818"/>
                </a:cubicBezTo>
                <a:lnTo>
                  <a:pt x="3891289" y="3466990"/>
                </a:lnTo>
                <a:cubicBezTo>
                  <a:pt x="3899473" y="3468285"/>
                  <a:pt x="3905534" y="3469592"/>
                  <a:pt x="3908750" y="3473895"/>
                </a:cubicBezTo>
                <a:lnTo>
                  <a:pt x="3918016" y="3465483"/>
                </a:lnTo>
                <a:cubicBezTo>
                  <a:pt x="3918493" y="3467879"/>
                  <a:pt x="3920683" y="3469405"/>
                  <a:pt x="3923362" y="3470828"/>
                </a:cubicBezTo>
                <a:cubicBezTo>
                  <a:pt x="3917572" y="3465003"/>
                  <a:pt x="3912066" y="3459274"/>
                  <a:pt x="3906098" y="3453258"/>
                </a:cubicBezTo>
                <a:cubicBezTo>
                  <a:pt x="3884760" y="3431292"/>
                  <a:pt x="3862094" y="3407896"/>
                  <a:pt x="3838174" y="3383352"/>
                </a:cubicBezTo>
                <a:cubicBezTo>
                  <a:pt x="3813938" y="3359101"/>
                  <a:pt x="3788358" y="3333607"/>
                  <a:pt x="3761611" y="3307063"/>
                </a:cubicBezTo>
                <a:cubicBezTo>
                  <a:pt x="3758849" y="3304296"/>
                  <a:pt x="3755910" y="3301334"/>
                  <a:pt x="3752764" y="3298569"/>
                </a:cubicBezTo>
                <a:close/>
                <a:moveTo>
                  <a:pt x="3448794" y="3294754"/>
                </a:moveTo>
                <a:cubicBezTo>
                  <a:pt x="3448585" y="3294948"/>
                  <a:pt x="3448184" y="3295141"/>
                  <a:pt x="3447976" y="3295333"/>
                </a:cubicBezTo>
                <a:cubicBezTo>
                  <a:pt x="3449056" y="3296289"/>
                  <a:pt x="3449941" y="3297244"/>
                  <a:pt x="3450827" y="3298200"/>
                </a:cubicBezTo>
                <a:cubicBezTo>
                  <a:pt x="3451228" y="3298005"/>
                  <a:pt x="3451540" y="3297716"/>
                  <a:pt x="3451748" y="3297521"/>
                </a:cubicBezTo>
                <a:cubicBezTo>
                  <a:pt x="3450759" y="3296663"/>
                  <a:pt x="3449786" y="3295612"/>
                  <a:pt x="3448794" y="3294754"/>
                </a:cubicBezTo>
                <a:close/>
                <a:moveTo>
                  <a:pt x="3511937" y="3275629"/>
                </a:moveTo>
                <a:lnTo>
                  <a:pt x="3511945" y="3275637"/>
                </a:lnTo>
                <a:lnTo>
                  <a:pt x="3511485" y="3275991"/>
                </a:lnTo>
                <a:close/>
                <a:moveTo>
                  <a:pt x="3668798" y="3275161"/>
                </a:moveTo>
                <a:cubicBezTo>
                  <a:pt x="3668881" y="3276505"/>
                  <a:pt x="3669037" y="3278137"/>
                  <a:pt x="3668850" y="3280444"/>
                </a:cubicBezTo>
                <a:lnTo>
                  <a:pt x="3667300" y="3281701"/>
                </a:lnTo>
                <a:cubicBezTo>
                  <a:pt x="3672794" y="3284069"/>
                  <a:pt x="3664372" y="3296323"/>
                  <a:pt x="3679612" y="3285565"/>
                </a:cubicBezTo>
                <a:cubicBezTo>
                  <a:pt x="3676037" y="3282129"/>
                  <a:pt x="3672461" y="3278692"/>
                  <a:pt x="3668798" y="3275161"/>
                </a:cubicBezTo>
                <a:close/>
                <a:moveTo>
                  <a:pt x="3426856" y="3274235"/>
                </a:moveTo>
                <a:cubicBezTo>
                  <a:pt x="3426856" y="3274235"/>
                  <a:pt x="3426753" y="3274330"/>
                  <a:pt x="3426753" y="3274330"/>
                </a:cubicBezTo>
                <a:cubicBezTo>
                  <a:pt x="3433709" y="3281206"/>
                  <a:pt x="3440576" y="3287983"/>
                  <a:pt x="3447341" y="3294858"/>
                </a:cubicBezTo>
                <a:cubicBezTo>
                  <a:pt x="3447549" y="3294665"/>
                  <a:pt x="3447951" y="3294471"/>
                  <a:pt x="3448160" y="3294278"/>
                </a:cubicBezTo>
                <a:cubicBezTo>
                  <a:pt x="3440995" y="3287596"/>
                  <a:pt x="3434111" y="3281011"/>
                  <a:pt x="3426856" y="3274235"/>
                </a:cubicBezTo>
                <a:close/>
                <a:moveTo>
                  <a:pt x="3712763" y="3273835"/>
                </a:moveTo>
                <a:cubicBezTo>
                  <a:pt x="3715534" y="3270553"/>
                  <a:pt x="3708126" y="3275112"/>
                  <a:pt x="3700493" y="3280058"/>
                </a:cubicBezTo>
                <a:cubicBezTo>
                  <a:pt x="3701114" y="3280728"/>
                  <a:pt x="3701734" y="3281396"/>
                  <a:pt x="3702353" y="3282064"/>
                </a:cubicBezTo>
                <a:cubicBezTo>
                  <a:pt x="3705733" y="3279640"/>
                  <a:pt x="3709233" y="3276932"/>
                  <a:pt x="3712763" y="3273835"/>
                </a:cubicBezTo>
                <a:close/>
                <a:moveTo>
                  <a:pt x="1713593" y="3271423"/>
                </a:moveTo>
                <a:cubicBezTo>
                  <a:pt x="1711857" y="3274990"/>
                  <a:pt x="1710225" y="3278457"/>
                  <a:pt x="1708578" y="3282118"/>
                </a:cubicBezTo>
                <a:cubicBezTo>
                  <a:pt x="1711494" y="3282964"/>
                  <a:pt x="1714622" y="3283617"/>
                  <a:pt x="1717631" y="3284561"/>
                </a:cubicBezTo>
                <a:cubicBezTo>
                  <a:pt x="1719496" y="3281764"/>
                  <a:pt x="1721381" y="3278773"/>
                  <a:pt x="1723351" y="3275879"/>
                </a:cubicBezTo>
                <a:cubicBezTo>
                  <a:pt x="1720004" y="3274362"/>
                  <a:pt x="1716747" y="3272941"/>
                  <a:pt x="1713593" y="3271423"/>
                </a:cubicBezTo>
                <a:close/>
                <a:moveTo>
                  <a:pt x="3662801" y="3269528"/>
                </a:moveTo>
                <a:cubicBezTo>
                  <a:pt x="3663198" y="3270583"/>
                  <a:pt x="3663831" y="3271059"/>
                  <a:pt x="3664499" y="3271151"/>
                </a:cubicBezTo>
                <a:cubicBezTo>
                  <a:pt x="3664411" y="3271056"/>
                  <a:pt x="3664322" y="3270960"/>
                  <a:pt x="3664233" y="3270865"/>
                </a:cubicBezTo>
                <a:cubicBezTo>
                  <a:pt x="3663791" y="3270388"/>
                  <a:pt x="3663244" y="3270006"/>
                  <a:pt x="3662801" y="3269528"/>
                </a:cubicBezTo>
                <a:close/>
                <a:moveTo>
                  <a:pt x="1178369" y="3269211"/>
                </a:moveTo>
                <a:cubicBezTo>
                  <a:pt x="1138675" y="3333911"/>
                  <a:pt x="1153810" y="3323254"/>
                  <a:pt x="1153187" y="3333248"/>
                </a:cubicBezTo>
                <a:cubicBezTo>
                  <a:pt x="1154594" y="3333721"/>
                  <a:pt x="1156017" y="3333998"/>
                  <a:pt x="1157425" y="3334470"/>
                </a:cubicBezTo>
                <a:cubicBezTo>
                  <a:pt x="1155609" y="3326028"/>
                  <a:pt x="1159184" y="3309387"/>
                  <a:pt x="1178369" y="3269211"/>
                </a:cubicBezTo>
                <a:close/>
                <a:moveTo>
                  <a:pt x="3723036" y="3268394"/>
                </a:moveTo>
                <a:cubicBezTo>
                  <a:pt x="3716337" y="3273718"/>
                  <a:pt x="3709773" y="3278561"/>
                  <a:pt x="3703345" y="3282922"/>
                </a:cubicBezTo>
                <a:cubicBezTo>
                  <a:pt x="3710930" y="3291522"/>
                  <a:pt x="3718163" y="3299740"/>
                  <a:pt x="3725129" y="3307670"/>
                </a:cubicBezTo>
                <a:cubicBezTo>
                  <a:pt x="3734090" y="3300604"/>
                  <a:pt x="3742168" y="3296136"/>
                  <a:pt x="3746962" y="3298795"/>
                </a:cubicBezTo>
                <a:lnTo>
                  <a:pt x="3750670" y="3295892"/>
                </a:lnTo>
                <a:cubicBezTo>
                  <a:pt x="3741482" y="3286822"/>
                  <a:pt x="3732401" y="3277654"/>
                  <a:pt x="3723036" y="3268394"/>
                </a:cubicBezTo>
                <a:close/>
                <a:moveTo>
                  <a:pt x="3569956" y="3267502"/>
                </a:moveTo>
                <a:lnTo>
                  <a:pt x="3568887" y="3267603"/>
                </a:lnTo>
                <a:cubicBezTo>
                  <a:pt x="3569065" y="3267795"/>
                  <a:pt x="3569242" y="3267986"/>
                  <a:pt x="3569420" y="3268178"/>
                </a:cubicBezTo>
                <a:cubicBezTo>
                  <a:pt x="3569539" y="3267888"/>
                  <a:pt x="3569838" y="3267790"/>
                  <a:pt x="3569956" y="3267502"/>
                </a:cubicBezTo>
                <a:close/>
                <a:moveTo>
                  <a:pt x="3501383" y="3265709"/>
                </a:moveTo>
                <a:cubicBezTo>
                  <a:pt x="3499834" y="3266969"/>
                  <a:pt x="3497973" y="3268518"/>
                  <a:pt x="3496112" y="3270065"/>
                </a:cubicBezTo>
                <a:cubicBezTo>
                  <a:pt x="3499509" y="3273309"/>
                  <a:pt x="3502802" y="3276652"/>
                  <a:pt x="3506184" y="3280091"/>
                </a:cubicBezTo>
                <a:lnTo>
                  <a:pt x="3511485" y="3275991"/>
                </a:lnTo>
                <a:lnTo>
                  <a:pt x="3506377" y="3280089"/>
                </a:lnTo>
                <a:cubicBezTo>
                  <a:pt x="3519048" y="3292500"/>
                  <a:pt x="3531529" y="3304913"/>
                  <a:pt x="3544112" y="3317229"/>
                </a:cubicBezTo>
                <a:cubicBezTo>
                  <a:pt x="3545412" y="3311937"/>
                  <a:pt x="3544474" y="3309252"/>
                  <a:pt x="3544549" y="3305985"/>
                </a:cubicBezTo>
                <a:cubicBezTo>
                  <a:pt x="3533898" y="3295963"/>
                  <a:pt x="3523070" y="3285750"/>
                  <a:pt x="3512049" y="3275540"/>
                </a:cubicBezTo>
                <a:lnTo>
                  <a:pt x="3511937" y="3275629"/>
                </a:lnTo>
                <a:close/>
                <a:moveTo>
                  <a:pt x="3835953" y="3263862"/>
                </a:moveTo>
                <a:lnTo>
                  <a:pt x="3829470" y="3267729"/>
                </a:lnTo>
                <a:lnTo>
                  <a:pt x="3829319" y="3267554"/>
                </a:lnTo>
                <a:close/>
                <a:moveTo>
                  <a:pt x="3494572" y="3259410"/>
                </a:moveTo>
                <a:cubicBezTo>
                  <a:pt x="3492831" y="3260671"/>
                  <a:pt x="3491074" y="3262121"/>
                  <a:pt x="3489334" y="3263382"/>
                </a:cubicBezTo>
                <a:cubicBezTo>
                  <a:pt x="3490233" y="3264145"/>
                  <a:pt x="3490942" y="3264908"/>
                  <a:pt x="3491827" y="3265864"/>
                </a:cubicBezTo>
                <a:cubicBezTo>
                  <a:pt x="3493762" y="3264603"/>
                  <a:pt x="3495786" y="3263438"/>
                  <a:pt x="3497614" y="3262275"/>
                </a:cubicBezTo>
                <a:cubicBezTo>
                  <a:pt x="3496536" y="3261320"/>
                  <a:pt x="3495652" y="3260366"/>
                  <a:pt x="3494572" y="3259410"/>
                </a:cubicBezTo>
                <a:close/>
                <a:moveTo>
                  <a:pt x="3651691" y="3259221"/>
                </a:moveTo>
                <a:cubicBezTo>
                  <a:pt x="3650770" y="3259899"/>
                  <a:pt x="3649950" y="3260481"/>
                  <a:pt x="3649027" y="3261160"/>
                </a:cubicBezTo>
                <a:cubicBezTo>
                  <a:pt x="3648406" y="3264045"/>
                  <a:pt x="3647472" y="3267222"/>
                  <a:pt x="3646986" y="3269625"/>
                </a:cubicBezTo>
                <a:cubicBezTo>
                  <a:pt x="3647388" y="3269431"/>
                  <a:pt x="3647878" y="3269333"/>
                  <a:pt x="3648072" y="3269330"/>
                </a:cubicBezTo>
                <a:lnTo>
                  <a:pt x="3646941" y="3270202"/>
                </a:lnTo>
                <a:cubicBezTo>
                  <a:pt x="3646103" y="3274530"/>
                  <a:pt x="3646911" y="3276447"/>
                  <a:pt x="3654788" y="3269675"/>
                </a:cubicBezTo>
                <a:lnTo>
                  <a:pt x="3658591" y="3265615"/>
                </a:lnTo>
                <a:cubicBezTo>
                  <a:pt x="3656448" y="3263516"/>
                  <a:pt x="3654026" y="3261320"/>
                  <a:pt x="3651691" y="3259221"/>
                </a:cubicBezTo>
                <a:close/>
                <a:moveTo>
                  <a:pt x="3833418" y="3250429"/>
                </a:moveTo>
                <a:cubicBezTo>
                  <a:pt x="3829226" y="3252183"/>
                  <a:pt x="3823308" y="3255004"/>
                  <a:pt x="3818315" y="3257148"/>
                </a:cubicBezTo>
                <a:cubicBezTo>
                  <a:pt x="3819980" y="3259157"/>
                  <a:pt x="3821472" y="3260972"/>
                  <a:pt x="3823067" y="3262692"/>
                </a:cubicBezTo>
                <a:lnTo>
                  <a:pt x="3833722" y="3254941"/>
                </a:lnTo>
                <a:cubicBezTo>
                  <a:pt x="3834749" y="3254167"/>
                  <a:pt x="3835078" y="3253684"/>
                  <a:pt x="3835808" y="3253008"/>
                </a:cubicBezTo>
                <a:cubicBezTo>
                  <a:pt x="3835011" y="3252147"/>
                  <a:pt x="3834215" y="3251289"/>
                  <a:pt x="3833418" y="3250429"/>
                </a:cubicBezTo>
                <a:close/>
                <a:moveTo>
                  <a:pt x="3484909" y="3250248"/>
                </a:moveTo>
                <a:cubicBezTo>
                  <a:pt x="3483290" y="3251220"/>
                  <a:pt x="3481742" y="3252476"/>
                  <a:pt x="3479880" y="3254026"/>
                </a:cubicBezTo>
                <a:cubicBezTo>
                  <a:pt x="3482375" y="3256509"/>
                  <a:pt x="3484961" y="3259085"/>
                  <a:pt x="3487650" y="3261565"/>
                </a:cubicBezTo>
                <a:cubicBezTo>
                  <a:pt x="3489303" y="3260213"/>
                  <a:pt x="3491060" y="3258761"/>
                  <a:pt x="3492519" y="3257406"/>
                </a:cubicBezTo>
                <a:cubicBezTo>
                  <a:pt x="3489917" y="3255020"/>
                  <a:pt x="3487511" y="3252633"/>
                  <a:pt x="3484909" y="3250248"/>
                </a:cubicBezTo>
                <a:close/>
                <a:moveTo>
                  <a:pt x="3472723" y="3238986"/>
                </a:moveTo>
                <a:cubicBezTo>
                  <a:pt x="3471280" y="3240148"/>
                  <a:pt x="3469836" y="3241310"/>
                  <a:pt x="3468095" y="3242570"/>
                </a:cubicBezTo>
                <a:cubicBezTo>
                  <a:pt x="3471845" y="3246195"/>
                  <a:pt x="3475491" y="3249920"/>
                  <a:pt x="3479245" y="3253548"/>
                </a:cubicBezTo>
                <a:cubicBezTo>
                  <a:pt x="3480606" y="3251043"/>
                  <a:pt x="3481519" y="3249309"/>
                  <a:pt x="3482562" y="3248343"/>
                </a:cubicBezTo>
                <a:cubicBezTo>
                  <a:pt x="3480049" y="3246051"/>
                  <a:pt x="3477642" y="3243662"/>
                  <a:pt x="3475129" y="3241374"/>
                </a:cubicBezTo>
                <a:cubicBezTo>
                  <a:pt x="3474587" y="3243299"/>
                  <a:pt x="3474206" y="3245608"/>
                  <a:pt x="3475998" y="3246075"/>
                </a:cubicBezTo>
                <a:cubicBezTo>
                  <a:pt x="3474999" y="3244159"/>
                  <a:pt x="3470919" y="3244569"/>
                  <a:pt x="3469917" y="3242654"/>
                </a:cubicBezTo>
                <a:cubicBezTo>
                  <a:pt x="3471290" y="3241205"/>
                  <a:pt x="3472332" y="3240238"/>
                  <a:pt x="3473167" y="3239464"/>
                </a:cubicBezTo>
                <a:cubicBezTo>
                  <a:pt x="3473079" y="3239369"/>
                  <a:pt x="3472900" y="3239178"/>
                  <a:pt x="3472723" y="3238986"/>
                </a:cubicBezTo>
                <a:close/>
                <a:moveTo>
                  <a:pt x="3687233" y="3233548"/>
                </a:moveTo>
                <a:cubicBezTo>
                  <a:pt x="3681384" y="3237907"/>
                  <a:pt x="3675549" y="3242072"/>
                  <a:pt x="3670012" y="3246142"/>
                </a:cubicBezTo>
                <a:cubicBezTo>
                  <a:pt x="3673217" y="3249387"/>
                  <a:pt x="3676406" y="3252825"/>
                  <a:pt x="3679418" y="3256073"/>
                </a:cubicBezTo>
                <a:cubicBezTo>
                  <a:pt x="3686384" y="3264005"/>
                  <a:pt x="3693277" y="3271649"/>
                  <a:pt x="3699891" y="3279198"/>
                </a:cubicBezTo>
                <a:cubicBezTo>
                  <a:pt x="3706558" y="3274258"/>
                  <a:pt x="3712928" y="3269415"/>
                  <a:pt x="3719003" y="3264671"/>
                </a:cubicBezTo>
                <a:cubicBezTo>
                  <a:pt x="3708559" y="3254456"/>
                  <a:pt x="3697941" y="3244050"/>
                  <a:pt x="3687233" y="3233548"/>
                </a:cubicBezTo>
                <a:close/>
                <a:moveTo>
                  <a:pt x="3735138" y="3229989"/>
                </a:moveTo>
                <a:lnTo>
                  <a:pt x="3734318" y="3230571"/>
                </a:lnTo>
                <a:cubicBezTo>
                  <a:pt x="3734407" y="3230667"/>
                  <a:pt x="3734496" y="3230762"/>
                  <a:pt x="3734585" y="3230858"/>
                </a:cubicBezTo>
                <a:cubicBezTo>
                  <a:pt x="3734898" y="3230568"/>
                  <a:pt x="3734808" y="3230472"/>
                  <a:pt x="3735138" y="3229989"/>
                </a:cubicBezTo>
                <a:close/>
                <a:moveTo>
                  <a:pt x="3454377" y="3221712"/>
                </a:moveTo>
                <a:cubicBezTo>
                  <a:pt x="3453035" y="3222776"/>
                  <a:pt x="3451697" y="3223841"/>
                  <a:pt x="3450355" y="3224906"/>
                </a:cubicBezTo>
                <a:cubicBezTo>
                  <a:pt x="3452940" y="3227483"/>
                  <a:pt x="3455436" y="3229967"/>
                  <a:pt x="3458126" y="3232447"/>
                </a:cubicBezTo>
                <a:cubicBezTo>
                  <a:pt x="3459570" y="3231285"/>
                  <a:pt x="3460997" y="3230317"/>
                  <a:pt x="3462441" y="3229155"/>
                </a:cubicBezTo>
                <a:cubicBezTo>
                  <a:pt x="3459753" y="3226672"/>
                  <a:pt x="3457066" y="3224193"/>
                  <a:pt x="3454377" y="3221712"/>
                </a:cubicBezTo>
                <a:close/>
                <a:moveTo>
                  <a:pt x="3801240" y="3217194"/>
                </a:moveTo>
                <a:cubicBezTo>
                  <a:pt x="3797655" y="3219810"/>
                  <a:pt x="3793978" y="3222329"/>
                  <a:pt x="3790302" y="3224850"/>
                </a:cubicBezTo>
                <a:cubicBezTo>
                  <a:pt x="3795322" y="3230679"/>
                  <a:pt x="3800353" y="3236317"/>
                  <a:pt x="3804912" y="3241860"/>
                </a:cubicBezTo>
                <a:cubicBezTo>
                  <a:pt x="3808706" y="3246161"/>
                  <a:pt x="3811952" y="3250079"/>
                  <a:pt x="3815392" y="3253997"/>
                </a:cubicBezTo>
                <a:cubicBezTo>
                  <a:pt x="3818191" y="3251578"/>
                  <a:pt x="3822194" y="3248575"/>
                  <a:pt x="3827540" y="3244508"/>
                </a:cubicBezTo>
                <a:cubicBezTo>
                  <a:pt x="3819106" y="3235626"/>
                  <a:pt x="3810219" y="3226457"/>
                  <a:pt x="3801240" y="3217194"/>
                </a:cubicBezTo>
                <a:close/>
                <a:moveTo>
                  <a:pt x="3760632" y="3215232"/>
                </a:moveTo>
                <a:cubicBezTo>
                  <a:pt x="3749798" y="3222791"/>
                  <a:pt x="3739677" y="3229867"/>
                  <a:pt x="3735663" y="3231812"/>
                </a:cubicBezTo>
                <a:cubicBezTo>
                  <a:pt x="3739384" y="3235825"/>
                  <a:pt x="3743191" y="3239931"/>
                  <a:pt x="3746824" y="3243848"/>
                </a:cubicBezTo>
                <a:cubicBezTo>
                  <a:pt x="3755026" y="3237842"/>
                  <a:pt x="3763137" y="3231739"/>
                  <a:pt x="3771547" y="3225543"/>
                </a:cubicBezTo>
                <a:cubicBezTo>
                  <a:pt x="3767974" y="3222104"/>
                  <a:pt x="3764399" y="3218668"/>
                  <a:pt x="3760632" y="3215232"/>
                </a:cubicBezTo>
                <a:close/>
                <a:moveTo>
                  <a:pt x="3436162" y="3211064"/>
                </a:moveTo>
                <a:cubicBezTo>
                  <a:pt x="3436869" y="3211827"/>
                  <a:pt x="3437596" y="3212399"/>
                  <a:pt x="3438216" y="3213067"/>
                </a:cubicBezTo>
                <a:cubicBezTo>
                  <a:pt x="3438841" y="3212488"/>
                  <a:pt x="3439660" y="3211906"/>
                  <a:pt x="3440285" y="3211326"/>
                </a:cubicBezTo>
                <a:cubicBezTo>
                  <a:pt x="3441528" y="3209109"/>
                  <a:pt x="3439878" y="3209216"/>
                  <a:pt x="3436162" y="3211064"/>
                </a:cubicBezTo>
                <a:close/>
                <a:moveTo>
                  <a:pt x="3793680" y="3209460"/>
                </a:moveTo>
                <a:cubicBezTo>
                  <a:pt x="3790686" y="3211879"/>
                  <a:pt x="3787294" y="3214492"/>
                  <a:pt x="3783690" y="3217302"/>
                </a:cubicBezTo>
                <a:cubicBezTo>
                  <a:pt x="3785550" y="3219306"/>
                  <a:pt x="3787395" y="3221506"/>
                  <a:pt x="3789150" y="3223609"/>
                </a:cubicBezTo>
                <a:cubicBezTo>
                  <a:pt x="3792650" y="3220897"/>
                  <a:pt x="3796149" y="3218186"/>
                  <a:pt x="3799630" y="3215668"/>
                </a:cubicBezTo>
                <a:cubicBezTo>
                  <a:pt x="3797593" y="3213470"/>
                  <a:pt x="3795717" y="3211656"/>
                  <a:pt x="3793680" y="3209460"/>
                </a:cubicBezTo>
                <a:close/>
                <a:moveTo>
                  <a:pt x="3654135" y="3200992"/>
                </a:moveTo>
                <a:cubicBezTo>
                  <a:pt x="3650668" y="3203319"/>
                  <a:pt x="3647096" y="3205742"/>
                  <a:pt x="3643317" y="3208359"/>
                </a:cubicBezTo>
                <a:cubicBezTo>
                  <a:pt x="3651047" y="3208119"/>
                  <a:pt x="3661013" y="3205272"/>
                  <a:pt x="3659262" y="3209030"/>
                </a:cubicBezTo>
                <a:cubicBezTo>
                  <a:pt x="3661263" y="3212861"/>
                  <a:pt x="3654296" y="3217898"/>
                  <a:pt x="3648753" y="3223216"/>
                </a:cubicBezTo>
                <a:cubicBezTo>
                  <a:pt x="3649461" y="3223979"/>
                  <a:pt x="3650258" y="3224839"/>
                  <a:pt x="3650967" y="3225604"/>
                </a:cubicBezTo>
                <a:cubicBezTo>
                  <a:pt x="3658898" y="3220558"/>
                  <a:pt x="3668041" y="3206575"/>
                  <a:pt x="3665245" y="3220712"/>
                </a:cubicBezTo>
                <a:cubicBezTo>
                  <a:pt x="3663108" y="3220919"/>
                  <a:pt x="3660559" y="3220261"/>
                  <a:pt x="3659616" y="3222381"/>
                </a:cubicBezTo>
                <a:cubicBezTo>
                  <a:pt x="3659730" y="3223340"/>
                  <a:pt x="3658804" y="3225268"/>
                  <a:pt x="3657546" y="3227676"/>
                </a:cubicBezTo>
                <a:lnTo>
                  <a:pt x="3662353" y="3224285"/>
                </a:lnTo>
                <a:lnTo>
                  <a:pt x="3657319" y="3228062"/>
                </a:lnTo>
                <a:cubicBezTo>
                  <a:pt x="3656858" y="3229025"/>
                  <a:pt x="3656408" y="3229798"/>
                  <a:pt x="3655840" y="3230858"/>
                </a:cubicBezTo>
                <a:cubicBezTo>
                  <a:pt x="3657876" y="3233055"/>
                  <a:pt x="3659825" y="3235156"/>
                  <a:pt x="3661880" y="3237160"/>
                </a:cubicBezTo>
                <a:cubicBezTo>
                  <a:pt x="3667995" y="3233091"/>
                  <a:pt x="3673796" y="3229307"/>
                  <a:pt x="3679497" y="3225621"/>
                </a:cubicBezTo>
                <a:cubicBezTo>
                  <a:pt x="3671195" y="3217507"/>
                  <a:pt x="3662718" y="3209203"/>
                  <a:pt x="3654135" y="3200992"/>
                </a:cubicBezTo>
                <a:close/>
                <a:moveTo>
                  <a:pt x="3426144" y="3195656"/>
                </a:moveTo>
                <a:cubicBezTo>
                  <a:pt x="3425014" y="3196531"/>
                  <a:pt x="3423985" y="3197304"/>
                  <a:pt x="3422855" y="3198175"/>
                </a:cubicBezTo>
                <a:cubicBezTo>
                  <a:pt x="3424640" y="3199893"/>
                  <a:pt x="3426340" y="3201516"/>
                  <a:pt x="3428126" y="3203234"/>
                </a:cubicBezTo>
                <a:cubicBezTo>
                  <a:pt x="3429259" y="3202363"/>
                  <a:pt x="3430391" y="3201491"/>
                  <a:pt x="3431521" y="3200621"/>
                </a:cubicBezTo>
                <a:cubicBezTo>
                  <a:pt x="3429822" y="3198997"/>
                  <a:pt x="3427931" y="3197376"/>
                  <a:pt x="3426144" y="3195656"/>
                </a:cubicBezTo>
                <a:close/>
                <a:moveTo>
                  <a:pt x="3739226" y="3195286"/>
                </a:moveTo>
                <a:cubicBezTo>
                  <a:pt x="3731635" y="3200904"/>
                  <a:pt x="3724236" y="3206520"/>
                  <a:pt x="3716852" y="3211946"/>
                </a:cubicBezTo>
                <a:cubicBezTo>
                  <a:pt x="3722448" y="3217771"/>
                  <a:pt x="3727852" y="3223598"/>
                  <a:pt x="3733256" y="3229425"/>
                </a:cubicBezTo>
                <a:lnTo>
                  <a:pt x="3751316" y="3214808"/>
                </a:lnTo>
                <a:lnTo>
                  <a:pt x="3757218" y="3212180"/>
                </a:lnTo>
                <a:cubicBezTo>
                  <a:pt x="3751398" y="3206739"/>
                  <a:pt x="3745311" y="3201013"/>
                  <a:pt x="3739226" y="3195286"/>
                </a:cubicBezTo>
                <a:close/>
                <a:moveTo>
                  <a:pt x="3836319" y="3192485"/>
                </a:moveTo>
                <a:cubicBezTo>
                  <a:pt x="3829176" y="3197332"/>
                  <a:pt x="3822523" y="3202079"/>
                  <a:pt x="3815975" y="3206730"/>
                </a:cubicBezTo>
                <a:cubicBezTo>
                  <a:pt x="3824448" y="3216285"/>
                  <a:pt x="3832831" y="3225742"/>
                  <a:pt x="3840666" y="3234823"/>
                </a:cubicBezTo>
                <a:cubicBezTo>
                  <a:pt x="3841695" y="3234048"/>
                  <a:pt x="3842514" y="3233466"/>
                  <a:pt x="3843644" y="3232595"/>
                </a:cubicBezTo>
                <a:cubicBezTo>
                  <a:pt x="3842410" y="3233563"/>
                  <a:pt x="3841663" y="3234431"/>
                  <a:pt x="3840828" y="3235205"/>
                </a:cubicBezTo>
                <a:cubicBezTo>
                  <a:pt x="3841980" y="3236447"/>
                  <a:pt x="3842937" y="3237688"/>
                  <a:pt x="3844002" y="3238836"/>
                </a:cubicBezTo>
                <a:cubicBezTo>
                  <a:pt x="3850925" y="3236680"/>
                  <a:pt x="3862623" y="3231517"/>
                  <a:pt x="3872193" y="3227617"/>
                </a:cubicBezTo>
                <a:cubicBezTo>
                  <a:pt x="3866657" y="3222273"/>
                  <a:pt x="3861308" y="3216924"/>
                  <a:pt x="3855593" y="3211387"/>
                </a:cubicBezTo>
                <a:cubicBezTo>
                  <a:pt x="3852211" y="3207949"/>
                  <a:pt x="3848636" y="3204512"/>
                  <a:pt x="3845150" y="3201172"/>
                </a:cubicBezTo>
                <a:lnTo>
                  <a:pt x="3836136" y="3206510"/>
                </a:lnTo>
                <a:lnTo>
                  <a:pt x="3834625" y="3206135"/>
                </a:lnTo>
                <a:lnTo>
                  <a:pt x="3844532" y="3200505"/>
                </a:lnTo>
                <a:cubicBezTo>
                  <a:pt x="3841857" y="3197830"/>
                  <a:pt x="3838992" y="3195157"/>
                  <a:pt x="3836319" y="3192485"/>
                </a:cubicBezTo>
                <a:close/>
                <a:moveTo>
                  <a:pt x="3733758" y="3190227"/>
                </a:moveTo>
                <a:cubicBezTo>
                  <a:pt x="3725301" y="3197004"/>
                  <a:pt x="3717278" y="3203200"/>
                  <a:pt x="3712600" y="3207361"/>
                </a:cubicBezTo>
                <a:cubicBezTo>
                  <a:pt x="3713398" y="3208221"/>
                  <a:pt x="3714105" y="3208983"/>
                  <a:pt x="3714903" y="3209844"/>
                </a:cubicBezTo>
                <a:cubicBezTo>
                  <a:pt x="3715602" y="3209552"/>
                  <a:pt x="3716107" y="3209260"/>
                  <a:pt x="3717016" y="3208773"/>
                </a:cubicBezTo>
                <a:cubicBezTo>
                  <a:pt x="3724632" y="3204020"/>
                  <a:pt x="3731108" y="3199082"/>
                  <a:pt x="3737968" y="3194142"/>
                </a:cubicBezTo>
                <a:cubicBezTo>
                  <a:pt x="3736537" y="3192804"/>
                  <a:pt x="3735193" y="3191563"/>
                  <a:pt x="3733758" y="3190227"/>
                </a:cubicBezTo>
                <a:close/>
                <a:moveTo>
                  <a:pt x="3418166" y="3188308"/>
                </a:moveTo>
                <a:cubicBezTo>
                  <a:pt x="3417138" y="3189085"/>
                  <a:pt x="3416110" y="3189859"/>
                  <a:pt x="3415084" y="3190633"/>
                </a:cubicBezTo>
                <a:cubicBezTo>
                  <a:pt x="3416340" y="3191779"/>
                  <a:pt x="3417597" y="3192923"/>
                  <a:pt x="3418748" y="3194165"/>
                </a:cubicBezTo>
                <a:cubicBezTo>
                  <a:pt x="3419774" y="3193392"/>
                  <a:pt x="3420818" y="3192424"/>
                  <a:pt x="3421845" y="3191648"/>
                </a:cubicBezTo>
                <a:cubicBezTo>
                  <a:pt x="3420589" y="3190504"/>
                  <a:pt x="3419421" y="3189453"/>
                  <a:pt x="3418166" y="3188308"/>
                </a:cubicBezTo>
                <a:close/>
                <a:moveTo>
                  <a:pt x="3636174" y="3183713"/>
                </a:moveTo>
                <a:cubicBezTo>
                  <a:pt x="3633205" y="3186999"/>
                  <a:pt x="3628513" y="3191349"/>
                  <a:pt x="3623299" y="3196185"/>
                </a:cubicBezTo>
                <a:cubicBezTo>
                  <a:pt x="3624893" y="3197905"/>
                  <a:pt x="3626577" y="3199720"/>
                  <a:pt x="3628083" y="3201345"/>
                </a:cubicBezTo>
                <a:cubicBezTo>
                  <a:pt x="3632817" y="3197663"/>
                  <a:pt x="3637744" y="3193983"/>
                  <a:pt x="3642879" y="3190108"/>
                </a:cubicBezTo>
                <a:cubicBezTo>
                  <a:pt x="3640544" y="3188009"/>
                  <a:pt x="3638403" y="3185910"/>
                  <a:pt x="3636174" y="3183713"/>
                </a:cubicBezTo>
                <a:close/>
                <a:moveTo>
                  <a:pt x="3762833" y="3177659"/>
                </a:moveTo>
                <a:cubicBezTo>
                  <a:pt x="3759961" y="3179788"/>
                  <a:pt x="3756981" y="3182016"/>
                  <a:pt x="3754111" y="3184147"/>
                </a:cubicBezTo>
                <a:cubicBezTo>
                  <a:pt x="3760561" y="3191314"/>
                  <a:pt x="3766835" y="3198287"/>
                  <a:pt x="3772841" y="3204975"/>
                </a:cubicBezTo>
                <a:lnTo>
                  <a:pt x="3780052" y="3201665"/>
                </a:lnTo>
                <a:cubicBezTo>
                  <a:pt x="3778013" y="3203022"/>
                  <a:pt x="3775958" y="3204573"/>
                  <a:pt x="3773816" y="3206026"/>
                </a:cubicBezTo>
                <a:cubicBezTo>
                  <a:pt x="3777182" y="3209656"/>
                  <a:pt x="3780357" y="3213288"/>
                  <a:pt x="3783441" y="3216823"/>
                </a:cubicBezTo>
                <a:cubicBezTo>
                  <a:pt x="3786820" y="3214401"/>
                  <a:pt x="3790214" y="3211785"/>
                  <a:pt x="3793695" y="3209267"/>
                </a:cubicBezTo>
                <a:cubicBezTo>
                  <a:pt x="3786401" y="3201817"/>
                  <a:pt x="3778663" y="3193891"/>
                  <a:pt x="3771014" y="3186062"/>
                </a:cubicBezTo>
                <a:cubicBezTo>
                  <a:pt x="3769110" y="3186937"/>
                  <a:pt x="3767537" y="3187330"/>
                  <a:pt x="3766677" y="3187241"/>
                </a:cubicBezTo>
                <a:cubicBezTo>
                  <a:pt x="3767808" y="3186370"/>
                  <a:pt x="3768730" y="3185692"/>
                  <a:pt x="3769862" y="3184820"/>
                </a:cubicBezTo>
                <a:cubicBezTo>
                  <a:pt x="3767456" y="3182432"/>
                  <a:pt x="3765241" y="3180044"/>
                  <a:pt x="3762833" y="3177659"/>
                </a:cubicBezTo>
                <a:close/>
                <a:moveTo>
                  <a:pt x="3719977" y="3177246"/>
                </a:moveTo>
                <a:lnTo>
                  <a:pt x="3717697" y="3179182"/>
                </a:lnTo>
                <a:cubicBezTo>
                  <a:pt x="3709913" y="3184802"/>
                  <a:pt x="3703677" y="3189161"/>
                  <a:pt x="3698590" y="3192460"/>
                </a:cubicBezTo>
                <a:cubicBezTo>
                  <a:pt x="3702577" y="3196759"/>
                  <a:pt x="3706576" y="3200864"/>
                  <a:pt x="3710473" y="3205067"/>
                </a:cubicBezTo>
                <a:cubicBezTo>
                  <a:pt x="3717915" y="3200122"/>
                  <a:pt x="3725178" y="3194987"/>
                  <a:pt x="3732961" y="3189368"/>
                </a:cubicBezTo>
                <a:cubicBezTo>
                  <a:pt x="3728752" y="3185455"/>
                  <a:pt x="3724363" y="3181349"/>
                  <a:pt x="3719977" y="3177246"/>
                </a:cubicBezTo>
                <a:close/>
                <a:moveTo>
                  <a:pt x="3715129" y="3172857"/>
                </a:moveTo>
                <a:cubicBezTo>
                  <a:pt x="3710035" y="3177404"/>
                  <a:pt x="3703424" y="3182823"/>
                  <a:pt x="3696548" y="3187957"/>
                </a:cubicBezTo>
                <a:lnTo>
                  <a:pt x="3715766" y="3173335"/>
                </a:lnTo>
                <a:cubicBezTo>
                  <a:pt x="3715589" y="3173144"/>
                  <a:pt x="3715500" y="3173048"/>
                  <a:pt x="3715129" y="3172857"/>
                </a:cubicBezTo>
                <a:close/>
                <a:moveTo>
                  <a:pt x="3712176" y="3170091"/>
                </a:moveTo>
                <a:cubicBezTo>
                  <a:pt x="3706966" y="3173675"/>
                  <a:pt x="3700523" y="3178229"/>
                  <a:pt x="3691295" y="3185011"/>
                </a:cubicBezTo>
                <a:lnTo>
                  <a:pt x="3691218" y="3184931"/>
                </a:lnTo>
                <a:close/>
                <a:moveTo>
                  <a:pt x="3898511" y="3168999"/>
                </a:moveTo>
                <a:lnTo>
                  <a:pt x="3898745" y="3169240"/>
                </a:lnTo>
                <a:lnTo>
                  <a:pt x="3877049" y="3181768"/>
                </a:lnTo>
                <a:close/>
                <a:moveTo>
                  <a:pt x="3619644" y="3167772"/>
                </a:moveTo>
                <a:cubicBezTo>
                  <a:pt x="3615150" y="3170874"/>
                  <a:pt x="3610641" y="3174167"/>
                  <a:pt x="3605938" y="3177463"/>
                </a:cubicBezTo>
                <a:cubicBezTo>
                  <a:pt x="3607620" y="3179277"/>
                  <a:pt x="3609215" y="3180997"/>
                  <a:pt x="3610897" y="3182811"/>
                </a:cubicBezTo>
                <a:lnTo>
                  <a:pt x="3621841" y="3177462"/>
                </a:lnTo>
                <a:cubicBezTo>
                  <a:pt x="3618342" y="3180173"/>
                  <a:pt x="3615559" y="3182397"/>
                  <a:pt x="3612581" y="3184627"/>
                </a:cubicBezTo>
                <a:cubicBezTo>
                  <a:pt x="3614086" y="3186250"/>
                  <a:pt x="3615592" y="3187874"/>
                  <a:pt x="3617010" y="3189403"/>
                </a:cubicBezTo>
                <a:cubicBezTo>
                  <a:pt x="3618126" y="3188722"/>
                  <a:pt x="3619169" y="3187756"/>
                  <a:pt x="3620624" y="3187651"/>
                </a:cubicBezTo>
                <a:cubicBezTo>
                  <a:pt x="3619670" y="3188715"/>
                  <a:pt x="3618553" y="3189394"/>
                  <a:pt x="3617452" y="3189880"/>
                </a:cubicBezTo>
                <a:cubicBezTo>
                  <a:pt x="3618338" y="3190836"/>
                  <a:pt x="3619312" y="3191886"/>
                  <a:pt x="3620199" y="3192842"/>
                </a:cubicBezTo>
                <a:cubicBezTo>
                  <a:pt x="3620995" y="3193701"/>
                  <a:pt x="3621704" y="3194465"/>
                  <a:pt x="3622502" y="3195326"/>
                </a:cubicBezTo>
                <a:lnTo>
                  <a:pt x="3635360" y="3183046"/>
                </a:lnTo>
                <a:cubicBezTo>
                  <a:pt x="3630088" y="3177987"/>
                  <a:pt x="3624726" y="3172833"/>
                  <a:pt x="3619644" y="3167772"/>
                </a:cubicBezTo>
                <a:close/>
                <a:moveTo>
                  <a:pt x="3706002" y="3164268"/>
                </a:moveTo>
                <a:cubicBezTo>
                  <a:pt x="3702951" y="3166208"/>
                  <a:pt x="3700006" y="3168049"/>
                  <a:pt x="3697165" y="3169796"/>
                </a:cubicBezTo>
                <a:cubicBezTo>
                  <a:pt x="3693603" y="3173276"/>
                  <a:pt x="3689792" y="3176278"/>
                  <a:pt x="3685876" y="3179376"/>
                </a:cubicBezTo>
                <a:lnTo>
                  <a:pt x="3691218" y="3184931"/>
                </a:lnTo>
                <a:lnTo>
                  <a:pt x="3691103" y="3185013"/>
                </a:lnTo>
                <a:cubicBezTo>
                  <a:pt x="3692534" y="3186347"/>
                  <a:pt x="3693774" y="3187686"/>
                  <a:pt x="3695015" y="3189024"/>
                </a:cubicBezTo>
                <a:cubicBezTo>
                  <a:pt x="3701569" y="3183121"/>
                  <a:pt x="3708942" y="3176641"/>
                  <a:pt x="3714052" y="3171903"/>
                </a:cubicBezTo>
                <a:cubicBezTo>
                  <a:pt x="3713431" y="3171234"/>
                  <a:pt x="3712795" y="3170759"/>
                  <a:pt x="3712176" y="3170091"/>
                </a:cubicBezTo>
                <a:cubicBezTo>
                  <a:pt x="3710212" y="3168180"/>
                  <a:pt x="3708054" y="3166272"/>
                  <a:pt x="3706002" y="3164268"/>
                </a:cubicBezTo>
                <a:close/>
                <a:moveTo>
                  <a:pt x="3749483" y="3164098"/>
                </a:moveTo>
                <a:cubicBezTo>
                  <a:pt x="3746924" y="3165938"/>
                  <a:pt x="3744260" y="3167878"/>
                  <a:pt x="3741283" y="3170104"/>
                </a:cubicBezTo>
                <a:cubicBezTo>
                  <a:pt x="3743674" y="3172683"/>
                  <a:pt x="3746154" y="3175358"/>
                  <a:pt x="3748458" y="3177841"/>
                </a:cubicBezTo>
                <a:cubicBezTo>
                  <a:pt x="3750511" y="3176292"/>
                  <a:pt x="3752566" y="3174742"/>
                  <a:pt x="3754722" y="3173096"/>
                </a:cubicBezTo>
                <a:cubicBezTo>
                  <a:pt x="3752863" y="3174643"/>
                  <a:pt x="3750792" y="3176387"/>
                  <a:pt x="3748724" y="3178128"/>
                </a:cubicBezTo>
                <a:cubicBezTo>
                  <a:pt x="3750125" y="3179848"/>
                  <a:pt x="3751542" y="3181377"/>
                  <a:pt x="3752661" y="3183003"/>
                </a:cubicBezTo>
                <a:cubicBezTo>
                  <a:pt x="3755640" y="3180776"/>
                  <a:pt x="3758333" y="3178452"/>
                  <a:pt x="3761117" y="3176227"/>
                </a:cubicBezTo>
                <a:cubicBezTo>
                  <a:pt x="3757915" y="3172981"/>
                  <a:pt x="3754992" y="3169828"/>
                  <a:pt x="3751788" y="3166582"/>
                </a:cubicBezTo>
                <a:cubicBezTo>
                  <a:pt x="3749941" y="3167939"/>
                  <a:pt x="3747796" y="3169392"/>
                  <a:pt x="3744926" y="3171523"/>
                </a:cubicBezTo>
                <a:cubicBezTo>
                  <a:pt x="3746849" y="3169206"/>
                  <a:pt x="3745099" y="3169408"/>
                  <a:pt x="3742409" y="3170481"/>
                </a:cubicBezTo>
                <a:cubicBezTo>
                  <a:pt x="3744622" y="3169314"/>
                  <a:pt x="3747866" y="3167375"/>
                  <a:pt x="3750900" y="3165626"/>
                </a:cubicBezTo>
                <a:cubicBezTo>
                  <a:pt x="3750459" y="3165150"/>
                  <a:pt x="3749926" y="3164575"/>
                  <a:pt x="3749483" y="3164098"/>
                </a:cubicBezTo>
                <a:close/>
                <a:moveTo>
                  <a:pt x="3806393" y="3163560"/>
                </a:moveTo>
                <a:cubicBezTo>
                  <a:pt x="3800173" y="3167728"/>
                  <a:pt x="3793954" y="3171896"/>
                  <a:pt x="3788449" y="3175580"/>
                </a:cubicBezTo>
                <a:cubicBezTo>
                  <a:pt x="3795148" y="3183225"/>
                  <a:pt x="3802044" y="3190869"/>
                  <a:pt x="3808478" y="3198226"/>
                </a:cubicBezTo>
                <a:cubicBezTo>
                  <a:pt x="3810587" y="3200712"/>
                  <a:pt x="3812446" y="3202717"/>
                  <a:pt x="3814469" y="3205105"/>
                </a:cubicBezTo>
                <a:cubicBezTo>
                  <a:pt x="3821627" y="3200066"/>
                  <a:pt x="3828441" y="3195701"/>
                  <a:pt x="3835151" y="3191434"/>
                </a:cubicBezTo>
                <a:cubicBezTo>
                  <a:pt x="3825684" y="3182272"/>
                  <a:pt x="3816126" y="3173011"/>
                  <a:pt x="3806393" y="3163560"/>
                </a:cubicBezTo>
                <a:close/>
                <a:moveTo>
                  <a:pt x="2006156" y="3160030"/>
                </a:moveTo>
                <a:cubicBezTo>
                  <a:pt x="2005545" y="3160416"/>
                  <a:pt x="2005145" y="3160613"/>
                  <a:pt x="2004534" y="3161000"/>
                </a:cubicBezTo>
                <a:cubicBezTo>
                  <a:pt x="2004992" y="3161285"/>
                  <a:pt x="2005450" y="3161571"/>
                  <a:pt x="2005910" y="3161857"/>
                </a:cubicBezTo>
                <a:cubicBezTo>
                  <a:pt x="2006238" y="3161376"/>
                  <a:pt x="2006567" y="3160892"/>
                  <a:pt x="2006897" y="3160410"/>
                </a:cubicBezTo>
                <a:cubicBezTo>
                  <a:pt x="2006720" y="3160218"/>
                  <a:pt x="2006437" y="3160124"/>
                  <a:pt x="2006156" y="3160030"/>
                </a:cubicBezTo>
                <a:close/>
                <a:moveTo>
                  <a:pt x="3387438" y="3159774"/>
                </a:moveTo>
                <a:lnTo>
                  <a:pt x="3384965" y="3161710"/>
                </a:lnTo>
                <a:cubicBezTo>
                  <a:pt x="3385409" y="3162187"/>
                  <a:pt x="3385868" y="3162472"/>
                  <a:pt x="3386311" y="3162950"/>
                </a:cubicBezTo>
                <a:cubicBezTo>
                  <a:pt x="3387462" y="3164193"/>
                  <a:pt x="3388806" y="3165432"/>
                  <a:pt x="3390167" y="3166481"/>
                </a:cubicBezTo>
                <a:cubicBezTo>
                  <a:pt x="3390897" y="3165804"/>
                  <a:pt x="3391715" y="3165223"/>
                  <a:pt x="3392549" y="3164450"/>
                </a:cubicBezTo>
                <a:cubicBezTo>
                  <a:pt x="3390746" y="3162922"/>
                  <a:pt x="3389135" y="3161395"/>
                  <a:pt x="3387438" y="3159774"/>
                </a:cubicBezTo>
                <a:close/>
                <a:moveTo>
                  <a:pt x="3743251" y="3157796"/>
                </a:moveTo>
                <a:lnTo>
                  <a:pt x="3735701" y="3164086"/>
                </a:lnTo>
                <a:cubicBezTo>
                  <a:pt x="3736588" y="3165042"/>
                  <a:pt x="3737474" y="3165996"/>
                  <a:pt x="3738447" y="3167046"/>
                </a:cubicBezTo>
                <a:cubicBezTo>
                  <a:pt x="3740623" y="3165210"/>
                  <a:pt x="3743092" y="3163272"/>
                  <a:pt x="3746278" y="3160851"/>
                </a:cubicBezTo>
                <a:cubicBezTo>
                  <a:pt x="3745304" y="3159801"/>
                  <a:pt x="3744226" y="3158846"/>
                  <a:pt x="3743251" y="3157796"/>
                </a:cubicBezTo>
                <a:close/>
                <a:moveTo>
                  <a:pt x="3795404" y="3152962"/>
                </a:moveTo>
                <a:cubicBezTo>
                  <a:pt x="3790060" y="3157029"/>
                  <a:pt x="3784610" y="3161193"/>
                  <a:pt x="3779164" y="3165358"/>
                </a:cubicBezTo>
                <a:cubicBezTo>
                  <a:pt x="3781377" y="3167745"/>
                  <a:pt x="3783488" y="3170231"/>
                  <a:pt x="3785703" y="3172620"/>
                </a:cubicBezTo>
                <a:cubicBezTo>
                  <a:pt x="3791761" y="3168066"/>
                  <a:pt x="3797403" y="3163902"/>
                  <a:pt x="3802731" y="3160026"/>
                </a:cubicBezTo>
                <a:cubicBezTo>
                  <a:pt x="3800321" y="3157640"/>
                  <a:pt x="3797809" y="3155350"/>
                  <a:pt x="3795404" y="3152962"/>
                </a:cubicBezTo>
                <a:close/>
                <a:moveTo>
                  <a:pt x="3596016" y="3150241"/>
                </a:moveTo>
                <a:cubicBezTo>
                  <a:pt x="3593592" y="3151599"/>
                  <a:pt x="3590126" y="3153928"/>
                  <a:pt x="3586154" y="3156543"/>
                </a:cubicBezTo>
                <a:cubicBezTo>
                  <a:pt x="3586331" y="3156735"/>
                  <a:pt x="3586597" y="3157021"/>
                  <a:pt x="3586864" y="3157309"/>
                </a:cubicBezTo>
                <a:cubicBezTo>
                  <a:pt x="3589942" y="3154984"/>
                  <a:pt x="3593040" y="3152468"/>
                  <a:pt x="3596016" y="3150241"/>
                </a:cubicBezTo>
                <a:close/>
                <a:moveTo>
                  <a:pt x="3732841" y="3147196"/>
                </a:moveTo>
                <a:cubicBezTo>
                  <a:pt x="3730297" y="3148845"/>
                  <a:pt x="3727559" y="3150494"/>
                  <a:pt x="3724910" y="3152241"/>
                </a:cubicBezTo>
                <a:cubicBezTo>
                  <a:pt x="3727568" y="3155106"/>
                  <a:pt x="3730048" y="3157781"/>
                  <a:pt x="3732424" y="3160551"/>
                </a:cubicBezTo>
                <a:lnTo>
                  <a:pt x="3740136" y="3154643"/>
                </a:lnTo>
                <a:cubicBezTo>
                  <a:pt x="3737834" y="3152161"/>
                  <a:pt x="3735335" y="3149679"/>
                  <a:pt x="3732841" y="3147196"/>
                </a:cubicBezTo>
                <a:close/>
                <a:moveTo>
                  <a:pt x="3781637" y="3139790"/>
                </a:moveTo>
                <a:cubicBezTo>
                  <a:pt x="3779046" y="3142014"/>
                  <a:pt x="3774208" y="3145793"/>
                  <a:pt x="3766807" y="3151407"/>
                </a:cubicBezTo>
                <a:cubicBezTo>
                  <a:pt x="3770529" y="3155421"/>
                  <a:pt x="3773791" y="3159147"/>
                  <a:pt x="3777126" y="3163162"/>
                </a:cubicBezTo>
                <a:cubicBezTo>
                  <a:pt x="3782412" y="3158613"/>
                  <a:pt x="3787491" y="3154259"/>
                  <a:pt x="3792271" y="3150004"/>
                </a:cubicBezTo>
                <a:cubicBezTo>
                  <a:pt x="3788698" y="3146566"/>
                  <a:pt x="3785212" y="3143226"/>
                  <a:pt x="3781637" y="3139790"/>
                </a:cubicBezTo>
                <a:close/>
                <a:moveTo>
                  <a:pt x="3774841" y="3133299"/>
                </a:moveTo>
                <a:cubicBezTo>
                  <a:pt x="3771599" y="3135240"/>
                  <a:pt x="3768445" y="3137276"/>
                  <a:pt x="3765603" y="3139023"/>
                </a:cubicBezTo>
                <a:lnTo>
                  <a:pt x="3759915" y="3143764"/>
                </a:lnTo>
                <a:cubicBezTo>
                  <a:pt x="3761243" y="3145197"/>
                  <a:pt x="3762572" y="3146630"/>
                  <a:pt x="3763796" y="3148160"/>
                </a:cubicBezTo>
                <a:cubicBezTo>
                  <a:pt x="3770283" y="3144278"/>
                  <a:pt x="3776456" y="3140685"/>
                  <a:pt x="3780382" y="3138644"/>
                </a:cubicBezTo>
                <a:cubicBezTo>
                  <a:pt x="3778594" y="3136927"/>
                  <a:pt x="3776719" y="3135112"/>
                  <a:pt x="3774841" y="3133299"/>
                </a:cubicBezTo>
                <a:close/>
                <a:moveTo>
                  <a:pt x="3671697" y="3132295"/>
                </a:moveTo>
                <a:cubicBezTo>
                  <a:pt x="3665687" y="3136271"/>
                  <a:pt x="3659378" y="3140344"/>
                  <a:pt x="3652743" y="3144899"/>
                </a:cubicBezTo>
                <a:cubicBezTo>
                  <a:pt x="3659946" y="3152252"/>
                  <a:pt x="3667050" y="3159700"/>
                  <a:pt x="3674063" y="3167057"/>
                </a:cubicBezTo>
                <a:cubicBezTo>
                  <a:pt x="3680418" y="3162404"/>
                  <a:pt x="3686894" y="3157467"/>
                  <a:pt x="3693458" y="3152623"/>
                </a:cubicBezTo>
                <a:cubicBezTo>
                  <a:pt x="3689691" y="3149188"/>
                  <a:pt x="3686115" y="3145751"/>
                  <a:pt x="3682260" y="3142221"/>
                </a:cubicBezTo>
                <a:cubicBezTo>
                  <a:pt x="3670195" y="3149499"/>
                  <a:pt x="3662897" y="3152714"/>
                  <a:pt x="3665218" y="3147897"/>
                </a:cubicBezTo>
                <a:cubicBezTo>
                  <a:pt x="3660324" y="3151193"/>
                  <a:pt x="3667498" y="3145962"/>
                  <a:pt x="3677874" y="3138117"/>
                </a:cubicBezTo>
                <a:cubicBezTo>
                  <a:pt x="3675909" y="3136207"/>
                  <a:pt x="3673752" y="3134299"/>
                  <a:pt x="3671697" y="3132295"/>
                </a:cubicBezTo>
                <a:close/>
                <a:moveTo>
                  <a:pt x="3578933" y="3129306"/>
                </a:moveTo>
                <a:lnTo>
                  <a:pt x="3568407" y="3137824"/>
                </a:lnTo>
                <a:cubicBezTo>
                  <a:pt x="3569395" y="3138681"/>
                  <a:pt x="3570281" y="3139637"/>
                  <a:pt x="3571168" y="3140593"/>
                </a:cubicBezTo>
                <a:cubicBezTo>
                  <a:pt x="3571345" y="3140785"/>
                  <a:pt x="3571521" y="3140975"/>
                  <a:pt x="3571700" y="3141167"/>
                </a:cubicBezTo>
                <a:cubicBezTo>
                  <a:pt x="3575020" y="3138265"/>
                  <a:pt x="3578446" y="3135265"/>
                  <a:pt x="3581799" y="3131978"/>
                </a:cubicBezTo>
                <a:cubicBezTo>
                  <a:pt x="3580809" y="3131120"/>
                  <a:pt x="3579924" y="3130166"/>
                  <a:pt x="3578933" y="3129306"/>
                </a:cubicBezTo>
                <a:close/>
                <a:moveTo>
                  <a:pt x="3856299" y="3127230"/>
                </a:moveTo>
                <a:cubicBezTo>
                  <a:pt x="3846821" y="3133533"/>
                  <a:pt x="3838505" y="3138579"/>
                  <a:pt x="3834397" y="3141677"/>
                </a:cubicBezTo>
                <a:cubicBezTo>
                  <a:pt x="3841040" y="3148841"/>
                  <a:pt x="3847507" y="3155815"/>
                  <a:pt x="3853973" y="3162789"/>
                </a:cubicBezTo>
                <a:lnTo>
                  <a:pt x="3869895" y="3151933"/>
                </a:lnTo>
                <a:lnTo>
                  <a:pt x="3866360" y="3156275"/>
                </a:lnTo>
                <a:lnTo>
                  <a:pt x="3854327" y="3163170"/>
                </a:lnTo>
                <a:cubicBezTo>
                  <a:pt x="3855479" y="3164412"/>
                  <a:pt x="3856630" y="3165653"/>
                  <a:pt x="3857485" y="3166994"/>
                </a:cubicBezTo>
                <a:lnTo>
                  <a:pt x="3866255" y="3156372"/>
                </a:lnTo>
                <a:lnTo>
                  <a:pt x="3879002" y="3148995"/>
                </a:lnTo>
                <a:cubicBezTo>
                  <a:pt x="3878826" y="3148804"/>
                  <a:pt x="3878737" y="3148708"/>
                  <a:pt x="3878560" y="3148517"/>
                </a:cubicBezTo>
                <a:cubicBezTo>
                  <a:pt x="3877761" y="3147656"/>
                  <a:pt x="3876877" y="3146702"/>
                  <a:pt x="3876079" y="3145842"/>
                </a:cubicBezTo>
                <a:cubicBezTo>
                  <a:pt x="3869726" y="3139829"/>
                  <a:pt x="3863110" y="3133530"/>
                  <a:pt x="3856299" y="3127230"/>
                </a:cubicBezTo>
                <a:close/>
                <a:moveTo>
                  <a:pt x="3768169" y="3126520"/>
                </a:moveTo>
                <a:cubicBezTo>
                  <a:pt x="3764257" y="3128368"/>
                  <a:pt x="3758797" y="3131476"/>
                  <a:pt x="3752417" y="3135259"/>
                </a:cubicBezTo>
                <a:cubicBezTo>
                  <a:pt x="3754173" y="3137364"/>
                  <a:pt x="3756033" y="3139370"/>
                  <a:pt x="3757804" y="3141279"/>
                </a:cubicBezTo>
                <a:lnTo>
                  <a:pt x="3768391" y="3133241"/>
                </a:lnTo>
                <a:cubicBezTo>
                  <a:pt x="3769657" y="3131889"/>
                  <a:pt x="3770610" y="3130827"/>
                  <a:pt x="3771564" y="3129766"/>
                </a:cubicBezTo>
                <a:cubicBezTo>
                  <a:pt x="3770397" y="3128715"/>
                  <a:pt x="3769334" y="3127567"/>
                  <a:pt x="3768169" y="3126520"/>
                </a:cubicBezTo>
                <a:close/>
                <a:moveTo>
                  <a:pt x="3574280" y="3124915"/>
                </a:moveTo>
                <a:cubicBezTo>
                  <a:pt x="3570975" y="3127626"/>
                  <a:pt x="3567372" y="3130432"/>
                  <a:pt x="3563962" y="3133241"/>
                </a:cubicBezTo>
                <a:cubicBezTo>
                  <a:pt x="3565395" y="3134577"/>
                  <a:pt x="3566812" y="3136105"/>
                  <a:pt x="3568140" y="3137537"/>
                </a:cubicBezTo>
                <a:lnTo>
                  <a:pt x="3578755" y="3129115"/>
                </a:lnTo>
                <a:cubicBezTo>
                  <a:pt x="3577324" y="3127778"/>
                  <a:pt x="3575799" y="3126347"/>
                  <a:pt x="3574280" y="3124915"/>
                </a:cubicBezTo>
                <a:close/>
                <a:moveTo>
                  <a:pt x="3710053" y="3124087"/>
                </a:moveTo>
                <a:cubicBezTo>
                  <a:pt x="3707702" y="3125734"/>
                  <a:pt x="3705367" y="3127190"/>
                  <a:pt x="3703314" y="3128740"/>
                </a:cubicBezTo>
                <a:cubicBezTo>
                  <a:pt x="3706414" y="3132083"/>
                  <a:pt x="3709336" y="3135234"/>
                  <a:pt x="3712349" y="3138482"/>
                </a:cubicBezTo>
                <a:cubicBezTo>
                  <a:pt x="3714612" y="3136740"/>
                  <a:pt x="3716873" y="3134997"/>
                  <a:pt x="3719136" y="3133254"/>
                </a:cubicBezTo>
                <a:cubicBezTo>
                  <a:pt x="3716022" y="3130102"/>
                  <a:pt x="3713169" y="3127239"/>
                  <a:pt x="3710053" y="3124087"/>
                </a:cubicBezTo>
                <a:close/>
                <a:moveTo>
                  <a:pt x="3345231" y="3120741"/>
                </a:moveTo>
                <a:cubicBezTo>
                  <a:pt x="3344514" y="3121224"/>
                  <a:pt x="3343993" y="3121708"/>
                  <a:pt x="3343281" y="3122193"/>
                </a:cubicBezTo>
                <a:cubicBezTo>
                  <a:pt x="3345333" y="3124196"/>
                  <a:pt x="3347490" y="3126107"/>
                  <a:pt x="3349544" y="3128111"/>
                </a:cubicBezTo>
                <a:cubicBezTo>
                  <a:pt x="3350066" y="3127627"/>
                  <a:pt x="3350691" y="3127048"/>
                  <a:pt x="3351316" y="3126468"/>
                </a:cubicBezTo>
                <a:cubicBezTo>
                  <a:pt x="3349352" y="3124558"/>
                  <a:pt x="3347193" y="3122650"/>
                  <a:pt x="3345231" y="3120741"/>
                </a:cubicBezTo>
                <a:close/>
                <a:moveTo>
                  <a:pt x="3844215" y="3115872"/>
                </a:moveTo>
                <a:cubicBezTo>
                  <a:pt x="3837740" y="3120810"/>
                  <a:pt x="3831055" y="3125945"/>
                  <a:pt x="3824371" y="3131075"/>
                </a:cubicBezTo>
                <a:cubicBezTo>
                  <a:pt x="3827134" y="3133844"/>
                  <a:pt x="3829703" y="3136615"/>
                  <a:pt x="3832360" y="3139480"/>
                </a:cubicBezTo>
                <a:cubicBezTo>
                  <a:pt x="3839501" y="3134634"/>
                  <a:pt x="3846628" y="3129979"/>
                  <a:pt x="3854071" y="3125036"/>
                </a:cubicBezTo>
                <a:cubicBezTo>
                  <a:pt x="3850744" y="3122077"/>
                  <a:pt x="3847524" y="3119021"/>
                  <a:pt x="3844215" y="3115872"/>
                </a:cubicBezTo>
                <a:close/>
                <a:moveTo>
                  <a:pt x="3700071" y="3114159"/>
                </a:moveTo>
                <a:cubicBezTo>
                  <a:pt x="3697839" y="3115518"/>
                  <a:pt x="3695712" y="3116778"/>
                  <a:pt x="3693482" y="3118136"/>
                </a:cubicBezTo>
                <a:cubicBezTo>
                  <a:pt x="3694898" y="3119664"/>
                  <a:pt x="3696403" y="3121287"/>
                  <a:pt x="3697822" y="3122817"/>
                </a:cubicBezTo>
                <a:cubicBezTo>
                  <a:pt x="3699980" y="3121171"/>
                  <a:pt x="3702033" y="3119621"/>
                  <a:pt x="3703997" y="3117976"/>
                </a:cubicBezTo>
                <a:cubicBezTo>
                  <a:pt x="3702656" y="3116737"/>
                  <a:pt x="3701310" y="3115496"/>
                  <a:pt x="3700071" y="3114159"/>
                </a:cubicBezTo>
                <a:close/>
                <a:moveTo>
                  <a:pt x="3325419" y="3102512"/>
                </a:moveTo>
                <a:cubicBezTo>
                  <a:pt x="3324897" y="3102996"/>
                  <a:pt x="3324288" y="3103385"/>
                  <a:pt x="3323767" y="3103868"/>
                </a:cubicBezTo>
                <a:cubicBezTo>
                  <a:pt x="3324665" y="3104631"/>
                  <a:pt x="3325374" y="3105395"/>
                  <a:pt x="3326278" y="3106158"/>
                </a:cubicBezTo>
                <a:cubicBezTo>
                  <a:pt x="3326710" y="3105578"/>
                  <a:pt x="3327232" y="3105095"/>
                  <a:pt x="3327753" y="3104612"/>
                </a:cubicBezTo>
                <a:cubicBezTo>
                  <a:pt x="3326850" y="3103849"/>
                  <a:pt x="3326142" y="3103085"/>
                  <a:pt x="3325419" y="3102512"/>
                </a:cubicBezTo>
                <a:close/>
                <a:moveTo>
                  <a:pt x="3742316" y="3101988"/>
                </a:moveTo>
                <a:cubicBezTo>
                  <a:pt x="3738239" y="3104702"/>
                  <a:pt x="3734042" y="3107705"/>
                  <a:pt x="3729860" y="3110518"/>
                </a:cubicBezTo>
                <a:cubicBezTo>
                  <a:pt x="3732429" y="3113289"/>
                  <a:pt x="3734806" y="3116059"/>
                  <a:pt x="3737464" y="3118924"/>
                </a:cubicBezTo>
                <a:cubicBezTo>
                  <a:pt x="3741675" y="3115730"/>
                  <a:pt x="3745799" y="3112436"/>
                  <a:pt x="3749924" y="3109147"/>
                </a:cubicBezTo>
                <a:cubicBezTo>
                  <a:pt x="3747413" y="3106856"/>
                  <a:pt x="3744812" y="3104470"/>
                  <a:pt x="3742316" y="3101988"/>
                </a:cubicBezTo>
                <a:close/>
                <a:moveTo>
                  <a:pt x="2394697" y="3101943"/>
                </a:moveTo>
                <a:cubicBezTo>
                  <a:pt x="2393847" y="3102910"/>
                  <a:pt x="2393101" y="3103778"/>
                  <a:pt x="2392250" y="3104744"/>
                </a:cubicBezTo>
                <a:cubicBezTo>
                  <a:pt x="2392516" y="3105032"/>
                  <a:pt x="2392976" y="3105317"/>
                  <a:pt x="2393434" y="3105602"/>
                </a:cubicBezTo>
                <a:cubicBezTo>
                  <a:pt x="2394001" y="3104542"/>
                  <a:pt x="2394765" y="3103480"/>
                  <a:pt x="2395332" y="3102420"/>
                </a:cubicBezTo>
                <a:cubicBezTo>
                  <a:pt x="2395051" y="3102325"/>
                  <a:pt x="2394874" y="3102134"/>
                  <a:pt x="2394697" y="3101943"/>
                </a:cubicBezTo>
                <a:close/>
                <a:moveTo>
                  <a:pt x="3891356" y="3100406"/>
                </a:moveTo>
                <a:cubicBezTo>
                  <a:pt x="3891251" y="3100503"/>
                  <a:pt x="3891059" y="3100505"/>
                  <a:pt x="3890956" y="3100600"/>
                </a:cubicBezTo>
                <a:cubicBezTo>
                  <a:pt x="3886351" y="3105048"/>
                  <a:pt x="3881272" y="3109401"/>
                  <a:pt x="3875929" y="3113470"/>
                </a:cubicBezTo>
                <a:cubicBezTo>
                  <a:pt x="3882115" y="3120349"/>
                  <a:pt x="3888371" y="3127515"/>
                  <a:pt x="3894379" y="3134203"/>
                </a:cubicBezTo>
                <a:cubicBezTo>
                  <a:pt x="3895619" y="3135540"/>
                  <a:pt x="3896665" y="3136879"/>
                  <a:pt x="3897906" y="3138217"/>
                </a:cubicBezTo>
                <a:lnTo>
                  <a:pt x="3904481" y="3134429"/>
                </a:lnTo>
                <a:cubicBezTo>
                  <a:pt x="3902458" y="3135596"/>
                  <a:pt x="3900315" y="3137050"/>
                  <a:pt x="3898171" y="3138503"/>
                </a:cubicBezTo>
                <a:cubicBezTo>
                  <a:pt x="3905242" y="3146337"/>
                  <a:pt x="3911854" y="3153886"/>
                  <a:pt x="3918554" y="3161530"/>
                </a:cubicBezTo>
                <a:cubicBezTo>
                  <a:pt x="3926783" y="3156388"/>
                  <a:pt x="3933419" y="3151833"/>
                  <a:pt x="3939092" y="3147284"/>
                </a:cubicBezTo>
                <a:cubicBezTo>
                  <a:pt x="3937305" y="3145566"/>
                  <a:pt x="3935711" y="3143847"/>
                  <a:pt x="3933925" y="3142128"/>
                </a:cubicBezTo>
                <a:cubicBezTo>
                  <a:pt x="3920873" y="3150853"/>
                  <a:pt x="3925505" y="3147271"/>
                  <a:pt x="3933393" y="3141554"/>
                </a:cubicBezTo>
                <a:cubicBezTo>
                  <a:pt x="3932843" y="3141172"/>
                  <a:pt x="3932401" y="3140696"/>
                  <a:pt x="3931868" y="3140122"/>
                </a:cubicBezTo>
                <a:cubicBezTo>
                  <a:pt x="3922153" y="3130480"/>
                  <a:pt x="3912152" y="3120740"/>
                  <a:pt x="3902066" y="3110909"/>
                </a:cubicBezTo>
                <a:cubicBezTo>
                  <a:pt x="3888036" y="3119832"/>
                  <a:pt x="3878009" y="3125753"/>
                  <a:pt x="3886055" y="3118114"/>
                </a:cubicBezTo>
                <a:cubicBezTo>
                  <a:pt x="3883245" y="3119476"/>
                  <a:pt x="3887962" y="3115988"/>
                  <a:pt x="3895315" y="3110950"/>
                </a:cubicBezTo>
                <a:lnTo>
                  <a:pt x="3895439" y="3110932"/>
                </a:lnTo>
                <a:lnTo>
                  <a:pt x="3895402" y="3111045"/>
                </a:lnTo>
                <a:lnTo>
                  <a:pt x="3895599" y="3110907"/>
                </a:lnTo>
                <a:lnTo>
                  <a:pt x="3901268" y="3110048"/>
                </a:lnTo>
                <a:cubicBezTo>
                  <a:pt x="3900649" y="3109380"/>
                  <a:pt x="3900011" y="3108905"/>
                  <a:pt x="3899391" y="3108236"/>
                </a:cubicBezTo>
                <a:lnTo>
                  <a:pt x="3895599" y="3110907"/>
                </a:lnTo>
                <a:lnTo>
                  <a:pt x="3895439" y="3110932"/>
                </a:lnTo>
                <a:lnTo>
                  <a:pt x="3897073" y="3105943"/>
                </a:lnTo>
                <a:cubicBezTo>
                  <a:pt x="3895198" y="3104130"/>
                  <a:pt x="3893320" y="3102315"/>
                  <a:pt x="3891356" y="3100406"/>
                </a:cubicBezTo>
                <a:close/>
                <a:moveTo>
                  <a:pt x="3548250" y="3100193"/>
                </a:moveTo>
                <a:cubicBezTo>
                  <a:pt x="3545275" y="3102422"/>
                  <a:pt x="3542177" y="3104938"/>
                  <a:pt x="3539096" y="3107262"/>
                </a:cubicBezTo>
                <a:cubicBezTo>
                  <a:pt x="3541045" y="3109363"/>
                  <a:pt x="3543099" y="3111369"/>
                  <a:pt x="3545135" y="3113566"/>
                </a:cubicBezTo>
                <a:cubicBezTo>
                  <a:pt x="3548321" y="3111145"/>
                  <a:pt x="3551507" y="3108723"/>
                  <a:pt x="3554692" y="3106302"/>
                </a:cubicBezTo>
                <a:cubicBezTo>
                  <a:pt x="3552552" y="3104201"/>
                  <a:pt x="3550394" y="3102293"/>
                  <a:pt x="3548250" y="3100193"/>
                </a:cubicBezTo>
                <a:close/>
                <a:moveTo>
                  <a:pt x="3827197" y="3100031"/>
                </a:moveTo>
                <a:cubicBezTo>
                  <a:pt x="3820800" y="3104006"/>
                  <a:pt x="3813897" y="3108276"/>
                  <a:pt x="3807084" y="3112642"/>
                </a:cubicBezTo>
                <a:cubicBezTo>
                  <a:pt x="3811706" y="3117416"/>
                  <a:pt x="3816133" y="3122192"/>
                  <a:pt x="3820563" y="3126969"/>
                </a:cubicBezTo>
                <a:cubicBezTo>
                  <a:pt x="3828357" y="3122404"/>
                  <a:pt x="3835364" y="3118040"/>
                  <a:pt x="3841970" y="3113870"/>
                </a:cubicBezTo>
                <a:cubicBezTo>
                  <a:pt x="3837229" y="3109382"/>
                  <a:pt x="3832205" y="3104803"/>
                  <a:pt x="3827197" y="3100031"/>
                </a:cubicBezTo>
                <a:close/>
                <a:moveTo>
                  <a:pt x="3471516" y="3092111"/>
                </a:moveTo>
                <a:lnTo>
                  <a:pt x="3464401" y="3097823"/>
                </a:lnTo>
                <a:cubicBezTo>
                  <a:pt x="3464347" y="3099649"/>
                  <a:pt x="3464816" y="3100989"/>
                  <a:pt x="3466135" y="3101366"/>
                </a:cubicBezTo>
                <a:cubicBezTo>
                  <a:pt x="3466963" y="3098287"/>
                  <a:pt x="3470224" y="3096154"/>
                  <a:pt x="3473763" y="3094115"/>
                </a:cubicBezTo>
                <a:cubicBezTo>
                  <a:pt x="3473054" y="3093350"/>
                  <a:pt x="3472241" y="3092684"/>
                  <a:pt x="3471516" y="3092111"/>
                </a:cubicBezTo>
                <a:close/>
                <a:moveTo>
                  <a:pt x="3879392" y="3088760"/>
                </a:moveTo>
                <a:cubicBezTo>
                  <a:pt x="3874555" y="3092536"/>
                  <a:pt x="3869524" y="3096314"/>
                  <a:pt x="3864371" y="3100379"/>
                </a:cubicBezTo>
                <a:cubicBezTo>
                  <a:pt x="3867737" y="3104009"/>
                  <a:pt x="3870999" y="3107736"/>
                  <a:pt x="3874350" y="3111557"/>
                </a:cubicBezTo>
                <a:cubicBezTo>
                  <a:pt x="3879558" y="3107972"/>
                  <a:pt x="3885168" y="3104191"/>
                  <a:pt x="3891091" y="3100120"/>
                </a:cubicBezTo>
                <a:cubicBezTo>
                  <a:pt x="3887251" y="3096398"/>
                  <a:pt x="3883321" y="3092578"/>
                  <a:pt x="3879392" y="3088760"/>
                </a:cubicBezTo>
                <a:close/>
                <a:moveTo>
                  <a:pt x="4034412" y="3087131"/>
                </a:moveTo>
                <a:cubicBezTo>
                  <a:pt x="4035591" y="3086421"/>
                  <a:pt x="4035611" y="3086644"/>
                  <a:pt x="4034929" y="3087371"/>
                </a:cubicBezTo>
                <a:cubicBezTo>
                  <a:pt x="4032888" y="3089552"/>
                  <a:pt x="4024559" y="3096270"/>
                  <a:pt x="4022415" y="3095957"/>
                </a:cubicBezTo>
                <a:cubicBezTo>
                  <a:pt x="4029207" y="3090681"/>
                  <a:pt x="4032842" y="3088077"/>
                  <a:pt x="4034412" y="3087131"/>
                </a:cubicBezTo>
                <a:close/>
                <a:moveTo>
                  <a:pt x="3622550" y="3086197"/>
                </a:moveTo>
                <a:cubicBezTo>
                  <a:pt x="3617695" y="3090163"/>
                  <a:pt x="3612544" y="3094230"/>
                  <a:pt x="3607290" y="3098393"/>
                </a:cubicBezTo>
                <a:cubicBezTo>
                  <a:pt x="3608809" y="3099824"/>
                  <a:pt x="3610421" y="3101350"/>
                  <a:pt x="3611839" y="3102879"/>
                </a:cubicBezTo>
                <a:lnTo>
                  <a:pt x="3616675" y="3099104"/>
                </a:lnTo>
                <a:lnTo>
                  <a:pt x="3611927" y="3102974"/>
                </a:lnTo>
                <a:cubicBezTo>
                  <a:pt x="3612281" y="3103356"/>
                  <a:pt x="3612547" y="3103643"/>
                  <a:pt x="3612901" y="3104025"/>
                </a:cubicBezTo>
                <a:cubicBezTo>
                  <a:pt x="3617698" y="3099578"/>
                  <a:pt x="3622599" y="3095032"/>
                  <a:pt x="3627204" y="3090585"/>
                </a:cubicBezTo>
                <a:cubicBezTo>
                  <a:pt x="3625681" y="3089154"/>
                  <a:pt x="3624071" y="3087625"/>
                  <a:pt x="3622550" y="3086197"/>
                </a:cubicBezTo>
                <a:close/>
                <a:moveTo>
                  <a:pt x="3947136" y="3081574"/>
                </a:moveTo>
                <a:cubicBezTo>
                  <a:pt x="3948106" y="3080919"/>
                  <a:pt x="3946782" y="3082058"/>
                  <a:pt x="3941474" y="3086269"/>
                </a:cubicBezTo>
                <a:cubicBezTo>
                  <a:pt x="3940776" y="3086560"/>
                  <a:pt x="3939958" y="3087142"/>
                  <a:pt x="3939050" y="3087628"/>
                </a:cubicBezTo>
                <a:cubicBezTo>
                  <a:pt x="3942904" y="3084674"/>
                  <a:pt x="3946165" y="3082227"/>
                  <a:pt x="3947136" y="3081574"/>
                </a:cubicBezTo>
                <a:close/>
                <a:moveTo>
                  <a:pt x="3807047" y="3081227"/>
                </a:moveTo>
                <a:cubicBezTo>
                  <a:pt x="3801597" y="3085391"/>
                  <a:pt x="3796566" y="3089168"/>
                  <a:pt x="3791864" y="3092465"/>
                </a:cubicBezTo>
                <a:cubicBezTo>
                  <a:pt x="3792999" y="3093897"/>
                  <a:pt x="3794046" y="3095236"/>
                  <a:pt x="3794990" y="3096672"/>
                </a:cubicBezTo>
                <a:cubicBezTo>
                  <a:pt x="3800015" y="3094143"/>
                  <a:pt x="3805756" y="3091130"/>
                  <a:pt x="3813044" y="3086859"/>
                </a:cubicBezTo>
                <a:cubicBezTo>
                  <a:pt x="3811080" y="3084949"/>
                  <a:pt x="3809009" y="3083136"/>
                  <a:pt x="3807047" y="3081227"/>
                </a:cubicBezTo>
                <a:close/>
                <a:moveTo>
                  <a:pt x="3865477" y="3078434"/>
                </a:moveTo>
                <a:cubicBezTo>
                  <a:pt x="3863025" y="3079109"/>
                  <a:pt x="3857944" y="3081734"/>
                  <a:pt x="3851222" y="3085569"/>
                </a:cubicBezTo>
                <a:cubicBezTo>
                  <a:pt x="3855457" y="3090347"/>
                  <a:pt x="3859426" y="3094837"/>
                  <a:pt x="3863575" y="3099520"/>
                </a:cubicBezTo>
                <a:cubicBezTo>
                  <a:pt x="3868888" y="3095837"/>
                  <a:pt x="3874007" y="3092156"/>
                  <a:pt x="3879128" y="3088475"/>
                </a:cubicBezTo>
                <a:cubicBezTo>
                  <a:pt x="3875817" y="3085322"/>
                  <a:pt x="3872613" y="3082077"/>
                  <a:pt x="3869216" y="3078832"/>
                </a:cubicBezTo>
                <a:cubicBezTo>
                  <a:pt x="3867459" y="3080282"/>
                  <a:pt x="3866014" y="3081445"/>
                  <a:pt x="3863961" y="3082994"/>
                </a:cubicBezTo>
                <a:cubicBezTo>
                  <a:pt x="3867754" y="3079032"/>
                  <a:pt x="3867930" y="3077758"/>
                  <a:pt x="3865477" y="3078434"/>
                </a:cubicBezTo>
                <a:close/>
                <a:moveTo>
                  <a:pt x="3803916" y="3078270"/>
                </a:moveTo>
                <a:cubicBezTo>
                  <a:pt x="3799374" y="3081947"/>
                  <a:pt x="3794728" y="3085723"/>
                  <a:pt x="3789784" y="3089594"/>
                </a:cubicBezTo>
                <a:cubicBezTo>
                  <a:pt x="3790139" y="3089977"/>
                  <a:pt x="3790478" y="3090550"/>
                  <a:pt x="3790816" y="3091126"/>
                </a:cubicBezTo>
                <a:lnTo>
                  <a:pt x="3806515" y="3080653"/>
                </a:lnTo>
                <a:cubicBezTo>
                  <a:pt x="3805612" y="3079891"/>
                  <a:pt x="3804815" y="3079033"/>
                  <a:pt x="3803916" y="3078270"/>
                </a:cubicBezTo>
                <a:close/>
                <a:moveTo>
                  <a:pt x="3791661" y="3070780"/>
                </a:moveTo>
                <a:cubicBezTo>
                  <a:pt x="3790707" y="3070352"/>
                  <a:pt x="3786451" y="3072613"/>
                  <a:pt x="3780054" y="3076589"/>
                </a:cubicBezTo>
                <a:cubicBezTo>
                  <a:pt x="3781084" y="3078119"/>
                  <a:pt x="3782220" y="3079553"/>
                  <a:pt x="3783444" y="3081084"/>
                </a:cubicBezTo>
                <a:cubicBezTo>
                  <a:pt x="3790262" y="3074318"/>
                  <a:pt x="3792613" y="3071204"/>
                  <a:pt x="3791661" y="3070780"/>
                </a:cubicBezTo>
                <a:close/>
                <a:moveTo>
                  <a:pt x="3859307" y="3069189"/>
                </a:moveTo>
                <a:cubicBezTo>
                  <a:pt x="3855479" y="3072384"/>
                  <a:pt x="3851146" y="3075866"/>
                  <a:pt x="3846291" y="3079836"/>
                </a:cubicBezTo>
                <a:cubicBezTo>
                  <a:pt x="3851443" y="3075770"/>
                  <a:pt x="3855864" y="3072380"/>
                  <a:pt x="3859661" y="3069570"/>
                </a:cubicBezTo>
                <a:cubicBezTo>
                  <a:pt x="3859572" y="3069474"/>
                  <a:pt x="3859394" y="3069283"/>
                  <a:pt x="3859307" y="3069189"/>
                </a:cubicBezTo>
                <a:close/>
                <a:moveTo>
                  <a:pt x="3649854" y="3064606"/>
                </a:moveTo>
                <a:cubicBezTo>
                  <a:pt x="3648514" y="3065671"/>
                  <a:pt x="3647279" y="3066639"/>
                  <a:pt x="3645938" y="3067703"/>
                </a:cubicBezTo>
                <a:cubicBezTo>
                  <a:pt x="3646824" y="3068659"/>
                  <a:pt x="3647799" y="3069711"/>
                  <a:pt x="3648685" y="3070666"/>
                </a:cubicBezTo>
                <a:cubicBezTo>
                  <a:pt x="3649937" y="3069506"/>
                  <a:pt x="3651189" y="3068345"/>
                  <a:pt x="3652440" y="3067185"/>
                </a:cubicBezTo>
                <a:cubicBezTo>
                  <a:pt x="3651642" y="3066325"/>
                  <a:pt x="3650651" y="3065466"/>
                  <a:pt x="3649854" y="3064606"/>
                </a:cubicBezTo>
                <a:close/>
                <a:moveTo>
                  <a:pt x="3597287" y="3062718"/>
                </a:moveTo>
                <a:cubicBezTo>
                  <a:pt x="3592568" y="3066205"/>
                  <a:pt x="3587732" y="3069980"/>
                  <a:pt x="3582699" y="3073757"/>
                </a:cubicBezTo>
                <a:cubicBezTo>
                  <a:pt x="3584842" y="3075858"/>
                  <a:pt x="3586894" y="3077862"/>
                  <a:pt x="3588915" y="3080251"/>
                </a:cubicBezTo>
                <a:cubicBezTo>
                  <a:pt x="3593961" y="3076282"/>
                  <a:pt x="3598890" y="3072604"/>
                  <a:pt x="3603728" y="3068826"/>
                </a:cubicBezTo>
                <a:cubicBezTo>
                  <a:pt x="3602118" y="3067298"/>
                  <a:pt x="3600508" y="3065772"/>
                  <a:pt x="3598898" y="3064244"/>
                </a:cubicBezTo>
                <a:cubicBezTo>
                  <a:pt x="3598455" y="3063767"/>
                  <a:pt x="3597818" y="3063290"/>
                  <a:pt x="3597287" y="3062718"/>
                </a:cubicBezTo>
                <a:close/>
                <a:moveTo>
                  <a:pt x="3508144" y="3062587"/>
                </a:moveTo>
                <a:lnTo>
                  <a:pt x="3500924" y="3068396"/>
                </a:lnTo>
                <a:cubicBezTo>
                  <a:pt x="3501559" y="3068873"/>
                  <a:pt x="3502090" y="3069446"/>
                  <a:pt x="3502621" y="3070019"/>
                </a:cubicBezTo>
                <a:cubicBezTo>
                  <a:pt x="3505005" y="3067987"/>
                  <a:pt x="3507387" y="3065955"/>
                  <a:pt x="3509666" y="3064021"/>
                </a:cubicBezTo>
                <a:cubicBezTo>
                  <a:pt x="3509221" y="3063542"/>
                  <a:pt x="3508588" y="3063066"/>
                  <a:pt x="3508144" y="3062587"/>
                </a:cubicBezTo>
                <a:close/>
                <a:moveTo>
                  <a:pt x="3934782" y="3053742"/>
                </a:moveTo>
                <a:cubicBezTo>
                  <a:pt x="3926518" y="3060517"/>
                  <a:pt x="3919594" y="3066228"/>
                  <a:pt x="3913802" y="3071067"/>
                </a:cubicBezTo>
                <a:cubicBezTo>
                  <a:pt x="3916017" y="3073455"/>
                  <a:pt x="3918142" y="3075747"/>
                  <a:pt x="3920357" y="3078136"/>
                </a:cubicBezTo>
                <a:lnTo>
                  <a:pt x="3924076" y="3076489"/>
                </a:lnTo>
                <a:lnTo>
                  <a:pt x="3923952" y="3076576"/>
                </a:lnTo>
                <a:lnTo>
                  <a:pt x="3922498" y="3077746"/>
                </a:lnTo>
                <a:lnTo>
                  <a:pt x="3920976" y="3078803"/>
                </a:lnTo>
                <a:cubicBezTo>
                  <a:pt x="3920976" y="3078803"/>
                  <a:pt x="3921063" y="3078898"/>
                  <a:pt x="3921063" y="3078898"/>
                </a:cubicBezTo>
                <a:lnTo>
                  <a:pt x="3922498" y="3077746"/>
                </a:lnTo>
                <a:lnTo>
                  <a:pt x="3924041" y="3076672"/>
                </a:lnTo>
                <a:cubicBezTo>
                  <a:pt x="3924250" y="3076478"/>
                  <a:pt x="3924459" y="3076285"/>
                  <a:pt x="3924755" y="3076188"/>
                </a:cubicBezTo>
                <a:lnTo>
                  <a:pt x="3924076" y="3076489"/>
                </a:lnTo>
                <a:lnTo>
                  <a:pt x="3924771" y="3075995"/>
                </a:lnTo>
                <a:lnTo>
                  <a:pt x="3924667" y="3076092"/>
                </a:lnTo>
                <a:cubicBezTo>
                  <a:pt x="3925799" y="3075220"/>
                  <a:pt x="3926632" y="3074448"/>
                  <a:pt x="3927764" y="3073576"/>
                </a:cubicBezTo>
                <a:cubicBezTo>
                  <a:pt x="3925472" y="3075702"/>
                  <a:pt x="3923594" y="3077444"/>
                  <a:pt x="3921508" y="3079377"/>
                </a:cubicBezTo>
                <a:cubicBezTo>
                  <a:pt x="3923278" y="3081286"/>
                  <a:pt x="3925140" y="3083294"/>
                  <a:pt x="3926910" y="3085203"/>
                </a:cubicBezTo>
                <a:cubicBezTo>
                  <a:pt x="3929841" y="3083552"/>
                  <a:pt x="3933187" y="3081516"/>
                  <a:pt x="3937354" y="3078895"/>
                </a:cubicBezTo>
                <a:cubicBezTo>
                  <a:pt x="3938673" y="3079272"/>
                  <a:pt x="3934742" y="3082562"/>
                  <a:pt x="3928682" y="3087113"/>
                </a:cubicBezTo>
                <a:cubicBezTo>
                  <a:pt x="3930011" y="3088547"/>
                  <a:pt x="3931252" y="3089885"/>
                  <a:pt x="3932492" y="3091222"/>
                </a:cubicBezTo>
                <a:cubicBezTo>
                  <a:pt x="3934827" y="3089767"/>
                  <a:pt x="3937058" y="3088408"/>
                  <a:pt x="3938873" y="3087436"/>
                </a:cubicBezTo>
                <a:cubicBezTo>
                  <a:pt x="3936923" y="3088890"/>
                  <a:pt x="3935062" y="3090437"/>
                  <a:pt x="3933111" y="3091891"/>
                </a:cubicBezTo>
                <a:cubicBezTo>
                  <a:pt x="3935325" y="3094277"/>
                  <a:pt x="3937540" y="3096666"/>
                  <a:pt x="3939667" y="3098959"/>
                </a:cubicBezTo>
                <a:lnTo>
                  <a:pt x="3963901" y="3080752"/>
                </a:lnTo>
                <a:cubicBezTo>
                  <a:pt x="3957267" y="3074643"/>
                  <a:pt x="3950367" y="3068249"/>
                  <a:pt x="3943113" y="3061472"/>
                </a:cubicBezTo>
                <a:cubicBezTo>
                  <a:pt x="3938155" y="3065538"/>
                  <a:pt x="3932780" y="3069989"/>
                  <a:pt x="3927941" y="3073767"/>
                </a:cubicBezTo>
                <a:cubicBezTo>
                  <a:pt x="3932515" y="3069703"/>
                  <a:pt x="3937401" y="3065352"/>
                  <a:pt x="3942582" y="3060900"/>
                </a:cubicBezTo>
                <a:cubicBezTo>
                  <a:pt x="3940071" y="3058610"/>
                  <a:pt x="3937472" y="3056226"/>
                  <a:pt x="3934782" y="3053742"/>
                </a:cubicBezTo>
                <a:close/>
                <a:moveTo>
                  <a:pt x="3930570" y="3049830"/>
                </a:moveTo>
                <a:lnTo>
                  <a:pt x="3920034" y="3057292"/>
                </a:lnTo>
                <a:lnTo>
                  <a:pt x="3907688" y="3064474"/>
                </a:lnTo>
                <a:cubicBezTo>
                  <a:pt x="3908309" y="3065144"/>
                  <a:pt x="3909018" y="3065908"/>
                  <a:pt x="3909728" y="3066673"/>
                </a:cubicBezTo>
                <a:cubicBezTo>
                  <a:pt x="3916572" y="3061923"/>
                  <a:pt x="3924117" y="3056883"/>
                  <a:pt x="3932448" y="3051643"/>
                </a:cubicBezTo>
                <a:cubicBezTo>
                  <a:pt x="3931827" y="3050974"/>
                  <a:pt x="3931103" y="3050405"/>
                  <a:pt x="3930570" y="3049830"/>
                </a:cubicBezTo>
                <a:close/>
                <a:moveTo>
                  <a:pt x="3838937" y="3049524"/>
                </a:moveTo>
                <a:cubicBezTo>
                  <a:pt x="3835229" y="3052429"/>
                  <a:pt x="3831506" y="3055525"/>
                  <a:pt x="3827677" y="3058718"/>
                </a:cubicBezTo>
                <a:cubicBezTo>
                  <a:pt x="3831208" y="3062733"/>
                  <a:pt x="3834736" y="3066745"/>
                  <a:pt x="3838262" y="3070759"/>
                </a:cubicBezTo>
                <a:cubicBezTo>
                  <a:pt x="3842235" y="3068140"/>
                  <a:pt x="3846328" y="3065233"/>
                  <a:pt x="3850926" y="3062034"/>
                </a:cubicBezTo>
                <a:cubicBezTo>
                  <a:pt x="3851030" y="3061938"/>
                  <a:pt x="3851238" y="3061745"/>
                  <a:pt x="3851536" y="3061647"/>
                </a:cubicBezTo>
                <a:cubicBezTo>
                  <a:pt x="3847431" y="3057639"/>
                  <a:pt x="3843132" y="3053629"/>
                  <a:pt x="3838937" y="3049524"/>
                </a:cubicBezTo>
                <a:close/>
                <a:moveTo>
                  <a:pt x="2324947" y="3044921"/>
                </a:moveTo>
                <a:cubicBezTo>
                  <a:pt x="2323575" y="3046372"/>
                  <a:pt x="2322412" y="3047627"/>
                  <a:pt x="2320953" y="3048981"/>
                </a:cubicBezTo>
                <a:cubicBezTo>
                  <a:pt x="2323214" y="3050794"/>
                  <a:pt x="2325579" y="3052507"/>
                  <a:pt x="2327842" y="3054319"/>
                </a:cubicBezTo>
                <a:lnTo>
                  <a:pt x="2330491" y="3052572"/>
                </a:lnTo>
                <a:cubicBezTo>
                  <a:pt x="2331428" y="3051703"/>
                  <a:pt x="2332263" y="3050929"/>
                  <a:pt x="2333097" y="3050156"/>
                </a:cubicBezTo>
                <a:cubicBezTo>
                  <a:pt x="2332832" y="3049870"/>
                  <a:pt x="2332550" y="3049775"/>
                  <a:pt x="2332196" y="3049393"/>
                </a:cubicBezTo>
                <a:cubicBezTo>
                  <a:pt x="2329904" y="3047967"/>
                  <a:pt x="2327417" y="3046539"/>
                  <a:pt x="2324947" y="3044921"/>
                </a:cubicBezTo>
                <a:close/>
                <a:moveTo>
                  <a:pt x="2319189" y="3042268"/>
                </a:moveTo>
                <a:cubicBezTo>
                  <a:pt x="2317791" y="3042852"/>
                  <a:pt x="2316289" y="3043532"/>
                  <a:pt x="2314787" y="3044215"/>
                </a:cubicBezTo>
                <a:cubicBezTo>
                  <a:pt x="2314877" y="3044312"/>
                  <a:pt x="2315158" y="3044405"/>
                  <a:pt x="2315319" y="3044789"/>
                </a:cubicBezTo>
                <a:cubicBezTo>
                  <a:pt x="2316539" y="3044012"/>
                  <a:pt x="2317864" y="3043140"/>
                  <a:pt x="2319189" y="3042268"/>
                </a:cubicBezTo>
                <a:close/>
                <a:moveTo>
                  <a:pt x="3678989" y="3041854"/>
                </a:moveTo>
                <a:cubicBezTo>
                  <a:pt x="3676726" y="3043597"/>
                  <a:pt x="3674150" y="3045629"/>
                  <a:pt x="3671279" y="3047760"/>
                </a:cubicBezTo>
                <a:cubicBezTo>
                  <a:pt x="3671544" y="3048046"/>
                  <a:pt x="3671811" y="3048334"/>
                  <a:pt x="3672076" y="3048620"/>
                </a:cubicBezTo>
                <a:cubicBezTo>
                  <a:pt x="3675517" y="3045429"/>
                  <a:pt x="3677827" y="3043110"/>
                  <a:pt x="3678989" y="3041854"/>
                </a:cubicBezTo>
                <a:close/>
                <a:moveTo>
                  <a:pt x="3625750" y="3041121"/>
                </a:moveTo>
                <a:cubicBezTo>
                  <a:pt x="3624723" y="3041897"/>
                  <a:pt x="3623801" y="3042573"/>
                  <a:pt x="3622877" y="3043253"/>
                </a:cubicBezTo>
                <a:cubicBezTo>
                  <a:pt x="3624914" y="3045450"/>
                  <a:pt x="3626773" y="3047455"/>
                  <a:pt x="3628829" y="3049461"/>
                </a:cubicBezTo>
                <a:cubicBezTo>
                  <a:pt x="3629854" y="3048686"/>
                  <a:pt x="3630881" y="3047909"/>
                  <a:pt x="3631907" y="3047136"/>
                </a:cubicBezTo>
                <a:cubicBezTo>
                  <a:pt x="3629856" y="3045130"/>
                  <a:pt x="3627804" y="3043126"/>
                  <a:pt x="3625750" y="3041121"/>
                </a:cubicBezTo>
                <a:close/>
                <a:moveTo>
                  <a:pt x="3918013" y="3038380"/>
                </a:moveTo>
                <a:cubicBezTo>
                  <a:pt x="3906669" y="3047478"/>
                  <a:pt x="3900876" y="3052316"/>
                  <a:pt x="3898180" y="3054639"/>
                </a:cubicBezTo>
                <a:cubicBezTo>
                  <a:pt x="3901102" y="3057791"/>
                  <a:pt x="3904132" y="3060847"/>
                  <a:pt x="3906965" y="3063902"/>
                </a:cubicBezTo>
                <a:lnTo>
                  <a:pt x="3929300" y="3048875"/>
                </a:lnTo>
                <a:cubicBezTo>
                  <a:pt x="3927513" y="3047159"/>
                  <a:pt x="3925709" y="3045634"/>
                  <a:pt x="3923923" y="3043916"/>
                </a:cubicBezTo>
                <a:lnTo>
                  <a:pt x="3908546" y="3055151"/>
                </a:lnTo>
                <a:lnTo>
                  <a:pt x="3922772" y="3042673"/>
                </a:lnTo>
                <a:cubicBezTo>
                  <a:pt x="3921249" y="3041240"/>
                  <a:pt x="3919639" y="3039715"/>
                  <a:pt x="3918013" y="3038380"/>
                </a:cubicBezTo>
                <a:close/>
                <a:moveTo>
                  <a:pt x="2311930" y="3036739"/>
                </a:moveTo>
                <a:cubicBezTo>
                  <a:pt x="2310797" y="3037610"/>
                  <a:pt x="2309755" y="3038578"/>
                  <a:pt x="2308624" y="3039450"/>
                </a:cubicBezTo>
                <a:cubicBezTo>
                  <a:pt x="2309259" y="3039928"/>
                  <a:pt x="2309808" y="3040308"/>
                  <a:pt x="2310443" y="3040784"/>
                </a:cubicBezTo>
                <a:cubicBezTo>
                  <a:pt x="2311486" y="3039817"/>
                  <a:pt x="2312632" y="3038754"/>
                  <a:pt x="2313676" y="3037787"/>
                </a:cubicBezTo>
                <a:cubicBezTo>
                  <a:pt x="2313127" y="3037404"/>
                  <a:pt x="2312476" y="3037121"/>
                  <a:pt x="2311930" y="3036739"/>
                </a:cubicBezTo>
                <a:close/>
                <a:moveTo>
                  <a:pt x="3905767" y="3026637"/>
                </a:moveTo>
                <a:cubicBezTo>
                  <a:pt x="3897217" y="3034565"/>
                  <a:pt x="3894234" y="3038043"/>
                  <a:pt x="3889302" y="3042973"/>
                </a:cubicBezTo>
                <a:cubicBezTo>
                  <a:pt x="3891645" y="3046127"/>
                  <a:pt x="3894346" y="3049666"/>
                  <a:pt x="3896689" y="3052820"/>
                </a:cubicBezTo>
                <a:cubicBezTo>
                  <a:pt x="3901466" y="3049815"/>
                  <a:pt x="3908221" y="3044972"/>
                  <a:pt x="3917868" y="3037804"/>
                </a:cubicBezTo>
                <a:cubicBezTo>
                  <a:pt x="3913921" y="3034176"/>
                  <a:pt x="3909802" y="3030359"/>
                  <a:pt x="3905767" y="3026637"/>
                </a:cubicBezTo>
                <a:close/>
                <a:moveTo>
                  <a:pt x="3555299" y="3024548"/>
                </a:moveTo>
                <a:lnTo>
                  <a:pt x="3543222" y="3034323"/>
                </a:lnTo>
                <a:cubicBezTo>
                  <a:pt x="3543400" y="3034515"/>
                  <a:pt x="3543577" y="3034706"/>
                  <a:pt x="3543754" y="3034898"/>
                </a:cubicBezTo>
                <a:cubicBezTo>
                  <a:pt x="3547702" y="3031415"/>
                  <a:pt x="3551736" y="3028028"/>
                  <a:pt x="3555564" y="3024834"/>
                </a:cubicBezTo>
                <a:cubicBezTo>
                  <a:pt x="3555475" y="3024738"/>
                  <a:pt x="3555386" y="3024642"/>
                  <a:pt x="3555299" y="3024548"/>
                </a:cubicBezTo>
                <a:close/>
                <a:moveTo>
                  <a:pt x="3659740" y="3023814"/>
                </a:moveTo>
                <a:lnTo>
                  <a:pt x="3652806" y="3028468"/>
                </a:lnTo>
                <a:cubicBezTo>
                  <a:pt x="3653443" y="3028945"/>
                  <a:pt x="3653885" y="3029422"/>
                  <a:pt x="3654225" y="3029998"/>
                </a:cubicBezTo>
                <a:cubicBezTo>
                  <a:pt x="3656487" y="3028255"/>
                  <a:pt x="3658750" y="3026510"/>
                  <a:pt x="3660908" y="3024865"/>
                </a:cubicBezTo>
                <a:cubicBezTo>
                  <a:pt x="3660554" y="3024483"/>
                  <a:pt x="3660095" y="3024197"/>
                  <a:pt x="3659740" y="3023814"/>
                </a:cubicBezTo>
                <a:close/>
                <a:moveTo>
                  <a:pt x="3655368" y="3019519"/>
                </a:moveTo>
                <a:cubicBezTo>
                  <a:pt x="3653225" y="3020972"/>
                  <a:pt x="3651170" y="3022521"/>
                  <a:pt x="3648821" y="3024171"/>
                </a:cubicBezTo>
                <a:cubicBezTo>
                  <a:pt x="3649529" y="3024934"/>
                  <a:pt x="3650148" y="3025602"/>
                  <a:pt x="3650681" y="3026177"/>
                </a:cubicBezTo>
                <a:lnTo>
                  <a:pt x="3656803" y="3020855"/>
                </a:lnTo>
                <a:cubicBezTo>
                  <a:pt x="3656360" y="3020377"/>
                  <a:pt x="3655812" y="3019997"/>
                  <a:pt x="3655368" y="3019519"/>
                </a:cubicBezTo>
                <a:close/>
                <a:moveTo>
                  <a:pt x="3894627" y="3016714"/>
                </a:moveTo>
                <a:cubicBezTo>
                  <a:pt x="3889074" y="3020975"/>
                  <a:pt x="3883137" y="3025237"/>
                  <a:pt x="3878312" y="3028823"/>
                </a:cubicBezTo>
                <a:cubicBezTo>
                  <a:pt x="3880054" y="3031117"/>
                  <a:pt x="3881706" y="3033316"/>
                  <a:pt x="3883358" y="3035517"/>
                </a:cubicBezTo>
                <a:cubicBezTo>
                  <a:pt x="3884088" y="3034840"/>
                  <a:pt x="3885113" y="3034064"/>
                  <a:pt x="3885844" y="3033387"/>
                </a:cubicBezTo>
                <a:cubicBezTo>
                  <a:pt x="3882392" y="3035522"/>
                  <a:pt x="3883107" y="3035038"/>
                  <a:pt x="3886781" y="3032518"/>
                </a:cubicBezTo>
                <a:cubicBezTo>
                  <a:pt x="3887617" y="3031743"/>
                  <a:pt x="3888644" y="3030969"/>
                  <a:pt x="3889478" y="3030195"/>
                </a:cubicBezTo>
                <a:cubicBezTo>
                  <a:pt x="3888749" y="3030871"/>
                  <a:pt x="3888434" y="3031163"/>
                  <a:pt x="3887809" y="3031742"/>
                </a:cubicBezTo>
                <a:cubicBezTo>
                  <a:pt x="3891187" y="3029321"/>
                  <a:pt x="3896085" y="3026025"/>
                  <a:pt x="3900996" y="3022537"/>
                </a:cubicBezTo>
                <a:cubicBezTo>
                  <a:pt x="3900464" y="3021963"/>
                  <a:pt x="3899827" y="3021487"/>
                  <a:pt x="3899295" y="3020914"/>
                </a:cubicBezTo>
                <a:cubicBezTo>
                  <a:pt x="3896464" y="3023717"/>
                  <a:pt x="3893424" y="3026711"/>
                  <a:pt x="3889478" y="3030195"/>
                </a:cubicBezTo>
                <a:cubicBezTo>
                  <a:pt x="3893160" y="3026427"/>
                  <a:pt x="3896303" y="3023333"/>
                  <a:pt x="3899118" y="3020723"/>
                </a:cubicBezTo>
                <a:cubicBezTo>
                  <a:pt x="3897598" y="3019291"/>
                  <a:pt x="3896165" y="3017953"/>
                  <a:pt x="3894627" y="3016714"/>
                </a:cubicBezTo>
                <a:close/>
                <a:moveTo>
                  <a:pt x="3889620" y="3011943"/>
                </a:moveTo>
                <a:lnTo>
                  <a:pt x="3889791" y="3013382"/>
                </a:lnTo>
                <a:cubicBezTo>
                  <a:pt x="3884541" y="3016297"/>
                  <a:pt x="3879365" y="3019498"/>
                  <a:pt x="3874068" y="3022988"/>
                </a:cubicBezTo>
                <a:cubicBezTo>
                  <a:pt x="3874848" y="3024040"/>
                  <a:pt x="3875543" y="3024997"/>
                  <a:pt x="3876321" y="3026049"/>
                </a:cubicBezTo>
                <a:cubicBezTo>
                  <a:pt x="3881234" y="3022560"/>
                  <a:pt x="3886860" y="3018586"/>
                  <a:pt x="3892572" y="3014710"/>
                </a:cubicBezTo>
                <a:cubicBezTo>
                  <a:pt x="3891583" y="3013851"/>
                  <a:pt x="3890609" y="3012800"/>
                  <a:pt x="3889620" y="3011943"/>
                </a:cubicBezTo>
                <a:close/>
                <a:moveTo>
                  <a:pt x="3445994" y="3004560"/>
                </a:moveTo>
                <a:cubicBezTo>
                  <a:pt x="3445368" y="3005140"/>
                  <a:pt x="3444759" y="3005528"/>
                  <a:pt x="3444132" y="3006110"/>
                </a:cubicBezTo>
                <a:cubicBezTo>
                  <a:pt x="3444397" y="3006396"/>
                  <a:pt x="3444575" y="3006587"/>
                  <a:pt x="3444738" y="3006970"/>
                </a:cubicBezTo>
                <a:cubicBezTo>
                  <a:pt x="3445363" y="3006390"/>
                  <a:pt x="3445900" y="3005713"/>
                  <a:pt x="3446526" y="3005134"/>
                </a:cubicBezTo>
                <a:cubicBezTo>
                  <a:pt x="3446348" y="3004942"/>
                  <a:pt x="3446171" y="3004751"/>
                  <a:pt x="3445994" y="3004560"/>
                </a:cubicBezTo>
                <a:close/>
                <a:moveTo>
                  <a:pt x="3583872" y="3001606"/>
                </a:moveTo>
                <a:cubicBezTo>
                  <a:pt x="3583558" y="3001897"/>
                  <a:pt x="3583245" y="3002187"/>
                  <a:pt x="3582932" y="3002476"/>
                </a:cubicBezTo>
                <a:cubicBezTo>
                  <a:pt x="3582932" y="3002476"/>
                  <a:pt x="3583021" y="3002573"/>
                  <a:pt x="3583021" y="3002573"/>
                </a:cubicBezTo>
                <a:lnTo>
                  <a:pt x="3584048" y="3001796"/>
                </a:lnTo>
                <a:cubicBezTo>
                  <a:pt x="3583960" y="3001701"/>
                  <a:pt x="3583960" y="3001701"/>
                  <a:pt x="3583872" y="3001606"/>
                </a:cubicBezTo>
                <a:close/>
                <a:moveTo>
                  <a:pt x="3441976" y="3000647"/>
                </a:moveTo>
                <a:cubicBezTo>
                  <a:pt x="3441441" y="3001322"/>
                  <a:pt x="3440710" y="3002000"/>
                  <a:pt x="3440085" y="3002579"/>
                </a:cubicBezTo>
                <a:cubicBezTo>
                  <a:pt x="3440423" y="3003152"/>
                  <a:pt x="3440345" y="3004113"/>
                  <a:pt x="3439342" y="3005753"/>
                </a:cubicBezTo>
                <a:cubicBezTo>
                  <a:pt x="3438811" y="3005180"/>
                  <a:pt x="3438320" y="3005279"/>
                  <a:pt x="3437759" y="3005090"/>
                </a:cubicBezTo>
                <a:cubicBezTo>
                  <a:pt x="3438735" y="3006141"/>
                  <a:pt x="3439901" y="3007191"/>
                  <a:pt x="3440876" y="3008242"/>
                </a:cubicBezTo>
                <a:lnTo>
                  <a:pt x="3443455" y="3004960"/>
                </a:lnTo>
                <a:cubicBezTo>
                  <a:pt x="3443721" y="3005248"/>
                  <a:pt x="3443796" y="3005535"/>
                  <a:pt x="3443972" y="3005724"/>
                </a:cubicBezTo>
                <a:cubicBezTo>
                  <a:pt x="3444493" y="3005241"/>
                  <a:pt x="3445207" y="3004757"/>
                  <a:pt x="3445745" y="3004080"/>
                </a:cubicBezTo>
                <a:cubicBezTo>
                  <a:pt x="3444489" y="3002936"/>
                  <a:pt x="3443233" y="3001791"/>
                  <a:pt x="3441976" y="3000647"/>
                </a:cubicBezTo>
                <a:close/>
                <a:moveTo>
                  <a:pt x="3875821" y="2999153"/>
                </a:moveTo>
                <a:cubicBezTo>
                  <a:pt x="3865197" y="3006519"/>
                  <a:pt x="3868663" y="3004192"/>
                  <a:pt x="3876000" y="2999344"/>
                </a:cubicBezTo>
                <a:cubicBezTo>
                  <a:pt x="3876000" y="2999344"/>
                  <a:pt x="3875910" y="2999248"/>
                  <a:pt x="3875821" y="2999153"/>
                </a:cubicBezTo>
                <a:close/>
                <a:moveTo>
                  <a:pt x="3618817" y="2989096"/>
                </a:moveTo>
                <a:cubicBezTo>
                  <a:pt x="3618328" y="2989195"/>
                  <a:pt x="3617422" y="2989681"/>
                  <a:pt x="3616185" y="2990649"/>
                </a:cubicBezTo>
                <a:cubicBezTo>
                  <a:pt x="3616274" y="2990746"/>
                  <a:pt x="3616363" y="2990841"/>
                  <a:pt x="3616451" y="2990936"/>
                </a:cubicBezTo>
                <a:cubicBezTo>
                  <a:pt x="3617375" y="2990260"/>
                  <a:pt x="3618002" y="2989678"/>
                  <a:pt x="3618817" y="2989096"/>
                </a:cubicBezTo>
                <a:close/>
                <a:moveTo>
                  <a:pt x="3620623" y="2987068"/>
                </a:moveTo>
                <a:cubicBezTo>
                  <a:pt x="3620191" y="2987648"/>
                  <a:pt x="3619670" y="2988132"/>
                  <a:pt x="3619236" y="2988709"/>
                </a:cubicBezTo>
                <a:cubicBezTo>
                  <a:pt x="3619757" y="2988226"/>
                  <a:pt x="3620367" y="2987838"/>
                  <a:pt x="3620889" y="2987355"/>
                </a:cubicBezTo>
                <a:cubicBezTo>
                  <a:pt x="3620800" y="2987258"/>
                  <a:pt x="3620713" y="2987165"/>
                  <a:pt x="3620623" y="2987068"/>
                </a:cubicBezTo>
                <a:close/>
                <a:moveTo>
                  <a:pt x="1191732" y="2984106"/>
                </a:moveTo>
                <a:cubicBezTo>
                  <a:pt x="1190756" y="2986611"/>
                  <a:pt x="1190317" y="2988437"/>
                  <a:pt x="1190312" y="2989689"/>
                </a:cubicBezTo>
                <a:cubicBezTo>
                  <a:pt x="1191119" y="2988049"/>
                  <a:pt x="1191930" y="2986412"/>
                  <a:pt x="1192737" y="2984774"/>
                </a:cubicBezTo>
                <a:cubicBezTo>
                  <a:pt x="1192366" y="2984583"/>
                  <a:pt x="1192100" y="2984297"/>
                  <a:pt x="1191732" y="2984106"/>
                </a:cubicBezTo>
                <a:close/>
                <a:moveTo>
                  <a:pt x="3615793" y="2982485"/>
                </a:moveTo>
                <a:lnTo>
                  <a:pt x="3611637" y="2986163"/>
                </a:lnTo>
                <a:cubicBezTo>
                  <a:pt x="3611724" y="2986258"/>
                  <a:pt x="3611724" y="2986258"/>
                  <a:pt x="3611813" y="2986354"/>
                </a:cubicBezTo>
                <a:cubicBezTo>
                  <a:pt x="3613452" y="2985191"/>
                  <a:pt x="3614895" y="2984029"/>
                  <a:pt x="3616325" y="2983059"/>
                </a:cubicBezTo>
                <a:cubicBezTo>
                  <a:pt x="3616147" y="2982868"/>
                  <a:pt x="3615970" y="2982677"/>
                  <a:pt x="3615793" y="2982485"/>
                </a:cubicBezTo>
                <a:close/>
                <a:moveTo>
                  <a:pt x="3856839" y="2981401"/>
                </a:moveTo>
                <a:cubicBezTo>
                  <a:pt x="3854617" y="2983815"/>
                  <a:pt x="3851995" y="2986425"/>
                  <a:pt x="3848746" y="2989616"/>
                </a:cubicBezTo>
                <a:cubicBezTo>
                  <a:pt x="3852653" y="2994875"/>
                  <a:pt x="3856665" y="3000040"/>
                  <a:pt x="3860588" y="3005106"/>
                </a:cubicBezTo>
                <a:lnTo>
                  <a:pt x="3874848" y="2998103"/>
                </a:lnTo>
                <a:cubicBezTo>
                  <a:pt x="3869027" y="2992663"/>
                  <a:pt x="3862835" y="2987034"/>
                  <a:pt x="3856839" y="2981401"/>
                </a:cubicBezTo>
                <a:close/>
                <a:moveTo>
                  <a:pt x="2459827" y="2979545"/>
                </a:moveTo>
                <a:cubicBezTo>
                  <a:pt x="2458453" y="2980994"/>
                  <a:pt x="2456995" y="2982346"/>
                  <a:pt x="2455623" y="2983798"/>
                </a:cubicBezTo>
                <a:cubicBezTo>
                  <a:pt x="2458890" y="2986276"/>
                  <a:pt x="2462142" y="2988944"/>
                  <a:pt x="2465497" y="2991516"/>
                </a:cubicBezTo>
                <a:cubicBezTo>
                  <a:pt x="2467016" y="2990643"/>
                  <a:pt x="2468532" y="2989770"/>
                  <a:pt x="2470467" y="2988512"/>
                </a:cubicBezTo>
                <a:cubicBezTo>
                  <a:pt x="2466950" y="2985553"/>
                  <a:pt x="2463343" y="2982501"/>
                  <a:pt x="2459827" y="2979545"/>
                </a:cubicBezTo>
                <a:close/>
                <a:moveTo>
                  <a:pt x="3609883" y="2976950"/>
                </a:moveTo>
                <a:cubicBezTo>
                  <a:pt x="3608631" y="2978111"/>
                  <a:pt x="3607380" y="2979271"/>
                  <a:pt x="3606129" y="2980431"/>
                </a:cubicBezTo>
                <a:cubicBezTo>
                  <a:pt x="3606942" y="2981101"/>
                  <a:pt x="3607739" y="2981960"/>
                  <a:pt x="3608447" y="2982724"/>
                </a:cubicBezTo>
                <a:lnTo>
                  <a:pt x="3612661" y="2979529"/>
                </a:lnTo>
                <a:cubicBezTo>
                  <a:pt x="3611672" y="2978669"/>
                  <a:pt x="3610784" y="2977712"/>
                  <a:pt x="3609883" y="2976950"/>
                </a:cubicBezTo>
                <a:close/>
                <a:moveTo>
                  <a:pt x="3850190" y="2975487"/>
                </a:moveTo>
                <a:cubicBezTo>
                  <a:pt x="3847375" y="2978097"/>
                  <a:pt x="3845289" y="2980032"/>
                  <a:pt x="3842891" y="2982255"/>
                </a:cubicBezTo>
                <a:cubicBezTo>
                  <a:pt x="3844291" y="2983975"/>
                  <a:pt x="3845604" y="2985601"/>
                  <a:pt x="3846900" y="2987418"/>
                </a:cubicBezTo>
                <a:cubicBezTo>
                  <a:pt x="3849701" y="2984999"/>
                  <a:pt x="3852502" y="2982581"/>
                  <a:pt x="3855213" y="2980067"/>
                </a:cubicBezTo>
                <a:cubicBezTo>
                  <a:pt x="3853603" y="2978539"/>
                  <a:pt x="3851991" y="2977010"/>
                  <a:pt x="3850190" y="2975487"/>
                </a:cubicBezTo>
                <a:close/>
                <a:moveTo>
                  <a:pt x="3601286" y="2968933"/>
                </a:moveTo>
                <a:lnTo>
                  <a:pt x="3597668" y="2971935"/>
                </a:lnTo>
                <a:cubicBezTo>
                  <a:pt x="3598022" y="2972316"/>
                  <a:pt x="3598288" y="2972603"/>
                  <a:pt x="3598657" y="2972792"/>
                </a:cubicBezTo>
                <a:cubicBezTo>
                  <a:pt x="3599895" y="2971825"/>
                  <a:pt x="3601218" y="2970952"/>
                  <a:pt x="3602452" y="2969983"/>
                </a:cubicBezTo>
                <a:cubicBezTo>
                  <a:pt x="3602097" y="2969602"/>
                  <a:pt x="3601641" y="2969316"/>
                  <a:pt x="3601286" y="2968933"/>
                </a:cubicBezTo>
                <a:close/>
                <a:moveTo>
                  <a:pt x="3842492" y="2968232"/>
                </a:moveTo>
                <a:lnTo>
                  <a:pt x="3836297" y="2973265"/>
                </a:lnTo>
                <a:cubicBezTo>
                  <a:pt x="3838127" y="2975654"/>
                  <a:pt x="3839691" y="2977759"/>
                  <a:pt x="3841519" y="2980150"/>
                </a:cubicBezTo>
                <a:cubicBezTo>
                  <a:pt x="3844346" y="2978595"/>
                  <a:pt x="3847364" y="2977040"/>
                  <a:pt x="3850294" y="2975389"/>
                </a:cubicBezTo>
                <a:cubicBezTo>
                  <a:pt x="3847693" y="2973003"/>
                  <a:pt x="3845093" y="2970619"/>
                  <a:pt x="3842492" y="2968232"/>
                </a:cubicBezTo>
                <a:close/>
                <a:moveTo>
                  <a:pt x="3749863" y="2964762"/>
                </a:moveTo>
                <a:cubicBezTo>
                  <a:pt x="3748251" y="2966788"/>
                  <a:pt x="3746448" y="2968817"/>
                  <a:pt x="3744748" y="2970749"/>
                </a:cubicBezTo>
                <a:cubicBezTo>
                  <a:pt x="3746978" y="2972945"/>
                  <a:pt x="3749281" y="2975429"/>
                  <a:pt x="3751510" y="2977625"/>
                </a:cubicBezTo>
                <a:lnTo>
                  <a:pt x="3757914" y="2972397"/>
                </a:lnTo>
                <a:cubicBezTo>
                  <a:pt x="3755224" y="2969918"/>
                  <a:pt x="3752552" y="2967243"/>
                  <a:pt x="3749863" y="2964762"/>
                </a:cubicBezTo>
                <a:close/>
                <a:moveTo>
                  <a:pt x="3595996" y="2964067"/>
                </a:moveTo>
                <a:cubicBezTo>
                  <a:pt x="3594746" y="2965227"/>
                  <a:pt x="3593807" y="2966097"/>
                  <a:pt x="3592764" y="2967065"/>
                </a:cubicBezTo>
                <a:cubicBezTo>
                  <a:pt x="3593489" y="2967635"/>
                  <a:pt x="3594198" y="2968401"/>
                  <a:pt x="3594907" y="2969165"/>
                </a:cubicBezTo>
                <a:cubicBezTo>
                  <a:pt x="3596125" y="2968390"/>
                  <a:pt x="3597362" y="2967421"/>
                  <a:pt x="3598686" y="2966548"/>
                </a:cubicBezTo>
                <a:cubicBezTo>
                  <a:pt x="3597784" y="2965785"/>
                  <a:pt x="3596898" y="2964830"/>
                  <a:pt x="3595996" y="2964067"/>
                </a:cubicBezTo>
                <a:close/>
                <a:moveTo>
                  <a:pt x="3488533" y="2964051"/>
                </a:moveTo>
                <a:lnTo>
                  <a:pt x="3478620" y="2970930"/>
                </a:lnTo>
                <a:cubicBezTo>
                  <a:pt x="3479610" y="2971790"/>
                  <a:pt x="3480407" y="2972649"/>
                  <a:pt x="3481204" y="2973508"/>
                </a:cubicBezTo>
                <a:cubicBezTo>
                  <a:pt x="3484437" y="2970511"/>
                  <a:pt x="3487445" y="2967898"/>
                  <a:pt x="3490052" y="2965481"/>
                </a:cubicBezTo>
                <a:cubicBezTo>
                  <a:pt x="3489610" y="2965005"/>
                  <a:pt x="3488975" y="2964527"/>
                  <a:pt x="3488533" y="2964051"/>
                </a:cubicBezTo>
                <a:close/>
                <a:moveTo>
                  <a:pt x="1209566" y="2951047"/>
                </a:moveTo>
                <a:cubicBezTo>
                  <a:pt x="1209132" y="2951627"/>
                  <a:pt x="1208682" y="2952399"/>
                  <a:pt x="1208249" y="2952978"/>
                </a:cubicBezTo>
                <a:cubicBezTo>
                  <a:pt x="1208444" y="2952976"/>
                  <a:pt x="1208444" y="2952976"/>
                  <a:pt x="1208532" y="2953070"/>
                </a:cubicBezTo>
                <a:cubicBezTo>
                  <a:pt x="1208876" y="2952396"/>
                  <a:pt x="1209220" y="2951721"/>
                  <a:pt x="1209566" y="2951047"/>
                </a:cubicBezTo>
                <a:close/>
                <a:moveTo>
                  <a:pt x="3657390" y="2946401"/>
                </a:moveTo>
                <a:lnTo>
                  <a:pt x="3650538" y="2952398"/>
                </a:lnTo>
                <a:cubicBezTo>
                  <a:pt x="3652768" y="2954594"/>
                  <a:pt x="3655087" y="2956885"/>
                  <a:pt x="3657316" y="2959081"/>
                </a:cubicBezTo>
                <a:cubicBezTo>
                  <a:pt x="3659670" y="2957434"/>
                  <a:pt x="3661933" y="2955691"/>
                  <a:pt x="3663987" y="2954143"/>
                </a:cubicBezTo>
                <a:cubicBezTo>
                  <a:pt x="3661787" y="2951562"/>
                  <a:pt x="3659678" y="2949077"/>
                  <a:pt x="3657390" y="2946401"/>
                </a:cubicBezTo>
                <a:close/>
                <a:moveTo>
                  <a:pt x="3651855" y="2939807"/>
                </a:moveTo>
                <a:cubicBezTo>
                  <a:pt x="3649264" y="2942030"/>
                  <a:pt x="3646779" y="2944161"/>
                  <a:pt x="3644395" y="2946192"/>
                </a:cubicBezTo>
                <a:cubicBezTo>
                  <a:pt x="3646005" y="2947718"/>
                  <a:pt x="3647601" y="2949438"/>
                  <a:pt x="3649298" y="2951060"/>
                </a:cubicBezTo>
                <a:lnTo>
                  <a:pt x="3656607" y="2945349"/>
                </a:lnTo>
                <a:cubicBezTo>
                  <a:pt x="3655029" y="2943436"/>
                  <a:pt x="3653437" y="2941718"/>
                  <a:pt x="3651855" y="2939807"/>
                </a:cubicBezTo>
                <a:close/>
                <a:moveTo>
                  <a:pt x="3781342" y="2932198"/>
                </a:moveTo>
                <a:cubicBezTo>
                  <a:pt x="3781030" y="2932487"/>
                  <a:pt x="3780716" y="2932777"/>
                  <a:pt x="3780613" y="2932873"/>
                </a:cubicBezTo>
                <a:cubicBezTo>
                  <a:pt x="3783728" y="2936024"/>
                  <a:pt x="3786844" y="2939174"/>
                  <a:pt x="3789961" y="2942327"/>
                </a:cubicBezTo>
                <a:cubicBezTo>
                  <a:pt x="3786964" y="2938887"/>
                  <a:pt x="3784234" y="2935732"/>
                  <a:pt x="3781342" y="2932198"/>
                </a:cubicBezTo>
                <a:close/>
                <a:moveTo>
                  <a:pt x="3711026" y="2928111"/>
                </a:moveTo>
                <a:cubicBezTo>
                  <a:pt x="3709462" y="2929561"/>
                  <a:pt x="3708106" y="2930818"/>
                  <a:pt x="3706960" y="2931881"/>
                </a:cubicBezTo>
                <a:cubicBezTo>
                  <a:pt x="3707950" y="2932740"/>
                  <a:pt x="3708747" y="2933599"/>
                  <a:pt x="3709633" y="2934556"/>
                </a:cubicBezTo>
                <a:cubicBezTo>
                  <a:pt x="3711848" y="2933387"/>
                  <a:pt x="3712934" y="2933093"/>
                  <a:pt x="3710608" y="2935606"/>
                </a:cubicBezTo>
                <a:cubicBezTo>
                  <a:pt x="3711670" y="2936752"/>
                  <a:pt x="3712645" y="2937803"/>
                  <a:pt x="3713619" y="2938854"/>
                </a:cubicBezTo>
                <a:cubicBezTo>
                  <a:pt x="3715271" y="2937500"/>
                  <a:pt x="3716733" y="2936145"/>
                  <a:pt x="3718281" y="2934887"/>
                </a:cubicBezTo>
                <a:cubicBezTo>
                  <a:pt x="3715858" y="2932690"/>
                  <a:pt x="3713450" y="2930305"/>
                  <a:pt x="3711026" y="2928111"/>
                </a:cubicBezTo>
                <a:close/>
                <a:moveTo>
                  <a:pt x="3446954" y="2926740"/>
                </a:moveTo>
                <a:cubicBezTo>
                  <a:pt x="3440362" y="2934275"/>
                  <a:pt x="3439002" y="2936781"/>
                  <a:pt x="3448844" y="2928364"/>
                </a:cubicBezTo>
                <a:cubicBezTo>
                  <a:pt x="3448314" y="2927792"/>
                  <a:pt x="3447588" y="2927218"/>
                  <a:pt x="3446954" y="2926740"/>
                </a:cubicBezTo>
                <a:close/>
                <a:moveTo>
                  <a:pt x="3632733" y="2920229"/>
                </a:moveTo>
                <a:cubicBezTo>
                  <a:pt x="3632054" y="2922636"/>
                  <a:pt x="3630350" y="2925816"/>
                  <a:pt x="3627721" y="2929675"/>
                </a:cubicBezTo>
                <a:cubicBezTo>
                  <a:pt x="3632182" y="2934066"/>
                  <a:pt x="3636552" y="2938362"/>
                  <a:pt x="3640909" y="2942852"/>
                </a:cubicBezTo>
                <a:cubicBezTo>
                  <a:pt x="3643349" y="2941300"/>
                  <a:pt x="3645999" y="2939554"/>
                  <a:pt x="3649464" y="2937228"/>
                </a:cubicBezTo>
                <a:cubicBezTo>
                  <a:pt x="3647356" y="2934741"/>
                  <a:pt x="3645155" y="2932162"/>
                  <a:pt x="3643045" y="2929677"/>
                </a:cubicBezTo>
                <a:cubicBezTo>
                  <a:pt x="3639649" y="2926431"/>
                  <a:pt x="3636234" y="2923379"/>
                  <a:pt x="3632733" y="2920229"/>
                </a:cubicBezTo>
                <a:close/>
                <a:moveTo>
                  <a:pt x="3545472" y="2917111"/>
                </a:moveTo>
                <a:cubicBezTo>
                  <a:pt x="3545159" y="2917402"/>
                  <a:pt x="3544951" y="2917594"/>
                  <a:pt x="3544742" y="2917788"/>
                </a:cubicBezTo>
                <a:cubicBezTo>
                  <a:pt x="3544742" y="2917788"/>
                  <a:pt x="3544831" y="2917884"/>
                  <a:pt x="3544920" y="2917980"/>
                </a:cubicBezTo>
                <a:cubicBezTo>
                  <a:pt x="3545129" y="2917786"/>
                  <a:pt x="3545441" y="2917496"/>
                  <a:pt x="3545650" y="2917303"/>
                </a:cubicBezTo>
                <a:cubicBezTo>
                  <a:pt x="3545650" y="2917303"/>
                  <a:pt x="3545562" y="2917208"/>
                  <a:pt x="3545472" y="2917111"/>
                </a:cubicBezTo>
                <a:close/>
                <a:moveTo>
                  <a:pt x="1196269" y="2915586"/>
                </a:moveTo>
                <a:cubicBezTo>
                  <a:pt x="1189688" y="2924175"/>
                  <a:pt x="1183836" y="2932087"/>
                  <a:pt x="1179519" y="2938934"/>
                </a:cubicBezTo>
                <a:cubicBezTo>
                  <a:pt x="1186564" y="2942351"/>
                  <a:pt x="1193698" y="2945861"/>
                  <a:pt x="1200921" y="2949468"/>
                </a:cubicBezTo>
                <a:cubicBezTo>
                  <a:pt x="1204870" y="2942431"/>
                  <a:pt x="1209533" y="2934908"/>
                  <a:pt x="1214211" y="2927197"/>
                </a:cubicBezTo>
                <a:cubicBezTo>
                  <a:pt x="1211829" y="2925674"/>
                  <a:pt x="1209448" y="2924149"/>
                  <a:pt x="1207067" y="2922627"/>
                </a:cubicBezTo>
                <a:cubicBezTo>
                  <a:pt x="1203208" y="2926207"/>
                  <a:pt x="1199964" y="2928146"/>
                  <a:pt x="1197776" y="2926624"/>
                </a:cubicBezTo>
                <a:lnTo>
                  <a:pt x="1203679" y="2920439"/>
                </a:lnTo>
                <a:cubicBezTo>
                  <a:pt x="1201209" y="2918822"/>
                  <a:pt x="1198739" y="2917202"/>
                  <a:pt x="1196269" y="2915586"/>
                </a:cubicBezTo>
                <a:close/>
                <a:moveTo>
                  <a:pt x="3539000" y="2911386"/>
                </a:moveTo>
                <a:cubicBezTo>
                  <a:pt x="3538896" y="2911483"/>
                  <a:pt x="3538792" y="2911580"/>
                  <a:pt x="3538688" y="2911675"/>
                </a:cubicBezTo>
                <a:cubicBezTo>
                  <a:pt x="3539220" y="2912249"/>
                  <a:pt x="3539662" y="2912726"/>
                  <a:pt x="3540195" y="2913300"/>
                </a:cubicBezTo>
                <a:cubicBezTo>
                  <a:pt x="3540298" y="2913204"/>
                  <a:pt x="3540507" y="2913011"/>
                  <a:pt x="3540611" y="2912914"/>
                </a:cubicBezTo>
                <a:cubicBezTo>
                  <a:pt x="3540167" y="2912436"/>
                  <a:pt x="3539532" y="2911960"/>
                  <a:pt x="3539000" y="2911386"/>
                </a:cubicBezTo>
                <a:close/>
                <a:moveTo>
                  <a:pt x="3115639" y="2910799"/>
                </a:moveTo>
                <a:cubicBezTo>
                  <a:pt x="3115639" y="2910799"/>
                  <a:pt x="3115639" y="2910799"/>
                  <a:pt x="3115536" y="2910895"/>
                </a:cubicBezTo>
                <a:cubicBezTo>
                  <a:pt x="3117145" y="2912423"/>
                  <a:pt x="3118860" y="2913853"/>
                  <a:pt x="3120470" y="2915379"/>
                </a:cubicBezTo>
                <a:cubicBezTo>
                  <a:pt x="3120470" y="2915379"/>
                  <a:pt x="3120381" y="2915283"/>
                  <a:pt x="3120574" y="2915282"/>
                </a:cubicBezTo>
                <a:cubicBezTo>
                  <a:pt x="3118965" y="2913757"/>
                  <a:pt x="3117250" y="2912326"/>
                  <a:pt x="3115639" y="2910799"/>
                </a:cubicBezTo>
                <a:close/>
                <a:moveTo>
                  <a:pt x="3761480" y="2908687"/>
                </a:moveTo>
                <a:cubicBezTo>
                  <a:pt x="3760631" y="2909652"/>
                  <a:pt x="3759797" y="2910425"/>
                  <a:pt x="3758963" y="2911199"/>
                </a:cubicBezTo>
                <a:cubicBezTo>
                  <a:pt x="3763318" y="2915688"/>
                  <a:pt x="3767690" y="2919983"/>
                  <a:pt x="3772046" y="2924472"/>
                </a:cubicBezTo>
                <a:cubicBezTo>
                  <a:pt x="3772655" y="2924084"/>
                  <a:pt x="3773267" y="2923696"/>
                  <a:pt x="3773875" y="2923307"/>
                </a:cubicBezTo>
                <a:cubicBezTo>
                  <a:pt x="3769833" y="2918528"/>
                  <a:pt x="3765613" y="2913560"/>
                  <a:pt x="3761480" y="2908687"/>
                </a:cubicBezTo>
                <a:close/>
                <a:moveTo>
                  <a:pt x="3690448" y="2908637"/>
                </a:moveTo>
                <a:cubicBezTo>
                  <a:pt x="3689318" y="2909511"/>
                  <a:pt x="3688082" y="2910477"/>
                  <a:pt x="3686952" y="2911350"/>
                </a:cubicBezTo>
                <a:cubicBezTo>
                  <a:pt x="3691398" y="2915933"/>
                  <a:pt x="3696019" y="2920710"/>
                  <a:pt x="3700373" y="2925197"/>
                </a:cubicBezTo>
                <a:cubicBezTo>
                  <a:pt x="3701437" y="2926344"/>
                  <a:pt x="3702515" y="2927297"/>
                  <a:pt x="3703667" y="2928538"/>
                </a:cubicBezTo>
                <a:cubicBezTo>
                  <a:pt x="3705289" y="2927569"/>
                  <a:pt x="3706821" y="2926502"/>
                  <a:pt x="3708443" y="2925531"/>
                </a:cubicBezTo>
                <a:cubicBezTo>
                  <a:pt x="3702443" y="2919900"/>
                  <a:pt x="3696447" y="2914269"/>
                  <a:pt x="3690448" y="2908637"/>
                </a:cubicBezTo>
                <a:close/>
                <a:moveTo>
                  <a:pt x="3757702" y="2904193"/>
                </a:moveTo>
                <a:lnTo>
                  <a:pt x="3754693" y="2906804"/>
                </a:lnTo>
                <a:cubicBezTo>
                  <a:pt x="3756022" y="2908238"/>
                  <a:pt x="3757369" y="2909479"/>
                  <a:pt x="3758697" y="2910912"/>
                </a:cubicBezTo>
                <a:cubicBezTo>
                  <a:pt x="3759442" y="2910042"/>
                  <a:pt x="3760275" y="2909269"/>
                  <a:pt x="3761214" y="2908399"/>
                </a:cubicBezTo>
                <a:cubicBezTo>
                  <a:pt x="3760080" y="2906965"/>
                  <a:pt x="3758838" y="2905627"/>
                  <a:pt x="3757702" y="2904193"/>
                </a:cubicBezTo>
                <a:close/>
                <a:moveTo>
                  <a:pt x="1372341" y="2900487"/>
                </a:moveTo>
                <a:cubicBezTo>
                  <a:pt x="1371194" y="2901549"/>
                  <a:pt x="1369942" y="2902711"/>
                  <a:pt x="1368690" y="2903871"/>
                </a:cubicBezTo>
                <a:cubicBezTo>
                  <a:pt x="1370530" y="2903764"/>
                  <a:pt x="1372370" y="2903655"/>
                  <a:pt x="1374033" y="2903356"/>
                </a:cubicBezTo>
                <a:cubicBezTo>
                  <a:pt x="1374540" y="2903066"/>
                  <a:pt x="1374732" y="2903065"/>
                  <a:pt x="1375149" y="2902678"/>
                </a:cubicBezTo>
                <a:cubicBezTo>
                  <a:pt x="1375253" y="2902582"/>
                  <a:pt x="1375270" y="2902389"/>
                  <a:pt x="1375373" y="2902293"/>
                </a:cubicBezTo>
                <a:cubicBezTo>
                  <a:pt x="1374264" y="2901724"/>
                  <a:pt x="1373346" y="2901153"/>
                  <a:pt x="1372341" y="2900487"/>
                </a:cubicBezTo>
                <a:close/>
                <a:moveTo>
                  <a:pt x="2569903" y="2900388"/>
                </a:moveTo>
                <a:lnTo>
                  <a:pt x="2569070" y="2901161"/>
                </a:lnTo>
                <a:cubicBezTo>
                  <a:pt x="2574244" y="2905069"/>
                  <a:pt x="2579419" y="2908977"/>
                  <a:pt x="2584593" y="2912883"/>
                </a:cubicBezTo>
                <a:cubicBezTo>
                  <a:pt x="2584696" y="2912787"/>
                  <a:pt x="2584905" y="2912594"/>
                  <a:pt x="2585009" y="2912498"/>
                </a:cubicBezTo>
                <a:cubicBezTo>
                  <a:pt x="2579852" y="2908396"/>
                  <a:pt x="2574958" y="2904585"/>
                  <a:pt x="2569903" y="2900388"/>
                </a:cubicBezTo>
                <a:close/>
                <a:moveTo>
                  <a:pt x="1231143" y="2893374"/>
                </a:moveTo>
                <a:cubicBezTo>
                  <a:pt x="1227800" y="2897718"/>
                  <a:pt x="1224665" y="2901866"/>
                  <a:pt x="1221651" y="2905726"/>
                </a:cubicBezTo>
                <a:cubicBezTo>
                  <a:pt x="1223236" y="2906391"/>
                  <a:pt x="1224715" y="2907151"/>
                  <a:pt x="1226300" y="2907813"/>
                </a:cubicBezTo>
                <a:cubicBezTo>
                  <a:pt x="1229168" y="2903375"/>
                  <a:pt x="1231844" y="2898941"/>
                  <a:pt x="1234606" y="2894601"/>
                </a:cubicBezTo>
                <a:cubicBezTo>
                  <a:pt x="1233395" y="2894128"/>
                  <a:pt x="1232355" y="2893847"/>
                  <a:pt x="1231143" y="2893374"/>
                </a:cubicBezTo>
                <a:close/>
                <a:moveTo>
                  <a:pt x="2355914" y="2892376"/>
                </a:moveTo>
                <a:cubicBezTo>
                  <a:pt x="2353011" y="2894891"/>
                  <a:pt x="2350001" y="2897501"/>
                  <a:pt x="2347096" y="2900018"/>
                </a:cubicBezTo>
                <a:cubicBezTo>
                  <a:pt x="2347822" y="2900590"/>
                  <a:pt x="2348457" y="2901066"/>
                  <a:pt x="2349182" y="2901639"/>
                </a:cubicBezTo>
                <a:cubicBezTo>
                  <a:pt x="2352576" y="2899024"/>
                  <a:pt x="2355641" y="2896892"/>
                  <a:pt x="2358706" y="2894760"/>
                </a:cubicBezTo>
                <a:cubicBezTo>
                  <a:pt x="2357805" y="2893996"/>
                  <a:pt x="2356814" y="2893137"/>
                  <a:pt x="2355914" y="2892376"/>
                </a:cubicBezTo>
                <a:close/>
                <a:moveTo>
                  <a:pt x="3095176" y="2892285"/>
                </a:moveTo>
                <a:cubicBezTo>
                  <a:pt x="3095071" y="2892383"/>
                  <a:pt x="3095056" y="2892575"/>
                  <a:pt x="3094953" y="2892671"/>
                </a:cubicBezTo>
                <a:cubicBezTo>
                  <a:pt x="3096119" y="2893721"/>
                  <a:pt x="3097198" y="2894676"/>
                  <a:pt x="3098365" y="2895724"/>
                </a:cubicBezTo>
                <a:cubicBezTo>
                  <a:pt x="3098468" y="2895628"/>
                  <a:pt x="3098573" y="2895530"/>
                  <a:pt x="3098677" y="2895434"/>
                </a:cubicBezTo>
                <a:cubicBezTo>
                  <a:pt x="3097512" y="2894385"/>
                  <a:pt x="3096342" y="2893336"/>
                  <a:pt x="3095176" y="2892285"/>
                </a:cubicBezTo>
                <a:close/>
                <a:moveTo>
                  <a:pt x="3093107" y="2890473"/>
                </a:moveTo>
                <a:cubicBezTo>
                  <a:pt x="3093004" y="2890569"/>
                  <a:pt x="3092898" y="2890667"/>
                  <a:pt x="3092794" y="2890763"/>
                </a:cubicBezTo>
                <a:cubicBezTo>
                  <a:pt x="3093519" y="2891336"/>
                  <a:pt x="3094139" y="2892005"/>
                  <a:pt x="3094864" y="2892575"/>
                </a:cubicBezTo>
                <a:cubicBezTo>
                  <a:pt x="3094967" y="2892479"/>
                  <a:pt x="3094983" y="2892288"/>
                  <a:pt x="3095088" y="2892191"/>
                </a:cubicBezTo>
                <a:cubicBezTo>
                  <a:pt x="3094364" y="2891620"/>
                  <a:pt x="3093832" y="2891046"/>
                  <a:pt x="3093107" y="2890473"/>
                </a:cubicBezTo>
                <a:close/>
                <a:moveTo>
                  <a:pt x="1217205" y="2888176"/>
                </a:moveTo>
                <a:cubicBezTo>
                  <a:pt x="1214280" y="2892132"/>
                  <a:pt x="1211266" y="2895992"/>
                  <a:pt x="1208253" y="2899853"/>
                </a:cubicBezTo>
                <a:cubicBezTo>
                  <a:pt x="1211599" y="2901371"/>
                  <a:pt x="1215032" y="2902983"/>
                  <a:pt x="1218571" y="2904497"/>
                </a:cubicBezTo>
                <a:lnTo>
                  <a:pt x="1229541" y="2892903"/>
                </a:lnTo>
                <a:cubicBezTo>
                  <a:pt x="1225527" y="2891294"/>
                  <a:pt x="1221323" y="2889687"/>
                  <a:pt x="1217205" y="2888176"/>
                </a:cubicBezTo>
                <a:close/>
                <a:moveTo>
                  <a:pt x="2552504" y="2886853"/>
                </a:moveTo>
                <a:cubicBezTo>
                  <a:pt x="2552191" y="2887143"/>
                  <a:pt x="2551773" y="2887531"/>
                  <a:pt x="2551357" y="2887916"/>
                </a:cubicBezTo>
                <a:cubicBezTo>
                  <a:pt x="2556441" y="2891727"/>
                  <a:pt x="2561706" y="2895731"/>
                  <a:pt x="2566881" y="2899639"/>
                </a:cubicBezTo>
                <a:lnTo>
                  <a:pt x="2567803" y="2898959"/>
                </a:lnTo>
                <a:cubicBezTo>
                  <a:pt x="2562643" y="2894862"/>
                  <a:pt x="2557574" y="2890856"/>
                  <a:pt x="2552504" y="2886853"/>
                </a:cubicBezTo>
                <a:close/>
                <a:moveTo>
                  <a:pt x="3082426" y="2880838"/>
                </a:moveTo>
                <a:cubicBezTo>
                  <a:pt x="3082219" y="2881031"/>
                  <a:pt x="3082112" y="2881128"/>
                  <a:pt x="3082009" y="2881224"/>
                </a:cubicBezTo>
                <a:cubicBezTo>
                  <a:pt x="3082273" y="2881509"/>
                  <a:pt x="3082732" y="2881796"/>
                  <a:pt x="3083087" y="2882178"/>
                </a:cubicBezTo>
                <a:cubicBezTo>
                  <a:pt x="3083295" y="2881985"/>
                  <a:pt x="3083400" y="2881888"/>
                  <a:pt x="3083504" y="2881791"/>
                </a:cubicBezTo>
                <a:cubicBezTo>
                  <a:pt x="3083150" y="2881409"/>
                  <a:pt x="3082780" y="2881220"/>
                  <a:pt x="3082426" y="2880838"/>
                </a:cubicBezTo>
                <a:close/>
                <a:moveTo>
                  <a:pt x="1335797" y="2878230"/>
                </a:moveTo>
                <a:cubicBezTo>
                  <a:pt x="1334202" y="2880066"/>
                  <a:pt x="1332607" y="2881900"/>
                  <a:pt x="1331187" y="2883926"/>
                </a:cubicBezTo>
                <a:cubicBezTo>
                  <a:pt x="1332078" y="2887186"/>
                  <a:pt x="1333104" y="2889965"/>
                  <a:pt x="1334458" y="2892262"/>
                </a:cubicBezTo>
                <a:cubicBezTo>
                  <a:pt x="1337144" y="2888884"/>
                  <a:pt x="1339918" y="2885600"/>
                  <a:pt x="1342500" y="2882320"/>
                </a:cubicBezTo>
                <a:cubicBezTo>
                  <a:pt x="1341849" y="2882035"/>
                  <a:pt x="1341301" y="2881654"/>
                  <a:pt x="1340842" y="2881369"/>
                </a:cubicBezTo>
                <a:cubicBezTo>
                  <a:pt x="1339097" y="2880323"/>
                  <a:pt x="1337544" y="2879276"/>
                  <a:pt x="1335797" y="2878230"/>
                </a:cubicBezTo>
                <a:close/>
                <a:moveTo>
                  <a:pt x="3582412" y="2874328"/>
                </a:moveTo>
                <a:cubicBezTo>
                  <a:pt x="3580389" y="2875495"/>
                  <a:pt x="3578245" y="2876948"/>
                  <a:pt x="3575688" y="2878790"/>
                </a:cubicBezTo>
                <a:cubicBezTo>
                  <a:pt x="3576943" y="2879935"/>
                  <a:pt x="3578094" y="2881177"/>
                  <a:pt x="3579350" y="2882322"/>
                </a:cubicBezTo>
                <a:cubicBezTo>
                  <a:pt x="3580235" y="2883277"/>
                  <a:pt x="3581137" y="2884039"/>
                  <a:pt x="3582126" y="2884898"/>
                </a:cubicBezTo>
                <a:cubicBezTo>
                  <a:pt x="3584108" y="2883059"/>
                  <a:pt x="3586178" y="2881318"/>
                  <a:pt x="3588160" y="2879481"/>
                </a:cubicBezTo>
                <a:cubicBezTo>
                  <a:pt x="3586180" y="2877764"/>
                  <a:pt x="3584392" y="2876047"/>
                  <a:pt x="3582412" y="2874328"/>
                </a:cubicBezTo>
                <a:close/>
                <a:moveTo>
                  <a:pt x="3648715" y="2869698"/>
                </a:moveTo>
                <a:cubicBezTo>
                  <a:pt x="3648298" y="2870085"/>
                  <a:pt x="3648075" y="2870472"/>
                  <a:pt x="3647642" y="2871050"/>
                </a:cubicBezTo>
                <a:cubicBezTo>
                  <a:pt x="3660798" y="2884612"/>
                  <a:pt x="3673602" y="2897788"/>
                  <a:pt x="3686494" y="2911064"/>
                </a:cubicBezTo>
                <a:cubicBezTo>
                  <a:pt x="3687624" y="2910192"/>
                  <a:pt x="3688949" y="2909321"/>
                  <a:pt x="3690081" y="2908449"/>
                </a:cubicBezTo>
                <a:cubicBezTo>
                  <a:pt x="3676472" y="2895659"/>
                  <a:pt x="3662587" y="2882775"/>
                  <a:pt x="3648715" y="2869698"/>
                </a:cubicBezTo>
                <a:close/>
                <a:moveTo>
                  <a:pt x="1165181" y="2869491"/>
                </a:moveTo>
                <a:lnTo>
                  <a:pt x="1166078" y="2869849"/>
                </a:lnTo>
                <a:lnTo>
                  <a:pt x="1159659" y="2878170"/>
                </a:lnTo>
                <a:lnTo>
                  <a:pt x="1158315" y="2877582"/>
                </a:lnTo>
                <a:close/>
                <a:moveTo>
                  <a:pt x="2325748" y="2867583"/>
                </a:moveTo>
                <a:cubicBezTo>
                  <a:pt x="2323484" y="2869325"/>
                  <a:pt x="2321415" y="2871067"/>
                  <a:pt x="2319344" y="2872809"/>
                </a:cubicBezTo>
                <a:cubicBezTo>
                  <a:pt x="2322154" y="2871447"/>
                  <a:pt x="2324667" y="2870182"/>
                  <a:pt x="2327373" y="2868916"/>
                </a:cubicBezTo>
                <a:cubicBezTo>
                  <a:pt x="2326737" y="2868441"/>
                  <a:pt x="2326294" y="2867964"/>
                  <a:pt x="2325748" y="2867583"/>
                </a:cubicBezTo>
                <a:close/>
                <a:moveTo>
                  <a:pt x="3643443" y="2864639"/>
                </a:moveTo>
                <a:cubicBezTo>
                  <a:pt x="3643131" y="2864928"/>
                  <a:pt x="3642905" y="2865315"/>
                  <a:pt x="3642489" y="2865701"/>
                </a:cubicBezTo>
                <a:cubicBezTo>
                  <a:pt x="3643553" y="2866847"/>
                  <a:pt x="3644720" y="2867899"/>
                  <a:pt x="3645782" y="2869044"/>
                </a:cubicBezTo>
                <a:cubicBezTo>
                  <a:pt x="3646200" y="2868657"/>
                  <a:pt x="3646512" y="2868368"/>
                  <a:pt x="3647019" y="2868075"/>
                </a:cubicBezTo>
                <a:cubicBezTo>
                  <a:pt x="3645868" y="2866834"/>
                  <a:pt x="3644699" y="2865785"/>
                  <a:pt x="3643443" y="2864639"/>
                </a:cubicBezTo>
                <a:close/>
                <a:moveTo>
                  <a:pt x="3641020" y="2862445"/>
                </a:moveTo>
                <a:cubicBezTo>
                  <a:pt x="3640708" y="2862735"/>
                  <a:pt x="3640290" y="2863122"/>
                  <a:pt x="3639977" y="2863412"/>
                </a:cubicBezTo>
                <a:cubicBezTo>
                  <a:pt x="3640522" y="2863791"/>
                  <a:pt x="3640966" y="2864270"/>
                  <a:pt x="3641321" y="2864653"/>
                </a:cubicBezTo>
                <a:cubicBezTo>
                  <a:pt x="3641739" y="2864266"/>
                  <a:pt x="3642052" y="2863976"/>
                  <a:pt x="3642453" y="2863782"/>
                </a:cubicBezTo>
                <a:cubicBezTo>
                  <a:pt x="3642010" y="2863303"/>
                  <a:pt x="3641461" y="2862920"/>
                  <a:pt x="3641020" y="2862445"/>
                </a:cubicBezTo>
                <a:close/>
                <a:moveTo>
                  <a:pt x="3821443" y="2853084"/>
                </a:moveTo>
                <a:cubicBezTo>
                  <a:pt x="3813427" y="2860336"/>
                  <a:pt x="3804668" y="2868458"/>
                  <a:pt x="3795925" y="2876391"/>
                </a:cubicBezTo>
                <a:cubicBezTo>
                  <a:pt x="3811488" y="2892337"/>
                  <a:pt x="3826314" y="2907905"/>
                  <a:pt x="3840693" y="2922996"/>
                </a:cubicBezTo>
                <a:lnTo>
                  <a:pt x="3876263" y="2894633"/>
                </a:lnTo>
                <a:cubicBezTo>
                  <a:pt x="3858653" y="2881291"/>
                  <a:pt x="3840322" y="2867377"/>
                  <a:pt x="3821443" y="2853084"/>
                </a:cubicBezTo>
                <a:close/>
                <a:moveTo>
                  <a:pt x="2274700" y="2844741"/>
                </a:moveTo>
                <a:lnTo>
                  <a:pt x="2273359" y="2845807"/>
                </a:lnTo>
                <a:cubicBezTo>
                  <a:pt x="2274171" y="2846474"/>
                  <a:pt x="2275089" y="2847044"/>
                  <a:pt x="2275901" y="2847713"/>
                </a:cubicBezTo>
                <a:cubicBezTo>
                  <a:pt x="2276214" y="2847422"/>
                  <a:pt x="2276631" y="2847035"/>
                  <a:pt x="2277049" y="2846648"/>
                </a:cubicBezTo>
                <a:cubicBezTo>
                  <a:pt x="2276235" y="2845982"/>
                  <a:pt x="2275512" y="2845410"/>
                  <a:pt x="2274700" y="2844741"/>
                </a:cubicBezTo>
                <a:close/>
                <a:moveTo>
                  <a:pt x="3615283" y="2838873"/>
                </a:moveTo>
                <a:cubicBezTo>
                  <a:pt x="3618327" y="2841737"/>
                  <a:pt x="3621264" y="2844697"/>
                  <a:pt x="3624205" y="2847656"/>
                </a:cubicBezTo>
                <a:cubicBezTo>
                  <a:pt x="3624308" y="2847560"/>
                  <a:pt x="3624517" y="2847367"/>
                  <a:pt x="3624517" y="2847367"/>
                </a:cubicBezTo>
                <a:cubicBezTo>
                  <a:pt x="3621474" y="2844503"/>
                  <a:pt x="3618327" y="2841737"/>
                  <a:pt x="3615283" y="2838873"/>
                </a:cubicBezTo>
                <a:close/>
                <a:moveTo>
                  <a:pt x="2286342" y="2835545"/>
                </a:moveTo>
                <a:lnTo>
                  <a:pt x="2281502" y="2839320"/>
                </a:lnTo>
                <a:cubicBezTo>
                  <a:pt x="2281945" y="2839798"/>
                  <a:pt x="2282388" y="2840276"/>
                  <a:pt x="2282832" y="2840756"/>
                </a:cubicBezTo>
                <a:cubicBezTo>
                  <a:pt x="2284396" y="2839306"/>
                  <a:pt x="2285871" y="2837757"/>
                  <a:pt x="2287331" y="2836403"/>
                </a:cubicBezTo>
                <a:cubicBezTo>
                  <a:pt x="2287066" y="2836116"/>
                  <a:pt x="2286694" y="2835926"/>
                  <a:pt x="2286342" y="2835545"/>
                </a:cubicBezTo>
                <a:close/>
                <a:moveTo>
                  <a:pt x="2255705" y="2829487"/>
                </a:moveTo>
                <a:cubicBezTo>
                  <a:pt x="2255078" y="2830068"/>
                  <a:pt x="2254349" y="2830744"/>
                  <a:pt x="2253619" y="2831421"/>
                </a:cubicBezTo>
                <a:cubicBezTo>
                  <a:pt x="2255984" y="2833134"/>
                  <a:pt x="2258438" y="2834946"/>
                  <a:pt x="2260895" y="2836758"/>
                </a:cubicBezTo>
                <a:cubicBezTo>
                  <a:pt x="2261417" y="2836273"/>
                  <a:pt x="2262041" y="2835694"/>
                  <a:pt x="2262578" y="2835018"/>
                </a:cubicBezTo>
                <a:cubicBezTo>
                  <a:pt x="2262031" y="2834636"/>
                  <a:pt x="2261676" y="2834253"/>
                  <a:pt x="2261130" y="2833873"/>
                </a:cubicBezTo>
                <a:cubicBezTo>
                  <a:pt x="2259415" y="2832442"/>
                  <a:pt x="2257509" y="2831013"/>
                  <a:pt x="2255705" y="2829487"/>
                </a:cubicBezTo>
                <a:close/>
                <a:moveTo>
                  <a:pt x="3530876" y="2827957"/>
                </a:moveTo>
                <a:cubicBezTo>
                  <a:pt x="3529608" y="2829308"/>
                  <a:pt x="3528149" y="2830661"/>
                  <a:pt x="3526778" y="2832113"/>
                </a:cubicBezTo>
                <a:cubicBezTo>
                  <a:pt x="3539998" y="2844904"/>
                  <a:pt x="3553233" y="2857504"/>
                  <a:pt x="3566291" y="2869913"/>
                </a:cubicBezTo>
                <a:cubicBezTo>
                  <a:pt x="3568466" y="2868076"/>
                  <a:pt x="3570416" y="2866621"/>
                  <a:pt x="3572172" y="2865169"/>
                </a:cubicBezTo>
                <a:cubicBezTo>
                  <a:pt x="3558625" y="2852859"/>
                  <a:pt x="3544794" y="2840455"/>
                  <a:pt x="3530876" y="2827957"/>
                </a:cubicBezTo>
                <a:close/>
                <a:moveTo>
                  <a:pt x="3684614" y="2824329"/>
                </a:moveTo>
                <a:cubicBezTo>
                  <a:pt x="3682038" y="2826362"/>
                  <a:pt x="3679568" y="2828297"/>
                  <a:pt x="3677184" y="2830329"/>
                </a:cubicBezTo>
                <a:cubicBezTo>
                  <a:pt x="3702885" y="2855534"/>
                  <a:pt x="3728212" y="2880549"/>
                  <a:pt x="3752802" y="2905184"/>
                </a:cubicBezTo>
                <a:cubicBezTo>
                  <a:pt x="3753845" y="2904218"/>
                  <a:pt x="3754977" y="2903346"/>
                  <a:pt x="3756020" y="2902379"/>
                </a:cubicBezTo>
                <a:cubicBezTo>
                  <a:pt x="3740200" y="2883647"/>
                  <a:pt x="3723849" y="2864341"/>
                  <a:pt x="3706600" y="2844274"/>
                </a:cubicBezTo>
                <a:cubicBezTo>
                  <a:pt x="3699331" y="2837688"/>
                  <a:pt x="3691972" y="2831009"/>
                  <a:pt x="3684614" y="2824329"/>
                </a:cubicBezTo>
                <a:close/>
                <a:moveTo>
                  <a:pt x="3679961" y="2819938"/>
                </a:moveTo>
                <a:cubicBezTo>
                  <a:pt x="3676646" y="2825146"/>
                  <a:pt x="3674756" y="2829385"/>
                  <a:pt x="3684454" y="2823945"/>
                </a:cubicBezTo>
                <a:cubicBezTo>
                  <a:pt x="3682917" y="2822706"/>
                  <a:pt x="3681482" y="2821371"/>
                  <a:pt x="3679961" y="2819938"/>
                </a:cubicBezTo>
                <a:close/>
                <a:moveTo>
                  <a:pt x="2266726" y="2819622"/>
                </a:moveTo>
                <a:cubicBezTo>
                  <a:pt x="2265909" y="2820202"/>
                  <a:pt x="2265178" y="2820880"/>
                  <a:pt x="2264448" y="2821557"/>
                </a:cubicBezTo>
                <a:cubicBezTo>
                  <a:pt x="2265865" y="2823086"/>
                  <a:pt x="2267387" y="2824517"/>
                  <a:pt x="2268716" y="2825950"/>
                </a:cubicBezTo>
                <a:cubicBezTo>
                  <a:pt x="2269160" y="2826428"/>
                  <a:pt x="2269601" y="2826904"/>
                  <a:pt x="2270045" y="2827383"/>
                </a:cubicBezTo>
                <a:cubicBezTo>
                  <a:pt x="2270983" y="2826513"/>
                  <a:pt x="2271833" y="2825546"/>
                  <a:pt x="2272876" y="2824578"/>
                </a:cubicBezTo>
                <a:cubicBezTo>
                  <a:pt x="2270791" y="2822961"/>
                  <a:pt x="2268811" y="2821240"/>
                  <a:pt x="2266726" y="2819622"/>
                </a:cubicBezTo>
                <a:close/>
                <a:moveTo>
                  <a:pt x="1182318" y="2814995"/>
                </a:moveTo>
                <a:cubicBezTo>
                  <a:pt x="1180841" y="2816540"/>
                  <a:pt x="1179141" y="2818473"/>
                  <a:pt x="1177337" y="2820500"/>
                </a:cubicBezTo>
                <a:cubicBezTo>
                  <a:pt x="1180579" y="2822113"/>
                  <a:pt x="1184013" y="2823726"/>
                  <a:pt x="1187256" y="2825338"/>
                </a:cubicBezTo>
                <a:cubicBezTo>
                  <a:pt x="1194794" y="2821548"/>
                  <a:pt x="1198510" y="2823253"/>
                  <a:pt x="1202497" y="2823996"/>
                </a:cubicBezTo>
                <a:cubicBezTo>
                  <a:pt x="1202913" y="2823610"/>
                  <a:pt x="1203243" y="2823128"/>
                  <a:pt x="1203659" y="2822743"/>
                </a:cubicBezTo>
                <a:cubicBezTo>
                  <a:pt x="1196536" y="2820286"/>
                  <a:pt x="1189515" y="2817738"/>
                  <a:pt x="1182318" y="2814995"/>
                </a:cubicBezTo>
                <a:close/>
                <a:moveTo>
                  <a:pt x="3673593" y="2814117"/>
                </a:moveTo>
                <a:cubicBezTo>
                  <a:pt x="3671420" y="2815957"/>
                  <a:pt x="3669141" y="2817891"/>
                  <a:pt x="3666758" y="2819923"/>
                </a:cubicBezTo>
                <a:cubicBezTo>
                  <a:pt x="3667217" y="2820207"/>
                  <a:pt x="3667571" y="2820590"/>
                  <a:pt x="3667837" y="2820876"/>
                </a:cubicBezTo>
                <a:cubicBezTo>
                  <a:pt x="3667925" y="2820971"/>
                  <a:pt x="3668102" y="2821162"/>
                  <a:pt x="3668192" y="2821259"/>
                </a:cubicBezTo>
                <a:cubicBezTo>
                  <a:pt x="3670976" y="2819032"/>
                  <a:pt x="3673432" y="2817288"/>
                  <a:pt x="3675573" y="2815834"/>
                </a:cubicBezTo>
                <a:cubicBezTo>
                  <a:pt x="3674848" y="2815262"/>
                  <a:pt x="3674317" y="2814689"/>
                  <a:pt x="3673593" y="2814117"/>
                </a:cubicBezTo>
                <a:close/>
                <a:moveTo>
                  <a:pt x="2231728" y="2810325"/>
                </a:moveTo>
                <a:cubicBezTo>
                  <a:pt x="2230685" y="2811292"/>
                  <a:pt x="2229627" y="2812452"/>
                  <a:pt x="2228673" y="2813515"/>
                </a:cubicBezTo>
                <a:cubicBezTo>
                  <a:pt x="2230862" y="2815038"/>
                  <a:pt x="2232945" y="2816657"/>
                  <a:pt x="2235134" y="2818182"/>
                </a:cubicBezTo>
                <a:cubicBezTo>
                  <a:pt x="2235897" y="2817120"/>
                  <a:pt x="2236762" y="2815963"/>
                  <a:pt x="2237507" y="2815093"/>
                </a:cubicBezTo>
                <a:cubicBezTo>
                  <a:pt x="2235615" y="2813472"/>
                  <a:pt x="2233812" y="2811946"/>
                  <a:pt x="2231728" y="2810325"/>
                </a:cubicBezTo>
                <a:close/>
                <a:moveTo>
                  <a:pt x="2453961" y="2809449"/>
                </a:moveTo>
                <a:cubicBezTo>
                  <a:pt x="2452976" y="2810897"/>
                  <a:pt x="2451903" y="2812249"/>
                  <a:pt x="2450917" y="2813696"/>
                </a:cubicBezTo>
                <a:cubicBezTo>
                  <a:pt x="2458280" y="2819126"/>
                  <a:pt x="2465661" y="2824365"/>
                  <a:pt x="2473230" y="2829602"/>
                </a:cubicBezTo>
                <a:cubicBezTo>
                  <a:pt x="2474467" y="2828636"/>
                  <a:pt x="2475597" y="2827763"/>
                  <a:pt x="2476834" y="2826794"/>
                </a:cubicBezTo>
                <a:cubicBezTo>
                  <a:pt x="2469117" y="2820981"/>
                  <a:pt x="2461487" y="2815264"/>
                  <a:pt x="2453961" y="2809449"/>
                </a:cubicBezTo>
                <a:close/>
                <a:moveTo>
                  <a:pt x="3304409" y="2800421"/>
                </a:moveTo>
                <a:cubicBezTo>
                  <a:pt x="3303261" y="2801485"/>
                  <a:pt x="3302205" y="2802644"/>
                  <a:pt x="3301041" y="2803901"/>
                </a:cubicBezTo>
                <a:cubicBezTo>
                  <a:pt x="3302563" y="2805334"/>
                  <a:pt x="3303997" y="2806670"/>
                  <a:pt x="3305534" y="2807907"/>
                </a:cubicBezTo>
                <a:cubicBezTo>
                  <a:pt x="3306784" y="2806748"/>
                  <a:pt x="3307843" y="2805586"/>
                  <a:pt x="3309093" y="2804427"/>
                </a:cubicBezTo>
                <a:cubicBezTo>
                  <a:pt x="3307557" y="2803189"/>
                  <a:pt x="3305932" y="2801853"/>
                  <a:pt x="3304409" y="2800421"/>
                </a:cubicBezTo>
                <a:close/>
                <a:moveTo>
                  <a:pt x="2213474" y="2795451"/>
                </a:moveTo>
                <a:lnTo>
                  <a:pt x="2209762" y="2799604"/>
                </a:lnTo>
                <a:cubicBezTo>
                  <a:pt x="2213946" y="2802651"/>
                  <a:pt x="2218131" y="2805700"/>
                  <a:pt x="2222315" y="2808749"/>
                </a:cubicBezTo>
                <a:cubicBezTo>
                  <a:pt x="2223374" y="2807588"/>
                  <a:pt x="2224521" y="2806526"/>
                  <a:pt x="2225684" y="2805268"/>
                </a:cubicBezTo>
                <a:cubicBezTo>
                  <a:pt x="2221709" y="2802029"/>
                  <a:pt x="2217626" y="2798883"/>
                  <a:pt x="2213474" y="2795451"/>
                </a:cubicBezTo>
                <a:close/>
                <a:moveTo>
                  <a:pt x="1128766" y="2794475"/>
                </a:moveTo>
                <a:cubicBezTo>
                  <a:pt x="1128332" y="2795053"/>
                  <a:pt x="1127707" y="2795633"/>
                  <a:pt x="1127466" y="2796212"/>
                </a:cubicBezTo>
                <a:cubicBezTo>
                  <a:pt x="1137016" y="2800861"/>
                  <a:pt x="1146933" y="2805700"/>
                  <a:pt x="1157220" y="2810728"/>
                </a:cubicBezTo>
                <a:cubicBezTo>
                  <a:pt x="1158039" y="2810146"/>
                  <a:pt x="1158634" y="2809951"/>
                  <a:pt x="1158989" y="2810333"/>
                </a:cubicBezTo>
                <a:cubicBezTo>
                  <a:pt x="1157596" y="2809669"/>
                  <a:pt x="1157176" y="2807751"/>
                  <a:pt x="1157171" y="2805446"/>
                </a:cubicBezTo>
                <a:cubicBezTo>
                  <a:pt x="1156237" y="2805066"/>
                  <a:pt x="1155112" y="2804691"/>
                  <a:pt x="1154178" y="2804309"/>
                </a:cubicBezTo>
                <a:cubicBezTo>
                  <a:pt x="1145871" y="2800998"/>
                  <a:pt x="1137265" y="2797785"/>
                  <a:pt x="1128766" y="2794475"/>
                </a:cubicBezTo>
                <a:close/>
                <a:moveTo>
                  <a:pt x="3485266" y="2786927"/>
                </a:moveTo>
                <a:cubicBezTo>
                  <a:pt x="3484416" y="2787891"/>
                  <a:pt x="3483373" y="2788859"/>
                  <a:pt x="3482419" y="2789923"/>
                </a:cubicBezTo>
                <a:cubicBezTo>
                  <a:pt x="3483320" y="2790685"/>
                  <a:pt x="3484116" y="2791544"/>
                  <a:pt x="3485019" y="2792308"/>
                </a:cubicBezTo>
                <a:cubicBezTo>
                  <a:pt x="3486150" y="2791435"/>
                  <a:pt x="3487281" y="2790565"/>
                  <a:pt x="3488324" y="2789598"/>
                </a:cubicBezTo>
                <a:cubicBezTo>
                  <a:pt x="3487335" y="2788739"/>
                  <a:pt x="3486257" y="2787786"/>
                  <a:pt x="3485266" y="2786927"/>
                </a:cubicBezTo>
                <a:close/>
                <a:moveTo>
                  <a:pt x="2201089" y="2785439"/>
                </a:moveTo>
                <a:lnTo>
                  <a:pt x="2196009" y="2789793"/>
                </a:lnTo>
                <a:cubicBezTo>
                  <a:pt x="2198924" y="2791889"/>
                  <a:pt x="2201837" y="2793984"/>
                  <a:pt x="2204838" y="2796175"/>
                </a:cubicBezTo>
                <a:lnTo>
                  <a:pt x="2209217" y="2792114"/>
                </a:lnTo>
                <a:cubicBezTo>
                  <a:pt x="2206601" y="2789919"/>
                  <a:pt x="2203897" y="2787632"/>
                  <a:pt x="2201089" y="2785439"/>
                </a:cubicBezTo>
                <a:close/>
                <a:moveTo>
                  <a:pt x="1098807" y="2782457"/>
                </a:moveTo>
                <a:cubicBezTo>
                  <a:pt x="1107248" y="2786537"/>
                  <a:pt x="1116054" y="2790806"/>
                  <a:pt x="1125145" y="2795170"/>
                </a:cubicBezTo>
                <a:cubicBezTo>
                  <a:pt x="1125472" y="2794687"/>
                  <a:pt x="1125711" y="2794109"/>
                  <a:pt x="1126145" y="2793530"/>
                </a:cubicBezTo>
                <a:cubicBezTo>
                  <a:pt x="1117080" y="2790029"/>
                  <a:pt x="1107946" y="2786244"/>
                  <a:pt x="1098807" y="2782457"/>
                </a:cubicBezTo>
                <a:close/>
                <a:moveTo>
                  <a:pt x="1221110" y="2779023"/>
                </a:moveTo>
                <a:cubicBezTo>
                  <a:pt x="1220142" y="2780278"/>
                  <a:pt x="1219050" y="2781820"/>
                  <a:pt x="1218288" y="2782882"/>
                </a:cubicBezTo>
                <a:cubicBezTo>
                  <a:pt x="1222818" y="2785257"/>
                  <a:pt x="1227347" y="2787629"/>
                  <a:pt x="1231788" y="2789907"/>
                </a:cubicBezTo>
                <a:cubicBezTo>
                  <a:pt x="1233085" y="2788171"/>
                  <a:pt x="1234473" y="2786530"/>
                  <a:pt x="1235965" y="2784791"/>
                </a:cubicBezTo>
                <a:cubicBezTo>
                  <a:pt x="1230913" y="2782900"/>
                  <a:pt x="1226057" y="2781009"/>
                  <a:pt x="1221110" y="2779023"/>
                </a:cubicBezTo>
                <a:close/>
                <a:moveTo>
                  <a:pt x="2190328" y="2776763"/>
                </a:moveTo>
                <a:cubicBezTo>
                  <a:pt x="2188274" y="2778312"/>
                  <a:pt x="2186128" y="2779766"/>
                  <a:pt x="2184092" y="2781123"/>
                </a:cubicBezTo>
                <a:cubicBezTo>
                  <a:pt x="2184815" y="2781696"/>
                  <a:pt x="2185644" y="2782171"/>
                  <a:pt x="2186369" y="2782744"/>
                </a:cubicBezTo>
                <a:cubicBezTo>
                  <a:pt x="2187374" y="2783409"/>
                  <a:pt x="2188277" y="2784172"/>
                  <a:pt x="2189193" y="2784744"/>
                </a:cubicBezTo>
                <a:cubicBezTo>
                  <a:pt x="2190876" y="2783003"/>
                  <a:pt x="2192544" y="2781455"/>
                  <a:pt x="2194126" y="2779813"/>
                </a:cubicBezTo>
                <a:cubicBezTo>
                  <a:pt x="2192958" y="2778763"/>
                  <a:pt x="2191598" y="2777716"/>
                  <a:pt x="2190328" y="2776763"/>
                </a:cubicBezTo>
                <a:close/>
                <a:moveTo>
                  <a:pt x="3471435" y="2774523"/>
                </a:moveTo>
                <a:cubicBezTo>
                  <a:pt x="3470587" y="2775489"/>
                  <a:pt x="3469752" y="2776262"/>
                  <a:pt x="3469006" y="2777131"/>
                </a:cubicBezTo>
                <a:cubicBezTo>
                  <a:pt x="3470352" y="2778373"/>
                  <a:pt x="3471590" y="2779709"/>
                  <a:pt x="3473129" y="2780949"/>
                </a:cubicBezTo>
                <a:cubicBezTo>
                  <a:pt x="3474051" y="2780270"/>
                  <a:pt x="3475271" y="2779494"/>
                  <a:pt x="3476297" y="2778719"/>
                </a:cubicBezTo>
                <a:cubicBezTo>
                  <a:pt x="3474674" y="2777385"/>
                  <a:pt x="3473063" y="2775859"/>
                  <a:pt x="3471435" y="2774523"/>
                </a:cubicBezTo>
                <a:close/>
                <a:moveTo>
                  <a:pt x="3716546" y="2773218"/>
                </a:moveTo>
                <a:cubicBezTo>
                  <a:pt x="3712737" y="2776222"/>
                  <a:pt x="3708716" y="2779414"/>
                  <a:pt x="3704247" y="2783382"/>
                </a:cubicBezTo>
                <a:cubicBezTo>
                  <a:pt x="3735632" y="2814508"/>
                  <a:pt x="3765359" y="2844684"/>
                  <a:pt x="3793444" y="2873716"/>
                </a:cubicBezTo>
                <a:lnTo>
                  <a:pt x="3819357" y="2851462"/>
                </a:lnTo>
                <a:cubicBezTo>
                  <a:pt x="3786683" y="2826684"/>
                  <a:pt x="3752384" y="2800572"/>
                  <a:pt x="3716546" y="2773218"/>
                </a:cubicBezTo>
                <a:close/>
                <a:moveTo>
                  <a:pt x="2962674" y="2772821"/>
                </a:moveTo>
                <a:cubicBezTo>
                  <a:pt x="2962433" y="2773400"/>
                  <a:pt x="2962075" y="2774266"/>
                  <a:pt x="2961730" y="2774941"/>
                </a:cubicBezTo>
                <a:cubicBezTo>
                  <a:pt x="2962526" y="2775800"/>
                  <a:pt x="2963430" y="2776563"/>
                  <a:pt x="2964242" y="2777231"/>
                </a:cubicBezTo>
                <a:cubicBezTo>
                  <a:pt x="2964675" y="2776653"/>
                  <a:pt x="2965211" y="2775976"/>
                  <a:pt x="2965645" y="2775397"/>
                </a:cubicBezTo>
                <a:cubicBezTo>
                  <a:pt x="2964655" y="2774539"/>
                  <a:pt x="2963664" y="2773680"/>
                  <a:pt x="2962674" y="2772821"/>
                </a:cubicBezTo>
                <a:close/>
                <a:moveTo>
                  <a:pt x="3454517" y="2759833"/>
                </a:moveTo>
                <a:cubicBezTo>
                  <a:pt x="3453787" y="2760510"/>
                  <a:pt x="3453250" y="2761184"/>
                  <a:pt x="3452623" y="2761765"/>
                </a:cubicBezTo>
                <a:cubicBezTo>
                  <a:pt x="3452994" y="2761954"/>
                  <a:pt x="3453348" y="2762336"/>
                  <a:pt x="3453703" y="2762719"/>
                </a:cubicBezTo>
                <a:cubicBezTo>
                  <a:pt x="3454433" y="2762041"/>
                  <a:pt x="3455058" y="2761462"/>
                  <a:pt x="3455683" y="2760882"/>
                </a:cubicBezTo>
                <a:cubicBezTo>
                  <a:pt x="3455329" y="2760499"/>
                  <a:pt x="3454870" y="2760214"/>
                  <a:pt x="3454517" y="2759833"/>
                </a:cubicBezTo>
                <a:close/>
                <a:moveTo>
                  <a:pt x="1170524" y="2758773"/>
                </a:moveTo>
                <a:cubicBezTo>
                  <a:pt x="1172005" y="2759531"/>
                  <a:pt x="1173484" y="2760292"/>
                  <a:pt x="1174876" y="2760954"/>
                </a:cubicBezTo>
                <a:cubicBezTo>
                  <a:pt x="1174979" y="2760859"/>
                  <a:pt x="1174892" y="2760763"/>
                  <a:pt x="1174997" y="2760665"/>
                </a:cubicBezTo>
                <a:cubicBezTo>
                  <a:pt x="1173501" y="2760099"/>
                  <a:pt x="1172005" y="2759531"/>
                  <a:pt x="1170524" y="2758773"/>
                </a:cubicBezTo>
                <a:close/>
                <a:moveTo>
                  <a:pt x="3605273" y="2752572"/>
                </a:moveTo>
                <a:cubicBezTo>
                  <a:pt x="3603902" y="2754021"/>
                  <a:pt x="3602427" y="2755568"/>
                  <a:pt x="3600950" y="2757114"/>
                </a:cubicBezTo>
                <a:cubicBezTo>
                  <a:pt x="3621424" y="2776681"/>
                  <a:pt x="3641616" y="2796156"/>
                  <a:pt x="3661749" y="2815150"/>
                </a:cubicBezTo>
                <a:cubicBezTo>
                  <a:pt x="3664028" y="2813216"/>
                  <a:pt x="3666219" y="2811183"/>
                  <a:pt x="3668289" y="2809443"/>
                </a:cubicBezTo>
                <a:cubicBezTo>
                  <a:pt x="3647736" y="2790836"/>
                  <a:pt x="3626831" y="2771845"/>
                  <a:pt x="3605273" y="2752572"/>
                </a:cubicBezTo>
                <a:close/>
                <a:moveTo>
                  <a:pt x="3600073" y="2747800"/>
                </a:moveTo>
                <a:cubicBezTo>
                  <a:pt x="3598613" y="2749155"/>
                  <a:pt x="3597048" y="2750605"/>
                  <a:pt x="3595589" y="2751958"/>
                </a:cubicBezTo>
                <a:cubicBezTo>
                  <a:pt x="3596209" y="2752628"/>
                  <a:pt x="3597022" y="2753296"/>
                  <a:pt x="3597730" y="2754060"/>
                </a:cubicBezTo>
                <a:cubicBezTo>
                  <a:pt x="3599191" y="2752705"/>
                  <a:pt x="3600668" y="2751159"/>
                  <a:pt x="3602409" y="2749900"/>
                </a:cubicBezTo>
                <a:cubicBezTo>
                  <a:pt x="3601594" y="2749232"/>
                  <a:pt x="3600885" y="2748468"/>
                  <a:pt x="3600073" y="2747800"/>
                </a:cubicBezTo>
                <a:close/>
                <a:moveTo>
                  <a:pt x="3440478" y="2747621"/>
                </a:moveTo>
                <a:lnTo>
                  <a:pt x="3439210" y="2748973"/>
                </a:lnTo>
                <a:cubicBezTo>
                  <a:pt x="3440201" y="2749831"/>
                  <a:pt x="3441087" y="2750787"/>
                  <a:pt x="3442077" y="2751645"/>
                </a:cubicBezTo>
                <a:cubicBezTo>
                  <a:pt x="3442598" y="2751162"/>
                  <a:pt x="3443210" y="2750776"/>
                  <a:pt x="3443537" y="2750291"/>
                </a:cubicBezTo>
                <a:cubicBezTo>
                  <a:pt x="3442547" y="2749433"/>
                  <a:pt x="3441467" y="2748478"/>
                  <a:pt x="3440478" y="2747621"/>
                </a:cubicBezTo>
                <a:close/>
                <a:moveTo>
                  <a:pt x="2533334" y="2742777"/>
                </a:moveTo>
                <a:cubicBezTo>
                  <a:pt x="2533020" y="2743068"/>
                  <a:pt x="2532619" y="2743262"/>
                  <a:pt x="2532306" y="2743551"/>
                </a:cubicBezTo>
                <a:cubicBezTo>
                  <a:pt x="2538044" y="2747649"/>
                  <a:pt x="2543782" y="2751744"/>
                  <a:pt x="2549609" y="2755936"/>
                </a:cubicBezTo>
                <a:cubicBezTo>
                  <a:pt x="2544184" y="2751551"/>
                  <a:pt x="2538758" y="2747165"/>
                  <a:pt x="2533334" y="2742777"/>
                </a:cubicBezTo>
                <a:close/>
                <a:moveTo>
                  <a:pt x="3585326" y="2734826"/>
                </a:moveTo>
                <a:cubicBezTo>
                  <a:pt x="3583955" y="2736274"/>
                  <a:pt x="3582776" y="2737722"/>
                  <a:pt x="3581806" y="2738977"/>
                </a:cubicBezTo>
                <a:cubicBezTo>
                  <a:pt x="3582974" y="2740028"/>
                  <a:pt x="3584037" y="2741174"/>
                  <a:pt x="3585203" y="2742223"/>
                </a:cubicBezTo>
                <a:cubicBezTo>
                  <a:pt x="3586722" y="2741351"/>
                  <a:pt x="3588357" y="2740187"/>
                  <a:pt x="3589995" y="2739024"/>
                </a:cubicBezTo>
                <a:cubicBezTo>
                  <a:pt x="3588473" y="2737593"/>
                  <a:pt x="3586847" y="2736256"/>
                  <a:pt x="3585326" y="2734826"/>
                </a:cubicBezTo>
                <a:close/>
                <a:moveTo>
                  <a:pt x="2261388" y="2733965"/>
                </a:moveTo>
                <a:lnTo>
                  <a:pt x="2260762" y="2734547"/>
                </a:lnTo>
                <a:cubicBezTo>
                  <a:pt x="2266478" y="2740080"/>
                  <a:pt x="2272106" y="2745524"/>
                  <a:pt x="2277732" y="2750965"/>
                </a:cubicBezTo>
                <a:cubicBezTo>
                  <a:pt x="2278358" y="2750385"/>
                  <a:pt x="2278896" y="2749708"/>
                  <a:pt x="2279417" y="2749225"/>
                </a:cubicBezTo>
                <a:cubicBezTo>
                  <a:pt x="2273195" y="2743979"/>
                  <a:pt x="2267255" y="2738827"/>
                  <a:pt x="2261388" y="2733965"/>
                </a:cubicBezTo>
                <a:close/>
                <a:moveTo>
                  <a:pt x="2917490" y="2732462"/>
                </a:moveTo>
                <a:lnTo>
                  <a:pt x="2915477" y="2734684"/>
                </a:lnTo>
                <a:cubicBezTo>
                  <a:pt x="2920798" y="2739168"/>
                  <a:pt x="2926030" y="2743553"/>
                  <a:pt x="2931247" y="2748133"/>
                </a:cubicBezTo>
                <a:cubicBezTo>
                  <a:pt x="2934038" y="2750516"/>
                  <a:pt x="2936728" y="2752997"/>
                  <a:pt x="2939521" y="2755384"/>
                </a:cubicBezTo>
                <a:cubicBezTo>
                  <a:pt x="2940412" y="2755090"/>
                  <a:pt x="2941392" y="2754890"/>
                  <a:pt x="2942284" y="2754596"/>
                </a:cubicBezTo>
                <a:cubicBezTo>
                  <a:pt x="2941642" y="2755370"/>
                  <a:pt x="2941404" y="2755947"/>
                  <a:pt x="2940955" y="2756721"/>
                </a:cubicBezTo>
                <a:cubicBezTo>
                  <a:pt x="2946169" y="2761298"/>
                  <a:pt x="2951474" y="2765973"/>
                  <a:pt x="2956691" y="2770552"/>
                </a:cubicBezTo>
                <a:cubicBezTo>
                  <a:pt x="2957035" y="2769878"/>
                  <a:pt x="2957572" y="2769203"/>
                  <a:pt x="2958004" y="2768623"/>
                </a:cubicBezTo>
                <a:cubicBezTo>
                  <a:pt x="2952700" y="2763949"/>
                  <a:pt x="2947500" y="2759177"/>
                  <a:pt x="2942196" y="2754502"/>
                </a:cubicBezTo>
                <a:cubicBezTo>
                  <a:pt x="2934023" y="2747155"/>
                  <a:pt x="2925661" y="2739809"/>
                  <a:pt x="2917490" y="2732462"/>
                </a:cubicBezTo>
                <a:close/>
                <a:moveTo>
                  <a:pt x="1259906" y="2732386"/>
                </a:moveTo>
                <a:lnTo>
                  <a:pt x="1259088" y="2732968"/>
                </a:lnTo>
                <a:cubicBezTo>
                  <a:pt x="1260198" y="2733537"/>
                  <a:pt x="1261218" y="2734011"/>
                  <a:pt x="1262330" y="2734580"/>
                </a:cubicBezTo>
                <a:cubicBezTo>
                  <a:pt x="1262643" y="2734291"/>
                  <a:pt x="1262868" y="2733906"/>
                  <a:pt x="1263092" y="2733519"/>
                </a:cubicBezTo>
                <a:cubicBezTo>
                  <a:pt x="1262070" y="2733046"/>
                  <a:pt x="1261031" y="2732764"/>
                  <a:pt x="1259906" y="2732386"/>
                </a:cubicBezTo>
                <a:close/>
                <a:moveTo>
                  <a:pt x="3572929" y="2723758"/>
                </a:moveTo>
                <a:cubicBezTo>
                  <a:pt x="3571679" y="2724919"/>
                  <a:pt x="3570531" y="2725983"/>
                  <a:pt x="3569280" y="2727143"/>
                </a:cubicBezTo>
                <a:cubicBezTo>
                  <a:pt x="3573311" y="2730864"/>
                  <a:pt x="3577348" y="2734587"/>
                  <a:pt x="3581187" y="2738310"/>
                </a:cubicBezTo>
                <a:cubicBezTo>
                  <a:pt x="3582348" y="2737053"/>
                  <a:pt x="3583703" y="2735796"/>
                  <a:pt x="3584972" y="2734444"/>
                </a:cubicBezTo>
                <a:cubicBezTo>
                  <a:pt x="3581293" y="2731104"/>
                  <a:pt x="3577704" y="2727860"/>
                  <a:pt x="3573920" y="2724617"/>
                </a:cubicBezTo>
                <a:cubicBezTo>
                  <a:pt x="3573653" y="2724330"/>
                  <a:pt x="3573193" y="2724043"/>
                  <a:pt x="3572929" y="2723758"/>
                </a:cubicBezTo>
                <a:close/>
                <a:moveTo>
                  <a:pt x="3643159" y="2717085"/>
                </a:moveTo>
                <a:cubicBezTo>
                  <a:pt x="3641925" y="2718053"/>
                  <a:pt x="3640599" y="2718927"/>
                  <a:pt x="3639364" y="2719896"/>
                </a:cubicBezTo>
                <a:cubicBezTo>
                  <a:pt x="3660900" y="2740609"/>
                  <a:pt x="3681873" y="2761134"/>
                  <a:pt x="3702197" y="2781378"/>
                </a:cubicBezTo>
                <a:cubicBezTo>
                  <a:pt x="3706736" y="2777698"/>
                  <a:pt x="3710755" y="2774503"/>
                  <a:pt x="3714551" y="2771694"/>
                </a:cubicBezTo>
                <a:cubicBezTo>
                  <a:pt x="3699310" y="2760068"/>
                  <a:pt x="3683890" y="2748250"/>
                  <a:pt x="3668011" y="2736147"/>
                </a:cubicBezTo>
                <a:cubicBezTo>
                  <a:pt x="3659763" y="2729761"/>
                  <a:pt x="3651409" y="2723472"/>
                  <a:pt x="3643159" y="2717085"/>
                </a:cubicBezTo>
                <a:close/>
                <a:moveTo>
                  <a:pt x="3637083" y="2712416"/>
                </a:moveTo>
                <a:cubicBezTo>
                  <a:pt x="3636337" y="2713285"/>
                  <a:pt x="3635399" y="2714154"/>
                  <a:pt x="3634460" y="2715025"/>
                </a:cubicBezTo>
                <a:cubicBezTo>
                  <a:pt x="3635169" y="2715789"/>
                  <a:pt x="3636071" y="2716552"/>
                  <a:pt x="3636779" y="2717316"/>
                </a:cubicBezTo>
                <a:cubicBezTo>
                  <a:pt x="3637823" y="2716349"/>
                  <a:pt x="3638760" y="2715479"/>
                  <a:pt x="3639803" y="2714512"/>
                </a:cubicBezTo>
                <a:cubicBezTo>
                  <a:pt x="3638799" y="2713848"/>
                  <a:pt x="3637895" y="2713082"/>
                  <a:pt x="3637083" y="2712416"/>
                </a:cubicBezTo>
                <a:close/>
                <a:moveTo>
                  <a:pt x="2573052" y="2711987"/>
                </a:moveTo>
                <a:cubicBezTo>
                  <a:pt x="2572548" y="2712277"/>
                  <a:pt x="2572233" y="2712569"/>
                  <a:pt x="2571626" y="2712956"/>
                </a:cubicBezTo>
                <a:cubicBezTo>
                  <a:pt x="2572156" y="2713529"/>
                  <a:pt x="2572600" y="2714007"/>
                  <a:pt x="2573131" y="2714579"/>
                </a:cubicBezTo>
                <a:cubicBezTo>
                  <a:pt x="2580390" y="2720108"/>
                  <a:pt x="2587736" y="2725730"/>
                  <a:pt x="2595084" y="2731356"/>
                </a:cubicBezTo>
                <a:cubicBezTo>
                  <a:pt x="2595487" y="2731158"/>
                  <a:pt x="2595799" y="2730869"/>
                  <a:pt x="2596112" y="2730579"/>
                </a:cubicBezTo>
                <a:cubicBezTo>
                  <a:pt x="2588337" y="2724287"/>
                  <a:pt x="2580738" y="2718184"/>
                  <a:pt x="2573052" y="2711987"/>
                </a:cubicBezTo>
                <a:close/>
                <a:moveTo>
                  <a:pt x="2315196" y="2704145"/>
                </a:moveTo>
                <a:cubicBezTo>
                  <a:pt x="2316468" y="2705098"/>
                  <a:pt x="2317545" y="2706053"/>
                  <a:pt x="2318816" y="2707005"/>
                </a:cubicBezTo>
                <a:cubicBezTo>
                  <a:pt x="2318921" y="2706908"/>
                  <a:pt x="2318921" y="2706908"/>
                  <a:pt x="2318921" y="2706908"/>
                </a:cubicBezTo>
                <a:cubicBezTo>
                  <a:pt x="2317651" y="2705954"/>
                  <a:pt x="2316468" y="2705098"/>
                  <a:pt x="2315196" y="2704145"/>
                </a:cubicBezTo>
                <a:close/>
                <a:moveTo>
                  <a:pt x="3623112" y="2701741"/>
                </a:moveTo>
                <a:cubicBezTo>
                  <a:pt x="3625119" y="2704323"/>
                  <a:pt x="3627139" y="2706713"/>
                  <a:pt x="3629146" y="2709294"/>
                </a:cubicBezTo>
                <a:cubicBezTo>
                  <a:pt x="3629861" y="2708809"/>
                  <a:pt x="3630383" y="2708325"/>
                  <a:pt x="3631007" y="2707746"/>
                </a:cubicBezTo>
                <a:cubicBezTo>
                  <a:pt x="3628464" y="2705841"/>
                  <a:pt x="3625745" y="2703742"/>
                  <a:pt x="3623112" y="2701741"/>
                </a:cubicBezTo>
                <a:close/>
                <a:moveTo>
                  <a:pt x="914296" y="2699143"/>
                </a:moveTo>
                <a:cubicBezTo>
                  <a:pt x="911386" y="2699351"/>
                  <a:pt x="908270" y="2699756"/>
                  <a:pt x="904822" y="2700640"/>
                </a:cubicBezTo>
                <a:cubicBezTo>
                  <a:pt x="920788" y="2706978"/>
                  <a:pt x="936839" y="2713414"/>
                  <a:pt x="952948" y="2720329"/>
                </a:cubicBezTo>
                <a:cubicBezTo>
                  <a:pt x="968126" y="2726865"/>
                  <a:pt x="983583" y="2733493"/>
                  <a:pt x="999073" y="2739741"/>
                </a:cubicBezTo>
                <a:cubicBezTo>
                  <a:pt x="997977" y="2738979"/>
                  <a:pt x="997061" y="2738408"/>
                  <a:pt x="996055" y="2737741"/>
                </a:cubicBezTo>
                <a:cubicBezTo>
                  <a:pt x="986951" y="2733571"/>
                  <a:pt x="977847" y="2729398"/>
                  <a:pt x="968828" y="2725323"/>
                </a:cubicBezTo>
                <a:cubicBezTo>
                  <a:pt x="950042" y="2716984"/>
                  <a:pt x="931999" y="2707775"/>
                  <a:pt x="914296" y="2699143"/>
                </a:cubicBezTo>
                <a:close/>
                <a:moveTo>
                  <a:pt x="3540215" y="2694754"/>
                </a:moveTo>
                <a:cubicBezTo>
                  <a:pt x="3544227" y="2699916"/>
                  <a:pt x="3548522" y="2705174"/>
                  <a:pt x="3552267" y="2710050"/>
                </a:cubicBezTo>
                <a:cubicBezTo>
                  <a:pt x="3553404" y="2711484"/>
                  <a:pt x="3554360" y="2712727"/>
                  <a:pt x="3555498" y="2714161"/>
                </a:cubicBezTo>
                <a:cubicBezTo>
                  <a:pt x="3559972" y="2718360"/>
                  <a:pt x="3564538" y="2722658"/>
                  <a:pt x="3569014" y="2726857"/>
                </a:cubicBezTo>
                <a:cubicBezTo>
                  <a:pt x="3570353" y="2725791"/>
                  <a:pt x="3571606" y="2724630"/>
                  <a:pt x="3572944" y="2723566"/>
                </a:cubicBezTo>
                <a:cubicBezTo>
                  <a:pt x="3562264" y="2713929"/>
                  <a:pt x="3551090" y="2704390"/>
                  <a:pt x="3540215" y="2694754"/>
                </a:cubicBezTo>
                <a:close/>
                <a:moveTo>
                  <a:pt x="2070264" y="2682005"/>
                </a:moveTo>
                <a:cubicBezTo>
                  <a:pt x="2069206" y="2683166"/>
                  <a:pt x="2068236" y="2684421"/>
                  <a:pt x="2067265" y="2685675"/>
                </a:cubicBezTo>
                <a:cubicBezTo>
                  <a:pt x="2068892" y="2687009"/>
                  <a:pt x="2070414" y="2688442"/>
                  <a:pt x="2072128" y="2689873"/>
                </a:cubicBezTo>
                <a:cubicBezTo>
                  <a:pt x="2073290" y="2688618"/>
                  <a:pt x="2074365" y="2687266"/>
                  <a:pt x="2075511" y="2686202"/>
                </a:cubicBezTo>
                <a:cubicBezTo>
                  <a:pt x="2073797" y="2684770"/>
                  <a:pt x="2072083" y="2683340"/>
                  <a:pt x="2070264" y="2682005"/>
                </a:cubicBezTo>
                <a:close/>
                <a:moveTo>
                  <a:pt x="876137" y="2680161"/>
                </a:moveTo>
                <a:cubicBezTo>
                  <a:pt x="873972" y="2683057"/>
                  <a:pt x="872137" y="2685470"/>
                  <a:pt x="870365" y="2687115"/>
                </a:cubicBezTo>
                <a:cubicBezTo>
                  <a:pt x="872703" y="2687964"/>
                  <a:pt x="874850" y="2688815"/>
                  <a:pt x="877088" y="2689761"/>
                </a:cubicBezTo>
                <a:cubicBezTo>
                  <a:pt x="881101" y="2691371"/>
                  <a:pt x="885305" y="2692979"/>
                  <a:pt x="889317" y="2694586"/>
                </a:cubicBezTo>
                <a:cubicBezTo>
                  <a:pt x="890634" y="2692657"/>
                  <a:pt x="891754" y="2690730"/>
                  <a:pt x="892981" y="2688704"/>
                </a:cubicBezTo>
                <a:cubicBezTo>
                  <a:pt x="887236" y="2685858"/>
                  <a:pt x="881688" y="2683009"/>
                  <a:pt x="876137" y="2680161"/>
                </a:cubicBezTo>
                <a:close/>
                <a:moveTo>
                  <a:pt x="2059471" y="2673716"/>
                </a:moveTo>
                <a:cubicBezTo>
                  <a:pt x="2058621" y="2674680"/>
                  <a:pt x="2057860" y="2675742"/>
                  <a:pt x="2056904" y="2676804"/>
                </a:cubicBezTo>
                <a:cubicBezTo>
                  <a:pt x="2058886" y="2678522"/>
                  <a:pt x="2060778" y="2680143"/>
                  <a:pt x="2062758" y="2681859"/>
                </a:cubicBezTo>
                <a:cubicBezTo>
                  <a:pt x="2063727" y="2680605"/>
                  <a:pt x="2064682" y="2679543"/>
                  <a:pt x="2065547" y="2678385"/>
                </a:cubicBezTo>
                <a:cubicBezTo>
                  <a:pt x="2063464" y="2676764"/>
                  <a:pt x="2061557" y="2675335"/>
                  <a:pt x="2059471" y="2673716"/>
                </a:cubicBezTo>
                <a:close/>
                <a:moveTo>
                  <a:pt x="3659946" y="2666163"/>
                </a:moveTo>
                <a:cubicBezTo>
                  <a:pt x="3663134" y="2669601"/>
                  <a:pt x="3665099" y="2671512"/>
                  <a:pt x="3666636" y="2672751"/>
                </a:cubicBezTo>
                <a:cubicBezTo>
                  <a:pt x="3666855" y="2673615"/>
                  <a:pt x="3666824" y="2674000"/>
                  <a:pt x="3667308" y="2675148"/>
                </a:cubicBezTo>
                <a:cubicBezTo>
                  <a:pt x="3649195" y="2662099"/>
                  <a:pt x="3658703" y="2671934"/>
                  <a:pt x="3659946" y="2666163"/>
                </a:cubicBezTo>
                <a:close/>
                <a:moveTo>
                  <a:pt x="2342417" y="2664688"/>
                </a:moveTo>
                <a:lnTo>
                  <a:pt x="2341479" y="2665558"/>
                </a:lnTo>
                <a:cubicBezTo>
                  <a:pt x="2344643" y="2668133"/>
                  <a:pt x="2347523" y="2670613"/>
                  <a:pt x="2350404" y="2673093"/>
                </a:cubicBezTo>
                <a:cubicBezTo>
                  <a:pt x="2350630" y="2672708"/>
                  <a:pt x="2350838" y="2672515"/>
                  <a:pt x="2351151" y="2672225"/>
                </a:cubicBezTo>
                <a:cubicBezTo>
                  <a:pt x="2348269" y="2669743"/>
                  <a:pt x="2345388" y="2667264"/>
                  <a:pt x="2342417" y="2664688"/>
                </a:cubicBezTo>
                <a:close/>
                <a:moveTo>
                  <a:pt x="2040268" y="2658653"/>
                </a:moveTo>
                <a:cubicBezTo>
                  <a:pt x="2039434" y="2659425"/>
                  <a:pt x="2038615" y="2660008"/>
                  <a:pt x="2037693" y="2660686"/>
                </a:cubicBezTo>
                <a:cubicBezTo>
                  <a:pt x="2037870" y="2660876"/>
                  <a:pt x="2038240" y="2661068"/>
                  <a:pt x="2038417" y="2661260"/>
                </a:cubicBezTo>
                <a:cubicBezTo>
                  <a:pt x="2039339" y="2660580"/>
                  <a:pt x="2040158" y="2659999"/>
                  <a:pt x="2041081" y="2659320"/>
                </a:cubicBezTo>
                <a:cubicBezTo>
                  <a:pt x="2040903" y="2659129"/>
                  <a:pt x="2040535" y="2658940"/>
                  <a:pt x="2040268" y="2658653"/>
                </a:cubicBezTo>
                <a:close/>
                <a:moveTo>
                  <a:pt x="2732229" y="2644156"/>
                </a:moveTo>
                <a:cubicBezTo>
                  <a:pt x="2732061" y="2645020"/>
                  <a:pt x="2731908" y="2645694"/>
                  <a:pt x="2731654" y="2646465"/>
                </a:cubicBezTo>
                <a:cubicBezTo>
                  <a:pt x="2740402" y="2653809"/>
                  <a:pt x="2749258" y="2661056"/>
                  <a:pt x="2758006" y="2668398"/>
                </a:cubicBezTo>
                <a:lnTo>
                  <a:pt x="2758751" y="2667528"/>
                </a:lnTo>
                <a:cubicBezTo>
                  <a:pt x="2749856" y="2659609"/>
                  <a:pt x="2741034" y="2651979"/>
                  <a:pt x="2732229" y="2644156"/>
                </a:cubicBezTo>
                <a:close/>
                <a:moveTo>
                  <a:pt x="909606" y="2643261"/>
                </a:moveTo>
                <a:lnTo>
                  <a:pt x="907981" y="2645481"/>
                </a:lnTo>
                <a:cubicBezTo>
                  <a:pt x="910602" y="2646425"/>
                  <a:pt x="913313" y="2647465"/>
                  <a:pt x="916022" y="2648506"/>
                </a:cubicBezTo>
                <a:cubicBezTo>
                  <a:pt x="916263" y="2647928"/>
                  <a:pt x="916694" y="2647347"/>
                  <a:pt x="916934" y="2646770"/>
                </a:cubicBezTo>
                <a:cubicBezTo>
                  <a:pt x="914434" y="2645536"/>
                  <a:pt x="912020" y="2644398"/>
                  <a:pt x="909606" y="2643261"/>
                </a:cubicBezTo>
                <a:close/>
                <a:moveTo>
                  <a:pt x="902000" y="2639656"/>
                </a:moveTo>
                <a:cubicBezTo>
                  <a:pt x="901358" y="2640428"/>
                  <a:pt x="900789" y="2641489"/>
                  <a:pt x="900115" y="2642646"/>
                </a:cubicBezTo>
                <a:cubicBezTo>
                  <a:pt x="901893" y="2643307"/>
                  <a:pt x="903669" y="2643969"/>
                  <a:pt x="905448" y="2644632"/>
                </a:cubicBezTo>
                <a:lnTo>
                  <a:pt x="906913" y="2642028"/>
                </a:lnTo>
                <a:cubicBezTo>
                  <a:pt x="905240" y="2641271"/>
                  <a:pt x="903671" y="2640416"/>
                  <a:pt x="902000" y="2639656"/>
                </a:cubicBezTo>
                <a:close/>
                <a:moveTo>
                  <a:pt x="1232089" y="2637548"/>
                </a:moveTo>
                <a:cubicBezTo>
                  <a:pt x="1226285" y="2641330"/>
                  <a:pt x="1218511" y="2648006"/>
                  <a:pt x="1210106" y="2656511"/>
                </a:cubicBezTo>
                <a:cubicBezTo>
                  <a:pt x="1212800" y="2657744"/>
                  <a:pt x="1215494" y="2658976"/>
                  <a:pt x="1218278" y="2660302"/>
                </a:cubicBezTo>
                <a:lnTo>
                  <a:pt x="1236867" y="2640401"/>
                </a:lnTo>
                <a:cubicBezTo>
                  <a:pt x="1235313" y="2639353"/>
                  <a:pt x="1233746" y="2638499"/>
                  <a:pt x="1232089" y="2637548"/>
                </a:cubicBezTo>
                <a:close/>
                <a:moveTo>
                  <a:pt x="2948230" y="2636978"/>
                </a:moveTo>
                <a:cubicBezTo>
                  <a:pt x="2948230" y="2636978"/>
                  <a:pt x="2948125" y="2637075"/>
                  <a:pt x="2948125" y="2637075"/>
                </a:cubicBezTo>
                <a:cubicBezTo>
                  <a:pt x="2973295" y="2658152"/>
                  <a:pt x="2998464" y="2679229"/>
                  <a:pt x="3023440" y="2700307"/>
                </a:cubicBezTo>
                <a:cubicBezTo>
                  <a:pt x="3023544" y="2700211"/>
                  <a:pt x="3023753" y="2700017"/>
                  <a:pt x="3023769" y="2699824"/>
                </a:cubicBezTo>
                <a:cubicBezTo>
                  <a:pt x="2998776" y="2678940"/>
                  <a:pt x="2973608" y="2657862"/>
                  <a:pt x="2948230" y="2636978"/>
                </a:cubicBezTo>
                <a:close/>
                <a:moveTo>
                  <a:pt x="2387707" y="2625890"/>
                </a:moveTo>
                <a:lnTo>
                  <a:pt x="2387602" y="2625988"/>
                </a:lnTo>
                <a:cubicBezTo>
                  <a:pt x="2388858" y="2627132"/>
                  <a:pt x="2390218" y="2628182"/>
                  <a:pt x="2391576" y="2629229"/>
                </a:cubicBezTo>
                <a:cubicBezTo>
                  <a:pt x="2391576" y="2629229"/>
                  <a:pt x="2391681" y="2629132"/>
                  <a:pt x="2391681" y="2629132"/>
                </a:cubicBezTo>
                <a:cubicBezTo>
                  <a:pt x="2390323" y="2628084"/>
                  <a:pt x="2388962" y="2627036"/>
                  <a:pt x="2387707" y="2625890"/>
                </a:cubicBezTo>
                <a:close/>
                <a:moveTo>
                  <a:pt x="861397" y="2619923"/>
                </a:moveTo>
                <a:cubicBezTo>
                  <a:pt x="859872" y="2622045"/>
                  <a:pt x="857932" y="2624554"/>
                  <a:pt x="856200" y="2626872"/>
                </a:cubicBezTo>
                <a:cubicBezTo>
                  <a:pt x="862109" y="2628852"/>
                  <a:pt x="867828" y="2630834"/>
                  <a:pt x="873724" y="2633010"/>
                </a:cubicBezTo>
                <a:cubicBezTo>
                  <a:pt x="879618" y="2635182"/>
                  <a:pt x="885706" y="2637356"/>
                  <a:pt x="891600" y="2639527"/>
                </a:cubicBezTo>
                <a:cubicBezTo>
                  <a:pt x="892288" y="2638177"/>
                  <a:pt x="892784" y="2636831"/>
                  <a:pt x="893278" y="2635482"/>
                </a:cubicBezTo>
                <a:cubicBezTo>
                  <a:pt x="882430" y="2630265"/>
                  <a:pt x="871771" y="2625048"/>
                  <a:pt x="861397" y="2619923"/>
                </a:cubicBezTo>
                <a:close/>
                <a:moveTo>
                  <a:pt x="1989783" y="2619479"/>
                </a:moveTo>
                <a:cubicBezTo>
                  <a:pt x="1989278" y="2619770"/>
                  <a:pt x="1988892" y="2619773"/>
                  <a:pt x="1988386" y="2620065"/>
                </a:cubicBezTo>
                <a:cubicBezTo>
                  <a:pt x="1988935" y="2620444"/>
                  <a:pt x="1989288" y="2620826"/>
                  <a:pt x="1989746" y="2621113"/>
                </a:cubicBezTo>
                <a:cubicBezTo>
                  <a:pt x="1990059" y="2620823"/>
                  <a:pt x="1990372" y="2620533"/>
                  <a:pt x="1990686" y="2620242"/>
                </a:cubicBezTo>
                <a:cubicBezTo>
                  <a:pt x="1990314" y="2620052"/>
                  <a:pt x="1990048" y="2619766"/>
                  <a:pt x="1989783" y="2619479"/>
                </a:cubicBezTo>
                <a:close/>
                <a:moveTo>
                  <a:pt x="3449947" y="2615187"/>
                </a:moveTo>
                <a:cubicBezTo>
                  <a:pt x="3455591" y="2620435"/>
                  <a:pt x="3460952" y="2625589"/>
                  <a:pt x="3466491" y="2630936"/>
                </a:cubicBezTo>
                <a:cubicBezTo>
                  <a:pt x="3464631" y="2628929"/>
                  <a:pt x="3462948" y="2627115"/>
                  <a:pt x="3461191" y="2625013"/>
                </a:cubicBezTo>
                <a:cubicBezTo>
                  <a:pt x="3457410" y="2621770"/>
                  <a:pt x="3453626" y="2618527"/>
                  <a:pt x="3449947" y="2615187"/>
                </a:cubicBezTo>
                <a:close/>
                <a:moveTo>
                  <a:pt x="851212" y="2614797"/>
                </a:moveTo>
                <a:lnTo>
                  <a:pt x="845892" y="2623283"/>
                </a:lnTo>
                <a:cubicBezTo>
                  <a:pt x="848706" y="2624227"/>
                  <a:pt x="851697" y="2625361"/>
                  <a:pt x="854514" y="2626306"/>
                </a:cubicBezTo>
                <a:cubicBezTo>
                  <a:pt x="855784" y="2623703"/>
                  <a:pt x="856970" y="2621006"/>
                  <a:pt x="858153" y="2618308"/>
                </a:cubicBezTo>
                <a:cubicBezTo>
                  <a:pt x="855845" y="2617075"/>
                  <a:pt x="853520" y="2616033"/>
                  <a:pt x="851212" y="2614797"/>
                </a:cubicBezTo>
                <a:close/>
                <a:moveTo>
                  <a:pt x="1973906" y="2607375"/>
                </a:moveTo>
                <a:cubicBezTo>
                  <a:pt x="1973697" y="2607569"/>
                  <a:pt x="1973576" y="2607859"/>
                  <a:pt x="1973369" y="2608051"/>
                </a:cubicBezTo>
                <a:cubicBezTo>
                  <a:pt x="1977079" y="2611007"/>
                  <a:pt x="1980877" y="2614058"/>
                  <a:pt x="1984587" y="2617013"/>
                </a:cubicBezTo>
                <a:cubicBezTo>
                  <a:pt x="1984901" y="2616722"/>
                  <a:pt x="1985019" y="2616435"/>
                  <a:pt x="1985334" y="2616143"/>
                </a:cubicBezTo>
                <a:cubicBezTo>
                  <a:pt x="1981519" y="2613286"/>
                  <a:pt x="1977616" y="2610330"/>
                  <a:pt x="1973906" y="2607375"/>
                </a:cubicBezTo>
                <a:close/>
                <a:moveTo>
                  <a:pt x="1962123" y="2598225"/>
                </a:moveTo>
                <a:cubicBezTo>
                  <a:pt x="1961913" y="2598419"/>
                  <a:pt x="1961810" y="2598515"/>
                  <a:pt x="1961706" y="2598611"/>
                </a:cubicBezTo>
                <a:cubicBezTo>
                  <a:pt x="1963331" y="2599947"/>
                  <a:pt x="1964956" y="2601281"/>
                  <a:pt x="1966584" y="2602617"/>
                </a:cubicBezTo>
                <a:lnTo>
                  <a:pt x="1966824" y="2602038"/>
                </a:lnTo>
                <a:cubicBezTo>
                  <a:pt x="1965197" y="2600703"/>
                  <a:pt x="1963557" y="2599562"/>
                  <a:pt x="1962123" y="2598225"/>
                </a:cubicBezTo>
                <a:close/>
                <a:moveTo>
                  <a:pt x="2754518" y="2596660"/>
                </a:moveTo>
                <a:cubicBezTo>
                  <a:pt x="2754309" y="2596854"/>
                  <a:pt x="2754085" y="2597238"/>
                  <a:pt x="2753963" y="2597527"/>
                </a:cubicBezTo>
                <a:cubicBezTo>
                  <a:pt x="2768121" y="2609449"/>
                  <a:pt x="2782385" y="2621274"/>
                  <a:pt x="2796528" y="2633389"/>
                </a:cubicBezTo>
                <a:cubicBezTo>
                  <a:pt x="2797314" y="2633190"/>
                  <a:pt x="2798103" y="2632995"/>
                  <a:pt x="2798890" y="2632797"/>
                </a:cubicBezTo>
                <a:cubicBezTo>
                  <a:pt x="2794186" y="2628982"/>
                  <a:pt x="2789577" y="2625264"/>
                  <a:pt x="2784788" y="2621355"/>
                </a:cubicBezTo>
                <a:cubicBezTo>
                  <a:pt x="2774945" y="2613250"/>
                  <a:pt x="2764820" y="2605051"/>
                  <a:pt x="2754518" y="2596660"/>
                </a:cubicBezTo>
                <a:close/>
                <a:moveTo>
                  <a:pt x="2422612" y="2596186"/>
                </a:moveTo>
                <a:lnTo>
                  <a:pt x="2420751" y="2597733"/>
                </a:lnTo>
                <a:cubicBezTo>
                  <a:pt x="2421019" y="2598021"/>
                  <a:pt x="2421300" y="2598115"/>
                  <a:pt x="2421565" y="2598401"/>
                </a:cubicBezTo>
                <a:cubicBezTo>
                  <a:pt x="2422103" y="2597726"/>
                  <a:pt x="2422624" y="2597243"/>
                  <a:pt x="2423250" y="2596662"/>
                </a:cubicBezTo>
                <a:cubicBezTo>
                  <a:pt x="2422967" y="2596569"/>
                  <a:pt x="2422790" y="2596378"/>
                  <a:pt x="2422612" y="2596186"/>
                </a:cubicBezTo>
                <a:close/>
                <a:moveTo>
                  <a:pt x="3543407" y="2586086"/>
                </a:moveTo>
                <a:lnTo>
                  <a:pt x="3559025" y="2593099"/>
                </a:lnTo>
                <a:cubicBezTo>
                  <a:pt x="3554596" y="2591879"/>
                  <a:pt x="3554458" y="2595912"/>
                  <a:pt x="3553161" y="2597651"/>
                </a:cubicBezTo>
                <a:close/>
                <a:moveTo>
                  <a:pt x="2498928" y="2582272"/>
                </a:moveTo>
                <a:cubicBezTo>
                  <a:pt x="2496958" y="2581610"/>
                  <a:pt x="2494784" y="2583448"/>
                  <a:pt x="2491385" y="2587312"/>
                </a:cubicBezTo>
                <a:cubicBezTo>
                  <a:pt x="2491754" y="2587502"/>
                  <a:pt x="2492212" y="2587788"/>
                  <a:pt x="2492567" y="2588171"/>
                </a:cubicBezTo>
                <a:cubicBezTo>
                  <a:pt x="2494758" y="2586140"/>
                  <a:pt x="2496948" y="2584109"/>
                  <a:pt x="2498928" y="2582272"/>
                </a:cubicBezTo>
                <a:close/>
                <a:moveTo>
                  <a:pt x="3539894" y="2581880"/>
                </a:moveTo>
                <a:lnTo>
                  <a:pt x="3543407" y="2586086"/>
                </a:lnTo>
                <a:lnTo>
                  <a:pt x="3536241" y="2582958"/>
                </a:lnTo>
                <a:close/>
                <a:moveTo>
                  <a:pt x="2007589" y="2572586"/>
                </a:moveTo>
                <a:cubicBezTo>
                  <a:pt x="2006859" y="2573263"/>
                  <a:pt x="2006233" y="2573843"/>
                  <a:pt x="2005503" y="2574520"/>
                </a:cubicBezTo>
                <a:cubicBezTo>
                  <a:pt x="2009543" y="2576993"/>
                  <a:pt x="2013566" y="2579658"/>
                  <a:pt x="2017692" y="2582228"/>
                </a:cubicBezTo>
                <a:cubicBezTo>
                  <a:pt x="2018004" y="2581938"/>
                  <a:pt x="2018126" y="2581650"/>
                  <a:pt x="2018632" y="2581356"/>
                </a:cubicBezTo>
                <a:cubicBezTo>
                  <a:pt x="2014922" y="2578401"/>
                  <a:pt x="2011300" y="2575542"/>
                  <a:pt x="2007589" y="2572586"/>
                </a:cubicBezTo>
                <a:close/>
                <a:moveTo>
                  <a:pt x="2482353" y="2566905"/>
                </a:moveTo>
                <a:lnTo>
                  <a:pt x="2478327" y="2571350"/>
                </a:lnTo>
                <a:cubicBezTo>
                  <a:pt x="2480365" y="2569991"/>
                  <a:pt x="2481883" y="2569119"/>
                  <a:pt x="2483610" y="2568051"/>
                </a:cubicBezTo>
                <a:cubicBezTo>
                  <a:pt x="2483151" y="2567765"/>
                  <a:pt x="2482795" y="2567382"/>
                  <a:pt x="2482353" y="2566905"/>
                </a:cubicBezTo>
                <a:close/>
                <a:moveTo>
                  <a:pt x="3531682" y="2560890"/>
                </a:moveTo>
                <a:cubicBezTo>
                  <a:pt x="3532923" y="2562229"/>
                  <a:pt x="3535861" y="2565190"/>
                  <a:pt x="3540143" y="2569390"/>
                </a:cubicBezTo>
                <a:lnTo>
                  <a:pt x="3540112" y="2569775"/>
                </a:lnTo>
                <a:cubicBezTo>
                  <a:pt x="3535226" y="2564712"/>
                  <a:pt x="3532640" y="2562136"/>
                  <a:pt x="3531682" y="2560890"/>
                </a:cubicBezTo>
                <a:close/>
                <a:moveTo>
                  <a:pt x="2848194" y="2555452"/>
                </a:moveTo>
                <a:cubicBezTo>
                  <a:pt x="2848620" y="2556123"/>
                  <a:pt x="2849062" y="2556600"/>
                  <a:pt x="2849594" y="2557174"/>
                </a:cubicBezTo>
                <a:cubicBezTo>
                  <a:pt x="2861998" y="2566992"/>
                  <a:pt x="2874487" y="2576908"/>
                  <a:pt x="2887084" y="2586726"/>
                </a:cubicBezTo>
                <a:cubicBezTo>
                  <a:pt x="2874062" y="2576237"/>
                  <a:pt x="2861126" y="2565845"/>
                  <a:pt x="2848194" y="2555452"/>
                </a:cubicBezTo>
                <a:close/>
                <a:moveTo>
                  <a:pt x="2462535" y="2549929"/>
                </a:moveTo>
                <a:cubicBezTo>
                  <a:pt x="2460042" y="2553304"/>
                  <a:pt x="2457727" y="2556872"/>
                  <a:pt x="2455219" y="2560442"/>
                </a:cubicBezTo>
                <a:cubicBezTo>
                  <a:pt x="2457215" y="2561968"/>
                  <a:pt x="2459315" y="2563395"/>
                  <a:pt x="2461310" y="2564921"/>
                </a:cubicBezTo>
                <a:lnTo>
                  <a:pt x="2471092" y="2557272"/>
                </a:lnTo>
                <a:cubicBezTo>
                  <a:pt x="2468211" y="2554792"/>
                  <a:pt x="2465329" y="2552311"/>
                  <a:pt x="2462535" y="2549929"/>
                </a:cubicBezTo>
                <a:close/>
                <a:moveTo>
                  <a:pt x="2602872" y="2534566"/>
                </a:moveTo>
                <a:cubicBezTo>
                  <a:pt x="2601539" y="2536687"/>
                  <a:pt x="2600540" y="2538327"/>
                  <a:pt x="2599746" y="2539773"/>
                </a:cubicBezTo>
                <a:cubicBezTo>
                  <a:pt x="2602097" y="2541679"/>
                  <a:pt x="2604445" y="2543586"/>
                  <a:pt x="2606796" y="2545493"/>
                </a:cubicBezTo>
                <a:cubicBezTo>
                  <a:pt x="2612428" y="2543827"/>
                  <a:pt x="2617656" y="2542354"/>
                  <a:pt x="2612946" y="2550451"/>
                </a:cubicBezTo>
                <a:cubicBezTo>
                  <a:pt x="2616391" y="2553119"/>
                  <a:pt x="2619731" y="2555885"/>
                  <a:pt x="2623176" y="2558555"/>
                </a:cubicBezTo>
                <a:cubicBezTo>
                  <a:pt x="2623579" y="2558361"/>
                  <a:pt x="2623891" y="2558072"/>
                  <a:pt x="2624291" y="2557874"/>
                </a:cubicBezTo>
                <a:cubicBezTo>
                  <a:pt x="2625455" y="2556621"/>
                  <a:pt x="2626529" y="2555268"/>
                  <a:pt x="2627810" y="2553724"/>
                </a:cubicBezTo>
                <a:cubicBezTo>
                  <a:pt x="2626274" y="2552483"/>
                  <a:pt x="2624751" y="2551051"/>
                  <a:pt x="2623216" y="2549811"/>
                </a:cubicBezTo>
                <a:cubicBezTo>
                  <a:pt x="2617863" y="2545715"/>
                  <a:pt x="2612599" y="2541712"/>
                  <a:pt x="2607056" y="2537615"/>
                </a:cubicBezTo>
                <a:cubicBezTo>
                  <a:pt x="2605591" y="2536663"/>
                  <a:pt x="2604232" y="2535615"/>
                  <a:pt x="2602872" y="2534566"/>
                </a:cubicBezTo>
                <a:close/>
                <a:moveTo>
                  <a:pt x="3492593" y="2530871"/>
                </a:moveTo>
                <a:cubicBezTo>
                  <a:pt x="3496627" y="2534592"/>
                  <a:pt x="3500724" y="2537545"/>
                  <a:pt x="3504835" y="2540306"/>
                </a:cubicBezTo>
                <a:cubicBezTo>
                  <a:pt x="3500463" y="2539563"/>
                  <a:pt x="3496328" y="2538244"/>
                  <a:pt x="3492628" y="2532792"/>
                </a:cubicBezTo>
                <a:cubicBezTo>
                  <a:pt x="3490795" y="2531647"/>
                  <a:pt x="3491406" y="2531261"/>
                  <a:pt x="3492593" y="2530871"/>
                </a:cubicBezTo>
                <a:close/>
                <a:moveTo>
                  <a:pt x="2983976" y="2529746"/>
                </a:moveTo>
                <a:cubicBezTo>
                  <a:pt x="3018410" y="2558930"/>
                  <a:pt x="3053068" y="2587730"/>
                  <a:pt x="3087429" y="2616629"/>
                </a:cubicBezTo>
                <a:cubicBezTo>
                  <a:pt x="3087638" y="2616435"/>
                  <a:pt x="3087759" y="2616147"/>
                  <a:pt x="3087968" y="2615953"/>
                </a:cubicBezTo>
                <a:cubicBezTo>
                  <a:pt x="3053397" y="2587248"/>
                  <a:pt x="3018723" y="2558641"/>
                  <a:pt x="2983976" y="2529746"/>
                </a:cubicBezTo>
                <a:close/>
                <a:moveTo>
                  <a:pt x="2432040" y="2525617"/>
                </a:moveTo>
                <a:lnTo>
                  <a:pt x="2422055" y="2535765"/>
                </a:lnTo>
                <a:cubicBezTo>
                  <a:pt x="2422498" y="2536242"/>
                  <a:pt x="2422957" y="2536527"/>
                  <a:pt x="2423416" y="2536813"/>
                </a:cubicBezTo>
                <a:cubicBezTo>
                  <a:pt x="2427715" y="2533713"/>
                  <a:pt x="2431898" y="2530902"/>
                  <a:pt x="2435574" y="2528382"/>
                </a:cubicBezTo>
                <a:cubicBezTo>
                  <a:pt x="2434391" y="2527523"/>
                  <a:pt x="2433223" y="2526474"/>
                  <a:pt x="2432040" y="2525617"/>
                </a:cubicBezTo>
                <a:close/>
                <a:moveTo>
                  <a:pt x="807041" y="2524286"/>
                </a:moveTo>
                <a:cubicBezTo>
                  <a:pt x="806919" y="2524574"/>
                  <a:pt x="806711" y="2524768"/>
                  <a:pt x="806398" y="2525058"/>
                </a:cubicBezTo>
                <a:cubicBezTo>
                  <a:pt x="811463" y="2526756"/>
                  <a:pt x="816618" y="2528549"/>
                  <a:pt x="821772" y="2530344"/>
                </a:cubicBezTo>
                <a:lnTo>
                  <a:pt x="821998" y="2529959"/>
                </a:lnTo>
                <a:cubicBezTo>
                  <a:pt x="816949" y="2528068"/>
                  <a:pt x="811897" y="2526177"/>
                  <a:pt x="807041" y="2524286"/>
                </a:cubicBezTo>
                <a:close/>
                <a:moveTo>
                  <a:pt x="798998" y="2521262"/>
                </a:moveTo>
                <a:cubicBezTo>
                  <a:pt x="798774" y="2521647"/>
                  <a:pt x="798461" y="2521936"/>
                  <a:pt x="798060" y="2522131"/>
                </a:cubicBezTo>
                <a:cubicBezTo>
                  <a:pt x="799837" y="2522793"/>
                  <a:pt x="801525" y="2523359"/>
                  <a:pt x="803304" y="2524020"/>
                </a:cubicBezTo>
                <a:cubicBezTo>
                  <a:pt x="803616" y="2523731"/>
                  <a:pt x="803735" y="2523441"/>
                  <a:pt x="804048" y="2523151"/>
                </a:cubicBezTo>
                <a:cubicBezTo>
                  <a:pt x="802272" y="2522488"/>
                  <a:pt x="800687" y="2521826"/>
                  <a:pt x="798998" y="2521262"/>
                </a:cubicBezTo>
                <a:close/>
                <a:moveTo>
                  <a:pt x="2414021" y="2511412"/>
                </a:moveTo>
                <a:cubicBezTo>
                  <a:pt x="2404017" y="2525308"/>
                  <a:pt x="2410734" y="2523345"/>
                  <a:pt x="2421810" y="2517513"/>
                </a:cubicBezTo>
                <a:cubicBezTo>
                  <a:pt x="2419180" y="2515514"/>
                  <a:pt x="2416652" y="2513415"/>
                  <a:pt x="2414021" y="2511412"/>
                </a:cubicBezTo>
                <a:close/>
                <a:moveTo>
                  <a:pt x="3463812" y="2504436"/>
                </a:moveTo>
                <a:cubicBezTo>
                  <a:pt x="3465507" y="2507307"/>
                  <a:pt x="3465572" y="2508844"/>
                  <a:pt x="3464755" y="2509425"/>
                </a:cubicBezTo>
                <a:cubicBezTo>
                  <a:pt x="3483552" y="2531788"/>
                  <a:pt x="3501999" y="2553772"/>
                  <a:pt x="3519896" y="2575374"/>
                </a:cubicBezTo>
                <a:cubicBezTo>
                  <a:pt x="3537693" y="2589964"/>
                  <a:pt x="3555310" y="2604361"/>
                  <a:pt x="3572662" y="2618472"/>
                </a:cubicBezTo>
                <a:cubicBezTo>
                  <a:pt x="3576055" y="2619412"/>
                  <a:pt x="3579610" y="2620735"/>
                  <a:pt x="3582530" y="2621584"/>
                </a:cubicBezTo>
                <a:cubicBezTo>
                  <a:pt x="3579417" y="2620736"/>
                  <a:pt x="3577311" y="2620557"/>
                  <a:pt x="3575649" y="2620856"/>
                </a:cubicBezTo>
                <a:cubicBezTo>
                  <a:pt x="3590282" y="2632871"/>
                  <a:pt x="3604826" y="2644790"/>
                  <a:pt x="3619104" y="2656424"/>
                </a:cubicBezTo>
                <a:lnTo>
                  <a:pt x="3628697" y="2660495"/>
                </a:lnTo>
                <a:lnTo>
                  <a:pt x="3620359" y="2657569"/>
                </a:lnTo>
                <a:cubicBezTo>
                  <a:pt x="3632818" y="2667867"/>
                  <a:pt x="3645381" y="2678070"/>
                  <a:pt x="3657575" y="2688082"/>
                </a:cubicBezTo>
                <a:cubicBezTo>
                  <a:pt x="3658378" y="2687692"/>
                  <a:pt x="3658660" y="2687787"/>
                  <a:pt x="3658213" y="2688558"/>
                </a:cubicBezTo>
                <a:cubicBezTo>
                  <a:pt x="3659379" y="2689608"/>
                  <a:pt x="3660652" y="2690562"/>
                  <a:pt x="3661729" y="2691515"/>
                </a:cubicBezTo>
                <a:cubicBezTo>
                  <a:pt x="3667332" y="2696093"/>
                  <a:pt x="3672844" y="2700572"/>
                  <a:pt x="3678728" y="2705245"/>
                </a:cubicBezTo>
                <a:cubicBezTo>
                  <a:pt x="3674756" y="2700752"/>
                  <a:pt x="3665827" y="2690914"/>
                  <a:pt x="3652482" y="2676105"/>
                </a:cubicBezTo>
                <a:cubicBezTo>
                  <a:pt x="3650830" y="2677459"/>
                  <a:pt x="3645570" y="2675762"/>
                  <a:pt x="3636789" y="2668804"/>
                </a:cubicBezTo>
                <a:cubicBezTo>
                  <a:pt x="3644888" y="2672309"/>
                  <a:pt x="3645342" y="2670287"/>
                  <a:pt x="3643818" y="2666553"/>
                </a:cubicBezTo>
                <a:cubicBezTo>
                  <a:pt x="3639670" y="2661870"/>
                  <a:pt x="3634976" y="2656807"/>
                  <a:pt x="3630120" y="2651361"/>
                </a:cubicBezTo>
                <a:cubicBezTo>
                  <a:pt x="3627643" y="2650994"/>
                  <a:pt x="3626695" y="2650806"/>
                  <a:pt x="3628525" y="2649641"/>
                </a:cubicBezTo>
                <a:cubicBezTo>
                  <a:pt x="3628436" y="2649546"/>
                  <a:pt x="3628436" y="2649546"/>
                  <a:pt x="3628436" y="2649546"/>
                </a:cubicBezTo>
                <a:cubicBezTo>
                  <a:pt x="3620130" y="2652094"/>
                  <a:pt x="3622697" y="2649005"/>
                  <a:pt x="3622830" y="2646217"/>
                </a:cubicBezTo>
                <a:lnTo>
                  <a:pt x="3627462" y="2648496"/>
                </a:lnTo>
                <a:cubicBezTo>
                  <a:pt x="3614649" y="2634261"/>
                  <a:pt x="3599888" y="2617923"/>
                  <a:pt x="3583000" y="2599293"/>
                </a:cubicBezTo>
                <a:cubicBezTo>
                  <a:pt x="3583339" y="2599867"/>
                  <a:pt x="3583677" y="2600442"/>
                  <a:pt x="3583927" y="2600918"/>
                </a:cubicBezTo>
                <a:lnTo>
                  <a:pt x="3574822" y="2596749"/>
                </a:lnTo>
                <a:cubicBezTo>
                  <a:pt x="3575511" y="2595399"/>
                  <a:pt x="3575756" y="2593573"/>
                  <a:pt x="3576107" y="2591651"/>
                </a:cubicBezTo>
                <a:cubicBezTo>
                  <a:pt x="3573908" y="2589069"/>
                  <a:pt x="3571517" y="2586491"/>
                  <a:pt x="3569125" y="2583910"/>
                </a:cubicBezTo>
                <a:cubicBezTo>
                  <a:pt x="3560860" y="2577716"/>
                  <a:pt x="3552685" y="2571619"/>
                  <a:pt x="3544241" y="2565234"/>
                </a:cubicBezTo>
                <a:cubicBezTo>
                  <a:pt x="3545365" y="2569166"/>
                  <a:pt x="3544657" y="2571956"/>
                  <a:pt x="3544354" y="2573302"/>
                </a:cubicBezTo>
                <a:cubicBezTo>
                  <a:pt x="3542921" y="2571968"/>
                  <a:pt x="3541592" y="2570535"/>
                  <a:pt x="3540338" y="2569390"/>
                </a:cubicBezTo>
                <a:lnTo>
                  <a:pt x="3541239" y="2563042"/>
                </a:lnTo>
                <a:cubicBezTo>
                  <a:pt x="3532620" y="2556467"/>
                  <a:pt x="3523544" y="2549606"/>
                  <a:pt x="3514640" y="2542935"/>
                </a:cubicBezTo>
                <a:cubicBezTo>
                  <a:pt x="3514668" y="2543801"/>
                  <a:pt x="3514590" y="2544762"/>
                  <a:pt x="3514719" y="2545529"/>
                </a:cubicBezTo>
                <a:cubicBezTo>
                  <a:pt x="3511551" y="2544203"/>
                  <a:pt x="3508325" y="2542396"/>
                  <a:pt x="3505041" y="2540113"/>
                </a:cubicBezTo>
                <a:cubicBezTo>
                  <a:pt x="3507903" y="2540478"/>
                  <a:pt x="3510750" y="2541039"/>
                  <a:pt x="3513740" y="2542173"/>
                </a:cubicBezTo>
                <a:cubicBezTo>
                  <a:pt x="3507843" y="2537694"/>
                  <a:pt x="3502209" y="2533502"/>
                  <a:pt x="3496310" y="2529020"/>
                </a:cubicBezTo>
                <a:cubicBezTo>
                  <a:pt x="3495194" y="2529701"/>
                  <a:pt x="3493708" y="2530191"/>
                  <a:pt x="3492713" y="2530581"/>
                </a:cubicBezTo>
                <a:cubicBezTo>
                  <a:pt x="3488413" y="2526573"/>
                  <a:pt x="3484562" y="2521792"/>
                  <a:pt x="3480609" y="2517109"/>
                </a:cubicBezTo>
                <a:cubicBezTo>
                  <a:pt x="3475064" y="2513013"/>
                  <a:pt x="3469448" y="2508627"/>
                  <a:pt x="3463812" y="2504436"/>
                </a:cubicBezTo>
                <a:close/>
                <a:moveTo>
                  <a:pt x="3454453" y="2497480"/>
                </a:moveTo>
                <a:cubicBezTo>
                  <a:pt x="3455679" y="2499009"/>
                  <a:pt x="3457097" y="2500538"/>
                  <a:pt x="3458319" y="2502068"/>
                </a:cubicBezTo>
                <a:cubicBezTo>
                  <a:pt x="3458900" y="2502063"/>
                  <a:pt x="3459670" y="2502061"/>
                  <a:pt x="3460353" y="2501960"/>
                </a:cubicBezTo>
                <a:cubicBezTo>
                  <a:pt x="3458356" y="2500434"/>
                  <a:pt x="3456448" y="2499005"/>
                  <a:pt x="3454453" y="2497480"/>
                </a:cubicBezTo>
                <a:close/>
                <a:moveTo>
                  <a:pt x="2537533" y="2486067"/>
                </a:moveTo>
                <a:cubicBezTo>
                  <a:pt x="2553431" y="2500284"/>
                  <a:pt x="2568340" y="2513643"/>
                  <a:pt x="2581904" y="2525761"/>
                </a:cubicBezTo>
                <a:cubicBezTo>
                  <a:pt x="2582998" y="2526521"/>
                  <a:pt x="2584077" y="2527476"/>
                  <a:pt x="2585245" y="2528525"/>
                </a:cubicBezTo>
                <a:cubicBezTo>
                  <a:pt x="2587340" y="2527647"/>
                  <a:pt x="2589419" y="2526963"/>
                  <a:pt x="2591412" y="2526181"/>
                </a:cubicBezTo>
                <a:cubicBezTo>
                  <a:pt x="2574157" y="2513223"/>
                  <a:pt x="2556074" y="2499786"/>
                  <a:pt x="2537533" y="2486067"/>
                </a:cubicBezTo>
                <a:close/>
                <a:moveTo>
                  <a:pt x="746601" y="2448860"/>
                </a:moveTo>
                <a:lnTo>
                  <a:pt x="746179" y="2450495"/>
                </a:lnTo>
                <a:cubicBezTo>
                  <a:pt x="749765" y="2451434"/>
                  <a:pt x="753068" y="2452277"/>
                  <a:pt x="756549" y="2453313"/>
                </a:cubicBezTo>
                <a:cubicBezTo>
                  <a:pt x="759470" y="2454161"/>
                  <a:pt x="762564" y="2455198"/>
                  <a:pt x="765484" y="2456045"/>
                </a:cubicBezTo>
                <a:cubicBezTo>
                  <a:pt x="759218" y="2453682"/>
                  <a:pt x="752866" y="2451224"/>
                  <a:pt x="746601" y="2448860"/>
                </a:cubicBezTo>
                <a:close/>
                <a:moveTo>
                  <a:pt x="2144702" y="2436204"/>
                </a:moveTo>
                <a:cubicBezTo>
                  <a:pt x="2144356" y="2436877"/>
                  <a:pt x="2143924" y="2437459"/>
                  <a:pt x="2143388" y="2438132"/>
                </a:cubicBezTo>
                <a:cubicBezTo>
                  <a:pt x="2148667" y="2441945"/>
                  <a:pt x="2153753" y="2445753"/>
                  <a:pt x="2158841" y="2449567"/>
                </a:cubicBezTo>
                <a:cubicBezTo>
                  <a:pt x="2159362" y="2449084"/>
                  <a:pt x="2159884" y="2448601"/>
                  <a:pt x="2160301" y="2448214"/>
                </a:cubicBezTo>
                <a:cubicBezTo>
                  <a:pt x="2155036" y="2444210"/>
                  <a:pt x="2149775" y="2440209"/>
                  <a:pt x="2144702" y="2436204"/>
                </a:cubicBezTo>
                <a:close/>
                <a:moveTo>
                  <a:pt x="2697370" y="2436100"/>
                </a:moveTo>
                <a:cubicBezTo>
                  <a:pt x="2701772" y="2440012"/>
                  <a:pt x="2705893" y="2443829"/>
                  <a:pt x="2710120" y="2447550"/>
                </a:cubicBezTo>
                <a:cubicBezTo>
                  <a:pt x="2707802" y="2445258"/>
                  <a:pt x="2705468" y="2443159"/>
                  <a:pt x="2703059" y="2440772"/>
                </a:cubicBezTo>
                <a:cubicBezTo>
                  <a:pt x="2702424" y="2440296"/>
                  <a:pt x="2701893" y="2439722"/>
                  <a:pt x="2701184" y="2438958"/>
                </a:cubicBezTo>
                <a:cubicBezTo>
                  <a:pt x="2699912" y="2438006"/>
                  <a:pt x="2698641" y="2437054"/>
                  <a:pt x="2697370" y="2436100"/>
                </a:cubicBezTo>
                <a:close/>
                <a:moveTo>
                  <a:pt x="3801277" y="2413228"/>
                </a:moveTo>
                <a:cubicBezTo>
                  <a:pt x="3794734" y="2416632"/>
                  <a:pt x="3762398" y="2441997"/>
                  <a:pt x="3761734" y="2434797"/>
                </a:cubicBezTo>
                <a:cubicBezTo>
                  <a:pt x="3753116" y="2441191"/>
                  <a:pt x="3787866" y="2409852"/>
                  <a:pt x="3801277" y="2413228"/>
                </a:cubicBezTo>
                <a:close/>
                <a:moveTo>
                  <a:pt x="3316998" y="2400908"/>
                </a:moveTo>
                <a:cubicBezTo>
                  <a:pt x="3317983" y="2403017"/>
                  <a:pt x="3318507" y="2404837"/>
                  <a:pt x="3317955" y="2405705"/>
                </a:cubicBezTo>
                <a:lnTo>
                  <a:pt x="3319036" y="2403105"/>
                </a:lnTo>
                <a:cubicBezTo>
                  <a:pt x="3318327" y="2402341"/>
                  <a:pt x="3317707" y="2401672"/>
                  <a:pt x="3316998" y="2400908"/>
                </a:cubicBezTo>
                <a:close/>
                <a:moveTo>
                  <a:pt x="3641907" y="2396140"/>
                </a:moveTo>
                <a:lnTo>
                  <a:pt x="3627346" y="2404490"/>
                </a:lnTo>
                <a:lnTo>
                  <a:pt x="3600183" y="2407827"/>
                </a:lnTo>
                <a:close/>
                <a:moveTo>
                  <a:pt x="749911" y="2389472"/>
                </a:moveTo>
                <a:lnTo>
                  <a:pt x="744105" y="2396809"/>
                </a:lnTo>
                <a:cubicBezTo>
                  <a:pt x="748239" y="2398127"/>
                  <a:pt x="752476" y="2399350"/>
                  <a:pt x="756715" y="2400573"/>
                </a:cubicBezTo>
                <a:cubicBezTo>
                  <a:pt x="757956" y="2398357"/>
                  <a:pt x="759286" y="2396235"/>
                  <a:pt x="760527" y="2394016"/>
                </a:cubicBezTo>
                <a:cubicBezTo>
                  <a:pt x="756899" y="2392408"/>
                  <a:pt x="753345" y="2391082"/>
                  <a:pt x="749911" y="2389472"/>
                </a:cubicBezTo>
                <a:close/>
                <a:moveTo>
                  <a:pt x="742446" y="2386442"/>
                </a:moveTo>
                <a:cubicBezTo>
                  <a:pt x="740579" y="2389240"/>
                  <a:pt x="738800" y="2392132"/>
                  <a:pt x="736934" y="2394931"/>
                </a:cubicBezTo>
                <a:cubicBezTo>
                  <a:pt x="739201" y="2395492"/>
                  <a:pt x="741364" y="2396151"/>
                  <a:pt x="743617" y="2396907"/>
                </a:cubicBezTo>
                <a:cubicBezTo>
                  <a:pt x="743617" y="2396907"/>
                  <a:pt x="743808" y="2396905"/>
                  <a:pt x="743897" y="2397001"/>
                </a:cubicBezTo>
                <a:lnTo>
                  <a:pt x="748681" y="2389191"/>
                </a:lnTo>
                <a:cubicBezTo>
                  <a:pt x="746637" y="2388243"/>
                  <a:pt x="744491" y="2387391"/>
                  <a:pt x="742446" y="2386442"/>
                </a:cubicBezTo>
                <a:close/>
                <a:moveTo>
                  <a:pt x="3006754" y="2380706"/>
                </a:moveTo>
                <a:lnTo>
                  <a:pt x="3006336" y="2381094"/>
                </a:lnTo>
                <a:cubicBezTo>
                  <a:pt x="3011496" y="2385192"/>
                  <a:pt x="3016775" y="2389002"/>
                  <a:pt x="3021830" y="2393199"/>
                </a:cubicBezTo>
                <a:cubicBezTo>
                  <a:pt x="3024813" y="2395581"/>
                  <a:pt x="3027696" y="2398061"/>
                  <a:pt x="3030592" y="2400349"/>
                </a:cubicBezTo>
                <a:cubicBezTo>
                  <a:pt x="3049089" y="2414647"/>
                  <a:pt x="3067301" y="2428849"/>
                  <a:pt x="3085425" y="2442957"/>
                </a:cubicBezTo>
                <a:cubicBezTo>
                  <a:pt x="3077400" y="2436183"/>
                  <a:pt x="3069286" y="2429318"/>
                  <a:pt x="3061157" y="2422643"/>
                </a:cubicBezTo>
                <a:cubicBezTo>
                  <a:pt x="3055377" y="2417875"/>
                  <a:pt x="3049880" y="2413201"/>
                  <a:pt x="3043997" y="2408529"/>
                </a:cubicBezTo>
                <a:cubicBezTo>
                  <a:pt x="3031653" y="2399191"/>
                  <a:pt x="3019203" y="2389948"/>
                  <a:pt x="3006754" y="2380706"/>
                </a:cubicBezTo>
                <a:close/>
                <a:moveTo>
                  <a:pt x="2990046" y="2368126"/>
                </a:moveTo>
                <a:cubicBezTo>
                  <a:pt x="2994303" y="2371462"/>
                  <a:pt x="2998561" y="2374801"/>
                  <a:pt x="3002907" y="2378231"/>
                </a:cubicBezTo>
                <a:lnTo>
                  <a:pt x="3003131" y="2377846"/>
                </a:lnTo>
                <a:cubicBezTo>
                  <a:pt x="2998771" y="2374607"/>
                  <a:pt x="2994407" y="2371366"/>
                  <a:pt x="2990046" y="2368126"/>
                </a:cubicBezTo>
                <a:close/>
                <a:moveTo>
                  <a:pt x="3277275" y="2366856"/>
                </a:moveTo>
                <a:cubicBezTo>
                  <a:pt x="3281280" y="2373269"/>
                  <a:pt x="3276437" y="2371183"/>
                  <a:pt x="3271076" y="2369583"/>
                </a:cubicBezTo>
                <a:cubicBezTo>
                  <a:pt x="3273363" y="2372261"/>
                  <a:pt x="3275562" y="2374839"/>
                  <a:pt x="3277850" y="2377516"/>
                </a:cubicBezTo>
                <a:lnTo>
                  <a:pt x="3279044" y="2375875"/>
                </a:lnTo>
                <a:lnTo>
                  <a:pt x="3277938" y="2377611"/>
                </a:lnTo>
                <a:cubicBezTo>
                  <a:pt x="3279605" y="2379618"/>
                  <a:pt x="3281287" y="2381432"/>
                  <a:pt x="3282867" y="2383344"/>
                </a:cubicBezTo>
                <a:cubicBezTo>
                  <a:pt x="3305747" y="2401745"/>
                  <a:pt x="3328349" y="2420052"/>
                  <a:pt x="3350772" y="2438168"/>
                </a:cubicBezTo>
                <a:cubicBezTo>
                  <a:pt x="3344852" y="2431575"/>
                  <a:pt x="3338918" y="2425175"/>
                  <a:pt x="3332999" y="2418582"/>
                </a:cubicBezTo>
                <a:cubicBezTo>
                  <a:pt x="3321233" y="2418654"/>
                  <a:pt x="3316595" y="2401103"/>
                  <a:pt x="3310178" y="2393553"/>
                </a:cubicBezTo>
                <a:cubicBezTo>
                  <a:pt x="3309734" y="2393074"/>
                  <a:pt x="3309202" y="2392501"/>
                  <a:pt x="3308760" y="2392024"/>
                </a:cubicBezTo>
                <a:cubicBezTo>
                  <a:pt x="3307768" y="2391166"/>
                  <a:pt x="3306764" y="2390501"/>
                  <a:pt x="3305727" y="2390217"/>
                </a:cubicBezTo>
                <a:cubicBezTo>
                  <a:pt x="3306675" y="2390405"/>
                  <a:pt x="3307487" y="2391071"/>
                  <a:pt x="3308406" y="2391643"/>
                </a:cubicBezTo>
                <a:cubicBezTo>
                  <a:pt x="3302737" y="2385529"/>
                  <a:pt x="3296891" y="2379224"/>
                  <a:pt x="3291324" y="2373014"/>
                </a:cubicBezTo>
                <a:cubicBezTo>
                  <a:pt x="3290601" y="2372441"/>
                  <a:pt x="3289965" y="2371967"/>
                  <a:pt x="3289330" y="2371489"/>
                </a:cubicBezTo>
                <a:cubicBezTo>
                  <a:pt x="3285122" y="2369882"/>
                  <a:pt x="3281095" y="2368465"/>
                  <a:pt x="3277275" y="2366856"/>
                </a:cubicBezTo>
                <a:close/>
                <a:moveTo>
                  <a:pt x="2214685" y="2355853"/>
                </a:moveTo>
                <a:cubicBezTo>
                  <a:pt x="2211000" y="2360870"/>
                  <a:pt x="2207504" y="2365886"/>
                  <a:pt x="2203818" y="2370904"/>
                </a:cubicBezTo>
                <a:cubicBezTo>
                  <a:pt x="2209107" y="2366357"/>
                  <a:pt x="2213676" y="2362295"/>
                  <a:pt x="2218042" y="2358425"/>
                </a:cubicBezTo>
                <a:cubicBezTo>
                  <a:pt x="2216949" y="2357663"/>
                  <a:pt x="2215869" y="2356710"/>
                  <a:pt x="2214685" y="2355853"/>
                </a:cubicBezTo>
                <a:close/>
                <a:moveTo>
                  <a:pt x="2870919" y="2342148"/>
                </a:moveTo>
                <a:cubicBezTo>
                  <a:pt x="2870189" y="2342825"/>
                  <a:pt x="2869530" y="2343788"/>
                  <a:pt x="2868786" y="2344658"/>
                </a:cubicBezTo>
                <a:cubicBezTo>
                  <a:pt x="2889387" y="2359134"/>
                  <a:pt x="2909705" y="2373515"/>
                  <a:pt x="2929052" y="2389153"/>
                </a:cubicBezTo>
                <a:cubicBezTo>
                  <a:pt x="2953802" y="2408309"/>
                  <a:pt x="2978371" y="2427275"/>
                  <a:pt x="3002747" y="2446246"/>
                </a:cubicBezTo>
                <a:cubicBezTo>
                  <a:pt x="2997679" y="2442241"/>
                  <a:pt x="2992640" y="2437853"/>
                  <a:pt x="2987569" y="2433850"/>
                </a:cubicBezTo>
                <a:cubicBezTo>
                  <a:pt x="2956322" y="2408103"/>
                  <a:pt x="2925136" y="2382837"/>
                  <a:pt x="2894198" y="2358049"/>
                </a:cubicBezTo>
                <a:cubicBezTo>
                  <a:pt x="2886537" y="2352715"/>
                  <a:pt x="2878683" y="2347383"/>
                  <a:pt x="2870919" y="2342148"/>
                </a:cubicBezTo>
                <a:close/>
                <a:moveTo>
                  <a:pt x="3573836" y="2325663"/>
                </a:moveTo>
                <a:cubicBezTo>
                  <a:pt x="3566415" y="2349242"/>
                  <a:pt x="3611634" y="2349062"/>
                  <a:pt x="3630717" y="2360857"/>
                </a:cubicBezTo>
                <a:lnTo>
                  <a:pt x="3580810" y="2387773"/>
                </a:lnTo>
                <a:lnTo>
                  <a:pt x="3592079" y="2376080"/>
                </a:lnTo>
                <a:cubicBezTo>
                  <a:pt x="3602429" y="2347294"/>
                  <a:pt x="3522596" y="2374775"/>
                  <a:pt x="3573836" y="2325663"/>
                </a:cubicBezTo>
                <a:close/>
                <a:moveTo>
                  <a:pt x="3304113" y="2323847"/>
                </a:moveTo>
                <a:cubicBezTo>
                  <a:pt x="3314339" y="2335505"/>
                  <a:pt x="3324674" y="2347065"/>
                  <a:pt x="3334724" y="2358532"/>
                </a:cubicBezTo>
                <a:cubicBezTo>
                  <a:pt x="3373921" y="2390764"/>
                  <a:pt x="3411758" y="2421946"/>
                  <a:pt x="3447968" y="2451793"/>
                </a:cubicBezTo>
                <a:cubicBezTo>
                  <a:pt x="3430889" y="2433164"/>
                  <a:pt x="3413263" y="2414156"/>
                  <a:pt x="3394661" y="2394095"/>
                </a:cubicBezTo>
                <a:cubicBezTo>
                  <a:pt x="3364930" y="2371029"/>
                  <a:pt x="3334655" y="2347581"/>
                  <a:pt x="3304113" y="2323847"/>
                </a:cubicBezTo>
                <a:close/>
                <a:moveTo>
                  <a:pt x="3093051" y="2314182"/>
                </a:moveTo>
                <a:cubicBezTo>
                  <a:pt x="3092755" y="2314283"/>
                  <a:pt x="3092353" y="2314476"/>
                  <a:pt x="3092056" y="2314574"/>
                </a:cubicBezTo>
                <a:cubicBezTo>
                  <a:pt x="3093860" y="2316100"/>
                  <a:pt x="3095750" y="2317720"/>
                  <a:pt x="3097657" y="2319150"/>
                </a:cubicBezTo>
                <a:cubicBezTo>
                  <a:pt x="3096063" y="2317430"/>
                  <a:pt x="3094557" y="2315806"/>
                  <a:pt x="3093051" y="2314182"/>
                </a:cubicBezTo>
                <a:close/>
                <a:moveTo>
                  <a:pt x="724401" y="2308836"/>
                </a:moveTo>
                <a:cubicBezTo>
                  <a:pt x="724692" y="2309988"/>
                  <a:pt x="725195" y="2310946"/>
                  <a:pt x="725605" y="2311807"/>
                </a:cubicBezTo>
                <a:cubicBezTo>
                  <a:pt x="727663" y="2312563"/>
                  <a:pt x="729812" y="2313417"/>
                  <a:pt x="731779" y="2314074"/>
                </a:cubicBezTo>
                <a:cubicBezTo>
                  <a:pt x="731770" y="2313018"/>
                  <a:pt x="731775" y="2311770"/>
                  <a:pt x="731974" y="2310519"/>
                </a:cubicBezTo>
                <a:cubicBezTo>
                  <a:pt x="729410" y="2310054"/>
                  <a:pt x="726966" y="2309303"/>
                  <a:pt x="724401" y="2308836"/>
                </a:cubicBezTo>
                <a:close/>
                <a:moveTo>
                  <a:pt x="2682918" y="2295244"/>
                </a:moveTo>
                <a:lnTo>
                  <a:pt x="2682842" y="2295358"/>
                </a:lnTo>
                <a:lnTo>
                  <a:pt x="2682825" y="2295346"/>
                </a:lnTo>
                <a:close/>
                <a:moveTo>
                  <a:pt x="2115321" y="2292687"/>
                </a:moveTo>
                <a:lnTo>
                  <a:pt x="2115159" y="2292863"/>
                </a:lnTo>
                <a:cubicBezTo>
                  <a:pt x="2121065" y="2292540"/>
                  <a:pt x="2120580" y="2298499"/>
                  <a:pt x="2118991" y="2304943"/>
                </a:cubicBezTo>
                <a:cubicBezTo>
                  <a:pt x="2122526" y="2307708"/>
                  <a:pt x="2126074" y="2310280"/>
                  <a:pt x="2129607" y="2313045"/>
                </a:cubicBezTo>
                <a:cubicBezTo>
                  <a:pt x="2132511" y="2310528"/>
                  <a:pt x="2136146" y="2307338"/>
                  <a:pt x="2140319" y="2303469"/>
                </a:cubicBezTo>
                <a:lnTo>
                  <a:pt x="2123873" y="2292687"/>
                </a:lnTo>
                <a:close/>
                <a:moveTo>
                  <a:pt x="2786933" y="2287133"/>
                </a:moveTo>
                <a:cubicBezTo>
                  <a:pt x="2808451" y="2302181"/>
                  <a:pt x="2829864" y="2317326"/>
                  <a:pt x="2851204" y="2332181"/>
                </a:cubicBezTo>
                <a:cubicBezTo>
                  <a:pt x="2856764" y="2336085"/>
                  <a:pt x="2862130" y="2339992"/>
                  <a:pt x="2867691" y="2343896"/>
                </a:cubicBezTo>
                <a:cubicBezTo>
                  <a:pt x="2868421" y="2343219"/>
                  <a:pt x="2869255" y="2342445"/>
                  <a:pt x="2870194" y="2341575"/>
                </a:cubicBezTo>
                <a:cubicBezTo>
                  <a:pt x="2859235" y="2334150"/>
                  <a:pt x="2848275" y="2326724"/>
                  <a:pt x="2837228" y="2319201"/>
                </a:cubicBezTo>
                <a:cubicBezTo>
                  <a:pt x="2822809" y="2309296"/>
                  <a:pt x="2808019" y="2299206"/>
                  <a:pt x="2793512" y="2289207"/>
                </a:cubicBezTo>
                <a:close/>
                <a:moveTo>
                  <a:pt x="2766683" y="2270735"/>
                </a:moveTo>
                <a:lnTo>
                  <a:pt x="2765401" y="2272279"/>
                </a:lnTo>
                <a:cubicBezTo>
                  <a:pt x="2767308" y="2273709"/>
                  <a:pt x="2769320" y="2275041"/>
                  <a:pt x="2771420" y="2276470"/>
                </a:cubicBezTo>
                <a:cubicBezTo>
                  <a:pt x="2776254" y="2279800"/>
                  <a:pt x="2780900" y="2283137"/>
                  <a:pt x="2785732" y="2286468"/>
                </a:cubicBezTo>
                <a:lnTo>
                  <a:pt x="2790139" y="2286824"/>
                </a:lnTo>
                <a:cubicBezTo>
                  <a:pt x="2782286" y="2281494"/>
                  <a:pt x="2774536" y="2276067"/>
                  <a:pt x="2766683" y="2270735"/>
                </a:cubicBezTo>
                <a:close/>
                <a:moveTo>
                  <a:pt x="2749880" y="2259308"/>
                </a:moveTo>
                <a:cubicBezTo>
                  <a:pt x="2749360" y="2259791"/>
                  <a:pt x="2749046" y="2260082"/>
                  <a:pt x="2748525" y="2260565"/>
                </a:cubicBezTo>
                <a:cubicBezTo>
                  <a:pt x="2752004" y="2262851"/>
                  <a:pt x="2755462" y="2265326"/>
                  <a:pt x="2758819" y="2267901"/>
                </a:cubicBezTo>
                <a:cubicBezTo>
                  <a:pt x="2759252" y="2267322"/>
                  <a:pt x="2759668" y="2266936"/>
                  <a:pt x="2760189" y="2266452"/>
                </a:cubicBezTo>
                <a:cubicBezTo>
                  <a:pt x="2756730" y="2263975"/>
                  <a:pt x="2753254" y="2261691"/>
                  <a:pt x="2749880" y="2259308"/>
                </a:cubicBezTo>
                <a:close/>
                <a:moveTo>
                  <a:pt x="3307816" y="2252546"/>
                </a:moveTo>
                <a:cubicBezTo>
                  <a:pt x="3309144" y="2253978"/>
                  <a:pt x="3310368" y="2255507"/>
                  <a:pt x="3311787" y="2257036"/>
                </a:cubicBezTo>
                <a:cubicBezTo>
                  <a:pt x="3312011" y="2256650"/>
                  <a:pt x="3312323" y="2256361"/>
                  <a:pt x="3312621" y="2256263"/>
                </a:cubicBezTo>
                <a:cubicBezTo>
                  <a:pt x="3311084" y="2255025"/>
                  <a:pt x="3309353" y="2253784"/>
                  <a:pt x="3307816" y="2252546"/>
                </a:cubicBezTo>
                <a:close/>
                <a:moveTo>
                  <a:pt x="2739398" y="2251975"/>
                </a:moveTo>
                <a:cubicBezTo>
                  <a:pt x="2739986" y="2253028"/>
                  <a:pt x="2740472" y="2254180"/>
                  <a:pt x="2740970" y="2255136"/>
                </a:cubicBezTo>
                <a:cubicBezTo>
                  <a:pt x="2741517" y="2255518"/>
                  <a:pt x="2742065" y="2255897"/>
                  <a:pt x="2742700" y="2256375"/>
                </a:cubicBezTo>
                <a:cubicBezTo>
                  <a:pt x="2742852" y="2255701"/>
                  <a:pt x="2742988" y="2255219"/>
                  <a:pt x="2743226" y="2254643"/>
                </a:cubicBezTo>
                <a:cubicBezTo>
                  <a:pt x="2741956" y="2253690"/>
                  <a:pt x="2740669" y="2252930"/>
                  <a:pt x="2739398" y="2251975"/>
                </a:cubicBezTo>
                <a:close/>
                <a:moveTo>
                  <a:pt x="2733926" y="2248167"/>
                </a:moveTo>
                <a:cubicBezTo>
                  <a:pt x="2733420" y="2248458"/>
                  <a:pt x="2732898" y="2248942"/>
                  <a:pt x="2732304" y="2249136"/>
                </a:cubicBezTo>
                <a:cubicBezTo>
                  <a:pt x="2733028" y="2249710"/>
                  <a:pt x="2733945" y="2250279"/>
                  <a:pt x="2734670" y="2250852"/>
                </a:cubicBezTo>
                <a:lnTo>
                  <a:pt x="2734561" y="2248643"/>
                </a:lnTo>
                <a:cubicBezTo>
                  <a:pt x="2734384" y="2248453"/>
                  <a:pt x="2734102" y="2248357"/>
                  <a:pt x="2733926" y="2248167"/>
                </a:cubicBezTo>
                <a:close/>
                <a:moveTo>
                  <a:pt x="2623579" y="2245670"/>
                </a:moveTo>
                <a:cubicBezTo>
                  <a:pt x="2631494" y="2253787"/>
                  <a:pt x="2639336" y="2261617"/>
                  <a:pt x="2646808" y="2269255"/>
                </a:cubicBezTo>
                <a:lnTo>
                  <a:pt x="2682825" y="2295346"/>
                </a:lnTo>
                <a:lnTo>
                  <a:pt x="2682635" y="2295550"/>
                </a:lnTo>
                <a:cubicBezTo>
                  <a:pt x="2702181" y="2309938"/>
                  <a:pt x="2721609" y="2324614"/>
                  <a:pt x="2740916" y="2339578"/>
                </a:cubicBezTo>
                <a:cubicBezTo>
                  <a:pt x="2818879" y="2397508"/>
                  <a:pt x="2895358" y="2459486"/>
                  <a:pt x="2972756" y="2520783"/>
                </a:cubicBezTo>
                <a:cubicBezTo>
                  <a:pt x="2916216" y="2475497"/>
                  <a:pt x="2860303" y="2429631"/>
                  <a:pt x="2804231" y="2385688"/>
                </a:cubicBezTo>
                <a:cubicBezTo>
                  <a:pt x="2763486" y="2354715"/>
                  <a:pt x="2724105" y="2323540"/>
                  <a:pt x="2684959" y="2293039"/>
                </a:cubicBezTo>
                <a:lnTo>
                  <a:pt x="2682918" y="2295244"/>
                </a:lnTo>
                <a:lnTo>
                  <a:pt x="2684709" y="2292561"/>
                </a:lnTo>
                <a:cubicBezTo>
                  <a:pt x="2667681" y="2279216"/>
                  <a:pt x="2650562" y="2265775"/>
                  <a:pt x="2633484" y="2253006"/>
                </a:cubicBezTo>
                <a:cubicBezTo>
                  <a:pt x="2630024" y="2250528"/>
                  <a:pt x="2626846" y="2248147"/>
                  <a:pt x="2623579" y="2245670"/>
                </a:cubicBezTo>
                <a:close/>
                <a:moveTo>
                  <a:pt x="655787" y="2240281"/>
                </a:moveTo>
                <a:cubicBezTo>
                  <a:pt x="655682" y="2240378"/>
                  <a:pt x="655475" y="2240571"/>
                  <a:pt x="655370" y="2240667"/>
                </a:cubicBezTo>
                <a:cubicBezTo>
                  <a:pt x="656511" y="2240852"/>
                  <a:pt x="657935" y="2241131"/>
                  <a:pt x="659181" y="2241221"/>
                </a:cubicBezTo>
                <a:cubicBezTo>
                  <a:pt x="658054" y="2240843"/>
                  <a:pt x="656911" y="2240659"/>
                  <a:pt x="655787" y="2240281"/>
                </a:cubicBezTo>
                <a:close/>
                <a:moveTo>
                  <a:pt x="646365" y="2237649"/>
                </a:moveTo>
                <a:cubicBezTo>
                  <a:pt x="645531" y="2238422"/>
                  <a:pt x="644679" y="2239387"/>
                  <a:pt x="643845" y="2240161"/>
                </a:cubicBezTo>
                <a:cubicBezTo>
                  <a:pt x="646054" y="2240243"/>
                  <a:pt x="648178" y="2240231"/>
                  <a:pt x="650476" y="2240410"/>
                </a:cubicBezTo>
                <a:cubicBezTo>
                  <a:pt x="650804" y="2239928"/>
                  <a:pt x="651221" y="2239541"/>
                  <a:pt x="651551" y="2239057"/>
                </a:cubicBezTo>
                <a:cubicBezTo>
                  <a:pt x="649757" y="2238587"/>
                  <a:pt x="647963" y="2238120"/>
                  <a:pt x="646365" y="2237649"/>
                </a:cubicBezTo>
                <a:close/>
                <a:moveTo>
                  <a:pt x="2990764" y="2228349"/>
                </a:moveTo>
                <a:cubicBezTo>
                  <a:pt x="2989916" y="2229314"/>
                  <a:pt x="2989171" y="2230183"/>
                  <a:pt x="2988320" y="2231151"/>
                </a:cubicBezTo>
                <a:cubicBezTo>
                  <a:pt x="3010656" y="2249170"/>
                  <a:pt x="3031185" y="2265663"/>
                  <a:pt x="3049367" y="2280250"/>
                </a:cubicBezTo>
                <a:cubicBezTo>
                  <a:pt x="3056506" y="2286066"/>
                  <a:pt x="3063292" y="2291500"/>
                  <a:pt x="3069795" y="2296840"/>
                </a:cubicBezTo>
                <a:cubicBezTo>
                  <a:pt x="3071509" y="2298271"/>
                  <a:pt x="3073239" y="2299509"/>
                  <a:pt x="3074864" y="2300845"/>
                </a:cubicBezTo>
                <a:cubicBezTo>
                  <a:pt x="3075403" y="2300169"/>
                  <a:pt x="3075850" y="2299398"/>
                  <a:pt x="3076403" y="2298528"/>
                </a:cubicBezTo>
                <a:cubicBezTo>
                  <a:pt x="3047614" y="2274592"/>
                  <a:pt x="3019087" y="2250943"/>
                  <a:pt x="2990764" y="2228349"/>
                </a:cubicBezTo>
                <a:close/>
                <a:moveTo>
                  <a:pt x="3575413" y="2226128"/>
                </a:moveTo>
                <a:lnTo>
                  <a:pt x="3518118" y="2239639"/>
                </a:lnTo>
                <a:lnTo>
                  <a:pt x="3514720" y="2236392"/>
                </a:lnTo>
                <a:close/>
                <a:moveTo>
                  <a:pt x="2698238" y="2223697"/>
                </a:moveTo>
                <a:lnTo>
                  <a:pt x="2697478" y="2224759"/>
                </a:lnTo>
                <a:cubicBezTo>
                  <a:pt x="2703761" y="2229234"/>
                  <a:pt x="2710151" y="2233614"/>
                  <a:pt x="2716436" y="2238091"/>
                </a:cubicBezTo>
                <a:cubicBezTo>
                  <a:pt x="2716854" y="2237703"/>
                  <a:pt x="2717077" y="2237318"/>
                  <a:pt x="2717494" y="2236932"/>
                </a:cubicBezTo>
                <a:cubicBezTo>
                  <a:pt x="2714477" y="2234933"/>
                  <a:pt x="2711563" y="2232837"/>
                  <a:pt x="2708547" y="2230838"/>
                </a:cubicBezTo>
                <a:cubicBezTo>
                  <a:pt x="2705279" y="2228361"/>
                  <a:pt x="2701610" y="2226076"/>
                  <a:pt x="2698238" y="2223697"/>
                </a:cubicBezTo>
                <a:close/>
                <a:moveTo>
                  <a:pt x="2965606" y="2208329"/>
                </a:moveTo>
                <a:cubicBezTo>
                  <a:pt x="2964948" y="2209292"/>
                  <a:pt x="2964292" y="2210258"/>
                  <a:pt x="2963530" y="2211320"/>
                </a:cubicBezTo>
                <a:cubicBezTo>
                  <a:pt x="2970315" y="2216753"/>
                  <a:pt x="2976747" y="2221807"/>
                  <a:pt x="2983162" y="2227050"/>
                </a:cubicBezTo>
                <a:cubicBezTo>
                  <a:pt x="2984012" y="2226085"/>
                  <a:pt x="2984773" y="2225023"/>
                  <a:pt x="2985325" y="2224156"/>
                </a:cubicBezTo>
                <a:cubicBezTo>
                  <a:pt x="2978629" y="2218815"/>
                  <a:pt x="2972215" y="2213572"/>
                  <a:pt x="2965606" y="2208329"/>
                </a:cubicBezTo>
                <a:close/>
                <a:moveTo>
                  <a:pt x="3065323" y="2206472"/>
                </a:moveTo>
                <a:lnTo>
                  <a:pt x="3063685" y="2207635"/>
                </a:lnTo>
                <a:cubicBezTo>
                  <a:pt x="3066494" y="2209826"/>
                  <a:pt x="3069301" y="2212019"/>
                  <a:pt x="3072199" y="2214306"/>
                </a:cubicBezTo>
                <a:cubicBezTo>
                  <a:pt x="3069808" y="2211727"/>
                  <a:pt x="3067519" y="2209051"/>
                  <a:pt x="3065323" y="2206472"/>
                </a:cubicBezTo>
                <a:close/>
                <a:moveTo>
                  <a:pt x="3616467" y="2204937"/>
                </a:moveTo>
                <a:cubicBezTo>
                  <a:pt x="3639648" y="2219685"/>
                  <a:pt x="3602176" y="2252480"/>
                  <a:pt x="3579677" y="2237631"/>
                </a:cubicBezTo>
                <a:cubicBezTo>
                  <a:pt x="3606993" y="2233622"/>
                  <a:pt x="3608863" y="2220162"/>
                  <a:pt x="3616467" y="2204937"/>
                </a:cubicBezTo>
                <a:close/>
                <a:moveTo>
                  <a:pt x="3677121" y="2194743"/>
                </a:moveTo>
                <a:cubicBezTo>
                  <a:pt x="3680857" y="2193744"/>
                  <a:pt x="3675506" y="2207267"/>
                  <a:pt x="3670023" y="2201824"/>
                </a:cubicBezTo>
                <a:cubicBezTo>
                  <a:pt x="3673621" y="2197023"/>
                  <a:pt x="3675876" y="2195076"/>
                  <a:pt x="3677121" y="2194743"/>
                </a:cubicBezTo>
                <a:close/>
                <a:moveTo>
                  <a:pt x="3665553" y="2192820"/>
                </a:moveTo>
                <a:cubicBezTo>
                  <a:pt x="3666865" y="2197999"/>
                  <a:pt x="3668396" y="2200489"/>
                  <a:pt x="3669918" y="2201919"/>
                </a:cubicBezTo>
                <a:cubicBezTo>
                  <a:pt x="3668516" y="2203752"/>
                  <a:pt x="3667353" y="2205010"/>
                  <a:pt x="3665678" y="2207805"/>
                </a:cubicBezTo>
                <a:cubicBezTo>
                  <a:pt x="3640490" y="2197583"/>
                  <a:pt x="3645693" y="2211770"/>
                  <a:pt x="3665553" y="2192820"/>
                </a:cubicBezTo>
                <a:close/>
                <a:moveTo>
                  <a:pt x="3619851" y="2191851"/>
                </a:moveTo>
                <a:cubicBezTo>
                  <a:pt x="3604300" y="2195789"/>
                  <a:pt x="3586824" y="2205598"/>
                  <a:pt x="3603966" y="2193965"/>
                </a:cubicBezTo>
                <a:cubicBezTo>
                  <a:pt x="3567881" y="2215704"/>
                  <a:pt x="3585788" y="2201761"/>
                  <a:pt x="3593703" y="2193356"/>
                </a:cubicBezTo>
                <a:close/>
                <a:moveTo>
                  <a:pt x="3595767" y="2188597"/>
                </a:moveTo>
                <a:cubicBezTo>
                  <a:pt x="3597204" y="2188866"/>
                  <a:pt x="3595835" y="2190843"/>
                  <a:pt x="3593511" y="2193355"/>
                </a:cubicBezTo>
                <a:lnTo>
                  <a:pt x="3581209" y="2194104"/>
                </a:lnTo>
                <a:cubicBezTo>
                  <a:pt x="3590093" y="2189777"/>
                  <a:pt x="3594331" y="2188331"/>
                  <a:pt x="3595767" y="2188597"/>
                </a:cubicBezTo>
                <a:close/>
                <a:moveTo>
                  <a:pt x="1379429" y="2187163"/>
                </a:moveTo>
                <a:cubicBezTo>
                  <a:pt x="1378018" y="2187940"/>
                  <a:pt x="1376486" y="2189007"/>
                  <a:pt x="1374953" y="2190073"/>
                </a:cubicBezTo>
                <a:cubicBezTo>
                  <a:pt x="1377243" y="2191500"/>
                  <a:pt x="1379449" y="2192833"/>
                  <a:pt x="1381653" y="2194163"/>
                </a:cubicBezTo>
                <a:lnTo>
                  <a:pt x="1384178" y="2190400"/>
                </a:lnTo>
                <a:cubicBezTo>
                  <a:pt x="1382625" y="2189355"/>
                  <a:pt x="1380983" y="2188211"/>
                  <a:pt x="1379429" y="2187163"/>
                </a:cubicBezTo>
                <a:close/>
                <a:moveTo>
                  <a:pt x="2642639" y="2186954"/>
                </a:moveTo>
                <a:cubicBezTo>
                  <a:pt x="2642326" y="2187244"/>
                  <a:pt x="2642206" y="2187534"/>
                  <a:pt x="2642087" y="2187824"/>
                </a:cubicBezTo>
                <a:cubicBezTo>
                  <a:pt x="2658684" y="2198192"/>
                  <a:pt x="2675177" y="2208657"/>
                  <a:pt x="2691017" y="2220091"/>
                </a:cubicBezTo>
                <a:cubicBezTo>
                  <a:pt x="2692005" y="2220947"/>
                  <a:pt x="2693012" y="2221614"/>
                  <a:pt x="2694018" y="2222280"/>
                </a:cubicBezTo>
                <a:lnTo>
                  <a:pt x="2694320" y="2220934"/>
                </a:lnTo>
                <a:cubicBezTo>
                  <a:pt x="2677446" y="2209219"/>
                  <a:pt x="2660155" y="2197895"/>
                  <a:pt x="2642639" y="2186954"/>
                </a:cubicBezTo>
                <a:close/>
                <a:moveTo>
                  <a:pt x="3524814" y="2185993"/>
                </a:moveTo>
                <a:cubicBezTo>
                  <a:pt x="3489101" y="2197260"/>
                  <a:pt x="3479142" y="2217685"/>
                  <a:pt x="3452753" y="2230430"/>
                </a:cubicBezTo>
                <a:cubicBezTo>
                  <a:pt x="3470507" y="2194778"/>
                  <a:pt x="3501073" y="2193440"/>
                  <a:pt x="3524814" y="2185993"/>
                </a:cubicBezTo>
                <a:close/>
                <a:moveTo>
                  <a:pt x="3037375" y="2179263"/>
                </a:moveTo>
                <a:cubicBezTo>
                  <a:pt x="3035916" y="2180616"/>
                  <a:pt x="3034456" y="2181970"/>
                  <a:pt x="3032996" y="2183324"/>
                </a:cubicBezTo>
                <a:cubicBezTo>
                  <a:pt x="3042767" y="2191143"/>
                  <a:pt x="3052464" y="2198672"/>
                  <a:pt x="3062147" y="2206396"/>
                </a:cubicBezTo>
                <a:lnTo>
                  <a:pt x="3064082" y="2205134"/>
                </a:lnTo>
                <a:cubicBezTo>
                  <a:pt x="3059329" y="2199593"/>
                  <a:pt x="3054312" y="2193763"/>
                  <a:pt x="3048450" y="2187649"/>
                </a:cubicBezTo>
                <a:cubicBezTo>
                  <a:pt x="3044724" y="2184888"/>
                  <a:pt x="3041103" y="2182026"/>
                  <a:pt x="3037375" y="2179263"/>
                </a:cubicBezTo>
                <a:close/>
                <a:moveTo>
                  <a:pt x="3015510" y="2162587"/>
                </a:moveTo>
                <a:cubicBezTo>
                  <a:pt x="3014634" y="2162687"/>
                  <a:pt x="3013776" y="2162597"/>
                  <a:pt x="3012900" y="2162698"/>
                </a:cubicBezTo>
                <a:cubicBezTo>
                  <a:pt x="3019115" y="2169192"/>
                  <a:pt x="3025333" y="2175686"/>
                  <a:pt x="3031548" y="2182181"/>
                </a:cubicBezTo>
                <a:cubicBezTo>
                  <a:pt x="3033201" y="2180826"/>
                  <a:pt x="3034838" y="2179663"/>
                  <a:pt x="3036475" y="2178501"/>
                </a:cubicBezTo>
                <a:cubicBezTo>
                  <a:pt x="3029586" y="2173163"/>
                  <a:pt x="3022504" y="2167826"/>
                  <a:pt x="3015510" y="2162587"/>
                </a:cubicBezTo>
                <a:close/>
                <a:moveTo>
                  <a:pt x="2893637" y="2150168"/>
                </a:moveTo>
                <a:cubicBezTo>
                  <a:pt x="2891599" y="2151526"/>
                  <a:pt x="2889696" y="2152402"/>
                  <a:pt x="2887898" y="2153180"/>
                </a:cubicBezTo>
                <a:cubicBezTo>
                  <a:pt x="2904088" y="2164995"/>
                  <a:pt x="2919805" y="2176714"/>
                  <a:pt x="2934604" y="2187862"/>
                </a:cubicBezTo>
                <a:cubicBezTo>
                  <a:pt x="2944360" y="2195873"/>
                  <a:pt x="2953953" y="2203499"/>
                  <a:pt x="2963087" y="2210842"/>
                </a:cubicBezTo>
                <a:cubicBezTo>
                  <a:pt x="2963938" y="2209876"/>
                  <a:pt x="2964595" y="2208911"/>
                  <a:pt x="2965446" y="2207946"/>
                </a:cubicBezTo>
                <a:cubicBezTo>
                  <a:pt x="2941026" y="2188305"/>
                  <a:pt x="2917066" y="2168949"/>
                  <a:pt x="2893637" y="2150168"/>
                </a:cubicBezTo>
                <a:close/>
                <a:moveTo>
                  <a:pt x="3158859" y="2146917"/>
                </a:moveTo>
                <a:cubicBezTo>
                  <a:pt x="3158721" y="2147399"/>
                  <a:pt x="3158498" y="2147784"/>
                  <a:pt x="3158274" y="2148171"/>
                </a:cubicBezTo>
                <a:cubicBezTo>
                  <a:pt x="3161083" y="2150361"/>
                  <a:pt x="3163891" y="2152555"/>
                  <a:pt x="3166596" y="2154844"/>
                </a:cubicBezTo>
                <a:cubicBezTo>
                  <a:pt x="3164012" y="2152267"/>
                  <a:pt x="3161443" y="2149495"/>
                  <a:pt x="3158859" y="2146917"/>
                </a:cubicBezTo>
                <a:close/>
                <a:moveTo>
                  <a:pt x="3675692" y="2141845"/>
                </a:moveTo>
                <a:cubicBezTo>
                  <a:pt x="3663644" y="2145376"/>
                  <a:pt x="3668087" y="2157070"/>
                  <a:pt x="3656981" y="2169147"/>
                </a:cubicBezTo>
                <a:lnTo>
                  <a:pt x="3629474" y="2173158"/>
                </a:lnTo>
                <a:cubicBezTo>
                  <a:pt x="3645744" y="2150961"/>
                  <a:pt x="3656657" y="2138888"/>
                  <a:pt x="3675692" y="2141845"/>
                </a:cubicBezTo>
                <a:close/>
                <a:moveTo>
                  <a:pt x="3522770" y="2139031"/>
                </a:moveTo>
                <a:cubicBezTo>
                  <a:pt x="3511093" y="2142752"/>
                  <a:pt x="3500075" y="2154923"/>
                  <a:pt x="3491483" y="2162180"/>
                </a:cubicBezTo>
                <a:lnTo>
                  <a:pt x="3489606" y="2143845"/>
                </a:lnTo>
                <a:close/>
                <a:moveTo>
                  <a:pt x="3488822" y="2136931"/>
                </a:moveTo>
                <a:lnTo>
                  <a:pt x="3489608" y="2143844"/>
                </a:lnTo>
                <a:lnTo>
                  <a:pt x="3474495" y="2145953"/>
                </a:lnTo>
                <a:close/>
                <a:moveTo>
                  <a:pt x="3375963" y="2135699"/>
                </a:moveTo>
                <a:lnTo>
                  <a:pt x="3407130" y="2142330"/>
                </a:lnTo>
                <a:cubicBezTo>
                  <a:pt x="3392789" y="2151543"/>
                  <a:pt x="3373564" y="2170970"/>
                  <a:pt x="3371739" y="2154362"/>
                </a:cubicBezTo>
                <a:lnTo>
                  <a:pt x="3354957" y="2168682"/>
                </a:lnTo>
                <a:close/>
                <a:moveTo>
                  <a:pt x="3259757" y="2132059"/>
                </a:moveTo>
                <a:cubicBezTo>
                  <a:pt x="3265190" y="2129553"/>
                  <a:pt x="3271321" y="2129419"/>
                  <a:pt x="3274743" y="2132376"/>
                </a:cubicBezTo>
                <a:lnTo>
                  <a:pt x="3258136" y="2146889"/>
                </a:lnTo>
                <a:cubicBezTo>
                  <a:pt x="3252371" y="2149036"/>
                  <a:pt x="3254810" y="2143930"/>
                  <a:pt x="3248959" y="2145983"/>
                </a:cubicBezTo>
                <a:cubicBezTo>
                  <a:pt x="3249588" y="2139446"/>
                  <a:pt x="3254323" y="2134566"/>
                  <a:pt x="3259757" y="2132059"/>
                </a:cubicBezTo>
                <a:close/>
                <a:moveTo>
                  <a:pt x="1160639" y="2131722"/>
                </a:moveTo>
                <a:cubicBezTo>
                  <a:pt x="1156177" y="2137995"/>
                  <a:pt x="1151175" y="2144941"/>
                  <a:pt x="1145533" y="2152661"/>
                </a:cubicBezTo>
                <a:cubicBezTo>
                  <a:pt x="1148227" y="2153894"/>
                  <a:pt x="1150907" y="2155318"/>
                  <a:pt x="1153600" y="2156552"/>
                </a:cubicBezTo>
                <a:cubicBezTo>
                  <a:pt x="1158537" y="2150373"/>
                  <a:pt x="1163733" y="2143424"/>
                  <a:pt x="1168630" y="2136574"/>
                </a:cubicBezTo>
                <a:cubicBezTo>
                  <a:pt x="1168081" y="2136193"/>
                  <a:pt x="1167430" y="2135909"/>
                  <a:pt x="1166883" y="2135529"/>
                </a:cubicBezTo>
                <a:cubicBezTo>
                  <a:pt x="1161596" y="2140076"/>
                  <a:pt x="1156710" y="2144427"/>
                  <a:pt x="1153614" y="2146945"/>
                </a:cubicBezTo>
                <a:lnTo>
                  <a:pt x="1163849" y="2133721"/>
                </a:lnTo>
                <a:cubicBezTo>
                  <a:pt x="1162845" y="2133054"/>
                  <a:pt x="1161644" y="2132391"/>
                  <a:pt x="1160639" y="2131722"/>
                </a:cubicBezTo>
                <a:close/>
                <a:moveTo>
                  <a:pt x="3142586" y="2130205"/>
                </a:moveTo>
                <a:cubicBezTo>
                  <a:pt x="3141351" y="2131174"/>
                  <a:pt x="3140203" y="2132238"/>
                  <a:pt x="3139176" y="2133012"/>
                </a:cubicBezTo>
                <a:cubicBezTo>
                  <a:pt x="3142798" y="2135872"/>
                  <a:pt x="3146331" y="2138636"/>
                  <a:pt x="3149759" y="2141498"/>
                </a:cubicBezTo>
                <a:cubicBezTo>
                  <a:pt x="3150312" y="2140630"/>
                  <a:pt x="3150760" y="2139859"/>
                  <a:pt x="3151121" y="2138991"/>
                </a:cubicBezTo>
                <a:cubicBezTo>
                  <a:pt x="3148376" y="2136030"/>
                  <a:pt x="3145524" y="2133167"/>
                  <a:pt x="3142586" y="2130205"/>
                </a:cubicBezTo>
                <a:close/>
                <a:moveTo>
                  <a:pt x="3141153" y="2128868"/>
                </a:moveTo>
                <a:cubicBezTo>
                  <a:pt x="3139917" y="2129839"/>
                  <a:pt x="3138962" y="2130899"/>
                  <a:pt x="3137814" y="2131964"/>
                </a:cubicBezTo>
                <a:cubicBezTo>
                  <a:pt x="3137904" y="2132061"/>
                  <a:pt x="3137904" y="2132061"/>
                  <a:pt x="3137992" y="2132156"/>
                </a:cubicBezTo>
                <a:cubicBezTo>
                  <a:pt x="3138931" y="2131284"/>
                  <a:pt x="3139991" y="2130126"/>
                  <a:pt x="3141153" y="2128868"/>
                </a:cubicBezTo>
                <a:close/>
                <a:moveTo>
                  <a:pt x="2864325" y="2126713"/>
                </a:moveTo>
                <a:cubicBezTo>
                  <a:pt x="2862729" y="2128550"/>
                  <a:pt x="2861118" y="2130576"/>
                  <a:pt x="2859610" y="2132508"/>
                </a:cubicBezTo>
                <a:cubicBezTo>
                  <a:pt x="2867698" y="2138511"/>
                  <a:pt x="2875433" y="2144132"/>
                  <a:pt x="2883341" y="2149942"/>
                </a:cubicBezTo>
                <a:cubicBezTo>
                  <a:pt x="2884641" y="2148206"/>
                  <a:pt x="2885923" y="2146660"/>
                  <a:pt x="2887119" y="2145022"/>
                </a:cubicBezTo>
                <a:cubicBezTo>
                  <a:pt x="2879520" y="2138920"/>
                  <a:pt x="2871834" y="2132722"/>
                  <a:pt x="2864325" y="2126713"/>
                </a:cubicBezTo>
                <a:close/>
                <a:moveTo>
                  <a:pt x="3564226" y="2124752"/>
                </a:moveTo>
                <a:cubicBezTo>
                  <a:pt x="3551775" y="2135587"/>
                  <a:pt x="3540815" y="2141129"/>
                  <a:pt x="3535175" y="2128771"/>
                </a:cubicBezTo>
                <a:close/>
                <a:moveTo>
                  <a:pt x="3206771" y="2105509"/>
                </a:moveTo>
                <a:cubicBezTo>
                  <a:pt x="3200770" y="2106988"/>
                  <a:pt x="3196699" y="2108454"/>
                  <a:pt x="3194499" y="2109426"/>
                </a:cubicBezTo>
                <a:cubicBezTo>
                  <a:pt x="3195593" y="2110190"/>
                  <a:pt x="3196495" y="2110953"/>
                  <a:pt x="3197395" y="2111715"/>
                </a:cubicBezTo>
                <a:cubicBezTo>
                  <a:pt x="3200462" y="2109584"/>
                  <a:pt x="3203526" y="2107451"/>
                  <a:pt x="3206771" y="2105509"/>
                </a:cubicBezTo>
                <a:close/>
                <a:moveTo>
                  <a:pt x="2507327" y="2101899"/>
                </a:moveTo>
                <a:cubicBezTo>
                  <a:pt x="2507327" y="2101899"/>
                  <a:pt x="2507223" y="2101995"/>
                  <a:pt x="2507223" y="2101995"/>
                </a:cubicBezTo>
                <a:cubicBezTo>
                  <a:pt x="2527739" y="2115126"/>
                  <a:pt x="2548361" y="2128161"/>
                  <a:pt x="2568967" y="2141388"/>
                </a:cubicBezTo>
                <a:cubicBezTo>
                  <a:pt x="2568981" y="2141195"/>
                  <a:pt x="2568996" y="2141005"/>
                  <a:pt x="2569014" y="2140811"/>
                </a:cubicBezTo>
                <a:cubicBezTo>
                  <a:pt x="2548481" y="2127873"/>
                  <a:pt x="2527858" y="2114836"/>
                  <a:pt x="2507327" y="2101899"/>
                </a:cubicBezTo>
                <a:close/>
                <a:moveTo>
                  <a:pt x="3217694" y="2098046"/>
                </a:moveTo>
                <a:lnTo>
                  <a:pt x="3215468" y="2098157"/>
                </a:lnTo>
                <a:cubicBezTo>
                  <a:pt x="3215018" y="2098926"/>
                  <a:pt x="3214361" y="2099892"/>
                  <a:pt x="3213807" y="2100759"/>
                </a:cubicBezTo>
                <a:cubicBezTo>
                  <a:pt x="3215132" y="2099888"/>
                  <a:pt x="3216651" y="2099014"/>
                  <a:pt x="3217694" y="2098046"/>
                </a:cubicBezTo>
                <a:close/>
                <a:moveTo>
                  <a:pt x="2821249" y="2092394"/>
                </a:moveTo>
                <a:cubicBezTo>
                  <a:pt x="2819132" y="2094713"/>
                  <a:pt x="2817105" y="2097126"/>
                  <a:pt x="2814763" y="2099830"/>
                </a:cubicBezTo>
                <a:cubicBezTo>
                  <a:pt x="2816494" y="2101071"/>
                  <a:pt x="2818400" y="2102498"/>
                  <a:pt x="2820130" y="2103738"/>
                </a:cubicBezTo>
                <a:cubicBezTo>
                  <a:pt x="2826038" y="2099857"/>
                  <a:pt x="2830011" y="2097242"/>
                  <a:pt x="2822954" y="2105738"/>
                </a:cubicBezTo>
                <a:cubicBezTo>
                  <a:pt x="2833955" y="2113835"/>
                  <a:pt x="2844690" y="2121647"/>
                  <a:pt x="2855336" y="2129364"/>
                </a:cubicBezTo>
                <a:cubicBezTo>
                  <a:pt x="2856683" y="2127048"/>
                  <a:pt x="2858029" y="2124734"/>
                  <a:pt x="2859270" y="2122519"/>
                </a:cubicBezTo>
                <a:cubicBezTo>
                  <a:pt x="2857098" y="2120803"/>
                  <a:pt x="2854748" y="2118897"/>
                  <a:pt x="2852486" y="2117084"/>
                </a:cubicBezTo>
                <a:cubicBezTo>
                  <a:pt x="2841885" y="2108791"/>
                  <a:pt x="2831479" y="2100499"/>
                  <a:pt x="2821249" y="2092394"/>
                </a:cubicBezTo>
                <a:close/>
                <a:moveTo>
                  <a:pt x="3096031" y="2091296"/>
                </a:moveTo>
                <a:cubicBezTo>
                  <a:pt x="3095179" y="2092261"/>
                  <a:pt x="3094242" y="2093130"/>
                  <a:pt x="3093407" y="2093904"/>
                </a:cubicBezTo>
                <a:cubicBezTo>
                  <a:pt x="3097232" y="2097820"/>
                  <a:pt x="3100864" y="2101736"/>
                  <a:pt x="3104497" y="2105655"/>
                </a:cubicBezTo>
                <a:cubicBezTo>
                  <a:pt x="3113735" y="2112897"/>
                  <a:pt x="3123151" y="2120334"/>
                  <a:pt x="3132389" y="2127578"/>
                </a:cubicBezTo>
                <a:cubicBezTo>
                  <a:pt x="3135264" y="2125447"/>
                  <a:pt x="3135289" y="2126310"/>
                  <a:pt x="3133839" y="2128722"/>
                </a:cubicBezTo>
                <a:cubicBezTo>
                  <a:pt x="3134282" y="2129200"/>
                  <a:pt x="3134919" y="2129675"/>
                  <a:pt x="3135555" y="2130153"/>
                </a:cubicBezTo>
                <a:lnTo>
                  <a:pt x="3140002" y="2127626"/>
                </a:lnTo>
                <a:cubicBezTo>
                  <a:pt x="3136265" y="2123808"/>
                  <a:pt x="3132440" y="2119891"/>
                  <a:pt x="3128600" y="2116171"/>
                </a:cubicBezTo>
                <a:cubicBezTo>
                  <a:pt x="3117808" y="2107877"/>
                  <a:pt x="3107017" y="2099584"/>
                  <a:pt x="3096031" y="2091296"/>
                </a:cubicBezTo>
                <a:close/>
                <a:moveTo>
                  <a:pt x="3607059" y="2084144"/>
                </a:moveTo>
                <a:cubicBezTo>
                  <a:pt x="3590186" y="2098369"/>
                  <a:pt x="3588702" y="2111828"/>
                  <a:pt x="3583716" y="2122136"/>
                </a:cubicBezTo>
                <a:lnTo>
                  <a:pt x="3564226" y="2124752"/>
                </a:lnTo>
                <a:cubicBezTo>
                  <a:pt x="3578553" y="2112177"/>
                  <a:pt x="3594796" y="2092673"/>
                  <a:pt x="3607059" y="2084144"/>
                </a:cubicBezTo>
                <a:close/>
                <a:moveTo>
                  <a:pt x="3077698" y="2077381"/>
                </a:moveTo>
                <a:cubicBezTo>
                  <a:pt x="3078688" y="2078241"/>
                  <a:pt x="3079662" y="2079291"/>
                  <a:pt x="3080547" y="2080246"/>
                </a:cubicBezTo>
                <a:cubicBezTo>
                  <a:pt x="3083665" y="2083397"/>
                  <a:pt x="3086500" y="2086455"/>
                  <a:pt x="3089317" y="2089703"/>
                </a:cubicBezTo>
                <a:lnTo>
                  <a:pt x="3091757" y="2088152"/>
                </a:lnTo>
                <a:cubicBezTo>
                  <a:pt x="3087129" y="2084625"/>
                  <a:pt x="3082414" y="2081002"/>
                  <a:pt x="3077698" y="2077381"/>
                </a:cubicBezTo>
                <a:close/>
                <a:moveTo>
                  <a:pt x="2798513" y="2074569"/>
                </a:moveTo>
                <a:lnTo>
                  <a:pt x="2793010" y="2084114"/>
                </a:lnTo>
                <a:cubicBezTo>
                  <a:pt x="2796561" y="2086685"/>
                  <a:pt x="2800020" y="2089161"/>
                  <a:pt x="2803480" y="2091638"/>
                </a:cubicBezTo>
                <a:cubicBezTo>
                  <a:pt x="2805319" y="2089226"/>
                  <a:pt x="2807464" y="2086523"/>
                  <a:pt x="2809928" y="2083530"/>
                </a:cubicBezTo>
                <a:cubicBezTo>
                  <a:pt x="2806023" y="2080575"/>
                  <a:pt x="2802224" y="2077524"/>
                  <a:pt x="2798513" y="2074569"/>
                </a:cubicBezTo>
                <a:close/>
                <a:moveTo>
                  <a:pt x="3551852" y="2068532"/>
                </a:moveTo>
                <a:cubicBezTo>
                  <a:pt x="3549170" y="2081325"/>
                  <a:pt x="3532021" y="2097763"/>
                  <a:pt x="3525612" y="2104238"/>
                </a:cubicBezTo>
                <a:lnTo>
                  <a:pt x="3522557" y="2099273"/>
                </a:lnTo>
                <a:lnTo>
                  <a:pt x="3521698" y="2100228"/>
                </a:lnTo>
                <a:cubicBezTo>
                  <a:pt x="3518808" y="2093135"/>
                  <a:pt x="3517387" y="2089304"/>
                  <a:pt x="3516844" y="2087672"/>
                </a:cubicBezTo>
                <a:lnTo>
                  <a:pt x="3522649" y="2099155"/>
                </a:lnTo>
                <a:close/>
                <a:moveTo>
                  <a:pt x="3468023" y="2061169"/>
                </a:moveTo>
                <a:cubicBezTo>
                  <a:pt x="3471713" y="2065564"/>
                  <a:pt x="3477104" y="2068030"/>
                  <a:pt x="3483446" y="2069433"/>
                </a:cubicBezTo>
                <a:cubicBezTo>
                  <a:pt x="3470992" y="2074406"/>
                  <a:pt x="3460607" y="2077640"/>
                  <a:pt x="3462803" y="2067252"/>
                </a:cubicBezTo>
                <a:cubicBezTo>
                  <a:pt x="3459855" y="2066791"/>
                  <a:pt x="3462935" y="2064465"/>
                  <a:pt x="3468023" y="2061169"/>
                </a:cubicBezTo>
                <a:close/>
                <a:moveTo>
                  <a:pt x="3513526" y="2055725"/>
                </a:moveTo>
                <a:cubicBezTo>
                  <a:pt x="3514188" y="2055314"/>
                  <a:pt x="3513568" y="2056423"/>
                  <a:pt x="3510708" y="2060140"/>
                </a:cubicBezTo>
                <a:lnTo>
                  <a:pt x="3508686" y="2060437"/>
                </a:lnTo>
                <a:lnTo>
                  <a:pt x="3501084" y="2069419"/>
                </a:lnTo>
                <a:cubicBezTo>
                  <a:pt x="3494224" y="2070808"/>
                  <a:pt x="3488365" y="2070554"/>
                  <a:pt x="3483459" y="2069240"/>
                </a:cubicBezTo>
                <a:lnTo>
                  <a:pt x="3508758" y="2060345"/>
                </a:lnTo>
                <a:close/>
                <a:moveTo>
                  <a:pt x="2769081" y="2051405"/>
                </a:moveTo>
                <a:cubicBezTo>
                  <a:pt x="2765614" y="2053731"/>
                  <a:pt x="2761940" y="2056252"/>
                  <a:pt x="2758353" y="2058867"/>
                </a:cubicBezTo>
                <a:cubicBezTo>
                  <a:pt x="2765627" y="2064204"/>
                  <a:pt x="2773198" y="2069439"/>
                  <a:pt x="2780281" y="2074776"/>
                </a:cubicBezTo>
                <a:cubicBezTo>
                  <a:pt x="2781287" y="2075442"/>
                  <a:pt x="2782099" y="2076111"/>
                  <a:pt x="2783105" y="2076777"/>
                </a:cubicBezTo>
                <a:lnTo>
                  <a:pt x="2790103" y="2067800"/>
                </a:lnTo>
                <a:cubicBezTo>
                  <a:pt x="2783585" y="2062651"/>
                  <a:pt x="2777155" y="2057601"/>
                  <a:pt x="2770918" y="2052547"/>
                </a:cubicBezTo>
                <a:cubicBezTo>
                  <a:pt x="2770370" y="2052166"/>
                  <a:pt x="2769630" y="2051787"/>
                  <a:pt x="2769081" y="2051405"/>
                </a:cubicBezTo>
                <a:close/>
                <a:moveTo>
                  <a:pt x="3159768" y="2034325"/>
                </a:moveTo>
                <a:lnTo>
                  <a:pt x="3164346" y="2045537"/>
                </a:lnTo>
                <a:lnTo>
                  <a:pt x="3159746" y="2055843"/>
                </a:lnTo>
                <a:close/>
                <a:moveTo>
                  <a:pt x="3461274" y="2031717"/>
                </a:moveTo>
                <a:cubicBezTo>
                  <a:pt x="3468597" y="2036477"/>
                  <a:pt x="3474254" y="2041533"/>
                  <a:pt x="3492588" y="2035369"/>
                </a:cubicBezTo>
                <a:cubicBezTo>
                  <a:pt x="3499561" y="2042051"/>
                  <a:pt x="3478843" y="2053802"/>
                  <a:pt x="3467934" y="2061073"/>
                </a:cubicBezTo>
                <a:cubicBezTo>
                  <a:pt x="3462521" y="2054190"/>
                  <a:pt x="3460358" y="2044117"/>
                  <a:pt x="3461274" y="2031717"/>
                </a:cubicBezTo>
                <a:close/>
                <a:moveTo>
                  <a:pt x="3232838" y="2029459"/>
                </a:moveTo>
                <a:cubicBezTo>
                  <a:pt x="3218547" y="2040400"/>
                  <a:pt x="3221693" y="2050277"/>
                  <a:pt x="3207111" y="2069483"/>
                </a:cubicBezTo>
                <a:lnTo>
                  <a:pt x="3175167" y="2090043"/>
                </a:lnTo>
                <a:cubicBezTo>
                  <a:pt x="3197155" y="2056862"/>
                  <a:pt x="3211646" y="2037562"/>
                  <a:pt x="3232838" y="2029459"/>
                </a:cubicBezTo>
                <a:close/>
                <a:moveTo>
                  <a:pt x="3220187" y="2028576"/>
                </a:moveTo>
                <a:lnTo>
                  <a:pt x="3185257" y="2063275"/>
                </a:lnTo>
                <a:lnTo>
                  <a:pt x="3186445" y="2049916"/>
                </a:lnTo>
                <a:close/>
                <a:moveTo>
                  <a:pt x="689282" y="2027292"/>
                </a:moveTo>
                <a:cubicBezTo>
                  <a:pt x="699257" y="2029058"/>
                  <a:pt x="709249" y="2030629"/>
                  <a:pt x="719136" y="2032300"/>
                </a:cubicBezTo>
                <a:cubicBezTo>
                  <a:pt x="719467" y="2031817"/>
                  <a:pt x="719705" y="2031240"/>
                  <a:pt x="720049" y="2030566"/>
                </a:cubicBezTo>
                <a:cubicBezTo>
                  <a:pt x="719382" y="2030472"/>
                  <a:pt x="718612" y="2030477"/>
                  <a:pt x="717943" y="2030384"/>
                </a:cubicBezTo>
                <a:cubicBezTo>
                  <a:pt x="708482" y="2029385"/>
                  <a:pt x="698831" y="2028389"/>
                  <a:pt x="689282" y="2027292"/>
                </a:cubicBezTo>
                <a:close/>
                <a:moveTo>
                  <a:pt x="1211231" y="2025648"/>
                </a:moveTo>
                <a:cubicBezTo>
                  <a:pt x="1208749" y="2026528"/>
                  <a:pt x="1205925" y="2028081"/>
                  <a:pt x="1203652" y="2028769"/>
                </a:cubicBezTo>
                <a:cubicBezTo>
                  <a:pt x="1203173" y="2029925"/>
                  <a:pt x="1202796" y="2030982"/>
                  <a:pt x="1202509" y="2032137"/>
                </a:cubicBezTo>
                <a:cubicBezTo>
                  <a:pt x="1205646" y="2033848"/>
                  <a:pt x="1208977" y="2035557"/>
                  <a:pt x="1212202" y="2037362"/>
                </a:cubicBezTo>
                <a:cubicBezTo>
                  <a:pt x="1214299" y="2032931"/>
                  <a:pt x="1215201" y="2030138"/>
                  <a:pt x="1215552" y="2028215"/>
                </a:cubicBezTo>
                <a:cubicBezTo>
                  <a:pt x="1214071" y="2027456"/>
                  <a:pt x="1212607" y="2026504"/>
                  <a:pt x="1211231" y="2025648"/>
                </a:cubicBezTo>
                <a:close/>
                <a:moveTo>
                  <a:pt x="3606088" y="2022862"/>
                </a:moveTo>
                <a:lnTo>
                  <a:pt x="3573844" y="2037661"/>
                </a:lnTo>
                <a:lnTo>
                  <a:pt x="3556031" y="2043340"/>
                </a:lnTo>
                <a:close/>
                <a:moveTo>
                  <a:pt x="1191392" y="2013666"/>
                </a:moveTo>
                <a:cubicBezTo>
                  <a:pt x="1190423" y="2014921"/>
                  <a:pt x="1189660" y="2015981"/>
                  <a:pt x="1188690" y="2017235"/>
                </a:cubicBezTo>
                <a:cubicBezTo>
                  <a:pt x="1190562" y="2016745"/>
                  <a:pt x="1192538" y="2016156"/>
                  <a:pt x="1194425" y="2015472"/>
                </a:cubicBezTo>
                <a:cubicBezTo>
                  <a:pt x="1193418" y="2014805"/>
                  <a:pt x="1192309" y="2014236"/>
                  <a:pt x="1191392" y="2013666"/>
                </a:cubicBezTo>
                <a:close/>
                <a:moveTo>
                  <a:pt x="1176966" y="2005011"/>
                </a:moveTo>
                <a:cubicBezTo>
                  <a:pt x="1175523" y="2006173"/>
                  <a:pt x="1174273" y="2007333"/>
                  <a:pt x="1172930" y="2008397"/>
                </a:cubicBezTo>
                <a:cubicBezTo>
                  <a:pt x="1171600" y="2010519"/>
                  <a:pt x="1170271" y="2012640"/>
                  <a:pt x="1168941" y="2014762"/>
                </a:cubicBezTo>
                <a:cubicBezTo>
                  <a:pt x="1170140" y="2015427"/>
                  <a:pt x="1171443" y="2015996"/>
                  <a:pt x="1172746" y="2016565"/>
                </a:cubicBezTo>
                <a:lnTo>
                  <a:pt x="1189838" y="2012617"/>
                </a:lnTo>
                <a:cubicBezTo>
                  <a:pt x="1185518" y="2010051"/>
                  <a:pt x="1181286" y="2007579"/>
                  <a:pt x="1176966" y="2005011"/>
                </a:cubicBezTo>
                <a:close/>
                <a:moveTo>
                  <a:pt x="3427961" y="2000604"/>
                </a:moveTo>
                <a:cubicBezTo>
                  <a:pt x="3440261" y="2003411"/>
                  <a:pt x="3452963" y="2006023"/>
                  <a:pt x="3465040" y="2009215"/>
                </a:cubicBezTo>
                <a:lnTo>
                  <a:pt x="3464711" y="2009698"/>
                </a:lnTo>
                <a:cubicBezTo>
                  <a:pt x="3462969" y="2010957"/>
                  <a:pt x="3461230" y="2012218"/>
                  <a:pt x="3459592" y="2013381"/>
                </a:cubicBezTo>
                <a:cubicBezTo>
                  <a:pt x="3459784" y="2013379"/>
                  <a:pt x="3460155" y="2013568"/>
                  <a:pt x="3460659" y="2013277"/>
                </a:cubicBezTo>
                <a:cubicBezTo>
                  <a:pt x="3459147" y="2016457"/>
                  <a:pt x="3461369" y="2014042"/>
                  <a:pt x="3464711" y="2009698"/>
                </a:cubicBezTo>
                <a:cubicBezTo>
                  <a:pt x="3465008" y="2009600"/>
                  <a:pt x="3465112" y="2009504"/>
                  <a:pt x="3465321" y="2009310"/>
                </a:cubicBezTo>
                <a:lnTo>
                  <a:pt x="3465129" y="2009311"/>
                </a:lnTo>
                <a:cubicBezTo>
                  <a:pt x="3465769" y="2008539"/>
                  <a:pt x="3466202" y="2007960"/>
                  <a:pt x="3466757" y="2007093"/>
                </a:cubicBezTo>
                <a:cubicBezTo>
                  <a:pt x="3463719" y="2015949"/>
                  <a:pt x="3461992" y="2024123"/>
                  <a:pt x="3461274" y="2031717"/>
                </a:cubicBezTo>
                <a:cubicBezTo>
                  <a:pt x="3456776" y="2028959"/>
                  <a:pt x="3451804" y="2026107"/>
                  <a:pt x="3442666" y="2025875"/>
                </a:cubicBezTo>
                <a:cubicBezTo>
                  <a:pt x="3437226" y="2058283"/>
                  <a:pt x="3387464" y="2049171"/>
                  <a:pt x="3413824" y="2066301"/>
                </a:cubicBezTo>
                <a:cubicBezTo>
                  <a:pt x="3392671" y="2069217"/>
                  <a:pt x="3371285" y="2093844"/>
                  <a:pt x="3357457" y="2081440"/>
                </a:cubicBezTo>
                <a:cubicBezTo>
                  <a:pt x="3386813" y="2045332"/>
                  <a:pt x="3410624" y="2045284"/>
                  <a:pt x="3446213" y="2022586"/>
                </a:cubicBezTo>
                <a:cubicBezTo>
                  <a:pt x="3433669" y="2014499"/>
                  <a:pt x="3427448" y="2009253"/>
                  <a:pt x="3427961" y="2000604"/>
                </a:cubicBezTo>
                <a:close/>
                <a:moveTo>
                  <a:pt x="3294229" y="1999293"/>
                </a:moveTo>
                <a:cubicBezTo>
                  <a:pt x="3297189" y="1999191"/>
                  <a:pt x="3296923" y="2000682"/>
                  <a:pt x="3288036" y="2007411"/>
                </a:cubicBezTo>
                <a:cubicBezTo>
                  <a:pt x="3287459" y="2003861"/>
                  <a:pt x="3284531" y="2001958"/>
                  <a:pt x="3281064" y="2000731"/>
                </a:cubicBezTo>
                <a:cubicBezTo>
                  <a:pt x="3285081" y="2001091"/>
                  <a:pt x="3291269" y="1999396"/>
                  <a:pt x="3294229" y="1999293"/>
                </a:cubicBezTo>
                <a:close/>
                <a:moveTo>
                  <a:pt x="2685445" y="1998022"/>
                </a:moveTo>
                <a:cubicBezTo>
                  <a:pt x="2683151" y="2000149"/>
                  <a:pt x="2680768" y="2002183"/>
                  <a:pt x="2678490" y="2004116"/>
                </a:cubicBezTo>
                <a:cubicBezTo>
                  <a:pt x="2689288" y="2011159"/>
                  <a:pt x="2699788" y="2018300"/>
                  <a:pt x="2710200" y="2025346"/>
                </a:cubicBezTo>
                <a:cubicBezTo>
                  <a:pt x="2712246" y="2022741"/>
                  <a:pt x="2714377" y="2020229"/>
                  <a:pt x="2716421" y="2017623"/>
                </a:cubicBezTo>
                <a:cubicBezTo>
                  <a:pt x="2706154" y="2011151"/>
                  <a:pt x="2695801" y="2004587"/>
                  <a:pt x="2685445" y="1998022"/>
                </a:cubicBezTo>
                <a:close/>
                <a:moveTo>
                  <a:pt x="3480559" y="1982893"/>
                </a:moveTo>
                <a:cubicBezTo>
                  <a:pt x="3480872" y="1986093"/>
                  <a:pt x="3472819" y="1998623"/>
                  <a:pt x="3466562" y="2007092"/>
                </a:cubicBezTo>
                <a:cubicBezTo>
                  <a:pt x="3469416" y="1999293"/>
                  <a:pt x="3472551" y="1991588"/>
                  <a:pt x="3477083" y="1983300"/>
                </a:cubicBezTo>
                <a:cubicBezTo>
                  <a:pt x="3479422" y="1981797"/>
                  <a:pt x="3480455" y="1981826"/>
                  <a:pt x="3480559" y="1982893"/>
                </a:cubicBezTo>
                <a:close/>
                <a:moveTo>
                  <a:pt x="2650785" y="1976332"/>
                </a:moveTo>
                <a:cubicBezTo>
                  <a:pt x="2648361" y="1977691"/>
                  <a:pt x="2645816" y="1979338"/>
                  <a:pt x="2643270" y="1980988"/>
                </a:cubicBezTo>
                <a:cubicBezTo>
                  <a:pt x="2647947" y="1983939"/>
                  <a:pt x="2652517" y="1986984"/>
                  <a:pt x="2657085" y="1990030"/>
                </a:cubicBezTo>
                <a:cubicBezTo>
                  <a:pt x="2658921" y="1987617"/>
                  <a:pt x="2660565" y="1985205"/>
                  <a:pt x="2661896" y="1983086"/>
                </a:cubicBezTo>
                <a:cubicBezTo>
                  <a:pt x="2658227" y="1980801"/>
                  <a:pt x="2654558" y="1978516"/>
                  <a:pt x="2650785" y="1976332"/>
                </a:cubicBezTo>
                <a:close/>
                <a:moveTo>
                  <a:pt x="3166822" y="1974691"/>
                </a:moveTo>
                <a:cubicBezTo>
                  <a:pt x="3168385" y="1974838"/>
                  <a:pt x="3169526" y="1976050"/>
                  <a:pt x="3170501" y="1977845"/>
                </a:cubicBezTo>
                <a:cubicBezTo>
                  <a:pt x="3172449" y="1981434"/>
                  <a:pt x="3173723" y="1987359"/>
                  <a:pt x="3176352" y="1991762"/>
                </a:cubicBezTo>
                <a:cubicBezTo>
                  <a:pt x="3171884" y="1992174"/>
                  <a:pt x="3166938" y="1993742"/>
                  <a:pt x="3160891" y="1999351"/>
                </a:cubicBezTo>
                <a:lnTo>
                  <a:pt x="3160615" y="1977929"/>
                </a:lnTo>
                <a:cubicBezTo>
                  <a:pt x="3163274" y="1975463"/>
                  <a:pt x="3165259" y="1974545"/>
                  <a:pt x="3166822" y="1974691"/>
                </a:cubicBezTo>
                <a:close/>
                <a:moveTo>
                  <a:pt x="3294310" y="1969571"/>
                </a:moveTo>
                <a:cubicBezTo>
                  <a:pt x="3298572" y="1969283"/>
                  <a:pt x="3301812" y="1969588"/>
                  <a:pt x="3303004" y="1971057"/>
                </a:cubicBezTo>
                <a:cubicBezTo>
                  <a:pt x="3305392" y="1973997"/>
                  <a:pt x="3299590" y="1981597"/>
                  <a:pt x="3277395" y="1998447"/>
                </a:cubicBezTo>
                <a:cubicBezTo>
                  <a:pt x="3277419" y="1999311"/>
                  <a:pt x="3277983" y="1999500"/>
                  <a:pt x="3278532" y="1999883"/>
                </a:cubicBezTo>
                <a:cubicBezTo>
                  <a:pt x="3266262" y="1996689"/>
                  <a:pt x="3250025" y="1998421"/>
                  <a:pt x="3279488" y="1971632"/>
                </a:cubicBezTo>
                <a:cubicBezTo>
                  <a:pt x="3284766" y="1970737"/>
                  <a:pt x="3290049" y="1969858"/>
                  <a:pt x="3294310" y="1969571"/>
                </a:cubicBezTo>
                <a:close/>
                <a:moveTo>
                  <a:pt x="3596276" y="1968357"/>
                </a:moveTo>
                <a:cubicBezTo>
                  <a:pt x="3578464" y="1974040"/>
                  <a:pt x="3572138" y="1998381"/>
                  <a:pt x="3546120" y="2011316"/>
                </a:cubicBezTo>
                <a:cubicBezTo>
                  <a:pt x="3557323" y="1987424"/>
                  <a:pt x="3554218" y="1978220"/>
                  <a:pt x="3539572" y="1979367"/>
                </a:cubicBezTo>
                <a:cubicBezTo>
                  <a:pt x="3561592" y="1971739"/>
                  <a:pt x="3585990" y="1963329"/>
                  <a:pt x="3596276" y="1968357"/>
                </a:cubicBezTo>
                <a:close/>
                <a:moveTo>
                  <a:pt x="3165963" y="1950231"/>
                </a:moveTo>
                <a:cubicBezTo>
                  <a:pt x="3154059" y="1954336"/>
                  <a:pt x="3139614" y="1960093"/>
                  <a:pt x="3127058" y="1978135"/>
                </a:cubicBezTo>
                <a:lnTo>
                  <a:pt x="3131769" y="1979450"/>
                </a:lnTo>
                <a:close/>
                <a:moveTo>
                  <a:pt x="3454253" y="1950106"/>
                </a:moveTo>
                <a:cubicBezTo>
                  <a:pt x="3437027" y="1976917"/>
                  <a:pt x="3428374" y="1990802"/>
                  <a:pt x="3427855" y="2000700"/>
                </a:cubicBezTo>
                <a:lnTo>
                  <a:pt x="3420104" y="1998826"/>
                </a:lnTo>
                <a:lnTo>
                  <a:pt x="3425854" y="1996869"/>
                </a:lnTo>
                <a:lnTo>
                  <a:pt x="3409882" y="1969397"/>
                </a:lnTo>
                <a:cubicBezTo>
                  <a:pt x="3420347" y="1961647"/>
                  <a:pt x="3432723" y="1954079"/>
                  <a:pt x="3454253" y="1950106"/>
                </a:cubicBezTo>
                <a:close/>
                <a:moveTo>
                  <a:pt x="3459881" y="1926054"/>
                </a:moveTo>
                <a:lnTo>
                  <a:pt x="3423536" y="1952116"/>
                </a:lnTo>
                <a:lnTo>
                  <a:pt x="3402071" y="1955323"/>
                </a:lnTo>
                <a:close/>
                <a:moveTo>
                  <a:pt x="1031990" y="1921454"/>
                </a:moveTo>
                <a:cubicBezTo>
                  <a:pt x="1031141" y="1922421"/>
                  <a:pt x="1030185" y="1923482"/>
                  <a:pt x="1029336" y="1924449"/>
                </a:cubicBezTo>
                <a:cubicBezTo>
                  <a:pt x="1035494" y="1930463"/>
                  <a:pt x="1039402" y="1939277"/>
                  <a:pt x="1040470" y="1952144"/>
                </a:cubicBezTo>
                <a:cubicBezTo>
                  <a:pt x="1043357" y="1953377"/>
                  <a:pt x="1046052" y="1954606"/>
                  <a:pt x="1049027" y="1955934"/>
                </a:cubicBezTo>
                <a:cubicBezTo>
                  <a:pt x="1049575" y="1956313"/>
                  <a:pt x="1050225" y="1956598"/>
                  <a:pt x="1050878" y="1956883"/>
                </a:cubicBezTo>
                <a:cubicBezTo>
                  <a:pt x="1055785" y="1951089"/>
                  <a:pt x="1060200" y="1945395"/>
                  <a:pt x="1064040" y="1939703"/>
                </a:cubicBezTo>
                <a:cubicBezTo>
                  <a:pt x="1053179" y="1933428"/>
                  <a:pt x="1042496" y="1927348"/>
                  <a:pt x="1031990" y="1921454"/>
                </a:cubicBezTo>
                <a:close/>
                <a:moveTo>
                  <a:pt x="1134543" y="1908437"/>
                </a:moveTo>
                <a:cubicBezTo>
                  <a:pt x="1134336" y="1908629"/>
                  <a:pt x="1134022" y="1908921"/>
                  <a:pt x="1133815" y="1909113"/>
                </a:cubicBezTo>
                <a:cubicBezTo>
                  <a:pt x="1141183" y="1913295"/>
                  <a:pt x="1148655" y="1917380"/>
                  <a:pt x="1156113" y="1921657"/>
                </a:cubicBezTo>
                <a:cubicBezTo>
                  <a:pt x="1148671" y="1917189"/>
                  <a:pt x="1141510" y="1912814"/>
                  <a:pt x="1134543" y="1908437"/>
                </a:cubicBezTo>
                <a:close/>
                <a:moveTo>
                  <a:pt x="3428728" y="1906263"/>
                </a:moveTo>
                <a:lnTo>
                  <a:pt x="3398220" y="1930465"/>
                </a:lnTo>
                <a:lnTo>
                  <a:pt x="3405191" y="1914764"/>
                </a:lnTo>
                <a:close/>
                <a:moveTo>
                  <a:pt x="994018" y="1900169"/>
                </a:moveTo>
                <a:cubicBezTo>
                  <a:pt x="990672" y="1902205"/>
                  <a:pt x="986996" y="1904724"/>
                  <a:pt x="982976" y="1907919"/>
                </a:cubicBezTo>
                <a:cubicBezTo>
                  <a:pt x="988773" y="1908941"/>
                  <a:pt x="994673" y="1909866"/>
                  <a:pt x="1000364" y="1910985"/>
                </a:cubicBezTo>
                <a:cubicBezTo>
                  <a:pt x="1001662" y="1909246"/>
                  <a:pt x="1003051" y="1907605"/>
                  <a:pt x="1004437" y="1905963"/>
                </a:cubicBezTo>
                <a:cubicBezTo>
                  <a:pt x="1003697" y="1905584"/>
                  <a:pt x="1003060" y="1905107"/>
                  <a:pt x="1002409" y="1904823"/>
                </a:cubicBezTo>
                <a:cubicBezTo>
                  <a:pt x="999553" y="1903207"/>
                  <a:pt x="996873" y="1901782"/>
                  <a:pt x="994018" y="1900169"/>
                </a:cubicBezTo>
                <a:close/>
                <a:moveTo>
                  <a:pt x="1088001" y="1879996"/>
                </a:moveTo>
                <a:cubicBezTo>
                  <a:pt x="1087270" y="1880673"/>
                  <a:pt x="1086526" y="1881543"/>
                  <a:pt x="1085691" y="1882316"/>
                </a:cubicBezTo>
                <a:cubicBezTo>
                  <a:pt x="1089111" y="1884122"/>
                  <a:pt x="1092424" y="1886024"/>
                  <a:pt x="1095932" y="1887921"/>
                </a:cubicBezTo>
                <a:cubicBezTo>
                  <a:pt x="1096379" y="1887151"/>
                  <a:pt x="1096830" y="1886380"/>
                  <a:pt x="1097366" y="1885704"/>
                </a:cubicBezTo>
                <a:cubicBezTo>
                  <a:pt x="1094155" y="1883706"/>
                  <a:pt x="1091122" y="1881901"/>
                  <a:pt x="1088001" y="1879996"/>
                </a:cubicBezTo>
                <a:close/>
                <a:moveTo>
                  <a:pt x="1076707" y="1874301"/>
                </a:moveTo>
                <a:cubicBezTo>
                  <a:pt x="1075976" y="1874978"/>
                  <a:pt x="1075438" y="1875655"/>
                  <a:pt x="1074814" y="1876234"/>
                </a:cubicBezTo>
                <a:cubicBezTo>
                  <a:pt x="1074992" y="1876426"/>
                  <a:pt x="1075185" y="1876424"/>
                  <a:pt x="1075362" y="1876615"/>
                </a:cubicBezTo>
                <a:close/>
                <a:moveTo>
                  <a:pt x="947463" y="1874225"/>
                </a:moveTo>
                <a:cubicBezTo>
                  <a:pt x="944879" y="1875203"/>
                  <a:pt x="941578" y="1876662"/>
                  <a:pt x="937845" y="1878705"/>
                </a:cubicBezTo>
                <a:cubicBezTo>
                  <a:pt x="941401" y="1889441"/>
                  <a:pt x="947812" y="1895935"/>
                  <a:pt x="955847" y="1900208"/>
                </a:cubicBezTo>
                <a:cubicBezTo>
                  <a:pt x="956605" y="1893285"/>
                  <a:pt x="958658" y="1885878"/>
                  <a:pt x="958712" y="1880498"/>
                </a:cubicBezTo>
                <a:cubicBezTo>
                  <a:pt x="955026" y="1878405"/>
                  <a:pt x="951150" y="1876316"/>
                  <a:pt x="947463" y="1874225"/>
                </a:cubicBezTo>
                <a:close/>
                <a:moveTo>
                  <a:pt x="2471993" y="1867811"/>
                </a:moveTo>
                <a:cubicBezTo>
                  <a:pt x="2474092" y="1869239"/>
                  <a:pt x="2476386" y="1870668"/>
                  <a:pt x="2478486" y="1872095"/>
                </a:cubicBezTo>
                <a:cubicBezTo>
                  <a:pt x="2478591" y="1871999"/>
                  <a:pt x="2478604" y="1871806"/>
                  <a:pt x="2478709" y="1871709"/>
                </a:cubicBezTo>
                <a:cubicBezTo>
                  <a:pt x="2476505" y="1870377"/>
                  <a:pt x="2474196" y="1869142"/>
                  <a:pt x="2471993" y="1867811"/>
                </a:cubicBezTo>
                <a:close/>
                <a:moveTo>
                  <a:pt x="3370849" y="1854932"/>
                </a:moveTo>
                <a:lnTo>
                  <a:pt x="3387941" y="1858095"/>
                </a:lnTo>
                <a:cubicBezTo>
                  <a:pt x="3383337" y="1858986"/>
                  <a:pt x="3374895" y="1869127"/>
                  <a:pt x="3367820" y="1875508"/>
                </a:cubicBezTo>
                <a:cubicBezTo>
                  <a:pt x="3371252" y="1867707"/>
                  <a:pt x="3377360" y="1859025"/>
                  <a:pt x="3370849" y="1854932"/>
                </a:cubicBezTo>
                <a:close/>
                <a:moveTo>
                  <a:pt x="3027510" y="1837526"/>
                </a:moveTo>
                <a:lnTo>
                  <a:pt x="3049968" y="1841039"/>
                </a:lnTo>
                <a:cubicBezTo>
                  <a:pt x="3039837" y="1854166"/>
                  <a:pt x="3030626" y="1853646"/>
                  <a:pt x="3019050" y="1858521"/>
                </a:cubicBezTo>
                <a:cubicBezTo>
                  <a:pt x="3009632" y="1858193"/>
                  <a:pt x="3013965" y="1847600"/>
                  <a:pt x="3027510" y="1837526"/>
                </a:cubicBezTo>
                <a:close/>
                <a:moveTo>
                  <a:pt x="796660" y="1819524"/>
                </a:moveTo>
                <a:lnTo>
                  <a:pt x="762368" y="1864114"/>
                </a:lnTo>
                <a:lnTo>
                  <a:pt x="783486" y="1826233"/>
                </a:lnTo>
                <a:cubicBezTo>
                  <a:pt x="776018" y="1820898"/>
                  <a:pt x="760074" y="1853272"/>
                  <a:pt x="746988" y="1873047"/>
                </a:cubicBezTo>
                <a:cubicBezTo>
                  <a:pt x="754080" y="1875884"/>
                  <a:pt x="761456" y="1878817"/>
                  <a:pt x="769586" y="1881939"/>
                </a:cubicBezTo>
                <a:cubicBezTo>
                  <a:pt x="769674" y="1882034"/>
                  <a:pt x="769674" y="1882034"/>
                  <a:pt x="769779" y="1881938"/>
                </a:cubicBezTo>
                <a:cubicBezTo>
                  <a:pt x="785014" y="1855907"/>
                  <a:pt x="798534" y="1828445"/>
                  <a:pt x="796660" y="1819524"/>
                </a:cubicBezTo>
                <a:close/>
                <a:moveTo>
                  <a:pt x="3319287" y="1811249"/>
                </a:moveTo>
                <a:cubicBezTo>
                  <a:pt x="3322893" y="1814302"/>
                  <a:pt x="3325451" y="1816017"/>
                  <a:pt x="3327285" y="1817155"/>
                </a:cubicBezTo>
                <a:cubicBezTo>
                  <a:pt x="3325978" y="1817838"/>
                  <a:pt x="3324558" y="1819864"/>
                  <a:pt x="3323255" y="1822850"/>
                </a:cubicBezTo>
                <a:cubicBezTo>
                  <a:pt x="3323262" y="1818047"/>
                  <a:pt x="3322346" y="1813922"/>
                  <a:pt x="3319287" y="1811249"/>
                </a:cubicBezTo>
                <a:close/>
                <a:moveTo>
                  <a:pt x="2815116" y="1811155"/>
                </a:moveTo>
                <a:cubicBezTo>
                  <a:pt x="2814387" y="1811831"/>
                  <a:pt x="2813849" y="1812507"/>
                  <a:pt x="2813119" y="1813185"/>
                </a:cubicBezTo>
                <a:cubicBezTo>
                  <a:pt x="2816604" y="1816524"/>
                  <a:pt x="2820003" y="1819770"/>
                  <a:pt x="2823490" y="1823111"/>
                </a:cubicBezTo>
                <a:cubicBezTo>
                  <a:pt x="2825501" y="1824445"/>
                  <a:pt x="2827600" y="1825872"/>
                  <a:pt x="2829596" y="1827397"/>
                </a:cubicBezTo>
                <a:cubicBezTo>
                  <a:pt x="2831413" y="1828730"/>
                  <a:pt x="2833234" y="1830065"/>
                  <a:pt x="2835053" y="1831398"/>
                </a:cubicBezTo>
                <a:cubicBezTo>
                  <a:pt x="2835453" y="1831203"/>
                  <a:pt x="2835751" y="1831105"/>
                  <a:pt x="2836153" y="1830911"/>
                </a:cubicBezTo>
                <a:cubicBezTo>
                  <a:pt x="2829076" y="1824326"/>
                  <a:pt x="2822281" y="1817836"/>
                  <a:pt x="2815116" y="1811155"/>
                </a:cubicBezTo>
                <a:close/>
                <a:moveTo>
                  <a:pt x="3325423" y="1792872"/>
                </a:moveTo>
                <a:cubicBezTo>
                  <a:pt x="3329211" y="1792777"/>
                  <a:pt x="3328237" y="1795491"/>
                  <a:pt x="3317856" y="1802807"/>
                </a:cubicBezTo>
                <a:cubicBezTo>
                  <a:pt x="3328165" y="1789870"/>
                  <a:pt x="3283485" y="1831834"/>
                  <a:pt x="3288013" y="1821239"/>
                </a:cubicBezTo>
                <a:cubicBezTo>
                  <a:pt x="3259809" y="1818747"/>
                  <a:pt x="3314053" y="1793163"/>
                  <a:pt x="3325423" y="1792872"/>
                </a:cubicBezTo>
                <a:close/>
                <a:moveTo>
                  <a:pt x="3249656" y="1774018"/>
                </a:moveTo>
                <a:cubicBezTo>
                  <a:pt x="3249748" y="1773177"/>
                  <a:pt x="3248933" y="1776376"/>
                  <a:pt x="3245918" y="1786721"/>
                </a:cubicBezTo>
                <a:cubicBezTo>
                  <a:pt x="3246634" y="1786236"/>
                  <a:pt x="3247139" y="1785945"/>
                  <a:pt x="3247943" y="1785556"/>
                </a:cubicBezTo>
                <a:cubicBezTo>
                  <a:pt x="3248563" y="1779740"/>
                  <a:pt x="3249564" y="1774858"/>
                  <a:pt x="3249656" y="1774018"/>
                </a:cubicBezTo>
                <a:close/>
                <a:moveTo>
                  <a:pt x="2763289" y="1763630"/>
                </a:moveTo>
                <a:cubicBezTo>
                  <a:pt x="2763331" y="1764304"/>
                  <a:pt x="2763356" y="1765166"/>
                  <a:pt x="2763190" y="1766032"/>
                </a:cubicBezTo>
                <a:cubicBezTo>
                  <a:pt x="2764888" y="1767656"/>
                  <a:pt x="2766779" y="1769277"/>
                  <a:pt x="2768478" y="1770900"/>
                </a:cubicBezTo>
                <a:cubicBezTo>
                  <a:pt x="2768895" y="1770513"/>
                  <a:pt x="2769313" y="1770126"/>
                  <a:pt x="2769924" y="1769738"/>
                </a:cubicBezTo>
                <a:cubicBezTo>
                  <a:pt x="2767781" y="1767638"/>
                  <a:pt x="2765534" y="1765635"/>
                  <a:pt x="2763289" y="1763630"/>
                </a:cubicBezTo>
                <a:close/>
                <a:moveTo>
                  <a:pt x="2741039" y="1743399"/>
                </a:moveTo>
                <a:cubicBezTo>
                  <a:pt x="2740621" y="1743786"/>
                  <a:pt x="2740291" y="1744269"/>
                  <a:pt x="2739875" y="1744655"/>
                </a:cubicBezTo>
                <a:cubicBezTo>
                  <a:pt x="2746066" y="1750284"/>
                  <a:pt x="2752240" y="1756110"/>
                  <a:pt x="2758431" y="1761738"/>
                </a:cubicBezTo>
                <a:cubicBezTo>
                  <a:pt x="2759235" y="1761350"/>
                  <a:pt x="2759918" y="1761249"/>
                  <a:pt x="2760495" y="1761245"/>
                </a:cubicBezTo>
                <a:cubicBezTo>
                  <a:pt x="2754040" y="1755330"/>
                  <a:pt x="2747584" y="1749412"/>
                  <a:pt x="2741039" y="1743399"/>
                </a:cubicBezTo>
                <a:close/>
                <a:moveTo>
                  <a:pt x="2943354" y="1731503"/>
                </a:moveTo>
                <a:cubicBezTo>
                  <a:pt x="2928306" y="1732843"/>
                  <a:pt x="2889830" y="1754309"/>
                  <a:pt x="2855660" y="1778535"/>
                </a:cubicBezTo>
                <a:cubicBezTo>
                  <a:pt x="2882381" y="1804212"/>
                  <a:pt x="2908434" y="1829797"/>
                  <a:pt x="2934205" y="1855289"/>
                </a:cubicBezTo>
                <a:cubicBezTo>
                  <a:pt x="2935223" y="1853459"/>
                  <a:pt x="2936224" y="1851820"/>
                  <a:pt x="2937402" y="1850371"/>
                </a:cubicBezTo>
                <a:cubicBezTo>
                  <a:pt x="2917770" y="1828781"/>
                  <a:pt x="2929331" y="1794608"/>
                  <a:pt x="2910921" y="1768687"/>
                </a:cubicBezTo>
                <a:cubicBezTo>
                  <a:pt x="2917085" y="1760482"/>
                  <a:pt x="2930486" y="1742726"/>
                  <a:pt x="2943354" y="1731503"/>
                </a:cubicBezTo>
                <a:close/>
                <a:moveTo>
                  <a:pt x="751808" y="1725557"/>
                </a:moveTo>
                <a:cubicBezTo>
                  <a:pt x="742389" y="1738200"/>
                  <a:pt x="736445" y="1747266"/>
                  <a:pt x="733209" y="1753818"/>
                </a:cubicBezTo>
                <a:cubicBezTo>
                  <a:pt x="735922" y="1754858"/>
                  <a:pt x="738437" y="1755900"/>
                  <a:pt x="741236" y="1757036"/>
                </a:cubicBezTo>
                <a:cubicBezTo>
                  <a:pt x="743527" y="1749049"/>
                  <a:pt x="747520" y="1739129"/>
                  <a:pt x="753730" y="1726795"/>
                </a:cubicBezTo>
                <a:cubicBezTo>
                  <a:pt x="753094" y="1726316"/>
                  <a:pt x="752547" y="1725939"/>
                  <a:pt x="751808" y="1725557"/>
                </a:cubicBezTo>
                <a:close/>
                <a:moveTo>
                  <a:pt x="3167756" y="1654531"/>
                </a:moveTo>
                <a:cubicBezTo>
                  <a:pt x="3170620" y="1660759"/>
                  <a:pt x="3170560" y="1670941"/>
                  <a:pt x="3164736" y="1689134"/>
                </a:cubicBezTo>
                <a:cubicBezTo>
                  <a:pt x="3136821" y="1711110"/>
                  <a:pt x="3157526" y="1679474"/>
                  <a:pt x="3167756" y="1654531"/>
                </a:cubicBezTo>
                <a:close/>
                <a:moveTo>
                  <a:pt x="2473839" y="1649349"/>
                </a:moveTo>
                <a:cubicBezTo>
                  <a:pt x="2474828" y="1650208"/>
                  <a:pt x="2475819" y="1651066"/>
                  <a:pt x="2476808" y="1651925"/>
                </a:cubicBezTo>
                <a:cubicBezTo>
                  <a:pt x="2477549" y="1652304"/>
                  <a:pt x="2478272" y="1652877"/>
                  <a:pt x="2479013" y="1653256"/>
                </a:cubicBezTo>
                <a:cubicBezTo>
                  <a:pt x="2477917" y="1652494"/>
                  <a:pt x="2476928" y="1651635"/>
                  <a:pt x="2475848" y="1650682"/>
                </a:cubicBezTo>
                <a:cubicBezTo>
                  <a:pt x="2475213" y="1650204"/>
                  <a:pt x="2474473" y="1649825"/>
                  <a:pt x="2473839" y="1649349"/>
                </a:cubicBezTo>
                <a:close/>
                <a:moveTo>
                  <a:pt x="2615535" y="1631481"/>
                </a:moveTo>
                <a:cubicBezTo>
                  <a:pt x="2615133" y="1631675"/>
                  <a:pt x="2614924" y="1631868"/>
                  <a:pt x="2614611" y="1632159"/>
                </a:cubicBezTo>
                <a:cubicBezTo>
                  <a:pt x="2621541" y="1638171"/>
                  <a:pt x="2628280" y="1644181"/>
                  <a:pt x="2635106" y="1650288"/>
                </a:cubicBezTo>
                <a:cubicBezTo>
                  <a:pt x="2635418" y="1649997"/>
                  <a:pt x="2635926" y="1649706"/>
                  <a:pt x="2636326" y="1649511"/>
                </a:cubicBezTo>
                <a:cubicBezTo>
                  <a:pt x="2629396" y="1643502"/>
                  <a:pt x="2622465" y="1637491"/>
                  <a:pt x="2615535" y="1631481"/>
                </a:cubicBezTo>
                <a:close/>
                <a:moveTo>
                  <a:pt x="2887255" y="1631266"/>
                </a:moveTo>
                <a:lnTo>
                  <a:pt x="2817062" y="1702396"/>
                </a:lnTo>
                <a:lnTo>
                  <a:pt x="2813319" y="1699826"/>
                </a:lnTo>
                <a:close/>
                <a:moveTo>
                  <a:pt x="3164957" y="1629570"/>
                </a:moveTo>
                <a:cubicBezTo>
                  <a:pt x="3168578" y="1629324"/>
                  <a:pt x="3170729" y="1630467"/>
                  <a:pt x="3171778" y="1632616"/>
                </a:cubicBezTo>
                <a:cubicBezTo>
                  <a:pt x="3173871" y="1636914"/>
                  <a:pt x="3171553" y="1645238"/>
                  <a:pt x="3167758" y="1654531"/>
                </a:cubicBezTo>
                <a:cubicBezTo>
                  <a:pt x="3163981" y="1646485"/>
                  <a:pt x="3155202" y="1645386"/>
                  <a:pt x="3145472" y="1645350"/>
                </a:cubicBezTo>
                <a:cubicBezTo>
                  <a:pt x="3146927" y="1641689"/>
                  <a:pt x="3147340" y="1638997"/>
                  <a:pt x="3149316" y="1634856"/>
                </a:cubicBezTo>
                <a:cubicBezTo>
                  <a:pt x="3156245" y="1631451"/>
                  <a:pt x="3161336" y="1629816"/>
                  <a:pt x="3164957" y="1629570"/>
                </a:cubicBezTo>
                <a:close/>
                <a:moveTo>
                  <a:pt x="628344" y="1608992"/>
                </a:moveTo>
                <a:cubicBezTo>
                  <a:pt x="626833" y="1608040"/>
                  <a:pt x="623843" y="1609524"/>
                  <a:pt x="618928" y="1614260"/>
                </a:cubicBezTo>
                <a:cubicBezTo>
                  <a:pt x="622289" y="1615586"/>
                  <a:pt x="625547" y="1617007"/>
                  <a:pt x="628908" y="1618332"/>
                </a:cubicBezTo>
                <a:cubicBezTo>
                  <a:pt x="629894" y="1613330"/>
                  <a:pt x="629858" y="1609944"/>
                  <a:pt x="628344" y="1608992"/>
                </a:cubicBezTo>
                <a:close/>
                <a:moveTo>
                  <a:pt x="2578917" y="1599523"/>
                </a:moveTo>
                <a:cubicBezTo>
                  <a:pt x="2578709" y="1599717"/>
                  <a:pt x="2578307" y="1599910"/>
                  <a:pt x="2577994" y="1600200"/>
                </a:cubicBezTo>
                <a:cubicBezTo>
                  <a:pt x="2585650" y="1606784"/>
                  <a:pt x="2593215" y="1613269"/>
                  <a:pt x="2600768" y="1619948"/>
                </a:cubicBezTo>
                <a:cubicBezTo>
                  <a:pt x="2600991" y="1619563"/>
                  <a:pt x="2601200" y="1619369"/>
                  <a:pt x="2601513" y="1619079"/>
                </a:cubicBezTo>
                <a:cubicBezTo>
                  <a:pt x="2594213" y="1612880"/>
                  <a:pt x="2587015" y="1606582"/>
                  <a:pt x="2579818" y="1600286"/>
                </a:cubicBezTo>
                <a:cubicBezTo>
                  <a:pt x="2579449" y="1600097"/>
                  <a:pt x="2579183" y="1599810"/>
                  <a:pt x="2578917" y="1599523"/>
                </a:cubicBezTo>
                <a:close/>
                <a:moveTo>
                  <a:pt x="2911600" y="1575112"/>
                </a:moveTo>
                <a:cubicBezTo>
                  <a:pt x="2887945" y="1593317"/>
                  <a:pt x="2831904" y="1648127"/>
                  <a:pt x="2777249" y="1704850"/>
                </a:cubicBezTo>
                <a:cubicBezTo>
                  <a:pt x="2788904" y="1715538"/>
                  <a:pt x="2800366" y="1726227"/>
                  <a:pt x="2811728" y="1737014"/>
                </a:cubicBezTo>
                <a:cubicBezTo>
                  <a:pt x="2832751" y="1720362"/>
                  <a:pt x="2852694" y="1702756"/>
                  <a:pt x="2865922" y="1683559"/>
                </a:cubicBezTo>
                <a:cubicBezTo>
                  <a:pt x="2886820" y="1651924"/>
                  <a:pt x="2909810" y="1580503"/>
                  <a:pt x="2911600" y="1575112"/>
                </a:cubicBezTo>
                <a:close/>
                <a:moveTo>
                  <a:pt x="2530928" y="1559276"/>
                </a:moveTo>
                <a:lnTo>
                  <a:pt x="2530719" y="1559470"/>
                </a:lnTo>
                <a:cubicBezTo>
                  <a:pt x="2532257" y="1560710"/>
                  <a:pt x="2533604" y="1561950"/>
                  <a:pt x="2535139" y="1563191"/>
                </a:cubicBezTo>
                <a:cubicBezTo>
                  <a:pt x="2535139" y="1563191"/>
                  <a:pt x="2535245" y="1563094"/>
                  <a:pt x="2535260" y="1562900"/>
                </a:cubicBezTo>
                <a:cubicBezTo>
                  <a:pt x="2533810" y="1561759"/>
                  <a:pt x="2532377" y="1560421"/>
                  <a:pt x="2530928" y="1559276"/>
                </a:cubicBezTo>
                <a:close/>
                <a:moveTo>
                  <a:pt x="2660361" y="1551815"/>
                </a:moveTo>
                <a:cubicBezTo>
                  <a:pt x="2652089" y="1551082"/>
                  <a:pt x="2639147" y="1557752"/>
                  <a:pt x="2624338" y="1567353"/>
                </a:cubicBezTo>
                <a:cubicBezTo>
                  <a:pt x="2629288" y="1571647"/>
                  <a:pt x="2634134" y="1576034"/>
                  <a:pt x="2639086" y="1580328"/>
                </a:cubicBezTo>
                <a:cubicBezTo>
                  <a:pt x="2651334" y="1568436"/>
                  <a:pt x="2661731" y="1559152"/>
                  <a:pt x="2666971" y="1555182"/>
                </a:cubicBezTo>
                <a:cubicBezTo>
                  <a:pt x="2665356" y="1553126"/>
                  <a:pt x="2663117" y="1552059"/>
                  <a:pt x="2660361" y="1551815"/>
                </a:cubicBezTo>
                <a:close/>
                <a:moveTo>
                  <a:pt x="2510446" y="1542206"/>
                </a:moveTo>
                <a:cubicBezTo>
                  <a:pt x="2510446" y="1542206"/>
                  <a:pt x="2510339" y="1542304"/>
                  <a:pt x="2510339" y="1542304"/>
                </a:cubicBezTo>
                <a:cubicBezTo>
                  <a:pt x="2512867" y="1544399"/>
                  <a:pt x="2515484" y="1546594"/>
                  <a:pt x="2518099" y="1548788"/>
                </a:cubicBezTo>
                <a:cubicBezTo>
                  <a:pt x="2518099" y="1548788"/>
                  <a:pt x="2518203" y="1548691"/>
                  <a:pt x="2518203" y="1548691"/>
                </a:cubicBezTo>
                <a:cubicBezTo>
                  <a:pt x="2515589" y="1546498"/>
                  <a:pt x="2513061" y="1544400"/>
                  <a:pt x="2510446" y="1542206"/>
                </a:cubicBezTo>
                <a:close/>
                <a:moveTo>
                  <a:pt x="2828711" y="1484260"/>
                </a:moveTo>
                <a:cubicBezTo>
                  <a:pt x="2796887" y="1491563"/>
                  <a:pt x="2721704" y="1547066"/>
                  <a:pt x="2658251" y="1597022"/>
                </a:cubicBezTo>
                <a:cubicBezTo>
                  <a:pt x="2666333" y="1604274"/>
                  <a:pt x="2674416" y="1611526"/>
                  <a:pt x="2682514" y="1618585"/>
                </a:cubicBezTo>
                <a:cubicBezTo>
                  <a:pt x="2744623" y="1576802"/>
                  <a:pt x="2812203" y="1529414"/>
                  <a:pt x="2852319" y="1499678"/>
                </a:cubicBezTo>
                <a:lnTo>
                  <a:pt x="2810506" y="1511267"/>
                </a:lnTo>
                <a:close/>
                <a:moveTo>
                  <a:pt x="2429376" y="1475070"/>
                </a:moveTo>
                <a:cubicBezTo>
                  <a:pt x="2429376" y="1475070"/>
                  <a:pt x="2429272" y="1475166"/>
                  <a:pt x="2429272" y="1475166"/>
                </a:cubicBezTo>
                <a:cubicBezTo>
                  <a:pt x="2431358" y="1476788"/>
                  <a:pt x="2433248" y="1478411"/>
                  <a:pt x="2435334" y="1480031"/>
                </a:cubicBezTo>
                <a:cubicBezTo>
                  <a:pt x="2433353" y="1478313"/>
                  <a:pt x="2431358" y="1476788"/>
                  <a:pt x="2429376" y="1475070"/>
                </a:cubicBezTo>
                <a:close/>
                <a:moveTo>
                  <a:pt x="1902606" y="1447255"/>
                </a:moveTo>
                <a:cubicBezTo>
                  <a:pt x="1902438" y="1448120"/>
                  <a:pt x="1902301" y="1448600"/>
                  <a:pt x="1902150" y="1449276"/>
                </a:cubicBezTo>
                <a:cubicBezTo>
                  <a:pt x="1913507" y="1454200"/>
                  <a:pt x="1924759" y="1459223"/>
                  <a:pt x="1936115" y="1464150"/>
                </a:cubicBezTo>
                <a:cubicBezTo>
                  <a:pt x="1936679" y="1464338"/>
                  <a:pt x="1937329" y="1464624"/>
                  <a:pt x="1937789" y="1464908"/>
                </a:cubicBezTo>
                <a:cubicBezTo>
                  <a:pt x="1930741" y="1461493"/>
                  <a:pt x="1923727" y="1457692"/>
                  <a:pt x="1916681" y="1454278"/>
                </a:cubicBezTo>
                <a:cubicBezTo>
                  <a:pt x="1911960" y="1451905"/>
                  <a:pt x="1907325" y="1449627"/>
                  <a:pt x="1902606" y="1447255"/>
                </a:cubicBezTo>
                <a:close/>
                <a:moveTo>
                  <a:pt x="1853787" y="1423054"/>
                </a:moveTo>
                <a:cubicBezTo>
                  <a:pt x="1853099" y="1424404"/>
                  <a:pt x="1852411" y="1425753"/>
                  <a:pt x="1851721" y="1427102"/>
                </a:cubicBezTo>
                <a:cubicBezTo>
                  <a:pt x="1866795" y="1433736"/>
                  <a:pt x="1881971" y="1440272"/>
                  <a:pt x="1897130" y="1446999"/>
                </a:cubicBezTo>
                <a:lnTo>
                  <a:pt x="1898341" y="1445167"/>
                </a:lnTo>
                <a:cubicBezTo>
                  <a:pt x="1883436" y="1437669"/>
                  <a:pt x="1868621" y="1430267"/>
                  <a:pt x="1853787" y="1423054"/>
                </a:cubicBezTo>
                <a:close/>
                <a:moveTo>
                  <a:pt x="2167886" y="1404329"/>
                </a:moveTo>
                <a:cubicBezTo>
                  <a:pt x="2167663" y="1404714"/>
                  <a:pt x="2167349" y="1405004"/>
                  <a:pt x="2167125" y="1405391"/>
                </a:cubicBezTo>
                <a:cubicBezTo>
                  <a:pt x="2172847" y="1409678"/>
                  <a:pt x="2178569" y="1413967"/>
                  <a:pt x="2184290" y="1418254"/>
                </a:cubicBezTo>
                <a:cubicBezTo>
                  <a:pt x="2186882" y="1419584"/>
                  <a:pt x="2189456" y="1421105"/>
                  <a:pt x="2192150" y="1422337"/>
                </a:cubicBezTo>
                <a:cubicBezTo>
                  <a:pt x="2183973" y="1416238"/>
                  <a:pt x="2175974" y="1410332"/>
                  <a:pt x="2167886" y="1404329"/>
                </a:cubicBezTo>
                <a:close/>
                <a:moveTo>
                  <a:pt x="2339283" y="1402804"/>
                </a:moveTo>
                <a:cubicBezTo>
                  <a:pt x="2338883" y="1402999"/>
                  <a:pt x="2338673" y="1403193"/>
                  <a:pt x="2338272" y="1403387"/>
                </a:cubicBezTo>
                <a:cubicBezTo>
                  <a:pt x="2341982" y="1406341"/>
                  <a:pt x="2345710" y="1409104"/>
                  <a:pt x="2349419" y="1412059"/>
                </a:cubicBezTo>
                <a:cubicBezTo>
                  <a:pt x="2349433" y="1411867"/>
                  <a:pt x="2349555" y="1411579"/>
                  <a:pt x="2349672" y="1411290"/>
                </a:cubicBezTo>
                <a:cubicBezTo>
                  <a:pt x="2346141" y="1408524"/>
                  <a:pt x="2342713" y="1405664"/>
                  <a:pt x="2339283" y="1402804"/>
                </a:cubicBezTo>
                <a:close/>
                <a:moveTo>
                  <a:pt x="2160508" y="1399091"/>
                </a:moveTo>
                <a:cubicBezTo>
                  <a:pt x="2160284" y="1399475"/>
                  <a:pt x="2160075" y="1399669"/>
                  <a:pt x="2159851" y="1400055"/>
                </a:cubicBezTo>
                <a:cubicBezTo>
                  <a:pt x="2161580" y="1401292"/>
                  <a:pt x="2163295" y="1402723"/>
                  <a:pt x="2165026" y="1403962"/>
                </a:cubicBezTo>
                <a:cubicBezTo>
                  <a:pt x="2165339" y="1403673"/>
                  <a:pt x="2165651" y="1403383"/>
                  <a:pt x="2165963" y="1403093"/>
                </a:cubicBezTo>
                <a:cubicBezTo>
                  <a:pt x="2164249" y="1401661"/>
                  <a:pt x="2162431" y="1400330"/>
                  <a:pt x="2160508" y="1399091"/>
                </a:cubicBezTo>
                <a:close/>
                <a:moveTo>
                  <a:pt x="585500" y="1395928"/>
                </a:moveTo>
                <a:lnTo>
                  <a:pt x="585955" y="1396107"/>
                </a:lnTo>
                <a:lnTo>
                  <a:pt x="585143" y="1398060"/>
                </a:lnTo>
                <a:lnTo>
                  <a:pt x="585026" y="1398033"/>
                </a:lnTo>
                <a:close/>
                <a:moveTo>
                  <a:pt x="2329497" y="1395179"/>
                </a:moveTo>
                <a:cubicBezTo>
                  <a:pt x="2329007" y="1395276"/>
                  <a:pt x="2328502" y="1395569"/>
                  <a:pt x="2328011" y="1395667"/>
                </a:cubicBezTo>
                <a:cubicBezTo>
                  <a:pt x="2328929" y="1396237"/>
                  <a:pt x="2329653" y="1396811"/>
                  <a:pt x="2330466" y="1397476"/>
                </a:cubicBezTo>
                <a:cubicBezTo>
                  <a:pt x="2330674" y="1397284"/>
                  <a:pt x="2330900" y="1396899"/>
                  <a:pt x="2331212" y="1396609"/>
                </a:cubicBezTo>
                <a:cubicBezTo>
                  <a:pt x="2330680" y="1396035"/>
                  <a:pt x="2330133" y="1395656"/>
                  <a:pt x="2329497" y="1395179"/>
                </a:cubicBezTo>
                <a:close/>
                <a:moveTo>
                  <a:pt x="1875610" y="1380077"/>
                </a:moveTo>
                <a:cubicBezTo>
                  <a:pt x="1875387" y="1380463"/>
                  <a:pt x="1875147" y="1381042"/>
                  <a:pt x="1874923" y="1381428"/>
                </a:cubicBezTo>
                <a:cubicBezTo>
                  <a:pt x="1896654" y="1391477"/>
                  <a:pt x="1918476" y="1401625"/>
                  <a:pt x="1940251" y="1412346"/>
                </a:cubicBezTo>
                <a:cubicBezTo>
                  <a:pt x="1950360" y="1417183"/>
                  <a:pt x="1960454" y="1422213"/>
                  <a:pt x="1970567" y="1427050"/>
                </a:cubicBezTo>
                <a:cubicBezTo>
                  <a:pt x="1938920" y="1410912"/>
                  <a:pt x="1907334" y="1395254"/>
                  <a:pt x="1875610" y="1380077"/>
                </a:cubicBezTo>
                <a:close/>
                <a:moveTo>
                  <a:pt x="637980" y="1377841"/>
                </a:moveTo>
                <a:cubicBezTo>
                  <a:pt x="631508" y="1377872"/>
                  <a:pt x="624482" y="1379301"/>
                  <a:pt x="616514" y="1383049"/>
                </a:cubicBezTo>
                <a:lnTo>
                  <a:pt x="616403" y="1387947"/>
                </a:lnTo>
                <a:cubicBezTo>
                  <a:pt x="646914" y="1395544"/>
                  <a:pt x="682475" y="1405028"/>
                  <a:pt x="721649" y="1416317"/>
                </a:cubicBezTo>
                <a:cubicBezTo>
                  <a:pt x="723818" y="1412175"/>
                  <a:pt x="726076" y="1408125"/>
                  <a:pt x="728247" y="1403982"/>
                </a:cubicBezTo>
                <a:cubicBezTo>
                  <a:pt x="727033" y="1403507"/>
                  <a:pt x="725818" y="1403035"/>
                  <a:pt x="724604" y="1402562"/>
                </a:cubicBezTo>
                <a:cubicBezTo>
                  <a:pt x="713377" y="1398402"/>
                  <a:pt x="702698" y="1394627"/>
                  <a:pt x="691753" y="1390561"/>
                </a:cubicBezTo>
                <a:cubicBezTo>
                  <a:pt x="678469" y="1390355"/>
                  <a:pt x="667627" y="1384730"/>
                  <a:pt x="656122" y="1381029"/>
                </a:cubicBezTo>
                <a:cubicBezTo>
                  <a:pt x="650370" y="1379179"/>
                  <a:pt x="644452" y="1377810"/>
                  <a:pt x="637980" y="1377841"/>
                </a:cubicBezTo>
                <a:close/>
                <a:moveTo>
                  <a:pt x="1027318" y="1372185"/>
                </a:moveTo>
                <a:cubicBezTo>
                  <a:pt x="1026140" y="1373633"/>
                  <a:pt x="1024960" y="1375082"/>
                  <a:pt x="1023677" y="1376626"/>
                </a:cubicBezTo>
                <a:cubicBezTo>
                  <a:pt x="1029003" y="1379860"/>
                  <a:pt x="1033478" y="1384059"/>
                  <a:pt x="1037297" y="1389223"/>
                </a:cubicBezTo>
                <a:cubicBezTo>
                  <a:pt x="1039284" y="1389693"/>
                  <a:pt x="1041254" y="1390352"/>
                  <a:pt x="1043328" y="1390917"/>
                </a:cubicBezTo>
                <a:cubicBezTo>
                  <a:pt x="1045788" y="1387923"/>
                  <a:pt x="1048251" y="1384931"/>
                  <a:pt x="1050728" y="1381746"/>
                </a:cubicBezTo>
                <a:cubicBezTo>
                  <a:pt x="1042702" y="1378527"/>
                  <a:pt x="1034868" y="1375309"/>
                  <a:pt x="1027318" y="1372185"/>
                </a:cubicBezTo>
                <a:close/>
                <a:moveTo>
                  <a:pt x="2609339" y="1356869"/>
                </a:moveTo>
                <a:cubicBezTo>
                  <a:pt x="2568522" y="1388148"/>
                  <a:pt x="2528339" y="1419902"/>
                  <a:pt x="2487875" y="1451563"/>
                </a:cubicBezTo>
                <a:cubicBezTo>
                  <a:pt x="2489147" y="1452516"/>
                  <a:pt x="2490314" y="1453565"/>
                  <a:pt x="2491586" y="1454518"/>
                </a:cubicBezTo>
                <a:cubicBezTo>
                  <a:pt x="2497893" y="1459860"/>
                  <a:pt x="2504118" y="1465107"/>
                  <a:pt x="2510427" y="1470446"/>
                </a:cubicBezTo>
                <a:cubicBezTo>
                  <a:pt x="2547038" y="1428145"/>
                  <a:pt x="2584069" y="1381907"/>
                  <a:pt x="2609339" y="1356869"/>
                </a:cubicBezTo>
                <a:close/>
                <a:moveTo>
                  <a:pt x="753640" y="1349166"/>
                </a:moveTo>
                <a:lnTo>
                  <a:pt x="750039" y="1357833"/>
                </a:lnTo>
                <a:cubicBezTo>
                  <a:pt x="751358" y="1358210"/>
                  <a:pt x="752781" y="1358488"/>
                  <a:pt x="754101" y="1358865"/>
                </a:cubicBezTo>
                <a:cubicBezTo>
                  <a:pt x="755654" y="1356358"/>
                  <a:pt x="757312" y="1353754"/>
                  <a:pt x="758867" y="1351247"/>
                </a:cubicBezTo>
                <a:cubicBezTo>
                  <a:pt x="757089" y="1350585"/>
                  <a:pt x="755416" y="1349827"/>
                  <a:pt x="753640" y="1349166"/>
                </a:cubicBezTo>
                <a:close/>
                <a:moveTo>
                  <a:pt x="1688682" y="1345194"/>
                </a:moveTo>
                <a:cubicBezTo>
                  <a:pt x="1688682" y="1345194"/>
                  <a:pt x="1688594" y="1345099"/>
                  <a:pt x="1688490" y="1345195"/>
                </a:cubicBezTo>
                <a:cubicBezTo>
                  <a:pt x="1688282" y="1345388"/>
                  <a:pt x="1688163" y="1345676"/>
                  <a:pt x="1687936" y="1346061"/>
                </a:cubicBezTo>
                <a:cubicBezTo>
                  <a:pt x="1688250" y="1345770"/>
                  <a:pt x="1688458" y="1345578"/>
                  <a:pt x="1688682" y="1345194"/>
                </a:cubicBezTo>
                <a:close/>
                <a:moveTo>
                  <a:pt x="940359" y="1338229"/>
                </a:moveTo>
                <a:cubicBezTo>
                  <a:pt x="938684" y="1341024"/>
                  <a:pt x="937100" y="1343916"/>
                  <a:pt x="935601" y="1346902"/>
                </a:cubicBezTo>
                <a:cubicBezTo>
                  <a:pt x="944429" y="1353285"/>
                  <a:pt x="954929" y="1356872"/>
                  <a:pt x="966178" y="1359589"/>
                </a:cubicBezTo>
                <a:cubicBezTo>
                  <a:pt x="966356" y="1359781"/>
                  <a:pt x="966547" y="1359779"/>
                  <a:pt x="966742" y="1359778"/>
                </a:cubicBezTo>
                <a:cubicBezTo>
                  <a:pt x="968077" y="1356407"/>
                  <a:pt x="969413" y="1353037"/>
                  <a:pt x="970749" y="1349666"/>
                </a:cubicBezTo>
                <a:cubicBezTo>
                  <a:pt x="963181" y="1346735"/>
                  <a:pt x="955599" y="1343995"/>
                  <a:pt x="948578" y="1341445"/>
                </a:cubicBezTo>
                <a:cubicBezTo>
                  <a:pt x="945585" y="1340311"/>
                  <a:pt x="943053" y="1339461"/>
                  <a:pt x="940359" y="1338229"/>
                </a:cubicBezTo>
                <a:close/>
                <a:moveTo>
                  <a:pt x="2247579" y="1332563"/>
                </a:moveTo>
                <a:cubicBezTo>
                  <a:pt x="2247073" y="1332855"/>
                  <a:pt x="2246760" y="1333145"/>
                  <a:pt x="2246256" y="1333437"/>
                </a:cubicBezTo>
                <a:cubicBezTo>
                  <a:pt x="2260965" y="1344492"/>
                  <a:pt x="2275692" y="1355350"/>
                  <a:pt x="2290299" y="1366503"/>
                </a:cubicBezTo>
                <a:cubicBezTo>
                  <a:pt x="2290612" y="1366212"/>
                  <a:pt x="2290820" y="1366019"/>
                  <a:pt x="2290957" y="1365538"/>
                </a:cubicBezTo>
                <a:cubicBezTo>
                  <a:pt x="2276629" y="1354481"/>
                  <a:pt x="2262008" y="1343524"/>
                  <a:pt x="2247579" y="1332563"/>
                </a:cubicBezTo>
                <a:close/>
                <a:moveTo>
                  <a:pt x="946263" y="1328491"/>
                </a:moveTo>
                <a:cubicBezTo>
                  <a:pt x="946038" y="1328875"/>
                  <a:pt x="945814" y="1329261"/>
                  <a:pt x="945588" y="1329647"/>
                </a:cubicBezTo>
                <a:cubicBezTo>
                  <a:pt x="947945" y="1330306"/>
                  <a:pt x="950109" y="1330964"/>
                  <a:pt x="952658" y="1331621"/>
                </a:cubicBezTo>
                <a:cubicBezTo>
                  <a:pt x="958878" y="1333312"/>
                  <a:pt x="965474" y="1335194"/>
                  <a:pt x="972067" y="1337074"/>
                </a:cubicBezTo>
                <a:cubicBezTo>
                  <a:pt x="963342" y="1334150"/>
                  <a:pt x="954706" y="1331321"/>
                  <a:pt x="946263" y="1328491"/>
                </a:cubicBezTo>
                <a:close/>
                <a:moveTo>
                  <a:pt x="780582" y="1319028"/>
                </a:moveTo>
                <a:cubicBezTo>
                  <a:pt x="778253" y="1319235"/>
                  <a:pt x="774937" y="1320889"/>
                  <a:pt x="770531" y="1324087"/>
                </a:cubicBezTo>
                <a:cubicBezTo>
                  <a:pt x="772324" y="1324556"/>
                  <a:pt x="774011" y="1325121"/>
                  <a:pt x="775806" y="1325590"/>
                </a:cubicBezTo>
                <a:cubicBezTo>
                  <a:pt x="777344" y="1323276"/>
                  <a:pt x="778955" y="1321249"/>
                  <a:pt x="780582" y="1319028"/>
                </a:cubicBezTo>
                <a:close/>
                <a:moveTo>
                  <a:pt x="618276" y="1304840"/>
                </a:moveTo>
                <a:cubicBezTo>
                  <a:pt x="614295" y="1302847"/>
                  <a:pt x="609255" y="1311428"/>
                  <a:pt x="603878" y="1322988"/>
                </a:cubicBezTo>
                <a:cubicBezTo>
                  <a:pt x="606146" y="1323549"/>
                  <a:pt x="608235" y="1323922"/>
                  <a:pt x="610607" y="1324388"/>
                </a:cubicBezTo>
                <a:close/>
                <a:moveTo>
                  <a:pt x="1710783" y="1303559"/>
                </a:moveTo>
                <a:cubicBezTo>
                  <a:pt x="1709990" y="1305003"/>
                  <a:pt x="1709284" y="1306547"/>
                  <a:pt x="1708478" y="1308182"/>
                </a:cubicBezTo>
                <a:cubicBezTo>
                  <a:pt x="1711734" y="1309605"/>
                  <a:pt x="1715097" y="1310930"/>
                  <a:pt x="1718354" y="1312352"/>
                </a:cubicBezTo>
                <a:cubicBezTo>
                  <a:pt x="1719814" y="1310998"/>
                  <a:pt x="1721152" y="1309930"/>
                  <a:pt x="1722404" y="1308770"/>
                </a:cubicBezTo>
                <a:cubicBezTo>
                  <a:pt x="1718599" y="1306969"/>
                  <a:pt x="1714691" y="1305263"/>
                  <a:pt x="1710783" y="1303559"/>
                </a:cubicBezTo>
                <a:close/>
                <a:moveTo>
                  <a:pt x="628318" y="1298727"/>
                </a:moveTo>
                <a:lnTo>
                  <a:pt x="613453" y="1324946"/>
                </a:lnTo>
                <a:cubicBezTo>
                  <a:pt x="616860" y="1325695"/>
                  <a:pt x="620286" y="1326251"/>
                  <a:pt x="623694" y="1327000"/>
                </a:cubicBezTo>
                <a:cubicBezTo>
                  <a:pt x="627755" y="1315062"/>
                  <a:pt x="630098" y="1305250"/>
                  <a:pt x="629903" y="1299390"/>
                </a:cubicBezTo>
                <a:cubicBezTo>
                  <a:pt x="629443" y="1299105"/>
                  <a:pt x="628880" y="1298917"/>
                  <a:pt x="628318" y="1298727"/>
                </a:cubicBezTo>
                <a:close/>
                <a:moveTo>
                  <a:pt x="2868164" y="1291056"/>
                </a:moveTo>
                <a:cubicBezTo>
                  <a:pt x="2871316" y="1292681"/>
                  <a:pt x="2851748" y="1326718"/>
                  <a:pt x="2839129" y="1352012"/>
                </a:cubicBezTo>
                <a:cubicBezTo>
                  <a:pt x="2841681" y="1342004"/>
                  <a:pt x="2840647" y="1334614"/>
                  <a:pt x="2829903" y="1335161"/>
                </a:cubicBezTo>
                <a:lnTo>
                  <a:pt x="2856341" y="1301759"/>
                </a:lnTo>
                <a:cubicBezTo>
                  <a:pt x="2863539" y="1293574"/>
                  <a:pt x="2867115" y="1290515"/>
                  <a:pt x="2868164" y="1291056"/>
                </a:cubicBezTo>
                <a:close/>
                <a:moveTo>
                  <a:pt x="2186129" y="1287211"/>
                </a:moveTo>
                <a:cubicBezTo>
                  <a:pt x="2185639" y="1287309"/>
                  <a:pt x="2184940" y="1287601"/>
                  <a:pt x="2184448" y="1287702"/>
                </a:cubicBezTo>
                <a:cubicBezTo>
                  <a:pt x="2184714" y="1287989"/>
                  <a:pt x="2184893" y="1288181"/>
                  <a:pt x="2185087" y="1288179"/>
                </a:cubicBezTo>
                <a:cubicBezTo>
                  <a:pt x="2185502" y="1287793"/>
                  <a:pt x="2185712" y="1287598"/>
                  <a:pt x="2186129" y="1287211"/>
                </a:cubicBezTo>
                <a:close/>
                <a:moveTo>
                  <a:pt x="1808940" y="1285381"/>
                </a:moveTo>
                <a:cubicBezTo>
                  <a:pt x="1804576" y="1285696"/>
                  <a:pt x="1804648" y="1289539"/>
                  <a:pt x="1805016" y="1293281"/>
                </a:cubicBezTo>
                <a:cubicBezTo>
                  <a:pt x="1811249" y="1296030"/>
                  <a:pt x="1817572" y="1298872"/>
                  <a:pt x="1823685" y="1301908"/>
                </a:cubicBezTo>
                <a:cubicBezTo>
                  <a:pt x="1825135" y="1299499"/>
                  <a:pt x="1826778" y="1297087"/>
                  <a:pt x="1828227" y="1294678"/>
                </a:cubicBezTo>
                <a:cubicBezTo>
                  <a:pt x="1822292" y="1291830"/>
                  <a:pt x="1816355" y="1288985"/>
                  <a:pt x="1810419" y="1286141"/>
                </a:cubicBezTo>
                <a:lnTo>
                  <a:pt x="1808704" y="1288264"/>
                </a:lnTo>
                <a:lnTo>
                  <a:pt x="1809678" y="1285761"/>
                </a:lnTo>
                <a:cubicBezTo>
                  <a:pt x="1809501" y="1285571"/>
                  <a:pt x="1809221" y="1285474"/>
                  <a:pt x="1808940" y="1285381"/>
                </a:cubicBezTo>
                <a:close/>
                <a:moveTo>
                  <a:pt x="1660370" y="1281195"/>
                </a:moveTo>
                <a:cubicBezTo>
                  <a:pt x="1659411" y="1283506"/>
                  <a:pt x="1658675" y="1285432"/>
                  <a:pt x="1658146" y="1287164"/>
                </a:cubicBezTo>
                <a:cubicBezTo>
                  <a:pt x="1660753" y="1288301"/>
                  <a:pt x="1663375" y="1289246"/>
                  <a:pt x="1665980" y="1290383"/>
                </a:cubicBezTo>
                <a:cubicBezTo>
                  <a:pt x="1667476" y="1290949"/>
                  <a:pt x="1668869" y="1291614"/>
                  <a:pt x="1670364" y="1292181"/>
                </a:cubicBezTo>
                <a:cubicBezTo>
                  <a:pt x="1672297" y="1290919"/>
                  <a:pt x="1674426" y="1289657"/>
                  <a:pt x="1676568" y="1288204"/>
                </a:cubicBezTo>
                <a:cubicBezTo>
                  <a:pt x="1671073" y="1285836"/>
                  <a:pt x="1665758" y="1283661"/>
                  <a:pt x="1660370" y="1281195"/>
                </a:cubicBezTo>
                <a:close/>
                <a:moveTo>
                  <a:pt x="2365976" y="1280160"/>
                </a:moveTo>
                <a:cubicBezTo>
                  <a:pt x="2346873" y="1279218"/>
                  <a:pt x="2322887" y="1288491"/>
                  <a:pt x="2296773" y="1302579"/>
                </a:cubicBezTo>
                <a:cubicBezTo>
                  <a:pt x="2305852" y="1309440"/>
                  <a:pt x="2314839" y="1316206"/>
                  <a:pt x="2323916" y="1323068"/>
                </a:cubicBezTo>
                <a:cubicBezTo>
                  <a:pt x="2335824" y="1308298"/>
                  <a:pt x="2348420" y="1294484"/>
                  <a:pt x="2365976" y="1280160"/>
                </a:cubicBezTo>
                <a:close/>
                <a:moveTo>
                  <a:pt x="1777476" y="1275293"/>
                </a:moveTo>
                <a:cubicBezTo>
                  <a:pt x="1776577" y="1276836"/>
                  <a:pt x="1775785" y="1278283"/>
                  <a:pt x="1774977" y="1279921"/>
                </a:cubicBezTo>
                <a:cubicBezTo>
                  <a:pt x="1775910" y="1280297"/>
                  <a:pt x="1776931" y="1280772"/>
                  <a:pt x="1777864" y="1281150"/>
                </a:cubicBezTo>
                <a:cubicBezTo>
                  <a:pt x="1779043" y="1279704"/>
                  <a:pt x="1780221" y="1278255"/>
                  <a:pt x="1781383" y="1276998"/>
                </a:cubicBezTo>
                <a:cubicBezTo>
                  <a:pt x="1779977" y="1276526"/>
                  <a:pt x="1778674" y="1275959"/>
                  <a:pt x="1777476" y="1275293"/>
                </a:cubicBezTo>
                <a:close/>
                <a:moveTo>
                  <a:pt x="567638" y="1273448"/>
                </a:moveTo>
                <a:lnTo>
                  <a:pt x="568658" y="1273868"/>
                </a:lnTo>
                <a:lnTo>
                  <a:pt x="567620" y="1273639"/>
                </a:lnTo>
                <a:lnTo>
                  <a:pt x="567595" y="1273570"/>
                </a:lnTo>
                <a:close/>
                <a:moveTo>
                  <a:pt x="2165042" y="1271585"/>
                </a:moveTo>
                <a:cubicBezTo>
                  <a:pt x="2164610" y="1272164"/>
                  <a:pt x="2164283" y="1272646"/>
                  <a:pt x="2163953" y="1273129"/>
                </a:cubicBezTo>
                <a:cubicBezTo>
                  <a:pt x="2168685" y="1276559"/>
                  <a:pt x="2173521" y="1279891"/>
                  <a:pt x="2178343" y="1283417"/>
                </a:cubicBezTo>
                <a:cubicBezTo>
                  <a:pt x="2178671" y="1282933"/>
                  <a:pt x="2178999" y="1282452"/>
                  <a:pt x="2179505" y="1282160"/>
                </a:cubicBezTo>
                <a:cubicBezTo>
                  <a:pt x="2174684" y="1278634"/>
                  <a:pt x="2169865" y="1275110"/>
                  <a:pt x="2165042" y="1271585"/>
                </a:cubicBezTo>
                <a:close/>
                <a:moveTo>
                  <a:pt x="1981748" y="1270109"/>
                </a:moveTo>
                <a:lnTo>
                  <a:pt x="1979173" y="1272141"/>
                </a:lnTo>
                <a:cubicBezTo>
                  <a:pt x="2005750" y="1290135"/>
                  <a:pt x="2032400" y="1308418"/>
                  <a:pt x="2059035" y="1326893"/>
                </a:cubicBezTo>
                <a:cubicBezTo>
                  <a:pt x="2090209" y="1348798"/>
                  <a:pt x="2121054" y="1371184"/>
                  <a:pt x="2151867" y="1393956"/>
                </a:cubicBezTo>
                <a:cubicBezTo>
                  <a:pt x="2152091" y="1393571"/>
                  <a:pt x="2152300" y="1393377"/>
                  <a:pt x="2152612" y="1393088"/>
                </a:cubicBezTo>
                <a:cubicBezTo>
                  <a:pt x="2143518" y="1386418"/>
                  <a:pt x="2134634" y="1379556"/>
                  <a:pt x="2125628" y="1372981"/>
                </a:cubicBezTo>
                <a:cubicBezTo>
                  <a:pt x="2081313" y="1340878"/>
                  <a:pt x="2037697" y="1308482"/>
                  <a:pt x="1993416" y="1278300"/>
                </a:cubicBezTo>
                <a:cubicBezTo>
                  <a:pt x="1989497" y="1275538"/>
                  <a:pt x="1985667" y="1272871"/>
                  <a:pt x="1981748" y="1270109"/>
                </a:cubicBezTo>
                <a:close/>
                <a:moveTo>
                  <a:pt x="2760547" y="1269780"/>
                </a:moveTo>
                <a:lnTo>
                  <a:pt x="2773839" y="1269890"/>
                </a:lnTo>
                <a:lnTo>
                  <a:pt x="2770908" y="1271541"/>
                </a:lnTo>
                <a:close/>
                <a:moveTo>
                  <a:pt x="554858" y="1268242"/>
                </a:moveTo>
                <a:lnTo>
                  <a:pt x="538066" y="1307444"/>
                </a:lnTo>
                <a:cubicBezTo>
                  <a:pt x="541564" y="1308286"/>
                  <a:pt x="545045" y="1309321"/>
                  <a:pt x="548540" y="1310165"/>
                </a:cubicBezTo>
                <a:cubicBezTo>
                  <a:pt x="552587" y="1294867"/>
                  <a:pt x="557987" y="1278309"/>
                  <a:pt x="554858" y="1268242"/>
                </a:cubicBezTo>
                <a:close/>
                <a:moveTo>
                  <a:pt x="2151323" y="1261389"/>
                </a:moveTo>
                <a:cubicBezTo>
                  <a:pt x="2150714" y="1261778"/>
                  <a:pt x="2150102" y="1262165"/>
                  <a:pt x="2149493" y="1262554"/>
                </a:cubicBezTo>
                <a:cubicBezTo>
                  <a:pt x="2151222" y="1263792"/>
                  <a:pt x="2153040" y="1265125"/>
                  <a:pt x="2154771" y="1266365"/>
                </a:cubicBezTo>
                <a:lnTo>
                  <a:pt x="2155227" y="1264345"/>
                </a:lnTo>
                <a:cubicBezTo>
                  <a:pt x="2153850" y="1263489"/>
                  <a:pt x="2152578" y="1262536"/>
                  <a:pt x="2151323" y="1261389"/>
                </a:cubicBezTo>
                <a:close/>
                <a:moveTo>
                  <a:pt x="1598465" y="1254386"/>
                </a:moveTo>
                <a:cubicBezTo>
                  <a:pt x="1597207" y="1256796"/>
                  <a:pt x="1596426" y="1259298"/>
                  <a:pt x="1595555" y="1261706"/>
                </a:cubicBezTo>
                <a:cubicBezTo>
                  <a:pt x="1595923" y="1261893"/>
                  <a:pt x="1596487" y="1262082"/>
                  <a:pt x="1596856" y="1262273"/>
                </a:cubicBezTo>
                <a:cubicBezTo>
                  <a:pt x="1598572" y="1260148"/>
                  <a:pt x="1600288" y="1258025"/>
                  <a:pt x="1602005" y="1255901"/>
                </a:cubicBezTo>
                <a:cubicBezTo>
                  <a:pt x="1600789" y="1255428"/>
                  <a:pt x="1599681" y="1254859"/>
                  <a:pt x="1598465" y="1254386"/>
                </a:cubicBezTo>
                <a:close/>
                <a:moveTo>
                  <a:pt x="1951550" y="1249255"/>
                </a:moveTo>
                <a:cubicBezTo>
                  <a:pt x="1950674" y="1249357"/>
                  <a:pt x="1949813" y="1249266"/>
                  <a:pt x="1948937" y="1249368"/>
                </a:cubicBezTo>
                <a:cubicBezTo>
                  <a:pt x="1948786" y="1250039"/>
                  <a:pt x="1948634" y="1250714"/>
                  <a:pt x="1948379" y="1251485"/>
                </a:cubicBezTo>
                <a:cubicBezTo>
                  <a:pt x="1948275" y="1251581"/>
                  <a:pt x="1948275" y="1251581"/>
                  <a:pt x="1948170" y="1251679"/>
                </a:cubicBezTo>
                <a:cubicBezTo>
                  <a:pt x="1957503" y="1257768"/>
                  <a:pt x="1966836" y="1263860"/>
                  <a:pt x="1976155" y="1270144"/>
                </a:cubicBezTo>
                <a:cubicBezTo>
                  <a:pt x="1976796" y="1269371"/>
                  <a:pt x="1977437" y="1268598"/>
                  <a:pt x="1978272" y="1267825"/>
                </a:cubicBezTo>
                <a:cubicBezTo>
                  <a:pt x="1969430" y="1261634"/>
                  <a:pt x="1960495" y="1255349"/>
                  <a:pt x="1951550" y="1249255"/>
                </a:cubicBezTo>
                <a:close/>
                <a:moveTo>
                  <a:pt x="2705014" y="1241683"/>
                </a:moveTo>
                <a:cubicBezTo>
                  <a:pt x="2707136" y="1238115"/>
                  <a:pt x="2712147" y="1248749"/>
                  <a:pt x="2716004" y="1248726"/>
                </a:cubicBezTo>
                <a:lnTo>
                  <a:pt x="2708484" y="1248771"/>
                </a:lnTo>
                <a:close/>
                <a:moveTo>
                  <a:pt x="1930678" y="1235741"/>
                </a:moveTo>
                <a:cubicBezTo>
                  <a:pt x="1930109" y="1236801"/>
                  <a:pt x="1929541" y="1237862"/>
                  <a:pt x="1928973" y="1238922"/>
                </a:cubicBezTo>
                <a:cubicBezTo>
                  <a:pt x="1929976" y="1239589"/>
                  <a:pt x="1930983" y="1240255"/>
                  <a:pt x="1932076" y="1241015"/>
                </a:cubicBezTo>
                <a:cubicBezTo>
                  <a:pt x="1931519" y="1239579"/>
                  <a:pt x="1931099" y="1237659"/>
                  <a:pt x="1930678" y="1235741"/>
                </a:cubicBezTo>
                <a:close/>
                <a:moveTo>
                  <a:pt x="1547887" y="1232888"/>
                </a:moveTo>
                <a:lnTo>
                  <a:pt x="1543353" y="1241177"/>
                </a:lnTo>
                <a:cubicBezTo>
                  <a:pt x="1545412" y="1241931"/>
                  <a:pt x="1547646" y="1242880"/>
                  <a:pt x="1549706" y="1243636"/>
                </a:cubicBezTo>
                <a:cubicBezTo>
                  <a:pt x="1552016" y="1241317"/>
                  <a:pt x="1554343" y="1238803"/>
                  <a:pt x="1556459" y="1236486"/>
                </a:cubicBezTo>
                <a:cubicBezTo>
                  <a:pt x="1553572" y="1235253"/>
                  <a:pt x="1550772" y="1234119"/>
                  <a:pt x="1547887" y="1232888"/>
                </a:cubicBezTo>
                <a:close/>
                <a:moveTo>
                  <a:pt x="2715869" y="1232682"/>
                </a:moveTo>
                <a:cubicBezTo>
                  <a:pt x="2722089" y="1241483"/>
                  <a:pt x="2741796" y="1246837"/>
                  <a:pt x="2754716" y="1253867"/>
                </a:cubicBezTo>
                <a:lnTo>
                  <a:pt x="2743965" y="1259216"/>
                </a:lnTo>
                <a:lnTo>
                  <a:pt x="2744159" y="1255661"/>
                </a:lnTo>
                <a:cubicBezTo>
                  <a:pt x="2737219" y="1245040"/>
                  <a:pt x="2713269" y="1246818"/>
                  <a:pt x="2715869" y="1232682"/>
                </a:cubicBezTo>
                <a:close/>
                <a:moveTo>
                  <a:pt x="1688728" y="1230203"/>
                </a:moveTo>
                <a:cubicBezTo>
                  <a:pt x="1686501" y="1233868"/>
                  <a:pt x="1684394" y="1237242"/>
                  <a:pt x="1682599" y="1240328"/>
                </a:cubicBezTo>
                <a:cubicBezTo>
                  <a:pt x="1710837" y="1252164"/>
                  <a:pt x="1739233" y="1264383"/>
                  <a:pt x="1767811" y="1276793"/>
                </a:cubicBezTo>
                <a:cubicBezTo>
                  <a:pt x="1769642" y="1275630"/>
                  <a:pt x="1771471" y="1274464"/>
                  <a:pt x="1773211" y="1273206"/>
                </a:cubicBezTo>
                <a:cubicBezTo>
                  <a:pt x="1766568" y="1269596"/>
                  <a:pt x="1760756" y="1265213"/>
                  <a:pt x="1755451" y="1260538"/>
                </a:cubicBezTo>
                <a:cubicBezTo>
                  <a:pt x="1747088" y="1256746"/>
                  <a:pt x="1738547" y="1252764"/>
                  <a:pt x="1730181" y="1248972"/>
                </a:cubicBezTo>
                <a:cubicBezTo>
                  <a:pt x="1728051" y="1247928"/>
                  <a:pt x="1725902" y="1247076"/>
                  <a:pt x="1723860" y="1246127"/>
                </a:cubicBezTo>
                <a:cubicBezTo>
                  <a:pt x="1722674" y="1248825"/>
                  <a:pt x="1722101" y="1251135"/>
                  <a:pt x="1713846" y="1245996"/>
                </a:cubicBezTo>
                <a:lnTo>
                  <a:pt x="1720514" y="1244612"/>
                </a:lnTo>
                <a:cubicBezTo>
                  <a:pt x="1709823" y="1239778"/>
                  <a:pt x="1699328" y="1234942"/>
                  <a:pt x="1688728" y="1230203"/>
                </a:cubicBezTo>
                <a:close/>
                <a:moveTo>
                  <a:pt x="575277" y="1221238"/>
                </a:moveTo>
                <a:cubicBezTo>
                  <a:pt x="562128" y="1246488"/>
                  <a:pt x="560947" y="1255356"/>
                  <a:pt x="562685" y="1260029"/>
                </a:cubicBezTo>
                <a:lnTo>
                  <a:pt x="567595" y="1273570"/>
                </a:lnTo>
                <a:lnTo>
                  <a:pt x="562909" y="1286939"/>
                </a:lnTo>
                <a:cubicBezTo>
                  <a:pt x="560165" y="1292948"/>
                  <a:pt x="556114" y="1300656"/>
                  <a:pt x="550335" y="1310635"/>
                </a:cubicBezTo>
                <a:cubicBezTo>
                  <a:pt x="558159" y="1312797"/>
                  <a:pt x="565996" y="1314766"/>
                  <a:pt x="574013" y="1316927"/>
                </a:cubicBezTo>
                <a:cubicBezTo>
                  <a:pt x="580373" y="1318136"/>
                  <a:pt x="587102" y="1319536"/>
                  <a:pt x="593934" y="1320839"/>
                </a:cubicBezTo>
                <a:cubicBezTo>
                  <a:pt x="601189" y="1291017"/>
                  <a:pt x="592075" y="1285788"/>
                  <a:pt x="583303" y="1279884"/>
                </a:cubicBezTo>
                <a:lnTo>
                  <a:pt x="568658" y="1273868"/>
                </a:lnTo>
                <a:lnTo>
                  <a:pt x="577848" y="1275882"/>
                </a:lnTo>
                <a:cubicBezTo>
                  <a:pt x="570877" y="1269202"/>
                  <a:pt x="567220" y="1257311"/>
                  <a:pt x="578582" y="1222083"/>
                </a:cubicBezTo>
                <a:cubicBezTo>
                  <a:pt x="578298" y="1221990"/>
                  <a:pt x="578105" y="1221989"/>
                  <a:pt x="577824" y="1221897"/>
                </a:cubicBezTo>
                <a:cubicBezTo>
                  <a:pt x="576979" y="1221612"/>
                  <a:pt x="576120" y="1221521"/>
                  <a:pt x="575277" y="1221238"/>
                </a:cubicBezTo>
                <a:close/>
                <a:moveTo>
                  <a:pt x="1660923" y="1217788"/>
                </a:moveTo>
                <a:lnTo>
                  <a:pt x="1658173" y="1221936"/>
                </a:lnTo>
                <a:lnTo>
                  <a:pt x="1676083" y="1224517"/>
                </a:lnTo>
                <a:cubicBezTo>
                  <a:pt x="1671065" y="1222243"/>
                  <a:pt x="1665941" y="1220062"/>
                  <a:pt x="1660923" y="1217788"/>
                </a:cubicBezTo>
                <a:close/>
                <a:moveTo>
                  <a:pt x="1897653" y="1212886"/>
                </a:moveTo>
                <a:cubicBezTo>
                  <a:pt x="1896418" y="1213855"/>
                  <a:pt x="1895270" y="1214919"/>
                  <a:pt x="1894123" y="1215983"/>
                </a:cubicBezTo>
                <a:cubicBezTo>
                  <a:pt x="1897792" y="1218267"/>
                  <a:pt x="1901445" y="1220740"/>
                  <a:pt x="1905100" y="1223217"/>
                </a:cubicBezTo>
                <a:cubicBezTo>
                  <a:pt x="1905537" y="1221389"/>
                  <a:pt x="1905752" y="1219948"/>
                  <a:pt x="1905983" y="1218313"/>
                </a:cubicBezTo>
                <a:cubicBezTo>
                  <a:pt x="1903246" y="1216408"/>
                  <a:pt x="1900405" y="1214600"/>
                  <a:pt x="1897653" y="1212886"/>
                </a:cubicBezTo>
                <a:close/>
                <a:moveTo>
                  <a:pt x="583323" y="1206492"/>
                </a:moveTo>
                <a:cubicBezTo>
                  <a:pt x="582306" y="1208322"/>
                  <a:pt x="581408" y="1209865"/>
                  <a:pt x="580497" y="1211601"/>
                </a:cubicBezTo>
                <a:cubicBezTo>
                  <a:pt x="580688" y="1211600"/>
                  <a:pt x="580883" y="1211597"/>
                  <a:pt x="581163" y="1211692"/>
                </a:cubicBezTo>
                <a:cubicBezTo>
                  <a:pt x="581446" y="1211786"/>
                  <a:pt x="581829" y="1211784"/>
                  <a:pt x="582112" y="1211878"/>
                </a:cubicBezTo>
                <a:cubicBezTo>
                  <a:pt x="582727" y="1210241"/>
                  <a:pt x="583448" y="1208508"/>
                  <a:pt x="584079" y="1206678"/>
                </a:cubicBezTo>
                <a:cubicBezTo>
                  <a:pt x="583797" y="1206585"/>
                  <a:pt x="583605" y="1206585"/>
                  <a:pt x="583323" y="1206492"/>
                </a:cubicBezTo>
                <a:close/>
                <a:moveTo>
                  <a:pt x="1359088" y="1204354"/>
                </a:moveTo>
                <a:cubicBezTo>
                  <a:pt x="1358984" y="1204451"/>
                  <a:pt x="1358970" y="1204642"/>
                  <a:pt x="1358864" y="1204741"/>
                </a:cubicBezTo>
                <a:cubicBezTo>
                  <a:pt x="1362863" y="1206541"/>
                  <a:pt x="1367240" y="1209588"/>
                  <a:pt x="1372665" y="1213974"/>
                </a:cubicBezTo>
                <a:cubicBezTo>
                  <a:pt x="1373337" y="1212818"/>
                  <a:pt x="1373922" y="1211565"/>
                  <a:pt x="1374491" y="1210506"/>
                </a:cubicBezTo>
                <a:cubicBezTo>
                  <a:pt x="1369456" y="1208422"/>
                  <a:pt x="1364228" y="1206340"/>
                  <a:pt x="1359088" y="1204354"/>
                </a:cubicBezTo>
                <a:close/>
                <a:moveTo>
                  <a:pt x="2070450" y="1203666"/>
                </a:moveTo>
                <a:cubicBezTo>
                  <a:pt x="2069632" y="1204250"/>
                  <a:pt x="2068813" y="1204831"/>
                  <a:pt x="2067875" y="1205700"/>
                </a:cubicBezTo>
                <a:cubicBezTo>
                  <a:pt x="2070256" y="1207223"/>
                  <a:pt x="2072622" y="1208938"/>
                  <a:pt x="2075091" y="1210556"/>
                </a:cubicBezTo>
                <a:cubicBezTo>
                  <a:pt x="2075291" y="1209306"/>
                  <a:pt x="2075385" y="1208152"/>
                  <a:pt x="2075463" y="1207193"/>
                </a:cubicBezTo>
                <a:cubicBezTo>
                  <a:pt x="2073733" y="1205955"/>
                  <a:pt x="2072090" y="1204809"/>
                  <a:pt x="2070450" y="1203666"/>
                </a:cubicBezTo>
                <a:close/>
                <a:moveTo>
                  <a:pt x="1614476" y="1197610"/>
                </a:moveTo>
                <a:cubicBezTo>
                  <a:pt x="1615928" y="1201060"/>
                  <a:pt x="1616736" y="1206530"/>
                  <a:pt x="1617223" y="1213539"/>
                </a:cubicBezTo>
                <a:cubicBezTo>
                  <a:pt x="1622257" y="1215622"/>
                  <a:pt x="1627291" y="1217706"/>
                  <a:pt x="1632326" y="1219788"/>
                </a:cubicBezTo>
                <a:cubicBezTo>
                  <a:pt x="1635711" y="1216118"/>
                  <a:pt x="1639079" y="1212640"/>
                  <a:pt x="1642209" y="1209738"/>
                </a:cubicBezTo>
                <a:cubicBezTo>
                  <a:pt x="1632997" y="1205662"/>
                  <a:pt x="1623597" y="1201588"/>
                  <a:pt x="1614476" y="1197610"/>
                </a:cubicBezTo>
                <a:close/>
                <a:moveTo>
                  <a:pt x="2703690" y="1189430"/>
                </a:moveTo>
                <a:cubicBezTo>
                  <a:pt x="2706306" y="1191624"/>
                  <a:pt x="2707843" y="1192863"/>
                  <a:pt x="2709131" y="1193625"/>
                </a:cubicBezTo>
                <a:cubicBezTo>
                  <a:pt x="2709277" y="1194201"/>
                  <a:pt x="2709244" y="1194585"/>
                  <a:pt x="2709552" y="1195544"/>
                </a:cubicBezTo>
                <a:cubicBezTo>
                  <a:pt x="2694705" y="1188528"/>
                  <a:pt x="2702479" y="1194819"/>
                  <a:pt x="2703690" y="1189430"/>
                </a:cubicBezTo>
                <a:close/>
                <a:moveTo>
                  <a:pt x="2654607" y="1188578"/>
                </a:moveTo>
                <a:lnTo>
                  <a:pt x="2677258" y="1192090"/>
                </a:lnTo>
                <a:lnTo>
                  <a:pt x="2657447" y="1190386"/>
                </a:lnTo>
                <a:close/>
                <a:moveTo>
                  <a:pt x="2687096" y="1188474"/>
                </a:moveTo>
                <a:cubicBezTo>
                  <a:pt x="2702766" y="1197218"/>
                  <a:pt x="2699432" y="1206173"/>
                  <a:pt x="2683673" y="1197333"/>
                </a:cubicBezTo>
                <a:cubicBezTo>
                  <a:pt x="2694125" y="1199192"/>
                  <a:pt x="2689651" y="1193742"/>
                  <a:pt x="2687096" y="1188474"/>
                </a:cubicBezTo>
                <a:close/>
                <a:moveTo>
                  <a:pt x="2281557" y="1183264"/>
                </a:moveTo>
                <a:cubicBezTo>
                  <a:pt x="2272099" y="1191678"/>
                  <a:pt x="2261614" y="1200869"/>
                  <a:pt x="2250591" y="1210734"/>
                </a:cubicBezTo>
                <a:cubicBezTo>
                  <a:pt x="2252465" y="1206687"/>
                  <a:pt x="2254338" y="1202642"/>
                  <a:pt x="2256193" y="1198787"/>
                </a:cubicBezTo>
                <a:cubicBezTo>
                  <a:pt x="2265222" y="1193257"/>
                  <a:pt x="2273854" y="1187922"/>
                  <a:pt x="2281557" y="1183264"/>
                </a:cubicBezTo>
                <a:close/>
                <a:moveTo>
                  <a:pt x="2672679" y="1180880"/>
                </a:moveTo>
                <a:lnTo>
                  <a:pt x="2683542" y="1183600"/>
                </a:lnTo>
                <a:cubicBezTo>
                  <a:pt x="2678366" y="1183247"/>
                  <a:pt x="2674456" y="1185095"/>
                  <a:pt x="2677466" y="1182485"/>
                </a:cubicBezTo>
                <a:cubicBezTo>
                  <a:pt x="2670072" y="1186852"/>
                  <a:pt x="2672475" y="1183379"/>
                  <a:pt x="2672679" y="1180880"/>
                </a:cubicBezTo>
                <a:close/>
                <a:moveTo>
                  <a:pt x="479433" y="1180417"/>
                </a:moveTo>
                <a:cubicBezTo>
                  <a:pt x="477325" y="1183794"/>
                  <a:pt x="475322" y="1187072"/>
                  <a:pt x="473352" y="1189967"/>
                </a:cubicBezTo>
                <a:cubicBezTo>
                  <a:pt x="474581" y="1190248"/>
                  <a:pt x="475721" y="1190433"/>
                  <a:pt x="477059" y="1190618"/>
                </a:cubicBezTo>
                <a:cubicBezTo>
                  <a:pt x="478464" y="1187534"/>
                  <a:pt x="479696" y="1184259"/>
                  <a:pt x="480943" y="1180793"/>
                </a:cubicBezTo>
                <a:cubicBezTo>
                  <a:pt x="480470" y="1180702"/>
                  <a:pt x="479906" y="1180512"/>
                  <a:pt x="479433" y="1180417"/>
                </a:cubicBezTo>
                <a:close/>
                <a:moveTo>
                  <a:pt x="1840308" y="1175098"/>
                </a:moveTo>
                <a:cubicBezTo>
                  <a:pt x="1839041" y="1176451"/>
                  <a:pt x="1837759" y="1177995"/>
                  <a:pt x="1836579" y="1179445"/>
                </a:cubicBezTo>
                <a:cubicBezTo>
                  <a:pt x="1845840" y="1185249"/>
                  <a:pt x="1855100" y="1191051"/>
                  <a:pt x="1864259" y="1196952"/>
                </a:cubicBezTo>
                <a:cubicBezTo>
                  <a:pt x="1864278" y="1195511"/>
                  <a:pt x="1864807" y="1193779"/>
                  <a:pt x="1865748" y="1191659"/>
                </a:cubicBezTo>
                <a:cubicBezTo>
                  <a:pt x="1864374" y="1190803"/>
                  <a:pt x="1863189" y="1189945"/>
                  <a:pt x="1861902" y="1189185"/>
                </a:cubicBezTo>
                <a:cubicBezTo>
                  <a:pt x="1854687" y="1184329"/>
                  <a:pt x="1847542" y="1179762"/>
                  <a:pt x="1840308" y="1175098"/>
                </a:cubicBezTo>
                <a:close/>
                <a:moveTo>
                  <a:pt x="1557605" y="1172884"/>
                </a:moveTo>
                <a:cubicBezTo>
                  <a:pt x="1557313" y="1178841"/>
                  <a:pt x="1556945" y="1184513"/>
                  <a:pt x="1556729" y="1189510"/>
                </a:cubicBezTo>
                <a:cubicBezTo>
                  <a:pt x="1567941" y="1193860"/>
                  <a:pt x="1579046" y="1198306"/>
                  <a:pt x="1590345" y="1202753"/>
                </a:cubicBezTo>
                <a:cubicBezTo>
                  <a:pt x="1596155" y="1197722"/>
                  <a:pt x="1600753" y="1194523"/>
                  <a:pt x="1604336" y="1193157"/>
                </a:cubicBezTo>
                <a:cubicBezTo>
                  <a:pt x="1588612" y="1186242"/>
                  <a:pt x="1573064" y="1179515"/>
                  <a:pt x="1557605" y="1172884"/>
                </a:cubicBezTo>
                <a:close/>
                <a:moveTo>
                  <a:pt x="2680453" y="1169676"/>
                </a:moveTo>
                <a:cubicBezTo>
                  <a:pt x="2681487" y="1168361"/>
                  <a:pt x="2683872" y="1168370"/>
                  <a:pt x="2688500" y="1170119"/>
                </a:cubicBezTo>
                <a:cubicBezTo>
                  <a:pt x="2684642" y="1170143"/>
                  <a:pt x="2691056" y="1175388"/>
                  <a:pt x="2690863" y="1178943"/>
                </a:cubicBezTo>
                <a:lnTo>
                  <a:pt x="2680502" y="1177181"/>
                </a:lnTo>
                <a:cubicBezTo>
                  <a:pt x="2679732" y="1173631"/>
                  <a:pt x="2679418" y="1170991"/>
                  <a:pt x="2680453" y="1169676"/>
                </a:cubicBezTo>
                <a:close/>
                <a:moveTo>
                  <a:pt x="1829864" y="1168438"/>
                </a:moveTo>
                <a:cubicBezTo>
                  <a:pt x="1828681" y="1171136"/>
                  <a:pt x="1828137" y="1173060"/>
                  <a:pt x="1828237" y="1174212"/>
                </a:cubicBezTo>
                <a:cubicBezTo>
                  <a:pt x="1829242" y="1174879"/>
                  <a:pt x="1830247" y="1175544"/>
                  <a:pt x="1831254" y="1176211"/>
                </a:cubicBezTo>
                <a:cubicBezTo>
                  <a:pt x="1833022" y="1175816"/>
                  <a:pt x="1835222" y="1174844"/>
                  <a:pt x="1837734" y="1173576"/>
                </a:cubicBezTo>
                <a:cubicBezTo>
                  <a:pt x="1835176" y="1171863"/>
                  <a:pt x="1832512" y="1170249"/>
                  <a:pt x="1829864" y="1168438"/>
                </a:cubicBezTo>
                <a:close/>
                <a:moveTo>
                  <a:pt x="1365479" y="1159165"/>
                </a:moveTo>
                <a:cubicBezTo>
                  <a:pt x="1367730" y="1163475"/>
                  <a:pt x="1370053" y="1168072"/>
                  <a:pt x="1368961" y="1176724"/>
                </a:cubicBezTo>
                <a:cubicBezTo>
                  <a:pt x="1372796" y="1178142"/>
                  <a:pt x="1376737" y="1179464"/>
                  <a:pt x="1380574" y="1180880"/>
                </a:cubicBezTo>
                <a:cubicBezTo>
                  <a:pt x="1380426" y="1180304"/>
                  <a:pt x="1380384" y="1179632"/>
                  <a:pt x="1380135" y="1179153"/>
                </a:cubicBezTo>
                <a:lnTo>
                  <a:pt x="1391085" y="1168999"/>
                </a:lnTo>
                <a:cubicBezTo>
                  <a:pt x="1382393" y="1165690"/>
                  <a:pt x="1373981" y="1162476"/>
                  <a:pt x="1365479" y="1159165"/>
                </a:cubicBezTo>
                <a:close/>
                <a:moveTo>
                  <a:pt x="2603509" y="1156900"/>
                </a:moveTo>
                <a:cubicBezTo>
                  <a:pt x="2603476" y="1160838"/>
                  <a:pt x="2606235" y="1170717"/>
                  <a:pt x="2610497" y="1176359"/>
                </a:cubicBezTo>
                <a:lnTo>
                  <a:pt x="2612426" y="1176346"/>
                </a:lnTo>
                <a:cubicBezTo>
                  <a:pt x="2617892" y="1184959"/>
                  <a:pt x="2609634" y="1183375"/>
                  <a:pt x="2605777" y="1183400"/>
                </a:cubicBezTo>
                <a:cubicBezTo>
                  <a:pt x="2607211" y="1181182"/>
                  <a:pt x="2611626" y="1182596"/>
                  <a:pt x="2609480" y="1178191"/>
                </a:cubicBezTo>
                <a:cubicBezTo>
                  <a:pt x="2605922" y="1174562"/>
                  <a:pt x="2602974" y="1176404"/>
                  <a:pt x="2601048" y="1176416"/>
                </a:cubicBezTo>
                <a:cubicBezTo>
                  <a:pt x="2600549" y="1168349"/>
                  <a:pt x="2601551" y="1163157"/>
                  <a:pt x="2603509" y="1156900"/>
                </a:cubicBezTo>
                <a:close/>
                <a:moveTo>
                  <a:pt x="2607662" y="1147366"/>
                </a:moveTo>
                <a:lnTo>
                  <a:pt x="2620571" y="1149783"/>
                </a:lnTo>
                <a:cubicBezTo>
                  <a:pt x="2616715" y="1149808"/>
                  <a:pt x="2616521" y="1153363"/>
                  <a:pt x="2615608" y="1155098"/>
                </a:cubicBezTo>
                <a:close/>
                <a:moveTo>
                  <a:pt x="2604706" y="1144597"/>
                </a:moveTo>
                <a:lnTo>
                  <a:pt x="2607662" y="1147366"/>
                </a:lnTo>
                <a:lnTo>
                  <a:pt x="2601671" y="1146344"/>
                </a:lnTo>
                <a:close/>
                <a:moveTo>
                  <a:pt x="436774" y="1144086"/>
                </a:moveTo>
                <a:lnTo>
                  <a:pt x="435404" y="1147192"/>
                </a:lnTo>
                <a:lnTo>
                  <a:pt x="434736" y="1147069"/>
                </a:lnTo>
                <a:close/>
                <a:moveTo>
                  <a:pt x="2320929" y="1140179"/>
                </a:moveTo>
                <a:lnTo>
                  <a:pt x="2278191" y="1150141"/>
                </a:lnTo>
                <a:cubicBezTo>
                  <a:pt x="2274825" y="1159481"/>
                  <a:pt x="2266004" y="1177787"/>
                  <a:pt x="2256192" y="1198788"/>
                </a:cubicBezTo>
                <a:cubicBezTo>
                  <a:pt x="2238951" y="1209269"/>
                  <a:pt x="2220547" y="1221004"/>
                  <a:pt x="2203472" y="1234174"/>
                </a:cubicBezTo>
                <a:cubicBezTo>
                  <a:pt x="2207569" y="1237127"/>
                  <a:pt x="2211663" y="1240080"/>
                  <a:pt x="2215760" y="1243033"/>
                </a:cubicBezTo>
                <a:cubicBezTo>
                  <a:pt x="2227278" y="1231820"/>
                  <a:pt x="2238958" y="1220989"/>
                  <a:pt x="2250591" y="1210734"/>
                </a:cubicBezTo>
                <a:cubicBezTo>
                  <a:pt x="2245077" y="1222776"/>
                  <a:pt x="2239563" y="1234820"/>
                  <a:pt x="2234154" y="1246764"/>
                </a:cubicBezTo>
                <a:cubicBezTo>
                  <a:pt x="2261497" y="1223541"/>
                  <a:pt x="2288225" y="1198401"/>
                  <a:pt x="2294918" y="1174249"/>
                </a:cubicBezTo>
                <a:cubicBezTo>
                  <a:pt x="2290914" y="1177250"/>
                  <a:pt x="2286245" y="1180161"/>
                  <a:pt x="2281573" y="1183072"/>
                </a:cubicBezTo>
                <a:cubicBezTo>
                  <a:pt x="2301428" y="1165371"/>
                  <a:pt x="2317220" y="1150194"/>
                  <a:pt x="2320929" y="1140179"/>
                </a:cubicBezTo>
                <a:close/>
                <a:moveTo>
                  <a:pt x="2636926" y="1138347"/>
                </a:moveTo>
                <a:cubicBezTo>
                  <a:pt x="2634805" y="1141917"/>
                  <a:pt x="2639290" y="1147173"/>
                  <a:pt x="2641024" y="1150715"/>
                </a:cubicBezTo>
                <a:lnTo>
                  <a:pt x="2633526" y="1149320"/>
                </a:lnTo>
                <a:cubicBezTo>
                  <a:pt x="2635038" y="1146140"/>
                  <a:pt x="2634752" y="1140186"/>
                  <a:pt x="2636926" y="1138347"/>
                </a:cubicBezTo>
                <a:close/>
                <a:moveTo>
                  <a:pt x="1579402" y="1136151"/>
                </a:moveTo>
                <a:cubicBezTo>
                  <a:pt x="1577525" y="1137891"/>
                  <a:pt x="1575601" y="1140209"/>
                  <a:pt x="1573691" y="1142333"/>
                </a:cubicBezTo>
                <a:cubicBezTo>
                  <a:pt x="1573780" y="1142428"/>
                  <a:pt x="1573675" y="1142526"/>
                  <a:pt x="1573675" y="1142526"/>
                </a:cubicBezTo>
                <a:cubicBezTo>
                  <a:pt x="1577883" y="1144134"/>
                  <a:pt x="1582176" y="1145837"/>
                  <a:pt x="1586471" y="1147540"/>
                </a:cubicBezTo>
                <a:cubicBezTo>
                  <a:pt x="1587170" y="1147248"/>
                  <a:pt x="1588045" y="1147145"/>
                  <a:pt x="1588462" y="1146759"/>
                </a:cubicBezTo>
                <a:cubicBezTo>
                  <a:pt x="1588769" y="1147718"/>
                  <a:pt x="1589419" y="1148001"/>
                  <a:pt x="1589743" y="1148769"/>
                </a:cubicBezTo>
                <a:cubicBezTo>
                  <a:pt x="1594689" y="1150756"/>
                  <a:pt x="1599651" y="1152550"/>
                  <a:pt x="1604598" y="1154537"/>
                </a:cubicBezTo>
                <a:cubicBezTo>
                  <a:pt x="1606069" y="1154241"/>
                  <a:pt x="1607448" y="1153847"/>
                  <a:pt x="1608830" y="1153455"/>
                </a:cubicBezTo>
                <a:cubicBezTo>
                  <a:pt x="1588286" y="1143013"/>
                  <a:pt x="1604948" y="1149059"/>
                  <a:pt x="1598243" y="1139110"/>
                </a:cubicBezTo>
                <a:cubicBezTo>
                  <a:pt x="1590489" y="1134930"/>
                  <a:pt x="1583962" y="1134586"/>
                  <a:pt x="1579402" y="1136151"/>
                </a:cubicBezTo>
                <a:close/>
                <a:moveTo>
                  <a:pt x="2553078" y="1128870"/>
                </a:moveTo>
                <a:lnTo>
                  <a:pt x="2569855" y="1135874"/>
                </a:lnTo>
                <a:cubicBezTo>
                  <a:pt x="2566910" y="1137719"/>
                  <a:pt x="2565609" y="1143010"/>
                  <a:pt x="2558476" y="1135944"/>
                </a:cubicBezTo>
                <a:lnTo>
                  <a:pt x="2556352" y="1139510"/>
                </a:lnTo>
                <a:close/>
                <a:moveTo>
                  <a:pt x="1539498" y="1125539"/>
                </a:moveTo>
                <a:cubicBezTo>
                  <a:pt x="1539195" y="1126886"/>
                  <a:pt x="1538996" y="1128136"/>
                  <a:pt x="1538888" y="1129481"/>
                </a:cubicBezTo>
                <a:cubicBezTo>
                  <a:pt x="1539819" y="1129858"/>
                  <a:pt x="1540664" y="1130143"/>
                  <a:pt x="1541596" y="1130520"/>
                </a:cubicBezTo>
                <a:cubicBezTo>
                  <a:pt x="1547195" y="1129238"/>
                  <a:pt x="1550911" y="1130945"/>
                  <a:pt x="1553283" y="1134964"/>
                </a:cubicBezTo>
                <a:cubicBezTo>
                  <a:pt x="1557207" y="1136477"/>
                  <a:pt x="1561235" y="1137895"/>
                  <a:pt x="1565159" y="1139407"/>
                </a:cubicBezTo>
                <a:cubicBezTo>
                  <a:pt x="1565488" y="1138924"/>
                  <a:pt x="1565817" y="1138444"/>
                  <a:pt x="1566145" y="1137961"/>
                </a:cubicBezTo>
                <a:cubicBezTo>
                  <a:pt x="1558001" y="1131477"/>
                  <a:pt x="1551831" y="1127961"/>
                  <a:pt x="1539498" y="1125539"/>
                </a:cubicBezTo>
                <a:close/>
                <a:moveTo>
                  <a:pt x="2606590" y="1125083"/>
                </a:moveTo>
                <a:cubicBezTo>
                  <a:pt x="2610247" y="1129866"/>
                  <a:pt x="2608921" y="1134293"/>
                  <a:pt x="2608482" y="1136119"/>
                </a:cubicBezTo>
                <a:lnTo>
                  <a:pt x="2605363" y="1133753"/>
                </a:lnTo>
                <a:lnTo>
                  <a:pt x="2605289" y="1133933"/>
                </a:lnTo>
                <a:cubicBezTo>
                  <a:pt x="2601312" y="1130689"/>
                  <a:pt x="2599138" y="1128972"/>
                  <a:pt x="2598518" y="1128304"/>
                </a:cubicBezTo>
                <a:lnTo>
                  <a:pt x="2605238" y="1133508"/>
                </a:lnTo>
                <a:close/>
                <a:moveTo>
                  <a:pt x="1541065" y="1116981"/>
                </a:moveTo>
                <a:cubicBezTo>
                  <a:pt x="1540986" y="1117939"/>
                  <a:pt x="1540715" y="1118902"/>
                  <a:pt x="1540532" y="1119960"/>
                </a:cubicBezTo>
                <a:lnTo>
                  <a:pt x="1543318" y="1117734"/>
                </a:lnTo>
                <a:close/>
                <a:moveTo>
                  <a:pt x="2584377" y="1116189"/>
                </a:moveTo>
                <a:cubicBezTo>
                  <a:pt x="2584211" y="1117054"/>
                  <a:pt x="2584221" y="1118111"/>
                  <a:pt x="2584455" y="1118782"/>
                </a:cubicBezTo>
                <a:cubicBezTo>
                  <a:pt x="2581786" y="1118412"/>
                  <a:pt x="2579253" y="1117565"/>
                  <a:pt x="2576454" y="1116428"/>
                </a:cubicBezTo>
                <a:cubicBezTo>
                  <a:pt x="2578978" y="1116223"/>
                  <a:pt x="2581725" y="1115628"/>
                  <a:pt x="2584377" y="1116189"/>
                </a:cubicBezTo>
                <a:close/>
                <a:moveTo>
                  <a:pt x="2613406" y="1113609"/>
                </a:moveTo>
                <a:lnTo>
                  <a:pt x="2604675" y="1115489"/>
                </a:lnTo>
                <a:lnTo>
                  <a:pt x="2599080" y="1115521"/>
                </a:lnTo>
                <a:close/>
                <a:moveTo>
                  <a:pt x="2498142" y="1110986"/>
                </a:moveTo>
                <a:cubicBezTo>
                  <a:pt x="2499716" y="1110749"/>
                  <a:pt x="2502538" y="1111597"/>
                  <a:pt x="2505291" y="1113309"/>
                </a:cubicBezTo>
                <a:lnTo>
                  <a:pt x="2503166" y="1116876"/>
                </a:lnTo>
                <a:cubicBezTo>
                  <a:pt x="2501239" y="1116888"/>
                  <a:pt x="2500416" y="1115165"/>
                  <a:pt x="2498488" y="1115175"/>
                </a:cubicBezTo>
                <a:cubicBezTo>
                  <a:pt x="2496245" y="1112547"/>
                  <a:pt x="2496569" y="1111224"/>
                  <a:pt x="2498142" y="1110986"/>
                </a:cubicBezTo>
                <a:close/>
                <a:moveTo>
                  <a:pt x="1817686" y="1102804"/>
                </a:moveTo>
                <a:cubicBezTo>
                  <a:pt x="1817164" y="1103288"/>
                  <a:pt x="1816658" y="1103580"/>
                  <a:pt x="1816136" y="1104063"/>
                </a:cubicBezTo>
                <a:cubicBezTo>
                  <a:pt x="1823947" y="1108723"/>
                  <a:pt x="1831834" y="1113670"/>
                  <a:pt x="1839630" y="1118520"/>
                </a:cubicBezTo>
                <a:cubicBezTo>
                  <a:pt x="1840045" y="1118135"/>
                  <a:pt x="1840358" y="1117844"/>
                  <a:pt x="1840670" y="1117555"/>
                </a:cubicBezTo>
                <a:cubicBezTo>
                  <a:pt x="1832980" y="1112606"/>
                  <a:pt x="1825391" y="1107561"/>
                  <a:pt x="1817686" y="1102804"/>
                </a:cubicBezTo>
                <a:close/>
                <a:moveTo>
                  <a:pt x="1533378" y="1100762"/>
                </a:moveTo>
                <a:cubicBezTo>
                  <a:pt x="1524893" y="1098652"/>
                  <a:pt x="1524548" y="1109731"/>
                  <a:pt x="1511916" y="1103324"/>
                </a:cubicBezTo>
                <a:cubicBezTo>
                  <a:pt x="1512301" y="1110430"/>
                  <a:pt x="1513250" y="1116476"/>
                  <a:pt x="1515236" y="1120499"/>
                </a:cubicBezTo>
                <a:cubicBezTo>
                  <a:pt x="1519072" y="1121917"/>
                  <a:pt x="1523188" y="1123428"/>
                  <a:pt x="1527114" y="1124943"/>
                </a:cubicBezTo>
                <a:cubicBezTo>
                  <a:pt x="1529002" y="1124257"/>
                  <a:pt x="1530904" y="1123381"/>
                  <a:pt x="1533046" y="1121927"/>
                </a:cubicBezTo>
                <a:cubicBezTo>
                  <a:pt x="1534704" y="1119325"/>
                  <a:pt x="1536331" y="1117103"/>
                  <a:pt x="1537422" y="1115560"/>
                </a:cubicBezTo>
                <a:lnTo>
                  <a:pt x="1526742" y="1111783"/>
                </a:lnTo>
                <a:lnTo>
                  <a:pt x="1545331" y="1108405"/>
                </a:lnTo>
                <a:cubicBezTo>
                  <a:pt x="1539938" y="1103634"/>
                  <a:pt x="1536205" y="1101465"/>
                  <a:pt x="1533378" y="1100762"/>
                </a:cubicBezTo>
                <a:close/>
                <a:moveTo>
                  <a:pt x="2552279" y="1098517"/>
                </a:moveTo>
                <a:cubicBezTo>
                  <a:pt x="2557340" y="1101462"/>
                  <a:pt x="2561748" y="1104126"/>
                  <a:pt x="2567728" y="1104091"/>
                </a:cubicBezTo>
                <a:lnTo>
                  <a:pt x="2566382" y="1111163"/>
                </a:lnTo>
                <a:lnTo>
                  <a:pt x="2576351" y="1116527"/>
                </a:lnTo>
                <a:cubicBezTo>
                  <a:pt x="2572655" y="1116934"/>
                  <a:pt x="2569199" y="1116763"/>
                  <a:pt x="2566233" y="1112938"/>
                </a:cubicBezTo>
                <a:lnTo>
                  <a:pt x="2566287" y="1111126"/>
                </a:lnTo>
                <a:close/>
                <a:moveTo>
                  <a:pt x="1711802" y="1094036"/>
                </a:moveTo>
                <a:cubicBezTo>
                  <a:pt x="1709805" y="1096064"/>
                  <a:pt x="1707807" y="1098095"/>
                  <a:pt x="1705899" y="1100220"/>
                </a:cubicBezTo>
                <a:cubicBezTo>
                  <a:pt x="1709760" y="1102501"/>
                  <a:pt x="1713622" y="1104784"/>
                  <a:pt x="1717573" y="1107160"/>
                </a:cubicBezTo>
                <a:cubicBezTo>
                  <a:pt x="1719318" y="1108207"/>
                  <a:pt x="1721064" y="1109254"/>
                  <a:pt x="1722809" y="1110300"/>
                </a:cubicBezTo>
                <a:cubicBezTo>
                  <a:pt x="1725385" y="1111821"/>
                  <a:pt x="1727855" y="1113437"/>
                  <a:pt x="1730428" y="1114960"/>
                </a:cubicBezTo>
                <a:lnTo>
                  <a:pt x="1737729" y="1111746"/>
                </a:lnTo>
                <a:cubicBezTo>
                  <a:pt x="1735689" y="1113103"/>
                  <a:pt x="1733472" y="1114269"/>
                  <a:pt x="1731081" y="1115245"/>
                </a:cubicBezTo>
                <a:cubicBezTo>
                  <a:pt x="1752520" y="1127697"/>
                  <a:pt x="1773826" y="1140633"/>
                  <a:pt x="1795217" y="1153663"/>
                </a:cubicBezTo>
                <a:cubicBezTo>
                  <a:pt x="1796040" y="1151832"/>
                  <a:pt x="1796970" y="1149905"/>
                  <a:pt x="1798107" y="1147786"/>
                </a:cubicBezTo>
                <a:cubicBezTo>
                  <a:pt x="1792515" y="1144266"/>
                  <a:pt x="1786925" y="1140745"/>
                  <a:pt x="1781420" y="1137320"/>
                </a:cubicBezTo>
                <a:lnTo>
                  <a:pt x="1778959" y="1140315"/>
                </a:lnTo>
                <a:cubicBezTo>
                  <a:pt x="1778426" y="1139741"/>
                  <a:pt x="1779028" y="1138297"/>
                  <a:pt x="1780222" y="1136656"/>
                </a:cubicBezTo>
                <a:cubicBezTo>
                  <a:pt x="1766569" y="1127995"/>
                  <a:pt x="1752810" y="1119434"/>
                  <a:pt x="1739229" y="1111064"/>
                </a:cubicBezTo>
                <a:lnTo>
                  <a:pt x="1737729" y="1111746"/>
                </a:lnTo>
                <a:cubicBezTo>
                  <a:pt x="1738130" y="1111551"/>
                  <a:pt x="1738458" y="1111070"/>
                  <a:pt x="1738772" y="1110779"/>
                </a:cubicBezTo>
                <a:cubicBezTo>
                  <a:pt x="1736567" y="1109447"/>
                  <a:pt x="1734378" y="1107923"/>
                  <a:pt x="1732172" y="1106591"/>
                </a:cubicBezTo>
                <a:cubicBezTo>
                  <a:pt x="1725399" y="1102213"/>
                  <a:pt x="1718592" y="1098223"/>
                  <a:pt x="1711802" y="1094036"/>
                </a:cubicBezTo>
                <a:close/>
                <a:moveTo>
                  <a:pt x="1352196" y="1088158"/>
                </a:moveTo>
                <a:cubicBezTo>
                  <a:pt x="1359693" y="1096661"/>
                  <a:pt x="1368105" y="1103433"/>
                  <a:pt x="1378413" y="1107021"/>
                </a:cubicBezTo>
                <a:cubicBezTo>
                  <a:pt x="1375722" y="1111647"/>
                  <a:pt x="1373464" y="1115696"/>
                  <a:pt x="1371710" y="1119453"/>
                </a:cubicBezTo>
                <a:cubicBezTo>
                  <a:pt x="1389025" y="1125784"/>
                  <a:pt x="1406355" y="1131922"/>
                  <a:pt x="1424037" y="1138443"/>
                </a:cubicBezTo>
                <a:lnTo>
                  <a:pt x="1430919" y="1132061"/>
                </a:lnTo>
                <a:cubicBezTo>
                  <a:pt x="1433131" y="1128589"/>
                  <a:pt x="1435015" y="1125599"/>
                  <a:pt x="1437107" y="1122417"/>
                </a:cubicBezTo>
                <a:cubicBezTo>
                  <a:pt x="1407534" y="1110395"/>
                  <a:pt x="1379354" y="1099041"/>
                  <a:pt x="1352196" y="1088158"/>
                </a:cubicBezTo>
                <a:close/>
                <a:moveTo>
                  <a:pt x="2567786" y="1088048"/>
                </a:moveTo>
                <a:cubicBezTo>
                  <a:pt x="2574744" y="1087814"/>
                  <a:pt x="2582474" y="1087575"/>
                  <a:pt x="2588852" y="1090897"/>
                </a:cubicBezTo>
                <a:cubicBezTo>
                  <a:pt x="2583172" y="1090835"/>
                  <a:pt x="2589288" y="1099735"/>
                  <a:pt x="2582591" y="1101503"/>
                </a:cubicBezTo>
                <a:cubicBezTo>
                  <a:pt x="2578533" y="1093362"/>
                  <a:pt x="2573847" y="1089355"/>
                  <a:pt x="2567786" y="1088048"/>
                </a:cubicBezTo>
                <a:close/>
                <a:moveTo>
                  <a:pt x="2495094" y="1081190"/>
                </a:moveTo>
                <a:cubicBezTo>
                  <a:pt x="2491554" y="1083228"/>
                  <a:pt x="2488681" y="1085360"/>
                  <a:pt x="2486089" y="1087584"/>
                </a:cubicBezTo>
                <a:cubicBezTo>
                  <a:pt x="2487449" y="1088635"/>
                  <a:pt x="2489299" y="1089585"/>
                  <a:pt x="2492113" y="1090526"/>
                </a:cubicBezTo>
                <a:cubicBezTo>
                  <a:pt x="2498093" y="1090491"/>
                  <a:pt x="2497193" y="1086172"/>
                  <a:pt x="2495094" y="1081190"/>
                </a:cubicBezTo>
                <a:close/>
                <a:moveTo>
                  <a:pt x="1690319" y="1080908"/>
                </a:moveTo>
                <a:cubicBezTo>
                  <a:pt x="1688557" y="1083610"/>
                  <a:pt x="1686963" y="1085444"/>
                  <a:pt x="1685127" y="1087860"/>
                </a:cubicBezTo>
                <a:cubicBezTo>
                  <a:pt x="1686221" y="1088621"/>
                  <a:pt x="1687226" y="1089286"/>
                  <a:pt x="1688336" y="1089855"/>
                </a:cubicBezTo>
                <a:close/>
                <a:moveTo>
                  <a:pt x="1568016" y="1074931"/>
                </a:moveTo>
                <a:cubicBezTo>
                  <a:pt x="1557186" y="1071827"/>
                  <a:pt x="1568335" y="1089915"/>
                  <a:pt x="1580271" y="1094837"/>
                </a:cubicBezTo>
                <a:cubicBezTo>
                  <a:pt x="1575548" y="1088911"/>
                  <a:pt x="1583577" y="1088575"/>
                  <a:pt x="1588998" y="1087100"/>
                </a:cubicBezTo>
                <a:cubicBezTo>
                  <a:pt x="1583377" y="1083964"/>
                  <a:pt x="1577856" y="1080732"/>
                  <a:pt x="1572425" y="1077594"/>
                </a:cubicBezTo>
                <a:cubicBezTo>
                  <a:pt x="1572113" y="1077884"/>
                  <a:pt x="1572187" y="1078172"/>
                  <a:pt x="1571874" y="1078462"/>
                </a:cubicBezTo>
                <a:lnTo>
                  <a:pt x="1571049" y="1076738"/>
                </a:lnTo>
                <a:cubicBezTo>
                  <a:pt x="1570044" y="1076072"/>
                  <a:pt x="1569023" y="1075598"/>
                  <a:pt x="1568016" y="1074931"/>
                </a:cubicBezTo>
                <a:close/>
                <a:moveTo>
                  <a:pt x="1119972" y="1067384"/>
                </a:moveTo>
                <a:cubicBezTo>
                  <a:pt x="1118261" y="1071813"/>
                  <a:pt x="1116550" y="1076243"/>
                  <a:pt x="1114511" y="1081154"/>
                </a:cubicBezTo>
                <a:cubicBezTo>
                  <a:pt x="1116565" y="1076051"/>
                  <a:pt x="1118365" y="1071716"/>
                  <a:pt x="1120254" y="1067478"/>
                </a:cubicBezTo>
                <a:cubicBezTo>
                  <a:pt x="1120166" y="1067383"/>
                  <a:pt x="1120061" y="1067481"/>
                  <a:pt x="1119972" y="1067384"/>
                </a:cubicBezTo>
                <a:close/>
                <a:moveTo>
                  <a:pt x="2509733" y="1064374"/>
                </a:moveTo>
                <a:cubicBezTo>
                  <a:pt x="2511701" y="1064014"/>
                  <a:pt x="2514472" y="1064022"/>
                  <a:pt x="2518608" y="1064717"/>
                </a:cubicBezTo>
                <a:lnTo>
                  <a:pt x="2525402" y="1081417"/>
                </a:lnTo>
                <a:lnTo>
                  <a:pt x="2545360" y="1090011"/>
                </a:lnTo>
                <a:lnTo>
                  <a:pt x="2545345" y="1090203"/>
                </a:lnTo>
                <a:cubicBezTo>
                  <a:pt x="2545223" y="1090491"/>
                  <a:pt x="2544823" y="1090686"/>
                  <a:pt x="2544511" y="1090977"/>
                </a:cubicBezTo>
                <a:cubicBezTo>
                  <a:pt x="2544702" y="1090975"/>
                  <a:pt x="2544879" y="1091167"/>
                  <a:pt x="2544985" y="1091070"/>
                </a:cubicBezTo>
                <a:cubicBezTo>
                  <a:pt x="2545484" y="1092027"/>
                  <a:pt x="2545635" y="1091355"/>
                  <a:pt x="2545448" y="1090107"/>
                </a:cubicBezTo>
                <a:lnTo>
                  <a:pt x="2545554" y="1090010"/>
                </a:lnTo>
                <a:lnTo>
                  <a:pt x="2545464" y="1089913"/>
                </a:lnTo>
                <a:lnTo>
                  <a:pt x="2545423" y="1089242"/>
                </a:lnTo>
                <a:cubicBezTo>
                  <a:pt x="2547380" y="1092399"/>
                  <a:pt x="2549638" y="1095460"/>
                  <a:pt x="2552190" y="1098424"/>
                </a:cubicBezTo>
                <a:cubicBezTo>
                  <a:pt x="2549053" y="1096713"/>
                  <a:pt x="2545738" y="1094813"/>
                  <a:pt x="2541501" y="1093589"/>
                </a:cubicBezTo>
                <a:cubicBezTo>
                  <a:pt x="2551297" y="1105826"/>
                  <a:pt x="2525160" y="1095417"/>
                  <a:pt x="2543670" y="1105968"/>
                </a:cubicBezTo>
                <a:cubicBezTo>
                  <a:pt x="2535327" y="1104288"/>
                  <a:pt x="2534849" y="1111306"/>
                  <a:pt x="2523755" y="1104360"/>
                </a:cubicBezTo>
                <a:cubicBezTo>
                  <a:pt x="2523461" y="1093795"/>
                  <a:pt x="2534365" y="1097186"/>
                  <a:pt x="2541862" y="1092723"/>
                </a:cubicBezTo>
                <a:lnTo>
                  <a:pt x="2525411" y="1081439"/>
                </a:lnTo>
                <a:lnTo>
                  <a:pt x="2525430" y="1081487"/>
                </a:lnTo>
                <a:lnTo>
                  <a:pt x="2521239" y="1079686"/>
                </a:lnTo>
                <a:lnTo>
                  <a:pt x="2523184" y="1079481"/>
                </a:lnTo>
                <a:lnTo>
                  <a:pt x="2505665" y="1066236"/>
                </a:lnTo>
                <a:cubicBezTo>
                  <a:pt x="2506596" y="1065462"/>
                  <a:pt x="2507764" y="1064734"/>
                  <a:pt x="2509733" y="1064374"/>
                </a:cubicBezTo>
                <a:close/>
                <a:moveTo>
                  <a:pt x="978379" y="1059218"/>
                </a:moveTo>
                <a:cubicBezTo>
                  <a:pt x="978733" y="1059600"/>
                  <a:pt x="979190" y="1059885"/>
                  <a:pt x="979442" y="1060364"/>
                </a:cubicBezTo>
                <a:cubicBezTo>
                  <a:pt x="979651" y="1060170"/>
                  <a:pt x="979665" y="1059979"/>
                  <a:pt x="979874" y="1059785"/>
                </a:cubicBezTo>
                <a:cubicBezTo>
                  <a:pt x="979311" y="1059597"/>
                  <a:pt x="978942" y="1059406"/>
                  <a:pt x="978379" y="1059218"/>
                </a:cubicBezTo>
                <a:close/>
                <a:moveTo>
                  <a:pt x="2512283" y="1056011"/>
                </a:moveTo>
                <a:lnTo>
                  <a:pt x="2505390" y="1061337"/>
                </a:lnTo>
                <a:lnTo>
                  <a:pt x="2496853" y="1059660"/>
                </a:lnTo>
                <a:close/>
                <a:moveTo>
                  <a:pt x="1393754" y="1047533"/>
                </a:moveTo>
                <a:lnTo>
                  <a:pt x="1407151" y="1057276"/>
                </a:lnTo>
                <a:cubicBezTo>
                  <a:pt x="1399444" y="1053096"/>
                  <a:pt x="1395500" y="1050202"/>
                  <a:pt x="1393766" y="1048018"/>
                </a:cubicBezTo>
                <a:close/>
                <a:moveTo>
                  <a:pt x="988110" y="1046285"/>
                </a:moveTo>
                <a:cubicBezTo>
                  <a:pt x="984544" y="1047460"/>
                  <a:pt x="980070" y="1049120"/>
                  <a:pt x="977656" y="1051537"/>
                </a:cubicBezTo>
                <a:cubicBezTo>
                  <a:pt x="979730" y="1052100"/>
                  <a:pt x="981805" y="1052664"/>
                  <a:pt x="983968" y="1053324"/>
                </a:cubicBezTo>
                <a:cubicBezTo>
                  <a:pt x="985400" y="1051105"/>
                  <a:pt x="986749" y="1048793"/>
                  <a:pt x="988110" y="1046285"/>
                </a:cubicBezTo>
                <a:close/>
                <a:moveTo>
                  <a:pt x="2491020" y="1043748"/>
                </a:moveTo>
                <a:lnTo>
                  <a:pt x="2485952" y="1049159"/>
                </a:lnTo>
                <a:lnTo>
                  <a:pt x="2483394" y="1043892"/>
                </a:lnTo>
                <a:close/>
                <a:moveTo>
                  <a:pt x="1623400" y="1041163"/>
                </a:moveTo>
                <a:cubicBezTo>
                  <a:pt x="1620158" y="1043105"/>
                  <a:pt x="1616706" y="1045239"/>
                  <a:pt x="1613134" y="1047662"/>
                </a:cubicBezTo>
                <a:cubicBezTo>
                  <a:pt x="1623199" y="1053076"/>
                  <a:pt x="1633245" y="1058682"/>
                  <a:pt x="1643294" y="1064290"/>
                </a:cubicBezTo>
                <a:cubicBezTo>
                  <a:pt x="1644957" y="1063990"/>
                  <a:pt x="1646827" y="1063497"/>
                  <a:pt x="1649446" y="1062137"/>
                </a:cubicBezTo>
                <a:cubicBezTo>
                  <a:pt x="1649900" y="1060119"/>
                  <a:pt x="1650024" y="1058580"/>
                  <a:pt x="1650359" y="1056849"/>
                </a:cubicBezTo>
                <a:cubicBezTo>
                  <a:pt x="1641438" y="1051620"/>
                  <a:pt x="1632427" y="1046294"/>
                  <a:pt x="1623400" y="1041163"/>
                </a:cubicBezTo>
                <a:close/>
                <a:moveTo>
                  <a:pt x="1226393" y="1038876"/>
                </a:moveTo>
                <a:cubicBezTo>
                  <a:pt x="1223320" y="1045811"/>
                  <a:pt x="1220561" y="1052457"/>
                  <a:pt x="1218893" y="1057560"/>
                </a:cubicBezTo>
                <a:lnTo>
                  <a:pt x="1231357" y="1070163"/>
                </a:lnTo>
                <a:lnTo>
                  <a:pt x="1243306" y="1045402"/>
                </a:lnTo>
                <a:cubicBezTo>
                  <a:pt x="1237517" y="1043133"/>
                  <a:pt x="1232096" y="1041051"/>
                  <a:pt x="1226393" y="1038876"/>
                </a:cubicBezTo>
                <a:close/>
                <a:moveTo>
                  <a:pt x="2392681" y="1033493"/>
                </a:moveTo>
                <a:cubicBezTo>
                  <a:pt x="2394129" y="1031083"/>
                  <a:pt x="2399622" y="1037006"/>
                  <a:pt x="2405432" y="1041388"/>
                </a:cubicBezTo>
                <a:cubicBezTo>
                  <a:pt x="2403447" y="1040921"/>
                  <a:pt x="2401623" y="1040837"/>
                  <a:pt x="2400933" y="1042185"/>
                </a:cubicBezTo>
                <a:close/>
                <a:moveTo>
                  <a:pt x="1209765" y="1032446"/>
                </a:moveTo>
                <a:cubicBezTo>
                  <a:pt x="1208599" y="1037255"/>
                  <a:pt x="1207924" y="1041967"/>
                  <a:pt x="1208022" y="1046674"/>
                </a:cubicBezTo>
                <a:cubicBezTo>
                  <a:pt x="1209594" y="1043974"/>
                  <a:pt x="1212253" y="1039731"/>
                  <a:pt x="1215554" y="1034716"/>
                </a:cubicBezTo>
                <a:cubicBezTo>
                  <a:pt x="1213689" y="1033959"/>
                  <a:pt x="1211630" y="1033203"/>
                  <a:pt x="1209765" y="1032446"/>
                </a:cubicBezTo>
                <a:close/>
                <a:moveTo>
                  <a:pt x="989734" y="1021684"/>
                </a:moveTo>
                <a:cubicBezTo>
                  <a:pt x="985827" y="1029392"/>
                  <a:pt x="981351" y="1038162"/>
                  <a:pt x="976324" y="1047799"/>
                </a:cubicBezTo>
                <a:cubicBezTo>
                  <a:pt x="978346" y="1046632"/>
                  <a:pt x="980578" y="1045275"/>
                  <a:pt x="983268" y="1044201"/>
                </a:cubicBezTo>
                <a:lnTo>
                  <a:pt x="982032" y="1041616"/>
                </a:lnTo>
                <a:lnTo>
                  <a:pt x="989904" y="1043201"/>
                </a:lnTo>
                <a:cubicBezTo>
                  <a:pt x="993091" y="1037225"/>
                  <a:pt x="996381" y="1031152"/>
                  <a:pt x="999390" y="1024987"/>
                </a:cubicBezTo>
                <a:cubicBezTo>
                  <a:pt x="996014" y="1023854"/>
                  <a:pt x="992917" y="1022817"/>
                  <a:pt x="989734" y="1021684"/>
                </a:cubicBezTo>
                <a:close/>
                <a:moveTo>
                  <a:pt x="1580361" y="1015872"/>
                </a:moveTo>
                <a:cubicBezTo>
                  <a:pt x="1577808" y="1018769"/>
                  <a:pt x="1575331" y="1021954"/>
                  <a:pt x="1573225" y="1025329"/>
                </a:cubicBezTo>
                <a:cubicBezTo>
                  <a:pt x="1581334" y="1029892"/>
                  <a:pt x="1589444" y="1034454"/>
                  <a:pt x="1597658" y="1038917"/>
                </a:cubicBezTo>
                <a:cubicBezTo>
                  <a:pt x="1599749" y="1035735"/>
                  <a:pt x="1601840" y="1032554"/>
                  <a:pt x="1603827" y="1029466"/>
                </a:cubicBezTo>
                <a:cubicBezTo>
                  <a:pt x="1595926" y="1024709"/>
                  <a:pt x="1588083" y="1020435"/>
                  <a:pt x="1580361" y="1015872"/>
                </a:cubicBezTo>
                <a:close/>
                <a:moveTo>
                  <a:pt x="1128887" y="1001908"/>
                </a:moveTo>
                <a:cubicBezTo>
                  <a:pt x="1131698" y="1009963"/>
                  <a:pt x="1132154" y="1020910"/>
                  <a:pt x="1128954" y="1036493"/>
                </a:cubicBezTo>
                <a:cubicBezTo>
                  <a:pt x="1130464" y="1036867"/>
                  <a:pt x="1131871" y="1037340"/>
                  <a:pt x="1133277" y="1037811"/>
                </a:cubicBezTo>
                <a:cubicBezTo>
                  <a:pt x="1145151" y="1014011"/>
                  <a:pt x="1145590" y="1025151"/>
                  <a:pt x="1159101" y="1013157"/>
                </a:cubicBezTo>
                <a:cubicBezTo>
                  <a:pt x="1148718" y="1009282"/>
                  <a:pt x="1138529" y="1005406"/>
                  <a:pt x="1128887" y="1001908"/>
                </a:cubicBezTo>
                <a:close/>
                <a:moveTo>
                  <a:pt x="2305654" y="994446"/>
                </a:moveTo>
                <a:cubicBezTo>
                  <a:pt x="2305461" y="998002"/>
                  <a:pt x="2304549" y="999737"/>
                  <a:pt x="2306283" y="1003280"/>
                </a:cubicBezTo>
                <a:lnTo>
                  <a:pt x="2298657" y="1003423"/>
                </a:lnTo>
                <a:close/>
                <a:moveTo>
                  <a:pt x="2406002" y="990759"/>
                </a:moveTo>
                <a:cubicBezTo>
                  <a:pt x="2408843" y="992569"/>
                  <a:pt x="2410587" y="993615"/>
                  <a:pt x="2411892" y="994183"/>
                </a:cubicBezTo>
                <a:cubicBezTo>
                  <a:pt x="2411505" y="994185"/>
                  <a:pt x="2411546" y="994857"/>
                  <a:pt x="2412046" y="995814"/>
                </a:cubicBezTo>
                <a:cubicBezTo>
                  <a:pt x="2410363" y="993999"/>
                  <a:pt x="2408384" y="992284"/>
                  <a:pt x="2406002" y="990759"/>
                </a:cubicBezTo>
                <a:close/>
                <a:moveTo>
                  <a:pt x="2273791" y="984553"/>
                </a:moveTo>
                <a:cubicBezTo>
                  <a:pt x="2282044" y="993244"/>
                  <a:pt x="2269828" y="988228"/>
                  <a:pt x="2266882" y="990072"/>
                </a:cubicBezTo>
                <a:cubicBezTo>
                  <a:pt x="2252915" y="981702"/>
                  <a:pt x="2270740" y="986493"/>
                  <a:pt x="2273791" y="984553"/>
                </a:cubicBezTo>
                <a:close/>
                <a:moveTo>
                  <a:pt x="2402233" y="984517"/>
                </a:moveTo>
                <a:cubicBezTo>
                  <a:pt x="2403958" y="985038"/>
                  <a:pt x="2404467" y="985966"/>
                  <a:pt x="2402236" y="987323"/>
                </a:cubicBezTo>
                <a:cubicBezTo>
                  <a:pt x="2402430" y="983769"/>
                  <a:pt x="2396704" y="993699"/>
                  <a:pt x="2394967" y="990153"/>
                </a:cubicBezTo>
                <a:cubicBezTo>
                  <a:pt x="2380928" y="985052"/>
                  <a:pt x="2397056" y="982955"/>
                  <a:pt x="2402233" y="984517"/>
                </a:cubicBezTo>
                <a:close/>
                <a:moveTo>
                  <a:pt x="1203733" y="971770"/>
                </a:moveTo>
                <a:cubicBezTo>
                  <a:pt x="1192023" y="988845"/>
                  <a:pt x="1181439" y="1003990"/>
                  <a:pt x="1198044" y="989480"/>
                </a:cubicBezTo>
                <a:close/>
                <a:moveTo>
                  <a:pt x="1253709" y="959361"/>
                </a:moveTo>
                <a:cubicBezTo>
                  <a:pt x="1240702" y="974618"/>
                  <a:pt x="1223772" y="995472"/>
                  <a:pt x="1214491" y="1017045"/>
                </a:cubicBezTo>
                <a:cubicBezTo>
                  <a:pt x="1217869" y="1018179"/>
                  <a:pt x="1221528" y="1019406"/>
                  <a:pt x="1225008" y="1020440"/>
                </a:cubicBezTo>
                <a:cubicBezTo>
                  <a:pt x="1247344" y="988890"/>
                  <a:pt x="1279316" y="949117"/>
                  <a:pt x="1262141" y="990627"/>
                </a:cubicBezTo>
                <a:cubicBezTo>
                  <a:pt x="1256531" y="984993"/>
                  <a:pt x="1243973" y="1003032"/>
                  <a:pt x="1233555" y="1023173"/>
                </a:cubicBezTo>
                <a:cubicBezTo>
                  <a:pt x="1239378" y="1025061"/>
                  <a:pt x="1244918" y="1026852"/>
                  <a:pt x="1250933" y="1028735"/>
                </a:cubicBezTo>
                <a:lnTo>
                  <a:pt x="1277275" y="974107"/>
                </a:lnTo>
                <a:cubicBezTo>
                  <a:pt x="1301418" y="988849"/>
                  <a:pt x="1314624" y="1024217"/>
                  <a:pt x="1330700" y="1055148"/>
                </a:cubicBezTo>
                <a:cubicBezTo>
                  <a:pt x="1369153" y="1068170"/>
                  <a:pt x="1410019" y="1082331"/>
                  <a:pt x="1453179" y="1097918"/>
                </a:cubicBezTo>
                <a:cubicBezTo>
                  <a:pt x="1455791" y="1094251"/>
                  <a:pt x="1458091" y="1090875"/>
                  <a:pt x="1460376" y="1087689"/>
                </a:cubicBezTo>
                <a:cubicBezTo>
                  <a:pt x="1457126" y="1081468"/>
                  <a:pt x="1449370" y="1073734"/>
                  <a:pt x="1442779" y="1068298"/>
                </a:cubicBezTo>
                <a:cubicBezTo>
                  <a:pt x="1431632" y="1066733"/>
                  <a:pt x="1444056" y="1080971"/>
                  <a:pt x="1450442" y="1083046"/>
                </a:cubicBezTo>
                <a:cubicBezTo>
                  <a:pt x="1405981" y="1063335"/>
                  <a:pt x="1439942" y="1042858"/>
                  <a:pt x="1395915" y="1031982"/>
                </a:cubicBezTo>
                <a:cubicBezTo>
                  <a:pt x="1400805" y="1038197"/>
                  <a:pt x="1395908" y="1040341"/>
                  <a:pt x="1393641" y="1043020"/>
                </a:cubicBezTo>
                <a:lnTo>
                  <a:pt x="1393754" y="1047533"/>
                </a:lnTo>
                <a:lnTo>
                  <a:pt x="1386976" y="1042604"/>
                </a:lnTo>
                <a:cubicBezTo>
                  <a:pt x="1380998" y="1036445"/>
                  <a:pt x="1374618" y="1030768"/>
                  <a:pt x="1364395" y="1030830"/>
                </a:cubicBezTo>
                <a:lnTo>
                  <a:pt x="1380275" y="1026409"/>
                </a:lnTo>
                <a:cubicBezTo>
                  <a:pt x="1374845" y="1023272"/>
                  <a:pt x="1366432" y="1023613"/>
                  <a:pt x="1362710" y="1023155"/>
                </a:cubicBezTo>
                <a:lnTo>
                  <a:pt x="1368468" y="1016395"/>
                </a:lnTo>
                <a:cubicBezTo>
                  <a:pt x="1341617" y="1019441"/>
                  <a:pt x="1336477" y="991517"/>
                  <a:pt x="1315034" y="1002697"/>
                </a:cubicBezTo>
                <a:cubicBezTo>
                  <a:pt x="1330832" y="993378"/>
                  <a:pt x="1300348" y="996063"/>
                  <a:pt x="1295805" y="986772"/>
                </a:cubicBezTo>
                <a:cubicBezTo>
                  <a:pt x="1317115" y="985487"/>
                  <a:pt x="1340885" y="1010703"/>
                  <a:pt x="1350296" y="999310"/>
                </a:cubicBezTo>
                <a:cubicBezTo>
                  <a:pt x="1345140" y="991657"/>
                  <a:pt x="1334995" y="994313"/>
                  <a:pt x="1330103" y="986947"/>
                </a:cubicBezTo>
                <a:cubicBezTo>
                  <a:pt x="1336018" y="987676"/>
                  <a:pt x="1345228" y="988198"/>
                  <a:pt x="1348633" y="986640"/>
                </a:cubicBezTo>
                <a:cubicBezTo>
                  <a:pt x="1338598" y="976759"/>
                  <a:pt x="1327987" y="973629"/>
                  <a:pt x="1317808" y="972431"/>
                </a:cubicBezTo>
                <a:cubicBezTo>
                  <a:pt x="1307629" y="971232"/>
                  <a:pt x="1297883" y="971964"/>
                  <a:pt x="1289578" y="969805"/>
                </a:cubicBezTo>
                <a:lnTo>
                  <a:pt x="1317138" y="980494"/>
                </a:lnTo>
                <a:cubicBezTo>
                  <a:pt x="1307724" y="991884"/>
                  <a:pt x="1304159" y="976537"/>
                  <a:pt x="1291240" y="982475"/>
                </a:cubicBezTo>
                <a:cubicBezTo>
                  <a:pt x="1282221" y="968985"/>
                  <a:pt x="1266208" y="973886"/>
                  <a:pt x="1257648" y="964236"/>
                </a:cubicBezTo>
                <a:cubicBezTo>
                  <a:pt x="1260519" y="965659"/>
                  <a:pt x="1261385" y="964500"/>
                  <a:pt x="1264151" y="966021"/>
                </a:cubicBezTo>
                <a:cubicBezTo>
                  <a:pt x="1259978" y="964031"/>
                  <a:pt x="1256693" y="961743"/>
                  <a:pt x="1253709" y="959361"/>
                </a:cubicBezTo>
                <a:close/>
                <a:moveTo>
                  <a:pt x="1012331" y="958623"/>
                </a:moveTo>
                <a:cubicBezTo>
                  <a:pt x="1011655" y="966888"/>
                  <a:pt x="1008920" y="977951"/>
                  <a:pt x="1001078" y="996060"/>
                </a:cubicBezTo>
                <a:cubicBezTo>
                  <a:pt x="1004561" y="997097"/>
                  <a:pt x="1007762" y="998038"/>
                  <a:pt x="1011050" y="999075"/>
                </a:cubicBezTo>
                <a:cubicBezTo>
                  <a:pt x="1013314" y="993776"/>
                  <a:pt x="1015025" y="989347"/>
                  <a:pt x="1015631" y="986654"/>
                </a:cubicBezTo>
                <a:cubicBezTo>
                  <a:pt x="1025240" y="997643"/>
                  <a:pt x="1035094" y="1003250"/>
                  <a:pt x="1061440" y="976865"/>
                </a:cubicBezTo>
                <a:cubicBezTo>
                  <a:pt x="1040958" y="969209"/>
                  <a:pt x="1024401" y="963064"/>
                  <a:pt x="1012331" y="958623"/>
                </a:cubicBezTo>
                <a:close/>
                <a:moveTo>
                  <a:pt x="2276483" y="956295"/>
                </a:moveTo>
                <a:lnTo>
                  <a:pt x="2288804" y="961216"/>
                </a:lnTo>
                <a:cubicBezTo>
                  <a:pt x="2288699" y="964866"/>
                  <a:pt x="2284020" y="963166"/>
                  <a:pt x="2280056" y="963287"/>
                </a:cubicBezTo>
                <a:cubicBezTo>
                  <a:pt x="2275376" y="961585"/>
                  <a:pt x="2273537" y="958138"/>
                  <a:pt x="2276483" y="956295"/>
                </a:cubicBezTo>
                <a:close/>
                <a:moveTo>
                  <a:pt x="1206992" y="915048"/>
                </a:moveTo>
                <a:cubicBezTo>
                  <a:pt x="1200035" y="914394"/>
                  <a:pt x="1194959" y="915769"/>
                  <a:pt x="1197334" y="920319"/>
                </a:cubicBezTo>
                <a:cubicBezTo>
                  <a:pt x="1186243" y="919234"/>
                  <a:pt x="1236223" y="935066"/>
                  <a:pt x="1212613" y="943280"/>
                </a:cubicBezTo>
                <a:lnTo>
                  <a:pt x="1214032" y="944810"/>
                </a:lnTo>
                <a:cubicBezTo>
                  <a:pt x="1221976" y="939572"/>
                  <a:pt x="1221292" y="943226"/>
                  <a:pt x="1217761" y="949878"/>
                </a:cubicBezTo>
                <a:cubicBezTo>
                  <a:pt x="1218999" y="954769"/>
                  <a:pt x="1197237" y="987564"/>
                  <a:pt x="1192951" y="1010549"/>
                </a:cubicBezTo>
                <a:cubicBezTo>
                  <a:pt x="1196432" y="1011584"/>
                  <a:pt x="1199719" y="1012621"/>
                  <a:pt x="1203292" y="1013751"/>
                </a:cubicBezTo>
                <a:cubicBezTo>
                  <a:pt x="1214588" y="1005230"/>
                  <a:pt x="1230814" y="980057"/>
                  <a:pt x="1249748" y="955927"/>
                </a:cubicBezTo>
                <a:cubicBezTo>
                  <a:pt x="1236575" y="942556"/>
                  <a:pt x="1236721" y="926609"/>
                  <a:pt x="1227944" y="921956"/>
                </a:cubicBezTo>
                <a:cubicBezTo>
                  <a:pt x="1222790" y="918386"/>
                  <a:pt x="1213950" y="915702"/>
                  <a:pt x="1206992" y="915048"/>
                </a:cubicBezTo>
                <a:close/>
                <a:moveTo>
                  <a:pt x="1383286" y="908136"/>
                </a:moveTo>
                <a:lnTo>
                  <a:pt x="1368228" y="917834"/>
                </a:lnTo>
                <a:cubicBezTo>
                  <a:pt x="1367839" y="919086"/>
                  <a:pt x="1367760" y="920048"/>
                  <a:pt x="1367770" y="921105"/>
                </a:cubicBezTo>
                <a:cubicBezTo>
                  <a:pt x="1376223" y="924991"/>
                  <a:pt x="1384379" y="928976"/>
                  <a:pt x="1392921" y="932958"/>
                </a:cubicBezTo>
                <a:cubicBezTo>
                  <a:pt x="1398295" y="935614"/>
                  <a:pt x="1403846" y="938463"/>
                  <a:pt x="1409218" y="941122"/>
                </a:cubicBezTo>
                <a:cubicBezTo>
                  <a:pt x="1412679" y="936488"/>
                  <a:pt x="1416055" y="931761"/>
                  <a:pt x="1419548" y="926745"/>
                </a:cubicBezTo>
                <a:cubicBezTo>
                  <a:pt x="1407337" y="920479"/>
                  <a:pt x="1395215" y="914308"/>
                  <a:pt x="1383286" y="908136"/>
                </a:cubicBezTo>
                <a:close/>
                <a:moveTo>
                  <a:pt x="2265798" y="900525"/>
                </a:moveTo>
                <a:lnTo>
                  <a:pt x="2282618" y="915939"/>
                </a:lnTo>
                <a:lnTo>
                  <a:pt x="2278810" y="906968"/>
                </a:lnTo>
                <a:close/>
                <a:moveTo>
                  <a:pt x="2139873" y="898913"/>
                </a:moveTo>
                <a:cubicBezTo>
                  <a:pt x="2148035" y="918171"/>
                  <a:pt x="2138034" y="895465"/>
                  <a:pt x="2129358" y="904932"/>
                </a:cubicBezTo>
                <a:cubicBezTo>
                  <a:pt x="2128248" y="904362"/>
                  <a:pt x="2127420" y="903889"/>
                  <a:pt x="2126785" y="903411"/>
                </a:cubicBezTo>
                <a:cubicBezTo>
                  <a:pt x="2107842" y="945314"/>
                  <a:pt x="2090033" y="986347"/>
                  <a:pt x="2106790" y="974717"/>
                </a:cubicBezTo>
                <a:lnTo>
                  <a:pt x="2115957" y="948627"/>
                </a:lnTo>
                <a:cubicBezTo>
                  <a:pt x="2157637" y="930409"/>
                  <a:pt x="2087018" y="1076378"/>
                  <a:pt x="2150332" y="997411"/>
                </a:cubicBezTo>
                <a:lnTo>
                  <a:pt x="2176633" y="958631"/>
                </a:lnTo>
                <a:cubicBezTo>
                  <a:pt x="2171264" y="1030232"/>
                  <a:pt x="2201358" y="953293"/>
                  <a:pt x="2200912" y="1018908"/>
                </a:cubicBezTo>
                <a:lnTo>
                  <a:pt x="2195902" y="1024800"/>
                </a:lnTo>
                <a:cubicBezTo>
                  <a:pt x="2215562" y="1027176"/>
                  <a:pt x="2187631" y="1078839"/>
                  <a:pt x="2240097" y="1024146"/>
                </a:cubicBezTo>
                <a:lnTo>
                  <a:pt x="2241634" y="1012416"/>
                </a:lnTo>
                <a:cubicBezTo>
                  <a:pt x="2262175" y="1020551"/>
                  <a:pt x="2260369" y="1026137"/>
                  <a:pt x="2275355" y="1042088"/>
                </a:cubicBezTo>
                <a:cubicBezTo>
                  <a:pt x="2281767" y="1037916"/>
                  <a:pt x="2297102" y="1035422"/>
                  <a:pt x="2289769" y="1049683"/>
                </a:cubicBezTo>
                <a:cubicBezTo>
                  <a:pt x="2329125" y="1000932"/>
                  <a:pt x="2348038" y="1057302"/>
                  <a:pt x="2353397" y="1066012"/>
                </a:cubicBezTo>
                <a:cubicBezTo>
                  <a:pt x="2333992" y="1062864"/>
                  <a:pt x="2323876" y="1088767"/>
                  <a:pt x="2311892" y="1111606"/>
                </a:cubicBezTo>
                <a:cubicBezTo>
                  <a:pt x="2351878" y="1077549"/>
                  <a:pt x="2360820" y="1077781"/>
                  <a:pt x="2348817" y="1115031"/>
                </a:cubicBezTo>
                <a:cubicBezTo>
                  <a:pt x="2369727" y="1090314"/>
                  <a:pt x="2391261" y="1065011"/>
                  <a:pt x="2411127" y="1044814"/>
                </a:cubicBezTo>
                <a:cubicBezTo>
                  <a:pt x="2409455" y="1044056"/>
                  <a:pt x="2407516" y="1043009"/>
                  <a:pt x="2405609" y="1041582"/>
                </a:cubicBezTo>
                <a:cubicBezTo>
                  <a:pt x="2407682" y="1042144"/>
                  <a:pt x="2409814" y="1043187"/>
                  <a:pt x="2411754" y="1044233"/>
                </a:cubicBezTo>
                <a:cubicBezTo>
                  <a:pt x="2414064" y="1041913"/>
                  <a:pt x="2416462" y="1039689"/>
                  <a:pt x="2418772" y="1037370"/>
                </a:cubicBezTo>
                <a:cubicBezTo>
                  <a:pt x="2417048" y="1034883"/>
                  <a:pt x="2415364" y="1033066"/>
                  <a:pt x="2413138" y="1033177"/>
                </a:cubicBezTo>
                <a:cubicBezTo>
                  <a:pt x="2415556" y="1033068"/>
                  <a:pt x="2417939" y="1034589"/>
                  <a:pt x="2419815" y="1036403"/>
                </a:cubicBezTo>
                <a:cubicBezTo>
                  <a:pt x="2421602" y="1034566"/>
                  <a:pt x="2423375" y="1032922"/>
                  <a:pt x="2425148" y="1031278"/>
                </a:cubicBezTo>
                <a:cubicBezTo>
                  <a:pt x="2415164" y="1021349"/>
                  <a:pt x="2401222" y="1020953"/>
                  <a:pt x="2389775" y="1019486"/>
                </a:cubicBezTo>
                <a:cubicBezTo>
                  <a:pt x="2396101" y="1028191"/>
                  <a:pt x="2375541" y="1017941"/>
                  <a:pt x="2376992" y="1028499"/>
                </a:cubicBezTo>
                <a:lnTo>
                  <a:pt x="2384424" y="1031912"/>
                </a:lnTo>
                <a:cubicBezTo>
                  <a:pt x="2385245" y="1037189"/>
                  <a:pt x="2376707" y="1035513"/>
                  <a:pt x="2371011" y="1035644"/>
                </a:cubicBezTo>
                <a:cubicBezTo>
                  <a:pt x="2354609" y="1014610"/>
                  <a:pt x="2311531" y="994506"/>
                  <a:pt x="2309167" y="982130"/>
                </a:cubicBezTo>
                <a:cubicBezTo>
                  <a:pt x="2311724" y="987396"/>
                  <a:pt x="2321189" y="990701"/>
                  <a:pt x="2326886" y="990571"/>
                </a:cubicBezTo>
                <a:lnTo>
                  <a:pt x="2319650" y="980046"/>
                </a:lnTo>
                <a:cubicBezTo>
                  <a:pt x="2328009" y="985087"/>
                  <a:pt x="2328443" y="997479"/>
                  <a:pt x="2342587" y="1002483"/>
                </a:cubicBezTo>
                <a:cubicBezTo>
                  <a:pt x="2344801" y="995458"/>
                  <a:pt x="2359244" y="993256"/>
                  <a:pt x="2355955" y="979248"/>
                </a:cubicBezTo>
                <a:cubicBezTo>
                  <a:pt x="2339732" y="954852"/>
                  <a:pt x="2326365" y="981640"/>
                  <a:pt x="2300391" y="960952"/>
                </a:cubicBezTo>
                <a:cubicBezTo>
                  <a:pt x="2296430" y="961072"/>
                  <a:pt x="2312893" y="955399"/>
                  <a:pt x="2295996" y="948683"/>
                </a:cubicBezTo>
                <a:cubicBezTo>
                  <a:pt x="2273195" y="942290"/>
                  <a:pt x="2250196" y="946559"/>
                  <a:pt x="2241267" y="959102"/>
                </a:cubicBezTo>
                <a:cubicBezTo>
                  <a:pt x="2251661" y="960480"/>
                  <a:pt x="2272623" y="963427"/>
                  <a:pt x="2268378" y="974115"/>
                </a:cubicBezTo>
                <a:cubicBezTo>
                  <a:pt x="2257983" y="972738"/>
                  <a:pt x="2242911" y="966106"/>
                  <a:pt x="2238037" y="971514"/>
                </a:cubicBezTo>
                <a:cubicBezTo>
                  <a:pt x="2237500" y="955668"/>
                  <a:pt x="2254948" y="978041"/>
                  <a:pt x="2250642" y="962311"/>
                </a:cubicBezTo>
                <a:cubicBezTo>
                  <a:pt x="2245036" y="958984"/>
                  <a:pt x="2240162" y="960839"/>
                  <a:pt x="2236392" y="960956"/>
                </a:cubicBezTo>
                <a:cubicBezTo>
                  <a:pt x="2243107" y="958996"/>
                  <a:pt x="2236677" y="950389"/>
                  <a:pt x="2236873" y="946834"/>
                </a:cubicBezTo>
                <a:cubicBezTo>
                  <a:pt x="2219138" y="935029"/>
                  <a:pt x="2212365" y="923543"/>
                  <a:pt x="2193881" y="910303"/>
                </a:cubicBezTo>
                <a:cubicBezTo>
                  <a:pt x="2193965" y="908092"/>
                  <a:pt x="2194255" y="903384"/>
                  <a:pt x="2196653" y="901160"/>
                </a:cubicBezTo>
                <a:cubicBezTo>
                  <a:pt x="2185154" y="897964"/>
                  <a:pt x="2160658" y="905223"/>
                  <a:pt x="2159552" y="914067"/>
                </a:cubicBezTo>
                <a:cubicBezTo>
                  <a:pt x="2148336" y="907408"/>
                  <a:pt x="2151284" y="902012"/>
                  <a:pt x="2139873" y="898913"/>
                </a:cubicBezTo>
                <a:close/>
                <a:moveTo>
                  <a:pt x="1426747" y="879918"/>
                </a:moveTo>
                <a:lnTo>
                  <a:pt x="1414637" y="887774"/>
                </a:lnTo>
                <a:cubicBezTo>
                  <a:pt x="1417789" y="889289"/>
                  <a:pt x="1420960" y="890616"/>
                  <a:pt x="1424110" y="892133"/>
                </a:cubicBezTo>
                <a:cubicBezTo>
                  <a:pt x="1426112" y="888855"/>
                  <a:pt x="1427777" y="885002"/>
                  <a:pt x="1429071" y="880960"/>
                </a:cubicBezTo>
                <a:cubicBezTo>
                  <a:pt x="1428331" y="880579"/>
                  <a:pt x="1427590" y="880201"/>
                  <a:pt x="1426747" y="879918"/>
                </a:cubicBezTo>
                <a:close/>
                <a:moveTo>
                  <a:pt x="342523" y="870678"/>
                </a:moveTo>
                <a:lnTo>
                  <a:pt x="340778" y="886154"/>
                </a:lnTo>
                <a:cubicBezTo>
                  <a:pt x="340022" y="882413"/>
                  <a:pt x="335362" y="882824"/>
                  <a:pt x="333031" y="883030"/>
                </a:cubicBezTo>
                <a:close/>
                <a:moveTo>
                  <a:pt x="355943" y="865696"/>
                </a:moveTo>
                <a:lnTo>
                  <a:pt x="364531" y="872657"/>
                </a:lnTo>
                <a:lnTo>
                  <a:pt x="360203" y="874894"/>
                </a:lnTo>
                <a:close/>
                <a:moveTo>
                  <a:pt x="1366315" y="849256"/>
                </a:moveTo>
                <a:cubicBezTo>
                  <a:pt x="1363404" y="853020"/>
                  <a:pt x="1360566" y="857073"/>
                  <a:pt x="1357819" y="861221"/>
                </a:cubicBezTo>
                <a:cubicBezTo>
                  <a:pt x="1366554" y="865203"/>
                  <a:pt x="1375113" y="868992"/>
                  <a:pt x="1383918" y="873262"/>
                </a:cubicBezTo>
                <a:cubicBezTo>
                  <a:pt x="1385115" y="873927"/>
                  <a:pt x="1386419" y="874495"/>
                  <a:pt x="1387724" y="875063"/>
                </a:cubicBezTo>
                <a:cubicBezTo>
                  <a:pt x="1390705" y="871588"/>
                  <a:pt x="1393793" y="868013"/>
                  <a:pt x="1396878" y="864440"/>
                </a:cubicBezTo>
                <a:cubicBezTo>
                  <a:pt x="1390855" y="861501"/>
                  <a:pt x="1384669" y="858174"/>
                  <a:pt x="1378644" y="855234"/>
                </a:cubicBezTo>
                <a:cubicBezTo>
                  <a:pt x="1374470" y="853241"/>
                  <a:pt x="1370383" y="851344"/>
                  <a:pt x="1366315" y="849256"/>
                </a:cubicBezTo>
                <a:close/>
                <a:moveTo>
                  <a:pt x="1327839" y="837673"/>
                </a:moveTo>
                <a:lnTo>
                  <a:pt x="1314410" y="841600"/>
                </a:lnTo>
                <a:cubicBezTo>
                  <a:pt x="1317297" y="842830"/>
                  <a:pt x="1319904" y="843967"/>
                  <a:pt x="1322792" y="845198"/>
                </a:cubicBezTo>
                <a:close/>
                <a:moveTo>
                  <a:pt x="1241308" y="837435"/>
                </a:moveTo>
                <a:cubicBezTo>
                  <a:pt x="1239000" y="845613"/>
                  <a:pt x="1237273" y="853790"/>
                  <a:pt x="1234528" y="860244"/>
                </a:cubicBezTo>
                <a:cubicBezTo>
                  <a:pt x="1234616" y="860338"/>
                  <a:pt x="1234810" y="860337"/>
                  <a:pt x="1234899" y="860432"/>
                </a:cubicBezTo>
                <a:cubicBezTo>
                  <a:pt x="1269947" y="875013"/>
                  <a:pt x="1305227" y="891514"/>
                  <a:pt x="1340857" y="908395"/>
                </a:cubicBezTo>
                <a:cubicBezTo>
                  <a:pt x="1344681" y="902896"/>
                  <a:pt x="1348857" y="897778"/>
                  <a:pt x="1353123" y="892758"/>
                </a:cubicBezTo>
                <a:cubicBezTo>
                  <a:pt x="1349984" y="891048"/>
                  <a:pt x="1346655" y="889340"/>
                  <a:pt x="1343412" y="887724"/>
                </a:cubicBezTo>
                <a:cubicBezTo>
                  <a:pt x="1343293" y="888015"/>
                  <a:pt x="1343068" y="888399"/>
                  <a:pt x="1342949" y="888689"/>
                </a:cubicBezTo>
                <a:cubicBezTo>
                  <a:pt x="1342698" y="888211"/>
                  <a:pt x="1342552" y="887635"/>
                  <a:pt x="1342302" y="887156"/>
                </a:cubicBezTo>
                <a:cubicBezTo>
                  <a:pt x="1332681" y="882220"/>
                  <a:pt x="1322973" y="877188"/>
                  <a:pt x="1313530" y="872441"/>
                </a:cubicBezTo>
                <a:cubicBezTo>
                  <a:pt x="1309187" y="874868"/>
                  <a:pt x="1304322" y="877782"/>
                  <a:pt x="1298072" y="882336"/>
                </a:cubicBezTo>
                <a:lnTo>
                  <a:pt x="1306854" y="869215"/>
                </a:lnTo>
                <a:cubicBezTo>
                  <a:pt x="1284250" y="858017"/>
                  <a:pt x="1262550" y="847583"/>
                  <a:pt x="1241308" y="837435"/>
                </a:cubicBezTo>
                <a:close/>
                <a:moveTo>
                  <a:pt x="2125754" y="835788"/>
                </a:moveTo>
                <a:cubicBezTo>
                  <a:pt x="2123834" y="836855"/>
                  <a:pt x="2121435" y="839079"/>
                  <a:pt x="2118797" y="841882"/>
                </a:cubicBezTo>
                <a:cubicBezTo>
                  <a:pt x="2114335" y="848154"/>
                  <a:pt x="2110167" y="854327"/>
                  <a:pt x="2107085" y="860206"/>
                </a:cubicBezTo>
                <a:cubicBezTo>
                  <a:pt x="2114174" y="860740"/>
                  <a:pt x="2122422" y="854157"/>
                  <a:pt x="2130697" y="844884"/>
                </a:cubicBezTo>
                <a:cubicBezTo>
                  <a:pt x="2128196" y="840094"/>
                  <a:pt x="2126093" y="836362"/>
                  <a:pt x="2125754" y="835788"/>
                </a:cubicBezTo>
                <a:close/>
                <a:moveTo>
                  <a:pt x="2033063" y="829532"/>
                </a:moveTo>
                <a:cubicBezTo>
                  <a:pt x="2029086" y="829846"/>
                  <a:pt x="2025268" y="830540"/>
                  <a:pt x="2021718" y="831523"/>
                </a:cubicBezTo>
                <a:cubicBezTo>
                  <a:pt x="2022661" y="832958"/>
                  <a:pt x="2023830" y="834007"/>
                  <a:pt x="2025461" y="834093"/>
                </a:cubicBezTo>
                <a:cubicBezTo>
                  <a:pt x="2028166" y="832828"/>
                  <a:pt x="2030608" y="831276"/>
                  <a:pt x="2033063" y="829532"/>
                </a:cubicBezTo>
                <a:close/>
                <a:moveTo>
                  <a:pt x="1208089" y="821692"/>
                </a:moveTo>
                <a:cubicBezTo>
                  <a:pt x="1202733" y="828256"/>
                  <a:pt x="1199623" y="836823"/>
                  <a:pt x="1198313" y="844612"/>
                </a:cubicBezTo>
                <a:cubicBezTo>
                  <a:pt x="1204265" y="847266"/>
                  <a:pt x="1210321" y="849824"/>
                  <a:pt x="1216465" y="852475"/>
                </a:cubicBezTo>
                <a:cubicBezTo>
                  <a:pt x="1217489" y="842285"/>
                  <a:pt x="1217280" y="833065"/>
                  <a:pt x="1216068" y="825484"/>
                </a:cubicBezTo>
                <a:cubicBezTo>
                  <a:pt x="1213476" y="824155"/>
                  <a:pt x="1210694" y="822827"/>
                  <a:pt x="1208089" y="821692"/>
                </a:cubicBezTo>
                <a:close/>
                <a:moveTo>
                  <a:pt x="1309413" y="821360"/>
                </a:moveTo>
                <a:cubicBezTo>
                  <a:pt x="1305414" y="826669"/>
                  <a:pt x="1301460" y="831400"/>
                  <a:pt x="1297754" y="834305"/>
                </a:cubicBezTo>
                <a:cubicBezTo>
                  <a:pt x="1301573" y="835913"/>
                  <a:pt x="1305290" y="837622"/>
                  <a:pt x="1309110" y="839230"/>
                </a:cubicBezTo>
                <a:lnTo>
                  <a:pt x="1320440" y="826769"/>
                </a:lnTo>
                <a:cubicBezTo>
                  <a:pt x="1316830" y="824967"/>
                  <a:pt x="1313026" y="823164"/>
                  <a:pt x="1309413" y="821360"/>
                </a:cubicBezTo>
                <a:close/>
                <a:moveTo>
                  <a:pt x="1257600" y="810245"/>
                </a:moveTo>
                <a:cubicBezTo>
                  <a:pt x="1255563" y="811602"/>
                  <a:pt x="1253982" y="813243"/>
                  <a:pt x="1252401" y="814888"/>
                </a:cubicBezTo>
                <a:cubicBezTo>
                  <a:pt x="1253512" y="815457"/>
                  <a:pt x="1254638" y="815836"/>
                  <a:pt x="1255658" y="816308"/>
                </a:cubicBezTo>
                <a:cubicBezTo>
                  <a:pt x="1256291" y="814480"/>
                  <a:pt x="1256833" y="812553"/>
                  <a:pt x="1257600" y="810245"/>
                </a:cubicBezTo>
                <a:close/>
                <a:moveTo>
                  <a:pt x="1280666" y="807510"/>
                </a:moveTo>
                <a:cubicBezTo>
                  <a:pt x="1276030" y="812341"/>
                  <a:pt x="1271499" y="817076"/>
                  <a:pt x="1267505" y="821135"/>
                </a:cubicBezTo>
                <a:cubicBezTo>
                  <a:pt x="1272258" y="823123"/>
                  <a:pt x="1276995" y="825306"/>
                  <a:pt x="1281749" y="827294"/>
                </a:cubicBezTo>
                <a:lnTo>
                  <a:pt x="1290407" y="812157"/>
                </a:lnTo>
                <a:cubicBezTo>
                  <a:pt x="1287061" y="810641"/>
                  <a:pt x="1283804" y="809222"/>
                  <a:pt x="1280666" y="807510"/>
                </a:cubicBezTo>
                <a:close/>
                <a:moveTo>
                  <a:pt x="892449" y="800271"/>
                </a:moveTo>
                <a:lnTo>
                  <a:pt x="857485" y="908556"/>
                </a:lnTo>
                <a:cubicBezTo>
                  <a:pt x="881154" y="877192"/>
                  <a:pt x="892968" y="839942"/>
                  <a:pt x="904849" y="817199"/>
                </a:cubicBezTo>
                <a:cubicBezTo>
                  <a:pt x="948789" y="807902"/>
                  <a:pt x="924388" y="931973"/>
                  <a:pt x="983982" y="876180"/>
                </a:cubicBezTo>
                <a:cubicBezTo>
                  <a:pt x="972919" y="914866"/>
                  <a:pt x="944580" y="955002"/>
                  <a:pt x="939480" y="977319"/>
                </a:cubicBezTo>
                <a:cubicBezTo>
                  <a:pt x="940427" y="977506"/>
                  <a:pt x="941274" y="977789"/>
                  <a:pt x="942117" y="978070"/>
                </a:cubicBezTo>
                <a:cubicBezTo>
                  <a:pt x="984784" y="866376"/>
                  <a:pt x="999272" y="942660"/>
                  <a:pt x="1031463" y="857734"/>
                </a:cubicBezTo>
                <a:cubicBezTo>
                  <a:pt x="1001284" y="931024"/>
                  <a:pt x="1013356" y="935466"/>
                  <a:pt x="1012502" y="956508"/>
                </a:cubicBezTo>
                <a:cubicBezTo>
                  <a:pt x="1025599" y="960174"/>
                  <a:pt x="1043778" y="965349"/>
                  <a:pt x="1066462" y="972030"/>
                </a:cubicBezTo>
                <a:cubicBezTo>
                  <a:pt x="1070473" y="967778"/>
                  <a:pt x="1074721" y="962950"/>
                  <a:pt x="1079525" y="957252"/>
                </a:cubicBezTo>
                <a:cubicBezTo>
                  <a:pt x="1073105" y="979194"/>
                  <a:pt x="1095833" y="975884"/>
                  <a:pt x="1113359" y="984330"/>
                </a:cubicBezTo>
                <a:cubicBezTo>
                  <a:pt x="1115122" y="985184"/>
                  <a:pt x="1116869" y="986229"/>
                  <a:pt x="1118596" y="987466"/>
                </a:cubicBezTo>
                <a:cubicBezTo>
                  <a:pt x="1123205" y="988879"/>
                  <a:pt x="1127336" y="990200"/>
                  <a:pt x="1132137" y="991611"/>
                </a:cubicBezTo>
                <a:cubicBezTo>
                  <a:pt x="1143619" y="995000"/>
                  <a:pt x="1155560" y="998674"/>
                  <a:pt x="1168063" y="1002537"/>
                </a:cubicBezTo>
                <a:lnTo>
                  <a:pt x="1198633" y="927996"/>
                </a:lnTo>
                <a:cubicBezTo>
                  <a:pt x="1185453" y="922984"/>
                  <a:pt x="1165156" y="923684"/>
                  <a:pt x="1145943" y="904011"/>
                </a:cubicBezTo>
                <a:cubicBezTo>
                  <a:pt x="1165360" y="904663"/>
                  <a:pt x="1142451" y="888952"/>
                  <a:pt x="1159385" y="890482"/>
                </a:cubicBezTo>
                <a:cubicBezTo>
                  <a:pt x="1141316" y="883964"/>
                  <a:pt x="1139184" y="886473"/>
                  <a:pt x="1128629" y="888267"/>
                </a:cubicBezTo>
                <a:lnTo>
                  <a:pt x="1126706" y="879921"/>
                </a:lnTo>
                <a:cubicBezTo>
                  <a:pt x="1097083" y="882696"/>
                  <a:pt x="1115066" y="889118"/>
                  <a:pt x="1077320" y="880415"/>
                </a:cubicBezTo>
                <a:cubicBezTo>
                  <a:pt x="1091143" y="881100"/>
                  <a:pt x="1068235" y="865388"/>
                  <a:pt x="1079139" y="865225"/>
                </a:cubicBezTo>
                <a:cubicBezTo>
                  <a:pt x="1069888" y="860479"/>
                  <a:pt x="1059780" y="857946"/>
                  <a:pt x="1050863" y="858578"/>
                </a:cubicBezTo>
                <a:lnTo>
                  <a:pt x="1052525" y="858278"/>
                </a:lnTo>
                <a:cubicBezTo>
                  <a:pt x="1016026" y="846110"/>
                  <a:pt x="1027855" y="838159"/>
                  <a:pt x="992686" y="830976"/>
                </a:cubicBezTo>
                <a:lnTo>
                  <a:pt x="994014" y="835965"/>
                </a:lnTo>
                <a:cubicBezTo>
                  <a:pt x="960988" y="829633"/>
                  <a:pt x="926243" y="813707"/>
                  <a:pt x="892449" y="800271"/>
                </a:cubicBezTo>
                <a:close/>
                <a:moveTo>
                  <a:pt x="1161235" y="799400"/>
                </a:moveTo>
                <a:cubicBezTo>
                  <a:pt x="1155285" y="809716"/>
                  <a:pt x="1151463" y="818769"/>
                  <a:pt x="1153893" y="825574"/>
                </a:cubicBezTo>
                <a:cubicBezTo>
                  <a:pt x="1155581" y="826140"/>
                  <a:pt x="1157168" y="826804"/>
                  <a:pt x="1158751" y="827468"/>
                </a:cubicBezTo>
                <a:cubicBezTo>
                  <a:pt x="1168153" y="831541"/>
                  <a:pt x="1177925" y="835804"/>
                  <a:pt x="1187519" y="839875"/>
                </a:cubicBezTo>
                <a:cubicBezTo>
                  <a:pt x="1188235" y="832283"/>
                  <a:pt x="1190396" y="823527"/>
                  <a:pt x="1192973" y="814385"/>
                </a:cubicBezTo>
                <a:cubicBezTo>
                  <a:pt x="1182760" y="809644"/>
                  <a:pt x="1172368" y="804712"/>
                  <a:pt x="1162538" y="799969"/>
                </a:cubicBezTo>
                <a:cubicBezTo>
                  <a:pt x="1162171" y="799780"/>
                  <a:pt x="1161695" y="799686"/>
                  <a:pt x="1161235" y="799400"/>
                </a:cubicBezTo>
                <a:close/>
                <a:moveTo>
                  <a:pt x="2067980" y="797330"/>
                </a:moveTo>
                <a:cubicBezTo>
                  <a:pt x="2068245" y="797616"/>
                  <a:pt x="2068319" y="797903"/>
                  <a:pt x="2068586" y="798191"/>
                </a:cubicBezTo>
                <a:cubicBezTo>
                  <a:pt x="2068882" y="798093"/>
                  <a:pt x="2069389" y="797804"/>
                  <a:pt x="2069984" y="797607"/>
                </a:cubicBezTo>
                <a:close/>
                <a:moveTo>
                  <a:pt x="2052653" y="787912"/>
                </a:moveTo>
                <a:cubicBezTo>
                  <a:pt x="2043064" y="786147"/>
                  <a:pt x="2030542" y="789586"/>
                  <a:pt x="2018386" y="794462"/>
                </a:cubicBezTo>
                <a:cubicBezTo>
                  <a:pt x="2018503" y="801282"/>
                  <a:pt x="2018292" y="808584"/>
                  <a:pt x="2018440" y="815020"/>
                </a:cubicBezTo>
                <a:cubicBezTo>
                  <a:pt x="2030577" y="811585"/>
                  <a:pt x="2043531" y="807566"/>
                  <a:pt x="2054259" y="803657"/>
                </a:cubicBezTo>
                <a:cubicBezTo>
                  <a:pt x="2055815" y="801151"/>
                  <a:pt x="2057087" y="798549"/>
                  <a:pt x="2058464" y="795852"/>
                </a:cubicBezTo>
                <a:lnTo>
                  <a:pt x="2052565" y="794927"/>
                </a:lnTo>
                <a:close/>
                <a:moveTo>
                  <a:pt x="1342513" y="783982"/>
                </a:moveTo>
                <a:cubicBezTo>
                  <a:pt x="1339732" y="783519"/>
                  <a:pt x="1336471" y="785701"/>
                  <a:pt x="1332937" y="789420"/>
                </a:cubicBezTo>
                <a:cubicBezTo>
                  <a:pt x="1337764" y="791695"/>
                  <a:pt x="1342783" y="793970"/>
                  <a:pt x="1347608" y="796247"/>
                </a:cubicBezTo>
                <a:lnTo>
                  <a:pt x="1349204" y="794412"/>
                </a:lnTo>
                <a:cubicBezTo>
                  <a:pt x="1347596" y="787554"/>
                  <a:pt x="1345296" y="784445"/>
                  <a:pt x="1342513" y="783982"/>
                </a:cubicBezTo>
                <a:close/>
                <a:moveTo>
                  <a:pt x="1983424" y="783532"/>
                </a:moveTo>
                <a:cubicBezTo>
                  <a:pt x="1982824" y="784976"/>
                  <a:pt x="1982031" y="786423"/>
                  <a:pt x="1981610" y="788058"/>
                </a:cubicBezTo>
                <a:cubicBezTo>
                  <a:pt x="1983487" y="786317"/>
                  <a:pt x="1984931" y="785157"/>
                  <a:pt x="1986496" y="783706"/>
                </a:cubicBezTo>
                <a:cubicBezTo>
                  <a:pt x="1985456" y="783422"/>
                  <a:pt x="1984389" y="783526"/>
                  <a:pt x="1983424" y="783532"/>
                </a:cubicBezTo>
                <a:close/>
                <a:moveTo>
                  <a:pt x="1181785" y="762578"/>
                </a:moveTo>
                <a:cubicBezTo>
                  <a:pt x="1179146" y="768935"/>
                  <a:pt x="1175735" y="775295"/>
                  <a:pt x="1172148" y="781467"/>
                </a:cubicBezTo>
                <a:cubicBezTo>
                  <a:pt x="1181194" y="785158"/>
                  <a:pt x="1190612" y="789040"/>
                  <a:pt x="1199835" y="792921"/>
                </a:cubicBezTo>
                <a:cubicBezTo>
                  <a:pt x="1202034" y="786086"/>
                  <a:pt x="1204213" y="779445"/>
                  <a:pt x="1205979" y="773190"/>
                </a:cubicBezTo>
                <a:cubicBezTo>
                  <a:pt x="1197790" y="769589"/>
                  <a:pt x="1189886" y="766084"/>
                  <a:pt x="1181785" y="762578"/>
                </a:cubicBezTo>
                <a:close/>
                <a:moveTo>
                  <a:pt x="1932621" y="762420"/>
                </a:moveTo>
                <a:lnTo>
                  <a:pt x="1922017" y="764789"/>
                </a:lnTo>
                <a:cubicBezTo>
                  <a:pt x="1919898" y="774218"/>
                  <a:pt x="1914258" y="787797"/>
                  <a:pt x="1903013" y="807462"/>
                </a:cubicBezTo>
                <a:cubicBezTo>
                  <a:pt x="1912581" y="797701"/>
                  <a:pt x="1922238" y="791591"/>
                  <a:pt x="1931752" y="787208"/>
                </a:cubicBezTo>
                <a:cubicBezTo>
                  <a:pt x="1927093" y="784067"/>
                  <a:pt x="1923069" y="781402"/>
                  <a:pt x="1922880" y="783710"/>
                </a:cubicBezTo>
                <a:cubicBezTo>
                  <a:pt x="1922215" y="776508"/>
                  <a:pt x="1926223" y="762842"/>
                  <a:pt x="1932621" y="762420"/>
                </a:cubicBezTo>
                <a:close/>
                <a:moveTo>
                  <a:pt x="1158157" y="752156"/>
                </a:moveTo>
                <a:cubicBezTo>
                  <a:pt x="1151194" y="755945"/>
                  <a:pt x="1141914" y="764550"/>
                  <a:pt x="1137180" y="768231"/>
                </a:cubicBezTo>
                <a:cubicBezTo>
                  <a:pt x="1140735" y="769554"/>
                  <a:pt x="1144289" y="770876"/>
                  <a:pt x="1147932" y="772296"/>
                </a:cubicBezTo>
                <a:lnTo>
                  <a:pt x="1162525" y="754146"/>
                </a:lnTo>
                <a:cubicBezTo>
                  <a:pt x="1161131" y="753482"/>
                  <a:pt x="1159547" y="752820"/>
                  <a:pt x="1158157" y="752156"/>
                </a:cubicBezTo>
                <a:close/>
                <a:moveTo>
                  <a:pt x="1887584" y="735605"/>
                </a:moveTo>
                <a:cubicBezTo>
                  <a:pt x="1883450" y="734284"/>
                  <a:pt x="1879224" y="747086"/>
                  <a:pt x="1879642" y="752560"/>
                </a:cubicBezTo>
                <a:cubicBezTo>
                  <a:pt x="1883192" y="751577"/>
                  <a:pt x="1887040" y="750497"/>
                  <a:pt x="1890783" y="749515"/>
                </a:cubicBezTo>
                <a:cubicBezTo>
                  <a:pt x="1889742" y="746927"/>
                  <a:pt x="1888940" y="743760"/>
                  <a:pt x="1887584" y="735605"/>
                </a:cubicBezTo>
                <a:close/>
                <a:moveTo>
                  <a:pt x="1111709" y="731976"/>
                </a:moveTo>
                <a:cubicBezTo>
                  <a:pt x="1107548" y="733345"/>
                  <a:pt x="1101426" y="738668"/>
                  <a:pt x="1091937" y="751023"/>
                </a:cubicBezTo>
                <a:cubicBezTo>
                  <a:pt x="1106333" y="756506"/>
                  <a:pt x="1121378" y="762276"/>
                  <a:pt x="1136987" y="768230"/>
                </a:cubicBezTo>
                <a:lnTo>
                  <a:pt x="1148666" y="747988"/>
                </a:lnTo>
                <a:cubicBezTo>
                  <a:pt x="1146428" y="747041"/>
                  <a:pt x="1144105" y="745997"/>
                  <a:pt x="1141780" y="744954"/>
                </a:cubicBezTo>
                <a:cubicBezTo>
                  <a:pt x="1127037" y="754362"/>
                  <a:pt x="1124451" y="742370"/>
                  <a:pt x="1120001" y="735481"/>
                </a:cubicBezTo>
                <a:cubicBezTo>
                  <a:pt x="1117112" y="734249"/>
                  <a:pt x="1114508" y="733115"/>
                  <a:pt x="1111709" y="731976"/>
                </a:cubicBezTo>
                <a:close/>
                <a:moveTo>
                  <a:pt x="685039" y="715270"/>
                </a:moveTo>
                <a:cubicBezTo>
                  <a:pt x="676161" y="812157"/>
                  <a:pt x="705700" y="824562"/>
                  <a:pt x="740732" y="826366"/>
                </a:cubicBezTo>
                <a:cubicBezTo>
                  <a:pt x="778240" y="828538"/>
                  <a:pt x="821601" y="819242"/>
                  <a:pt x="825799" y="888192"/>
                </a:cubicBezTo>
                <a:cubicBezTo>
                  <a:pt x="833583" y="882573"/>
                  <a:pt x="845397" y="852432"/>
                  <a:pt x="853201" y="832404"/>
                </a:cubicBezTo>
                <a:cubicBezTo>
                  <a:pt x="830153" y="903343"/>
                  <a:pt x="867914" y="829239"/>
                  <a:pt x="887681" y="798475"/>
                </a:cubicBezTo>
                <a:cubicBezTo>
                  <a:pt x="875538" y="793746"/>
                  <a:pt x="863556" y="789400"/>
                  <a:pt x="851880" y="786012"/>
                </a:cubicBezTo>
                <a:lnTo>
                  <a:pt x="865680" y="795247"/>
                </a:lnTo>
                <a:cubicBezTo>
                  <a:pt x="862033" y="791523"/>
                  <a:pt x="833799" y="789101"/>
                  <a:pt x="822960" y="777832"/>
                </a:cubicBezTo>
                <a:cubicBezTo>
                  <a:pt x="825984" y="778581"/>
                  <a:pt x="831264" y="778837"/>
                  <a:pt x="833644" y="780359"/>
                </a:cubicBezTo>
                <a:cubicBezTo>
                  <a:pt x="835236" y="776218"/>
                  <a:pt x="832840" y="767782"/>
                  <a:pt x="822850" y="762654"/>
                </a:cubicBezTo>
                <a:lnTo>
                  <a:pt x="815811" y="767404"/>
                </a:lnTo>
                <a:lnTo>
                  <a:pt x="813839" y="760884"/>
                </a:lnTo>
                <a:cubicBezTo>
                  <a:pt x="797769" y="754641"/>
                  <a:pt x="814397" y="771734"/>
                  <a:pt x="798329" y="765493"/>
                </a:cubicBezTo>
                <a:cubicBezTo>
                  <a:pt x="797301" y="743885"/>
                  <a:pt x="730218" y="736800"/>
                  <a:pt x="723476" y="715516"/>
                </a:cubicBezTo>
                <a:cubicBezTo>
                  <a:pt x="706657" y="724361"/>
                  <a:pt x="753219" y="728975"/>
                  <a:pt x="735754" y="736286"/>
                </a:cubicBezTo>
                <a:cubicBezTo>
                  <a:pt x="731719" y="732566"/>
                  <a:pt x="730743" y="729209"/>
                  <a:pt x="720647" y="724179"/>
                </a:cubicBezTo>
                <a:lnTo>
                  <a:pt x="720665" y="733400"/>
                </a:lnTo>
                <a:cubicBezTo>
                  <a:pt x="706484" y="726475"/>
                  <a:pt x="695206" y="720588"/>
                  <a:pt x="685039" y="715270"/>
                </a:cubicBezTo>
                <a:close/>
                <a:moveTo>
                  <a:pt x="1896240" y="703944"/>
                </a:moveTo>
                <a:lnTo>
                  <a:pt x="1866547" y="715846"/>
                </a:lnTo>
                <a:cubicBezTo>
                  <a:pt x="1864110" y="719706"/>
                  <a:pt x="1861987" y="723272"/>
                  <a:pt x="1860180" y="726549"/>
                </a:cubicBezTo>
                <a:lnTo>
                  <a:pt x="1867247" y="721413"/>
                </a:lnTo>
                <a:lnTo>
                  <a:pt x="1859760" y="743456"/>
                </a:lnTo>
                <a:lnTo>
                  <a:pt x="1860205" y="743936"/>
                </a:lnTo>
                <a:cubicBezTo>
                  <a:pt x="1860012" y="743935"/>
                  <a:pt x="1859803" y="744129"/>
                  <a:pt x="1859522" y="744036"/>
                </a:cubicBezTo>
                <a:lnTo>
                  <a:pt x="1859670" y="743382"/>
                </a:lnTo>
                <a:lnTo>
                  <a:pt x="1854263" y="738784"/>
                </a:lnTo>
                <a:cubicBezTo>
                  <a:pt x="1846371" y="758718"/>
                  <a:pt x="1858672" y="757972"/>
                  <a:pt x="1875113" y="753740"/>
                </a:cubicBezTo>
                <a:cubicBezTo>
                  <a:pt x="1866815" y="751486"/>
                  <a:pt x="1863095" y="747473"/>
                  <a:pt x="1860204" y="743936"/>
                </a:cubicBezTo>
                <a:cubicBezTo>
                  <a:pt x="1879745" y="746603"/>
                  <a:pt x="1886020" y="713422"/>
                  <a:pt x="1896240" y="703944"/>
                </a:cubicBezTo>
                <a:close/>
                <a:moveTo>
                  <a:pt x="1784126" y="685320"/>
                </a:moveTo>
                <a:cubicBezTo>
                  <a:pt x="1778819" y="691309"/>
                  <a:pt x="1771319" y="699328"/>
                  <a:pt x="1771127" y="708744"/>
                </a:cubicBezTo>
                <a:cubicBezTo>
                  <a:pt x="1776358" y="703717"/>
                  <a:pt x="1781870" y="698782"/>
                  <a:pt x="1787173" y="694043"/>
                </a:cubicBezTo>
                <a:cubicBezTo>
                  <a:pt x="1785443" y="692806"/>
                  <a:pt x="1783610" y="691664"/>
                  <a:pt x="1782056" y="690617"/>
                </a:cubicBezTo>
                <a:lnTo>
                  <a:pt x="1784928" y="692039"/>
                </a:lnTo>
                <a:cubicBezTo>
                  <a:pt x="1787704" y="691062"/>
                  <a:pt x="1786695" y="688091"/>
                  <a:pt x="1784126" y="685320"/>
                </a:cubicBezTo>
                <a:close/>
                <a:moveTo>
                  <a:pt x="1122761" y="666297"/>
                </a:moveTo>
                <a:cubicBezTo>
                  <a:pt x="1114535" y="680853"/>
                  <a:pt x="1109039" y="689150"/>
                  <a:pt x="1105176" y="693975"/>
                </a:cubicBezTo>
                <a:cubicBezTo>
                  <a:pt x="1116933" y="698708"/>
                  <a:pt x="1128618" y="703150"/>
                  <a:pt x="1140583" y="707689"/>
                </a:cubicBezTo>
                <a:cubicBezTo>
                  <a:pt x="1144641" y="702862"/>
                  <a:pt x="1149225" y="696300"/>
                  <a:pt x="1154504" y="687142"/>
                </a:cubicBezTo>
                <a:cubicBezTo>
                  <a:pt x="1154946" y="684066"/>
                  <a:pt x="1154926" y="681952"/>
                  <a:pt x="1154474" y="680418"/>
                </a:cubicBezTo>
                <a:cubicBezTo>
                  <a:pt x="1152519" y="679565"/>
                  <a:pt x="1150478" y="678617"/>
                  <a:pt x="1148522" y="677765"/>
                </a:cubicBezTo>
                <a:cubicBezTo>
                  <a:pt x="1143028" y="678950"/>
                  <a:pt x="1136157" y="682835"/>
                  <a:pt x="1136813" y="672457"/>
                </a:cubicBezTo>
                <a:cubicBezTo>
                  <a:pt x="1136160" y="672171"/>
                  <a:pt x="1135597" y="671984"/>
                  <a:pt x="1134945" y="671699"/>
                </a:cubicBezTo>
                <a:cubicBezTo>
                  <a:pt x="1127979" y="676735"/>
                  <a:pt x="1125097" y="677811"/>
                  <a:pt x="1132620" y="670657"/>
                </a:cubicBezTo>
                <a:cubicBezTo>
                  <a:pt x="1129276" y="669140"/>
                  <a:pt x="1126020" y="667718"/>
                  <a:pt x="1122761" y="666297"/>
                </a:cubicBezTo>
                <a:close/>
                <a:moveTo>
                  <a:pt x="1104535" y="658147"/>
                </a:moveTo>
                <a:cubicBezTo>
                  <a:pt x="1098343" y="663181"/>
                  <a:pt x="1092787" y="667441"/>
                  <a:pt x="1088285" y="669487"/>
                </a:cubicBezTo>
                <a:lnTo>
                  <a:pt x="1121739" y="665824"/>
                </a:lnTo>
                <a:cubicBezTo>
                  <a:pt x="1116616" y="663646"/>
                  <a:pt x="1111227" y="661180"/>
                  <a:pt x="1106297" y="659001"/>
                </a:cubicBezTo>
                <a:cubicBezTo>
                  <a:pt x="1105645" y="658718"/>
                  <a:pt x="1105083" y="658528"/>
                  <a:pt x="1104535" y="658147"/>
                </a:cubicBezTo>
                <a:close/>
                <a:moveTo>
                  <a:pt x="1714859" y="653081"/>
                </a:moveTo>
                <a:lnTo>
                  <a:pt x="1696098" y="688066"/>
                </a:lnTo>
                <a:cubicBezTo>
                  <a:pt x="1712662" y="676438"/>
                  <a:pt x="1725535" y="667522"/>
                  <a:pt x="1735785" y="661215"/>
                </a:cubicBezTo>
                <a:cubicBezTo>
                  <a:pt x="1730285" y="660096"/>
                  <a:pt x="1725667" y="661180"/>
                  <a:pt x="1723497" y="668880"/>
                </a:cubicBezTo>
                <a:cubicBezTo>
                  <a:pt x="1719505" y="662275"/>
                  <a:pt x="1712761" y="661068"/>
                  <a:pt x="1718195" y="653541"/>
                </a:cubicBezTo>
                <a:close/>
                <a:moveTo>
                  <a:pt x="992185" y="642249"/>
                </a:moveTo>
                <a:cubicBezTo>
                  <a:pt x="988547" y="641827"/>
                  <a:pt x="983322" y="644140"/>
                  <a:pt x="977449" y="647009"/>
                </a:cubicBezTo>
                <a:cubicBezTo>
                  <a:pt x="984011" y="649276"/>
                  <a:pt x="990574" y="651541"/>
                  <a:pt x="997415" y="653902"/>
                </a:cubicBezTo>
                <a:cubicBezTo>
                  <a:pt x="997882" y="645828"/>
                  <a:pt x="995826" y="642672"/>
                  <a:pt x="992185" y="642249"/>
                </a:cubicBezTo>
                <a:close/>
                <a:moveTo>
                  <a:pt x="1704352" y="630665"/>
                </a:moveTo>
                <a:cubicBezTo>
                  <a:pt x="1706514" y="638433"/>
                  <a:pt x="1708606" y="644665"/>
                  <a:pt x="1711608" y="646857"/>
                </a:cubicBezTo>
                <a:cubicBezTo>
                  <a:pt x="1712854" y="646943"/>
                  <a:pt x="1714084" y="647227"/>
                  <a:pt x="1715314" y="647507"/>
                </a:cubicBezTo>
                <a:cubicBezTo>
                  <a:pt x="1716399" y="647212"/>
                  <a:pt x="1717603" y="646628"/>
                  <a:pt x="1718853" y="645468"/>
                </a:cubicBezTo>
                <a:lnTo>
                  <a:pt x="1717374" y="648263"/>
                </a:lnTo>
                <a:cubicBezTo>
                  <a:pt x="1721120" y="649585"/>
                  <a:pt x="1723929" y="651776"/>
                  <a:pt x="1724027" y="656484"/>
                </a:cubicBezTo>
                <a:cubicBezTo>
                  <a:pt x="1730389" y="647030"/>
                  <a:pt x="1728719" y="639163"/>
                  <a:pt x="1739984" y="634581"/>
                </a:cubicBezTo>
                <a:cubicBezTo>
                  <a:pt x="1727424" y="630238"/>
                  <a:pt x="1715513" y="629733"/>
                  <a:pt x="1704352" y="630665"/>
                </a:cubicBezTo>
                <a:close/>
                <a:moveTo>
                  <a:pt x="1156021" y="618887"/>
                </a:moveTo>
                <a:cubicBezTo>
                  <a:pt x="1144147" y="622843"/>
                  <a:pt x="1128106" y="637525"/>
                  <a:pt x="1113560" y="650310"/>
                </a:cubicBezTo>
                <a:cubicBezTo>
                  <a:pt x="1124134" y="654185"/>
                  <a:pt x="1135082" y="658249"/>
                  <a:pt x="1146587" y="662501"/>
                </a:cubicBezTo>
                <a:cubicBezTo>
                  <a:pt x="1156000" y="654665"/>
                  <a:pt x="1166773" y="644319"/>
                  <a:pt x="1173504" y="635056"/>
                </a:cubicBezTo>
                <a:cubicBezTo>
                  <a:pt x="1172629" y="626008"/>
                  <a:pt x="1170060" y="621016"/>
                  <a:pt x="1166296" y="618974"/>
                </a:cubicBezTo>
                <a:cubicBezTo>
                  <a:pt x="1163474" y="617442"/>
                  <a:pt x="1159979" y="617568"/>
                  <a:pt x="1156021" y="618887"/>
                </a:cubicBezTo>
                <a:close/>
                <a:moveTo>
                  <a:pt x="998471" y="613836"/>
                </a:moveTo>
                <a:cubicBezTo>
                  <a:pt x="996556" y="620764"/>
                  <a:pt x="1028911" y="617588"/>
                  <a:pt x="1008641" y="658059"/>
                </a:cubicBezTo>
                <a:cubicBezTo>
                  <a:pt x="1018389" y="661460"/>
                  <a:pt x="1028206" y="665145"/>
                  <a:pt x="1038131" y="668734"/>
                </a:cubicBezTo>
                <a:cubicBezTo>
                  <a:pt x="1038729" y="657877"/>
                  <a:pt x="1041010" y="645279"/>
                  <a:pt x="1043885" y="632482"/>
                </a:cubicBezTo>
                <a:cubicBezTo>
                  <a:pt x="1027939" y="625953"/>
                  <a:pt x="1013930" y="620465"/>
                  <a:pt x="1002855" y="615634"/>
                </a:cubicBezTo>
                <a:cubicBezTo>
                  <a:pt x="1001271" y="614971"/>
                  <a:pt x="1000056" y="614500"/>
                  <a:pt x="998471" y="613836"/>
                </a:cubicBezTo>
                <a:close/>
                <a:moveTo>
                  <a:pt x="1654994" y="575345"/>
                </a:moveTo>
                <a:cubicBezTo>
                  <a:pt x="1653608" y="576987"/>
                  <a:pt x="1652324" y="578533"/>
                  <a:pt x="1651235" y="580077"/>
                </a:cubicBezTo>
                <a:cubicBezTo>
                  <a:pt x="1651364" y="580843"/>
                  <a:pt x="1651583" y="581707"/>
                  <a:pt x="1651803" y="582570"/>
                </a:cubicBezTo>
                <a:cubicBezTo>
                  <a:pt x="1658786" y="579646"/>
                  <a:pt x="1664949" y="578550"/>
                  <a:pt x="1670020" y="579001"/>
                </a:cubicBezTo>
                <a:cubicBezTo>
                  <a:pt x="1670036" y="578807"/>
                  <a:pt x="1670157" y="578520"/>
                  <a:pt x="1670083" y="578231"/>
                </a:cubicBezTo>
                <a:close/>
                <a:moveTo>
                  <a:pt x="499180" y="571729"/>
                </a:moveTo>
                <a:lnTo>
                  <a:pt x="498013" y="583649"/>
                </a:lnTo>
                <a:cubicBezTo>
                  <a:pt x="496634" y="580486"/>
                  <a:pt x="490540" y="579563"/>
                  <a:pt x="487398" y="579103"/>
                </a:cubicBezTo>
                <a:close/>
                <a:moveTo>
                  <a:pt x="516480" y="571143"/>
                </a:moveTo>
                <a:lnTo>
                  <a:pt x="528180" y="578949"/>
                </a:lnTo>
                <a:lnTo>
                  <a:pt x="522628" y="579657"/>
                </a:lnTo>
                <a:close/>
                <a:moveTo>
                  <a:pt x="1045319" y="560387"/>
                </a:moveTo>
                <a:cubicBezTo>
                  <a:pt x="1030683" y="563759"/>
                  <a:pt x="1006640" y="585520"/>
                  <a:pt x="1001680" y="609974"/>
                </a:cubicBezTo>
                <a:cubicBezTo>
                  <a:pt x="1000949" y="610651"/>
                  <a:pt x="1000532" y="611038"/>
                  <a:pt x="1000114" y="611425"/>
                </a:cubicBezTo>
                <a:cubicBezTo>
                  <a:pt x="1001522" y="611896"/>
                  <a:pt x="1002560" y="612178"/>
                  <a:pt x="1004056" y="612745"/>
                </a:cubicBezTo>
                <a:cubicBezTo>
                  <a:pt x="1015208" y="616616"/>
                  <a:pt x="1029208" y="621047"/>
                  <a:pt x="1045161" y="626328"/>
                </a:cubicBezTo>
                <a:cubicBezTo>
                  <a:pt x="1052149" y="596218"/>
                  <a:pt x="1060974" y="567248"/>
                  <a:pt x="1055767" y="563725"/>
                </a:cubicBezTo>
                <a:cubicBezTo>
                  <a:pt x="1054033" y="560182"/>
                  <a:pt x="1050199" y="559263"/>
                  <a:pt x="1045319" y="560387"/>
                </a:cubicBezTo>
                <a:close/>
                <a:moveTo>
                  <a:pt x="1714187" y="558654"/>
                </a:moveTo>
                <a:lnTo>
                  <a:pt x="1706852" y="561735"/>
                </a:lnTo>
                <a:lnTo>
                  <a:pt x="1705585" y="561300"/>
                </a:lnTo>
                <a:cubicBezTo>
                  <a:pt x="1705394" y="557746"/>
                  <a:pt x="1710299" y="559061"/>
                  <a:pt x="1714187" y="558654"/>
                </a:cubicBezTo>
                <a:close/>
                <a:moveTo>
                  <a:pt x="799450" y="544742"/>
                </a:moveTo>
                <a:cubicBezTo>
                  <a:pt x="795604" y="545504"/>
                  <a:pt x="790787" y="547234"/>
                  <a:pt x="784689" y="550201"/>
                </a:cubicBezTo>
                <a:lnTo>
                  <a:pt x="778838" y="571082"/>
                </a:lnTo>
                <a:cubicBezTo>
                  <a:pt x="772488" y="574482"/>
                  <a:pt x="766514" y="576824"/>
                  <a:pt x="760765" y="578781"/>
                </a:cubicBezTo>
                <a:cubicBezTo>
                  <a:pt x="793923" y="588185"/>
                  <a:pt x="828651" y="598444"/>
                  <a:pt x="864721" y="609943"/>
                </a:cubicBezTo>
                <a:cubicBezTo>
                  <a:pt x="867536" y="594364"/>
                  <a:pt x="866645" y="578137"/>
                  <a:pt x="878596" y="566343"/>
                </a:cubicBezTo>
                <a:cubicBezTo>
                  <a:pt x="869929" y="560344"/>
                  <a:pt x="855943" y="566383"/>
                  <a:pt x="839725" y="583200"/>
                </a:cubicBezTo>
                <a:lnTo>
                  <a:pt x="843245" y="579046"/>
                </a:lnTo>
                <a:cubicBezTo>
                  <a:pt x="811047" y="581188"/>
                  <a:pt x="821648" y="550539"/>
                  <a:pt x="808381" y="545095"/>
                </a:cubicBezTo>
                <a:cubicBezTo>
                  <a:pt x="806169" y="544188"/>
                  <a:pt x="803295" y="543981"/>
                  <a:pt x="799450" y="544742"/>
                </a:cubicBezTo>
                <a:close/>
                <a:moveTo>
                  <a:pt x="981837" y="542561"/>
                </a:moveTo>
                <a:cubicBezTo>
                  <a:pt x="959845" y="543944"/>
                  <a:pt x="951765" y="559076"/>
                  <a:pt x="929676" y="585243"/>
                </a:cubicBezTo>
                <a:lnTo>
                  <a:pt x="940009" y="550791"/>
                </a:lnTo>
                <a:cubicBezTo>
                  <a:pt x="903080" y="591073"/>
                  <a:pt x="898357" y="605224"/>
                  <a:pt x="886141" y="616730"/>
                </a:cubicBezTo>
                <a:cubicBezTo>
                  <a:pt x="902304" y="621819"/>
                  <a:pt x="918451" y="627101"/>
                  <a:pt x="935055" y="632667"/>
                </a:cubicBezTo>
                <a:cubicBezTo>
                  <a:pt x="935021" y="630745"/>
                  <a:pt x="934895" y="628730"/>
                  <a:pt x="934787" y="626521"/>
                </a:cubicBezTo>
                <a:cubicBezTo>
                  <a:pt x="968883" y="596148"/>
                  <a:pt x="953730" y="564541"/>
                  <a:pt x="981837" y="542561"/>
                </a:cubicBezTo>
                <a:close/>
                <a:moveTo>
                  <a:pt x="1475629" y="541088"/>
                </a:moveTo>
                <a:cubicBezTo>
                  <a:pt x="1463576" y="536454"/>
                  <a:pt x="1465616" y="544511"/>
                  <a:pt x="1465754" y="549890"/>
                </a:cubicBezTo>
                <a:cubicBezTo>
                  <a:pt x="1475419" y="561358"/>
                  <a:pt x="1492107" y="568268"/>
                  <a:pt x="1460085" y="615729"/>
                </a:cubicBezTo>
                <a:lnTo>
                  <a:pt x="1462159" y="606879"/>
                </a:lnTo>
                <a:cubicBezTo>
                  <a:pt x="1442293" y="606997"/>
                  <a:pt x="1430268" y="671626"/>
                  <a:pt x="1447741" y="668927"/>
                </a:cubicBezTo>
                <a:cubicBezTo>
                  <a:pt x="1449383" y="637023"/>
                  <a:pt x="1517460" y="601258"/>
                  <a:pt x="1492544" y="573550"/>
                </a:cubicBezTo>
                <a:lnTo>
                  <a:pt x="1520769" y="558392"/>
                </a:lnTo>
                <a:cubicBezTo>
                  <a:pt x="1520654" y="557433"/>
                  <a:pt x="1520170" y="556282"/>
                  <a:pt x="1518576" y="554562"/>
                </a:cubicBezTo>
                <a:cubicBezTo>
                  <a:pt x="1498796" y="552473"/>
                  <a:pt x="1486989" y="551875"/>
                  <a:pt x="1475629" y="541088"/>
                </a:cubicBezTo>
                <a:close/>
                <a:moveTo>
                  <a:pt x="608942" y="499974"/>
                </a:moveTo>
                <a:lnTo>
                  <a:pt x="590475" y="532556"/>
                </a:lnTo>
                <a:lnTo>
                  <a:pt x="597273" y="504751"/>
                </a:lnTo>
                <a:cubicBezTo>
                  <a:pt x="588124" y="501157"/>
                  <a:pt x="584201" y="518474"/>
                  <a:pt x="579584" y="532525"/>
                </a:cubicBezTo>
                <a:cubicBezTo>
                  <a:pt x="588950" y="534677"/>
                  <a:pt x="598227" y="536737"/>
                  <a:pt x="608260" y="538980"/>
                </a:cubicBezTo>
                <a:cubicBezTo>
                  <a:pt x="612521" y="522240"/>
                  <a:pt x="614241" y="505898"/>
                  <a:pt x="608942" y="499974"/>
                </a:cubicBezTo>
                <a:close/>
                <a:moveTo>
                  <a:pt x="1145567" y="398906"/>
                </a:moveTo>
                <a:cubicBezTo>
                  <a:pt x="1145857" y="407167"/>
                  <a:pt x="1144804" y="416492"/>
                  <a:pt x="1141684" y="427558"/>
                </a:cubicBezTo>
                <a:cubicBezTo>
                  <a:pt x="1144763" y="415821"/>
                  <a:pt x="1147279" y="407445"/>
                  <a:pt x="1149397" y="401574"/>
                </a:cubicBezTo>
                <a:cubicBezTo>
                  <a:pt x="1148214" y="400715"/>
                  <a:pt x="1146943" y="399763"/>
                  <a:pt x="1145567" y="398906"/>
                </a:cubicBezTo>
                <a:close/>
                <a:moveTo>
                  <a:pt x="1028904" y="333335"/>
                </a:moveTo>
                <a:cubicBezTo>
                  <a:pt x="1018488" y="329844"/>
                  <a:pt x="1010778" y="335751"/>
                  <a:pt x="1009979" y="341999"/>
                </a:cubicBezTo>
                <a:cubicBezTo>
                  <a:pt x="1015832" y="343500"/>
                  <a:pt x="1022212" y="343270"/>
                  <a:pt x="1029536" y="340920"/>
                </a:cubicBezTo>
                <a:cubicBezTo>
                  <a:pt x="1028119" y="339392"/>
                  <a:pt x="1032632" y="338403"/>
                  <a:pt x="1028904" y="333335"/>
                </a:cubicBezTo>
                <a:close/>
                <a:moveTo>
                  <a:pt x="977813" y="326345"/>
                </a:moveTo>
                <a:cubicBezTo>
                  <a:pt x="975901" y="339134"/>
                  <a:pt x="968976" y="357812"/>
                  <a:pt x="952281" y="388749"/>
                </a:cubicBezTo>
                <a:cubicBezTo>
                  <a:pt x="965768" y="401829"/>
                  <a:pt x="987744" y="351068"/>
                  <a:pt x="990029" y="334916"/>
                </a:cubicBezTo>
                <a:cubicBezTo>
                  <a:pt x="987062" y="334646"/>
                  <a:pt x="983592" y="334668"/>
                  <a:pt x="979004" y="335367"/>
                </a:cubicBezTo>
                <a:lnTo>
                  <a:pt x="985360" y="327162"/>
                </a:lnTo>
                <a:close/>
                <a:moveTo>
                  <a:pt x="978207" y="314431"/>
                </a:moveTo>
                <a:cubicBezTo>
                  <a:pt x="978495" y="316832"/>
                  <a:pt x="978554" y="319615"/>
                  <a:pt x="978304" y="322691"/>
                </a:cubicBezTo>
                <a:lnTo>
                  <a:pt x="986572" y="318222"/>
                </a:lnTo>
                <a:cubicBezTo>
                  <a:pt x="982848" y="315459"/>
                  <a:pt x="980313" y="314609"/>
                  <a:pt x="978207" y="314431"/>
                </a:cubicBezTo>
                <a:close/>
                <a:moveTo>
                  <a:pt x="893415" y="307072"/>
                </a:moveTo>
                <a:cubicBezTo>
                  <a:pt x="893130" y="310529"/>
                  <a:pt x="893443" y="313796"/>
                  <a:pt x="895256" y="316379"/>
                </a:cubicBezTo>
                <a:cubicBezTo>
                  <a:pt x="895710" y="314357"/>
                  <a:pt x="896133" y="312720"/>
                  <a:pt x="896572" y="310895"/>
                </a:cubicBezTo>
                <a:cubicBezTo>
                  <a:pt x="895315" y="309749"/>
                  <a:pt x="894253" y="308602"/>
                  <a:pt x="893415" y="307072"/>
                </a:cubicBezTo>
                <a:close/>
                <a:moveTo>
                  <a:pt x="722870" y="221460"/>
                </a:moveTo>
                <a:cubicBezTo>
                  <a:pt x="722678" y="221461"/>
                  <a:pt x="722484" y="221464"/>
                  <a:pt x="722292" y="221464"/>
                </a:cubicBezTo>
                <a:cubicBezTo>
                  <a:pt x="722381" y="221560"/>
                  <a:pt x="722470" y="221655"/>
                  <a:pt x="722470" y="221655"/>
                </a:cubicBezTo>
                <a:cubicBezTo>
                  <a:pt x="722660" y="221654"/>
                  <a:pt x="722767" y="221556"/>
                  <a:pt x="722870" y="221460"/>
                </a:cubicBezTo>
                <a:close/>
                <a:moveTo>
                  <a:pt x="155630" y="68430"/>
                </a:moveTo>
                <a:lnTo>
                  <a:pt x="156127" y="80052"/>
                </a:lnTo>
                <a:cubicBezTo>
                  <a:pt x="154806" y="77370"/>
                  <a:pt x="150231" y="77877"/>
                  <a:pt x="147798" y="78181"/>
                </a:cubicBezTo>
                <a:close/>
                <a:moveTo>
                  <a:pt x="168334" y="63933"/>
                </a:moveTo>
                <a:lnTo>
                  <a:pt x="177986" y="68486"/>
                </a:lnTo>
                <a:lnTo>
                  <a:pt x="173972" y="70432"/>
                </a:lnTo>
                <a:close/>
                <a:moveTo>
                  <a:pt x="484613" y="55089"/>
                </a:moveTo>
                <a:cubicBezTo>
                  <a:pt x="491895" y="88667"/>
                  <a:pt x="503067" y="111173"/>
                  <a:pt x="516927" y="126747"/>
                </a:cubicBezTo>
                <a:cubicBezTo>
                  <a:pt x="531827" y="131941"/>
                  <a:pt x="546036" y="136176"/>
                  <a:pt x="560506" y="134839"/>
                </a:cubicBezTo>
                <a:cubicBezTo>
                  <a:pt x="567342" y="142002"/>
                  <a:pt x="554831" y="146497"/>
                  <a:pt x="565462" y="150851"/>
                </a:cubicBezTo>
                <a:cubicBezTo>
                  <a:pt x="554867" y="131896"/>
                  <a:pt x="600282" y="150543"/>
                  <a:pt x="593932" y="137421"/>
                </a:cubicBezTo>
                <a:cubicBezTo>
                  <a:pt x="599018" y="154201"/>
                  <a:pt x="625781" y="151060"/>
                  <a:pt x="623356" y="165389"/>
                </a:cubicBezTo>
                <a:cubicBezTo>
                  <a:pt x="626591" y="165946"/>
                  <a:pt x="629924" y="166405"/>
                  <a:pt x="633262" y="166865"/>
                </a:cubicBezTo>
                <a:cubicBezTo>
                  <a:pt x="633433" y="164750"/>
                  <a:pt x="632924" y="162736"/>
                  <a:pt x="631844" y="161782"/>
                </a:cubicBezTo>
                <a:cubicBezTo>
                  <a:pt x="646985" y="166398"/>
                  <a:pt x="659446" y="169588"/>
                  <a:pt x="674434" y="165462"/>
                </a:cubicBezTo>
                <a:cubicBezTo>
                  <a:pt x="677696" y="169188"/>
                  <a:pt x="695870" y="172055"/>
                  <a:pt x="714097" y="176651"/>
                </a:cubicBezTo>
                <a:cubicBezTo>
                  <a:pt x="722870" y="179000"/>
                  <a:pt x="731684" y="182020"/>
                  <a:pt x="738921" y="185433"/>
                </a:cubicBezTo>
                <a:cubicBezTo>
                  <a:pt x="738954" y="185049"/>
                  <a:pt x="739177" y="184663"/>
                  <a:pt x="739209" y="184278"/>
                </a:cubicBezTo>
                <a:cubicBezTo>
                  <a:pt x="739177" y="184663"/>
                  <a:pt x="739145" y="185048"/>
                  <a:pt x="739113" y="185433"/>
                </a:cubicBezTo>
                <a:cubicBezTo>
                  <a:pt x="744768" y="188184"/>
                  <a:pt x="748744" y="191428"/>
                  <a:pt x="751532" y="195059"/>
                </a:cubicBezTo>
                <a:cubicBezTo>
                  <a:pt x="751861" y="194577"/>
                  <a:pt x="752206" y="193903"/>
                  <a:pt x="752638" y="193323"/>
                </a:cubicBezTo>
                <a:cubicBezTo>
                  <a:pt x="752498" y="191499"/>
                  <a:pt x="753139" y="190726"/>
                  <a:pt x="754400" y="190622"/>
                </a:cubicBezTo>
                <a:cubicBezTo>
                  <a:pt x="763125" y="177026"/>
                  <a:pt x="773192" y="158807"/>
                  <a:pt x="778764" y="156659"/>
                </a:cubicBezTo>
                <a:lnTo>
                  <a:pt x="775737" y="183098"/>
                </a:lnTo>
                <a:lnTo>
                  <a:pt x="782773" y="185455"/>
                </a:lnTo>
                <a:cubicBezTo>
                  <a:pt x="787194" y="185621"/>
                  <a:pt x="788288" y="186381"/>
                  <a:pt x="787929" y="187250"/>
                </a:cubicBezTo>
                <a:cubicBezTo>
                  <a:pt x="791097" y="188575"/>
                  <a:pt x="785175" y="192643"/>
                  <a:pt x="792689" y="197402"/>
                </a:cubicBezTo>
                <a:cubicBezTo>
                  <a:pt x="794630" y="191338"/>
                  <a:pt x="796436" y="185757"/>
                  <a:pt x="798636" y="181227"/>
                </a:cubicBezTo>
                <a:cubicBezTo>
                  <a:pt x="815504" y="181221"/>
                  <a:pt x="827833" y="190751"/>
                  <a:pt x="838834" y="202405"/>
                </a:cubicBezTo>
                <a:cubicBezTo>
                  <a:pt x="839943" y="202973"/>
                  <a:pt x="840933" y="203833"/>
                  <a:pt x="841491" y="205269"/>
                </a:cubicBezTo>
                <a:cubicBezTo>
                  <a:pt x="841385" y="205366"/>
                  <a:pt x="841298" y="205272"/>
                  <a:pt x="841298" y="205272"/>
                </a:cubicBezTo>
                <a:cubicBezTo>
                  <a:pt x="843513" y="207660"/>
                  <a:pt x="845534" y="210048"/>
                  <a:pt x="847643" y="212534"/>
                </a:cubicBezTo>
                <a:lnTo>
                  <a:pt x="847354" y="204274"/>
                </a:lnTo>
                <a:cubicBezTo>
                  <a:pt x="886288" y="216140"/>
                  <a:pt x="923734" y="235605"/>
                  <a:pt x="964062" y="250442"/>
                </a:cubicBezTo>
                <a:cubicBezTo>
                  <a:pt x="966025" y="246491"/>
                  <a:pt x="967750" y="241870"/>
                  <a:pt x="969144" y="235424"/>
                </a:cubicBezTo>
                <a:cubicBezTo>
                  <a:pt x="967620" y="241100"/>
                  <a:pt x="966425" y="246297"/>
                  <a:pt x="965558" y="251008"/>
                </a:cubicBezTo>
                <a:cubicBezTo>
                  <a:pt x="971732" y="253278"/>
                  <a:pt x="977894" y="255737"/>
                  <a:pt x="984279" y="257812"/>
                </a:cubicBezTo>
                <a:cubicBezTo>
                  <a:pt x="979083" y="268314"/>
                  <a:pt x="1017660" y="270385"/>
                  <a:pt x="1006677" y="284478"/>
                </a:cubicBezTo>
                <a:lnTo>
                  <a:pt x="1005501" y="282371"/>
                </a:lnTo>
                <a:cubicBezTo>
                  <a:pt x="993184" y="279756"/>
                  <a:pt x="1003527" y="295928"/>
                  <a:pt x="1013710" y="297500"/>
                </a:cubicBezTo>
                <a:cubicBezTo>
                  <a:pt x="1006020" y="288996"/>
                  <a:pt x="1038381" y="288126"/>
                  <a:pt x="1015270" y="277220"/>
                </a:cubicBezTo>
                <a:lnTo>
                  <a:pt x="1037111" y="276509"/>
                </a:lnTo>
                <a:cubicBezTo>
                  <a:pt x="1060775" y="249950"/>
                  <a:pt x="1085871" y="296675"/>
                  <a:pt x="1118043" y="298111"/>
                </a:cubicBezTo>
                <a:cubicBezTo>
                  <a:pt x="1115505" y="298511"/>
                  <a:pt x="1114327" y="299959"/>
                  <a:pt x="1113684" y="300732"/>
                </a:cubicBezTo>
                <a:cubicBezTo>
                  <a:pt x="1142984" y="300745"/>
                  <a:pt x="1165742" y="330098"/>
                  <a:pt x="1173541" y="327840"/>
                </a:cubicBezTo>
                <a:lnTo>
                  <a:pt x="1171836" y="336882"/>
                </a:lnTo>
                <a:cubicBezTo>
                  <a:pt x="1181888" y="335378"/>
                  <a:pt x="1188612" y="334473"/>
                  <a:pt x="1194280" y="334728"/>
                </a:cubicBezTo>
                <a:lnTo>
                  <a:pt x="1196888" y="325202"/>
                </a:lnTo>
                <a:lnTo>
                  <a:pt x="1221005" y="342633"/>
                </a:lnTo>
                <a:cubicBezTo>
                  <a:pt x="1228908" y="340282"/>
                  <a:pt x="1229355" y="343063"/>
                  <a:pt x="1227065" y="347496"/>
                </a:cubicBezTo>
                <a:cubicBezTo>
                  <a:pt x="1227672" y="348358"/>
                  <a:pt x="1227336" y="350089"/>
                  <a:pt x="1226569" y="352399"/>
                </a:cubicBezTo>
                <a:cubicBezTo>
                  <a:pt x="1234415" y="349565"/>
                  <a:pt x="1243234" y="347782"/>
                  <a:pt x="1257249" y="355574"/>
                </a:cubicBezTo>
                <a:lnTo>
                  <a:pt x="1255235" y="357796"/>
                </a:lnTo>
                <a:lnTo>
                  <a:pt x="1265810" y="361669"/>
                </a:lnTo>
                <a:cubicBezTo>
                  <a:pt x="1267688" y="359929"/>
                  <a:pt x="1269370" y="358190"/>
                  <a:pt x="1271248" y="356449"/>
                </a:cubicBezTo>
                <a:lnTo>
                  <a:pt x="1272341" y="347796"/>
                </a:lnTo>
                <a:lnTo>
                  <a:pt x="1287217" y="348571"/>
                </a:lnTo>
                <a:cubicBezTo>
                  <a:pt x="1290323" y="350664"/>
                  <a:pt x="1282941" y="356088"/>
                  <a:pt x="1273216" y="364217"/>
                </a:cubicBezTo>
                <a:lnTo>
                  <a:pt x="1282664" y="367715"/>
                </a:lnTo>
                <a:cubicBezTo>
                  <a:pt x="1279358" y="373979"/>
                  <a:pt x="1281303" y="377330"/>
                  <a:pt x="1285758" y="379415"/>
                </a:cubicBezTo>
                <a:cubicBezTo>
                  <a:pt x="1291456" y="375731"/>
                  <a:pt x="1295402" y="375802"/>
                  <a:pt x="1295388" y="381855"/>
                </a:cubicBezTo>
                <a:cubicBezTo>
                  <a:pt x="1298812" y="382411"/>
                  <a:pt x="1302535" y="382868"/>
                  <a:pt x="1306258" y="383326"/>
                </a:cubicBezTo>
                <a:lnTo>
                  <a:pt x="1307455" y="380438"/>
                </a:lnTo>
                <a:cubicBezTo>
                  <a:pt x="1309765" y="381671"/>
                  <a:pt x="1311850" y="383292"/>
                  <a:pt x="1314247" y="384622"/>
                </a:cubicBezTo>
                <a:cubicBezTo>
                  <a:pt x="1321347" y="386212"/>
                  <a:pt x="1327299" y="388865"/>
                  <a:pt x="1329469" y="394136"/>
                </a:cubicBezTo>
                <a:cubicBezTo>
                  <a:pt x="1332294" y="396135"/>
                  <a:pt x="1334895" y="398522"/>
                  <a:pt x="1337598" y="400810"/>
                </a:cubicBezTo>
                <a:cubicBezTo>
                  <a:pt x="1347764" y="400268"/>
                  <a:pt x="1361793" y="404313"/>
                  <a:pt x="1369864" y="404649"/>
                </a:cubicBezTo>
                <a:cubicBezTo>
                  <a:pt x="1369295" y="405709"/>
                  <a:pt x="1369273" y="407150"/>
                  <a:pt x="1370096" y="408873"/>
                </a:cubicBezTo>
                <a:cubicBezTo>
                  <a:pt x="1387284" y="400221"/>
                  <a:pt x="1397106" y="426290"/>
                  <a:pt x="1409047" y="429962"/>
                </a:cubicBezTo>
                <a:cubicBezTo>
                  <a:pt x="1418096" y="430099"/>
                  <a:pt x="1417201" y="424534"/>
                  <a:pt x="1416217" y="418872"/>
                </a:cubicBezTo>
                <a:cubicBezTo>
                  <a:pt x="1425041" y="435917"/>
                  <a:pt x="1462174" y="426182"/>
                  <a:pt x="1465079" y="433079"/>
                </a:cubicBezTo>
                <a:cubicBezTo>
                  <a:pt x="1475096" y="439070"/>
                  <a:pt x="1463784" y="444232"/>
                  <a:pt x="1463707" y="451052"/>
                </a:cubicBezTo>
                <a:cubicBezTo>
                  <a:pt x="1480641" y="456136"/>
                  <a:pt x="1473233" y="427651"/>
                  <a:pt x="1488869" y="447441"/>
                </a:cubicBezTo>
                <a:cubicBezTo>
                  <a:pt x="1485887" y="447363"/>
                  <a:pt x="1480895" y="445951"/>
                  <a:pt x="1481863" y="448252"/>
                </a:cubicBezTo>
                <a:cubicBezTo>
                  <a:pt x="1488706" y="454166"/>
                  <a:pt x="1487317" y="488855"/>
                  <a:pt x="1498347" y="487152"/>
                </a:cubicBezTo>
                <a:lnTo>
                  <a:pt x="1495633" y="480252"/>
                </a:lnTo>
                <a:cubicBezTo>
                  <a:pt x="1513685" y="481103"/>
                  <a:pt x="1518358" y="517099"/>
                  <a:pt x="1530013" y="501849"/>
                </a:cubicBezTo>
                <a:lnTo>
                  <a:pt x="1533003" y="493569"/>
                </a:lnTo>
                <a:cubicBezTo>
                  <a:pt x="1551715" y="515839"/>
                  <a:pt x="1545569" y="496665"/>
                  <a:pt x="1564468" y="516626"/>
                </a:cubicBezTo>
                <a:cubicBezTo>
                  <a:pt x="1596303" y="480889"/>
                  <a:pt x="1607882" y="492536"/>
                  <a:pt x="1616183" y="513620"/>
                </a:cubicBezTo>
                <a:cubicBezTo>
                  <a:pt x="1619436" y="522152"/>
                  <a:pt x="1622180" y="532221"/>
                  <a:pt x="1625460" y="541615"/>
                </a:cubicBezTo>
                <a:cubicBezTo>
                  <a:pt x="1633282" y="534361"/>
                  <a:pt x="1659389" y="554569"/>
                  <a:pt x="1664877" y="558186"/>
                </a:cubicBezTo>
                <a:cubicBezTo>
                  <a:pt x="1653176" y="553935"/>
                  <a:pt x="1655786" y="560932"/>
                  <a:pt x="1656383" y="566594"/>
                </a:cubicBezTo>
                <a:cubicBezTo>
                  <a:pt x="1667680" y="561628"/>
                  <a:pt x="1672556" y="563326"/>
                  <a:pt x="1677758" y="573960"/>
                </a:cubicBezTo>
                <a:lnTo>
                  <a:pt x="1706852" y="561735"/>
                </a:lnTo>
                <a:lnTo>
                  <a:pt x="1713555" y="564037"/>
                </a:lnTo>
                <a:cubicBezTo>
                  <a:pt x="1713747" y="567590"/>
                  <a:pt x="1706897" y="566479"/>
                  <a:pt x="1706266" y="571862"/>
                </a:cubicBezTo>
                <a:cubicBezTo>
                  <a:pt x="1725309" y="566463"/>
                  <a:pt x="1727017" y="582112"/>
                  <a:pt x="1746651" y="587179"/>
                </a:cubicBezTo>
                <a:cubicBezTo>
                  <a:pt x="1738979" y="587897"/>
                  <a:pt x="1742130" y="592971"/>
                  <a:pt x="1741409" y="598259"/>
                </a:cubicBezTo>
                <a:cubicBezTo>
                  <a:pt x="1751468" y="584845"/>
                  <a:pt x="1756902" y="623334"/>
                  <a:pt x="1761762" y="601591"/>
                </a:cubicBezTo>
                <a:cubicBezTo>
                  <a:pt x="1787783" y="631118"/>
                  <a:pt x="1844875" y="649598"/>
                  <a:pt x="1849951" y="668876"/>
                </a:cubicBezTo>
                <a:cubicBezTo>
                  <a:pt x="1850051" y="675888"/>
                  <a:pt x="1864455" y="673015"/>
                  <a:pt x="1870272" y="676150"/>
                </a:cubicBezTo>
                <a:lnTo>
                  <a:pt x="1865571" y="681751"/>
                </a:lnTo>
                <a:cubicBezTo>
                  <a:pt x="1888559" y="679976"/>
                  <a:pt x="1880646" y="684828"/>
                  <a:pt x="1906488" y="684671"/>
                </a:cubicBezTo>
                <a:cubicBezTo>
                  <a:pt x="1894031" y="687342"/>
                  <a:pt x="1895045" y="692618"/>
                  <a:pt x="1899124" y="702873"/>
                </a:cubicBezTo>
                <a:lnTo>
                  <a:pt x="1920064" y="697845"/>
                </a:lnTo>
                <a:lnTo>
                  <a:pt x="1916380" y="708723"/>
                </a:lnTo>
                <a:cubicBezTo>
                  <a:pt x="1924039" y="708196"/>
                  <a:pt x="1928924" y="713256"/>
                  <a:pt x="1933724" y="718222"/>
                </a:cubicBezTo>
                <a:cubicBezTo>
                  <a:pt x="1930869" y="716606"/>
                  <a:pt x="1931780" y="718428"/>
                  <a:pt x="1930866" y="720161"/>
                </a:cubicBezTo>
                <a:cubicBezTo>
                  <a:pt x="1942192" y="708948"/>
                  <a:pt x="1963886" y="724188"/>
                  <a:pt x="1971546" y="720107"/>
                </a:cubicBezTo>
                <a:cubicBezTo>
                  <a:pt x="1968877" y="736261"/>
                  <a:pt x="1988979" y="726149"/>
                  <a:pt x="1985206" y="740485"/>
                </a:cubicBezTo>
                <a:cubicBezTo>
                  <a:pt x="1988249" y="739794"/>
                  <a:pt x="1991617" y="739869"/>
                  <a:pt x="1995058" y="740232"/>
                </a:cubicBezTo>
                <a:cubicBezTo>
                  <a:pt x="1996023" y="733117"/>
                  <a:pt x="1999184" y="726278"/>
                  <a:pt x="2002466" y="732117"/>
                </a:cubicBezTo>
                <a:lnTo>
                  <a:pt x="2003404" y="732527"/>
                </a:lnTo>
                <a:lnTo>
                  <a:pt x="2005732" y="725181"/>
                </a:lnTo>
                <a:cubicBezTo>
                  <a:pt x="2007620" y="721567"/>
                  <a:pt x="2008895" y="723048"/>
                  <a:pt x="2010037" y="726630"/>
                </a:cubicBezTo>
                <a:cubicBezTo>
                  <a:pt x="2011177" y="730215"/>
                  <a:pt x="2012183" y="735902"/>
                  <a:pt x="2013526" y="740696"/>
                </a:cubicBezTo>
                <a:lnTo>
                  <a:pt x="2003599" y="733228"/>
                </a:lnTo>
                <a:lnTo>
                  <a:pt x="2001031" y="741445"/>
                </a:lnTo>
                <a:cubicBezTo>
                  <a:pt x="2007462" y="742942"/>
                  <a:pt x="2013237" y="745406"/>
                  <a:pt x="2016832" y="747399"/>
                </a:cubicBezTo>
                <a:cubicBezTo>
                  <a:pt x="2015712" y="745775"/>
                  <a:pt x="2014864" y="743186"/>
                  <a:pt x="2014030" y="740404"/>
                </a:cubicBezTo>
                <a:cubicBezTo>
                  <a:pt x="2015472" y="742798"/>
                  <a:pt x="2016604" y="745480"/>
                  <a:pt x="2017855" y="747875"/>
                </a:cubicBezTo>
                <a:cubicBezTo>
                  <a:pt x="2018489" y="748351"/>
                  <a:pt x="2019229" y="748730"/>
                  <a:pt x="2019583" y="749111"/>
                </a:cubicBezTo>
                <a:cubicBezTo>
                  <a:pt x="2019198" y="749116"/>
                  <a:pt x="2018724" y="749023"/>
                  <a:pt x="2018266" y="748736"/>
                </a:cubicBezTo>
                <a:cubicBezTo>
                  <a:pt x="2020266" y="752567"/>
                  <a:pt x="2023026" y="755335"/>
                  <a:pt x="2029167" y="755681"/>
                </a:cubicBezTo>
                <a:cubicBezTo>
                  <a:pt x="2039673" y="778097"/>
                  <a:pt x="2080143" y="765266"/>
                  <a:pt x="2089421" y="793261"/>
                </a:cubicBezTo>
                <a:cubicBezTo>
                  <a:pt x="2087389" y="789816"/>
                  <a:pt x="2083710" y="786475"/>
                  <a:pt x="2080765" y="788319"/>
                </a:cubicBezTo>
                <a:cubicBezTo>
                  <a:pt x="2085278" y="790884"/>
                  <a:pt x="2089238" y="794318"/>
                  <a:pt x="2092902" y="797850"/>
                </a:cubicBezTo>
                <a:cubicBezTo>
                  <a:pt x="2119942" y="788943"/>
                  <a:pt x="2156604" y="764896"/>
                  <a:pt x="2151563" y="780586"/>
                </a:cubicBezTo>
                <a:cubicBezTo>
                  <a:pt x="2156827" y="788142"/>
                  <a:pt x="2148591" y="801642"/>
                  <a:pt x="2137305" y="817082"/>
                </a:cubicBezTo>
                <a:cubicBezTo>
                  <a:pt x="2141335" y="818497"/>
                  <a:pt x="2145243" y="820204"/>
                  <a:pt x="2148766" y="821911"/>
                </a:cubicBezTo>
                <a:cubicBezTo>
                  <a:pt x="2166472" y="797498"/>
                  <a:pt x="2180020" y="776761"/>
                  <a:pt x="2175560" y="814832"/>
                </a:cubicBezTo>
                <a:cubicBezTo>
                  <a:pt x="2168663" y="817851"/>
                  <a:pt x="2160146" y="818286"/>
                  <a:pt x="2156978" y="826376"/>
                </a:cubicBezTo>
                <a:cubicBezTo>
                  <a:pt x="2157985" y="827043"/>
                  <a:pt x="2159112" y="827419"/>
                  <a:pt x="2160117" y="828083"/>
                </a:cubicBezTo>
                <a:lnTo>
                  <a:pt x="2166008" y="820845"/>
                </a:lnTo>
                <a:cubicBezTo>
                  <a:pt x="2178135" y="832874"/>
                  <a:pt x="2217236" y="840322"/>
                  <a:pt x="2214914" y="861663"/>
                </a:cubicBezTo>
                <a:cubicBezTo>
                  <a:pt x="2222647" y="857870"/>
                  <a:pt x="2233303" y="876056"/>
                  <a:pt x="2242769" y="879361"/>
                </a:cubicBezTo>
                <a:lnTo>
                  <a:pt x="2240646" y="886481"/>
                </a:lnTo>
                <a:lnTo>
                  <a:pt x="2264649" y="899636"/>
                </a:lnTo>
                <a:lnTo>
                  <a:pt x="2263044" y="896624"/>
                </a:lnTo>
                <a:lnTo>
                  <a:pt x="2278806" y="906954"/>
                </a:lnTo>
                <a:lnTo>
                  <a:pt x="2278784" y="906902"/>
                </a:lnTo>
                <a:lnTo>
                  <a:pt x="2278852" y="906985"/>
                </a:lnTo>
                <a:lnTo>
                  <a:pt x="2278872" y="906998"/>
                </a:lnTo>
                <a:lnTo>
                  <a:pt x="2278858" y="906991"/>
                </a:lnTo>
                <a:lnTo>
                  <a:pt x="2289585" y="919807"/>
                </a:lnTo>
                <a:lnTo>
                  <a:pt x="2285567" y="918640"/>
                </a:lnTo>
                <a:lnTo>
                  <a:pt x="2292352" y="924855"/>
                </a:lnTo>
                <a:cubicBezTo>
                  <a:pt x="2303208" y="930002"/>
                  <a:pt x="2314726" y="933533"/>
                  <a:pt x="2323583" y="940156"/>
                </a:cubicBezTo>
                <a:lnTo>
                  <a:pt x="2322566" y="941988"/>
                </a:lnTo>
                <a:lnTo>
                  <a:pt x="2344143" y="950406"/>
                </a:lnTo>
                <a:cubicBezTo>
                  <a:pt x="2335500" y="952380"/>
                  <a:pt x="2350393" y="949409"/>
                  <a:pt x="2354983" y="954567"/>
                </a:cubicBezTo>
                <a:cubicBezTo>
                  <a:pt x="2362976" y="955863"/>
                  <a:pt x="2371482" y="963784"/>
                  <a:pt x="2375806" y="972210"/>
                </a:cubicBezTo>
                <a:lnTo>
                  <a:pt x="2387563" y="980498"/>
                </a:lnTo>
                <a:cubicBezTo>
                  <a:pt x="2371490" y="975505"/>
                  <a:pt x="2382405" y="989368"/>
                  <a:pt x="2378352" y="996500"/>
                </a:cubicBezTo>
                <a:lnTo>
                  <a:pt x="2389835" y="996334"/>
                </a:lnTo>
                <a:cubicBezTo>
                  <a:pt x="2390569" y="1001517"/>
                  <a:pt x="2381207" y="998117"/>
                  <a:pt x="2385695" y="1003371"/>
                </a:cubicBezTo>
                <a:cubicBezTo>
                  <a:pt x="2393321" y="1003231"/>
                  <a:pt x="2408079" y="1013708"/>
                  <a:pt x="2417827" y="1009997"/>
                </a:cubicBezTo>
                <a:cubicBezTo>
                  <a:pt x="2418296" y="1007784"/>
                  <a:pt x="2417657" y="1005002"/>
                  <a:pt x="2416350" y="1002128"/>
                </a:cubicBezTo>
                <a:cubicBezTo>
                  <a:pt x="2415489" y="1002038"/>
                  <a:pt x="2415489" y="1002038"/>
                  <a:pt x="2416276" y="1001840"/>
                </a:cubicBezTo>
                <a:lnTo>
                  <a:pt x="2416041" y="1001169"/>
                </a:lnTo>
                <a:cubicBezTo>
                  <a:pt x="2416116" y="1001457"/>
                  <a:pt x="2416205" y="1001553"/>
                  <a:pt x="2416470" y="1001839"/>
                </a:cubicBezTo>
                <a:cubicBezTo>
                  <a:pt x="2417537" y="1001736"/>
                  <a:pt x="2419410" y="1001246"/>
                  <a:pt x="2420422" y="1000664"/>
                </a:cubicBezTo>
                <a:cubicBezTo>
                  <a:pt x="2428739" y="1008585"/>
                  <a:pt x="2427234" y="1003409"/>
                  <a:pt x="2429131" y="1000226"/>
                </a:cubicBezTo>
                <a:cubicBezTo>
                  <a:pt x="2431144" y="1010973"/>
                  <a:pt x="2435997" y="1014113"/>
                  <a:pt x="2439268" y="1018896"/>
                </a:cubicBezTo>
                <a:cubicBezTo>
                  <a:pt x="2455540" y="1006117"/>
                  <a:pt x="2469334" y="1000077"/>
                  <a:pt x="2479133" y="1005203"/>
                </a:cubicBezTo>
                <a:cubicBezTo>
                  <a:pt x="2468201" y="1011611"/>
                  <a:pt x="2458565" y="1012726"/>
                  <a:pt x="2450760" y="1026895"/>
                </a:cubicBezTo>
                <a:cubicBezTo>
                  <a:pt x="2450534" y="1027281"/>
                  <a:pt x="2450519" y="1027475"/>
                  <a:pt x="2450400" y="1027762"/>
                </a:cubicBezTo>
                <a:cubicBezTo>
                  <a:pt x="2452514" y="1029000"/>
                  <a:pt x="2454881" y="1030714"/>
                  <a:pt x="2457158" y="1032332"/>
                </a:cubicBezTo>
                <a:cubicBezTo>
                  <a:pt x="2459969" y="1030970"/>
                  <a:pt x="2462899" y="1029319"/>
                  <a:pt x="2464622" y="1028253"/>
                </a:cubicBezTo>
                <a:cubicBezTo>
                  <a:pt x="2463366" y="1030662"/>
                  <a:pt x="2461860" y="1032591"/>
                  <a:pt x="2460264" y="1034427"/>
                </a:cubicBezTo>
                <a:cubicBezTo>
                  <a:pt x="2464866" y="1037089"/>
                  <a:pt x="2468837" y="1038027"/>
                  <a:pt x="2469846" y="1031581"/>
                </a:cubicBezTo>
                <a:cubicBezTo>
                  <a:pt x="2469996" y="1047433"/>
                  <a:pt x="2474900" y="1035779"/>
                  <a:pt x="2473406" y="1048180"/>
                </a:cubicBezTo>
                <a:cubicBezTo>
                  <a:pt x="2468918" y="1042924"/>
                  <a:pt x="2462149" y="1040851"/>
                  <a:pt x="2455003" y="1039839"/>
                </a:cubicBezTo>
                <a:lnTo>
                  <a:pt x="2446828" y="1048621"/>
                </a:lnTo>
                <a:lnTo>
                  <a:pt x="2446582" y="1048535"/>
                </a:lnTo>
                <a:lnTo>
                  <a:pt x="2446654" y="1048807"/>
                </a:lnTo>
                <a:lnTo>
                  <a:pt x="2427215" y="1069692"/>
                </a:lnTo>
                <a:cubicBezTo>
                  <a:pt x="2436250" y="1062914"/>
                  <a:pt x="2442961" y="1058645"/>
                  <a:pt x="2448580" y="1055920"/>
                </a:cubicBezTo>
                <a:lnTo>
                  <a:pt x="2446654" y="1048807"/>
                </a:lnTo>
                <a:lnTo>
                  <a:pt x="2446828" y="1048621"/>
                </a:lnTo>
                <a:lnTo>
                  <a:pt x="2458017" y="1052499"/>
                </a:lnTo>
                <a:cubicBezTo>
                  <a:pt x="2472550" y="1050394"/>
                  <a:pt x="2469973" y="1068950"/>
                  <a:pt x="2479697" y="1077346"/>
                </a:cubicBezTo>
                <a:cubicBezTo>
                  <a:pt x="2480234" y="1076671"/>
                  <a:pt x="2480596" y="1075803"/>
                  <a:pt x="2480688" y="1074649"/>
                </a:cubicBezTo>
                <a:cubicBezTo>
                  <a:pt x="2481439" y="1076085"/>
                  <a:pt x="2481715" y="1077429"/>
                  <a:pt x="2481902" y="1078676"/>
                </a:cubicBezTo>
                <a:cubicBezTo>
                  <a:pt x="2485024" y="1080578"/>
                  <a:pt x="2489084" y="1081611"/>
                  <a:pt x="2495108" y="1080998"/>
                </a:cubicBezTo>
                <a:cubicBezTo>
                  <a:pt x="2492962" y="1076591"/>
                  <a:pt x="2489796" y="1071711"/>
                  <a:pt x="2489421" y="1069217"/>
                </a:cubicBezTo>
                <a:lnTo>
                  <a:pt x="2504711" y="1067216"/>
                </a:lnTo>
                <a:lnTo>
                  <a:pt x="2504747" y="1065663"/>
                </a:lnTo>
                <a:lnTo>
                  <a:pt x="2505561" y="1066332"/>
                </a:lnTo>
                <a:lnTo>
                  <a:pt x="2504791" y="1067205"/>
                </a:lnTo>
                <a:lnTo>
                  <a:pt x="2504814" y="1067202"/>
                </a:lnTo>
                <a:cubicBezTo>
                  <a:pt x="2504373" y="1083248"/>
                  <a:pt x="2495841" y="1106260"/>
                  <a:pt x="2483921" y="1104699"/>
                </a:cubicBezTo>
                <a:cubicBezTo>
                  <a:pt x="2482604" y="1100767"/>
                  <a:pt x="2480107" y="1098284"/>
                  <a:pt x="2477372" y="1096379"/>
                </a:cubicBezTo>
                <a:cubicBezTo>
                  <a:pt x="2469226" y="1106422"/>
                  <a:pt x="2464201" y="1118362"/>
                  <a:pt x="2454821" y="1132926"/>
                </a:cubicBezTo>
                <a:cubicBezTo>
                  <a:pt x="2513129" y="1065710"/>
                  <a:pt x="2434912" y="1214990"/>
                  <a:pt x="2499767" y="1120742"/>
                </a:cubicBezTo>
                <a:cubicBezTo>
                  <a:pt x="2496855" y="1207120"/>
                  <a:pt x="2601129" y="1210808"/>
                  <a:pt x="2568803" y="1279691"/>
                </a:cubicBezTo>
                <a:cubicBezTo>
                  <a:pt x="2551990" y="1307363"/>
                  <a:pt x="2597505" y="1277593"/>
                  <a:pt x="2605597" y="1282348"/>
                </a:cubicBezTo>
                <a:lnTo>
                  <a:pt x="2578989" y="1310752"/>
                </a:lnTo>
                <a:cubicBezTo>
                  <a:pt x="2645288" y="1274326"/>
                  <a:pt x="2611553" y="1303830"/>
                  <a:pt x="2682260" y="1270064"/>
                </a:cubicBezTo>
                <a:cubicBezTo>
                  <a:pt x="2641834" y="1296535"/>
                  <a:pt x="2631869" y="1315906"/>
                  <a:pt x="2617230" y="1351156"/>
                </a:cubicBezTo>
                <a:lnTo>
                  <a:pt x="2686763" y="1304621"/>
                </a:lnTo>
                <a:lnTo>
                  <a:pt x="2649640" y="1352014"/>
                </a:lnTo>
                <a:cubicBezTo>
                  <a:pt x="2671501" y="1340449"/>
                  <a:pt x="2672449" y="1353605"/>
                  <a:pt x="2673102" y="1366857"/>
                </a:cubicBezTo>
                <a:cubicBezTo>
                  <a:pt x="2723052" y="1324093"/>
                  <a:pt x="2743394" y="1350002"/>
                  <a:pt x="2772293" y="1326578"/>
                </a:cubicBezTo>
                <a:cubicBezTo>
                  <a:pt x="2724195" y="1392675"/>
                  <a:pt x="2804921" y="1328301"/>
                  <a:pt x="2758335" y="1388913"/>
                </a:cubicBezTo>
                <a:cubicBezTo>
                  <a:pt x="2768390" y="1382607"/>
                  <a:pt x="2777695" y="1378418"/>
                  <a:pt x="2786209" y="1375678"/>
                </a:cubicBezTo>
                <a:cubicBezTo>
                  <a:pt x="2807184" y="1346635"/>
                  <a:pt x="2832984" y="1316314"/>
                  <a:pt x="2827427" y="1334791"/>
                </a:cubicBezTo>
                <a:cubicBezTo>
                  <a:pt x="2828585" y="1334784"/>
                  <a:pt x="2828939" y="1335167"/>
                  <a:pt x="2829903" y="1335161"/>
                </a:cubicBezTo>
                <a:lnTo>
                  <a:pt x="2800466" y="1372230"/>
                </a:lnTo>
                <a:cubicBezTo>
                  <a:pt x="2814243" y="1369936"/>
                  <a:pt x="2824591" y="1371889"/>
                  <a:pt x="2829530" y="1375126"/>
                </a:cubicBezTo>
                <a:cubicBezTo>
                  <a:pt x="2830397" y="1370414"/>
                  <a:pt x="2834173" y="1361936"/>
                  <a:pt x="2839129" y="1352012"/>
                </a:cubicBezTo>
                <a:cubicBezTo>
                  <a:pt x="2837062" y="1359611"/>
                  <a:pt x="2833551" y="1368378"/>
                  <a:pt x="2830889" y="1376174"/>
                </a:cubicBezTo>
                <a:cubicBezTo>
                  <a:pt x="2831792" y="1376937"/>
                  <a:pt x="2832590" y="1377797"/>
                  <a:pt x="2832807" y="1378660"/>
                </a:cubicBezTo>
                <a:cubicBezTo>
                  <a:pt x="2831500" y="1379340"/>
                  <a:pt x="2830430" y="1379444"/>
                  <a:pt x="2829882" y="1379062"/>
                </a:cubicBezTo>
                <a:cubicBezTo>
                  <a:pt x="2826241" y="1390613"/>
                  <a:pt x="2826576" y="1398295"/>
                  <a:pt x="2843118" y="1391661"/>
                </a:cubicBezTo>
                <a:cubicBezTo>
                  <a:pt x="2815285" y="1464552"/>
                  <a:pt x="2962634" y="1364515"/>
                  <a:pt x="2917148" y="1459994"/>
                </a:cubicBezTo>
                <a:cubicBezTo>
                  <a:pt x="2920729" y="1449212"/>
                  <a:pt x="2918791" y="1441057"/>
                  <a:pt x="2905673" y="1451800"/>
                </a:cubicBezTo>
                <a:cubicBezTo>
                  <a:pt x="2928713" y="1468280"/>
                  <a:pt x="2901126" y="1535789"/>
                  <a:pt x="2938941" y="1522397"/>
                </a:cubicBezTo>
                <a:lnTo>
                  <a:pt x="2969039" y="1490224"/>
                </a:lnTo>
                <a:cubicBezTo>
                  <a:pt x="2997655" y="1490338"/>
                  <a:pt x="3019043" y="1491650"/>
                  <a:pt x="3028815" y="1505325"/>
                </a:cubicBezTo>
                <a:lnTo>
                  <a:pt x="3064695" y="1470813"/>
                </a:lnTo>
                <a:cubicBezTo>
                  <a:pt x="3066758" y="1485691"/>
                  <a:pt x="3091456" y="1488327"/>
                  <a:pt x="3107767" y="1497498"/>
                </a:cubicBezTo>
                <a:cubicBezTo>
                  <a:pt x="3111844" y="1499790"/>
                  <a:pt x="3115398" y="1502491"/>
                  <a:pt x="3117941" y="1505894"/>
                </a:cubicBezTo>
                <a:cubicBezTo>
                  <a:pt x="3125575" y="1516102"/>
                  <a:pt x="3124126" y="1532628"/>
                  <a:pt x="3100503" y="1563391"/>
                </a:cubicBezTo>
                <a:cubicBezTo>
                  <a:pt x="3133157" y="1540042"/>
                  <a:pt x="3116146" y="1594904"/>
                  <a:pt x="3134967" y="1595748"/>
                </a:cubicBezTo>
                <a:lnTo>
                  <a:pt x="3109767" y="1624626"/>
                </a:lnTo>
                <a:cubicBezTo>
                  <a:pt x="3112709" y="1646415"/>
                  <a:pt x="3130073" y="1645060"/>
                  <a:pt x="3145381" y="1645256"/>
                </a:cubicBezTo>
                <a:cubicBezTo>
                  <a:pt x="3111963" y="1726346"/>
                  <a:pt x="3191849" y="1697037"/>
                  <a:pt x="3209379" y="1724309"/>
                </a:cubicBezTo>
                <a:lnTo>
                  <a:pt x="3201423" y="1732043"/>
                </a:lnTo>
                <a:lnTo>
                  <a:pt x="3243308" y="1737262"/>
                </a:lnTo>
                <a:cubicBezTo>
                  <a:pt x="3212034" y="1754361"/>
                  <a:pt x="3265152" y="1725889"/>
                  <a:pt x="3264722" y="1739439"/>
                </a:cubicBezTo>
                <a:cubicBezTo>
                  <a:pt x="3285467" y="1734411"/>
                  <a:pt x="3289508" y="1753408"/>
                  <a:pt x="3279246" y="1778736"/>
                </a:cubicBezTo>
                <a:lnTo>
                  <a:pt x="3291691" y="1795087"/>
                </a:lnTo>
                <a:cubicBezTo>
                  <a:pt x="3256961" y="1795492"/>
                  <a:pt x="3251792" y="1832796"/>
                  <a:pt x="3219643" y="1862964"/>
                </a:cubicBezTo>
                <a:lnTo>
                  <a:pt x="3254388" y="1849400"/>
                </a:lnTo>
                <a:cubicBezTo>
                  <a:pt x="3242024" y="1867437"/>
                  <a:pt x="3223354" y="1865919"/>
                  <a:pt x="3222343" y="1879471"/>
                </a:cubicBezTo>
                <a:cubicBezTo>
                  <a:pt x="3245542" y="1870397"/>
                  <a:pt x="3260921" y="1890955"/>
                  <a:pt x="3300460" y="1867083"/>
                </a:cubicBezTo>
                <a:cubicBezTo>
                  <a:pt x="3307976" y="1858871"/>
                  <a:pt x="3313846" y="1849516"/>
                  <a:pt x="3317832" y="1840847"/>
                </a:cubicBezTo>
                <a:cubicBezTo>
                  <a:pt x="3315054" y="1841823"/>
                  <a:pt x="3315559" y="1841533"/>
                  <a:pt x="3318282" y="1840076"/>
                </a:cubicBezTo>
                <a:cubicBezTo>
                  <a:pt x="3318729" y="1839304"/>
                  <a:pt x="3319074" y="1838628"/>
                  <a:pt x="3319521" y="1837858"/>
                </a:cubicBezTo>
                <a:cubicBezTo>
                  <a:pt x="3319267" y="1838630"/>
                  <a:pt x="3319146" y="1838918"/>
                  <a:pt x="3319084" y="1839686"/>
                </a:cubicBezTo>
                <a:lnTo>
                  <a:pt x="3334443" y="1830913"/>
                </a:lnTo>
                <a:lnTo>
                  <a:pt x="3333606" y="1823556"/>
                </a:lnTo>
                <a:cubicBezTo>
                  <a:pt x="3338428" y="1823526"/>
                  <a:pt x="3340142" y="1824380"/>
                  <a:pt x="3339899" y="1825739"/>
                </a:cubicBezTo>
                <a:lnTo>
                  <a:pt x="3334546" y="1830854"/>
                </a:lnTo>
                <a:lnTo>
                  <a:pt x="3334553" y="1830850"/>
                </a:lnTo>
                <a:cubicBezTo>
                  <a:pt x="3337731" y="1849756"/>
                  <a:pt x="3347463" y="1833270"/>
                  <a:pt x="3362063" y="1819731"/>
                </a:cubicBezTo>
                <a:cubicBezTo>
                  <a:pt x="3322125" y="1879151"/>
                  <a:pt x="3363869" y="1856607"/>
                  <a:pt x="3311839" y="1920138"/>
                </a:cubicBezTo>
                <a:cubicBezTo>
                  <a:pt x="3368381" y="1846207"/>
                  <a:pt x="3339598" y="1951958"/>
                  <a:pt x="3397663" y="1886567"/>
                </a:cubicBezTo>
                <a:cubicBezTo>
                  <a:pt x="3353691" y="1942265"/>
                  <a:pt x="3401224" y="1896057"/>
                  <a:pt x="3361677" y="1941255"/>
                </a:cubicBezTo>
                <a:cubicBezTo>
                  <a:pt x="3363699" y="1914153"/>
                  <a:pt x="3302620" y="1940944"/>
                  <a:pt x="3269962" y="1949018"/>
                </a:cubicBezTo>
                <a:lnTo>
                  <a:pt x="3248636" y="1987097"/>
                </a:lnTo>
                <a:cubicBezTo>
                  <a:pt x="3182688" y="2031015"/>
                  <a:pt x="3249119" y="1942231"/>
                  <a:pt x="3223199" y="1952763"/>
                </a:cubicBezTo>
                <a:cubicBezTo>
                  <a:pt x="3240961" y="1945354"/>
                  <a:pt x="3235862" y="1967672"/>
                  <a:pt x="3222839" y="1979567"/>
                </a:cubicBezTo>
                <a:lnTo>
                  <a:pt x="3265726" y="1937133"/>
                </a:lnTo>
                <a:cubicBezTo>
                  <a:pt x="3270011" y="1904734"/>
                  <a:pt x="3223453" y="1922502"/>
                  <a:pt x="3191270" y="1930670"/>
                </a:cubicBezTo>
                <a:cubicBezTo>
                  <a:pt x="3188472" y="1942506"/>
                  <a:pt x="3178995" y="1945253"/>
                  <a:pt x="3167092" y="1949359"/>
                </a:cubicBezTo>
                <a:lnTo>
                  <a:pt x="3134145" y="1978667"/>
                </a:lnTo>
                <a:lnTo>
                  <a:pt x="3133729" y="1979053"/>
                </a:lnTo>
                <a:lnTo>
                  <a:pt x="3140604" y="1981030"/>
                </a:lnTo>
                <a:cubicBezTo>
                  <a:pt x="3127958" y="1998975"/>
                  <a:pt x="3107216" y="2002752"/>
                  <a:pt x="3089976" y="2009678"/>
                </a:cubicBezTo>
                <a:cubicBezTo>
                  <a:pt x="3093688" y="1989002"/>
                  <a:pt x="3086210" y="1973195"/>
                  <a:pt x="3076555" y="1959228"/>
                </a:cubicBezTo>
                <a:cubicBezTo>
                  <a:pt x="3072341" y="1962424"/>
                  <a:pt x="3068354" y="1965235"/>
                  <a:pt x="3065303" y="1967174"/>
                </a:cubicBezTo>
                <a:cubicBezTo>
                  <a:pt x="3069146" y="1963789"/>
                  <a:pt x="3072467" y="1960887"/>
                  <a:pt x="3075773" y="1958176"/>
                </a:cubicBezTo>
                <a:cubicBezTo>
                  <a:pt x="3059085" y="1934743"/>
                  <a:pt x="3036929" y="1916914"/>
                  <a:pt x="3053690" y="1891066"/>
                </a:cubicBezTo>
                <a:cubicBezTo>
                  <a:pt x="3047210" y="1906667"/>
                  <a:pt x="3066137" y="1907419"/>
                  <a:pt x="3083391" y="1900300"/>
                </a:cubicBezTo>
                <a:lnTo>
                  <a:pt x="3090584" y="1871245"/>
                </a:lnTo>
                <a:cubicBezTo>
                  <a:pt x="3101450" y="1879824"/>
                  <a:pt x="3068971" y="1923442"/>
                  <a:pt x="3097301" y="1924711"/>
                </a:cubicBezTo>
                <a:cubicBezTo>
                  <a:pt x="3123389" y="1896789"/>
                  <a:pt x="3172201" y="1872668"/>
                  <a:pt x="3200969" y="1826094"/>
                </a:cubicBezTo>
                <a:cubicBezTo>
                  <a:pt x="3218829" y="1757298"/>
                  <a:pt x="3105592" y="1869233"/>
                  <a:pt x="3085066" y="1825550"/>
                </a:cubicBezTo>
                <a:cubicBezTo>
                  <a:pt x="3073485" y="1830425"/>
                  <a:pt x="3137563" y="1790552"/>
                  <a:pt x="3105627" y="1786231"/>
                </a:cubicBezTo>
                <a:cubicBezTo>
                  <a:pt x="3063586" y="1788793"/>
                  <a:pt x="3000379" y="1820400"/>
                  <a:pt x="2945379" y="1864827"/>
                </a:cubicBezTo>
                <a:cubicBezTo>
                  <a:pt x="2950724" y="1870176"/>
                  <a:pt x="2956262" y="1875522"/>
                  <a:pt x="2961609" y="1880869"/>
                </a:cubicBezTo>
                <a:cubicBezTo>
                  <a:pt x="2967926" y="1881406"/>
                  <a:pt x="2971476" y="1883979"/>
                  <a:pt x="2970249" y="1889558"/>
                </a:cubicBezTo>
                <a:cubicBezTo>
                  <a:pt x="2985314" y="1904549"/>
                  <a:pt x="3000185" y="1919540"/>
                  <a:pt x="3014774" y="1934436"/>
                </a:cubicBezTo>
                <a:lnTo>
                  <a:pt x="3024368" y="1925541"/>
                </a:lnTo>
                <a:lnTo>
                  <a:pt x="3015482" y="1935200"/>
                </a:lnTo>
                <a:cubicBezTo>
                  <a:pt x="3045565" y="1965758"/>
                  <a:pt x="3074609" y="1996033"/>
                  <a:pt x="3103001" y="2026024"/>
                </a:cubicBezTo>
                <a:lnTo>
                  <a:pt x="3104194" y="2024385"/>
                </a:lnTo>
                <a:cubicBezTo>
                  <a:pt x="3104044" y="2025057"/>
                  <a:pt x="3103700" y="2025732"/>
                  <a:pt x="3103356" y="2026407"/>
                </a:cubicBezTo>
                <a:cubicBezTo>
                  <a:pt x="3111785" y="2035289"/>
                  <a:pt x="3120024" y="2044174"/>
                  <a:pt x="3128366" y="2052960"/>
                </a:cubicBezTo>
                <a:cubicBezTo>
                  <a:pt x="3141498" y="2036165"/>
                  <a:pt x="3154554" y="2019082"/>
                  <a:pt x="3164796" y="2008164"/>
                </a:cubicBezTo>
                <a:cubicBezTo>
                  <a:pt x="3145094" y="2031053"/>
                  <a:pt x="3140134" y="2045781"/>
                  <a:pt x="3133873" y="2058690"/>
                </a:cubicBezTo>
                <a:cubicBezTo>
                  <a:pt x="3134582" y="2059454"/>
                  <a:pt x="3135290" y="2060218"/>
                  <a:pt x="3136000" y="2060984"/>
                </a:cubicBezTo>
                <a:cubicBezTo>
                  <a:pt x="3155999" y="2076904"/>
                  <a:pt x="3175719" y="2092730"/>
                  <a:pt x="3195259" y="2108365"/>
                </a:cubicBezTo>
                <a:cubicBezTo>
                  <a:pt x="3197226" y="2106721"/>
                  <a:pt x="3200755" y="2103625"/>
                  <a:pt x="3205616" y="2098407"/>
                </a:cubicBezTo>
                <a:lnTo>
                  <a:pt x="3188517" y="2100049"/>
                </a:lnTo>
                <a:cubicBezTo>
                  <a:pt x="3240070" y="2050646"/>
                  <a:pt x="3278544" y="2062228"/>
                  <a:pt x="3310326" y="2024761"/>
                </a:cubicBezTo>
                <a:cubicBezTo>
                  <a:pt x="3300828" y="2045474"/>
                  <a:pt x="3272585" y="2064377"/>
                  <a:pt x="3300910" y="2066894"/>
                </a:cubicBezTo>
                <a:cubicBezTo>
                  <a:pt x="3336260" y="2054189"/>
                  <a:pt x="3339718" y="2014207"/>
                  <a:pt x="3352453" y="1996358"/>
                </a:cubicBezTo>
                <a:lnTo>
                  <a:pt x="3404639" y="1973068"/>
                </a:lnTo>
                <a:lnTo>
                  <a:pt x="3409148" y="1967767"/>
                </a:lnTo>
                <a:lnTo>
                  <a:pt x="3409899" y="1969204"/>
                </a:lnTo>
                <a:lnTo>
                  <a:pt x="3405254" y="1972793"/>
                </a:lnTo>
                <a:lnTo>
                  <a:pt x="3405270" y="1972788"/>
                </a:lnTo>
                <a:cubicBezTo>
                  <a:pt x="3358864" y="2028786"/>
                  <a:pt x="3266693" y="2117631"/>
                  <a:pt x="3234942" y="2125221"/>
                </a:cubicBezTo>
                <a:cubicBezTo>
                  <a:pt x="3254511" y="2092155"/>
                  <a:pt x="3227941" y="2095295"/>
                  <a:pt x="3200700" y="2112560"/>
                </a:cubicBezTo>
                <a:cubicBezTo>
                  <a:pt x="3265369" y="2164521"/>
                  <a:pt x="3326988" y="2214867"/>
                  <a:pt x="3385062" y="2262642"/>
                </a:cubicBezTo>
                <a:cubicBezTo>
                  <a:pt x="3393706" y="2257113"/>
                  <a:pt x="3401368" y="2255335"/>
                  <a:pt x="3406667" y="2244739"/>
                </a:cubicBezTo>
                <a:cubicBezTo>
                  <a:pt x="3405800" y="2236481"/>
                  <a:pt x="3391473" y="2245503"/>
                  <a:pt x="3385531" y="2247460"/>
                </a:cubicBezTo>
                <a:cubicBezTo>
                  <a:pt x="3408068" y="2220521"/>
                  <a:pt x="3426547" y="2201965"/>
                  <a:pt x="3450698" y="2178857"/>
                </a:cubicBezTo>
                <a:cubicBezTo>
                  <a:pt x="3439306" y="2192088"/>
                  <a:pt x="3418455" y="2223148"/>
                  <a:pt x="3415139" y="2237769"/>
                </a:cubicBezTo>
                <a:lnTo>
                  <a:pt x="3420979" y="2235908"/>
                </a:lnTo>
                <a:cubicBezTo>
                  <a:pt x="3414217" y="2254971"/>
                  <a:pt x="3398630" y="2260540"/>
                  <a:pt x="3386879" y="2263975"/>
                </a:cubicBezTo>
                <a:cubicBezTo>
                  <a:pt x="3424910" y="2295155"/>
                  <a:pt x="3461476" y="2325386"/>
                  <a:pt x="3496326" y="2354185"/>
                </a:cubicBezTo>
                <a:cubicBezTo>
                  <a:pt x="3501735" y="2358762"/>
                  <a:pt x="3506984" y="2362957"/>
                  <a:pt x="3512303" y="2367439"/>
                </a:cubicBezTo>
                <a:lnTo>
                  <a:pt x="3514233" y="2363875"/>
                </a:lnTo>
                <a:cubicBezTo>
                  <a:pt x="3529182" y="2351966"/>
                  <a:pt x="3518848" y="2373451"/>
                  <a:pt x="3523773" y="2376881"/>
                </a:cubicBezTo>
                <a:cubicBezTo>
                  <a:pt x="3523860" y="2376976"/>
                  <a:pt x="3523860" y="2376976"/>
                  <a:pt x="3523860" y="2376976"/>
                </a:cubicBezTo>
                <a:cubicBezTo>
                  <a:pt x="3524602" y="2377356"/>
                  <a:pt x="3525550" y="2377541"/>
                  <a:pt x="3527037" y="2377052"/>
                </a:cubicBezTo>
                <a:lnTo>
                  <a:pt x="3524764" y="2377739"/>
                </a:lnTo>
                <a:cubicBezTo>
                  <a:pt x="3752536" y="2566271"/>
                  <a:pt x="3899896" y="2693810"/>
                  <a:pt x="3899896" y="2693810"/>
                </a:cubicBezTo>
                <a:cubicBezTo>
                  <a:pt x="3899896" y="2693810"/>
                  <a:pt x="3728517" y="2570067"/>
                  <a:pt x="3476115" y="2378612"/>
                </a:cubicBezTo>
                <a:cubicBezTo>
                  <a:pt x="3426203" y="2340683"/>
                  <a:pt x="3373025" y="2300275"/>
                  <a:pt x="3317316" y="2257770"/>
                </a:cubicBezTo>
                <a:cubicBezTo>
                  <a:pt x="3316795" y="2258253"/>
                  <a:pt x="3316363" y="2258834"/>
                  <a:pt x="3315842" y="2259317"/>
                </a:cubicBezTo>
                <a:cubicBezTo>
                  <a:pt x="3324579" y="2269159"/>
                  <a:pt x="3333301" y="2279191"/>
                  <a:pt x="3341758" y="2288939"/>
                </a:cubicBezTo>
                <a:cubicBezTo>
                  <a:pt x="3345801" y="2293718"/>
                  <a:pt x="3349666" y="2298304"/>
                  <a:pt x="3353726" y="2302891"/>
                </a:cubicBezTo>
                <a:cubicBezTo>
                  <a:pt x="3508442" y="2427697"/>
                  <a:pt x="3652600" y="2544880"/>
                  <a:pt x="3779979" y="2649199"/>
                </a:cubicBezTo>
                <a:cubicBezTo>
                  <a:pt x="4110947" y="2919523"/>
                  <a:pt x="4328487" y="3103505"/>
                  <a:pt x="4328487" y="3103505"/>
                </a:cubicBezTo>
                <a:cubicBezTo>
                  <a:pt x="4328487" y="3103505"/>
                  <a:pt x="4098983" y="2933813"/>
                  <a:pt x="3759677" y="2673531"/>
                </a:cubicBezTo>
                <a:cubicBezTo>
                  <a:pt x="3676751" y="2610249"/>
                  <a:pt x="3587254" y="2541341"/>
                  <a:pt x="3492874" y="2468426"/>
                </a:cubicBezTo>
                <a:cubicBezTo>
                  <a:pt x="3509161" y="2488501"/>
                  <a:pt x="3524757" y="2507619"/>
                  <a:pt x="3539199" y="2525493"/>
                </a:cubicBezTo>
                <a:cubicBezTo>
                  <a:pt x="3752324" y="2702201"/>
                  <a:pt x="3887658" y="2818863"/>
                  <a:pt x="3887658" y="2818863"/>
                </a:cubicBezTo>
                <a:cubicBezTo>
                  <a:pt x="3887658" y="2818863"/>
                  <a:pt x="3779374" y="2740369"/>
                  <a:pt x="3607735" y="2611535"/>
                </a:cubicBezTo>
                <a:lnTo>
                  <a:pt x="3632836" y="2643813"/>
                </a:lnTo>
                <a:lnTo>
                  <a:pt x="3641361" y="2638803"/>
                </a:lnTo>
                <a:cubicBezTo>
                  <a:pt x="3636842" y="2637486"/>
                  <a:pt x="3644653" y="2645699"/>
                  <a:pt x="3644516" y="2649735"/>
                </a:cubicBezTo>
                <a:lnTo>
                  <a:pt x="3633896" y="2645172"/>
                </a:lnTo>
                <a:lnTo>
                  <a:pt x="3656894" y="2674746"/>
                </a:lnTo>
                <a:cubicBezTo>
                  <a:pt x="3669182" y="2690559"/>
                  <a:pt x="3677205" y="2700884"/>
                  <a:pt x="3680480" y="2705041"/>
                </a:cubicBezTo>
                <a:cubicBezTo>
                  <a:pt x="3735950" y="2750430"/>
                  <a:pt x="3788066" y="2793246"/>
                  <a:pt x="3836013" y="2832821"/>
                </a:cubicBezTo>
                <a:cubicBezTo>
                  <a:pt x="3836663" y="2833104"/>
                  <a:pt x="3837316" y="2833389"/>
                  <a:pt x="3838143" y="2833863"/>
                </a:cubicBezTo>
                <a:cubicBezTo>
                  <a:pt x="3838039" y="2833960"/>
                  <a:pt x="3837831" y="2834153"/>
                  <a:pt x="3837727" y="2834250"/>
                </a:cubicBezTo>
                <a:cubicBezTo>
                  <a:pt x="3838082" y="2834633"/>
                  <a:pt x="3838452" y="2834822"/>
                  <a:pt x="3838718" y="2835110"/>
                </a:cubicBezTo>
                <a:cubicBezTo>
                  <a:pt x="3855366" y="2821271"/>
                  <a:pt x="3852190" y="2824749"/>
                  <a:pt x="3839988" y="2836064"/>
                </a:cubicBezTo>
                <a:cubicBezTo>
                  <a:pt x="3858596" y="2851319"/>
                  <a:pt x="3876555" y="2866291"/>
                  <a:pt x="3893892" y="2880595"/>
                </a:cubicBezTo>
                <a:lnTo>
                  <a:pt x="3899044" y="2876530"/>
                </a:lnTo>
                <a:cubicBezTo>
                  <a:pt x="3884748" y="2894581"/>
                  <a:pt x="3951018" y="2854982"/>
                  <a:pt x="3910504" y="2894327"/>
                </a:cubicBezTo>
                <a:cubicBezTo>
                  <a:pt x="3959530" y="2934856"/>
                  <a:pt x="4003026" y="2971096"/>
                  <a:pt x="4040195" y="3002187"/>
                </a:cubicBezTo>
                <a:cubicBezTo>
                  <a:pt x="4062942" y="2988022"/>
                  <a:pt x="4084243" y="2975019"/>
                  <a:pt x="4090557" y="2973252"/>
                </a:cubicBezTo>
                <a:cubicBezTo>
                  <a:pt x="4076544" y="2981983"/>
                  <a:pt x="4062397" y="2993501"/>
                  <a:pt x="4045339" y="3006477"/>
                </a:cubicBezTo>
                <a:cubicBezTo>
                  <a:pt x="4048501" y="3009052"/>
                  <a:pt x="4051472" y="3011628"/>
                  <a:pt x="4054546" y="3014108"/>
                </a:cubicBezTo>
                <a:lnTo>
                  <a:pt x="4066953" y="3006152"/>
                </a:lnTo>
                <a:lnTo>
                  <a:pt x="4054635" y="3014202"/>
                </a:lnTo>
                <a:cubicBezTo>
                  <a:pt x="4140444" y="3085824"/>
                  <a:pt x="4188932" y="3127027"/>
                  <a:pt x="4188932" y="3127027"/>
                </a:cubicBezTo>
                <a:cubicBezTo>
                  <a:pt x="4188932" y="3127027"/>
                  <a:pt x="4136665" y="3088440"/>
                  <a:pt x="4045575" y="3020117"/>
                </a:cubicBezTo>
                <a:lnTo>
                  <a:pt x="4023689" y="3034373"/>
                </a:lnTo>
                <a:lnTo>
                  <a:pt x="4001254" y="3048246"/>
                </a:lnTo>
                <a:lnTo>
                  <a:pt x="4045398" y="3019927"/>
                </a:lnTo>
                <a:cubicBezTo>
                  <a:pt x="4042397" y="3017735"/>
                  <a:pt x="4039496" y="3015445"/>
                  <a:pt x="4036407" y="3013161"/>
                </a:cubicBezTo>
                <a:cubicBezTo>
                  <a:pt x="4028607" y="3018971"/>
                  <a:pt x="4020213" y="3024978"/>
                  <a:pt x="4010735" y="3031280"/>
                </a:cubicBezTo>
                <a:cubicBezTo>
                  <a:pt x="4023289" y="3020350"/>
                  <a:pt x="4030485" y="3013677"/>
                  <a:pt x="4032770" y="3010494"/>
                </a:cubicBezTo>
                <a:cubicBezTo>
                  <a:pt x="4032135" y="3010016"/>
                  <a:pt x="4031409" y="3009445"/>
                  <a:pt x="4030775" y="3008967"/>
                </a:cubicBezTo>
                <a:cubicBezTo>
                  <a:pt x="4029079" y="3009650"/>
                  <a:pt x="4026970" y="3010720"/>
                  <a:pt x="4023741" y="3012469"/>
                </a:cubicBezTo>
                <a:cubicBezTo>
                  <a:pt x="4025869" y="3011207"/>
                  <a:pt x="4028012" y="3009753"/>
                  <a:pt x="4030139" y="3008492"/>
                </a:cubicBezTo>
                <a:cubicBezTo>
                  <a:pt x="3991550" y="2979427"/>
                  <a:pt x="3946605" y="2945599"/>
                  <a:pt x="3896218" y="2907575"/>
                </a:cubicBezTo>
                <a:cubicBezTo>
                  <a:pt x="3888324" y="2914541"/>
                  <a:pt x="3878479" y="2922956"/>
                  <a:pt x="3866268" y="2933215"/>
                </a:cubicBezTo>
                <a:cubicBezTo>
                  <a:pt x="3914007" y="2897476"/>
                  <a:pt x="3857881" y="2950941"/>
                  <a:pt x="3875620" y="2941420"/>
                </a:cubicBezTo>
                <a:lnTo>
                  <a:pt x="3866852" y="2948488"/>
                </a:lnTo>
                <a:cubicBezTo>
                  <a:pt x="3869331" y="2951161"/>
                  <a:pt x="3871722" y="2953739"/>
                  <a:pt x="3874115" y="2956320"/>
                </a:cubicBezTo>
                <a:cubicBezTo>
                  <a:pt x="3891138" y="2944976"/>
                  <a:pt x="3888062" y="2949606"/>
                  <a:pt x="3877392" y="2959853"/>
                </a:cubicBezTo>
                <a:cubicBezTo>
                  <a:pt x="3884907" y="2968165"/>
                  <a:pt x="3892437" y="2976286"/>
                  <a:pt x="3899701" y="2984118"/>
                </a:cubicBezTo>
                <a:cubicBezTo>
                  <a:pt x="3903536" y="2981980"/>
                  <a:pt x="3905527" y="2981201"/>
                  <a:pt x="3903307" y="2983616"/>
                </a:cubicBezTo>
                <a:cubicBezTo>
                  <a:pt x="3921486" y="2972266"/>
                  <a:pt x="3920218" y="2977174"/>
                  <a:pt x="3906254" y="2991185"/>
                </a:cubicBezTo>
                <a:cubicBezTo>
                  <a:pt x="3908913" y="2994053"/>
                  <a:pt x="3911657" y="2997012"/>
                  <a:pt x="3914315" y="2999879"/>
                </a:cubicBezTo>
                <a:cubicBezTo>
                  <a:pt x="3928570" y="2990571"/>
                  <a:pt x="3935425" y="2986879"/>
                  <a:pt x="3915643" y="3001312"/>
                </a:cubicBezTo>
                <a:cubicBezTo>
                  <a:pt x="3918212" y="3004081"/>
                  <a:pt x="3920589" y="3006853"/>
                  <a:pt x="3923158" y="3009624"/>
                </a:cubicBezTo>
                <a:cubicBezTo>
                  <a:pt x="3929633" y="3004685"/>
                  <a:pt x="3937464" y="2998490"/>
                  <a:pt x="3945785" y="2992193"/>
                </a:cubicBezTo>
                <a:cubicBezTo>
                  <a:pt x="3936895" y="2999550"/>
                  <a:pt x="3929852" y="3005548"/>
                  <a:pt x="3923955" y="3010483"/>
                </a:cubicBezTo>
                <a:cubicBezTo>
                  <a:pt x="3925888" y="3012778"/>
                  <a:pt x="3927836" y="3014878"/>
                  <a:pt x="3929785" y="3016982"/>
                </a:cubicBezTo>
                <a:cubicBezTo>
                  <a:pt x="3932200" y="3014563"/>
                  <a:pt x="3933290" y="3013020"/>
                  <a:pt x="3931730" y="3013222"/>
                </a:cubicBezTo>
                <a:lnTo>
                  <a:pt x="3947042" y="3006308"/>
                </a:lnTo>
                <a:cubicBezTo>
                  <a:pt x="3944097" y="3008151"/>
                  <a:pt x="3937845" y="3012706"/>
                  <a:pt x="3930849" y="3018127"/>
                </a:cubicBezTo>
                <a:cubicBezTo>
                  <a:pt x="3932426" y="3020038"/>
                  <a:pt x="3934200" y="3021950"/>
                  <a:pt x="3935882" y="3023764"/>
                </a:cubicBezTo>
                <a:cubicBezTo>
                  <a:pt x="3937742" y="3025770"/>
                  <a:pt x="3939409" y="3027778"/>
                  <a:pt x="3941179" y="3029687"/>
                </a:cubicBezTo>
                <a:lnTo>
                  <a:pt x="3956741" y="3019698"/>
                </a:lnTo>
                <a:lnTo>
                  <a:pt x="3941888" y="3030451"/>
                </a:lnTo>
                <a:cubicBezTo>
                  <a:pt x="3943750" y="3032459"/>
                  <a:pt x="3945415" y="3034464"/>
                  <a:pt x="3947188" y="3036377"/>
                </a:cubicBezTo>
                <a:lnTo>
                  <a:pt x="3975534" y="3017373"/>
                </a:lnTo>
                <a:lnTo>
                  <a:pt x="3947808" y="3037044"/>
                </a:lnTo>
                <a:cubicBezTo>
                  <a:pt x="3948782" y="3038094"/>
                  <a:pt x="3949668" y="3039050"/>
                  <a:pt x="3950555" y="3040006"/>
                </a:cubicBezTo>
                <a:cubicBezTo>
                  <a:pt x="3951774" y="3039229"/>
                  <a:pt x="3952786" y="3038647"/>
                  <a:pt x="3954006" y="3037871"/>
                </a:cubicBezTo>
                <a:cubicBezTo>
                  <a:pt x="3952874" y="3038742"/>
                  <a:pt x="3952040" y="3039515"/>
                  <a:pt x="3950909" y="3040388"/>
                </a:cubicBezTo>
                <a:cubicBezTo>
                  <a:pt x="3953299" y="3042967"/>
                  <a:pt x="3955587" y="3045642"/>
                  <a:pt x="3957891" y="3048125"/>
                </a:cubicBezTo>
                <a:cubicBezTo>
                  <a:pt x="3959305" y="3047350"/>
                  <a:pt x="3959289" y="3047540"/>
                  <a:pt x="3958246" y="3048508"/>
                </a:cubicBezTo>
                <a:cubicBezTo>
                  <a:pt x="3964946" y="3056152"/>
                  <a:pt x="3971485" y="3063412"/>
                  <a:pt x="3977567" y="3070390"/>
                </a:cubicBezTo>
                <a:lnTo>
                  <a:pt x="3980750" y="3067967"/>
                </a:lnTo>
                <a:cubicBezTo>
                  <a:pt x="3980006" y="3068837"/>
                  <a:pt x="3978874" y="3069708"/>
                  <a:pt x="3977830" y="3070675"/>
                </a:cubicBezTo>
                <a:cubicBezTo>
                  <a:pt x="3980561" y="3073830"/>
                  <a:pt x="3983381" y="3077078"/>
                  <a:pt x="3986022" y="3080135"/>
                </a:cubicBezTo>
                <a:cubicBezTo>
                  <a:pt x="4002126" y="3068222"/>
                  <a:pt x="4018039" y="3056309"/>
                  <a:pt x="4029588" y="3048267"/>
                </a:cubicBezTo>
                <a:cubicBezTo>
                  <a:pt x="4007786" y="3063865"/>
                  <a:pt x="3997059" y="3073632"/>
                  <a:pt x="3987511" y="3081953"/>
                </a:cubicBezTo>
                <a:cubicBezTo>
                  <a:pt x="3991836" y="3086824"/>
                  <a:pt x="3995791" y="3091508"/>
                  <a:pt x="3999657" y="3096096"/>
                </a:cubicBezTo>
                <a:cubicBezTo>
                  <a:pt x="4029612" y="3072762"/>
                  <a:pt x="4048291" y="3058814"/>
                  <a:pt x="4066309" y="3050634"/>
                </a:cubicBezTo>
                <a:cubicBezTo>
                  <a:pt x="4051210" y="3059662"/>
                  <a:pt x="4048617" y="3065440"/>
                  <a:pt x="4029224" y="3079873"/>
                </a:cubicBezTo>
                <a:lnTo>
                  <a:pt x="3999924" y="3096384"/>
                </a:lnTo>
                <a:cubicBezTo>
                  <a:pt x="4001326" y="3098102"/>
                  <a:pt x="4003008" y="3099918"/>
                  <a:pt x="4004409" y="3101640"/>
                </a:cubicBezTo>
                <a:cubicBezTo>
                  <a:pt x="4004926" y="3102404"/>
                  <a:pt x="4005457" y="3102977"/>
                  <a:pt x="4006078" y="3103647"/>
                </a:cubicBezTo>
                <a:cubicBezTo>
                  <a:pt x="4010154" y="3100931"/>
                  <a:pt x="4015973" y="3096959"/>
                  <a:pt x="4023964" y="3091146"/>
                </a:cubicBezTo>
                <a:cubicBezTo>
                  <a:pt x="4022291" y="3093939"/>
                  <a:pt x="4022523" y="3094611"/>
                  <a:pt x="4023387" y="3094702"/>
                </a:cubicBezTo>
                <a:cubicBezTo>
                  <a:pt x="4020810" y="3096735"/>
                  <a:pt x="4018755" y="3098286"/>
                  <a:pt x="4015153" y="3101094"/>
                </a:cubicBezTo>
                <a:cubicBezTo>
                  <a:pt x="4011780" y="3102266"/>
                  <a:pt x="4009092" y="3103340"/>
                  <a:pt x="4006696" y="3104314"/>
                </a:cubicBezTo>
                <a:cubicBezTo>
                  <a:pt x="4042216" y="3146175"/>
                  <a:pt x="4062626" y="3170065"/>
                  <a:pt x="4062626" y="3170065"/>
                </a:cubicBezTo>
                <a:cubicBezTo>
                  <a:pt x="4062626" y="3170065"/>
                  <a:pt x="4030625" y="3140578"/>
                  <a:pt x="3976245" y="3090090"/>
                </a:cubicBezTo>
                <a:lnTo>
                  <a:pt x="3958353" y="3100287"/>
                </a:lnTo>
                <a:cubicBezTo>
                  <a:pt x="3963473" y="3096606"/>
                  <a:pt x="3969009" y="3092536"/>
                  <a:pt x="3974546" y="3088467"/>
                </a:cubicBezTo>
                <a:cubicBezTo>
                  <a:pt x="3971680" y="3085796"/>
                  <a:pt x="3968815" y="3083124"/>
                  <a:pt x="3965859" y="3080355"/>
                </a:cubicBezTo>
                <a:cubicBezTo>
                  <a:pt x="3958118" y="3086646"/>
                  <a:pt x="3949291" y="3093234"/>
                  <a:pt x="3941893" y="3098849"/>
                </a:cubicBezTo>
                <a:cubicBezTo>
                  <a:pt x="3944019" y="3101142"/>
                  <a:pt x="3946322" y="3103626"/>
                  <a:pt x="3948448" y="3105918"/>
                </a:cubicBezTo>
                <a:lnTo>
                  <a:pt x="3958456" y="3100190"/>
                </a:lnTo>
                <a:cubicBezTo>
                  <a:pt x="3955183" y="3102514"/>
                  <a:pt x="3952205" y="3104743"/>
                  <a:pt x="3949245" y="3106778"/>
                </a:cubicBezTo>
                <a:cubicBezTo>
                  <a:pt x="3954117" y="3112031"/>
                  <a:pt x="3958705" y="3117191"/>
                  <a:pt x="3963489" y="3122351"/>
                </a:cubicBezTo>
                <a:lnTo>
                  <a:pt x="3975386" y="3115937"/>
                </a:lnTo>
                <a:cubicBezTo>
                  <a:pt x="3971724" y="3118265"/>
                  <a:pt x="3967769" y="3120691"/>
                  <a:pt x="3964022" y="3122925"/>
                </a:cubicBezTo>
                <a:cubicBezTo>
                  <a:pt x="3970208" y="3129802"/>
                  <a:pt x="3976584" y="3136679"/>
                  <a:pt x="3982590" y="3143368"/>
                </a:cubicBezTo>
                <a:cubicBezTo>
                  <a:pt x="3993310" y="3154927"/>
                  <a:pt x="4003746" y="3166390"/>
                  <a:pt x="4013917" y="3177566"/>
                </a:cubicBezTo>
                <a:cubicBezTo>
                  <a:pt x="4025836" y="3169715"/>
                  <a:pt x="4038124" y="3162051"/>
                  <a:pt x="4043313" y="3159905"/>
                </a:cubicBezTo>
                <a:cubicBezTo>
                  <a:pt x="4039145" y="3162523"/>
                  <a:pt x="4027003" y="3170763"/>
                  <a:pt x="4014981" y="3178713"/>
                </a:cubicBezTo>
                <a:cubicBezTo>
                  <a:pt x="4046894" y="3213968"/>
                  <a:pt x="4075985" y="3247220"/>
                  <a:pt x="4102297" y="3277896"/>
                </a:cubicBezTo>
                <a:cubicBezTo>
                  <a:pt x="4137452" y="3318317"/>
                  <a:pt x="4167705" y="3353870"/>
                  <a:pt x="4191958" y="3383790"/>
                </a:cubicBezTo>
                <a:cubicBezTo>
                  <a:pt x="4240585" y="3443340"/>
                  <a:pt x="4268352" y="3477467"/>
                  <a:pt x="4268352" y="3477467"/>
                </a:cubicBezTo>
                <a:cubicBezTo>
                  <a:pt x="4268352" y="3477467"/>
                  <a:pt x="4237560" y="3446145"/>
                  <a:pt x="4183839" y="3391139"/>
                </a:cubicBezTo>
                <a:cubicBezTo>
                  <a:pt x="4157291" y="3363348"/>
                  <a:pt x="4124432" y="3330213"/>
                  <a:pt x="4086655" y="3292401"/>
                </a:cubicBezTo>
                <a:cubicBezTo>
                  <a:pt x="4057386" y="3262512"/>
                  <a:pt x="4024971" y="3229856"/>
                  <a:pt x="3989745" y="3195006"/>
                </a:cubicBezTo>
                <a:cubicBezTo>
                  <a:pt x="3987217" y="3196464"/>
                  <a:pt x="3986013" y="3197046"/>
                  <a:pt x="3986656" y="3196274"/>
                </a:cubicBezTo>
                <a:cubicBezTo>
                  <a:pt x="3983084" y="3198697"/>
                  <a:pt x="3984630" y="3197440"/>
                  <a:pt x="3989023" y="3194435"/>
                </a:cubicBezTo>
                <a:cubicBezTo>
                  <a:pt x="3979393" y="3184888"/>
                  <a:pt x="3969675" y="3175243"/>
                  <a:pt x="3959586" y="3165409"/>
                </a:cubicBezTo>
                <a:cubicBezTo>
                  <a:pt x="3954063" y="3159872"/>
                  <a:pt x="3948171" y="3154145"/>
                  <a:pt x="3942469" y="3148416"/>
                </a:cubicBezTo>
                <a:cubicBezTo>
                  <a:pt x="3935416" y="3153358"/>
                  <a:pt x="3927887" y="3158207"/>
                  <a:pt x="3921016" y="3162092"/>
                </a:cubicBezTo>
                <a:cubicBezTo>
                  <a:pt x="3939451" y="3183019"/>
                  <a:pt x="3957353" y="3203370"/>
                  <a:pt x="3974032" y="3222192"/>
                </a:cubicBezTo>
                <a:cubicBezTo>
                  <a:pt x="3997879" y="3250002"/>
                  <a:pt x="4018425" y="3276968"/>
                  <a:pt x="4037604" y="3300579"/>
                </a:cubicBezTo>
                <a:cubicBezTo>
                  <a:pt x="4113381" y="3395892"/>
                  <a:pt x="4156737" y="3450384"/>
                  <a:pt x="4156737" y="3450384"/>
                </a:cubicBezTo>
                <a:cubicBezTo>
                  <a:pt x="4156737" y="3450384"/>
                  <a:pt x="4110372" y="3398504"/>
                  <a:pt x="4029306" y="3307737"/>
                </a:cubicBezTo>
                <a:cubicBezTo>
                  <a:pt x="4008892" y="3285095"/>
                  <a:pt x="3987290" y="3259288"/>
                  <a:pt x="3962087" y="3232737"/>
                </a:cubicBezTo>
                <a:cubicBezTo>
                  <a:pt x="3942730" y="3212488"/>
                  <a:pt x="3921657" y="3190810"/>
                  <a:pt x="3899892" y="3168177"/>
                </a:cubicBezTo>
                <a:lnTo>
                  <a:pt x="3898511" y="3168999"/>
                </a:lnTo>
                <a:lnTo>
                  <a:pt x="3880700" y="3150618"/>
                </a:lnTo>
                <a:cubicBezTo>
                  <a:pt x="3872517" y="3156433"/>
                  <a:pt x="3864611" y="3162339"/>
                  <a:pt x="3857854" y="3167184"/>
                </a:cubicBezTo>
                <a:cubicBezTo>
                  <a:pt x="3859892" y="3169381"/>
                  <a:pt x="3861929" y="3171578"/>
                  <a:pt x="3863966" y="3173775"/>
                </a:cubicBezTo>
                <a:cubicBezTo>
                  <a:pt x="3868428" y="3171059"/>
                  <a:pt x="3872787" y="3168437"/>
                  <a:pt x="3877147" y="3165818"/>
                </a:cubicBezTo>
                <a:cubicBezTo>
                  <a:pt x="3872578" y="3168631"/>
                  <a:pt x="3868311" y="3171346"/>
                  <a:pt x="3864144" y="3173967"/>
                </a:cubicBezTo>
                <a:cubicBezTo>
                  <a:pt x="3867244" y="3177310"/>
                  <a:pt x="3870343" y="3180652"/>
                  <a:pt x="3873355" y="3183900"/>
                </a:cubicBezTo>
                <a:lnTo>
                  <a:pt x="3877049" y="3181768"/>
                </a:lnTo>
                <a:lnTo>
                  <a:pt x="3874769" y="3183124"/>
                </a:lnTo>
                <a:cubicBezTo>
                  <a:pt x="3876363" y="3184842"/>
                  <a:pt x="3877959" y="3186562"/>
                  <a:pt x="3879552" y="3188280"/>
                </a:cubicBezTo>
                <a:cubicBezTo>
                  <a:pt x="3964646" y="3280464"/>
                  <a:pt x="4032052" y="3360266"/>
                  <a:pt x="4079450" y="3415984"/>
                </a:cubicBezTo>
                <a:cubicBezTo>
                  <a:pt x="4125600" y="3472863"/>
                  <a:pt x="4151962" y="3505267"/>
                  <a:pt x="4151962" y="3505267"/>
                </a:cubicBezTo>
                <a:cubicBezTo>
                  <a:pt x="4151962" y="3505267"/>
                  <a:pt x="4122784" y="3475474"/>
                  <a:pt x="4071523" y="3423334"/>
                </a:cubicBezTo>
                <a:cubicBezTo>
                  <a:pt x="4023274" y="3375691"/>
                  <a:pt x="3956702" y="3308085"/>
                  <a:pt x="3875853" y="3228845"/>
                </a:cubicBezTo>
                <a:lnTo>
                  <a:pt x="3851422" y="3244748"/>
                </a:lnTo>
                <a:cubicBezTo>
                  <a:pt x="3853266" y="3246944"/>
                  <a:pt x="3855038" y="3248855"/>
                  <a:pt x="3856883" y="3251054"/>
                </a:cubicBezTo>
                <a:lnTo>
                  <a:pt x="3877856" y="3238534"/>
                </a:lnTo>
                <a:lnTo>
                  <a:pt x="3857593" y="3251819"/>
                </a:lnTo>
                <a:cubicBezTo>
                  <a:pt x="3874769" y="3271599"/>
                  <a:pt x="3891062" y="3290425"/>
                  <a:pt x="3905970" y="3307338"/>
                </a:cubicBezTo>
                <a:cubicBezTo>
                  <a:pt x="3977528" y="3397681"/>
                  <a:pt x="4018419" y="3449307"/>
                  <a:pt x="4018419" y="3449307"/>
                </a:cubicBezTo>
                <a:cubicBezTo>
                  <a:pt x="4018419" y="3449307"/>
                  <a:pt x="3974520" y="3400293"/>
                  <a:pt x="3897763" y="3314592"/>
                </a:cubicBezTo>
                <a:cubicBezTo>
                  <a:pt x="3881296" y="3297881"/>
                  <a:pt x="3863269" y="3279066"/>
                  <a:pt x="3844163" y="3259297"/>
                </a:cubicBezTo>
                <a:lnTo>
                  <a:pt x="3835953" y="3263862"/>
                </a:lnTo>
                <a:lnTo>
                  <a:pt x="3842467" y="3259980"/>
                </a:lnTo>
                <a:cubicBezTo>
                  <a:pt x="3840696" y="3258069"/>
                  <a:pt x="3839013" y="3256255"/>
                  <a:pt x="3837048" y="3254344"/>
                </a:cubicBezTo>
                <a:lnTo>
                  <a:pt x="3823403" y="3263267"/>
                </a:lnTo>
                <a:cubicBezTo>
                  <a:pt x="3824984" y="3265178"/>
                  <a:pt x="3826489" y="3266801"/>
                  <a:pt x="3827978" y="3268617"/>
                </a:cubicBezTo>
                <a:lnTo>
                  <a:pt x="3829470" y="3267729"/>
                </a:lnTo>
                <a:lnTo>
                  <a:pt x="3861939" y="3305372"/>
                </a:lnTo>
                <a:cubicBezTo>
                  <a:pt x="3869445" y="3314067"/>
                  <a:pt x="3873430" y="3318678"/>
                  <a:pt x="3873430" y="3318678"/>
                </a:cubicBezTo>
                <a:cubicBezTo>
                  <a:pt x="3873430" y="3318678"/>
                  <a:pt x="3853369" y="3299972"/>
                  <a:pt x="3817825" y="3266662"/>
                </a:cubicBezTo>
                <a:lnTo>
                  <a:pt x="3815684" y="3268116"/>
                </a:lnTo>
                <a:lnTo>
                  <a:pt x="3817738" y="3266567"/>
                </a:lnTo>
                <a:cubicBezTo>
                  <a:pt x="3806539" y="3256164"/>
                  <a:pt x="3794189" y="3244521"/>
                  <a:pt x="3780127" y="3231444"/>
                </a:cubicBezTo>
                <a:cubicBezTo>
                  <a:pt x="3777984" y="3232899"/>
                  <a:pt x="3775944" y="3234255"/>
                  <a:pt x="3773801" y="3235709"/>
                </a:cubicBezTo>
                <a:cubicBezTo>
                  <a:pt x="3775767" y="3234065"/>
                  <a:pt x="3777611" y="3232708"/>
                  <a:pt x="3779579" y="3231063"/>
                </a:cubicBezTo>
                <a:cubicBezTo>
                  <a:pt x="3777614" y="3229154"/>
                  <a:pt x="3775366" y="3227150"/>
                  <a:pt x="3773403" y="3225241"/>
                </a:cubicBezTo>
                <a:cubicBezTo>
                  <a:pt x="3765259" y="3231727"/>
                  <a:pt x="3756995" y="3238501"/>
                  <a:pt x="3749461" y="3244600"/>
                </a:cubicBezTo>
                <a:cubicBezTo>
                  <a:pt x="3761862" y="3257974"/>
                  <a:pt x="3774087" y="3271157"/>
                  <a:pt x="3785747" y="3284150"/>
                </a:cubicBezTo>
                <a:cubicBezTo>
                  <a:pt x="3811227" y="3312044"/>
                  <a:pt x="3835643" y="3338793"/>
                  <a:pt x="3858821" y="3364207"/>
                </a:cubicBezTo>
                <a:cubicBezTo>
                  <a:pt x="3881371" y="3390198"/>
                  <a:pt x="3902873" y="3414852"/>
                  <a:pt x="3922960" y="3437977"/>
                </a:cubicBezTo>
                <a:cubicBezTo>
                  <a:pt x="3963236" y="3484129"/>
                  <a:pt x="3997974" y="3524938"/>
                  <a:pt x="4025531" y="3559257"/>
                </a:cubicBezTo>
                <a:cubicBezTo>
                  <a:pt x="4045671" y="3584110"/>
                  <a:pt x="4062577" y="3604854"/>
                  <a:pt x="4076061" y="3621487"/>
                </a:cubicBezTo>
                <a:cubicBezTo>
                  <a:pt x="4081218" y="3619726"/>
                  <a:pt x="4086358" y="3618158"/>
                  <a:pt x="4089142" y="3619487"/>
                </a:cubicBezTo>
                <a:cubicBezTo>
                  <a:pt x="4085679" y="3620565"/>
                  <a:pt x="4084562" y="3624798"/>
                  <a:pt x="4081490" y="3628180"/>
                </a:cubicBezTo>
                <a:cubicBezTo>
                  <a:pt x="4084117" y="3631428"/>
                  <a:pt x="4086742" y="3634679"/>
                  <a:pt x="4089014" y="3637546"/>
                </a:cubicBezTo>
                <a:lnTo>
                  <a:pt x="4095004" y="3635012"/>
                </a:lnTo>
                <a:lnTo>
                  <a:pt x="4089281" y="3637833"/>
                </a:lnTo>
                <a:cubicBezTo>
                  <a:pt x="4104521" y="3656570"/>
                  <a:pt x="4112751" y="3666703"/>
                  <a:pt x="4112751" y="3666703"/>
                </a:cubicBezTo>
                <a:cubicBezTo>
                  <a:pt x="4112751" y="3666703"/>
                  <a:pt x="4107953" y="3661736"/>
                  <a:pt x="4099080" y="3652375"/>
                </a:cubicBezTo>
                <a:cubicBezTo>
                  <a:pt x="4095432" y="3648653"/>
                  <a:pt x="4091268" y="3644162"/>
                  <a:pt x="4086382" y="3639100"/>
                </a:cubicBezTo>
                <a:lnTo>
                  <a:pt x="4082220" y="3640470"/>
                </a:lnTo>
                <a:lnTo>
                  <a:pt x="4086117" y="3638813"/>
                </a:lnTo>
                <a:cubicBezTo>
                  <a:pt x="4083813" y="3636329"/>
                  <a:pt x="4081051" y="3633560"/>
                  <a:pt x="4078394" y="3630694"/>
                </a:cubicBezTo>
                <a:cubicBezTo>
                  <a:pt x="4078097" y="3630793"/>
                  <a:pt x="4077975" y="3631081"/>
                  <a:pt x="4077576" y="3631277"/>
                </a:cubicBezTo>
                <a:cubicBezTo>
                  <a:pt x="4077711" y="3630795"/>
                  <a:pt x="4077639" y="3630509"/>
                  <a:pt x="4077775" y="3630027"/>
                </a:cubicBezTo>
                <a:cubicBezTo>
                  <a:pt x="4075738" y="3627829"/>
                  <a:pt x="4073507" y="3625635"/>
                  <a:pt x="4071204" y="3623151"/>
                </a:cubicBezTo>
                <a:cubicBezTo>
                  <a:pt x="4068826" y="3623932"/>
                  <a:pt x="4066658" y="3624523"/>
                  <a:pt x="4065099" y="3624724"/>
                </a:cubicBezTo>
                <a:cubicBezTo>
                  <a:pt x="4067403" y="3623653"/>
                  <a:pt x="4069274" y="3623161"/>
                  <a:pt x="4070848" y="3622767"/>
                </a:cubicBezTo>
                <a:cubicBezTo>
                  <a:pt x="4056379" y="3607583"/>
                  <a:pt x="4038633" y="3588861"/>
                  <a:pt x="4017413" y="3566609"/>
                </a:cubicBezTo>
                <a:cubicBezTo>
                  <a:pt x="3994470" y="3541867"/>
                  <a:pt x="3967095" y="3513598"/>
                  <a:pt x="3936321" y="3482085"/>
                </a:cubicBezTo>
                <a:cubicBezTo>
                  <a:pt x="3936294" y="3484774"/>
                  <a:pt x="3935150" y="3488144"/>
                  <a:pt x="3931794" y="3492681"/>
                </a:cubicBezTo>
                <a:cubicBezTo>
                  <a:pt x="3940331" y="3487247"/>
                  <a:pt x="3937060" y="3502543"/>
                  <a:pt x="3942486" y="3503372"/>
                </a:cubicBezTo>
                <a:lnTo>
                  <a:pt x="3936295" y="3510714"/>
                </a:lnTo>
                <a:lnTo>
                  <a:pt x="3946573" y="3517300"/>
                </a:lnTo>
                <a:lnTo>
                  <a:pt x="3946970" y="3515738"/>
                </a:lnTo>
                <a:cubicBezTo>
                  <a:pt x="3954251" y="3512716"/>
                  <a:pt x="3954397" y="3516845"/>
                  <a:pt x="3953024" y="3521851"/>
                </a:cubicBezTo>
                <a:lnTo>
                  <a:pt x="3947819" y="3519294"/>
                </a:lnTo>
                <a:lnTo>
                  <a:pt x="3950845" y="3528044"/>
                </a:lnTo>
                <a:lnTo>
                  <a:pt x="3952818" y="3522044"/>
                </a:lnTo>
                <a:cubicBezTo>
                  <a:pt x="3953920" y="3523861"/>
                  <a:pt x="3954353" y="3526837"/>
                  <a:pt x="3953366" y="3531838"/>
                </a:cubicBezTo>
                <a:lnTo>
                  <a:pt x="3952110" y="3531709"/>
                </a:lnTo>
                <a:lnTo>
                  <a:pt x="3953328" y="3535224"/>
                </a:lnTo>
                <a:cubicBezTo>
                  <a:pt x="3958700" y="3537594"/>
                  <a:pt x="3965610" y="3538249"/>
                  <a:pt x="3968596" y="3542409"/>
                </a:cubicBezTo>
                <a:lnTo>
                  <a:pt x="3966705" y="3544342"/>
                </a:lnTo>
                <a:lnTo>
                  <a:pt x="3978722" y="3547053"/>
                </a:lnTo>
                <a:cubicBezTo>
                  <a:pt x="3970590" y="3551043"/>
                  <a:pt x="3984429" y="3544425"/>
                  <a:pt x="3984890" y="3548266"/>
                </a:cubicBezTo>
                <a:cubicBezTo>
                  <a:pt x="3990544" y="3547461"/>
                  <a:pt x="3992403" y="3553024"/>
                  <a:pt x="3990579" y="3560046"/>
                </a:cubicBezTo>
                <a:lnTo>
                  <a:pt x="3994692" y="3565113"/>
                </a:lnTo>
                <a:cubicBezTo>
                  <a:pt x="3984935" y="3564212"/>
                  <a:pt x="3985020" y="3574972"/>
                  <a:pt x="3977345" y="3582799"/>
                </a:cubicBezTo>
                <a:lnTo>
                  <a:pt x="3986556" y="3579763"/>
                </a:lnTo>
                <a:cubicBezTo>
                  <a:pt x="3983849" y="3584583"/>
                  <a:pt x="3978425" y="3583752"/>
                  <a:pt x="3978881" y="3587592"/>
                </a:cubicBezTo>
                <a:cubicBezTo>
                  <a:pt x="3985018" y="3585632"/>
                  <a:pt x="3990580" y="3591844"/>
                  <a:pt x="4000606" y="3585924"/>
                </a:cubicBezTo>
                <a:cubicBezTo>
                  <a:pt x="4002426" y="3583703"/>
                  <a:pt x="4003595" y="3581199"/>
                  <a:pt x="4004275" y="3578793"/>
                </a:cubicBezTo>
                <a:cubicBezTo>
                  <a:pt x="4003487" y="3578989"/>
                  <a:pt x="4003592" y="3578892"/>
                  <a:pt x="4004292" y="3578600"/>
                </a:cubicBezTo>
                <a:cubicBezTo>
                  <a:pt x="4004306" y="3578407"/>
                  <a:pt x="4004515" y="3578214"/>
                  <a:pt x="4004530" y="3578022"/>
                </a:cubicBezTo>
                <a:cubicBezTo>
                  <a:pt x="4004410" y="3578312"/>
                  <a:pt x="4004499" y="3578408"/>
                  <a:pt x="4004484" y="3578599"/>
                </a:cubicBezTo>
                <a:lnTo>
                  <a:pt x="4007290" y="3577008"/>
                </a:lnTo>
                <a:lnTo>
                  <a:pt x="4008424" y="3576366"/>
                </a:lnTo>
                <a:cubicBezTo>
                  <a:pt x="4010195" y="3581831"/>
                  <a:pt x="4012204" y="3577303"/>
                  <a:pt x="4015677" y="3573727"/>
                </a:cubicBezTo>
                <a:cubicBezTo>
                  <a:pt x="4007219" y="3589918"/>
                  <a:pt x="4017897" y="3584280"/>
                  <a:pt x="4006471" y="3601450"/>
                </a:cubicBezTo>
                <a:cubicBezTo>
                  <a:pt x="4018711" y="3581394"/>
                  <a:pt x="4015893" y="3611192"/>
                  <a:pt x="4028997" y="3593532"/>
                </a:cubicBezTo>
                <a:cubicBezTo>
                  <a:pt x="4019376" y="3608672"/>
                  <a:pt x="4030409" y="3596309"/>
                  <a:pt x="4021602" y="3608564"/>
                </a:cubicBezTo>
                <a:cubicBezTo>
                  <a:pt x="4020790" y="3600786"/>
                  <a:pt x="4004932" y="3607320"/>
                  <a:pt x="3995935" y="3608911"/>
                </a:cubicBezTo>
                <a:lnTo>
                  <a:pt x="3991776" y="3619695"/>
                </a:lnTo>
                <a:cubicBezTo>
                  <a:pt x="3975243" y="3630939"/>
                  <a:pt x="3989462" y="3606741"/>
                  <a:pt x="3982613" y="3609184"/>
                </a:cubicBezTo>
                <a:cubicBezTo>
                  <a:pt x="3987383" y="3607426"/>
                  <a:pt x="3987056" y="3613769"/>
                  <a:pt x="3984002" y="3616958"/>
                </a:cubicBezTo>
                <a:lnTo>
                  <a:pt x="3994079" y="3605656"/>
                </a:lnTo>
                <a:cubicBezTo>
                  <a:pt x="3993482" y="3596437"/>
                  <a:pt x="3981195" y="3600546"/>
                  <a:pt x="3972302" y="3602042"/>
                </a:cubicBezTo>
                <a:cubicBezTo>
                  <a:pt x="3971843" y="3608866"/>
                  <a:pt x="3961717" y="3604221"/>
                  <a:pt x="3956392" y="3613957"/>
                </a:cubicBezTo>
                <a:lnTo>
                  <a:pt x="3960227" y="3615373"/>
                </a:lnTo>
                <a:cubicBezTo>
                  <a:pt x="3957608" y="3620289"/>
                  <a:pt x="3951776" y="3620899"/>
                  <a:pt x="3947124" y="3622370"/>
                </a:cubicBezTo>
                <a:cubicBezTo>
                  <a:pt x="3946798" y="3606329"/>
                  <a:pt x="3925076" y="3597334"/>
                  <a:pt x="3930807" y="3586157"/>
                </a:cubicBezTo>
                <a:cubicBezTo>
                  <a:pt x="3929675" y="3590582"/>
                  <a:pt x="3935102" y="3591415"/>
                  <a:pt x="3939750" y="3589944"/>
                </a:cubicBezTo>
                <a:lnTo>
                  <a:pt x="3940426" y="3581679"/>
                </a:lnTo>
                <a:cubicBezTo>
                  <a:pt x="3943943" y="3584634"/>
                  <a:pt x="3936622" y="3596401"/>
                  <a:pt x="3944804" y="3597695"/>
                </a:cubicBezTo>
                <a:cubicBezTo>
                  <a:pt x="3950891" y="3590453"/>
                  <a:pt x="3963777" y="3584899"/>
                  <a:pt x="3969827" y="3572181"/>
                </a:cubicBezTo>
                <a:cubicBezTo>
                  <a:pt x="3971798" y="3552764"/>
                  <a:pt x="3944563" y="3581750"/>
                  <a:pt x="3936703" y="3568250"/>
                </a:cubicBezTo>
                <a:cubicBezTo>
                  <a:pt x="3933538" y="3569232"/>
                  <a:pt x="3950213" y="3559813"/>
                  <a:pt x="3940862" y="3557469"/>
                </a:cubicBezTo>
                <a:cubicBezTo>
                  <a:pt x="3928967" y="3556773"/>
                  <a:pt x="3912305" y="3563694"/>
                  <a:pt x="3898310" y="3574539"/>
                </a:cubicBezTo>
                <a:cubicBezTo>
                  <a:pt x="3899713" y="3576258"/>
                  <a:pt x="3901308" y="3577979"/>
                  <a:pt x="3902710" y="3579700"/>
                </a:cubicBezTo>
                <a:cubicBezTo>
                  <a:pt x="3905274" y="3580165"/>
                  <a:pt x="3906722" y="3581308"/>
                  <a:pt x="3906044" y="3583714"/>
                </a:cubicBezTo>
                <a:cubicBezTo>
                  <a:pt x="3906473" y="3584384"/>
                  <a:pt x="3907003" y="3584954"/>
                  <a:pt x="3907447" y="3585434"/>
                </a:cubicBezTo>
                <a:cubicBezTo>
                  <a:pt x="3911649" y="3590597"/>
                  <a:pt x="3915410" y="3595279"/>
                  <a:pt x="3919261" y="3600060"/>
                </a:cubicBezTo>
                <a:lnTo>
                  <a:pt x="3920305" y="3599093"/>
                </a:lnTo>
                <a:cubicBezTo>
                  <a:pt x="3919975" y="3599576"/>
                  <a:pt x="3919768" y="3599768"/>
                  <a:pt x="3919439" y="3600252"/>
                </a:cubicBezTo>
                <a:cubicBezTo>
                  <a:pt x="3964524" y="3655980"/>
                  <a:pt x="3990164" y="3687816"/>
                  <a:pt x="3990164" y="3687816"/>
                </a:cubicBezTo>
                <a:cubicBezTo>
                  <a:pt x="3990164" y="3687816"/>
                  <a:pt x="3962463" y="3658780"/>
                  <a:pt x="3913795" y="3607971"/>
                </a:cubicBezTo>
                <a:lnTo>
                  <a:pt x="3909042" y="3609536"/>
                </a:lnTo>
                <a:lnTo>
                  <a:pt x="3912379" y="3606442"/>
                </a:lnTo>
                <a:cubicBezTo>
                  <a:pt x="3908023" y="3601953"/>
                  <a:pt x="3903949" y="3597559"/>
                  <a:pt x="3899327" y="3592785"/>
                </a:cubicBezTo>
                <a:cubicBezTo>
                  <a:pt x="3898087" y="3591447"/>
                  <a:pt x="3896654" y="3590112"/>
                  <a:pt x="3895502" y="3588869"/>
                </a:cubicBezTo>
                <a:cubicBezTo>
                  <a:pt x="3890488" y="3588899"/>
                  <a:pt x="3885369" y="3589028"/>
                  <a:pt x="3880590" y="3593284"/>
                </a:cubicBezTo>
                <a:cubicBezTo>
                  <a:pt x="3888136" y="3581132"/>
                  <a:pt x="3889567" y="3589578"/>
                  <a:pt x="3893095" y="3586481"/>
                </a:cubicBezTo>
                <a:cubicBezTo>
                  <a:pt x="3891857" y="3585145"/>
                  <a:pt x="3890333" y="3583714"/>
                  <a:pt x="3889004" y="3582281"/>
                </a:cubicBezTo>
                <a:cubicBezTo>
                  <a:pt x="3887904" y="3582768"/>
                  <a:pt x="3886806" y="3583255"/>
                  <a:pt x="3885915" y="3583548"/>
                </a:cubicBezTo>
                <a:cubicBezTo>
                  <a:pt x="3886910" y="3583160"/>
                  <a:pt x="3887551" y="3582387"/>
                  <a:pt x="3888282" y="3581709"/>
                </a:cubicBezTo>
                <a:cubicBezTo>
                  <a:pt x="3879021" y="3572350"/>
                  <a:pt x="3869317" y="3562514"/>
                  <a:pt x="3858996" y="3552011"/>
                </a:cubicBezTo>
                <a:cubicBezTo>
                  <a:pt x="3857239" y="3553463"/>
                  <a:pt x="3855763" y="3555008"/>
                  <a:pt x="3854690" y="3556360"/>
                </a:cubicBezTo>
                <a:cubicBezTo>
                  <a:pt x="3849988" y="3552547"/>
                  <a:pt x="3855772" y="3546651"/>
                  <a:pt x="3848773" y="3546214"/>
                </a:cubicBezTo>
                <a:cubicBezTo>
                  <a:pt x="3843480" y="3561424"/>
                  <a:pt x="3848368" y="3546408"/>
                  <a:pt x="3839309" y="3552323"/>
                </a:cubicBezTo>
                <a:cubicBezTo>
                  <a:pt x="3868742" y="3584902"/>
                  <a:pt x="3894160" y="3613567"/>
                  <a:pt x="3914761" y="3637457"/>
                </a:cubicBezTo>
                <a:cubicBezTo>
                  <a:pt x="3955435" y="3684664"/>
                  <a:pt x="3978677" y="3711613"/>
                  <a:pt x="3978677" y="3711613"/>
                </a:cubicBezTo>
                <a:cubicBezTo>
                  <a:pt x="3978677" y="3711613"/>
                  <a:pt x="3952603" y="3687467"/>
                  <a:pt x="3906909" y="3645094"/>
                </a:cubicBezTo>
                <a:cubicBezTo>
                  <a:pt x="3874425" y="3614455"/>
                  <a:pt x="3831911" y="3574463"/>
                  <a:pt x="3781964" y="3527504"/>
                </a:cubicBezTo>
                <a:cubicBezTo>
                  <a:pt x="3779571" y="3528479"/>
                  <a:pt x="3776835" y="3530128"/>
                  <a:pt x="3774093" y="3533027"/>
                </a:cubicBezTo>
                <a:lnTo>
                  <a:pt x="3767967" y="3519520"/>
                </a:lnTo>
                <a:cubicBezTo>
                  <a:pt x="3768883" y="3520091"/>
                  <a:pt x="3771254" y="3520557"/>
                  <a:pt x="3773914" y="3519868"/>
                </a:cubicBezTo>
                <a:cubicBezTo>
                  <a:pt x="3769067" y="3515479"/>
                  <a:pt x="3764059" y="3510705"/>
                  <a:pt x="3759230" y="3506125"/>
                </a:cubicBezTo>
                <a:cubicBezTo>
                  <a:pt x="3757504" y="3507193"/>
                  <a:pt x="3756049" y="3507296"/>
                  <a:pt x="3755916" y="3504223"/>
                </a:cubicBezTo>
                <a:cubicBezTo>
                  <a:pt x="3756035" y="3503933"/>
                  <a:pt x="3756242" y="3503740"/>
                  <a:pt x="3756451" y="3503547"/>
                </a:cubicBezTo>
                <a:cubicBezTo>
                  <a:pt x="3744280" y="3492093"/>
                  <a:pt x="3731827" y="3480546"/>
                  <a:pt x="3719033" y="3468423"/>
                </a:cubicBezTo>
                <a:cubicBezTo>
                  <a:pt x="3669425" y="3422039"/>
                  <a:pt x="3614441" y="3370691"/>
                  <a:pt x="3555971" y="3316002"/>
                </a:cubicBezTo>
                <a:cubicBezTo>
                  <a:pt x="3555852" y="3316292"/>
                  <a:pt x="3555835" y="3316485"/>
                  <a:pt x="3555629" y="3316677"/>
                </a:cubicBezTo>
                <a:lnTo>
                  <a:pt x="3552634" y="3319097"/>
                </a:lnTo>
                <a:lnTo>
                  <a:pt x="3554733" y="3314665"/>
                </a:lnTo>
                <a:cubicBezTo>
                  <a:pt x="3552944" y="3312949"/>
                  <a:pt x="3550964" y="3311232"/>
                  <a:pt x="3549089" y="3309418"/>
                </a:cubicBezTo>
                <a:cubicBezTo>
                  <a:pt x="3547576" y="3312597"/>
                  <a:pt x="3546199" y="3315294"/>
                  <a:pt x="3545164" y="3317318"/>
                </a:cubicBezTo>
                <a:cubicBezTo>
                  <a:pt x="3548016" y="3320182"/>
                  <a:pt x="3551060" y="3323045"/>
                  <a:pt x="3553910" y="3325909"/>
                </a:cubicBezTo>
                <a:cubicBezTo>
                  <a:pt x="3680857" y="3453190"/>
                  <a:pt x="3797258" y="3573906"/>
                  <a:pt x="3893919" y="3680237"/>
                </a:cubicBezTo>
                <a:cubicBezTo>
                  <a:pt x="3942726" y="3732870"/>
                  <a:pt x="3986713" y="3781978"/>
                  <a:pt x="4025250" y="3825838"/>
                </a:cubicBezTo>
                <a:cubicBezTo>
                  <a:pt x="4064099" y="3869407"/>
                  <a:pt x="4097585" y="3907821"/>
                  <a:pt x="4124561" y="3939837"/>
                </a:cubicBezTo>
                <a:cubicBezTo>
                  <a:pt x="4178701" y="4003870"/>
                  <a:pt x="4209542" y="4040475"/>
                  <a:pt x="4209542" y="4040475"/>
                </a:cubicBezTo>
                <a:cubicBezTo>
                  <a:pt x="4209542" y="4040475"/>
                  <a:pt x="4074100" y="3905080"/>
                  <a:pt x="3871019" y="3702183"/>
                </a:cubicBezTo>
                <a:cubicBezTo>
                  <a:pt x="3769306" y="3601071"/>
                  <a:pt x="3648877" y="3484798"/>
                  <a:pt x="3519661" y="3360510"/>
                </a:cubicBezTo>
                <a:cubicBezTo>
                  <a:pt x="3516531" y="3357552"/>
                  <a:pt x="3513222" y="3354402"/>
                  <a:pt x="3510000" y="3351346"/>
                </a:cubicBezTo>
                <a:cubicBezTo>
                  <a:pt x="3509078" y="3352024"/>
                  <a:pt x="3508244" y="3352798"/>
                  <a:pt x="3507216" y="3353572"/>
                </a:cubicBezTo>
                <a:cubicBezTo>
                  <a:pt x="3574087" y="3421084"/>
                  <a:pt x="3635629" y="3485359"/>
                  <a:pt x="3689677" y="3543438"/>
                </a:cubicBezTo>
                <a:cubicBezTo>
                  <a:pt x="3765404" y="3624054"/>
                  <a:pt x="3826568" y="3692944"/>
                  <a:pt x="3868852" y="3741678"/>
                </a:cubicBezTo>
                <a:cubicBezTo>
                  <a:pt x="3911446" y="3790123"/>
                  <a:pt x="3934951" y="3818608"/>
                  <a:pt x="3934951" y="3818608"/>
                </a:cubicBezTo>
                <a:cubicBezTo>
                  <a:pt x="3934951" y="3818608"/>
                  <a:pt x="3889409" y="3775559"/>
                  <a:pt x="3813629" y="3703878"/>
                </a:cubicBezTo>
                <a:cubicBezTo>
                  <a:pt x="3811583" y="3706483"/>
                  <a:pt x="3809831" y="3710243"/>
                  <a:pt x="3805416" y="3712380"/>
                </a:cubicBezTo>
                <a:cubicBezTo>
                  <a:pt x="3807405" y="3705741"/>
                  <a:pt x="3806169" y="3703154"/>
                  <a:pt x="3802208" y="3703275"/>
                </a:cubicBezTo>
                <a:cubicBezTo>
                  <a:pt x="3804970" y="3702490"/>
                  <a:pt x="3807852" y="3701414"/>
                  <a:pt x="3810495" y="3700918"/>
                </a:cubicBezTo>
                <a:cubicBezTo>
                  <a:pt x="3780878" y="3672953"/>
                  <a:pt x="3746694" y="3640690"/>
                  <a:pt x="3708849" y="3604897"/>
                </a:cubicBezTo>
                <a:cubicBezTo>
                  <a:pt x="3708166" y="3604998"/>
                  <a:pt x="3707573" y="3605195"/>
                  <a:pt x="3706889" y="3605293"/>
                </a:cubicBezTo>
                <a:cubicBezTo>
                  <a:pt x="3739779" y="3641597"/>
                  <a:pt x="3769817" y="3675036"/>
                  <a:pt x="3795910" y="3704851"/>
                </a:cubicBezTo>
                <a:cubicBezTo>
                  <a:pt x="3798480" y="3704066"/>
                  <a:pt x="3800544" y="3703572"/>
                  <a:pt x="3802192" y="3703467"/>
                </a:cubicBezTo>
                <a:cubicBezTo>
                  <a:pt x="3799919" y="3704152"/>
                  <a:pt x="3797839" y="3704838"/>
                  <a:pt x="3796073" y="3705235"/>
                </a:cubicBezTo>
                <a:cubicBezTo>
                  <a:pt x="3800911" y="3710872"/>
                  <a:pt x="3805592" y="3716127"/>
                  <a:pt x="3810165" y="3721477"/>
                </a:cubicBezTo>
                <a:lnTo>
                  <a:pt x="3822323" y="3716601"/>
                </a:lnTo>
                <a:lnTo>
                  <a:pt x="3814206" y="3720397"/>
                </a:lnTo>
                <a:lnTo>
                  <a:pt x="3810254" y="3721574"/>
                </a:lnTo>
                <a:cubicBezTo>
                  <a:pt x="3813427" y="3725204"/>
                  <a:pt x="3816601" y="3728837"/>
                  <a:pt x="3819598" y="3732276"/>
                </a:cubicBezTo>
                <a:lnTo>
                  <a:pt x="3823831" y="3727639"/>
                </a:lnTo>
                <a:cubicBezTo>
                  <a:pt x="3830015" y="3721549"/>
                  <a:pt x="3826482" y="3728200"/>
                  <a:pt x="3822593" y="3735718"/>
                </a:cubicBezTo>
                <a:cubicBezTo>
                  <a:pt x="3822858" y="3736003"/>
                  <a:pt x="3823035" y="3736194"/>
                  <a:pt x="3823212" y="3736385"/>
                </a:cubicBezTo>
                <a:cubicBezTo>
                  <a:pt x="3823959" y="3735514"/>
                  <a:pt x="3824720" y="3734455"/>
                  <a:pt x="3825538" y="3733872"/>
                </a:cubicBezTo>
                <a:cubicBezTo>
                  <a:pt x="3824392" y="3734936"/>
                  <a:pt x="3824120" y="3735900"/>
                  <a:pt x="3823551" y="3736960"/>
                </a:cubicBezTo>
                <a:cubicBezTo>
                  <a:pt x="3828835" y="3743075"/>
                  <a:pt x="3833837" y="3749098"/>
                  <a:pt x="3838677" y="3754736"/>
                </a:cubicBezTo>
                <a:cubicBezTo>
                  <a:pt x="3840858" y="3751647"/>
                  <a:pt x="3843194" y="3750195"/>
                  <a:pt x="3846898" y="3750842"/>
                </a:cubicBezTo>
                <a:cubicBezTo>
                  <a:pt x="3843839" y="3751726"/>
                  <a:pt x="3845485" y="3755175"/>
                  <a:pt x="3843096" y="3758455"/>
                </a:cubicBezTo>
                <a:lnTo>
                  <a:pt x="3841924" y="3758654"/>
                </a:lnTo>
                <a:cubicBezTo>
                  <a:pt x="3844388" y="3761521"/>
                  <a:pt x="3846660" y="3764391"/>
                  <a:pt x="3848946" y="3767064"/>
                </a:cubicBezTo>
                <a:cubicBezTo>
                  <a:pt x="3850454" y="3765134"/>
                  <a:pt x="3850685" y="3767054"/>
                  <a:pt x="3849746" y="3767925"/>
                </a:cubicBezTo>
                <a:cubicBezTo>
                  <a:pt x="3850630" y="3768878"/>
                  <a:pt x="3851501" y="3770027"/>
                  <a:pt x="3852297" y="3770887"/>
                </a:cubicBezTo>
                <a:cubicBezTo>
                  <a:pt x="3860545" y="3780827"/>
                  <a:pt x="3868011" y="3789714"/>
                  <a:pt x="3874860" y="3797936"/>
                </a:cubicBezTo>
                <a:cubicBezTo>
                  <a:pt x="3876782" y="3799173"/>
                  <a:pt x="3878511" y="3800411"/>
                  <a:pt x="3879721" y="3802132"/>
                </a:cubicBezTo>
                <a:lnTo>
                  <a:pt x="3889148" y="3794102"/>
                </a:lnTo>
                <a:cubicBezTo>
                  <a:pt x="3891376" y="3803407"/>
                  <a:pt x="3918345" y="3803626"/>
                  <a:pt x="3902657" y="3824568"/>
                </a:cubicBezTo>
                <a:cubicBezTo>
                  <a:pt x="3911447" y="3819614"/>
                  <a:pt x="3908231" y="3835388"/>
                  <a:pt x="3913908" y="3836700"/>
                </a:cubicBezTo>
                <a:lnTo>
                  <a:pt x="3910508" y="3840563"/>
                </a:lnTo>
                <a:cubicBezTo>
                  <a:pt x="3914802" y="3845821"/>
                  <a:pt x="3917885" y="3849357"/>
                  <a:pt x="3919376" y="3851172"/>
                </a:cubicBezTo>
                <a:cubicBezTo>
                  <a:pt x="3919423" y="3850597"/>
                  <a:pt x="3919558" y="3850114"/>
                  <a:pt x="3919813" y="3849344"/>
                </a:cubicBezTo>
                <a:cubicBezTo>
                  <a:pt x="3927451" y="3846705"/>
                  <a:pt x="3927476" y="3851123"/>
                  <a:pt x="3926088" y="3856318"/>
                </a:cubicBezTo>
                <a:cubicBezTo>
                  <a:pt x="3924572" y="3853638"/>
                  <a:pt x="3921934" y="3852886"/>
                  <a:pt x="3919000" y="3852231"/>
                </a:cubicBezTo>
                <a:cubicBezTo>
                  <a:pt x="3919120" y="3851941"/>
                  <a:pt x="3919046" y="3851655"/>
                  <a:pt x="3919167" y="3851366"/>
                </a:cubicBezTo>
                <a:cubicBezTo>
                  <a:pt x="3917559" y="3849839"/>
                  <a:pt x="3914247" y="3846687"/>
                  <a:pt x="3909345" y="3841819"/>
                </a:cubicBezTo>
                <a:lnTo>
                  <a:pt x="3907436" y="3843945"/>
                </a:lnTo>
                <a:cubicBezTo>
                  <a:pt x="3909290" y="3850754"/>
                  <a:pt x="3914345" y="3851395"/>
                  <a:pt x="3918895" y="3852327"/>
                </a:cubicBezTo>
                <a:lnTo>
                  <a:pt x="3922767" y="3863687"/>
                </a:lnTo>
                <a:lnTo>
                  <a:pt x="3925124" y="3856325"/>
                </a:lnTo>
                <a:cubicBezTo>
                  <a:pt x="3926300" y="3858431"/>
                  <a:pt x="3926822" y="3861501"/>
                  <a:pt x="3925818" y="3866695"/>
                </a:cubicBezTo>
                <a:lnTo>
                  <a:pt x="3923687" y="3866386"/>
                </a:lnTo>
                <a:lnTo>
                  <a:pt x="3925347" y="3871261"/>
                </a:lnTo>
                <a:cubicBezTo>
                  <a:pt x="3930965" y="3874180"/>
                  <a:pt x="3938166" y="3875411"/>
                  <a:pt x="3941305" y="3880050"/>
                </a:cubicBezTo>
                <a:lnTo>
                  <a:pt x="3939323" y="3881886"/>
                </a:lnTo>
                <a:lnTo>
                  <a:pt x="3951827" y="3885749"/>
                </a:lnTo>
                <a:cubicBezTo>
                  <a:pt x="3943533" y="3889354"/>
                  <a:pt x="3957697" y="3883504"/>
                  <a:pt x="3958228" y="3887633"/>
                </a:cubicBezTo>
                <a:cubicBezTo>
                  <a:pt x="3964043" y="3887213"/>
                  <a:pt x="3966065" y="3893157"/>
                  <a:pt x="3964311" y="3900468"/>
                </a:cubicBezTo>
                <a:lnTo>
                  <a:pt x="3968662" y="3906205"/>
                </a:lnTo>
                <a:cubicBezTo>
                  <a:pt x="3963237" y="3905373"/>
                  <a:pt x="3960791" y="3908174"/>
                  <a:pt x="3958445" y="3912127"/>
                </a:cubicBezTo>
                <a:cubicBezTo>
                  <a:pt x="3963461" y="3917956"/>
                  <a:pt x="3968492" y="3923593"/>
                  <a:pt x="3973248" y="3929137"/>
                </a:cubicBezTo>
                <a:cubicBezTo>
                  <a:pt x="3973947" y="3928843"/>
                  <a:pt x="3974419" y="3928937"/>
                  <a:pt x="3975029" y="3928550"/>
                </a:cubicBezTo>
                <a:cubicBezTo>
                  <a:pt x="3976848" y="3926328"/>
                  <a:pt x="3978121" y="3923725"/>
                  <a:pt x="3978800" y="3921322"/>
                </a:cubicBezTo>
                <a:cubicBezTo>
                  <a:pt x="3978013" y="3921516"/>
                  <a:pt x="3978117" y="3921420"/>
                  <a:pt x="3978816" y="3921128"/>
                </a:cubicBezTo>
                <a:cubicBezTo>
                  <a:pt x="3978830" y="3920937"/>
                  <a:pt x="3979039" y="3920743"/>
                  <a:pt x="3979055" y="3920551"/>
                </a:cubicBezTo>
                <a:cubicBezTo>
                  <a:pt x="3979039" y="3920743"/>
                  <a:pt x="3979025" y="3920934"/>
                  <a:pt x="3979008" y="3921129"/>
                </a:cubicBezTo>
                <a:cubicBezTo>
                  <a:pt x="3980108" y="3920641"/>
                  <a:pt x="3981906" y="3919861"/>
                  <a:pt x="3983126" y="3919085"/>
                </a:cubicBezTo>
                <a:cubicBezTo>
                  <a:pt x="3985059" y="3924934"/>
                  <a:pt x="3987068" y="3920406"/>
                  <a:pt x="3990628" y="3916927"/>
                </a:cubicBezTo>
                <a:cubicBezTo>
                  <a:pt x="3982862" y="3931767"/>
                  <a:pt x="3991079" y="3929123"/>
                  <a:pt x="3983916" y="3941272"/>
                </a:cubicBezTo>
                <a:cubicBezTo>
                  <a:pt x="3984006" y="3941368"/>
                  <a:pt x="3984094" y="3941463"/>
                  <a:pt x="3984182" y="3941558"/>
                </a:cubicBezTo>
                <a:cubicBezTo>
                  <a:pt x="3993372" y="3930550"/>
                  <a:pt x="3992461" y="3954669"/>
                  <a:pt x="4004652" y="3938742"/>
                </a:cubicBezTo>
                <a:cubicBezTo>
                  <a:pt x="3994927" y="3953980"/>
                  <a:pt x="4006242" y="3941710"/>
                  <a:pt x="3997242" y="3953965"/>
                </a:cubicBezTo>
                <a:cubicBezTo>
                  <a:pt x="3997003" y="3950989"/>
                  <a:pt x="3994589" y="3949851"/>
                  <a:pt x="3991238" y="3949583"/>
                </a:cubicBezTo>
                <a:cubicBezTo>
                  <a:pt x="3996965" y="3956178"/>
                  <a:pt x="4002425" y="3962486"/>
                  <a:pt x="4007707" y="3968601"/>
                </a:cubicBezTo>
                <a:cubicBezTo>
                  <a:pt x="4009225" y="3967727"/>
                  <a:pt x="4010460" y="3966759"/>
                  <a:pt x="4011696" y="3965789"/>
                </a:cubicBezTo>
                <a:cubicBezTo>
                  <a:pt x="4010921" y="3967045"/>
                  <a:pt x="4009846" y="3968396"/>
                  <a:pt x="4008859" y="3969843"/>
                </a:cubicBezTo>
                <a:cubicBezTo>
                  <a:pt x="4008947" y="3969938"/>
                  <a:pt x="4008947" y="3969938"/>
                  <a:pt x="4009035" y="3970033"/>
                </a:cubicBezTo>
                <a:cubicBezTo>
                  <a:pt x="4013418" y="3975386"/>
                  <a:pt x="4017550" y="3980260"/>
                  <a:pt x="4021771" y="3985229"/>
                </a:cubicBezTo>
                <a:cubicBezTo>
                  <a:pt x="4023465" y="3984547"/>
                  <a:pt x="4025070" y="3983769"/>
                  <a:pt x="4026900" y="3982605"/>
                </a:cubicBezTo>
                <a:cubicBezTo>
                  <a:pt x="4022701" y="3979749"/>
                  <a:pt x="4020543" y="3977840"/>
                  <a:pt x="4020183" y="3975152"/>
                </a:cubicBezTo>
                <a:lnTo>
                  <a:pt x="4031516" y="3979215"/>
                </a:lnTo>
                <a:cubicBezTo>
                  <a:pt x="4031634" y="3978926"/>
                  <a:pt x="4031739" y="3978829"/>
                  <a:pt x="4031859" y="3978541"/>
                </a:cubicBezTo>
                <a:cubicBezTo>
                  <a:pt x="4031551" y="3981136"/>
                  <a:pt x="4031538" y="3983634"/>
                  <a:pt x="4031842" y="3985842"/>
                </a:cubicBezTo>
                <a:cubicBezTo>
                  <a:pt x="4030378" y="3984890"/>
                  <a:pt x="4028631" y="3983843"/>
                  <a:pt x="4025961" y="3983475"/>
                </a:cubicBezTo>
                <a:cubicBezTo>
                  <a:pt x="4026159" y="3985781"/>
                  <a:pt x="4025366" y="3987226"/>
                  <a:pt x="4024220" y="3988289"/>
                </a:cubicBezTo>
                <a:cubicBezTo>
                  <a:pt x="4034576" y="4000715"/>
                  <a:pt x="4043711" y="4011611"/>
                  <a:pt x="4051798" y="4021166"/>
                </a:cubicBezTo>
                <a:lnTo>
                  <a:pt x="4057214" y="4020942"/>
                </a:lnTo>
                <a:cubicBezTo>
                  <a:pt x="4055833" y="4021334"/>
                  <a:pt x="4054702" y="4022207"/>
                  <a:pt x="4053555" y="4023271"/>
                </a:cubicBezTo>
                <a:cubicBezTo>
                  <a:pt x="4062600" y="4034070"/>
                  <a:pt x="4070066" y="4042960"/>
                  <a:pt x="4075776" y="4049744"/>
                </a:cubicBezTo>
                <a:lnTo>
                  <a:pt x="4078788" y="4049438"/>
                </a:lnTo>
                <a:lnTo>
                  <a:pt x="4075954" y="4049935"/>
                </a:lnTo>
                <a:cubicBezTo>
                  <a:pt x="4084925" y="4060448"/>
                  <a:pt x="4089838" y="4066374"/>
                  <a:pt x="4089838" y="4066374"/>
                </a:cubicBezTo>
                <a:cubicBezTo>
                  <a:pt x="4089838" y="4066374"/>
                  <a:pt x="4083945" y="4060646"/>
                  <a:pt x="4073517" y="4050238"/>
                </a:cubicBezTo>
                <a:lnTo>
                  <a:pt x="4063067" y="4051935"/>
                </a:lnTo>
                <a:lnTo>
                  <a:pt x="4061811" y="4050790"/>
                </a:lnTo>
                <a:lnTo>
                  <a:pt x="4073076" y="4049763"/>
                </a:lnTo>
                <a:cubicBezTo>
                  <a:pt x="4069147" y="4045941"/>
                  <a:pt x="4064510" y="4041360"/>
                  <a:pt x="4059253" y="4036109"/>
                </a:cubicBezTo>
                <a:cubicBezTo>
                  <a:pt x="4051421" y="4038750"/>
                  <a:pt x="4049350" y="4044045"/>
                  <a:pt x="4043137" y="4046965"/>
                </a:cubicBezTo>
                <a:cubicBezTo>
                  <a:pt x="4045361" y="4037440"/>
                  <a:pt x="4052826" y="4036915"/>
                  <a:pt x="4058898" y="4035727"/>
                </a:cubicBezTo>
                <a:cubicBezTo>
                  <a:pt x="4056047" y="4032859"/>
                  <a:pt x="4053005" y="4029998"/>
                  <a:pt x="4049800" y="4026753"/>
                </a:cubicBezTo>
                <a:cubicBezTo>
                  <a:pt x="4049697" y="4026849"/>
                  <a:pt x="4049697" y="4026849"/>
                  <a:pt x="4049592" y="4026946"/>
                </a:cubicBezTo>
                <a:lnTo>
                  <a:pt x="4049356" y="4026275"/>
                </a:lnTo>
                <a:cubicBezTo>
                  <a:pt x="4047747" y="4024747"/>
                  <a:pt x="4046063" y="4022931"/>
                  <a:pt x="4044366" y="4021309"/>
                </a:cubicBezTo>
                <a:lnTo>
                  <a:pt x="4043402" y="4021316"/>
                </a:lnTo>
                <a:lnTo>
                  <a:pt x="4044011" y="4020927"/>
                </a:lnTo>
                <a:cubicBezTo>
                  <a:pt x="4036258" y="4013192"/>
                  <a:pt x="4027691" y="4004791"/>
                  <a:pt x="4018060" y="3995244"/>
                </a:cubicBezTo>
                <a:cubicBezTo>
                  <a:pt x="4012953" y="3996428"/>
                  <a:pt x="4008701" y="4001256"/>
                  <a:pt x="4004300" y="3997345"/>
                </a:cubicBezTo>
                <a:cubicBezTo>
                  <a:pt x="4006945" y="3993294"/>
                  <a:pt x="4009625" y="3991166"/>
                  <a:pt x="4012449" y="3989609"/>
                </a:cubicBezTo>
                <a:cubicBezTo>
                  <a:pt x="4008785" y="3986077"/>
                  <a:pt x="4005404" y="3982641"/>
                  <a:pt x="4001564" y="3978916"/>
                </a:cubicBezTo>
                <a:cubicBezTo>
                  <a:pt x="3996955" y="3984613"/>
                  <a:pt x="3991783" y="3990121"/>
                  <a:pt x="3986865" y="3994858"/>
                </a:cubicBezTo>
                <a:cubicBezTo>
                  <a:pt x="3994863" y="4004319"/>
                  <a:pt x="4002668" y="4013782"/>
                  <a:pt x="4010222" y="4022766"/>
                </a:cubicBezTo>
                <a:lnTo>
                  <a:pt x="4013374" y="4014869"/>
                </a:lnTo>
                <a:lnTo>
                  <a:pt x="4023136" y="4018076"/>
                </a:lnTo>
                <a:cubicBezTo>
                  <a:pt x="4019670" y="4020401"/>
                  <a:pt x="4015284" y="4025713"/>
                  <a:pt x="4013585" y="4020537"/>
                </a:cubicBezTo>
                <a:lnTo>
                  <a:pt x="4010754" y="4023340"/>
                </a:lnTo>
                <a:cubicBezTo>
                  <a:pt x="4016730" y="4030411"/>
                  <a:pt x="4022707" y="4037483"/>
                  <a:pt x="4028314" y="4044366"/>
                </a:cubicBezTo>
                <a:cubicBezTo>
                  <a:pt x="4031822" y="4039157"/>
                  <a:pt x="4035375" y="4034620"/>
                  <a:pt x="4039952" y="4029308"/>
                </a:cubicBezTo>
                <a:cubicBezTo>
                  <a:pt x="4038379" y="4029704"/>
                  <a:pt x="4032207" y="4042710"/>
                  <a:pt x="4032331" y="4048280"/>
                </a:cubicBezTo>
                <a:lnTo>
                  <a:pt x="4033906" y="4047887"/>
                </a:lnTo>
                <a:cubicBezTo>
                  <a:pt x="4033827" y="4048848"/>
                  <a:pt x="4033394" y="4049426"/>
                  <a:pt x="4033138" y="4050196"/>
                </a:cubicBezTo>
                <a:cubicBezTo>
                  <a:pt x="4046462" y="4066446"/>
                  <a:pt x="4058896" y="4081741"/>
                  <a:pt x="4070167" y="4095985"/>
                </a:cubicBezTo>
                <a:lnTo>
                  <a:pt x="4071467" y="4090693"/>
                </a:lnTo>
                <a:cubicBezTo>
                  <a:pt x="4075342" y="4086923"/>
                  <a:pt x="4073164" y="4095872"/>
                  <a:pt x="4076313" y="4095084"/>
                </a:cubicBezTo>
                <a:lnTo>
                  <a:pt x="4070507" y="4096560"/>
                </a:lnTo>
                <a:cubicBezTo>
                  <a:pt x="4071804" y="4098377"/>
                  <a:pt x="4073384" y="4100289"/>
                  <a:pt x="4074783" y="4102009"/>
                </a:cubicBezTo>
                <a:cubicBezTo>
                  <a:pt x="4131326" y="4173233"/>
                  <a:pt x="4163660" y="4213959"/>
                  <a:pt x="4163660" y="4213959"/>
                </a:cubicBezTo>
                <a:cubicBezTo>
                  <a:pt x="4163660" y="4213959"/>
                  <a:pt x="4128316" y="4175845"/>
                  <a:pt x="4066489" y="4109169"/>
                </a:cubicBezTo>
                <a:cubicBezTo>
                  <a:pt x="4041379" y="4081464"/>
                  <a:pt x="4011053" y="4049179"/>
                  <a:pt x="3976888" y="4013170"/>
                </a:cubicBezTo>
                <a:cubicBezTo>
                  <a:pt x="3976693" y="4013172"/>
                  <a:pt x="3976622" y="4012884"/>
                  <a:pt x="3976325" y="4012983"/>
                </a:cubicBezTo>
                <a:cubicBezTo>
                  <a:pt x="3976236" y="4012886"/>
                  <a:pt x="3976339" y="4012790"/>
                  <a:pt x="3976357" y="4012598"/>
                </a:cubicBezTo>
                <a:cubicBezTo>
                  <a:pt x="3971911" y="4008016"/>
                  <a:pt x="3967569" y="4003333"/>
                  <a:pt x="3963038" y="3998654"/>
                </a:cubicBezTo>
                <a:cubicBezTo>
                  <a:pt x="3960764" y="3999339"/>
                  <a:pt x="3958341" y="4000699"/>
                  <a:pt x="3956269" y="4002441"/>
                </a:cubicBezTo>
                <a:cubicBezTo>
                  <a:pt x="3956757" y="4000036"/>
                  <a:pt x="3959742" y="3998865"/>
                  <a:pt x="3961975" y="3997508"/>
                </a:cubicBezTo>
                <a:cubicBezTo>
                  <a:pt x="3961531" y="3997029"/>
                  <a:pt x="3961089" y="3996551"/>
                  <a:pt x="3960646" y="3996074"/>
                </a:cubicBezTo>
                <a:lnTo>
                  <a:pt x="3954891" y="3995725"/>
                </a:lnTo>
                <a:cubicBezTo>
                  <a:pt x="3955933" y="3994758"/>
                  <a:pt x="3956857" y="3994081"/>
                  <a:pt x="3957796" y="3993209"/>
                </a:cubicBezTo>
                <a:cubicBezTo>
                  <a:pt x="3956555" y="3991872"/>
                  <a:pt x="3955492" y="3990725"/>
                  <a:pt x="3954340" y="3989483"/>
                </a:cubicBezTo>
                <a:cubicBezTo>
                  <a:pt x="3951063" y="3985949"/>
                  <a:pt x="3947416" y="3982226"/>
                  <a:pt x="3944050" y="3978597"/>
                </a:cubicBezTo>
                <a:lnTo>
                  <a:pt x="3943732" y="3980134"/>
                </a:lnTo>
                <a:lnTo>
                  <a:pt x="3943163" y="3977640"/>
                </a:lnTo>
                <a:cubicBezTo>
                  <a:pt x="3937848" y="3971908"/>
                  <a:pt x="3932431" y="3966275"/>
                  <a:pt x="3927028" y="3960448"/>
                </a:cubicBezTo>
                <a:cubicBezTo>
                  <a:pt x="3924651" y="3961230"/>
                  <a:pt x="3921918" y="3961633"/>
                  <a:pt x="3919557" y="3962221"/>
                </a:cubicBezTo>
                <a:cubicBezTo>
                  <a:pt x="3919366" y="3955115"/>
                  <a:pt x="3915329" y="3949086"/>
                  <a:pt x="3910963" y="3943542"/>
                </a:cubicBezTo>
                <a:cubicBezTo>
                  <a:pt x="3902445" y="3934563"/>
                  <a:pt x="3894028" y="3925487"/>
                  <a:pt x="3885154" y="3916128"/>
                </a:cubicBezTo>
                <a:cubicBezTo>
                  <a:pt x="3881331" y="3912214"/>
                  <a:pt x="3877329" y="3908107"/>
                  <a:pt x="3873504" y="3904192"/>
                </a:cubicBezTo>
                <a:cubicBezTo>
                  <a:pt x="3869055" y="3906716"/>
                  <a:pt x="3864844" y="3909912"/>
                  <a:pt x="3860897" y="3913394"/>
                </a:cubicBezTo>
                <a:cubicBezTo>
                  <a:pt x="3868554" y="3912867"/>
                  <a:pt x="3883869" y="3911813"/>
                  <a:pt x="3873611" y="3922923"/>
                </a:cubicBezTo>
                <a:cubicBezTo>
                  <a:pt x="3865955" y="3923451"/>
                  <a:pt x="3857856" y="3919945"/>
                  <a:pt x="3850322" y="3926042"/>
                </a:cubicBezTo>
                <a:cubicBezTo>
                  <a:pt x="3860048" y="3910806"/>
                  <a:pt x="3860083" y="3929251"/>
                  <a:pt x="3866664" y="3914801"/>
                </a:cubicBezTo>
                <a:cubicBezTo>
                  <a:pt x="3864134" y="3912703"/>
                  <a:pt x="3859004" y="3915328"/>
                  <a:pt x="3855752" y="3916212"/>
                </a:cubicBezTo>
                <a:cubicBezTo>
                  <a:pt x="3862559" y="3913096"/>
                  <a:pt x="3862755" y="3905987"/>
                  <a:pt x="3865158" y="3902513"/>
                </a:cubicBezTo>
                <a:cubicBezTo>
                  <a:pt x="3861647" y="3898308"/>
                  <a:pt x="3860274" y="3893898"/>
                  <a:pt x="3859017" y="3889196"/>
                </a:cubicBezTo>
                <a:cubicBezTo>
                  <a:pt x="3853422" y="3883371"/>
                  <a:pt x="3847721" y="3877643"/>
                  <a:pt x="3842036" y="3871721"/>
                </a:cubicBezTo>
                <a:cubicBezTo>
                  <a:pt x="3834112" y="3875518"/>
                  <a:pt x="3826270" y="3880655"/>
                  <a:pt x="3822928" y="3884998"/>
                </a:cubicBezTo>
                <a:cubicBezTo>
                  <a:pt x="3818083" y="3880608"/>
                  <a:pt x="3824042" y="3874904"/>
                  <a:pt x="3816702" y="3873892"/>
                </a:cubicBezTo>
                <a:cubicBezTo>
                  <a:pt x="3811500" y="3889198"/>
                  <a:pt x="3816063" y="3874666"/>
                  <a:pt x="3807599" y="3879136"/>
                </a:cubicBezTo>
                <a:cubicBezTo>
                  <a:pt x="3852035" y="3931028"/>
                  <a:pt x="3876124" y="3961815"/>
                  <a:pt x="3876124" y="3961815"/>
                </a:cubicBezTo>
                <a:cubicBezTo>
                  <a:pt x="3876124" y="3961815"/>
                  <a:pt x="3848076" y="3933453"/>
                  <a:pt x="3797992" y="3884671"/>
                </a:cubicBezTo>
                <a:cubicBezTo>
                  <a:pt x="3793814" y="3880374"/>
                  <a:pt x="3789263" y="3875886"/>
                  <a:pt x="3784713" y="3871398"/>
                </a:cubicBezTo>
                <a:cubicBezTo>
                  <a:pt x="3782807" y="3873522"/>
                  <a:pt x="3781091" y="3875648"/>
                  <a:pt x="3779792" y="3877384"/>
                </a:cubicBezTo>
                <a:cubicBezTo>
                  <a:pt x="3774313" y="3881933"/>
                  <a:pt x="3779111" y="3873931"/>
                  <a:pt x="3781688" y="3868343"/>
                </a:cubicBezTo>
                <a:cubicBezTo>
                  <a:pt x="3778306" y="3864905"/>
                  <a:pt x="3774731" y="3861468"/>
                  <a:pt x="3771173" y="3857839"/>
                </a:cubicBezTo>
                <a:cubicBezTo>
                  <a:pt x="3768843" y="3858047"/>
                  <a:pt x="3767243" y="3857576"/>
                  <a:pt x="3767342" y="3855172"/>
                </a:cubicBezTo>
                <a:lnTo>
                  <a:pt x="3768322" y="3854975"/>
                </a:lnTo>
                <a:cubicBezTo>
                  <a:pt x="3765561" y="3852206"/>
                  <a:pt x="3762887" y="3849533"/>
                  <a:pt x="3760038" y="3846669"/>
                </a:cubicBezTo>
                <a:cubicBezTo>
                  <a:pt x="3753682" y="3847763"/>
                  <a:pt x="3747265" y="3846074"/>
                  <a:pt x="3739205" y="3853904"/>
                </a:cubicBezTo>
                <a:lnTo>
                  <a:pt x="3732702" y="3839150"/>
                </a:lnTo>
                <a:cubicBezTo>
                  <a:pt x="3734342" y="3840293"/>
                  <a:pt x="3741128" y="3842174"/>
                  <a:pt x="3745253" y="3835327"/>
                </a:cubicBezTo>
                <a:cubicBezTo>
                  <a:pt x="3742654" y="3832941"/>
                  <a:pt x="3742644" y="3831884"/>
                  <a:pt x="3743540" y="3830342"/>
                </a:cubicBezTo>
                <a:cubicBezTo>
                  <a:pt x="3740424" y="3827190"/>
                  <a:pt x="3737292" y="3824232"/>
                  <a:pt x="3734088" y="3820984"/>
                </a:cubicBezTo>
                <a:cubicBezTo>
                  <a:pt x="3733638" y="3821757"/>
                  <a:pt x="3732893" y="3822625"/>
                  <a:pt x="3731690" y="3823209"/>
                </a:cubicBezTo>
                <a:cubicBezTo>
                  <a:pt x="3732714" y="3813019"/>
                  <a:pt x="3720688" y="3831633"/>
                  <a:pt x="3720037" y="3821935"/>
                </a:cubicBezTo>
                <a:cubicBezTo>
                  <a:pt x="3723450" y="3817880"/>
                  <a:pt x="3725656" y="3815656"/>
                  <a:pt x="3727397" y="3814397"/>
                </a:cubicBezTo>
                <a:cubicBezTo>
                  <a:pt x="3721237" y="3808382"/>
                  <a:pt x="3715185" y="3802272"/>
                  <a:pt x="3708670" y="3795876"/>
                </a:cubicBezTo>
                <a:cubicBezTo>
                  <a:pt x="3673752" y="3761985"/>
                  <a:pt x="3634567" y="3723702"/>
                  <a:pt x="3591615" y="3681983"/>
                </a:cubicBezTo>
                <a:cubicBezTo>
                  <a:pt x="3577051" y="3667951"/>
                  <a:pt x="3562045" y="3653442"/>
                  <a:pt x="3546758" y="3638837"/>
                </a:cubicBezTo>
                <a:cubicBezTo>
                  <a:pt x="3546267" y="3638937"/>
                  <a:pt x="3546089" y="3638744"/>
                  <a:pt x="3546226" y="3638263"/>
                </a:cubicBezTo>
                <a:cubicBezTo>
                  <a:pt x="3540243" y="3632439"/>
                  <a:pt x="3534245" y="3626807"/>
                  <a:pt x="3528174" y="3620888"/>
                </a:cubicBezTo>
                <a:cubicBezTo>
                  <a:pt x="3526804" y="3622340"/>
                  <a:pt x="3525422" y="3622730"/>
                  <a:pt x="3524261" y="3620433"/>
                </a:cubicBezTo>
                <a:cubicBezTo>
                  <a:pt x="3524693" y="3619852"/>
                  <a:pt x="3525318" y="3619273"/>
                  <a:pt x="3525856" y="3618598"/>
                </a:cubicBezTo>
                <a:cubicBezTo>
                  <a:pt x="3524157" y="3616976"/>
                  <a:pt x="3522368" y="3615257"/>
                  <a:pt x="3520583" y="3613539"/>
                </a:cubicBezTo>
                <a:cubicBezTo>
                  <a:pt x="3519290" y="3614026"/>
                  <a:pt x="3517893" y="3614611"/>
                  <a:pt x="3516567" y="3615485"/>
                </a:cubicBezTo>
                <a:cubicBezTo>
                  <a:pt x="3535718" y="3635925"/>
                  <a:pt x="3554037" y="3655893"/>
                  <a:pt x="3571441" y="3675287"/>
                </a:cubicBezTo>
                <a:cubicBezTo>
                  <a:pt x="3640799" y="3753636"/>
                  <a:pt x="3698133" y="3819861"/>
                  <a:pt x="3737565" y="3869285"/>
                </a:cubicBezTo>
                <a:cubicBezTo>
                  <a:pt x="3829668" y="3972376"/>
                  <a:pt x="3903041" y="4061749"/>
                  <a:pt x="3955525" y="4124832"/>
                </a:cubicBezTo>
                <a:cubicBezTo>
                  <a:pt x="4009159" y="4192711"/>
                  <a:pt x="4039916" y="4231524"/>
                  <a:pt x="4039916" y="4231524"/>
                </a:cubicBezTo>
                <a:cubicBezTo>
                  <a:pt x="4039916" y="4231524"/>
                  <a:pt x="4006150" y="4195322"/>
                  <a:pt x="3947230" y="4131991"/>
                </a:cubicBezTo>
                <a:cubicBezTo>
                  <a:pt x="3887266" y="4069626"/>
                  <a:pt x="3802978" y="3979360"/>
                  <a:pt x="3699119" y="3873841"/>
                </a:cubicBezTo>
                <a:cubicBezTo>
                  <a:pt x="3648079" y="3820261"/>
                  <a:pt x="3590056" y="3764801"/>
                  <a:pt x="3530409" y="3704451"/>
                </a:cubicBezTo>
                <a:cubicBezTo>
                  <a:pt x="3530232" y="3704260"/>
                  <a:pt x="3529965" y="3703974"/>
                  <a:pt x="3529701" y="3703688"/>
                </a:cubicBezTo>
                <a:cubicBezTo>
                  <a:pt x="3599798" y="3778863"/>
                  <a:pt x="3664273" y="3850903"/>
                  <a:pt x="3720758" y="3918091"/>
                </a:cubicBezTo>
                <a:cubicBezTo>
                  <a:pt x="3744502" y="3945997"/>
                  <a:pt x="3767183" y="3972757"/>
                  <a:pt x="3788816" y="3998177"/>
                </a:cubicBezTo>
                <a:cubicBezTo>
                  <a:pt x="3809735" y="4024085"/>
                  <a:pt x="3829697" y="4048748"/>
                  <a:pt x="3848433" y="4071880"/>
                </a:cubicBezTo>
                <a:cubicBezTo>
                  <a:pt x="3885904" y="4118148"/>
                  <a:pt x="3918151" y="4158779"/>
                  <a:pt x="3943587" y="4193111"/>
                </a:cubicBezTo>
                <a:cubicBezTo>
                  <a:pt x="3994962" y="4261483"/>
                  <a:pt x="4024353" y="4300498"/>
                  <a:pt x="4024353" y="4300498"/>
                </a:cubicBezTo>
                <a:cubicBezTo>
                  <a:pt x="4024353" y="4300498"/>
                  <a:pt x="3991866" y="4264000"/>
                  <a:pt x="3935204" y="4200176"/>
                </a:cubicBezTo>
                <a:cubicBezTo>
                  <a:pt x="3907280" y="4167971"/>
                  <a:pt x="3872443" y="4129565"/>
                  <a:pt x="3832258" y="4085814"/>
                </a:cubicBezTo>
                <a:cubicBezTo>
                  <a:pt x="3812270" y="4063839"/>
                  <a:pt x="3791044" y="4040529"/>
                  <a:pt x="3768679" y="4015785"/>
                </a:cubicBezTo>
                <a:cubicBezTo>
                  <a:pt x="3745900" y="3991428"/>
                  <a:pt x="3721966" y="3965828"/>
                  <a:pt x="3696957" y="3939275"/>
                </a:cubicBezTo>
                <a:cubicBezTo>
                  <a:pt x="3597570" y="3832095"/>
                  <a:pt x="3477521" y="3711210"/>
                  <a:pt x="3347550" y="3583180"/>
                </a:cubicBezTo>
                <a:cubicBezTo>
                  <a:pt x="3311699" y="3548911"/>
                  <a:pt x="3275142" y="3513879"/>
                  <a:pt x="3237915" y="3478755"/>
                </a:cubicBezTo>
                <a:cubicBezTo>
                  <a:pt x="3242817" y="3483624"/>
                  <a:pt x="3248018" y="3488394"/>
                  <a:pt x="3252729" y="3493266"/>
                </a:cubicBezTo>
                <a:cubicBezTo>
                  <a:pt x="3352791" y="3592179"/>
                  <a:pt x="3442793" y="3687983"/>
                  <a:pt x="3517569" y="3771968"/>
                </a:cubicBezTo>
                <a:cubicBezTo>
                  <a:pt x="3554582" y="3814393"/>
                  <a:pt x="3588426" y="3853190"/>
                  <a:pt x="3618578" y="3887591"/>
                </a:cubicBezTo>
                <a:cubicBezTo>
                  <a:pt x="3647600" y="3922860"/>
                  <a:pt x="3672843" y="3953639"/>
                  <a:pt x="3693706" y="3979065"/>
                </a:cubicBezTo>
                <a:cubicBezTo>
                  <a:pt x="3735356" y="4029629"/>
                  <a:pt x="3757755" y="4059849"/>
                  <a:pt x="3757755" y="4059849"/>
                </a:cubicBezTo>
                <a:cubicBezTo>
                  <a:pt x="3757755" y="4059849"/>
                  <a:pt x="3731827" y="4032726"/>
                  <a:pt x="3685499" y="3986319"/>
                </a:cubicBezTo>
                <a:cubicBezTo>
                  <a:pt x="3662551" y="3962828"/>
                  <a:pt x="3634805" y="3934370"/>
                  <a:pt x="3602863" y="3901807"/>
                </a:cubicBezTo>
                <a:cubicBezTo>
                  <a:pt x="3570608" y="3869535"/>
                  <a:pt x="3534055" y="3833253"/>
                  <a:pt x="3494403" y="3793627"/>
                </a:cubicBezTo>
                <a:cubicBezTo>
                  <a:pt x="3429123" y="3729085"/>
                  <a:pt x="3354400" y="3656244"/>
                  <a:pt x="3273540" y="3579501"/>
                </a:cubicBezTo>
                <a:cubicBezTo>
                  <a:pt x="3281085" y="3587428"/>
                  <a:pt x="3289015" y="3595355"/>
                  <a:pt x="3296472" y="3603185"/>
                </a:cubicBezTo>
                <a:cubicBezTo>
                  <a:pt x="3329148" y="3637377"/>
                  <a:pt x="3360714" y="3671001"/>
                  <a:pt x="3390991" y="3703860"/>
                </a:cubicBezTo>
                <a:cubicBezTo>
                  <a:pt x="3397121" y="3703150"/>
                  <a:pt x="3402495" y="3702254"/>
                  <a:pt x="3401205" y="3705047"/>
                </a:cubicBezTo>
                <a:cubicBezTo>
                  <a:pt x="3402295" y="3707057"/>
                  <a:pt x="3400758" y="3709374"/>
                  <a:pt x="3398432" y="3711886"/>
                </a:cubicBezTo>
                <a:cubicBezTo>
                  <a:pt x="3399406" y="3712936"/>
                  <a:pt x="3400292" y="3713892"/>
                  <a:pt x="3401267" y="3714942"/>
                </a:cubicBezTo>
                <a:cubicBezTo>
                  <a:pt x="3405974" y="3710397"/>
                  <a:pt x="3409296" y="3707496"/>
                  <a:pt x="3407563" y="3716920"/>
                </a:cubicBezTo>
                <a:cubicBezTo>
                  <a:pt x="3406301" y="3717025"/>
                  <a:pt x="3404846" y="3717129"/>
                  <a:pt x="3403658" y="3717521"/>
                </a:cubicBezTo>
                <a:cubicBezTo>
                  <a:pt x="3429403" y="3745704"/>
                  <a:pt x="3454143" y="3773218"/>
                  <a:pt x="3477804" y="3799780"/>
                </a:cubicBezTo>
                <a:cubicBezTo>
                  <a:pt x="3483559" y="3796575"/>
                  <a:pt x="3488474" y="3795392"/>
                  <a:pt x="3491638" y="3797967"/>
                </a:cubicBezTo>
                <a:cubicBezTo>
                  <a:pt x="3488475" y="3798947"/>
                  <a:pt x="3485716" y="3798483"/>
                  <a:pt x="3483417" y="3801860"/>
                </a:cubicBezTo>
                <a:cubicBezTo>
                  <a:pt x="3481116" y="3805235"/>
                  <a:pt x="3485767" y="3803768"/>
                  <a:pt x="3487341" y="3803373"/>
                </a:cubicBezTo>
                <a:cubicBezTo>
                  <a:pt x="3486355" y="3804819"/>
                  <a:pt x="3485030" y="3805692"/>
                  <a:pt x="3483619" y="3806469"/>
                </a:cubicBezTo>
                <a:cubicBezTo>
                  <a:pt x="3503751" y="3829018"/>
                  <a:pt x="3522969" y="3850997"/>
                  <a:pt x="3541194" y="3872115"/>
                </a:cubicBezTo>
                <a:cubicBezTo>
                  <a:pt x="3549459" y="3881863"/>
                  <a:pt x="3557632" y="3891515"/>
                  <a:pt x="3565542" y="3900881"/>
                </a:cubicBezTo>
                <a:cubicBezTo>
                  <a:pt x="3572082" y="3908144"/>
                  <a:pt x="3578515" y="3915501"/>
                  <a:pt x="3584864" y="3922763"/>
                </a:cubicBezTo>
                <a:cubicBezTo>
                  <a:pt x="3588647" y="3918898"/>
                  <a:pt x="3591730" y="3916573"/>
                  <a:pt x="3590781" y="3919941"/>
                </a:cubicBezTo>
                <a:cubicBezTo>
                  <a:pt x="3591060" y="3920035"/>
                  <a:pt x="3591150" y="3920132"/>
                  <a:pt x="3591431" y="3920223"/>
                </a:cubicBezTo>
                <a:lnTo>
                  <a:pt x="3586884" y="3925152"/>
                </a:lnTo>
                <a:cubicBezTo>
                  <a:pt x="3588744" y="3927157"/>
                  <a:pt x="3590323" y="3929070"/>
                  <a:pt x="3591991" y="3931077"/>
                </a:cubicBezTo>
                <a:lnTo>
                  <a:pt x="3594081" y="3926184"/>
                </a:lnTo>
                <a:lnTo>
                  <a:pt x="3591297" y="3920706"/>
                </a:lnTo>
                <a:lnTo>
                  <a:pt x="3598585" y="3912880"/>
                </a:lnTo>
                <a:cubicBezTo>
                  <a:pt x="3606527" y="3905339"/>
                  <a:pt x="3598681" y="3917586"/>
                  <a:pt x="3594118" y="3926259"/>
                </a:cubicBezTo>
                <a:lnTo>
                  <a:pt x="3594103" y="3926228"/>
                </a:lnTo>
                <a:lnTo>
                  <a:pt x="3592344" y="3931458"/>
                </a:lnTo>
                <a:cubicBezTo>
                  <a:pt x="3597098" y="3937001"/>
                  <a:pt x="3601849" y="3942544"/>
                  <a:pt x="3606511" y="3947990"/>
                </a:cubicBezTo>
                <a:cubicBezTo>
                  <a:pt x="3614551" y="3948711"/>
                  <a:pt x="3622779" y="3949429"/>
                  <a:pt x="3617860" y="3961276"/>
                </a:cubicBezTo>
                <a:cubicBezTo>
                  <a:pt x="3622361" y="3966338"/>
                  <a:pt x="3626581" y="3971308"/>
                  <a:pt x="3630890" y="3976373"/>
                </a:cubicBezTo>
                <a:lnTo>
                  <a:pt x="3632558" y="3974826"/>
                </a:lnTo>
                <a:cubicBezTo>
                  <a:pt x="3640695" y="3976699"/>
                  <a:pt x="3646727" y="3978393"/>
                  <a:pt x="3649718" y="3983080"/>
                </a:cubicBezTo>
                <a:lnTo>
                  <a:pt x="3659321" y="3975239"/>
                </a:lnTo>
                <a:cubicBezTo>
                  <a:pt x="3660896" y="3984259"/>
                  <a:pt x="3687214" y="3984197"/>
                  <a:pt x="3670804" y="4004565"/>
                </a:cubicBezTo>
                <a:cubicBezTo>
                  <a:pt x="3679595" y="3999614"/>
                  <a:pt x="3675565" y="4014719"/>
                  <a:pt x="3680945" y="4016129"/>
                </a:cubicBezTo>
                <a:lnTo>
                  <a:pt x="3674400" y="4023083"/>
                </a:lnTo>
                <a:cubicBezTo>
                  <a:pt x="3675705" y="4029513"/>
                  <a:pt x="3680569" y="4030154"/>
                  <a:pt x="3684925" y="4031089"/>
                </a:cubicBezTo>
                <a:cubicBezTo>
                  <a:pt x="3683917" y="4033977"/>
                  <a:pt x="3683522" y="4036477"/>
                  <a:pt x="3683453" y="4038495"/>
                </a:cubicBezTo>
                <a:cubicBezTo>
                  <a:pt x="3684944" y="4040312"/>
                  <a:pt x="3686434" y="4042128"/>
                  <a:pt x="3687924" y="4043944"/>
                </a:cubicBezTo>
                <a:lnTo>
                  <a:pt x="3691310" y="4035351"/>
                </a:lnTo>
                <a:lnTo>
                  <a:pt x="3684983" y="4031570"/>
                </a:lnTo>
                <a:cubicBezTo>
                  <a:pt x="3685344" y="4030704"/>
                  <a:pt x="3685408" y="4029935"/>
                  <a:pt x="3685887" y="4028779"/>
                </a:cubicBezTo>
                <a:lnTo>
                  <a:pt x="3691342" y="4035271"/>
                </a:lnTo>
                <a:lnTo>
                  <a:pt x="3691452" y="4034989"/>
                </a:lnTo>
                <a:lnTo>
                  <a:pt x="3691451" y="4035400"/>
                </a:lnTo>
                <a:lnTo>
                  <a:pt x="3691509" y="4035470"/>
                </a:lnTo>
                <a:lnTo>
                  <a:pt x="3691449" y="4035434"/>
                </a:lnTo>
                <a:lnTo>
                  <a:pt x="3691406" y="4044979"/>
                </a:lnTo>
                <a:cubicBezTo>
                  <a:pt x="3690693" y="4045464"/>
                  <a:pt x="3690185" y="4045755"/>
                  <a:pt x="3689679" y="4046047"/>
                </a:cubicBezTo>
                <a:cubicBezTo>
                  <a:pt x="3691169" y="4047864"/>
                  <a:pt x="3692572" y="4049583"/>
                  <a:pt x="3693973" y="4051304"/>
                </a:cubicBezTo>
                <a:cubicBezTo>
                  <a:pt x="3698268" y="4053007"/>
                  <a:pt x="3702666" y="4054612"/>
                  <a:pt x="3704803" y="4057962"/>
                </a:cubicBezTo>
                <a:lnTo>
                  <a:pt x="3702820" y="4059800"/>
                </a:lnTo>
                <a:lnTo>
                  <a:pt x="3714745" y="4063666"/>
                </a:lnTo>
                <a:cubicBezTo>
                  <a:pt x="3706467" y="4067079"/>
                  <a:pt x="3720706" y="4061517"/>
                  <a:pt x="3720865" y="4065454"/>
                </a:cubicBezTo>
                <a:cubicBezTo>
                  <a:pt x="3726577" y="4065129"/>
                  <a:pt x="3728034" y="4070886"/>
                  <a:pt x="3725823" y="4077911"/>
                </a:cubicBezTo>
                <a:lnTo>
                  <a:pt x="3729714" y="4083365"/>
                </a:lnTo>
                <a:cubicBezTo>
                  <a:pt x="3726290" y="4082810"/>
                  <a:pt x="3723985" y="4083879"/>
                  <a:pt x="3722109" y="4085619"/>
                </a:cubicBezTo>
                <a:cubicBezTo>
                  <a:pt x="3726564" y="4091261"/>
                  <a:pt x="3731300" y="4096996"/>
                  <a:pt x="3735771" y="4102443"/>
                </a:cubicBezTo>
                <a:cubicBezTo>
                  <a:pt x="3736563" y="4100999"/>
                  <a:pt x="3737638" y="4099646"/>
                  <a:pt x="3738237" y="4098202"/>
                </a:cubicBezTo>
                <a:cubicBezTo>
                  <a:pt x="3737451" y="4098399"/>
                  <a:pt x="3737555" y="4098302"/>
                  <a:pt x="3738253" y="4098010"/>
                </a:cubicBezTo>
                <a:lnTo>
                  <a:pt x="3738494" y="4097431"/>
                </a:lnTo>
                <a:lnTo>
                  <a:pt x="3738446" y="4098008"/>
                </a:lnTo>
                <a:cubicBezTo>
                  <a:pt x="3739441" y="4097618"/>
                  <a:pt x="3741239" y="4096838"/>
                  <a:pt x="3742548" y="4096158"/>
                </a:cubicBezTo>
                <a:lnTo>
                  <a:pt x="3742741" y="4096107"/>
                </a:lnTo>
                <a:lnTo>
                  <a:pt x="3750035" y="4094192"/>
                </a:lnTo>
                <a:cubicBezTo>
                  <a:pt x="3742682" y="4106340"/>
                  <a:pt x="3747503" y="4106311"/>
                  <a:pt x="3744237" y="4113247"/>
                </a:cubicBezTo>
                <a:cubicBezTo>
                  <a:pt x="3744769" y="4113821"/>
                  <a:pt x="3745195" y="4114491"/>
                  <a:pt x="3745727" y="4115064"/>
                </a:cubicBezTo>
                <a:cubicBezTo>
                  <a:pt x="3751133" y="4113780"/>
                  <a:pt x="3750904" y="4128385"/>
                  <a:pt x="3761880" y="4115541"/>
                </a:cubicBezTo>
                <a:cubicBezTo>
                  <a:pt x="3752237" y="4128568"/>
                  <a:pt x="3760788" y="4120639"/>
                  <a:pt x="3755610" y="4127395"/>
                </a:cubicBezTo>
                <a:cubicBezTo>
                  <a:pt x="3759374" y="4132080"/>
                  <a:pt x="3763046" y="4136668"/>
                  <a:pt x="3766720" y="4141256"/>
                </a:cubicBezTo>
                <a:cubicBezTo>
                  <a:pt x="3767049" y="4140776"/>
                  <a:pt x="3767361" y="4140487"/>
                  <a:pt x="3767585" y="4140099"/>
                </a:cubicBezTo>
                <a:lnTo>
                  <a:pt x="3767834" y="4140578"/>
                </a:lnTo>
                <a:lnTo>
                  <a:pt x="3766808" y="4141351"/>
                </a:lnTo>
                <a:cubicBezTo>
                  <a:pt x="3768813" y="4143934"/>
                  <a:pt x="3770835" y="4146322"/>
                  <a:pt x="3772753" y="4148810"/>
                </a:cubicBezTo>
                <a:lnTo>
                  <a:pt x="3767834" y="4140578"/>
                </a:lnTo>
                <a:cubicBezTo>
                  <a:pt x="3770499" y="4138641"/>
                  <a:pt x="3773815" y="4136988"/>
                  <a:pt x="3779615" y="4136759"/>
                </a:cubicBezTo>
                <a:cubicBezTo>
                  <a:pt x="3775877" y="4143602"/>
                  <a:pt x="3773931" y="4147361"/>
                  <a:pt x="3773888" y="4150243"/>
                </a:cubicBezTo>
                <a:cubicBezTo>
                  <a:pt x="3774049" y="4150626"/>
                  <a:pt x="3774227" y="4150818"/>
                  <a:pt x="3774493" y="4151105"/>
                </a:cubicBezTo>
                <a:lnTo>
                  <a:pt x="3784355" y="4154930"/>
                </a:lnTo>
                <a:lnTo>
                  <a:pt x="3783728" y="4155511"/>
                </a:lnTo>
                <a:lnTo>
                  <a:pt x="3783258" y="4155821"/>
                </a:lnTo>
                <a:lnTo>
                  <a:pt x="3783077" y="4155759"/>
                </a:lnTo>
                <a:lnTo>
                  <a:pt x="3781819" y="4156571"/>
                </a:lnTo>
                <a:lnTo>
                  <a:pt x="3779745" y="4157606"/>
                </a:lnTo>
                <a:cubicBezTo>
                  <a:pt x="3779745" y="4157606"/>
                  <a:pt x="3779834" y="4157701"/>
                  <a:pt x="3779922" y="4157796"/>
                </a:cubicBezTo>
                <a:lnTo>
                  <a:pt x="3781819" y="4156571"/>
                </a:lnTo>
                <a:lnTo>
                  <a:pt x="3783059" y="4155951"/>
                </a:lnTo>
                <a:lnTo>
                  <a:pt x="3783258" y="4155821"/>
                </a:lnTo>
                <a:lnTo>
                  <a:pt x="3783358" y="4155854"/>
                </a:lnTo>
                <a:lnTo>
                  <a:pt x="3783728" y="4155511"/>
                </a:lnTo>
                <a:lnTo>
                  <a:pt x="3784385" y="4155078"/>
                </a:lnTo>
                <a:lnTo>
                  <a:pt x="3784489" y="4154981"/>
                </a:lnTo>
                <a:lnTo>
                  <a:pt x="3784355" y="4154930"/>
                </a:lnTo>
                <a:lnTo>
                  <a:pt x="3784401" y="4154887"/>
                </a:lnTo>
                <a:lnTo>
                  <a:pt x="3784504" y="4154791"/>
                </a:lnTo>
                <a:lnTo>
                  <a:pt x="3784937" y="4154210"/>
                </a:lnTo>
                <a:cubicBezTo>
                  <a:pt x="3784436" y="4156808"/>
                  <a:pt x="3784249" y="4159114"/>
                  <a:pt x="3784357" y="4161323"/>
                </a:cubicBezTo>
                <a:cubicBezTo>
                  <a:pt x="3783543" y="4160657"/>
                  <a:pt x="3782627" y="4160083"/>
                  <a:pt x="3781606" y="4159612"/>
                </a:cubicBezTo>
                <a:cubicBezTo>
                  <a:pt x="3782653" y="4160950"/>
                  <a:pt x="3783789" y="4162382"/>
                  <a:pt x="3784746" y="4163627"/>
                </a:cubicBezTo>
                <a:cubicBezTo>
                  <a:pt x="3784617" y="4162859"/>
                  <a:pt x="3784383" y="4162188"/>
                  <a:pt x="3784357" y="4161323"/>
                </a:cubicBezTo>
                <a:cubicBezTo>
                  <a:pt x="3786618" y="4163134"/>
                  <a:pt x="3788316" y="4164758"/>
                  <a:pt x="3793320" y="4163670"/>
                </a:cubicBezTo>
                <a:cubicBezTo>
                  <a:pt x="3795094" y="4165583"/>
                  <a:pt x="3791938" y="4167616"/>
                  <a:pt x="3789201" y="4169266"/>
                </a:cubicBezTo>
                <a:cubicBezTo>
                  <a:pt x="3790337" y="4170701"/>
                  <a:pt x="3791385" y="4172040"/>
                  <a:pt x="3792433" y="4173377"/>
                </a:cubicBezTo>
                <a:cubicBezTo>
                  <a:pt x="3794704" y="4172692"/>
                  <a:pt x="3797083" y="4171908"/>
                  <a:pt x="3798818" y="4171898"/>
                </a:cubicBezTo>
                <a:cubicBezTo>
                  <a:pt x="3798071" y="4172767"/>
                  <a:pt x="3797326" y="4173636"/>
                  <a:pt x="3796982" y="4174311"/>
                </a:cubicBezTo>
                <a:cubicBezTo>
                  <a:pt x="3795352" y="4174225"/>
                  <a:pt x="3793927" y="4173946"/>
                  <a:pt x="3792611" y="4173569"/>
                </a:cubicBezTo>
                <a:cubicBezTo>
                  <a:pt x="3804057" y="4188005"/>
                  <a:pt x="3814986" y="4201675"/>
                  <a:pt x="3824855" y="4214199"/>
                </a:cubicBezTo>
                <a:cubicBezTo>
                  <a:pt x="3828645" y="4212640"/>
                  <a:pt x="3828583" y="4213409"/>
                  <a:pt x="3827612" y="4214665"/>
                </a:cubicBezTo>
                <a:lnTo>
                  <a:pt x="3825121" y="4214486"/>
                </a:lnTo>
                <a:cubicBezTo>
                  <a:pt x="3825564" y="4214964"/>
                  <a:pt x="3825902" y="4215539"/>
                  <a:pt x="3826345" y="4216017"/>
                </a:cubicBezTo>
                <a:cubicBezTo>
                  <a:pt x="3826763" y="4215629"/>
                  <a:pt x="3827284" y="4215145"/>
                  <a:pt x="3827612" y="4214665"/>
                </a:cubicBezTo>
                <a:lnTo>
                  <a:pt x="3834805" y="4215099"/>
                </a:lnTo>
                <a:cubicBezTo>
                  <a:pt x="3830604" y="4215798"/>
                  <a:pt x="3826173" y="4218130"/>
                  <a:pt x="3830459" y="4215223"/>
                </a:cubicBezTo>
                <a:cubicBezTo>
                  <a:pt x="3828838" y="4216193"/>
                  <a:pt x="3827826" y="4216775"/>
                  <a:pt x="3827022" y="4217165"/>
                </a:cubicBezTo>
                <a:cubicBezTo>
                  <a:pt x="3828835" y="4219747"/>
                  <a:pt x="3830487" y="4221947"/>
                  <a:pt x="3832318" y="4224338"/>
                </a:cubicBezTo>
                <a:cubicBezTo>
                  <a:pt x="3833109" y="4222892"/>
                  <a:pt x="3833546" y="4221064"/>
                  <a:pt x="3834282" y="4219139"/>
                </a:cubicBezTo>
                <a:cubicBezTo>
                  <a:pt x="3838008" y="4221899"/>
                  <a:pt x="3837147" y="4225366"/>
                  <a:pt x="3834659" y="4227494"/>
                </a:cubicBezTo>
                <a:cubicBezTo>
                  <a:pt x="3878118" y="4285441"/>
                  <a:pt x="3902967" y="4318722"/>
                  <a:pt x="3902967" y="4318722"/>
                </a:cubicBezTo>
                <a:cubicBezTo>
                  <a:pt x="3902967" y="4318722"/>
                  <a:pt x="3872324" y="4284422"/>
                  <a:pt x="3818993" y="4224612"/>
                </a:cubicBezTo>
                <a:lnTo>
                  <a:pt x="3808275" y="4226020"/>
                </a:lnTo>
                <a:lnTo>
                  <a:pt x="3807214" y="4224875"/>
                </a:lnTo>
                <a:lnTo>
                  <a:pt x="3818638" y="4224228"/>
                </a:lnTo>
                <a:cubicBezTo>
                  <a:pt x="3818374" y="4223943"/>
                  <a:pt x="3818196" y="4223752"/>
                  <a:pt x="3818019" y="4223562"/>
                </a:cubicBezTo>
                <a:cubicBezTo>
                  <a:pt x="3814209" y="4219452"/>
                  <a:pt x="3810045" y="4214962"/>
                  <a:pt x="3806060" y="4210664"/>
                </a:cubicBezTo>
                <a:cubicBezTo>
                  <a:pt x="3798350" y="4213017"/>
                  <a:pt x="3795820" y="4218027"/>
                  <a:pt x="3789532" y="4220659"/>
                </a:cubicBezTo>
                <a:cubicBezTo>
                  <a:pt x="3792674" y="4211707"/>
                  <a:pt x="3799736" y="4211375"/>
                  <a:pt x="3805795" y="4210378"/>
                </a:cubicBezTo>
                <a:cubicBezTo>
                  <a:pt x="3803048" y="4207416"/>
                  <a:pt x="3800479" y="4204646"/>
                  <a:pt x="3797644" y="4201589"/>
                </a:cubicBezTo>
                <a:lnTo>
                  <a:pt x="3797556" y="4201493"/>
                </a:lnTo>
                <a:cubicBezTo>
                  <a:pt x="3795961" y="4199774"/>
                  <a:pt x="3794279" y="4197960"/>
                  <a:pt x="3792596" y="4196144"/>
                </a:cubicBezTo>
                <a:lnTo>
                  <a:pt x="3792210" y="4196148"/>
                </a:lnTo>
                <a:lnTo>
                  <a:pt x="3792508" y="4196049"/>
                </a:lnTo>
                <a:cubicBezTo>
                  <a:pt x="3784978" y="4187930"/>
                  <a:pt x="3777289" y="4179427"/>
                  <a:pt x="3769139" y="4170638"/>
                </a:cubicBezTo>
                <a:cubicBezTo>
                  <a:pt x="3764488" y="4172106"/>
                  <a:pt x="3760332" y="4175785"/>
                  <a:pt x="3756774" y="4172155"/>
                </a:cubicBezTo>
                <a:cubicBezTo>
                  <a:pt x="3759179" y="4168682"/>
                  <a:pt x="3761738" y="4166840"/>
                  <a:pt x="3764267" y="4165385"/>
                </a:cubicBezTo>
                <a:cubicBezTo>
                  <a:pt x="3761270" y="4161944"/>
                  <a:pt x="3758081" y="4158505"/>
                  <a:pt x="3754893" y="4155067"/>
                </a:cubicBezTo>
                <a:cubicBezTo>
                  <a:pt x="3747604" y="4162892"/>
                  <a:pt x="3739469" y="4170436"/>
                  <a:pt x="3732816" y="4175182"/>
                </a:cubicBezTo>
                <a:cubicBezTo>
                  <a:pt x="3746122" y="4191624"/>
                  <a:pt x="3759077" y="4207685"/>
                  <a:pt x="3771305" y="4223173"/>
                </a:cubicBezTo>
                <a:cubicBezTo>
                  <a:pt x="3776843" y="4215550"/>
                  <a:pt x="3781493" y="4210524"/>
                  <a:pt x="3788111" y="4203855"/>
                </a:cubicBezTo>
                <a:cubicBezTo>
                  <a:pt x="3786552" y="4204060"/>
                  <a:pt x="3779376" y="4216398"/>
                  <a:pt x="3778937" y="4221781"/>
                </a:cubicBezTo>
                <a:lnTo>
                  <a:pt x="3780512" y="4221387"/>
                </a:lnTo>
                <a:cubicBezTo>
                  <a:pt x="3779721" y="4225139"/>
                  <a:pt x="3777458" y="4226881"/>
                  <a:pt x="3775082" y="4227665"/>
                </a:cubicBezTo>
                <a:cubicBezTo>
                  <a:pt x="3784952" y="4240189"/>
                  <a:pt x="3794552" y="4252425"/>
                  <a:pt x="3803801" y="4264284"/>
                </a:cubicBezTo>
                <a:cubicBezTo>
                  <a:pt x="3839883" y="4309884"/>
                  <a:pt x="3870825" y="4349947"/>
                  <a:pt x="3895448" y="4383613"/>
                </a:cubicBezTo>
                <a:cubicBezTo>
                  <a:pt x="3944901" y="4450748"/>
                  <a:pt x="3973286" y="4489096"/>
                  <a:pt x="3973286" y="4489096"/>
                </a:cubicBezTo>
                <a:cubicBezTo>
                  <a:pt x="3973286" y="4489096"/>
                  <a:pt x="3941892" y="4453359"/>
                  <a:pt x="3887063" y="4390676"/>
                </a:cubicBezTo>
                <a:cubicBezTo>
                  <a:pt x="3860058" y="4359041"/>
                  <a:pt x="3826421" y="4321301"/>
                  <a:pt x="3787731" y="4278118"/>
                </a:cubicBezTo>
                <a:cubicBezTo>
                  <a:pt x="3749445" y="4234739"/>
                  <a:pt x="3705917" y="4185913"/>
                  <a:pt x="3657568" y="4133565"/>
                </a:cubicBezTo>
                <a:cubicBezTo>
                  <a:pt x="3653493" y="4129171"/>
                  <a:pt x="3649433" y="4124585"/>
                  <a:pt x="3645359" y="4120192"/>
                </a:cubicBezTo>
                <a:lnTo>
                  <a:pt x="3641617" y="4121175"/>
                </a:lnTo>
                <a:lnTo>
                  <a:pt x="3644295" y="4119045"/>
                </a:lnTo>
                <a:cubicBezTo>
                  <a:pt x="3638377" y="4112451"/>
                  <a:pt x="3632458" y="4105861"/>
                  <a:pt x="3626346" y="4099269"/>
                </a:cubicBezTo>
                <a:cubicBezTo>
                  <a:pt x="3622311" y="4099101"/>
                  <a:pt x="3618318" y="4099606"/>
                  <a:pt x="3614299" y="4102801"/>
                </a:cubicBezTo>
                <a:cubicBezTo>
                  <a:pt x="3620494" y="4094213"/>
                  <a:pt x="3622604" y="4096699"/>
                  <a:pt x="3624662" y="4097453"/>
                </a:cubicBezTo>
                <a:cubicBezTo>
                  <a:pt x="3623334" y="4096021"/>
                  <a:pt x="3622005" y="4094589"/>
                  <a:pt x="3620677" y="4093156"/>
                </a:cubicBezTo>
                <a:cubicBezTo>
                  <a:pt x="3620378" y="4093253"/>
                  <a:pt x="3620275" y="4093349"/>
                  <a:pt x="3620083" y="4093350"/>
                </a:cubicBezTo>
                <a:cubicBezTo>
                  <a:pt x="3620378" y="4093253"/>
                  <a:pt x="3620484" y="4093154"/>
                  <a:pt x="3620587" y="4093059"/>
                </a:cubicBezTo>
                <a:cubicBezTo>
                  <a:pt x="3611393" y="4082933"/>
                  <a:pt x="3601738" y="4072520"/>
                  <a:pt x="3592171" y="4062203"/>
                </a:cubicBezTo>
                <a:cubicBezTo>
                  <a:pt x="3591650" y="4062687"/>
                  <a:pt x="3590934" y="4063172"/>
                  <a:pt x="3590607" y="4063654"/>
                </a:cubicBezTo>
                <a:cubicBezTo>
                  <a:pt x="3588802" y="4062127"/>
                  <a:pt x="3588766" y="4060207"/>
                  <a:pt x="3588806" y="4058573"/>
                </a:cubicBezTo>
                <a:cubicBezTo>
                  <a:pt x="3587388" y="4057044"/>
                  <a:pt x="3586148" y="4055708"/>
                  <a:pt x="3584731" y="4054180"/>
                </a:cubicBezTo>
                <a:cubicBezTo>
                  <a:pt x="3579252" y="4068144"/>
                  <a:pt x="3585801" y="4050522"/>
                  <a:pt x="3572849" y="4060401"/>
                </a:cubicBezTo>
                <a:cubicBezTo>
                  <a:pt x="3567861" y="4057740"/>
                  <a:pt x="3577729" y="4053742"/>
                  <a:pt x="3579142" y="4049410"/>
                </a:cubicBezTo>
                <a:cubicBezTo>
                  <a:pt x="3577273" y="4049901"/>
                  <a:pt x="3571715" y="4051857"/>
                  <a:pt x="3568200" y="4054761"/>
                </a:cubicBezTo>
                <a:cubicBezTo>
                  <a:pt x="3570380" y="4051674"/>
                  <a:pt x="3573687" y="4048964"/>
                  <a:pt x="3577555" y="4046441"/>
                </a:cubicBezTo>
                <a:cubicBezTo>
                  <a:pt x="3574722" y="4043386"/>
                  <a:pt x="3571798" y="4040232"/>
                  <a:pt x="3568875" y="4037080"/>
                </a:cubicBezTo>
                <a:cubicBezTo>
                  <a:pt x="3563644" y="4042107"/>
                  <a:pt x="3558816" y="4046941"/>
                  <a:pt x="3555015" y="4050998"/>
                </a:cubicBezTo>
                <a:cubicBezTo>
                  <a:pt x="3564060" y="4061799"/>
                  <a:pt x="3572927" y="4072406"/>
                  <a:pt x="3581457" y="4082442"/>
                </a:cubicBezTo>
                <a:cubicBezTo>
                  <a:pt x="3609249" y="4117432"/>
                  <a:pt x="3633455" y="4147928"/>
                  <a:pt x="3653384" y="4172976"/>
                </a:cubicBezTo>
                <a:cubicBezTo>
                  <a:pt x="3693332" y="4223166"/>
                  <a:pt x="3714814" y="4252816"/>
                  <a:pt x="3714814" y="4252816"/>
                </a:cubicBezTo>
                <a:cubicBezTo>
                  <a:pt x="3714814" y="4252816"/>
                  <a:pt x="3689400" y="4226456"/>
                  <a:pt x="3645179" y="4180232"/>
                </a:cubicBezTo>
                <a:cubicBezTo>
                  <a:pt x="3623164" y="4157118"/>
                  <a:pt x="3596453" y="4128943"/>
                  <a:pt x="3565741" y="4096659"/>
                </a:cubicBezTo>
                <a:cubicBezTo>
                  <a:pt x="3534807" y="4064763"/>
                  <a:pt x="3499781" y="4028666"/>
                  <a:pt x="3461743" y="3989318"/>
                </a:cubicBezTo>
                <a:cubicBezTo>
                  <a:pt x="3428223" y="3954843"/>
                  <a:pt x="3391925" y="3917791"/>
                  <a:pt x="3353647" y="3879022"/>
                </a:cubicBezTo>
                <a:cubicBezTo>
                  <a:pt x="3398539" y="3931200"/>
                  <a:pt x="3436049" y="3975834"/>
                  <a:pt x="3462851" y="4009963"/>
                </a:cubicBezTo>
                <a:cubicBezTo>
                  <a:pt x="3497015" y="4053082"/>
                  <a:pt x="3516589" y="4077747"/>
                  <a:pt x="3516589" y="4077747"/>
                </a:cubicBezTo>
                <a:cubicBezTo>
                  <a:pt x="3516589" y="4077747"/>
                  <a:pt x="3509280" y="4070491"/>
                  <a:pt x="3495897" y="4057313"/>
                </a:cubicBezTo>
                <a:cubicBezTo>
                  <a:pt x="3523643" y="4089327"/>
                  <a:pt x="3550414" y="4120289"/>
                  <a:pt x="3574828" y="4150592"/>
                </a:cubicBezTo>
                <a:cubicBezTo>
                  <a:pt x="3662317" y="4254771"/>
                  <a:pt x="3731102" y="4344843"/>
                  <a:pt x="3780864" y="4409383"/>
                </a:cubicBezTo>
                <a:cubicBezTo>
                  <a:pt x="3827780" y="4473363"/>
                  <a:pt x="3854676" y="4509897"/>
                  <a:pt x="3854676" y="4509897"/>
                </a:cubicBezTo>
                <a:cubicBezTo>
                  <a:pt x="3854676" y="4509897"/>
                  <a:pt x="3824773" y="4475976"/>
                  <a:pt x="3772480" y="4416446"/>
                </a:cubicBezTo>
                <a:cubicBezTo>
                  <a:pt x="3719250" y="4357788"/>
                  <a:pt x="3644535" y="4273034"/>
                  <a:pt x="3552428" y="4173496"/>
                </a:cubicBezTo>
                <a:cubicBezTo>
                  <a:pt x="3521858" y="4139484"/>
                  <a:pt x="3488475" y="4104528"/>
                  <a:pt x="3453778" y="4067946"/>
                </a:cubicBezTo>
                <a:cubicBezTo>
                  <a:pt x="3489947" y="4110090"/>
                  <a:pt x="3522747" y="4149851"/>
                  <a:pt x="3551528" y="4185702"/>
                </a:cubicBezTo>
                <a:cubicBezTo>
                  <a:pt x="3584032" y="4225564"/>
                  <a:pt x="3612104" y="4260647"/>
                  <a:pt x="3634462" y="4290195"/>
                </a:cubicBezTo>
                <a:cubicBezTo>
                  <a:pt x="3679381" y="4349097"/>
                  <a:pt x="3705072" y="4382658"/>
                  <a:pt x="3705072" y="4382658"/>
                </a:cubicBezTo>
                <a:cubicBezTo>
                  <a:pt x="3705072" y="4382658"/>
                  <a:pt x="3676285" y="4351614"/>
                  <a:pt x="3626167" y="4297354"/>
                </a:cubicBezTo>
                <a:cubicBezTo>
                  <a:pt x="3601322" y="4269935"/>
                  <a:pt x="3570642" y="4237268"/>
                  <a:pt x="3535444" y="4199731"/>
                </a:cubicBezTo>
                <a:cubicBezTo>
                  <a:pt x="3500647" y="4161995"/>
                  <a:pt x="3461023" y="4119682"/>
                  <a:pt x="3417138" y="4074029"/>
                </a:cubicBezTo>
                <a:cubicBezTo>
                  <a:pt x="3403923" y="4059991"/>
                  <a:pt x="3390162" y="4045569"/>
                  <a:pt x="3376135" y="4030860"/>
                </a:cubicBezTo>
                <a:cubicBezTo>
                  <a:pt x="3362872" y="4020950"/>
                  <a:pt x="3342897" y="4005893"/>
                  <a:pt x="3316550" y="3986265"/>
                </a:cubicBezTo>
                <a:cubicBezTo>
                  <a:pt x="3308687" y="3979876"/>
                  <a:pt x="3299787" y="3973205"/>
                  <a:pt x="3290619" y="3966248"/>
                </a:cubicBezTo>
                <a:cubicBezTo>
                  <a:pt x="3310691" y="3989565"/>
                  <a:pt x="3329625" y="4011450"/>
                  <a:pt x="3346965" y="4031614"/>
                </a:cubicBezTo>
                <a:cubicBezTo>
                  <a:pt x="3372017" y="4062395"/>
                  <a:pt x="3393837" y="4089062"/>
                  <a:pt x="3411791" y="4111145"/>
                </a:cubicBezTo>
                <a:cubicBezTo>
                  <a:pt x="3421249" y="4122806"/>
                  <a:pt x="3429466" y="4133131"/>
                  <a:pt x="3436635" y="4142116"/>
                </a:cubicBezTo>
                <a:cubicBezTo>
                  <a:pt x="3440474" y="4145840"/>
                  <a:pt x="3444581" y="4149850"/>
                  <a:pt x="3448333" y="4153477"/>
                </a:cubicBezTo>
                <a:cubicBezTo>
                  <a:pt x="3468848" y="4173717"/>
                  <a:pt x="3488033" y="4192526"/>
                  <a:pt x="3505699" y="4209903"/>
                </a:cubicBezTo>
                <a:cubicBezTo>
                  <a:pt x="3523153" y="4227469"/>
                  <a:pt x="3538222" y="4244766"/>
                  <a:pt x="3552217" y="4259859"/>
                </a:cubicBezTo>
                <a:cubicBezTo>
                  <a:pt x="3607574" y="4320812"/>
                  <a:pt x="3639238" y="4355585"/>
                  <a:pt x="3639238" y="4355585"/>
                </a:cubicBezTo>
                <a:cubicBezTo>
                  <a:pt x="3639238" y="4355585"/>
                  <a:pt x="3604743" y="4323616"/>
                  <a:pt x="3544452" y="4267592"/>
                </a:cubicBezTo>
                <a:cubicBezTo>
                  <a:pt x="3529295" y="4253756"/>
                  <a:pt x="3513169" y="4237620"/>
                  <a:pt x="3494548" y="4221305"/>
                </a:cubicBezTo>
                <a:cubicBezTo>
                  <a:pt x="3475826" y="4205087"/>
                  <a:pt x="3455373" y="4187634"/>
                  <a:pt x="3433768" y="4168936"/>
                </a:cubicBezTo>
                <a:cubicBezTo>
                  <a:pt x="3412270" y="4150142"/>
                  <a:pt x="3389214" y="4130302"/>
                  <a:pt x="3365011" y="4109219"/>
                </a:cubicBezTo>
                <a:cubicBezTo>
                  <a:pt x="3349003" y="4096347"/>
                  <a:pt x="3332270" y="4082905"/>
                  <a:pt x="3315167" y="4069273"/>
                </a:cubicBezTo>
                <a:cubicBezTo>
                  <a:pt x="3322827" y="4078159"/>
                  <a:pt x="3330576" y="4087143"/>
                  <a:pt x="3337969" y="4095745"/>
                </a:cubicBezTo>
                <a:cubicBezTo>
                  <a:pt x="3416969" y="4187004"/>
                  <a:pt x="3479335" y="4265973"/>
                  <a:pt x="3523133" y="4320942"/>
                </a:cubicBezTo>
                <a:cubicBezTo>
                  <a:pt x="3565783" y="4376975"/>
                  <a:pt x="3590057" y="4409010"/>
                  <a:pt x="3590057" y="4409010"/>
                </a:cubicBezTo>
                <a:cubicBezTo>
                  <a:pt x="3590057" y="4409010"/>
                  <a:pt x="3562684" y="4379492"/>
                  <a:pt x="3514838" y="4328101"/>
                </a:cubicBezTo>
                <a:cubicBezTo>
                  <a:pt x="3467706" y="4278531"/>
                  <a:pt x="3400880" y="4208139"/>
                  <a:pt x="3320929" y="4123801"/>
                </a:cubicBezTo>
                <a:cubicBezTo>
                  <a:pt x="3309589" y="4115129"/>
                  <a:pt x="3296046" y="4105126"/>
                  <a:pt x="3280167" y="4093021"/>
                </a:cubicBezTo>
                <a:cubicBezTo>
                  <a:pt x="3255227" y="4073863"/>
                  <a:pt x="3224831" y="4050705"/>
                  <a:pt x="3190089" y="4024116"/>
                </a:cubicBezTo>
                <a:cubicBezTo>
                  <a:pt x="3154480" y="3998684"/>
                  <a:pt x="3114213" y="3970111"/>
                  <a:pt x="3070309" y="3938869"/>
                </a:cubicBezTo>
                <a:cubicBezTo>
                  <a:pt x="3054707" y="3928109"/>
                  <a:pt x="3038380" y="3916778"/>
                  <a:pt x="3021757" y="3905542"/>
                </a:cubicBezTo>
                <a:lnTo>
                  <a:pt x="3009989" y="3916278"/>
                </a:lnTo>
                <a:cubicBezTo>
                  <a:pt x="3014454" y="3919420"/>
                  <a:pt x="3018711" y="3922756"/>
                  <a:pt x="3023073" y="3925996"/>
                </a:cubicBezTo>
                <a:lnTo>
                  <a:pt x="3031447" y="3917876"/>
                </a:lnTo>
                <a:cubicBezTo>
                  <a:pt x="3034565" y="3926887"/>
                  <a:pt x="3060248" y="3926346"/>
                  <a:pt x="3049284" y="3946106"/>
                </a:cubicBezTo>
                <a:cubicBezTo>
                  <a:pt x="3049744" y="3946391"/>
                  <a:pt x="3050098" y="3946772"/>
                  <a:pt x="3050556" y="3947059"/>
                </a:cubicBezTo>
                <a:cubicBezTo>
                  <a:pt x="3053111" y="3946467"/>
                  <a:pt x="3054496" y="3948381"/>
                  <a:pt x="3055627" y="3951062"/>
                </a:cubicBezTo>
                <a:cubicBezTo>
                  <a:pt x="3080061" y="3970511"/>
                  <a:pt x="3104036" y="3989673"/>
                  <a:pt x="3127199" y="4008168"/>
                </a:cubicBezTo>
                <a:cubicBezTo>
                  <a:pt x="3141229" y="4019322"/>
                  <a:pt x="3154976" y="4030383"/>
                  <a:pt x="3168456" y="4041154"/>
                </a:cubicBezTo>
                <a:cubicBezTo>
                  <a:pt x="3181399" y="4052605"/>
                  <a:pt x="3194064" y="4063958"/>
                  <a:pt x="3206562" y="4074930"/>
                </a:cubicBezTo>
                <a:cubicBezTo>
                  <a:pt x="3213228" y="4080654"/>
                  <a:pt x="3219523" y="4086186"/>
                  <a:pt x="3225908" y="4091816"/>
                </a:cubicBezTo>
                <a:cubicBezTo>
                  <a:pt x="3226766" y="4091906"/>
                  <a:pt x="3227522" y="4092093"/>
                  <a:pt x="3228174" y="4092378"/>
                </a:cubicBezTo>
                <a:cubicBezTo>
                  <a:pt x="3227771" y="4092571"/>
                  <a:pt x="3227652" y="4092862"/>
                  <a:pt x="3227249" y="4093055"/>
                </a:cubicBezTo>
                <a:cubicBezTo>
                  <a:pt x="3318217" y="4172332"/>
                  <a:pt x="3388640" y="4244719"/>
                  <a:pt x="3439534" y="4295419"/>
                </a:cubicBezTo>
                <a:cubicBezTo>
                  <a:pt x="3491330" y="4352741"/>
                  <a:pt x="3520944" y="4385512"/>
                  <a:pt x="3520944" y="4385512"/>
                </a:cubicBezTo>
                <a:cubicBezTo>
                  <a:pt x="3520944" y="4385512"/>
                  <a:pt x="3488500" y="4355545"/>
                  <a:pt x="3431769" y="4303150"/>
                </a:cubicBezTo>
                <a:cubicBezTo>
                  <a:pt x="3389841" y="4267767"/>
                  <a:pt x="3336176" y="4220351"/>
                  <a:pt x="3271231" y="4167046"/>
                </a:cubicBezTo>
                <a:cubicBezTo>
                  <a:pt x="3270901" y="4167528"/>
                  <a:pt x="3270411" y="4167626"/>
                  <a:pt x="3269596" y="4166959"/>
                </a:cubicBezTo>
                <a:cubicBezTo>
                  <a:pt x="3269927" y="4166478"/>
                  <a:pt x="3270014" y="4166572"/>
                  <a:pt x="3270240" y="4166188"/>
                </a:cubicBezTo>
                <a:lnTo>
                  <a:pt x="3266225" y="4162884"/>
                </a:lnTo>
                <a:lnTo>
                  <a:pt x="3267738" y="4164952"/>
                </a:lnTo>
                <a:cubicBezTo>
                  <a:pt x="3267498" y="4165531"/>
                  <a:pt x="3267275" y="4165917"/>
                  <a:pt x="3267018" y="4166687"/>
                </a:cubicBezTo>
                <a:lnTo>
                  <a:pt x="3265717" y="4162465"/>
                </a:lnTo>
                <a:lnTo>
                  <a:pt x="3258772" y="4156747"/>
                </a:lnTo>
                <a:lnTo>
                  <a:pt x="3255179" y="4157057"/>
                </a:lnTo>
                <a:cubicBezTo>
                  <a:pt x="3255643" y="4156092"/>
                  <a:pt x="3255987" y="4155417"/>
                  <a:pt x="3256330" y="4154742"/>
                </a:cubicBezTo>
                <a:cubicBezTo>
                  <a:pt x="3250093" y="4149691"/>
                  <a:pt x="3243575" y="4144543"/>
                  <a:pt x="3237249" y="4139393"/>
                </a:cubicBezTo>
                <a:cubicBezTo>
                  <a:pt x="3237231" y="4139586"/>
                  <a:pt x="3237231" y="4139586"/>
                  <a:pt x="3237217" y="4139779"/>
                </a:cubicBezTo>
                <a:lnTo>
                  <a:pt x="3231608" y="4140005"/>
                </a:lnTo>
                <a:cubicBezTo>
                  <a:pt x="3232459" y="4139039"/>
                  <a:pt x="3233220" y="4137979"/>
                  <a:pt x="3234085" y="4136820"/>
                </a:cubicBezTo>
                <a:cubicBezTo>
                  <a:pt x="3229828" y="4133483"/>
                  <a:pt x="3225853" y="4130242"/>
                  <a:pt x="3221596" y="4126905"/>
                </a:cubicBezTo>
                <a:cubicBezTo>
                  <a:pt x="3220442" y="4129217"/>
                  <a:pt x="3219008" y="4131437"/>
                  <a:pt x="3218245" y="4132498"/>
                </a:cubicBezTo>
                <a:cubicBezTo>
                  <a:pt x="3217802" y="4132020"/>
                  <a:pt x="3217376" y="4131350"/>
                  <a:pt x="3216933" y="4130873"/>
                </a:cubicBezTo>
                <a:lnTo>
                  <a:pt x="3220411" y="4126047"/>
                </a:lnTo>
                <a:cubicBezTo>
                  <a:pt x="3217161" y="4123379"/>
                  <a:pt x="3213715" y="4120709"/>
                  <a:pt x="3210269" y="4118041"/>
                </a:cubicBezTo>
                <a:cubicBezTo>
                  <a:pt x="3210167" y="4118136"/>
                  <a:pt x="3210269" y="4118041"/>
                  <a:pt x="3210151" y="4118329"/>
                </a:cubicBezTo>
                <a:cubicBezTo>
                  <a:pt x="3210063" y="4118233"/>
                  <a:pt x="3209764" y="4118331"/>
                  <a:pt x="3209571" y="4118333"/>
                </a:cubicBezTo>
                <a:cubicBezTo>
                  <a:pt x="3209693" y="4118044"/>
                  <a:pt x="3209797" y="4117947"/>
                  <a:pt x="3210005" y="4117755"/>
                </a:cubicBezTo>
                <a:cubicBezTo>
                  <a:pt x="3207743" y="4115941"/>
                  <a:pt x="3205379" y="4114227"/>
                  <a:pt x="3203027" y="4112322"/>
                </a:cubicBezTo>
                <a:lnTo>
                  <a:pt x="3197876" y="4116776"/>
                </a:lnTo>
                <a:lnTo>
                  <a:pt x="3200701" y="4118385"/>
                </a:lnTo>
                <a:cubicBezTo>
                  <a:pt x="3197329" y="4119560"/>
                  <a:pt x="3194478" y="4120250"/>
                  <a:pt x="3194253" y="4117081"/>
                </a:cubicBezTo>
                <a:cubicBezTo>
                  <a:pt x="3193409" y="4116798"/>
                  <a:pt x="3194140" y="4116120"/>
                  <a:pt x="3195360" y="4115345"/>
                </a:cubicBezTo>
                <a:lnTo>
                  <a:pt x="3196811" y="4116170"/>
                </a:lnTo>
                <a:lnTo>
                  <a:pt x="3192885" y="4107867"/>
                </a:lnTo>
                <a:cubicBezTo>
                  <a:pt x="3195090" y="4109199"/>
                  <a:pt x="3196997" y="4110629"/>
                  <a:pt x="3200499" y="4110223"/>
                </a:cubicBezTo>
                <a:cubicBezTo>
                  <a:pt x="3197868" y="4108220"/>
                  <a:pt x="3195342" y="4106123"/>
                  <a:pt x="3192711" y="4104123"/>
                </a:cubicBezTo>
                <a:cubicBezTo>
                  <a:pt x="3192704" y="4105370"/>
                  <a:pt x="3192594" y="4106716"/>
                  <a:pt x="3192885" y="4107867"/>
                </a:cubicBezTo>
                <a:cubicBezTo>
                  <a:pt x="3191244" y="4106724"/>
                  <a:pt x="3189498" y="4105677"/>
                  <a:pt x="3186724" y="4105407"/>
                </a:cubicBezTo>
                <a:cubicBezTo>
                  <a:pt x="3187051" y="4108479"/>
                  <a:pt x="3185858" y="4110119"/>
                  <a:pt x="3184130" y="4111186"/>
                </a:cubicBezTo>
                <a:cubicBezTo>
                  <a:pt x="3186749" y="4113381"/>
                  <a:pt x="3189556" y="4115573"/>
                  <a:pt x="3192084" y="4117671"/>
                </a:cubicBezTo>
                <a:cubicBezTo>
                  <a:pt x="3214757" y="4136265"/>
                  <a:pt x="3232642" y="4150950"/>
                  <a:pt x="3245013" y="4161154"/>
                </a:cubicBezTo>
                <a:cubicBezTo>
                  <a:pt x="3247093" y="4160469"/>
                  <a:pt x="3247046" y="4161045"/>
                  <a:pt x="3246373" y="4162201"/>
                </a:cubicBezTo>
                <a:cubicBezTo>
                  <a:pt x="3246373" y="4162201"/>
                  <a:pt x="3246462" y="4162296"/>
                  <a:pt x="3246462" y="4162296"/>
                </a:cubicBezTo>
                <a:lnTo>
                  <a:pt x="3254055" y="4162539"/>
                </a:lnTo>
                <a:cubicBezTo>
                  <a:pt x="3251902" y="4162937"/>
                  <a:pt x="3249911" y="4163716"/>
                  <a:pt x="3248724" y="4164108"/>
                </a:cubicBezTo>
                <a:cubicBezTo>
                  <a:pt x="3250527" y="4165633"/>
                  <a:pt x="3252329" y="4167161"/>
                  <a:pt x="3253866" y="4168400"/>
                </a:cubicBezTo>
                <a:cubicBezTo>
                  <a:pt x="3253913" y="4167825"/>
                  <a:pt x="3253960" y="4167248"/>
                  <a:pt x="3254111" y="4166573"/>
                </a:cubicBezTo>
                <a:cubicBezTo>
                  <a:pt x="3256214" y="4168002"/>
                  <a:pt x="3257138" y="4169629"/>
                  <a:pt x="3257297" y="4171262"/>
                </a:cubicBezTo>
                <a:cubicBezTo>
                  <a:pt x="3262172" y="4175266"/>
                  <a:pt x="3264966" y="4177651"/>
                  <a:pt x="3264966" y="4177651"/>
                </a:cubicBezTo>
                <a:cubicBezTo>
                  <a:pt x="3264966" y="4177651"/>
                  <a:pt x="3262037" y="4175747"/>
                  <a:pt x="3256905" y="4172512"/>
                </a:cubicBezTo>
                <a:cubicBezTo>
                  <a:pt x="3256203" y="4176359"/>
                  <a:pt x="3251324" y="4179463"/>
                  <a:pt x="3245925" y="4175942"/>
                </a:cubicBezTo>
                <a:cubicBezTo>
                  <a:pt x="3251550" y="4175524"/>
                  <a:pt x="3252806" y="4173115"/>
                  <a:pt x="3253340" y="4170133"/>
                </a:cubicBezTo>
                <a:cubicBezTo>
                  <a:pt x="3251045" y="4168705"/>
                  <a:pt x="3248399" y="4166896"/>
                  <a:pt x="3245559" y="4165087"/>
                </a:cubicBezTo>
                <a:cubicBezTo>
                  <a:pt x="3243344" y="4166255"/>
                  <a:pt x="3243583" y="4165679"/>
                  <a:pt x="3244554" y="4164422"/>
                </a:cubicBezTo>
                <a:cubicBezTo>
                  <a:pt x="3237143" y="4159568"/>
                  <a:pt x="3227528" y="4153383"/>
                  <a:pt x="3216078" y="4146054"/>
                </a:cubicBezTo>
                <a:cubicBezTo>
                  <a:pt x="3214827" y="4147215"/>
                  <a:pt x="3213842" y="4148664"/>
                  <a:pt x="3212903" y="4149533"/>
                </a:cubicBezTo>
                <a:lnTo>
                  <a:pt x="3210777" y="4143686"/>
                </a:lnTo>
                <a:lnTo>
                  <a:pt x="3212232" y="4143580"/>
                </a:lnTo>
                <a:cubicBezTo>
                  <a:pt x="3211597" y="4143106"/>
                  <a:pt x="3210857" y="4142726"/>
                  <a:pt x="3210221" y="4142248"/>
                </a:cubicBezTo>
                <a:lnTo>
                  <a:pt x="3210690" y="4143592"/>
                </a:lnTo>
                <a:lnTo>
                  <a:pt x="3206327" y="4143906"/>
                </a:lnTo>
                <a:lnTo>
                  <a:pt x="3209393" y="4141774"/>
                </a:lnTo>
                <a:cubicBezTo>
                  <a:pt x="3201982" y="4136920"/>
                  <a:pt x="3194009" y="4131877"/>
                  <a:pt x="3185223" y="4126166"/>
                </a:cubicBezTo>
                <a:cubicBezTo>
                  <a:pt x="3181938" y="4123881"/>
                  <a:pt x="3178181" y="4121502"/>
                  <a:pt x="3174705" y="4119219"/>
                </a:cubicBezTo>
                <a:cubicBezTo>
                  <a:pt x="3171478" y="4120965"/>
                  <a:pt x="3168653" y="4122521"/>
                  <a:pt x="3165400" y="4119851"/>
                </a:cubicBezTo>
                <a:cubicBezTo>
                  <a:pt x="3166523" y="4117925"/>
                  <a:pt x="3167685" y="4116666"/>
                  <a:pt x="3168848" y="4115412"/>
                </a:cubicBezTo>
                <a:cubicBezTo>
                  <a:pt x="3164916" y="4112842"/>
                  <a:pt x="3160800" y="4110081"/>
                  <a:pt x="3156586" y="4107415"/>
                </a:cubicBezTo>
                <a:cubicBezTo>
                  <a:pt x="3148544" y="4117358"/>
                  <a:pt x="3139649" y="4125964"/>
                  <a:pt x="3133765" y="4128402"/>
                </a:cubicBezTo>
                <a:cubicBezTo>
                  <a:pt x="3132497" y="4129753"/>
                  <a:pt x="3131366" y="4130626"/>
                  <a:pt x="3130850" y="4129861"/>
                </a:cubicBezTo>
                <a:cubicBezTo>
                  <a:pt x="3130296" y="4130729"/>
                  <a:pt x="3130776" y="4129573"/>
                  <a:pt x="3131762" y="4128125"/>
                </a:cubicBezTo>
                <a:cubicBezTo>
                  <a:pt x="3134106" y="4118312"/>
                  <a:pt x="3123952" y="4119912"/>
                  <a:pt x="3116893" y="4126104"/>
                </a:cubicBezTo>
                <a:cubicBezTo>
                  <a:pt x="3117425" y="4123121"/>
                  <a:pt x="3122266" y="4121650"/>
                  <a:pt x="3124161" y="4119718"/>
                </a:cubicBezTo>
                <a:lnTo>
                  <a:pt x="3115128" y="4119389"/>
                </a:lnTo>
                <a:cubicBezTo>
                  <a:pt x="3120929" y="4112678"/>
                  <a:pt x="3126979" y="4110576"/>
                  <a:pt x="3132406" y="4108873"/>
                </a:cubicBezTo>
                <a:lnTo>
                  <a:pt x="3142436" y="4102863"/>
                </a:lnTo>
                <a:lnTo>
                  <a:pt x="3140748" y="4106755"/>
                </a:lnTo>
                <a:cubicBezTo>
                  <a:pt x="3140004" y="4108933"/>
                  <a:pt x="3140521" y="4110588"/>
                  <a:pt x="3144877" y="4111521"/>
                </a:cubicBezTo>
                <a:cubicBezTo>
                  <a:pt x="3149109" y="4110439"/>
                  <a:pt x="3151097" y="4107355"/>
                  <a:pt x="3152047" y="4103986"/>
                </a:cubicBezTo>
                <a:cubicBezTo>
                  <a:pt x="3149400" y="4102177"/>
                  <a:pt x="3146930" y="4100559"/>
                  <a:pt x="3144178" y="4098846"/>
                </a:cubicBezTo>
                <a:lnTo>
                  <a:pt x="3143912" y="4099460"/>
                </a:lnTo>
                <a:lnTo>
                  <a:pt x="3123689" y="4086579"/>
                </a:lnTo>
                <a:cubicBezTo>
                  <a:pt x="3114953" y="4092010"/>
                  <a:pt x="3115080" y="4086918"/>
                  <a:pt x="3115713" y="4081535"/>
                </a:cubicBezTo>
                <a:lnTo>
                  <a:pt x="3114315" y="4080649"/>
                </a:lnTo>
                <a:lnTo>
                  <a:pt x="3114771" y="4080100"/>
                </a:lnTo>
                <a:cubicBezTo>
                  <a:pt x="3114771" y="4080100"/>
                  <a:pt x="3114682" y="4080004"/>
                  <a:pt x="3114682" y="4080004"/>
                </a:cubicBezTo>
                <a:lnTo>
                  <a:pt x="3114284" y="4080629"/>
                </a:lnTo>
                <a:lnTo>
                  <a:pt x="3098301" y="4070499"/>
                </a:lnTo>
                <a:cubicBezTo>
                  <a:pt x="3094560" y="4071482"/>
                  <a:pt x="3089322" y="4071898"/>
                  <a:pt x="3086310" y="4078065"/>
                </a:cubicBezTo>
                <a:lnTo>
                  <a:pt x="3090606" y="4079766"/>
                </a:lnTo>
                <a:cubicBezTo>
                  <a:pt x="3088074" y="4084778"/>
                  <a:pt x="3081977" y="4085104"/>
                  <a:pt x="3077238" y="4086478"/>
                </a:cubicBezTo>
                <a:cubicBezTo>
                  <a:pt x="3076629" y="4079757"/>
                  <a:pt x="3072649" y="4074208"/>
                  <a:pt x="3068253" y="4069049"/>
                </a:cubicBezTo>
                <a:cubicBezTo>
                  <a:pt x="3068149" y="4069146"/>
                  <a:pt x="3068149" y="4069146"/>
                  <a:pt x="3068134" y="4069338"/>
                </a:cubicBezTo>
                <a:cubicBezTo>
                  <a:pt x="3059597" y="4067661"/>
                  <a:pt x="3062253" y="4070525"/>
                  <a:pt x="3065329" y="4065895"/>
                </a:cubicBezTo>
                <a:cubicBezTo>
                  <a:pt x="3063116" y="4063508"/>
                  <a:pt x="3061093" y="4061118"/>
                  <a:pt x="3059442" y="4058919"/>
                </a:cubicBezTo>
                <a:lnTo>
                  <a:pt x="3052254" y="4060789"/>
                </a:lnTo>
                <a:cubicBezTo>
                  <a:pt x="3053161" y="4056747"/>
                  <a:pt x="3054257" y="4053955"/>
                  <a:pt x="3056134" y="4052214"/>
                </a:cubicBezTo>
                <a:cubicBezTo>
                  <a:pt x="3055889" y="4050488"/>
                  <a:pt x="3055926" y="4048855"/>
                  <a:pt x="3056632" y="4047314"/>
                </a:cubicBezTo>
                <a:cubicBezTo>
                  <a:pt x="3056312" y="4048853"/>
                  <a:pt x="3056990" y="4050002"/>
                  <a:pt x="3058083" y="4050762"/>
                </a:cubicBezTo>
                <a:cubicBezTo>
                  <a:pt x="3059080" y="4050373"/>
                  <a:pt x="3060166" y="4050078"/>
                  <a:pt x="3061603" y="4050164"/>
                </a:cubicBezTo>
                <a:cubicBezTo>
                  <a:pt x="3060799" y="4050553"/>
                  <a:pt x="3060473" y="4051036"/>
                  <a:pt x="3060320" y="4051710"/>
                </a:cubicBezTo>
                <a:lnTo>
                  <a:pt x="3066449" y="4051577"/>
                </a:lnTo>
                <a:lnTo>
                  <a:pt x="3066805" y="4054936"/>
                </a:lnTo>
                <a:cubicBezTo>
                  <a:pt x="3067441" y="4056565"/>
                  <a:pt x="3068689" y="4057806"/>
                  <a:pt x="3071060" y="4058272"/>
                </a:cubicBezTo>
                <a:cubicBezTo>
                  <a:pt x="3072031" y="4057016"/>
                  <a:pt x="3073475" y="4055855"/>
                  <a:pt x="3074726" y="4054696"/>
                </a:cubicBezTo>
                <a:cubicBezTo>
                  <a:pt x="3071885" y="4052887"/>
                  <a:pt x="3069135" y="4051175"/>
                  <a:pt x="3066204" y="4049272"/>
                </a:cubicBezTo>
                <a:lnTo>
                  <a:pt x="3066272" y="4049915"/>
                </a:lnTo>
                <a:lnTo>
                  <a:pt x="3030508" y="4027297"/>
                </a:lnTo>
                <a:lnTo>
                  <a:pt x="3014407" y="4039461"/>
                </a:lnTo>
                <a:lnTo>
                  <a:pt x="3010796" y="4039715"/>
                </a:lnTo>
                <a:cubicBezTo>
                  <a:pt x="3010314" y="4040871"/>
                  <a:pt x="3009851" y="4041833"/>
                  <a:pt x="3009508" y="4042508"/>
                </a:cubicBezTo>
                <a:cubicBezTo>
                  <a:pt x="3008871" y="4042034"/>
                  <a:pt x="3008428" y="4041556"/>
                  <a:pt x="3007881" y="4041173"/>
                </a:cubicBezTo>
                <a:lnTo>
                  <a:pt x="3008105" y="4040789"/>
                </a:lnTo>
                <a:cubicBezTo>
                  <a:pt x="3008001" y="4040884"/>
                  <a:pt x="3007808" y="4040888"/>
                  <a:pt x="3007705" y="4040983"/>
                </a:cubicBezTo>
                <a:lnTo>
                  <a:pt x="3007881" y="4041173"/>
                </a:lnTo>
                <a:lnTo>
                  <a:pt x="3007970" y="4041269"/>
                </a:lnTo>
                <a:lnTo>
                  <a:pt x="3007850" y="4041560"/>
                </a:lnTo>
                <a:cubicBezTo>
                  <a:pt x="3007761" y="4041463"/>
                  <a:pt x="3007672" y="4041368"/>
                  <a:pt x="3007496" y="4041178"/>
                </a:cubicBezTo>
                <a:cubicBezTo>
                  <a:pt x="3007392" y="4041274"/>
                  <a:pt x="3007303" y="4041178"/>
                  <a:pt x="3007198" y="4041275"/>
                </a:cubicBezTo>
                <a:cubicBezTo>
                  <a:pt x="3007303" y="4041178"/>
                  <a:pt x="3007303" y="4041178"/>
                  <a:pt x="3007407" y="4041082"/>
                </a:cubicBezTo>
                <a:cubicBezTo>
                  <a:pt x="3005901" y="4039457"/>
                  <a:pt x="3005015" y="4038501"/>
                  <a:pt x="3004661" y="4038120"/>
                </a:cubicBezTo>
                <a:cubicBezTo>
                  <a:pt x="3005104" y="4038597"/>
                  <a:pt x="3006183" y="4039550"/>
                  <a:pt x="3007616" y="4040887"/>
                </a:cubicBezTo>
                <a:cubicBezTo>
                  <a:pt x="3008017" y="4040694"/>
                  <a:pt x="3008330" y="4040405"/>
                  <a:pt x="3008643" y="4040114"/>
                </a:cubicBezTo>
                <a:lnTo>
                  <a:pt x="3012701" y="4031731"/>
                </a:lnTo>
                <a:cubicBezTo>
                  <a:pt x="3013095" y="4032784"/>
                  <a:pt x="3012896" y="4034035"/>
                  <a:pt x="3012701" y="4035285"/>
                </a:cubicBezTo>
                <a:cubicBezTo>
                  <a:pt x="3014107" y="4032202"/>
                  <a:pt x="3014655" y="4029029"/>
                  <a:pt x="3015883" y="4027003"/>
                </a:cubicBezTo>
                <a:cubicBezTo>
                  <a:pt x="3014731" y="4025761"/>
                  <a:pt x="3013963" y="4024517"/>
                  <a:pt x="3013198" y="4023273"/>
                </a:cubicBezTo>
                <a:lnTo>
                  <a:pt x="3010599" y="4024442"/>
                </a:lnTo>
                <a:lnTo>
                  <a:pt x="3013126" y="4022984"/>
                </a:lnTo>
                <a:cubicBezTo>
                  <a:pt x="3011168" y="4019827"/>
                  <a:pt x="3009714" y="4016378"/>
                  <a:pt x="3008366" y="4012833"/>
                </a:cubicBezTo>
                <a:cubicBezTo>
                  <a:pt x="3007907" y="4012546"/>
                  <a:pt x="3007449" y="4012262"/>
                  <a:pt x="3006900" y="4011879"/>
                </a:cubicBezTo>
                <a:cubicBezTo>
                  <a:pt x="3006021" y="4013230"/>
                  <a:pt x="3005050" y="4014487"/>
                  <a:pt x="3003413" y="4015648"/>
                </a:cubicBezTo>
                <a:cubicBezTo>
                  <a:pt x="3003575" y="4012477"/>
                  <a:pt x="3003064" y="4010461"/>
                  <a:pt x="3002226" y="4008930"/>
                </a:cubicBezTo>
                <a:cubicBezTo>
                  <a:pt x="3001132" y="4008169"/>
                  <a:pt x="2999934" y="4007504"/>
                  <a:pt x="2998927" y="4006838"/>
                </a:cubicBezTo>
                <a:cubicBezTo>
                  <a:pt x="2998348" y="4006840"/>
                  <a:pt x="2997874" y="4006748"/>
                  <a:pt x="2997191" y="4006846"/>
                </a:cubicBezTo>
                <a:cubicBezTo>
                  <a:pt x="2997398" y="4006653"/>
                  <a:pt x="2997802" y="4006460"/>
                  <a:pt x="2998097" y="4006362"/>
                </a:cubicBezTo>
                <a:cubicBezTo>
                  <a:pt x="2994238" y="4004081"/>
                  <a:pt x="2990479" y="4001701"/>
                  <a:pt x="2986529" y="3999324"/>
                </a:cubicBezTo>
                <a:cubicBezTo>
                  <a:pt x="2980147" y="4003109"/>
                  <a:pt x="2974282" y="4007659"/>
                  <a:pt x="2971741" y="4011615"/>
                </a:cubicBezTo>
                <a:cubicBezTo>
                  <a:pt x="2967397" y="4008183"/>
                  <a:pt x="2969775" y="4003845"/>
                  <a:pt x="2967142" y="4001844"/>
                </a:cubicBezTo>
                <a:cubicBezTo>
                  <a:pt x="2965703" y="4008867"/>
                  <a:pt x="2964985" y="4012904"/>
                  <a:pt x="2966117" y="4015585"/>
                </a:cubicBezTo>
                <a:lnTo>
                  <a:pt x="2963448" y="4015219"/>
                </a:lnTo>
                <a:lnTo>
                  <a:pt x="2964949" y="4014538"/>
                </a:lnTo>
                <a:lnTo>
                  <a:pt x="2956408" y="4006999"/>
                </a:lnTo>
                <a:cubicBezTo>
                  <a:pt x="2956738" y="4006518"/>
                  <a:pt x="2957347" y="4006129"/>
                  <a:pt x="2957764" y="4005743"/>
                </a:cubicBezTo>
                <a:lnTo>
                  <a:pt x="2956130" y="4006728"/>
                </a:lnTo>
                <a:lnTo>
                  <a:pt x="2954965" y="4008162"/>
                </a:lnTo>
                <a:lnTo>
                  <a:pt x="2955370" y="4007186"/>
                </a:lnTo>
                <a:lnTo>
                  <a:pt x="2952291" y="4009043"/>
                </a:lnTo>
                <a:cubicBezTo>
                  <a:pt x="2949137" y="4007525"/>
                  <a:pt x="2951045" y="4005400"/>
                  <a:pt x="2953371" y="4002888"/>
                </a:cubicBezTo>
                <a:lnTo>
                  <a:pt x="2952096" y="4003184"/>
                </a:lnTo>
                <a:lnTo>
                  <a:pt x="2954952" y="4001246"/>
                </a:lnTo>
                <a:cubicBezTo>
                  <a:pt x="2956116" y="3999990"/>
                  <a:pt x="2956997" y="3998641"/>
                  <a:pt x="2957299" y="3997293"/>
                </a:cubicBezTo>
                <a:cubicBezTo>
                  <a:pt x="2955323" y="3997882"/>
                  <a:pt x="2949733" y="4000221"/>
                  <a:pt x="2946486" y="4003410"/>
                </a:cubicBezTo>
                <a:cubicBezTo>
                  <a:pt x="2949896" y="3997048"/>
                  <a:pt x="2958018" y="3992006"/>
                  <a:pt x="2965788" y="3986578"/>
                </a:cubicBezTo>
                <a:cubicBezTo>
                  <a:pt x="2961025" y="3983533"/>
                  <a:pt x="2956068" y="3980488"/>
                  <a:pt x="2951114" y="3977444"/>
                </a:cubicBezTo>
                <a:cubicBezTo>
                  <a:pt x="2947087" y="3981888"/>
                  <a:pt x="2943254" y="3986332"/>
                  <a:pt x="2939735" y="3990486"/>
                </a:cubicBezTo>
                <a:cubicBezTo>
                  <a:pt x="2938763" y="3995293"/>
                  <a:pt x="2942706" y="3989504"/>
                  <a:pt x="2938241" y="3999329"/>
                </a:cubicBezTo>
                <a:cubicBezTo>
                  <a:pt x="2940784" y="4001236"/>
                  <a:pt x="2943135" y="4003142"/>
                  <a:pt x="2945588" y="4004953"/>
                </a:cubicBezTo>
                <a:cubicBezTo>
                  <a:pt x="2945919" y="4004471"/>
                  <a:pt x="2946158" y="4003893"/>
                  <a:pt x="2946679" y="4003410"/>
                </a:cubicBezTo>
                <a:cubicBezTo>
                  <a:pt x="2946350" y="4003890"/>
                  <a:pt x="2946375" y="4004756"/>
                  <a:pt x="2946135" y="4005335"/>
                </a:cubicBezTo>
                <a:cubicBezTo>
                  <a:pt x="2948591" y="4007145"/>
                  <a:pt x="2950941" y="4009052"/>
                  <a:pt x="2953308" y="4010766"/>
                </a:cubicBezTo>
                <a:cubicBezTo>
                  <a:pt x="2954051" y="4009897"/>
                  <a:pt x="2954695" y="4009124"/>
                  <a:pt x="2955334" y="4008352"/>
                </a:cubicBezTo>
                <a:cubicBezTo>
                  <a:pt x="2954872" y="4009315"/>
                  <a:pt x="2954496" y="4010376"/>
                  <a:pt x="2954030" y="4011337"/>
                </a:cubicBezTo>
                <a:cubicBezTo>
                  <a:pt x="2960019" y="4015913"/>
                  <a:pt x="2965739" y="4020200"/>
                  <a:pt x="2971091" y="4024298"/>
                </a:cubicBezTo>
                <a:cubicBezTo>
                  <a:pt x="2972223" y="4023428"/>
                  <a:pt x="2973339" y="4022748"/>
                  <a:pt x="2974590" y="4021588"/>
                </a:cubicBezTo>
                <a:cubicBezTo>
                  <a:pt x="2969643" y="4019601"/>
                  <a:pt x="2966967" y="4018175"/>
                  <a:pt x="2966011" y="4015684"/>
                </a:cubicBezTo>
                <a:lnTo>
                  <a:pt x="2978238" y="4017315"/>
                </a:lnTo>
                <a:lnTo>
                  <a:pt x="2978213" y="4017337"/>
                </a:lnTo>
                <a:lnTo>
                  <a:pt x="2977904" y="4017869"/>
                </a:lnTo>
                <a:lnTo>
                  <a:pt x="2977243" y="4018594"/>
                </a:lnTo>
                <a:cubicBezTo>
                  <a:pt x="2977243" y="4018594"/>
                  <a:pt x="2977438" y="4018591"/>
                  <a:pt x="2977541" y="4018496"/>
                </a:cubicBezTo>
                <a:lnTo>
                  <a:pt x="2977904" y="4017869"/>
                </a:lnTo>
                <a:lnTo>
                  <a:pt x="2978303" y="4017434"/>
                </a:lnTo>
                <a:lnTo>
                  <a:pt x="2978407" y="4017337"/>
                </a:lnTo>
                <a:lnTo>
                  <a:pt x="2978238" y="4017315"/>
                </a:lnTo>
                <a:lnTo>
                  <a:pt x="2978318" y="4017241"/>
                </a:lnTo>
                <a:lnTo>
                  <a:pt x="2978471" y="4016568"/>
                </a:lnTo>
                <a:cubicBezTo>
                  <a:pt x="2978739" y="4019161"/>
                  <a:pt x="2979323" y="4021462"/>
                  <a:pt x="2980204" y="4023666"/>
                </a:cubicBezTo>
                <a:cubicBezTo>
                  <a:pt x="2978428" y="4023005"/>
                  <a:pt x="2976560" y="4022249"/>
                  <a:pt x="2973652" y="4022457"/>
                </a:cubicBezTo>
                <a:cubicBezTo>
                  <a:pt x="2974192" y="4024087"/>
                  <a:pt x="2973907" y="4025244"/>
                  <a:pt x="2973532" y="4026300"/>
                </a:cubicBezTo>
                <a:cubicBezTo>
                  <a:pt x="2985417" y="4035354"/>
                  <a:pt x="2995574" y="4043172"/>
                  <a:pt x="3003719" y="4049653"/>
                </a:cubicBezTo>
                <a:cubicBezTo>
                  <a:pt x="3007544" y="4043529"/>
                  <a:pt x="3009854" y="4044453"/>
                  <a:pt x="3011871" y="4045136"/>
                </a:cubicBezTo>
                <a:lnTo>
                  <a:pt x="3017271" y="4040109"/>
                </a:lnTo>
                <a:lnTo>
                  <a:pt x="3029940" y="4041327"/>
                </a:lnTo>
                <a:cubicBezTo>
                  <a:pt x="3031076" y="4039208"/>
                  <a:pt x="3032007" y="4037281"/>
                  <a:pt x="3033169" y="4036023"/>
                </a:cubicBezTo>
                <a:cubicBezTo>
                  <a:pt x="3030092" y="4040654"/>
                  <a:pt x="3031513" y="4044488"/>
                  <a:pt x="3031455" y="4047562"/>
                </a:cubicBezTo>
                <a:lnTo>
                  <a:pt x="3027818" y="4048449"/>
                </a:lnTo>
                <a:cubicBezTo>
                  <a:pt x="3027712" y="4048547"/>
                  <a:pt x="3027696" y="4048738"/>
                  <a:pt x="3027591" y="4048835"/>
                </a:cubicBezTo>
                <a:cubicBezTo>
                  <a:pt x="3027191" y="4049030"/>
                  <a:pt x="3026715" y="4048936"/>
                  <a:pt x="3026330" y="4048937"/>
                </a:cubicBezTo>
                <a:lnTo>
                  <a:pt x="3025945" y="4048941"/>
                </a:lnTo>
                <a:cubicBezTo>
                  <a:pt x="3026049" y="4048844"/>
                  <a:pt x="3026049" y="4048844"/>
                  <a:pt x="3026049" y="4048844"/>
                </a:cubicBezTo>
                <a:cubicBezTo>
                  <a:pt x="3019372" y="4049173"/>
                  <a:pt x="3012274" y="4047583"/>
                  <a:pt x="3006038" y="4051945"/>
                </a:cubicBezTo>
                <a:cubicBezTo>
                  <a:pt x="3007575" y="4053184"/>
                  <a:pt x="3009023" y="4054327"/>
                  <a:pt x="3010383" y="4055376"/>
                </a:cubicBezTo>
                <a:lnTo>
                  <a:pt x="3015403" y="4054097"/>
                </a:lnTo>
                <a:cubicBezTo>
                  <a:pt x="3014201" y="4054680"/>
                  <a:pt x="3013246" y="4055742"/>
                  <a:pt x="3012380" y="4056900"/>
                </a:cubicBezTo>
                <a:cubicBezTo>
                  <a:pt x="3014004" y="4058237"/>
                  <a:pt x="3015631" y="4059571"/>
                  <a:pt x="3017080" y="4060716"/>
                </a:cubicBezTo>
                <a:cubicBezTo>
                  <a:pt x="3019665" y="4059740"/>
                  <a:pt x="3024027" y="4059424"/>
                  <a:pt x="3025979" y="4057971"/>
                </a:cubicBezTo>
                <a:cubicBezTo>
                  <a:pt x="3027216" y="4062862"/>
                  <a:pt x="3023922" y="4063076"/>
                  <a:pt x="3020687" y="4063767"/>
                </a:cubicBezTo>
                <a:cubicBezTo>
                  <a:pt x="3027102" y="4069012"/>
                  <a:pt x="3030617" y="4071968"/>
                  <a:pt x="3030617" y="4071968"/>
                </a:cubicBezTo>
                <a:cubicBezTo>
                  <a:pt x="3030617" y="4071968"/>
                  <a:pt x="3026104" y="4069402"/>
                  <a:pt x="3018099" y="4064742"/>
                </a:cubicBezTo>
                <a:cubicBezTo>
                  <a:pt x="3017804" y="4064842"/>
                  <a:pt x="3017418" y="4064845"/>
                  <a:pt x="3017210" y="4065038"/>
                </a:cubicBezTo>
                <a:cubicBezTo>
                  <a:pt x="3016308" y="4064274"/>
                  <a:pt x="3015776" y="4063701"/>
                  <a:pt x="3015526" y="4063222"/>
                </a:cubicBezTo>
                <a:cubicBezTo>
                  <a:pt x="3013958" y="4062366"/>
                  <a:pt x="3012123" y="4061225"/>
                  <a:pt x="3010184" y="4060182"/>
                </a:cubicBezTo>
                <a:cubicBezTo>
                  <a:pt x="3009856" y="4060663"/>
                  <a:pt x="3009423" y="4061241"/>
                  <a:pt x="3009198" y="4061628"/>
                </a:cubicBezTo>
                <a:lnTo>
                  <a:pt x="3007327" y="4058566"/>
                </a:lnTo>
                <a:cubicBezTo>
                  <a:pt x="3006412" y="4057994"/>
                  <a:pt x="3005494" y="4057424"/>
                  <a:pt x="3004384" y="4056853"/>
                </a:cubicBezTo>
                <a:lnTo>
                  <a:pt x="3001726" y="4057544"/>
                </a:lnTo>
                <a:lnTo>
                  <a:pt x="3003187" y="4056189"/>
                </a:lnTo>
                <a:cubicBezTo>
                  <a:pt x="3000047" y="4054479"/>
                  <a:pt x="2996837" y="4052480"/>
                  <a:pt x="2993240" y="4050484"/>
                </a:cubicBezTo>
                <a:cubicBezTo>
                  <a:pt x="2991921" y="4053663"/>
                  <a:pt x="2989840" y="4057904"/>
                  <a:pt x="2988296" y="4061466"/>
                </a:cubicBezTo>
                <a:cubicBezTo>
                  <a:pt x="2988797" y="4058871"/>
                  <a:pt x="2988392" y="4056758"/>
                  <a:pt x="2985322" y="4056586"/>
                </a:cubicBezTo>
                <a:lnTo>
                  <a:pt x="2991037" y="4049154"/>
                </a:lnTo>
                <a:cubicBezTo>
                  <a:pt x="2984777" y="4045541"/>
                  <a:pt x="2977780" y="4041548"/>
                  <a:pt x="2970233" y="4037176"/>
                </a:cubicBezTo>
                <a:cubicBezTo>
                  <a:pt x="2965325" y="4039417"/>
                  <a:pt x="2962084" y="4044911"/>
                  <a:pt x="2956830" y="4041964"/>
                </a:cubicBezTo>
                <a:cubicBezTo>
                  <a:pt x="2958334" y="4037730"/>
                  <a:pt x="2960570" y="4035122"/>
                  <a:pt x="2962954" y="4033090"/>
                </a:cubicBezTo>
                <a:cubicBezTo>
                  <a:pt x="2958528" y="4030619"/>
                  <a:pt x="2954015" y="4028053"/>
                  <a:pt x="2949324" y="4025295"/>
                </a:cubicBezTo>
                <a:cubicBezTo>
                  <a:pt x="2944416" y="4034645"/>
                  <a:pt x="2938441" y="4044096"/>
                  <a:pt x="2933011" y="4050372"/>
                </a:cubicBezTo>
                <a:lnTo>
                  <a:pt x="2944227" y="4044061"/>
                </a:lnTo>
                <a:lnTo>
                  <a:pt x="2934974" y="4055835"/>
                </a:lnTo>
                <a:cubicBezTo>
                  <a:pt x="2935064" y="4055932"/>
                  <a:pt x="2935064" y="4055932"/>
                  <a:pt x="2935064" y="4055932"/>
                </a:cubicBezTo>
                <a:cubicBezTo>
                  <a:pt x="2940846" y="4053591"/>
                  <a:pt x="2941420" y="4057141"/>
                  <a:pt x="2941984" y="4060885"/>
                </a:cubicBezTo>
                <a:cubicBezTo>
                  <a:pt x="2941984" y="4060885"/>
                  <a:pt x="2941880" y="4060982"/>
                  <a:pt x="2941880" y="4060982"/>
                </a:cubicBezTo>
                <a:cubicBezTo>
                  <a:pt x="2941968" y="4061076"/>
                  <a:pt x="2941968" y="4061076"/>
                  <a:pt x="2941968" y="4061076"/>
                </a:cubicBezTo>
                <a:cubicBezTo>
                  <a:pt x="2954934" y="4051006"/>
                  <a:pt x="2961459" y="4058461"/>
                  <a:pt x="2968945" y="4052938"/>
                </a:cubicBezTo>
                <a:cubicBezTo>
                  <a:pt x="2965294" y="4058100"/>
                  <a:pt x="2964785" y="4060218"/>
                  <a:pt x="2965480" y="4061125"/>
                </a:cubicBezTo>
                <a:lnTo>
                  <a:pt x="2968880" y="4061970"/>
                </a:lnTo>
                <a:lnTo>
                  <a:pt x="2966592" y="4065250"/>
                </a:lnTo>
                <a:lnTo>
                  <a:pt x="2966711" y="4064960"/>
                </a:lnTo>
                <a:cubicBezTo>
                  <a:pt x="2966158" y="4065828"/>
                  <a:pt x="2965917" y="4066407"/>
                  <a:pt x="2965051" y="4067564"/>
                </a:cubicBezTo>
                <a:cubicBezTo>
                  <a:pt x="2967774" y="4066106"/>
                  <a:pt x="2970254" y="4065228"/>
                  <a:pt x="2972513" y="4064733"/>
                </a:cubicBezTo>
                <a:cubicBezTo>
                  <a:pt x="2973842" y="4062612"/>
                  <a:pt x="2975452" y="4060584"/>
                  <a:pt x="2976856" y="4058749"/>
                </a:cubicBezTo>
                <a:cubicBezTo>
                  <a:pt x="2974408" y="4061552"/>
                  <a:pt x="2971965" y="4064354"/>
                  <a:pt x="2969756" y="4060714"/>
                </a:cubicBezTo>
                <a:lnTo>
                  <a:pt x="2969397" y="4061230"/>
                </a:lnTo>
                <a:lnTo>
                  <a:pt x="2970023" y="4057448"/>
                </a:lnTo>
                <a:lnTo>
                  <a:pt x="2980432" y="4058632"/>
                </a:lnTo>
                <a:cubicBezTo>
                  <a:pt x="2983099" y="4055445"/>
                  <a:pt x="2985155" y="4053897"/>
                  <a:pt x="2984536" y="4056783"/>
                </a:cubicBezTo>
                <a:cubicBezTo>
                  <a:pt x="2984920" y="4056778"/>
                  <a:pt x="2985010" y="4056875"/>
                  <a:pt x="2985290" y="4056970"/>
                </a:cubicBezTo>
                <a:lnTo>
                  <a:pt x="2978068" y="4066331"/>
                </a:lnTo>
                <a:cubicBezTo>
                  <a:pt x="2981941" y="4066118"/>
                  <a:pt x="2984770" y="4066868"/>
                  <a:pt x="2986324" y="4067914"/>
                </a:cubicBezTo>
                <a:cubicBezTo>
                  <a:pt x="2986433" y="4066570"/>
                  <a:pt x="2987289" y="4064355"/>
                  <a:pt x="2988368" y="4061754"/>
                </a:cubicBezTo>
                <a:cubicBezTo>
                  <a:pt x="2988108" y="4063773"/>
                  <a:pt x="2987341" y="4066084"/>
                  <a:pt x="2986781" y="4068200"/>
                </a:cubicBezTo>
                <a:cubicBezTo>
                  <a:pt x="2987063" y="4068295"/>
                  <a:pt x="2987330" y="4068583"/>
                  <a:pt x="2987402" y="4068869"/>
                </a:cubicBezTo>
                <a:cubicBezTo>
                  <a:pt x="2987105" y="4068967"/>
                  <a:pt x="2986809" y="4069066"/>
                  <a:pt x="2986631" y="4068875"/>
                </a:cubicBezTo>
                <a:cubicBezTo>
                  <a:pt x="2985891" y="4072049"/>
                  <a:pt x="2986207" y="4074063"/>
                  <a:pt x="2990648" y="4072787"/>
                </a:cubicBezTo>
                <a:cubicBezTo>
                  <a:pt x="2989202" y="4077506"/>
                  <a:pt x="2990380" y="4079608"/>
                  <a:pt x="2992808" y="4080557"/>
                </a:cubicBezTo>
                <a:cubicBezTo>
                  <a:pt x="2994936" y="4075740"/>
                  <a:pt x="2997226" y="4071307"/>
                  <a:pt x="3000159" y="4066102"/>
                </a:cubicBezTo>
                <a:cubicBezTo>
                  <a:pt x="2999059" y="4066588"/>
                  <a:pt x="2996842" y="4074865"/>
                  <a:pt x="2996515" y="4081207"/>
                </a:cubicBezTo>
                <a:cubicBezTo>
                  <a:pt x="2999971" y="4081378"/>
                  <a:pt x="3004261" y="4080774"/>
                  <a:pt x="3007804" y="4081041"/>
                </a:cubicBezTo>
                <a:cubicBezTo>
                  <a:pt x="3009033" y="4071908"/>
                  <a:pt x="3017259" y="4070321"/>
                  <a:pt x="3022968" y="4067691"/>
                </a:cubicBezTo>
                <a:cubicBezTo>
                  <a:pt x="3014658" y="4071489"/>
                  <a:pt x="3013551" y="4076780"/>
                  <a:pt x="3008963" y="4081034"/>
                </a:cubicBezTo>
                <a:cubicBezTo>
                  <a:pt x="3013930" y="4081580"/>
                  <a:pt x="3017092" y="4084155"/>
                  <a:pt x="3013429" y="4093590"/>
                </a:cubicBezTo>
                <a:cubicBezTo>
                  <a:pt x="3014051" y="4090705"/>
                  <a:pt x="3013188" y="4088310"/>
                  <a:pt x="3009882" y="4091019"/>
                </a:cubicBezTo>
                <a:cubicBezTo>
                  <a:pt x="3016891" y="4096067"/>
                  <a:pt x="3011470" y="4114066"/>
                  <a:pt x="3021629" y="4111217"/>
                </a:cubicBezTo>
                <a:lnTo>
                  <a:pt x="3028950" y="4103006"/>
                </a:lnTo>
                <a:cubicBezTo>
                  <a:pt x="3036898" y="4103631"/>
                  <a:pt x="3042902" y="4104458"/>
                  <a:pt x="3046150" y="4108377"/>
                </a:cubicBezTo>
                <a:lnTo>
                  <a:pt x="3054956" y="4099677"/>
                </a:lnTo>
                <a:cubicBezTo>
                  <a:pt x="3056503" y="4105528"/>
                  <a:pt x="3069112" y="4105740"/>
                  <a:pt x="3071841" y="4112449"/>
                </a:cubicBezTo>
                <a:cubicBezTo>
                  <a:pt x="3075088" y="4112813"/>
                  <a:pt x="3078232" y="4113275"/>
                  <a:pt x="3080764" y="4114122"/>
                </a:cubicBezTo>
                <a:lnTo>
                  <a:pt x="3069965" y="4123603"/>
                </a:lnTo>
                <a:lnTo>
                  <a:pt x="3071524" y="4119848"/>
                </a:lnTo>
                <a:cubicBezTo>
                  <a:pt x="3071524" y="4119848"/>
                  <a:pt x="3071434" y="4119750"/>
                  <a:pt x="3071434" y="4119750"/>
                </a:cubicBezTo>
                <a:cubicBezTo>
                  <a:pt x="3070805" y="4121580"/>
                  <a:pt x="3069875" y="4123506"/>
                  <a:pt x="3068234" y="4125920"/>
                </a:cubicBezTo>
                <a:cubicBezTo>
                  <a:pt x="3076523" y="4120008"/>
                  <a:pt x="3073667" y="4134918"/>
                  <a:pt x="3079019" y="4135460"/>
                </a:cubicBezTo>
                <a:lnTo>
                  <a:pt x="3073096" y="4143085"/>
                </a:lnTo>
                <a:cubicBezTo>
                  <a:pt x="3074819" y="4149127"/>
                  <a:pt x="3079554" y="4149002"/>
                  <a:pt x="3083869" y="4149264"/>
                </a:cubicBezTo>
                <a:lnTo>
                  <a:pt x="3086529" y="4156471"/>
                </a:lnTo>
                <a:lnTo>
                  <a:pt x="3088524" y="4150101"/>
                </a:lnTo>
                <a:cubicBezTo>
                  <a:pt x="3089629" y="4151918"/>
                  <a:pt x="3090076" y="4154700"/>
                  <a:pt x="3089193" y="4159606"/>
                </a:cubicBezTo>
                <a:lnTo>
                  <a:pt x="3087669" y="4159554"/>
                </a:lnTo>
                <a:lnTo>
                  <a:pt x="3090015" y="4165905"/>
                </a:lnTo>
                <a:cubicBezTo>
                  <a:pt x="3095290" y="4167856"/>
                  <a:pt x="3102047" y="4168029"/>
                  <a:pt x="3105055" y="4171901"/>
                </a:cubicBezTo>
                <a:lnTo>
                  <a:pt x="3103250" y="4173930"/>
                </a:lnTo>
                <a:lnTo>
                  <a:pt x="3115139" y="4175875"/>
                </a:lnTo>
                <a:cubicBezTo>
                  <a:pt x="3107168" y="4180246"/>
                  <a:pt x="3120775" y="4172958"/>
                  <a:pt x="3121143" y="4176702"/>
                </a:cubicBezTo>
                <a:cubicBezTo>
                  <a:pt x="3126638" y="4175517"/>
                  <a:pt x="3128616" y="4180789"/>
                  <a:pt x="3126895" y="4187715"/>
                </a:cubicBezTo>
                <a:lnTo>
                  <a:pt x="3131043" y="4192396"/>
                </a:lnTo>
                <a:cubicBezTo>
                  <a:pt x="3126132" y="4192331"/>
                  <a:pt x="3123791" y="4195035"/>
                  <a:pt x="3121653" y="4198793"/>
                </a:cubicBezTo>
                <a:cubicBezTo>
                  <a:pt x="3127342" y="4203468"/>
                  <a:pt x="3132575" y="4207853"/>
                  <a:pt x="3137275" y="4211669"/>
                </a:cubicBezTo>
                <a:cubicBezTo>
                  <a:pt x="3138798" y="4209546"/>
                  <a:pt x="3139846" y="4207330"/>
                  <a:pt x="3140509" y="4205115"/>
                </a:cubicBezTo>
                <a:cubicBezTo>
                  <a:pt x="3139722" y="4205312"/>
                  <a:pt x="3139914" y="4205312"/>
                  <a:pt x="3140524" y="4204925"/>
                </a:cubicBezTo>
                <a:lnTo>
                  <a:pt x="3140765" y="4204345"/>
                </a:lnTo>
                <a:lnTo>
                  <a:pt x="3140821" y="4204825"/>
                </a:lnTo>
                <a:cubicBezTo>
                  <a:pt x="3141833" y="4204243"/>
                  <a:pt x="3143543" y="4203369"/>
                  <a:pt x="3144675" y="4202497"/>
                </a:cubicBezTo>
                <a:cubicBezTo>
                  <a:pt x="3146460" y="4207769"/>
                  <a:pt x="3148365" y="4203339"/>
                  <a:pt x="3151749" y="4199667"/>
                </a:cubicBezTo>
                <a:cubicBezTo>
                  <a:pt x="3145088" y="4212773"/>
                  <a:pt x="3150686" y="4211491"/>
                  <a:pt x="3146925" y="4219775"/>
                </a:cubicBezTo>
                <a:cubicBezTo>
                  <a:pt x="3147280" y="4220159"/>
                  <a:pt x="3147650" y="4220345"/>
                  <a:pt x="3148005" y="4220727"/>
                </a:cubicBezTo>
                <a:cubicBezTo>
                  <a:pt x="3154223" y="4216560"/>
                  <a:pt x="3154536" y="4232794"/>
                  <a:pt x="3164884" y="4218223"/>
                </a:cubicBezTo>
                <a:cubicBezTo>
                  <a:pt x="3156439" y="4231916"/>
                  <a:pt x="3164178" y="4223319"/>
                  <a:pt x="3159650" y="4230360"/>
                </a:cubicBezTo>
                <a:cubicBezTo>
                  <a:pt x="3162815" y="4232935"/>
                  <a:pt x="3164440" y="4234268"/>
                  <a:pt x="3164440" y="4234268"/>
                </a:cubicBezTo>
                <a:cubicBezTo>
                  <a:pt x="3164440" y="4234268"/>
                  <a:pt x="3162605" y="4233129"/>
                  <a:pt x="3159219" y="4230941"/>
                </a:cubicBezTo>
                <a:cubicBezTo>
                  <a:pt x="3158770" y="4231711"/>
                  <a:pt x="3158336" y="4232288"/>
                  <a:pt x="3157680" y="4233254"/>
                </a:cubicBezTo>
                <a:cubicBezTo>
                  <a:pt x="3156941" y="4225766"/>
                  <a:pt x="3141422" y="4232872"/>
                  <a:pt x="3132674" y="4234944"/>
                </a:cubicBezTo>
                <a:lnTo>
                  <a:pt x="3128621" y="4245632"/>
                </a:lnTo>
                <a:cubicBezTo>
                  <a:pt x="3112620" y="4257448"/>
                  <a:pt x="3126467" y="4233061"/>
                  <a:pt x="3119780" y="4235886"/>
                </a:cubicBezTo>
                <a:cubicBezTo>
                  <a:pt x="3124372" y="4233936"/>
                  <a:pt x="3124151" y="4240183"/>
                  <a:pt x="3121095" y="4243373"/>
                </a:cubicBezTo>
                <a:lnTo>
                  <a:pt x="3130804" y="4231881"/>
                </a:lnTo>
                <a:cubicBezTo>
                  <a:pt x="3130280" y="4222949"/>
                  <a:pt x="3118244" y="4227538"/>
                  <a:pt x="3109600" y="4229513"/>
                </a:cubicBezTo>
                <a:cubicBezTo>
                  <a:pt x="3109244" y="4236239"/>
                  <a:pt x="3099457" y="4232167"/>
                  <a:pt x="3094221" y="4241998"/>
                </a:cubicBezTo>
                <a:lnTo>
                  <a:pt x="3097983" y="4243128"/>
                </a:lnTo>
                <a:cubicBezTo>
                  <a:pt x="3097502" y="4244283"/>
                  <a:pt x="3096668" y="4245056"/>
                  <a:pt x="3095834" y="4245830"/>
                </a:cubicBezTo>
                <a:cubicBezTo>
                  <a:pt x="3102322" y="4251363"/>
                  <a:pt x="3108898" y="4256991"/>
                  <a:pt x="3115106" y="4262428"/>
                </a:cubicBezTo>
                <a:lnTo>
                  <a:pt x="3122978" y="4256905"/>
                </a:lnTo>
                <a:lnTo>
                  <a:pt x="3116996" y="4264050"/>
                </a:lnTo>
                <a:cubicBezTo>
                  <a:pt x="3119789" y="4266436"/>
                  <a:pt x="3122213" y="4268630"/>
                  <a:pt x="3124916" y="4270920"/>
                </a:cubicBezTo>
                <a:cubicBezTo>
                  <a:pt x="3134011" y="4264619"/>
                  <a:pt x="3142287" y="4264763"/>
                  <a:pt x="3147679" y="4256562"/>
                </a:cubicBezTo>
                <a:cubicBezTo>
                  <a:pt x="3146244" y="4262335"/>
                  <a:pt x="3139368" y="4267470"/>
                  <a:pt x="3147388" y="4268382"/>
                </a:cubicBezTo>
                <a:cubicBezTo>
                  <a:pt x="3156439" y="4264964"/>
                  <a:pt x="3155229" y="4253827"/>
                  <a:pt x="3157847" y="4248912"/>
                </a:cubicBezTo>
                <a:cubicBezTo>
                  <a:pt x="3165325" y="4248192"/>
                  <a:pt x="3168052" y="4245486"/>
                  <a:pt x="3171182" y="4242584"/>
                </a:cubicBezTo>
                <a:cubicBezTo>
                  <a:pt x="3162994" y="4255508"/>
                  <a:pt x="3147361" y="4274624"/>
                  <a:pt x="3137435" y="4281699"/>
                </a:cubicBezTo>
                <a:cubicBezTo>
                  <a:pt x="3139059" y="4283033"/>
                  <a:pt x="3140670" y="4284559"/>
                  <a:pt x="3142295" y="4285896"/>
                </a:cubicBezTo>
                <a:cubicBezTo>
                  <a:pt x="3142964" y="4285988"/>
                  <a:pt x="3143525" y="4286177"/>
                  <a:pt x="3144074" y="4286556"/>
                </a:cubicBezTo>
                <a:lnTo>
                  <a:pt x="3143552" y="4287040"/>
                </a:lnTo>
                <a:cubicBezTo>
                  <a:pt x="3145089" y="4288279"/>
                  <a:pt x="3146610" y="4289711"/>
                  <a:pt x="3148148" y="4290950"/>
                </a:cubicBezTo>
                <a:cubicBezTo>
                  <a:pt x="3160842" y="4301921"/>
                  <a:pt x="3172722" y="4312223"/>
                  <a:pt x="3184145" y="4322240"/>
                </a:cubicBezTo>
                <a:cubicBezTo>
                  <a:pt x="3185574" y="4321271"/>
                  <a:pt x="3186793" y="4320496"/>
                  <a:pt x="3187457" y="4318283"/>
                </a:cubicBezTo>
                <a:cubicBezTo>
                  <a:pt x="3186681" y="4315981"/>
                  <a:pt x="3183286" y="4318595"/>
                  <a:pt x="3181801" y="4319085"/>
                </a:cubicBezTo>
                <a:cubicBezTo>
                  <a:pt x="3186805" y="4310888"/>
                  <a:pt x="3190911" y="4305484"/>
                  <a:pt x="3197011" y="4298049"/>
                </a:cubicBezTo>
                <a:cubicBezTo>
                  <a:pt x="3195422" y="4298636"/>
                  <a:pt x="3189387" y="4311162"/>
                  <a:pt x="3189348" y="4316349"/>
                </a:cubicBezTo>
                <a:lnTo>
                  <a:pt x="3190834" y="4315860"/>
                </a:lnTo>
                <a:cubicBezTo>
                  <a:pt x="3190282" y="4320283"/>
                  <a:pt x="3187632" y="4322027"/>
                  <a:pt x="3184942" y="4323099"/>
                </a:cubicBezTo>
                <a:cubicBezTo>
                  <a:pt x="3207962" y="4343326"/>
                  <a:pt x="3228604" y="4362030"/>
                  <a:pt x="3246034" y="4378733"/>
                </a:cubicBezTo>
                <a:cubicBezTo>
                  <a:pt x="3298918" y="4428653"/>
                  <a:pt x="3329260" y="4457191"/>
                  <a:pt x="3329260" y="4457191"/>
                </a:cubicBezTo>
                <a:cubicBezTo>
                  <a:pt x="3329260" y="4457191"/>
                  <a:pt x="3296370" y="4431551"/>
                  <a:pt x="3238816" y="4386847"/>
                </a:cubicBezTo>
                <a:cubicBezTo>
                  <a:pt x="3210512" y="4364060"/>
                  <a:pt x="3175189" y="4337473"/>
                  <a:pt x="3134486" y="4307174"/>
                </a:cubicBezTo>
                <a:cubicBezTo>
                  <a:pt x="3129222" y="4303170"/>
                  <a:pt x="3123588" y="4298978"/>
                  <a:pt x="3118148" y="4294785"/>
                </a:cubicBezTo>
                <a:cubicBezTo>
                  <a:pt x="3115628" y="4297297"/>
                  <a:pt x="3111739" y="4301260"/>
                  <a:pt x="3111537" y="4300202"/>
                </a:cubicBezTo>
                <a:cubicBezTo>
                  <a:pt x="3110062" y="4301749"/>
                  <a:pt x="3114135" y="4296729"/>
                  <a:pt x="3117514" y="4294308"/>
                </a:cubicBezTo>
                <a:cubicBezTo>
                  <a:pt x="3104531" y="4284492"/>
                  <a:pt x="3091181" y="4274487"/>
                  <a:pt x="3077387" y="4264004"/>
                </a:cubicBezTo>
                <a:cubicBezTo>
                  <a:pt x="3077803" y="4267173"/>
                  <a:pt x="3071947" y="4272779"/>
                  <a:pt x="3067813" y="4271460"/>
                </a:cubicBezTo>
                <a:cubicBezTo>
                  <a:pt x="3073700" y="4269020"/>
                  <a:pt x="3074128" y="4266136"/>
                  <a:pt x="3075567" y="4262670"/>
                </a:cubicBezTo>
                <a:cubicBezTo>
                  <a:pt x="3074845" y="4262098"/>
                  <a:pt x="3074120" y="4261526"/>
                  <a:pt x="3073394" y="4260953"/>
                </a:cubicBezTo>
                <a:cubicBezTo>
                  <a:pt x="3071357" y="4262310"/>
                  <a:pt x="3070240" y="4262990"/>
                  <a:pt x="3072847" y="4260572"/>
                </a:cubicBezTo>
                <a:cubicBezTo>
                  <a:pt x="3065058" y="4267442"/>
                  <a:pt x="3068861" y="4263384"/>
                  <a:pt x="3070591" y="4261068"/>
                </a:cubicBezTo>
                <a:lnTo>
                  <a:pt x="3072671" y="4260382"/>
                </a:lnTo>
                <a:cubicBezTo>
                  <a:pt x="3071857" y="4259715"/>
                  <a:pt x="3070941" y="4259143"/>
                  <a:pt x="3070128" y="4258478"/>
                </a:cubicBezTo>
                <a:cubicBezTo>
                  <a:pt x="3066846" y="4256193"/>
                  <a:pt x="3063489" y="4253618"/>
                  <a:pt x="3060207" y="4251332"/>
                </a:cubicBezTo>
                <a:cubicBezTo>
                  <a:pt x="3058986" y="4252106"/>
                  <a:pt x="3057812" y="4252307"/>
                  <a:pt x="3057047" y="4251063"/>
                </a:cubicBezTo>
                <a:lnTo>
                  <a:pt x="3058845" y="4250283"/>
                </a:lnTo>
                <a:cubicBezTo>
                  <a:pt x="3057293" y="4249236"/>
                  <a:pt x="3055845" y="4248093"/>
                  <a:pt x="3054291" y="4247044"/>
                </a:cubicBezTo>
                <a:cubicBezTo>
                  <a:pt x="3054203" y="4246949"/>
                  <a:pt x="3054097" y="4247047"/>
                  <a:pt x="3054203" y="4246949"/>
                </a:cubicBezTo>
                <a:cubicBezTo>
                  <a:pt x="3051556" y="4245141"/>
                  <a:pt x="3049010" y="4243234"/>
                  <a:pt x="3046276" y="4241331"/>
                </a:cubicBezTo>
                <a:cubicBezTo>
                  <a:pt x="3045786" y="4241429"/>
                  <a:pt x="3045279" y="4241720"/>
                  <a:pt x="3044896" y="4241722"/>
                </a:cubicBezTo>
                <a:cubicBezTo>
                  <a:pt x="3045103" y="4241530"/>
                  <a:pt x="3045506" y="4241335"/>
                  <a:pt x="3045819" y="4241045"/>
                </a:cubicBezTo>
                <a:cubicBezTo>
                  <a:pt x="3045004" y="4240378"/>
                  <a:pt x="3044088" y="4239807"/>
                  <a:pt x="3043274" y="4239139"/>
                </a:cubicBezTo>
                <a:cubicBezTo>
                  <a:pt x="3042545" y="4239815"/>
                  <a:pt x="3041815" y="4240493"/>
                  <a:pt x="3041293" y="4240976"/>
                </a:cubicBezTo>
                <a:lnTo>
                  <a:pt x="3040914" y="4239867"/>
                </a:lnTo>
                <a:lnTo>
                  <a:pt x="3038063" y="4240419"/>
                </a:lnTo>
                <a:cubicBezTo>
                  <a:pt x="3037484" y="4240421"/>
                  <a:pt x="3038109" y="4239842"/>
                  <a:pt x="3039063" y="4238779"/>
                </a:cubicBezTo>
                <a:lnTo>
                  <a:pt x="3040653" y="4239110"/>
                </a:lnTo>
                <a:lnTo>
                  <a:pt x="3039814" y="4236661"/>
                </a:lnTo>
                <a:cubicBezTo>
                  <a:pt x="3039002" y="4235995"/>
                  <a:pt x="3038084" y="4235424"/>
                  <a:pt x="3037271" y="4234757"/>
                </a:cubicBezTo>
                <a:cubicBezTo>
                  <a:pt x="3036887" y="4234759"/>
                  <a:pt x="3036307" y="4234763"/>
                  <a:pt x="3035519" y="4234960"/>
                </a:cubicBezTo>
                <a:cubicBezTo>
                  <a:pt x="3034449" y="4242171"/>
                  <a:pt x="3023168" y="4243392"/>
                  <a:pt x="3029271" y="4245373"/>
                </a:cubicBezTo>
                <a:cubicBezTo>
                  <a:pt x="3024487" y="4247324"/>
                  <a:pt x="3019799" y="4253981"/>
                  <a:pt x="3016676" y="4252079"/>
                </a:cubicBezTo>
                <a:cubicBezTo>
                  <a:pt x="3022814" y="4243010"/>
                  <a:pt x="3027882" y="4241155"/>
                  <a:pt x="3035135" y="4234962"/>
                </a:cubicBezTo>
                <a:cubicBezTo>
                  <a:pt x="3033944" y="4235352"/>
                  <a:pt x="3032757" y="4235745"/>
                  <a:pt x="3031730" y="4236519"/>
                </a:cubicBezTo>
                <a:cubicBezTo>
                  <a:pt x="3028729" y="4234329"/>
                  <a:pt x="3030366" y="4233167"/>
                  <a:pt x="3032951" y="4232191"/>
                </a:cubicBezTo>
                <a:cubicBezTo>
                  <a:pt x="3032684" y="4231903"/>
                  <a:pt x="3032612" y="4231613"/>
                  <a:pt x="3032539" y="4231327"/>
                </a:cubicBezTo>
                <a:cubicBezTo>
                  <a:pt x="3032171" y="4231137"/>
                  <a:pt x="3031816" y="4230755"/>
                  <a:pt x="3031355" y="4230470"/>
                </a:cubicBezTo>
                <a:lnTo>
                  <a:pt x="3030392" y="4230477"/>
                </a:lnTo>
                <a:lnTo>
                  <a:pt x="3030898" y="4230184"/>
                </a:lnTo>
                <a:cubicBezTo>
                  <a:pt x="3029257" y="4229042"/>
                  <a:pt x="3027719" y="4227803"/>
                  <a:pt x="3026167" y="4226755"/>
                </a:cubicBezTo>
                <a:cubicBezTo>
                  <a:pt x="3021149" y="4233895"/>
                  <a:pt x="3014047" y="4242969"/>
                  <a:pt x="3007321" y="4250981"/>
                </a:cubicBezTo>
                <a:cubicBezTo>
                  <a:pt x="3012094" y="4255083"/>
                  <a:pt x="3016691" y="4258996"/>
                  <a:pt x="3020915" y="4262716"/>
                </a:cubicBezTo>
                <a:lnTo>
                  <a:pt x="3021020" y="4262620"/>
                </a:lnTo>
                <a:lnTo>
                  <a:pt x="3028098" y="4262094"/>
                </a:lnTo>
                <a:cubicBezTo>
                  <a:pt x="3026846" y="4263256"/>
                  <a:pt x="3025579" y="4264607"/>
                  <a:pt x="3024328" y="4265768"/>
                </a:cubicBezTo>
                <a:cubicBezTo>
                  <a:pt x="3027579" y="4268438"/>
                  <a:pt x="3030447" y="4271110"/>
                  <a:pt x="3033240" y="4273495"/>
                </a:cubicBezTo>
                <a:cubicBezTo>
                  <a:pt x="3035178" y="4270986"/>
                  <a:pt x="3037016" y="4268573"/>
                  <a:pt x="3039371" y="4265677"/>
                </a:cubicBezTo>
                <a:cubicBezTo>
                  <a:pt x="3038657" y="4266162"/>
                  <a:pt x="3036117" y="4270115"/>
                  <a:pt x="3033948" y="4274259"/>
                </a:cubicBezTo>
                <a:cubicBezTo>
                  <a:pt x="3053097" y="4291145"/>
                  <a:pt x="3063379" y="4300978"/>
                  <a:pt x="3063379" y="4300978"/>
                </a:cubicBezTo>
                <a:cubicBezTo>
                  <a:pt x="3063379" y="4300978"/>
                  <a:pt x="3052082" y="4292979"/>
                  <a:pt x="3031537" y="4278981"/>
                </a:cubicBezTo>
                <a:cubicBezTo>
                  <a:pt x="3031147" y="4280231"/>
                  <a:pt x="3030564" y="4281484"/>
                  <a:pt x="3030395" y="4282349"/>
                </a:cubicBezTo>
                <a:lnTo>
                  <a:pt x="3031615" y="4281575"/>
                </a:lnTo>
                <a:cubicBezTo>
                  <a:pt x="3030019" y="4286964"/>
                  <a:pt x="3025218" y="4289106"/>
                  <a:pt x="3022689" y="4290562"/>
                </a:cubicBezTo>
                <a:cubicBezTo>
                  <a:pt x="3025015" y="4288051"/>
                  <a:pt x="3027182" y="4287462"/>
                  <a:pt x="3028503" y="4284284"/>
                </a:cubicBezTo>
                <a:cubicBezTo>
                  <a:pt x="3028153" y="4282653"/>
                  <a:pt x="3025041" y="4285361"/>
                  <a:pt x="3023716" y="4286232"/>
                </a:cubicBezTo>
                <a:cubicBezTo>
                  <a:pt x="3025809" y="4283052"/>
                  <a:pt x="3027852" y="4280444"/>
                  <a:pt x="3029809" y="4277744"/>
                </a:cubicBezTo>
                <a:cubicBezTo>
                  <a:pt x="3026067" y="4275172"/>
                  <a:pt x="3022043" y="4272507"/>
                  <a:pt x="3017754" y="4269555"/>
                </a:cubicBezTo>
                <a:lnTo>
                  <a:pt x="3016487" y="4270908"/>
                </a:lnTo>
                <a:lnTo>
                  <a:pt x="3017400" y="4269173"/>
                </a:lnTo>
                <a:cubicBezTo>
                  <a:pt x="3012282" y="4265746"/>
                  <a:pt x="3006795" y="4262129"/>
                  <a:pt x="3000954" y="4258132"/>
                </a:cubicBezTo>
                <a:cubicBezTo>
                  <a:pt x="2996079" y="4263538"/>
                  <a:pt x="2991594" y="4267697"/>
                  <a:pt x="2989081" y="4268962"/>
                </a:cubicBezTo>
                <a:cubicBezTo>
                  <a:pt x="2994005" y="4259422"/>
                  <a:pt x="2985455" y="4263795"/>
                  <a:pt x="2978719" y="4270754"/>
                </a:cubicBezTo>
                <a:cubicBezTo>
                  <a:pt x="2979695" y="4268249"/>
                  <a:pt x="2983652" y="4265825"/>
                  <a:pt x="2985455" y="4263795"/>
                </a:cubicBezTo>
                <a:lnTo>
                  <a:pt x="2978709" y="4266141"/>
                </a:lnTo>
                <a:cubicBezTo>
                  <a:pt x="2984274" y="4259383"/>
                  <a:pt x="2989168" y="4256086"/>
                  <a:pt x="2993648" y="4253180"/>
                </a:cubicBezTo>
                <a:cubicBezTo>
                  <a:pt x="2992746" y="4252415"/>
                  <a:pt x="2991918" y="4251941"/>
                  <a:pt x="2990912" y="4251275"/>
                </a:cubicBezTo>
                <a:cubicBezTo>
                  <a:pt x="2987169" y="4248704"/>
                  <a:pt x="2983058" y="4245943"/>
                  <a:pt x="2979137" y="4243179"/>
                </a:cubicBezTo>
                <a:lnTo>
                  <a:pt x="2972663" y="4238720"/>
                </a:lnTo>
                <a:lnTo>
                  <a:pt x="2972403" y="4238190"/>
                </a:lnTo>
                <a:lnTo>
                  <a:pt x="2972024" y="4238280"/>
                </a:lnTo>
                <a:lnTo>
                  <a:pt x="2970015" y="4236895"/>
                </a:lnTo>
                <a:cubicBezTo>
                  <a:pt x="2968167" y="4238253"/>
                  <a:pt x="2966396" y="4239896"/>
                  <a:pt x="2964722" y="4242693"/>
                </a:cubicBezTo>
                <a:lnTo>
                  <a:pt x="2967598" y="4242866"/>
                </a:lnTo>
                <a:cubicBezTo>
                  <a:pt x="2964713" y="4247495"/>
                  <a:pt x="2960121" y="4249446"/>
                  <a:pt x="2956253" y="4251965"/>
                </a:cubicBezTo>
                <a:cubicBezTo>
                  <a:pt x="2958359" y="4239177"/>
                  <a:pt x="2942340" y="4238218"/>
                  <a:pt x="2948308" y="4227711"/>
                </a:cubicBezTo>
                <a:lnTo>
                  <a:pt x="2954895" y="4228146"/>
                </a:lnTo>
                <a:lnTo>
                  <a:pt x="2955859" y="4230833"/>
                </a:lnTo>
                <a:cubicBezTo>
                  <a:pt x="2956517" y="4229868"/>
                  <a:pt x="2957454" y="4228999"/>
                  <a:pt x="2958184" y="4228322"/>
                </a:cubicBezTo>
                <a:cubicBezTo>
                  <a:pt x="2956720" y="4227370"/>
                  <a:pt x="2955360" y="4226322"/>
                  <a:pt x="2953896" y="4225370"/>
                </a:cubicBezTo>
                <a:lnTo>
                  <a:pt x="2954149" y="4226071"/>
                </a:lnTo>
                <a:lnTo>
                  <a:pt x="2944723" y="4219662"/>
                </a:lnTo>
                <a:cubicBezTo>
                  <a:pt x="2943400" y="4220535"/>
                  <a:pt x="2942195" y="4221119"/>
                  <a:pt x="2940766" y="4222089"/>
                </a:cubicBezTo>
                <a:cubicBezTo>
                  <a:pt x="2938911" y="4222388"/>
                  <a:pt x="2939558" y="4220367"/>
                  <a:pt x="2941988" y="4217758"/>
                </a:cubicBezTo>
                <a:cubicBezTo>
                  <a:pt x="2940716" y="4216805"/>
                  <a:pt x="2939443" y="4215852"/>
                  <a:pt x="2938068" y="4214996"/>
                </a:cubicBezTo>
                <a:lnTo>
                  <a:pt x="2918039" y="4233924"/>
                </a:lnTo>
                <a:lnTo>
                  <a:pt x="2919778" y="4231247"/>
                </a:lnTo>
                <a:cubicBezTo>
                  <a:pt x="2918668" y="4230676"/>
                  <a:pt x="2916214" y="4232421"/>
                  <a:pt x="2913862" y="4234069"/>
                </a:cubicBezTo>
                <a:cubicBezTo>
                  <a:pt x="2914780" y="4234639"/>
                  <a:pt x="2915679" y="4235402"/>
                  <a:pt x="2916581" y="4236166"/>
                </a:cubicBezTo>
                <a:lnTo>
                  <a:pt x="2917978" y="4234018"/>
                </a:lnTo>
                <a:lnTo>
                  <a:pt x="2927813" y="4230081"/>
                </a:lnTo>
                <a:cubicBezTo>
                  <a:pt x="2930358" y="4229740"/>
                  <a:pt x="2931008" y="4231228"/>
                  <a:pt x="2926338" y="4237066"/>
                </a:cubicBezTo>
                <a:cubicBezTo>
                  <a:pt x="2924333" y="4238039"/>
                  <a:pt x="2922445" y="4238722"/>
                  <a:pt x="2920365" y="4239409"/>
                </a:cubicBezTo>
                <a:cubicBezTo>
                  <a:pt x="2920896" y="4239983"/>
                  <a:pt x="2921532" y="4240459"/>
                  <a:pt x="2922167" y="4240934"/>
                </a:cubicBezTo>
                <a:cubicBezTo>
                  <a:pt x="2925243" y="4243415"/>
                  <a:pt x="2928317" y="4245892"/>
                  <a:pt x="2931392" y="4248371"/>
                </a:cubicBezTo>
                <a:lnTo>
                  <a:pt x="2938487" y="4240547"/>
                </a:lnTo>
                <a:cubicBezTo>
                  <a:pt x="2936188" y="4243923"/>
                  <a:pt x="2934384" y="4245951"/>
                  <a:pt x="2933408" y="4248455"/>
                </a:cubicBezTo>
                <a:lnTo>
                  <a:pt x="2932396" y="4249037"/>
                </a:lnTo>
                <a:cubicBezTo>
                  <a:pt x="3006779" y="4308337"/>
                  <a:pt x="3068012" y="4362239"/>
                  <a:pt x="3115105" y="4404028"/>
                </a:cubicBezTo>
                <a:cubicBezTo>
                  <a:pt x="3118774" y="4402757"/>
                  <a:pt x="3122235" y="4401678"/>
                  <a:pt x="3124383" y="4402531"/>
                </a:cubicBezTo>
                <a:cubicBezTo>
                  <a:pt x="3122095" y="4403410"/>
                  <a:pt x="3121047" y="4405625"/>
                  <a:pt x="3119683" y="4408130"/>
                </a:cubicBezTo>
                <a:cubicBezTo>
                  <a:pt x="3123452" y="4411565"/>
                  <a:pt x="3127058" y="4414619"/>
                  <a:pt x="3130647" y="4417862"/>
                </a:cubicBezTo>
                <a:cubicBezTo>
                  <a:pt x="3133619" y="4420437"/>
                  <a:pt x="3136662" y="4423302"/>
                  <a:pt x="3139542" y="4425782"/>
                </a:cubicBezTo>
                <a:cubicBezTo>
                  <a:pt x="3189457" y="4473124"/>
                  <a:pt x="3217997" y="4500137"/>
                  <a:pt x="3217997" y="4500137"/>
                </a:cubicBezTo>
                <a:cubicBezTo>
                  <a:pt x="3217997" y="4500137"/>
                  <a:pt x="3196604" y="4483553"/>
                  <a:pt x="3158892" y="4454386"/>
                </a:cubicBezTo>
                <a:cubicBezTo>
                  <a:pt x="3158741" y="4455062"/>
                  <a:pt x="3158572" y="4455927"/>
                  <a:pt x="3158021" y="4456794"/>
                </a:cubicBezTo>
                <a:lnTo>
                  <a:pt x="3150655" y="4458472"/>
                </a:lnTo>
                <a:cubicBezTo>
                  <a:pt x="3151991" y="4455101"/>
                  <a:pt x="3153053" y="4452693"/>
                  <a:pt x="3154636" y="4451051"/>
                </a:cubicBezTo>
                <a:cubicBezTo>
                  <a:pt x="3148648" y="4446476"/>
                  <a:pt x="3142395" y="4441615"/>
                  <a:pt x="3135684" y="4436468"/>
                </a:cubicBezTo>
                <a:cubicBezTo>
                  <a:pt x="3134064" y="4439745"/>
                  <a:pt x="3133918" y="4442724"/>
                  <a:pt x="3133536" y="4445031"/>
                </a:cubicBezTo>
                <a:lnTo>
                  <a:pt x="3128340" y="4446120"/>
                </a:lnTo>
                <a:cubicBezTo>
                  <a:pt x="3130800" y="4443126"/>
                  <a:pt x="3133060" y="4439078"/>
                  <a:pt x="3135417" y="4436180"/>
                </a:cubicBezTo>
                <a:cubicBezTo>
                  <a:pt x="3134514" y="4435419"/>
                  <a:pt x="3133614" y="4434656"/>
                  <a:pt x="3132519" y="4433893"/>
                </a:cubicBezTo>
                <a:cubicBezTo>
                  <a:pt x="3116786" y="4422366"/>
                  <a:pt x="3099163" y="4409219"/>
                  <a:pt x="3079896" y="4394923"/>
                </a:cubicBezTo>
                <a:lnTo>
                  <a:pt x="3074369" y="4400048"/>
                </a:lnTo>
                <a:lnTo>
                  <a:pt x="3068593" y="4401143"/>
                </a:lnTo>
                <a:lnTo>
                  <a:pt x="3079350" y="4394543"/>
                </a:lnTo>
                <a:cubicBezTo>
                  <a:pt x="3076718" y="4392542"/>
                  <a:pt x="3073893" y="4390541"/>
                  <a:pt x="3071174" y="4388447"/>
                </a:cubicBezTo>
                <a:lnTo>
                  <a:pt x="3065600" y="4394145"/>
                </a:lnTo>
                <a:lnTo>
                  <a:pt x="3066345" y="4389724"/>
                </a:lnTo>
                <a:lnTo>
                  <a:pt x="3070538" y="4387968"/>
                </a:lnTo>
                <a:cubicBezTo>
                  <a:pt x="3065363" y="4384061"/>
                  <a:pt x="3060277" y="4380250"/>
                  <a:pt x="3054820" y="4376249"/>
                </a:cubicBezTo>
                <a:cubicBezTo>
                  <a:pt x="3054164" y="4377214"/>
                  <a:pt x="3053507" y="4378179"/>
                  <a:pt x="3052760" y="4379047"/>
                </a:cubicBezTo>
                <a:cubicBezTo>
                  <a:pt x="3053079" y="4377508"/>
                  <a:pt x="3053205" y="4375971"/>
                  <a:pt x="3052824" y="4374724"/>
                </a:cubicBezTo>
                <a:cubicBezTo>
                  <a:pt x="3050281" y="4372819"/>
                  <a:pt x="3047650" y="4370816"/>
                  <a:pt x="3045107" y="4368912"/>
                </a:cubicBezTo>
                <a:cubicBezTo>
                  <a:pt x="3042154" y="4379113"/>
                  <a:pt x="3048858" y="4376091"/>
                  <a:pt x="3040153" y="4391803"/>
                </a:cubicBezTo>
                <a:cubicBezTo>
                  <a:pt x="3050632" y="4370895"/>
                  <a:pt x="3050529" y="4400484"/>
                  <a:pt x="3062064" y="4381968"/>
                </a:cubicBezTo>
                <a:cubicBezTo>
                  <a:pt x="3053834" y="4397774"/>
                  <a:pt x="3063878" y="4384552"/>
                  <a:pt x="3056076" y="4397472"/>
                </a:cubicBezTo>
                <a:cubicBezTo>
                  <a:pt x="3054477" y="4389892"/>
                  <a:pt x="3039194" y="4397671"/>
                  <a:pt x="3030413" y="4400127"/>
                </a:cubicBezTo>
                <a:lnTo>
                  <a:pt x="3027204" y="4411098"/>
                </a:lnTo>
                <a:cubicBezTo>
                  <a:pt x="3011719" y="4423679"/>
                  <a:pt x="3023804" y="4398438"/>
                  <a:pt x="3017188" y="4401552"/>
                </a:cubicBezTo>
                <a:cubicBezTo>
                  <a:pt x="3021693" y="4399507"/>
                  <a:pt x="3022050" y="4405748"/>
                  <a:pt x="3019173" y="4409128"/>
                </a:cubicBezTo>
                <a:lnTo>
                  <a:pt x="3028159" y="4397066"/>
                </a:lnTo>
                <a:cubicBezTo>
                  <a:pt x="3026967" y="4388042"/>
                  <a:pt x="3014883" y="4393207"/>
                  <a:pt x="3006207" y="4395565"/>
                </a:cubicBezTo>
                <a:cubicBezTo>
                  <a:pt x="3006430" y="4402288"/>
                  <a:pt x="2995945" y="4398510"/>
                  <a:pt x="2991447" y="4408720"/>
                </a:cubicBezTo>
                <a:lnTo>
                  <a:pt x="2995508" y="4409754"/>
                </a:lnTo>
                <a:cubicBezTo>
                  <a:pt x="2993170" y="4414763"/>
                  <a:pt x="2987500" y="4415758"/>
                  <a:pt x="2982995" y="4417802"/>
                </a:cubicBezTo>
                <a:cubicBezTo>
                  <a:pt x="2981479" y="4402154"/>
                  <a:pt x="2958780" y="4395663"/>
                  <a:pt x="2963491" y="4384010"/>
                </a:cubicBezTo>
                <a:cubicBezTo>
                  <a:pt x="2962847" y="4388338"/>
                  <a:pt x="2968320" y="4388591"/>
                  <a:pt x="2972810" y="4386740"/>
                </a:cubicBezTo>
                <a:lnTo>
                  <a:pt x="2972802" y="4378574"/>
                </a:lnTo>
                <a:cubicBezTo>
                  <a:pt x="2976454" y="4381048"/>
                  <a:pt x="2970346" y="4393287"/>
                  <a:pt x="2978593" y="4393813"/>
                </a:cubicBezTo>
                <a:cubicBezTo>
                  <a:pt x="2984147" y="4385997"/>
                  <a:pt x="2996358" y="4379295"/>
                  <a:pt x="3001282" y="4366201"/>
                </a:cubicBezTo>
                <a:cubicBezTo>
                  <a:pt x="3001607" y="4346889"/>
                  <a:pt x="2977077" y="4378163"/>
                  <a:pt x="2967877" y="4365732"/>
                </a:cubicBezTo>
                <a:cubicBezTo>
                  <a:pt x="2964873" y="4367096"/>
                  <a:pt x="2980618" y="4356048"/>
                  <a:pt x="2971086" y="4354760"/>
                </a:cubicBezTo>
                <a:cubicBezTo>
                  <a:pt x="2956958" y="4355422"/>
                  <a:pt x="2937130" y="4366880"/>
                  <a:pt x="2923517" y="4382525"/>
                </a:cubicBezTo>
                <a:cubicBezTo>
                  <a:pt x="2930706" y="4380657"/>
                  <a:pt x="2945172" y="4377013"/>
                  <a:pt x="2936275" y="4389172"/>
                </a:cubicBezTo>
                <a:cubicBezTo>
                  <a:pt x="2929087" y="4391041"/>
                  <a:pt x="2921054" y="4389071"/>
                  <a:pt x="2914407" y="4396127"/>
                </a:cubicBezTo>
                <a:cubicBezTo>
                  <a:pt x="2922548" y="4380226"/>
                  <a:pt x="2923940" y="4397413"/>
                  <a:pt x="2929077" y="4382877"/>
                </a:cubicBezTo>
                <a:cubicBezTo>
                  <a:pt x="2926519" y="4381162"/>
                  <a:pt x="2921800" y="4384649"/>
                  <a:pt x="2918799" y="4386013"/>
                </a:cubicBezTo>
                <a:cubicBezTo>
                  <a:pt x="2925019" y="4381845"/>
                  <a:pt x="2924693" y="4375217"/>
                  <a:pt x="2926726" y="4371553"/>
                </a:cubicBezTo>
                <a:cubicBezTo>
                  <a:pt x="2919337" y="4365258"/>
                  <a:pt x="2920194" y="4355934"/>
                  <a:pt x="2913214" y="4348198"/>
                </a:cubicBezTo>
                <a:cubicBezTo>
                  <a:pt x="2914365" y="4345883"/>
                  <a:pt x="2917177" y="4340966"/>
                  <a:pt x="2920216" y="4337972"/>
                </a:cubicBezTo>
                <a:cubicBezTo>
                  <a:pt x="2913154" y="4338301"/>
                  <a:pt x="2890627" y="4353330"/>
                  <a:pt x="2884947" y="4362683"/>
                </a:cubicBezTo>
                <a:cubicBezTo>
                  <a:pt x="2879901" y="4359543"/>
                  <a:pt x="2884958" y="4353075"/>
                  <a:pt x="2877984" y="4353504"/>
                </a:cubicBezTo>
                <a:cubicBezTo>
                  <a:pt x="2874008" y="4370338"/>
                  <a:pt x="2878429" y="4350426"/>
                  <a:pt x="2866833" y="4362601"/>
                </a:cubicBezTo>
                <a:cubicBezTo>
                  <a:pt x="2861485" y="4360809"/>
                  <a:pt x="2870604" y="4355374"/>
                  <a:pt x="2871351" y="4350949"/>
                </a:cubicBezTo>
                <a:cubicBezTo>
                  <a:pt x="2869447" y="4351827"/>
                  <a:pt x="2864304" y="4354643"/>
                  <a:pt x="2861231" y="4358023"/>
                </a:cubicBezTo>
                <a:cubicBezTo>
                  <a:pt x="2866995" y="4346461"/>
                  <a:pt x="2887524" y="4337017"/>
                  <a:pt x="2894321" y="4323432"/>
                </a:cubicBezTo>
                <a:cubicBezTo>
                  <a:pt x="2898306" y="4314760"/>
                  <a:pt x="2900695" y="4294959"/>
                  <a:pt x="2900909" y="4293514"/>
                </a:cubicBezTo>
                <a:cubicBezTo>
                  <a:pt x="2889756" y="4302613"/>
                  <a:pt x="2852377" y="4347223"/>
                  <a:pt x="2842926" y="4363803"/>
                </a:cubicBezTo>
                <a:cubicBezTo>
                  <a:pt x="2836281" y="4370857"/>
                  <a:pt x="2846049" y="4352738"/>
                  <a:pt x="2844975" y="4350534"/>
                </a:cubicBezTo>
                <a:cubicBezTo>
                  <a:pt x="2850152" y="4334363"/>
                  <a:pt x="2829312" y="4353513"/>
                  <a:pt x="2829110" y="4345346"/>
                </a:cubicBezTo>
                <a:lnTo>
                  <a:pt x="2838015" y="4341355"/>
                </a:lnTo>
                <a:cubicBezTo>
                  <a:pt x="2839945" y="4337788"/>
                  <a:pt x="2830500" y="4336597"/>
                  <a:pt x="2825782" y="4340084"/>
                </a:cubicBezTo>
                <a:cubicBezTo>
                  <a:pt x="2829214" y="4335837"/>
                  <a:pt x="2847467" y="4321220"/>
                  <a:pt x="2849736" y="4314673"/>
                </a:cubicBezTo>
                <a:cubicBezTo>
                  <a:pt x="2844168" y="4306157"/>
                  <a:pt x="2817208" y="4323517"/>
                  <a:pt x="2807002" y="4336356"/>
                </a:cubicBezTo>
                <a:lnTo>
                  <a:pt x="2829657" y="4332758"/>
                </a:lnTo>
                <a:cubicBezTo>
                  <a:pt x="2821167" y="4343475"/>
                  <a:pt x="2812580" y="4336514"/>
                  <a:pt x="2802270" y="4349449"/>
                </a:cubicBezTo>
                <a:lnTo>
                  <a:pt x="2794701" y="4337103"/>
                </a:lnTo>
                <a:cubicBezTo>
                  <a:pt x="2796374" y="4337862"/>
                  <a:pt x="2802989" y="4338303"/>
                  <a:pt x="2806269" y="4331175"/>
                </a:cubicBezTo>
                <a:cubicBezTo>
                  <a:pt x="2801224" y="4328033"/>
                  <a:pt x="2805410" y="4327528"/>
                  <a:pt x="2806498" y="4320124"/>
                </a:cubicBezTo>
                <a:cubicBezTo>
                  <a:pt x="2823050" y="4310992"/>
                  <a:pt x="2861709" y="4284916"/>
                  <a:pt x="2878993" y="4271555"/>
                </a:cubicBezTo>
                <a:lnTo>
                  <a:pt x="2867515" y="4274025"/>
                </a:lnTo>
                <a:lnTo>
                  <a:pt x="2871389" y="4266702"/>
                </a:lnTo>
                <a:cubicBezTo>
                  <a:pt x="2857122" y="4269093"/>
                  <a:pt x="2815749" y="4304793"/>
                  <a:pt x="2804683" y="4313987"/>
                </a:cubicBezTo>
                <a:cubicBezTo>
                  <a:pt x="2802770" y="4307948"/>
                  <a:pt x="2823294" y="4286784"/>
                  <a:pt x="2827923" y="4283201"/>
                </a:cubicBezTo>
                <a:cubicBezTo>
                  <a:pt x="2820658" y="4275367"/>
                  <a:pt x="2793110" y="4308197"/>
                  <a:pt x="2787548" y="4298434"/>
                </a:cubicBezTo>
                <a:lnTo>
                  <a:pt x="2786461" y="4305838"/>
                </a:lnTo>
                <a:cubicBezTo>
                  <a:pt x="2782854" y="4306338"/>
                  <a:pt x="2779635" y="4296175"/>
                  <a:pt x="2776839" y="4300899"/>
                </a:cubicBezTo>
                <a:cubicBezTo>
                  <a:pt x="2780328" y="4293578"/>
                  <a:pt x="2790634" y="4278335"/>
                  <a:pt x="2795643" y="4276000"/>
                </a:cubicBezTo>
                <a:lnTo>
                  <a:pt x="2770593" y="4291236"/>
                </a:lnTo>
                <a:cubicBezTo>
                  <a:pt x="2773596" y="4289872"/>
                  <a:pt x="2787939" y="4271245"/>
                  <a:pt x="2791153" y="4268440"/>
                </a:cubicBezTo>
                <a:cubicBezTo>
                  <a:pt x="2788898" y="4265380"/>
                  <a:pt x="2768677" y="4285193"/>
                  <a:pt x="2768124" y="4289619"/>
                </a:cubicBezTo>
                <a:cubicBezTo>
                  <a:pt x="2773409" y="4272100"/>
                  <a:pt x="2768789" y="4280297"/>
                  <a:pt x="2776988" y="4261320"/>
                </a:cubicBezTo>
                <a:cubicBezTo>
                  <a:pt x="2774304" y="4261144"/>
                  <a:pt x="2761148" y="4280631"/>
                  <a:pt x="2760718" y="4283513"/>
                </a:cubicBezTo>
                <a:cubicBezTo>
                  <a:pt x="2752863" y="4285291"/>
                  <a:pt x="2752527" y="4281163"/>
                  <a:pt x="2752319" y="4277803"/>
                </a:cubicBezTo>
                <a:cubicBezTo>
                  <a:pt x="2765073" y="4275034"/>
                  <a:pt x="2787890" y="4238775"/>
                  <a:pt x="2800604" y="4225922"/>
                </a:cubicBezTo>
                <a:lnTo>
                  <a:pt x="2741870" y="4268836"/>
                </a:lnTo>
                <a:cubicBezTo>
                  <a:pt x="2745087" y="4266030"/>
                  <a:pt x="2760501" y="4249605"/>
                  <a:pt x="2762216" y="4247482"/>
                </a:cubicBezTo>
                <a:cubicBezTo>
                  <a:pt x="2747684" y="4262555"/>
                  <a:pt x="2730297" y="4252382"/>
                  <a:pt x="2724519" y="4244061"/>
                </a:cubicBezTo>
                <a:lnTo>
                  <a:pt x="2725808" y="4244819"/>
                </a:lnTo>
                <a:cubicBezTo>
                  <a:pt x="2731939" y="4240558"/>
                  <a:pt x="2729162" y="4230872"/>
                  <a:pt x="2721745" y="4234375"/>
                </a:cubicBezTo>
                <a:cubicBezTo>
                  <a:pt x="2724874" y="4231473"/>
                  <a:pt x="2724661" y="4232916"/>
                  <a:pt x="2725948" y="4233677"/>
                </a:cubicBezTo>
                <a:cubicBezTo>
                  <a:pt x="2730827" y="4217604"/>
                  <a:pt x="2699128" y="4252862"/>
                  <a:pt x="2705738" y="4234471"/>
                </a:cubicBezTo>
                <a:cubicBezTo>
                  <a:pt x="2709172" y="4239639"/>
                  <a:pt x="2715516" y="4233934"/>
                  <a:pt x="2720488" y="4227370"/>
                </a:cubicBezTo>
                <a:cubicBezTo>
                  <a:pt x="2711884" y="4230015"/>
                  <a:pt x="2708059" y="4216686"/>
                  <a:pt x="2694348" y="4237038"/>
                </a:cubicBezTo>
                <a:cubicBezTo>
                  <a:pt x="2695115" y="4231175"/>
                  <a:pt x="2690916" y="4231872"/>
                  <a:pt x="2699013" y="4222411"/>
                </a:cubicBezTo>
                <a:lnTo>
                  <a:pt x="2680095" y="4226271"/>
                </a:lnTo>
                <a:cubicBezTo>
                  <a:pt x="2682432" y="4224816"/>
                  <a:pt x="2687660" y="4219790"/>
                  <a:pt x="2685927" y="4216245"/>
                </a:cubicBezTo>
                <a:cubicBezTo>
                  <a:pt x="2689236" y="4222950"/>
                  <a:pt x="2708951" y="4209283"/>
                  <a:pt x="2701587" y="4223930"/>
                </a:cubicBezTo>
                <a:cubicBezTo>
                  <a:pt x="2711400" y="4212343"/>
                  <a:pt x="2714550" y="4204446"/>
                  <a:pt x="2725313" y="4196599"/>
                </a:cubicBezTo>
                <a:cubicBezTo>
                  <a:pt x="2710386" y="4194099"/>
                  <a:pt x="2688195" y="4209700"/>
                  <a:pt x="2670533" y="4218259"/>
                </a:cubicBezTo>
                <a:lnTo>
                  <a:pt x="2668332" y="4202711"/>
                </a:lnTo>
                <a:lnTo>
                  <a:pt x="2663578" y="4207832"/>
                </a:lnTo>
                <a:lnTo>
                  <a:pt x="2672976" y="4193076"/>
                </a:lnTo>
                <a:cubicBezTo>
                  <a:pt x="2669228" y="4195309"/>
                  <a:pt x="2666354" y="4197441"/>
                  <a:pt x="2667147" y="4195993"/>
                </a:cubicBezTo>
                <a:cubicBezTo>
                  <a:pt x="2667939" y="4194547"/>
                  <a:pt x="2669608" y="4193000"/>
                  <a:pt x="2671768" y="4191354"/>
                </a:cubicBezTo>
                <a:cubicBezTo>
                  <a:pt x="2670224" y="4191366"/>
                  <a:pt x="2668352" y="4191854"/>
                  <a:pt x="2666820" y="4192921"/>
                </a:cubicBezTo>
                <a:cubicBezTo>
                  <a:pt x="2672150" y="4185494"/>
                  <a:pt x="2680518" y="4178621"/>
                  <a:pt x="2688245" y="4172522"/>
                </a:cubicBezTo>
                <a:cubicBezTo>
                  <a:pt x="2686925" y="4175701"/>
                  <a:pt x="2685694" y="4178975"/>
                  <a:pt x="2684583" y="4181959"/>
                </a:cubicBezTo>
                <a:cubicBezTo>
                  <a:pt x="2691862" y="4176630"/>
                  <a:pt x="2698904" y="4170632"/>
                  <a:pt x="2700107" y="4164186"/>
                </a:cubicBezTo>
                <a:cubicBezTo>
                  <a:pt x="2698991" y="4164867"/>
                  <a:pt x="2697788" y="4165451"/>
                  <a:pt x="2696478" y="4166130"/>
                </a:cubicBezTo>
                <a:cubicBezTo>
                  <a:pt x="2701734" y="4161969"/>
                  <a:pt x="2705785" y="4158389"/>
                  <a:pt x="2706584" y="4155694"/>
                </a:cubicBezTo>
                <a:lnTo>
                  <a:pt x="2694250" y="4156826"/>
                </a:lnTo>
                <a:lnTo>
                  <a:pt x="2690669" y="4166130"/>
                </a:lnTo>
                <a:lnTo>
                  <a:pt x="2694305" y="4164414"/>
                </a:lnTo>
                <a:lnTo>
                  <a:pt x="2690062" y="4167709"/>
                </a:lnTo>
                <a:lnTo>
                  <a:pt x="2689357" y="4169537"/>
                </a:lnTo>
                <a:cubicBezTo>
                  <a:pt x="2677627" y="4175084"/>
                  <a:pt x="2663858" y="4181989"/>
                  <a:pt x="2660361" y="4194115"/>
                </a:cubicBezTo>
                <a:lnTo>
                  <a:pt x="2661543" y="4182003"/>
                </a:lnTo>
                <a:cubicBezTo>
                  <a:pt x="2644459" y="4190561"/>
                  <a:pt x="2647789" y="4188715"/>
                  <a:pt x="2632033" y="4192846"/>
                </a:cubicBezTo>
                <a:cubicBezTo>
                  <a:pt x="2635333" y="4187829"/>
                  <a:pt x="2640641" y="4185396"/>
                  <a:pt x="2642070" y="4180873"/>
                </a:cubicBezTo>
                <a:cubicBezTo>
                  <a:pt x="2624308" y="4191838"/>
                  <a:pt x="2642925" y="4152720"/>
                  <a:pt x="2630821" y="4165187"/>
                </a:cubicBezTo>
                <a:cubicBezTo>
                  <a:pt x="2623598" y="4165133"/>
                  <a:pt x="2619472" y="4175536"/>
                  <a:pt x="2613559" y="4177108"/>
                </a:cubicBezTo>
                <a:cubicBezTo>
                  <a:pt x="2614931" y="4175660"/>
                  <a:pt x="2617569" y="4172856"/>
                  <a:pt x="2616964" y="4171996"/>
                </a:cubicBezTo>
                <a:lnTo>
                  <a:pt x="2605776" y="4179173"/>
                </a:lnTo>
                <a:cubicBezTo>
                  <a:pt x="2607206" y="4174649"/>
                  <a:pt x="2614326" y="4174798"/>
                  <a:pt x="2613942" y="4167691"/>
                </a:cubicBezTo>
                <a:cubicBezTo>
                  <a:pt x="2601412" y="4170072"/>
                  <a:pt x="2593628" y="4172138"/>
                  <a:pt x="2591844" y="4163311"/>
                </a:cubicBezTo>
                <a:cubicBezTo>
                  <a:pt x="2582203" y="4159816"/>
                  <a:pt x="2579639" y="4185288"/>
                  <a:pt x="2574611" y="4178402"/>
                </a:cubicBezTo>
                <a:cubicBezTo>
                  <a:pt x="2580050" y="4169628"/>
                  <a:pt x="2586758" y="4159499"/>
                  <a:pt x="2583542" y="4155196"/>
                </a:cubicBezTo>
                <a:cubicBezTo>
                  <a:pt x="2576953" y="4159174"/>
                  <a:pt x="2572280" y="4165640"/>
                  <a:pt x="2565765" y="4166351"/>
                </a:cubicBezTo>
                <a:lnTo>
                  <a:pt x="2575714" y="4154284"/>
                </a:lnTo>
                <a:cubicBezTo>
                  <a:pt x="2571836" y="4152194"/>
                  <a:pt x="2567386" y="4152413"/>
                  <a:pt x="2574696" y="4143145"/>
                </a:cubicBezTo>
                <a:cubicBezTo>
                  <a:pt x="2567694" y="4146263"/>
                  <a:pt x="2566637" y="4143869"/>
                  <a:pt x="2566696" y="4140794"/>
                </a:cubicBezTo>
                <a:cubicBezTo>
                  <a:pt x="2556359" y="4143449"/>
                  <a:pt x="2550830" y="4168653"/>
                  <a:pt x="2548148" y="4174335"/>
                </a:cubicBezTo>
                <a:cubicBezTo>
                  <a:pt x="2550373" y="4161258"/>
                  <a:pt x="2542632" y="4163995"/>
                  <a:pt x="2551448" y="4146938"/>
                </a:cubicBezTo>
                <a:lnTo>
                  <a:pt x="2558566" y="4147087"/>
                </a:lnTo>
                <a:cubicBezTo>
                  <a:pt x="2560982" y="4124593"/>
                  <a:pt x="2535643" y="4157507"/>
                  <a:pt x="2551726" y="4128204"/>
                </a:cubicBezTo>
                <a:cubicBezTo>
                  <a:pt x="2554336" y="4131646"/>
                  <a:pt x="2563491" y="4128132"/>
                  <a:pt x="2566865" y="4119850"/>
                </a:cubicBezTo>
                <a:lnTo>
                  <a:pt x="2557002" y="4122600"/>
                </a:lnTo>
                <a:cubicBezTo>
                  <a:pt x="2559035" y="4118936"/>
                  <a:pt x="2561452" y="4122380"/>
                  <a:pt x="2562279" y="4116996"/>
                </a:cubicBezTo>
                <a:cubicBezTo>
                  <a:pt x="2558771" y="4118650"/>
                  <a:pt x="2550902" y="4122925"/>
                  <a:pt x="2546496" y="4126122"/>
                </a:cubicBezTo>
                <a:lnTo>
                  <a:pt x="2547140" y="4125350"/>
                </a:lnTo>
                <a:lnTo>
                  <a:pt x="2544246" y="4124144"/>
                </a:lnTo>
                <a:lnTo>
                  <a:pt x="2536700" y="4120994"/>
                </a:lnTo>
                <a:cubicBezTo>
                  <a:pt x="2537908" y="4122717"/>
                  <a:pt x="2541918" y="4118466"/>
                  <a:pt x="2540708" y="4116742"/>
                </a:cubicBezTo>
                <a:lnTo>
                  <a:pt x="2529929" y="4118923"/>
                </a:lnTo>
                <a:cubicBezTo>
                  <a:pt x="2534120" y="4117167"/>
                  <a:pt x="2535212" y="4112068"/>
                  <a:pt x="2534280" y="4108137"/>
                </a:cubicBezTo>
                <a:cubicBezTo>
                  <a:pt x="2529916" y="4099038"/>
                  <a:pt x="2506731" y="4131552"/>
                  <a:pt x="2510796" y="4114813"/>
                </a:cubicBezTo>
                <a:cubicBezTo>
                  <a:pt x="2511401" y="4115673"/>
                  <a:pt x="2512771" y="4114224"/>
                  <a:pt x="2513377" y="4115085"/>
                </a:cubicBezTo>
                <a:lnTo>
                  <a:pt x="2514776" y="4107391"/>
                </a:lnTo>
                <a:cubicBezTo>
                  <a:pt x="2493787" y="4133072"/>
                  <a:pt x="2495460" y="4097230"/>
                  <a:pt x="2474368" y="4123009"/>
                </a:cubicBezTo>
                <a:cubicBezTo>
                  <a:pt x="2478479" y="4109245"/>
                  <a:pt x="2478952" y="4116447"/>
                  <a:pt x="2494003" y="4107998"/>
                </a:cubicBezTo>
                <a:lnTo>
                  <a:pt x="2495460" y="4097230"/>
                </a:lnTo>
                <a:cubicBezTo>
                  <a:pt x="2498130" y="4097597"/>
                  <a:pt x="2497968" y="4100767"/>
                  <a:pt x="2501920" y="4099592"/>
                </a:cubicBezTo>
                <a:cubicBezTo>
                  <a:pt x="2504718" y="4084206"/>
                  <a:pt x="2488297" y="4094103"/>
                  <a:pt x="2479835" y="4098575"/>
                </a:cubicBezTo>
                <a:cubicBezTo>
                  <a:pt x="2480553" y="4093286"/>
                  <a:pt x="2496947" y="4080218"/>
                  <a:pt x="2487142" y="4079892"/>
                </a:cubicBezTo>
                <a:cubicBezTo>
                  <a:pt x="2474049" y="4078531"/>
                  <a:pt x="2473995" y="4100435"/>
                  <a:pt x="2466168" y="4099523"/>
                </a:cubicBezTo>
                <a:lnTo>
                  <a:pt x="2472813" y="4083055"/>
                </a:lnTo>
                <a:cubicBezTo>
                  <a:pt x="2457821" y="4088430"/>
                  <a:pt x="2459852" y="4075353"/>
                  <a:pt x="2455324" y="4069423"/>
                </a:cubicBezTo>
                <a:cubicBezTo>
                  <a:pt x="2453099" y="4069532"/>
                  <a:pt x="2451373" y="4070601"/>
                  <a:pt x="2449930" y="4071763"/>
                </a:cubicBezTo>
                <a:lnTo>
                  <a:pt x="2446744" y="4071026"/>
                </a:lnTo>
                <a:lnTo>
                  <a:pt x="2446400" y="4071302"/>
                </a:lnTo>
                <a:lnTo>
                  <a:pt x="2446679" y="4071010"/>
                </a:lnTo>
                <a:lnTo>
                  <a:pt x="2437512" y="4068883"/>
                </a:lnTo>
                <a:cubicBezTo>
                  <a:pt x="2431743" y="4070192"/>
                  <a:pt x="2426021" y="4071811"/>
                  <a:pt x="2425380" y="4067877"/>
                </a:cubicBezTo>
                <a:cubicBezTo>
                  <a:pt x="2428534" y="4065840"/>
                  <a:pt x="2429225" y="4057384"/>
                  <a:pt x="2431171" y="4053625"/>
                </a:cubicBezTo>
                <a:lnTo>
                  <a:pt x="2416236" y="4055925"/>
                </a:lnTo>
                <a:cubicBezTo>
                  <a:pt x="2422766" y="4055021"/>
                  <a:pt x="2428531" y="4047014"/>
                  <a:pt x="2435090" y="4039863"/>
                </a:cubicBezTo>
                <a:cubicBezTo>
                  <a:pt x="2431905" y="4038731"/>
                  <a:pt x="2427291" y="4042120"/>
                  <a:pt x="2424711" y="4041849"/>
                </a:cubicBezTo>
                <a:cubicBezTo>
                  <a:pt x="2427954" y="4039907"/>
                  <a:pt x="2431301" y="4037870"/>
                  <a:pt x="2432538" y="4033345"/>
                </a:cubicBezTo>
                <a:lnTo>
                  <a:pt x="2413681" y="4039995"/>
                </a:lnTo>
                <a:cubicBezTo>
                  <a:pt x="2413154" y="4041725"/>
                  <a:pt x="2413832" y="4042876"/>
                  <a:pt x="2414421" y="4043928"/>
                </a:cubicBezTo>
                <a:cubicBezTo>
                  <a:pt x="2412144" y="4042309"/>
                  <a:pt x="2403531" y="4043897"/>
                  <a:pt x="2405202" y="4035242"/>
                </a:cubicBezTo>
                <a:cubicBezTo>
                  <a:pt x="2407753" y="4032344"/>
                  <a:pt x="2411099" y="4030307"/>
                  <a:pt x="2413649" y="4027409"/>
                </a:cubicBezTo>
                <a:cubicBezTo>
                  <a:pt x="2409701" y="4038002"/>
                  <a:pt x="2416863" y="4031713"/>
                  <a:pt x="2422761" y="4026778"/>
                </a:cubicBezTo>
                <a:cubicBezTo>
                  <a:pt x="2415491" y="4023749"/>
                  <a:pt x="2422821" y="4023705"/>
                  <a:pt x="2424027" y="4016011"/>
                </a:cubicBezTo>
                <a:cubicBezTo>
                  <a:pt x="2419441" y="4013158"/>
                  <a:pt x="2409726" y="4022343"/>
                  <a:pt x="2405834" y="4029858"/>
                </a:cubicBezTo>
                <a:cubicBezTo>
                  <a:pt x="2403179" y="4023438"/>
                  <a:pt x="2403148" y="4020267"/>
                  <a:pt x="2392091" y="4024659"/>
                </a:cubicBezTo>
                <a:lnTo>
                  <a:pt x="2401203" y="4014612"/>
                </a:lnTo>
                <a:lnTo>
                  <a:pt x="2393962" y="4014752"/>
                </a:lnTo>
                <a:lnTo>
                  <a:pt x="2407627" y="4004391"/>
                </a:lnTo>
                <a:cubicBezTo>
                  <a:pt x="2404200" y="3990867"/>
                  <a:pt x="2392045" y="4021681"/>
                  <a:pt x="2386749" y="4008648"/>
                </a:cubicBezTo>
                <a:lnTo>
                  <a:pt x="2393884" y="3999191"/>
                </a:lnTo>
                <a:cubicBezTo>
                  <a:pt x="2387246" y="4000192"/>
                  <a:pt x="2373977" y="4015163"/>
                  <a:pt x="2379600" y="4001776"/>
                </a:cubicBezTo>
                <a:cubicBezTo>
                  <a:pt x="2371634" y="4004899"/>
                  <a:pt x="2375840" y="4019474"/>
                  <a:pt x="2365772" y="4015308"/>
                </a:cubicBezTo>
                <a:cubicBezTo>
                  <a:pt x="2367801" y="4009342"/>
                  <a:pt x="2367220" y="4003485"/>
                  <a:pt x="2366168" y="3999839"/>
                </a:cubicBezTo>
                <a:cubicBezTo>
                  <a:pt x="2360002" y="4002184"/>
                  <a:pt x="2359835" y="4012464"/>
                  <a:pt x="2362537" y="4012446"/>
                </a:cubicBezTo>
                <a:cubicBezTo>
                  <a:pt x="2346149" y="4007745"/>
                  <a:pt x="2378654" y="3974404"/>
                  <a:pt x="2357585" y="3978662"/>
                </a:cubicBezTo>
                <a:cubicBezTo>
                  <a:pt x="2356519" y="3988179"/>
                  <a:pt x="2340676" y="3994520"/>
                  <a:pt x="2350275" y="4000897"/>
                </a:cubicBezTo>
                <a:cubicBezTo>
                  <a:pt x="2341601" y="4003257"/>
                  <a:pt x="2351522" y="3980910"/>
                  <a:pt x="2339088" y="3987998"/>
                </a:cubicBezTo>
                <a:lnTo>
                  <a:pt x="2351180" y="3978029"/>
                </a:lnTo>
                <a:cubicBezTo>
                  <a:pt x="2349658" y="3976597"/>
                  <a:pt x="2344391" y="3979704"/>
                  <a:pt x="2342402" y="3980485"/>
                </a:cubicBezTo>
                <a:lnTo>
                  <a:pt x="2349696" y="3971408"/>
                </a:lnTo>
                <a:cubicBezTo>
                  <a:pt x="2341838" y="3976739"/>
                  <a:pt x="2339890" y="3974638"/>
                  <a:pt x="2338568" y="3971959"/>
                </a:cubicBezTo>
                <a:cubicBezTo>
                  <a:pt x="2334911" y="3976590"/>
                  <a:pt x="2330912" y="3981899"/>
                  <a:pt x="2325792" y="3989136"/>
                </a:cubicBezTo>
                <a:cubicBezTo>
                  <a:pt x="2318998" y="3992058"/>
                  <a:pt x="2325230" y="3981837"/>
                  <a:pt x="2334430" y="3968331"/>
                </a:cubicBezTo>
                <a:cubicBezTo>
                  <a:pt x="2332663" y="3968728"/>
                  <a:pt x="2329909" y="3970570"/>
                  <a:pt x="2325098" y="3975209"/>
                </a:cubicBezTo>
                <a:cubicBezTo>
                  <a:pt x="2332861" y="3967477"/>
                  <a:pt x="2331157" y="3967104"/>
                  <a:pt x="2328127" y="3967602"/>
                </a:cubicBezTo>
                <a:cubicBezTo>
                  <a:pt x="2324145" y="3972718"/>
                  <a:pt x="2320144" y="3978025"/>
                  <a:pt x="2316649" y="3983043"/>
                </a:cubicBezTo>
                <a:cubicBezTo>
                  <a:pt x="2319549" y="3978222"/>
                  <a:pt x="2323059" y="3973011"/>
                  <a:pt x="2326464" y="3967901"/>
                </a:cubicBezTo>
                <a:cubicBezTo>
                  <a:pt x="2323926" y="3968302"/>
                  <a:pt x="2321316" y="3968413"/>
                  <a:pt x="2322354" y="3965141"/>
                </a:cubicBezTo>
                <a:cubicBezTo>
                  <a:pt x="2325298" y="3963297"/>
                  <a:pt x="2327556" y="3962803"/>
                  <a:pt x="2329573" y="3962886"/>
                </a:cubicBezTo>
                <a:lnTo>
                  <a:pt x="2330518" y="3961421"/>
                </a:lnTo>
                <a:lnTo>
                  <a:pt x="2334573" y="3963048"/>
                </a:lnTo>
                <a:cubicBezTo>
                  <a:pt x="2336752" y="3959960"/>
                  <a:pt x="2338932" y="3956874"/>
                  <a:pt x="2341126" y="3953594"/>
                </a:cubicBezTo>
                <a:cubicBezTo>
                  <a:pt x="2340966" y="3953210"/>
                  <a:pt x="2340822" y="3952635"/>
                  <a:pt x="2341091" y="3951673"/>
                </a:cubicBezTo>
                <a:lnTo>
                  <a:pt x="2341304" y="3951565"/>
                </a:lnTo>
                <a:lnTo>
                  <a:pt x="2343203" y="3950604"/>
                </a:lnTo>
                <a:cubicBezTo>
                  <a:pt x="2345607" y="3947129"/>
                  <a:pt x="2348012" y="3943659"/>
                  <a:pt x="2350222" y="3940185"/>
                </a:cubicBezTo>
                <a:cubicBezTo>
                  <a:pt x="2349304" y="3939615"/>
                  <a:pt x="2348269" y="3939332"/>
                  <a:pt x="2347006" y="3939436"/>
                </a:cubicBezTo>
                <a:lnTo>
                  <a:pt x="2332370" y="3957648"/>
                </a:lnTo>
                <a:lnTo>
                  <a:pt x="2329129" y="3957989"/>
                </a:lnTo>
                <a:cubicBezTo>
                  <a:pt x="2327972" y="3957708"/>
                  <a:pt x="2326256" y="3958055"/>
                  <a:pt x="2321922" y="3962164"/>
                </a:cubicBezTo>
                <a:cubicBezTo>
                  <a:pt x="2323790" y="3952258"/>
                  <a:pt x="2314563" y="3959040"/>
                  <a:pt x="2312829" y="3955496"/>
                </a:cubicBezTo>
                <a:cubicBezTo>
                  <a:pt x="2286033" y="3995620"/>
                  <a:pt x="2263341" y="4030343"/>
                  <a:pt x="2248907" y="4053678"/>
                </a:cubicBezTo>
                <a:cubicBezTo>
                  <a:pt x="2215222" y="4101437"/>
                  <a:pt x="2278081" y="3998551"/>
                  <a:pt x="2278751" y="3991534"/>
                </a:cubicBezTo>
                <a:cubicBezTo>
                  <a:pt x="2323676" y="3908839"/>
                  <a:pt x="2224054" y="4044032"/>
                  <a:pt x="2238188" y="4009075"/>
                </a:cubicBezTo>
                <a:lnTo>
                  <a:pt x="2273365" y="3968994"/>
                </a:lnTo>
                <a:cubicBezTo>
                  <a:pt x="2285935" y="3948455"/>
                  <a:pt x="2258076" y="3967358"/>
                  <a:pt x="2237276" y="3994286"/>
                </a:cubicBezTo>
                <a:cubicBezTo>
                  <a:pt x="2244640" y="3983194"/>
                  <a:pt x="2262730" y="3958779"/>
                  <a:pt x="2282809" y="3931278"/>
                </a:cubicBezTo>
                <a:cubicBezTo>
                  <a:pt x="2282074" y="3929651"/>
                  <a:pt x="2281666" y="3927539"/>
                  <a:pt x="2281725" y="3924464"/>
                </a:cubicBezTo>
                <a:cubicBezTo>
                  <a:pt x="2292549" y="3919402"/>
                  <a:pt x="2288544" y="3909437"/>
                  <a:pt x="2297400" y="3906021"/>
                </a:cubicBezTo>
                <a:cubicBezTo>
                  <a:pt x="2290687" y="3904428"/>
                  <a:pt x="2288001" y="3907807"/>
                  <a:pt x="2280844" y="3912847"/>
                </a:cubicBezTo>
                <a:lnTo>
                  <a:pt x="2284603" y="3904561"/>
                </a:lnTo>
                <a:cubicBezTo>
                  <a:pt x="2270069" y="3913776"/>
                  <a:pt x="2270588" y="3916845"/>
                  <a:pt x="2263890" y="3918618"/>
                </a:cubicBezTo>
                <a:cubicBezTo>
                  <a:pt x="2235304" y="3954720"/>
                  <a:pt x="2205838" y="3994478"/>
                  <a:pt x="2185094" y="4025440"/>
                </a:cubicBezTo>
                <a:lnTo>
                  <a:pt x="2262116" y="3953305"/>
                </a:lnTo>
                <a:cubicBezTo>
                  <a:pt x="2216266" y="4021408"/>
                  <a:pt x="2201856" y="4012563"/>
                  <a:pt x="2146879" y="4094455"/>
                </a:cubicBezTo>
                <a:lnTo>
                  <a:pt x="2145689" y="4059496"/>
                </a:lnTo>
                <a:cubicBezTo>
                  <a:pt x="2149416" y="4058704"/>
                  <a:pt x="2169451" y="4043501"/>
                  <a:pt x="2192293" y="4004550"/>
                </a:cubicBezTo>
                <a:cubicBezTo>
                  <a:pt x="2182168" y="4003460"/>
                  <a:pt x="2196438" y="3990403"/>
                  <a:pt x="2212868" y="3955625"/>
                </a:cubicBezTo>
                <a:cubicBezTo>
                  <a:pt x="2224412" y="3941722"/>
                  <a:pt x="2239183" y="3923763"/>
                  <a:pt x="2255784" y="3903391"/>
                </a:cubicBezTo>
                <a:cubicBezTo>
                  <a:pt x="2255086" y="3903685"/>
                  <a:pt x="2254405" y="3903785"/>
                  <a:pt x="2253600" y="3904174"/>
                </a:cubicBezTo>
                <a:lnTo>
                  <a:pt x="2254731" y="3903301"/>
                </a:lnTo>
                <a:cubicBezTo>
                  <a:pt x="2248107" y="3901805"/>
                  <a:pt x="2247650" y="3897966"/>
                  <a:pt x="2246937" y="3894896"/>
                </a:cubicBezTo>
                <a:cubicBezTo>
                  <a:pt x="2234818" y="3911108"/>
                  <a:pt x="2224654" y="3924620"/>
                  <a:pt x="2217504" y="3934272"/>
                </a:cubicBezTo>
                <a:cubicBezTo>
                  <a:pt x="2218884" y="3928018"/>
                  <a:pt x="2228646" y="3911145"/>
                  <a:pt x="2242034" y="3890026"/>
                </a:cubicBezTo>
                <a:cubicBezTo>
                  <a:pt x="2240804" y="3889746"/>
                  <a:pt x="2239348" y="3889851"/>
                  <a:pt x="2237405" y="3890057"/>
                </a:cubicBezTo>
                <a:lnTo>
                  <a:pt x="2235157" y="3895161"/>
                </a:lnTo>
                <a:cubicBezTo>
                  <a:pt x="2227436" y="3896455"/>
                  <a:pt x="2221021" y="3894767"/>
                  <a:pt x="2215365" y="3892015"/>
                </a:cubicBezTo>
                <a:cubicBezTo>
                  <a:pt x="2201093" y="3908626"/>
                  <a:pt x="2191620" y="3917232"/>
                  <a:pt x="2191654" y="3909739"/>
                </a:cubicBezTo>
                <a:lnTo>
                  <a:pt x="2175416" y="3944518"/>
                </a:lnTo>
                <a:cubicBezTo>
                  <a:pt x="2163007" y="3956025"/>
                  <a:pt x="2171093" y="3919567"/>
                  <a:pt x="2154294" y="3947049"/>
                </a:cubicBezTo>
                <a:cubicBezTo>
                  <a:pt x="2163819" y="3930756"/>
                  <a:pt x="2179062" y="3905781"/>
                  <a:pt x="2195302" y="3880419"/>
                </a:cubicBezTo>
                <a:cubicBezTo>
                  <a:pt x="2192697" y="3879281"/>
                  <a:pt x="2190074" y="3878334"/>
                  <a:pt x="2187229" y="3877777"/>
                </a:cubicBezTo>
                <a:lnTo>
                  <a:pt x="2189097" y="3884394"/>
                </a:lnTo>
                <a:cubicBezTo>
                  <a:pt x="2189223" y="3882855"/>
                  <a:pt x="2185826" y="3883166"/>
                  <a:pt x="2182487" y="3882705"/>
                </a:cubicBezTo>
                <a:lnTo>
                  <a:pt x="2151833" y="3920548"/>
                </a:lnTo>
                <a:cubicBezTo>
                  <a:pt x="2155561" y="3916204"/>
                  <a:pt x="2166251" y="3900961"/>
                  <a:pt x="2179290" y="3881762"/>
                </a:cubicBezTo>
                <a:cubicBezTo>
                  <a:pt x="2177334" y="3880911"/>
                  <a:pt x="2175917" y="3879383"/>
                  <a:pt x="2176184" y="3876114"/>
                </a:cubicBezTo>
                <a:cubicBezTo>
                  <a:pt x="2177325" y="3876299"/>
                  <a:pt x="2180014" y="3875227"/>
                  <a:pt x="2180411" y="3876280"/>
                </a:cubicBezTo>
                <a:cubicBezTo>
                  <a:pt x="2183591" y="3871555"/>
                  <a:pt x="2186905" y="3864042"/>
                  <a:pt x="2185469" y="3860400"/>
                </a:cubicBezTo>
                <a:cubicBezTo>
                  <a:pt x="2166579" y="3887510"/>
                  <a:pt x="2150297" y="3912201"/>
                  <a:pt x="2146569" y="3920101"/>
                </a:cubicBezTo>
                <a:cubicBezTo>
                  <a:pt x="2160845" y="3892828"/>
                  <a:pt x="2168103" y="3878276"/>
                  <a:pt x="2173075" y="3868162"/>
                </a:cubicBezTo>
                <a:cubicBezTo>
                  <a:pt x="2172346" y="3868838"/>
                  <a:pt x="2171558" y="3869034"/>
                  <a:pt x="2170553" y="3868368"/>
                </a:cubicBezTo>
                <a:cubicBezTo>
                  <a:pt x="2175221" y="3859597"/>
                  <a:pt x="2173950" y="3855089"/>
                  <a:pt x="2170939" y="3851841"/>
                </a:cubicBezTo>
                <a:cubicBezTo>
                  <a:pt x="2153144" y="3879712"/>
                  <a:pt x="2137243" y="3905652"/>
                  <a:pt x="2134425" y="3911816"/>
                </a:cubicBezTo>
                <a:cubicBezTo>
                  <a:pt x="2107124" y="3939265"/>
                  <a:pt x="2113238" y="3922225"/>
                  <a:pt x="2118660" y="3907783"/>
                </a:cubicBezTo>
                <a:cubicBezTo>
                  <a:pt x="2129671" y="3896861"/>
                  <a:pt x="2146279" y="3875240"/>
                  <a:pt x="2165990" y="3847551"/>
                </a:cubicBezTo>
                <a:cubicBezTo>
                  <a:pt x="2163727" y="3845738"/>
                  <a:pt x="2161674" y="3843735"/>
                  <a:pt x="2160631" y="3841145"/>
                </a:cubicBezTo>
                <a:lnTo>
                  <a:pt x="2159646" y="3842594"/>
                </a:lnTo>
                <a:cubicBezTo>
                  <a:pt x="2160484" y="3844125"/>
                  <a:pt x="2160135" y="3846047"/>
                  <a:pt x="2155354" y="3850304"/>
                </a:cubicBezTo>
                <a:cubicBezTo>
                  <a:pt x="2155385" y="3849921"/>
                  <a:pt x="2155417" y="3849536"/>
                  <a:pt x="2155447" y="3849152"/>
                </a:cubicBezTo>
                <a:lnTo>
                  <a:pt x="2119410" y="3905664"/>
                </a:lnTo>
                <a:cubicBezTo>
                  <a:pt x="2125431" y="3889777"/>
                  <a:pt x="2128338" y="3880152"/>
                  <a:pt x="2080002" y="3943275"/>
                </a:cubicBezTo>
                <a:lnTo>
                  <a:pt x="2148078" y="3848523"/>
                </a:lnTo>
                <a:cubicBezTo>
                  <a:pt x="2146369" y="3845844"/>
                  <a:pt x="2144749" y="3843260"/>
                  <a:pt x="2143499" y="3840867"/>
                </a:cubicBezTo>
                <a:lnTo>
                  <a:pt x="2102505" y="3894336"/>
                </a:lnTo>
                <a:cubicBezTo>
                  <a:pt x="2108388" y="3886038"/>
                  <a:pt x="2124319" y="3863271"/>
                  <a:pt x="2141805" y="3837994"/>
                </a:cubicBezTo>
                <a:cubicBezTo>
                  <a:pt x="2139732" y="3833877"/>
                  <a:pt x="2137628" y="3830144"/>
                  <a:pt x="2135283" y="3826988"/>
                </a:cubicBezTo>
                <a:cubicBezTo>
                  <a:pt x="2108739" y="3847516"/>
                  <a:pt x="2094761" y="3841644"/>
                  <a:pt x="2092879" y="3828108"/>
                </a:cubicBezTo>
                <a:lnTo>
                  <a:pt x="2095355" y="3828479"/>
                </a:lnTo>
                <a:cubicBezTo>
                  <a:pt x="2100534" y="3821723"/>
                  <a:pt x="2104940" y="3814971"/>
                  <a:pt x="2108527" y="3808802"/>
                </a:cubicBezTo>
                <a:cubicBezTo>
                  <a:pt x="2105857" y="3802573"/>
                  <a:pt x="2110989" y="3785731"/>
                  <a:pt x="2103108" y="3790199"/>
                </a:cubicBezTo>
                <a:cubicBezTo>
                  <a:pt x="2102466" y="3790971"/>
                  <a:pt x="2101841" y="3791550"/>
                  <a:pt x="2101096" y="3792420"/>
                </a:cubicBezTo>
                <a:cubicBezTo>
                  <a:pt x="2101527" y="3791841"/>
                  <a:pt x="2101857" y="3791360"/>
                  <a:pt x="2102289" y="3790779"/>
                </a:cubicBezTo>
                <a:cubicBezTo>
                  <a:pt x="2101679" y="3791168"/>
                  <a:pt x="2101071" y="3791556"/>
                  <a:pt x="2100444" y="3792137"/>
                </a:cubicBezTo>
                <a:cubicBezTo>
                  <a:pt x="2104026" y="3787213"/>
                  <a:pt x="2106869" y="3781914"/>
                  <a:pt x="2109342" y="3776425"/>
                </a:cubicBezTo>
                <a:cubicBezTo>
                  <a:pt x="2108884" y="3776138"/>
                  <a:pt x="2108320" y="3775948"/>
                  <a:pt x="2107863" y="3775664"/>
                </a:cubicBezTo>
                <a:cubicBezTo>
                  <a:pt x="2078088" y="3812158"/>
                  <a:pt x="2016543" y="3898894"/>
                  <a:pt x="2052018" y="3832777"/>
                </a:cubicBezTo>
                <a:cubicBezTo>
                  <a:pt x="2053305" y="3846510"/>
                  <a:pt x="2078697" y="3811769"/>
                  <a:pt x="2103793" y="3773575"/>
                </a:cubicBezTo>
                <a:cubicBezTo>
                  <a:pt x="2103053" y="3773196"/>
                  <a:pt x="2102311" y="3772816"/>
                  <a:pt x="2101571" y="3772436"/>
                </a:cubicBezTo>
                <a:cubicBezTo>
                  <a:pt x="2079460" y="3790630"/>
                  <a:pt x="2082592" y="3760545"/>
                  <a:pt x="2012477" y="3873175"/>
                </a:cubicBezTo>
                <a:cubicBezTo>
                  <a:pt x="2025186" y="3845046"/>
                  <a:pt x="2011285" y="3858293"/>
                  <a:pt x="2052373" y="3796560"/>
                </a:cubicBezTo>
                <a:lnTo>
                  <a:pt x="1988473" y="3860255"/>
                </a:lnTo>
                <a:cubicBezTo>
                  <a:pt x="1997934" y="3848285"/>
                  <a:pt x="2022617" y="3812784"/>
                  <a:pt x="2023436" y="3801539"/>
                </a:cubicBezTo>
                <a:cubicBezTo>
                  <a:pt x="2021768" y="3823163"/>
                  <a:pt x="2105590" y="3713812"/>
                  <a:pt x="2057549" y="3796912"/>
                </a:cubicBezTo>
                <a:cubicBezTo>
                  <a:pt x="2065914" y="3784182"/>
                  <a:pt x="2073518" y="3772509"/>
                  <a:pt x="2080689" y="3761420"/>
                </a:cubicBezTo>
                <a:cubicBezTo>
                  <a:pt x="2072283" y="3756957"/>
                  <a:pt x="2063878" y="3752491"/>
                  <a:pt x="2055470" y="3748028"/>
                </a:cubicBezTo>
                <a:cubicBezTo>
                  <a:pt x="2027305" y="3782494"/>
                  <a:pt x="1998543" y="3818406"/>
                  <a:pt x="1973440" y="3848436"/>
                </a:cubicBezTo>
                <a:lnTo>
                  <a:pt x="1993873" y="3784718"/>
                </a:lnTo>
                <a:lnTo>
                  <a:pt x="1970633" y="3819058"/>
                </a:lnTo>
                <a:lnTo>
                  <a:pt x="2023960" y="3731410"/>
                </a:lnTo>
                <a:cubicBezTo>
                  <a:pt x="2023872" y="3731315"/>
                  <a:pt x="2023872" y="3731315"/>
                  <a:pt x="2023784" y="3731219"/>
                </a:cubicBezTo>
                <a:cubicBezTo>
                  <a:pt x="2009372" y="3749559"/>
                  <a:pt x="1997493" y="3765194"/>
                  <a:pt x="2002408" y="3756902"/>
                </a:cubicBezTo>
                <a:cubicBezTo>
                  <a:pt x="2006552" y="3749865"/>
                  <a:pt x="2013315" y="3740216"/>
                  <a:pt x="2021018" y="3729698"/>
                </a:cubicBezTo>
                <a:cubicBezTo>
                  <a:pt x="2020646" y="3729508"/>
                  <a:pt x="2020277" y="3729318"/>
                  <a:pt x="2019906" y="3729127"/>
                </a:cubicBezTo>
                <a:cubicBezTo>
                  <a:pt x="2016033" y="3732898"/>
                  <a:pt x="2011470" y="3738017"/>
                  <a:pt x="2006829" y="3744099"/>
                </a:cubicBezTo>
                <a:cubicBezTo>
                  <a:pt x="2010146" y="3738889"/>
                  <a:pt x="2013880" y="3733296"/>
                  <a:pt x="2017406" y="3727895"/>
                </a:cubicBezTo>
                <a:cubicBezTo>
                  <a:pt x="2014727" y="3726471"/>
                  <a:pt x="2012136" y="3725141"/>
                  <a:pt x="2009458" y="3723715"/>
                </a:cubicBezTo>
                <a:cubicBezTo>
                  <a:pt x="2001029" y="3737218"/>
                  <a:pt x="1993076" y="3750811"/>
                  <a:pt x="1986296" y="3764206"/>
                </a:cubicBezTo>
                <a:lnTo>
                  <a:pt x="2004736" y="3721342"/>
                </a:lnTo>
                <a:cubicBezTo>
                  <a:pt x="2003433" y="3720776"/>
                  <a:pt x="2002146" y="3720014"/>
                  <a:pt x="2000843" y="3719447"/>
                </a:cubicBezTo>
                <a:cubicBezTo>
                  <a:pt x="1945442" y="3786454"/>
                  <a:pt x="1954501" y="3774676"/>
                  <a:pt x="1903149" y="3828689"/>
                </a:cubicBezTo>
                <a:cubicBezTo>
                  <a:pt x="1922160" y="3797739"/>
                  <a:pt x="1942132" y="3773889"/>
                  <a:pt x="1954285" y="3750182"/>
                </a:cubicBezTo>
                <a:cubicBezTo>
                  <a:pt x="1904760" y="3813695"/>
                  <a:pt x="1946614" y="3730823"/>
                  <a:pt x="1959916" y="3698946"/>
                </a:cubicBezTo>
                <a:cubicBezTo>
                  <a:pt x="1959635" y="3698851"/>
                  <a:pt x="1959265" y="3698662"/>
                  <a:pt x="1958895" y="3698472"/>
                </a:cubicBezTo>
                <a:cubicBezTo>
                  <a:pt x="1957695" y="3697804"/>
                  <a:pt x="1956481" y="3697333"/>
                  <a:pt x="1955283" y="3696667"/>
                </a:cubicBezTo>
                <a:cubicBezTo>
                  <a:pt x="1953207" y="3699659"/>
                  <a:pt x="1950804" y="3703132"/>
                  <a:pt x="1947741" y="3707570"/>
                </a:cubicBezTo>
                <a:cubicBezTo>
                  <a:pt x="1926496" y="3724606"/>
                  <a:pt x="1896021" y="3781471"/>
                  <a:pt x="1875642" y="3803210"/>
                </a:cubicBezTo>
                <a:cubicBezTo>
                  <a:pt x="1882110" y="3793660"/>
                  <a:pt x="1894849" y="3774560"/>
                  <a:pt x="1894459" y="3772256"/>
                </a:cubicBezTo>
                <a:lnTo>
                  <a:pt x="1848530" y="3831907"/>
                </a:lnTo>
                <a:cubicBezTo>
                  <a:pt x="1860696" y="3808007"/>
                  <a:pt x="1881631" y="3791259"/>
                  <a:pt x="1892628" y="3760454"/>
                </a:cubicBezTo>
                <a:cubicBezTo>
                  <a:pt x="1851498" y="3801435"/>
                  <a:pt x="1824680" y="3830033"/>
                  <a:pt x="1834795" y="3794715"/>
                </a:cubicBezTo>
                <a:cubicBezTo>
                  <a:pt x="1812388" y="3802346"/>
                  <a:pt x="1760468" y="3923512"/>
                  <a:pt x="1757572" y="3904702"/>
                </a:cubicBezTo>
                <a:cubicBezTo>
                  <a:pt x="1788650" y="3852253"/>
                  <a:pt x="1826196" y="3790253"/>
                  <a:pt x="1824261" y="3778545"/>
                </a:cubicBezTo>
                <a:cubicBezTo>
                  <a:pt x="1798192" y="3812136"/>
                  <a:pt x="1773102" y="3852636"/>
                  <a:pt x="1752631" y="3871973"/>
                </a:cubicBezTo>
                <a:lnTo>
                  <a:pt x="1803025" y="3793084"/>
                </a:lnTo>
                <a:cubicBezTo>
                  <a:pt x="1795295" y="3793322"/>
                  <a:pt x="1781488" y="3805417"/>
                  <a:pt x="1819145" y="3745628"/>
                </a:cubicBezTo>
                <a:cubicBezTo>
                  <a:pt x="1793173" y="3776814"/>
                  <a:pt x="1793818" y="3768933"/>
                  <a:pt x="1799401" y="3754874"/>
                </a:cubicBezTo>
                <a:cubicBezTo>
                  <a:pt x="1764475" y="3791880"/>
                  <a:pt x="1704442" y="3919147"/>
                  <a:pt x="1686776" y="3951340"/>
                </a:cubicBezTo>
                <a:cubicBezTo>
                  <a:pt x="1715919" y="3887183"/>
                  <a:pt x="1688408" y="3918380"/>
                  <a:pt x="1743652" y="3820250"/>
                </a:cubicBezTo>
                <a:lnTo>
                  <a:pt x="1764513" y="3803215"/>
                </a:lnTo>
                <a:lnTo>
                  <a:pt x="1773801" y="3777558"/>
                </a:lnTo>
                <a:lnTo>
                  <a:pt x="1778382" y="3774718"/>
                </a:lnTo>
                <a:cubicBezTo>
                  <a:pt x="1784194" y="3768752"/>
                  <a:pt x="1793843" y="3756829"/>
                  <a:pt x="1798839" y="3751129"/>
                </a:cubicBezTo>
                <a:cubicBezTo>
                  <a:pt x="1807748" y="3729365"/>
                  <a:pt x="1826415" y="3695534"/>
                  <a:pt x="1780941" y="3762576"/>
                </a:cubicBezTo>
                <a:lnTo>
                  <a:pt x="1774169" y="3776514"/>
                </a:lnTo>
                <a:lnTo>
                  <a:pt x="1772000" y="3771448"/>
                </a:lnTo>
                <a:cubicBezTo>
                  <a:pt x="1758987" y="3777426"/>
                  <a:pt x="1703519" y="3863771"/>
                  <a:pt x="1776957" y="3734645"/>
                </a:cubicBezTo>
                <a:cubicBezTo>
                  <a:pt x="1778605" y="3743953"/>
                  <a:pt x="1811729" y="3705422"/>
                  <a:pt x="1835878" y="3659931"/>
                </a:cubicBezTo>
                <a:lnTo>
                  <a:pt x="1802260" y="3696256"/>
                </a:lnTo>
                <a:cubicBezTo>
                  <a:pt x="1814523" y="3674759"/>
                  <a:pt x="1816171" y="3684068"/>
                  <a:pt x="1827566" y="3657869"/>
                </a:cubicBezTo>
                <a:cubicBezTo>
                  <a:pt x="1814304" y="3673897"/>
                  <a:pt x="1784193" y="3712121"/>
                  <a:pt x="1765552" y="3737405"/>
                </a:cubicBezTo>
                <a:lnTo>
                  <a:pt x="1768749" y="3732486"/>
                </a:lnTo>
                <a:lnTo>
                  <a:pt x="1747808" y="3737512"/>
                </a:lnTo>
                <a:cubicBezTo>
                  <a:pt x="1752575" y="3733449"/>
                  <a:pt x="1765512" y="3713099"/>
                  <a:pt x="1764878" y="3709068"/>
                </a:cubicBezTo>
                <a:lnTo>
                  <a:pt x="1729421" y="3745502"/>
                </a:lnTo>
                <a:cubicBezTo>
                  <a:pt x="1744710" y="3727059"/>
                  <a:pt x="1756963" y="3700952"/>
                  <a:pt x="1760814" y="3685654"/>
                </a:cubicBezTo>
                <a:cubicBezTo>
                  <a:pt x="1763519" y="3654897"/>
                  <a:pt x="1640046" y="3859113"/>
                  <a:pt x="1680816" y="3772984"/>
                </a:cubicBezTo>
                <a:cubicBezTo>
                  <a:pt x="1681101" y="3775384"/>
                  <a:pt x="1687584" y="3765642"/>
                  <a:pt x="1687870" y="3768043"/>
                </a:cubicBezTo>
                <a:lnTo>
                  <a:pt x="1705057" y="3729896"/>
                </a:lnTo>
                <a:cubicBezTo>
                  <a:pt x="1599474" y="3897979"/>
                  <a:pt x="1665917" y="3731190"/>
                  <a:pt x="1560689" y="3899657"/>
                </a:cubicBezTo>
                <a:cubicBezTo>
                  <a:pt x="1595980" y="3827490"/>
                  <a:pt x="1585247" y="3858584"/>
                  <a:pt x="1643325" y="3783587"/>
                </a:cubicBezTo>
                <a:lnTo>
                  <a:pt x="1665932" y="3730999"/>
                </a:lnTo>
                <a:cubicBezTo>
                  <a:pt x="1672987" y="3726056"/>
                  <a:pt x="1667477" y="3740403"/>
                  <a:pt x="1680821" y="3725722"/>
                </a:cubicBezTo>
                <a:cubicBezTo>
                  <a:pt x="1715125" y="3649140"/>
                  <a:pt x="1650669" y="3733782"/>
                  <a:pt x="1618379" y="3775094"/>
                </a:cubicBezTo>
                <a:cubicBezTo>
                  <a:pt x="1629597" y="3748705"/>
                  <a:pt x="1699279" y="3649620"/>
                  <a:pt x="1671542" y="3671788"/>
                </a:cubicBezTo>
                <a:cubicBezTo>
                  <a:pt x="1636343" y="3696788"/>
                  <a:pt x="1598582" y="3796829"/>
                  <a:pt x="1577492" y="3811944"/>
                </a:cubicBezTo>
                <a:lnTo>
                  <a:pt x="1624647" y="3720780"/>
                </a:lnTo>
                <a:cubicBezTo>
                  <a:pt x="1572259" y="3781620"/>
                  <a:pt x="1600382" y="3716987"/>
                  <a:pt x="1597472" y="3700675"/>
                </a:cubicBezTo>
                <a:cubicBezTo>
                  <a:pt x="1591023" y="3706479"/>
                  <a:pt x="1584547" y="3714973"/>
                  <a:pt x="1578199" y="3724235"/>
                </a:cubicBezTo>
                <a:cubicBezTo>
                  <a:pt x="1590916" y="3680637"/>
                  <a:pt x="1504668" y="3798459"/>
                  <a:pt x="1514489" y="3765544"/>
                </a:cubicBezTo>
                <a:cubicBezTo>
                  <a:pt x="1527263" y="3748367"/>
                  <a:pt x="1543588" y="3707825"/>
                  <a:pt x="1555496" y="3685946"/>
                </a:cubicBezTo>
                <a:lnTo>
                  <a:pt x="1508776" y="3732822"/>
                </a:lnTo>
                <a:cubicBezTo>
                  <a:pt x="1528805" y="3713006"/>
                  <a:pt x="1559075" y="3662194"/>
                  <a:pt x="1589735" y="3613689"/>
                </a:cubicBezTo>
                <a:cubicBezTo>
                  <a:pt x="1582083" y="3616521"/>
                  <a:pt x="1563330" y="3643149"/>
                  <a:pt x="1556468" y="3648089"/>
                </a:cubicBezTo>
                <a:cubicBezTo>
                  <a:pt x="1569125" y="3631202"/>
                  <a:pt x="1581901" y="3614023"/>
                  <a:pt x="1593208" y="3590036"/>
                </a:cubicBezTo>
                <a:lnTo>
                  <a:pt x="1528214" y="3665939"/>
                </a:lnTo>
                <a:cubicBezTo>
                  <a:pt x="1523903" y="3675091"/>
                  <a:pt x="1523659" y="3679224"/>
                  <a:pt x="1523707" y="3682201"/>
                </a:cubicBezTo>
                <a:cubicBezTo>
                  <a:pt x="1519676" y="3680784"/>
                  <a:pt x="1492643" y="3708521"/>
                  <a:pt x="1512052" y="3664404"/>
                </a:cubicBezTo>
                <a:cubicBezTo>
                  <a:pt x="1524256" y="3645980"/>
                  <a:pt x="1536803" y="3626884"/>
                  <a:pt x="1549111" y="3608365"/>
                </a:cubicBezTo>
                <a:cubicBezTo>
                  <a:pt x="1520277" y="3666370"/>
                  <a:pt x="1551223" y="3620264"/>
                  <a:pt x="1576193" y="3583607"/>
                </a:cubicBezTo>
                <a:cubicBezTo>
                  <a:pt x="1560601" y="3586870"/>
                  <a:pt x="1581301" y="3569453"/>
                  <a:pt x="1597853" y="3530832"/>
                </a:cubicBezTo>
                <a:cubicBezTo>
                  <a:pt x="1589435" y="3528864"/>
                  <a:pt x="1546297" y="3594452"/>
                  <a:pt x="1522778" y="3638114"/>
                </a:cubicBezTo>
                <a:cubicBezTo>
                  <a:pt x="1526148" y="3614557"/>
                  <a:pt x="1531391" y="3599923"/>
                  <a:pt x="1492685" y="3646655"/>
                </a:cubicBezTo>
                <a:lnTo>
                  <a:pt x="1535257" y="3578574"/>
                </a:lnTo>
                <a:lnTo>
                  <a:pt x="1514628" y="3596278"/>
                </a:lnTo>
                <a:lnTo>
                  <a:pt x="1570206" y="3516493"/>
                </a:lnTo>
                <a:cubicBezTo>
                  <a:pt x="1567687" y="3515453"/>
                  <a:pt x="1565188" y="3514218"/>
                  <a:pt x="1562669" y="3513179"/>
                </a:cubicBezTo>
                <a:cubicBezTo>
                  <a:pt x="1543056" y="3539715"/>
                  <a:pt x="1499766" y="3618944"/>
                  <a:pt x="1504684" y="3584716"/>
                </a:cubicBezTo>
                <a:lnTo>
                  <a:pt x="1540575" y="3524070"/>
                </a:lnTo>
                <a:cubicBezTo>
                  <a:pt x="1520443" y="3543984"/>
                  <a:pt x="1457918" y="3645136"/>
                  <a:pt x="1495967" y="3569879"/>
                </a:cubicBezTo>
                <a:cubicBezTo>
                  <a:pt x="1468268" y="3603380"/>
                  <a:pt x="1455755" y="3661001"/>
                  <a:pt x="1434146" y="3665934"/>
                </a:cubicBezTo>
                <a:cubicBezTo>
                  <a:pt x="1450211" y="3633272"/>
                  <a:pt x="1458295" y="3607476"/>
                  <a:pt x="1461401" y="3593049"/>
                </a:cubicBezTo>
                <a:cubicBezTo>
                  <a:pt x="1440548" y="3618248"/>
                  <a:pt x="1422512" y="3666774"/>
                  <a:pt x="1430301" y="3659907"/>
                </a:cubicBezTo>
                <a:cubicBezTo>
                  <a:pt x="1392157" y="3677336"/>
                  <a:pt x="1539107" y="3445307"/>
                  <a:pt x="1472775" y="3515165"/>
                </a:cubicBezTo>
                <a:cubicBezTo>
                  <a:pt x="1453795" y="3562259"/>
                  <a:pt x="1398439" y="3629938"/>
                  <a:pt x="1415083" y="3636176"/>
                </a:cubicBezTo>
                <a:cubicBezTo>
                  <a:pt x="1386634" y="3668241"/>
                  <a:pt x="1451995" y="3540655"/>
                  <a:pt x="1405473" y="3602804"/>
                </a:cubicBezTo>
                <a:lnTo>
                  <a:pt x="1455940" y="3527759"/>
                </a:lnTo>
                <a:cubicBezTo>
                  <a:pt x="1454069" y="3524695"/>
                  <a:pt x="1434353" y="3551329"/>
                  <a:pt x="1427281" y="3560017"/>
                </a:cubicBezTo>
                <a:lnTo>
                  <a:pt x="1462886" y="3500529"/>
                </a:lnTo>
                <a:cubicBezTo>
                  <a:pt x="1391952" y="3600771"/>
                  <a:pt x="1473879" y="3441477"/>
                  <a:pt x="1387984" y="3576202"/>
                </a:cubicBezTo>
                <a:cubicBezTo>
                  <a:pt x="1454880" y="3469932"/>
                  <a:pt x="1377069" y="3578864"/>
                  <a:pt x="1397740" y="3534644"/>
                </a:cubicBezTo>
                <a:cubicBezTo>
                  <a:pt x="1445019" y="3469129"/>
                  <a:pt x="1424656" y="3533134"/>
                  <a:pt x="1464469" y="3471699"/>
                </a:cubicBezTo>
                <a:cubicBezTo>
                  <a:pt x="1458519" y="3469047"/>
                  <a:pt x="1452553" y="3466586"/>
                  <a:pt x="1446583" y="3464123"/>
                </a:cubicBezTo>
                <a:cubicBezTo>
                  <a:pt x="1418703" y="3508098"/>
                  <a:pt x="1443443" y="3456555"/>
                  <a:pt x="1401700" y="3521556"/>
                </a:cubicBezTo>
                <a:cubicBezTo>
                  <a:pt x="1426212" y="3464536"/>
                  <a:pt x="1376117" y="3539772"/>
                  <a:pt x="1389837" y="3503952"/>
                </a:cubicBezTo>
                <a:cubicBezTo>
                  <a:pt x="1390887" y="3505292"/>
                  <a:pt x="1396701" y="3495457"/>
                  <a:pt x="1397748" y="3496796"/>
                </a:cubicBezTo>
                <a:cubicBezTo>
                  <a:pt x="1392488" y="3495098"/>
                  <a:pt x="1399328" y="3475075"/>
                  <a:pt x="1410409" y="3449168"/>
                </a:cubicBezTo>
                <a:cubicBezTo>
                  <a:pt x="1405833" y="3447371"/>
                  <a:pt x="1401450" y="3445569"/>
                  <a:pt x="1396963" y="3443869"/>
                </a:cubicBezTo>
                <a:cubicBezTo>
                  <a:pt x="1389975" y="3457457"/>
                  <a:pt x="1378776" y="3476547"/>
                  <a:pt x="1360627" y="3504035"/>
                </a:cubicBezTo>
                <a:cubicBezTo>
                  <a:pt x="1438584" y="3349663"/>
                  <a:pt x="1311636" y="3551597"/>
                  <a:pt x="1352458" y="3440010"/>
                </a:cubicBezTo>
                <a:cubicBezTo>
                  <a:pt x="1355369" y="3436245"/>
                  <a:pt x="1357774" y="3432771"/>
                  <a:pt x="1360282" y="3429203"/>
                </a:cubicBezTo>
                <a:cubicBezTo>
                  <a:pt x="1352817" y="3426173"/>
                  <a:pt x="1345357" y="3423145"/>
                  <a:pt x="1338069" y="3420307"/>
                </a:cubicBezTo>
                <a:cubicBezTo>
                  <a:pt x="1323967" y="3441913"/>
                  <a:pt x="1316953" y="3451081"/>
                  <a:pt x="1288969" y="3478630"/>
                </a:cubicBezTo>
                <a:cubicBezTo>
                  <a:pt x="1305234" y="3457685"/>
                  <a:pt x="1313494" y="3435638"/>
                  <a:pt x="1322846" y="3414348"/>
                </a:cubicBezTo>
                <a:cubicBezTo>
                  <a:pt x="1318182" y="3412456"/>
                  <a:pt x="1313606" y="3410659"/>
                  <a:pt x="1309029" y="3408861"/>
                </a:cubicBezTo>
                <a:cubicBezTo>
                  <a:pt x="1298943" y="3404887"/>
                  <a:pt x="1289126" y="3401202"/>
                  <a:pt x="1279412" y="3397417"/>
                </a:cubicBezTo>
                <a:lnTo>
                  <a:pt x="1273167" y="3410138"/>
                </a:lnTo>
                <a:cubicBezTo>
                  <a:pt x="1209818" y="3476517"/>
                  <a:pt x="1211596" y="3414642"/>
                  <a:pt x="1170700" y="3439774"/>
                </a:cubicBezTo>
                <a:lnTo>
                  <a:pt x="1165693" y="3464492"/>
                </a:lnTo>
                <a:cubicBezTo>
                  <a:pt x="1164951" y="3458252"/>
                  <a:pt x="1127179" y="3501808"/>
                  <a:pt x="1144008" y="3457418"/>
                </a:cubicBezTo>
                <a:cubicBezTo>
                  <a:pt x="1146775" y="3455385"/>
                  <a:pt x="1156220" y="3443609"/>
                  <a:pt x="1155280" y="3448033"/>
                </a:cubicBezTo>
                <a:cubicBezTo>
                  <a:pt x="1169999" y="3421237"/>
                  <a:pt x="1188624" y="3383178"/>
                  <a:pt x="1194047" y="3365180"/>
                </a:cubicBezTo>
                <a:cubicBezTo>
                  <a:pt x="1193116" y="3364801"/>
                  <a:pt x="1192270" y="3364518"/>
                  <a:pt x="1191338" y="3364140"/>
                </a:cubicBezTo>
                <a:lnTo>
                  <a:pt x="1166825" y="3404638"/>
                </a:lnTo>
                <a:lnTo>
                  <a:pt x="1185705" y="3365806"/>
                </a:lnTo>
                <a:cubicBezTo>
                  <a:pt x="1178369" y="3361240"/>
                  <a:pt x="1149543" y="3436828"/>
                  <a:pt x="1142104" y="3432359"/>
                </a:cubicBezTo>
                <a:cubicBezTo>
                  <a:pt x="1165649" y="3386008"/>
                  <a:pt x="1171404" y="3366280"/>
                  <a:pt x="1170590" y="3356197"/>
                </a:cubicBezTo>
                <a:cubicBezTo>
                  <a:pt x="1163391" y="3353455"/>
                  <a:pt x="1156563" y="3350903"/>
                  <a:pt x="1149737" y="3348351"/>
                </a:cubicBezTo>
                <a:cubicBezTo>
                  <a:pt x="1146246" y="3355674"/>
                  <a:pt x="1140295" y="3365988"/>
                  <a:pt x="1130329" y="3381804"/>
                </a:cubicBezTo>
                <a:cubicBezTo>
                  <a:pt x="1134566" y="3370059"/>
                  <a:pt x="1140575" y="3356669"/>
                  <a:pt x="1143369" y="3346084"/>
                </a:cubicBezTo>
                <a:cubicBezTo>
                  <a:pt x="1142242" y="3345707"/>
                  <a:pt x="1141221" y="3345232"/>
                  <a:pt x="1140095" y="3344856"/>
                </a:cubicBezTo>
                <a:lnTo>
                  <a:pt x="1113482" y="3396891"/>
                </a:lnTo>
                <a:cubicBezTo>
                  <a:pt x="1111394" y="3376444"/>
                  <a:pt x="1114018" y="3353756"/>
                  <a:pt x="1115036" y="3335403"/>
                </a:cubicBezTo>
                <a:cubicBezTo>
                  <a:pt x="1113539" y="3334834"/>
                  <a:pt x="1111851" y="3334268"/>
                  <a:pt x="1110356" y="3333700"/>
                </a:cubicBezTo>
                <a:cubicBezTo>
                  <a:pt x="1044416" y="3310279"/>
                  <a:pt x="1006766" y="3296868"/>
                  <a:pt x="1006766" y="3296868"/>
                </a:cubicBezTo>
                <a:cubicBezTo>
                  <a:pt x="1006766" y="3296868"/>
                  <a:pt x="1030756" y="3302870"/>
                  <a:pt x="1073448" y="3313562"/>
                </a:cubicBezTo>
                <a:lnTo>
                  <a:pt x="1074218" y="3312185"/>
                </a:lnTo>
                <a:lnTo>
                  <a:pt x="1113154" y="3321868"/>
                </a:lnTo>
                <a:cubicBezTo>
                  <a:pt x="1113628" y="3321961"/>
                  <a:pt x="1113910" y="3322057"/>
                  <a:pt x="1114191" y="3322151"/>
                </a:cubicBezTo>
                <a:cubicBezTo>
                  <a:pt x="1114176" y="3305820"/>
                  <a:pt x="1111109" y="3294982"/>
                  <a:pt x="1098374" y="3296308"/>
                </a:cubicBezTo>
                <a:lnTo>
                  <a:pt x="1106248" y="3283677"/>
                </a:lnTo>
                <a:cubicBezTo>
                  <a:pt x="1108762" y="3270596"/>
                  <a:pt x="1107690" y="3266040"/>
                  <a:pt x="1102346" y="3270551"/>
                </a:cubicBezTo>
                <a:lnTo>
                  <a:pt x="1080092" y="3301665"/>
                </a:lnTo>
                <a:lnTo>
                  <a:pt x="1108445" y="3250905"/>
                </a:lnTo>
                <a:cubicBezTo>
                  <a:pt x="1043161" y="3351595"/>
                  <a:pt x="1081332" y="3259525"/>
                  <a:pt x="1093108" y="3220353"/>
                </a:cubicBezTo>
                <a:cubicBezTo>
                  <a:pt x="1090118" y="3219220"/>
                  <a:pt x="1087303" y="3218276"/>
                  <a:pt x="1084401" y="3217236"/>
                </a:cubicBezTo>
                <a:cubicBezTo>
                  <a:pt x="1082206" y="3220517"/>
                  <a:pt x="1079682" y="3224279"/>
                  <a:pt x="1076589" y="3229100"/>
                </a:cubicBezTo>
                <a:cubicBezTo>
                  <a:pt x="1078862" y="3224860"/>
                  <a:pt x="1080927" y="3220811"/>
                  <a:pt x="1083098" y="3216669"/>
                </a:cubicBezTo>
                <a:cubicBezTo>
                  <a:pt x="1024162" y="3195989"/>
                  <a:pt x="990717" y="3184186"/>
                  <a:pt x="990717" y="3184186"/>
                </a:cubicBezTo>
                <a:cubicBezTo>
                  <a:pt x="990717" y="3184186"/>
                  <a:pt x="1025747" y="3193098"/>
                  <a:pt x="1087316" y="3208670"/>
                </a:cubicBezTo>
                <a:cubicBezTo>
                  <a:pt x="1092659" y="3198742"/>
                  <a:pt x="1097911" y="3188720"/>
                  <a:pt x="1102970" y="3178697"/>
                </a:cubicBezTo>
                <a:cubicBezTo>
                  <a:pt x="1034795" y="3167297"/>
                  <a:pt x="995719" y="3160716"/>
                  <a:pt x="995719" y="3160716"/>
                </a:cubicBezTo>
                <a:cubicBezTo>
                  <a:pt x="995719" y="3160716"/>
                  <a:pt x="1036308" y="3164118"/>
                  <a:pt x="1107252" y="3169930"/>
                </a:cubicBezTo>
                <a:cubicBezTo>
                  <a:pt x="1121445" y="3141312"/>
                  <a:pt x="1134851" y="3112891"/>
                  <a:pt x="1147734" y="3084954"/>
                </a:cubicBezTo>
                <a:cubicBezTo>
                  <a:pt x="1125324" y="3080865"/>
                  <a:pt x="1104078" y="3077823"/>
                  <a:pt x="1085163" y="3074575"/>
                </a:cubicBezTo>
                <a:cubicBezTo>
                  <a:pt x="1001380" y="3060775"/>
                  <a:pt x="953540" y="3052900"/>
                  <a:pt x="953540" y="3052900"/>
                </a:cubicBezTo>
                <a:cubicBezTo>
                  <a:pt x="953540" y="3052900"/>
                  <a:pt x="1002271" y="3056926"/>
                  <a:pt x="1087451" y="3064284"/>
                </a:cubicBezTo>
                <a:cubicBezTo>
                  <a:pt x="1107632" y="3066177"/>
                  <a:pt x="1130248" y="3067771"/>
                  <a:pt x="1154297" y="3070697"/>
                </a:cubicBezTo>
                <a:cubicBezTo>
                  <a:pt x="1166388" y="3044205"/>
                  <a:pt x="1178433" y="3018290"/>
                  <a:pt x="1190382" y="2993530"/>
                </a:cubicBezTo>
                <a:cubicBezTo>
                  <a:pt x="1185964" y="2993364"/>
                  <a:pt x="1185136" y="2989334"/>
                  <a:pt x="1187140" y="2982501"/>
                </a:cubicBezTo>
                <a:cubicBezTo>
                  <a:pt x="1175377" y="2975463"/>
                  <a:pt x="1163510" y="2968524"/>
                  <a:pt x="1152505" y="2961673"/>
                </a:cubicBezTo>
                <a:cubicBezTo>
                  <a:pt x="1027963" y="2886352"/>
                  <a:pt x="948893" y="2830154"/>
                  <a:pt x="948893" y="2830154"/>
                </a:cubicBezTo>
                <a:cubicBezTo>
                  <a:pt x="948893" y="2830154"/>
                  <a:pt x="1037809" y="2870825"/>
                  <a:pt x="1168856" y="2934965"/>
                </a:cubicBezTo>
                <a:cubicBezTo>
                  <a:pt x="1171638" y="2936292"/>
                  <a:pt x="1174791" y="2937812"/>
                  <a:pt x="1177662" y="2939235"/>
                </a:cubicBezTo>
                <a:cubicBezTo>
                  <a:pt x="1187048" y="2917563"/>
                  <a:pt x="1195805" y="2896470"/>
                  <a:pt x="1166459" y="2926527"/>
                </a:cubicBezTo>
                <a:lnTo>
                  <a:pt x="1182641" y="2907791"/>
                </a:lnTo>
                <a:cubicBezTo>
                  <a:pt x="1180630" y="2906457"/>
                  <a:pt x="1178528" y="2905029"/>
                  <a:pt x="1176605" y="2903794"/>
                </a:cubicBezTo>
                <a:cubicBezTo>
                  <a:pt x="1175257" y="2903801"/>
                  <a:pt x="1174322" y="2903423"/>
                  <a:pt x="1174135" y="2902175"/>
                </a:cubicBezTo>
                <a:cubicBezTo>
                  <a:pt x="1166178" y="2896941"/>
                  <a:pt x="1158962" y="2892084"/>
                  <a:pt x="1152379" y="2887706"/>
                </a:cubicBezTo>
                <a:cubicBezTo>
                  <a:pt x="1150559" y="2889925"/>
                  <a:pt x="1148842" y="2892051"/>
                  <a:pt x="1146919" y="2894368"/>
                </a:cubicBezTo>
                <a:cubicBezTo>
                  <a:pt x="1148753" y="2891954"/>
                  <a:pt x="1150573" y="2889734"/>
                  <a:pt x="1152290" y="2887610"/>
                </a:cubicBezTo>
                <a:cubicBezTo>
                  <a:pt x="1125164" y="2869235"/>
                  <a:pt x="1109964" y="2858280"/>
                  <a:pt x="1109964" y="2858280"/>
                </a:cubicBezTo>
                <a:cubicBezTo>
                  <a:pt x="1109964" y="2858280"/>
                  <a:pt x="1127866" y="2865664"/>
                  <a:pt x="1158855" y="2879212"/>
                </a:cubicBezTo>
                <a:lnTo>
                  <a:pt x="1159659" y="2878170"/>
                </a:lnTo>
                <a:lnTo>
                  <a:pt x="1180834" y="2887436"/>
                </a:lnTo>
                <a:cubicBezTo>
                  <a:pt x="1183206" y="2884347"/>
                  <a:pt x="1185715" y="2880779"/>
                  <a:pt x="1188239" y="2877016"/>
                </a:cubicBezTo>
                <a:cubicBezTo>
                  <a:pt x="1180848" y="2874275"/>
                  <a:pt x="1173474" y="2871341"/>
                  <a:pt x="1166098" y="2868410"/>
                </a:cubicBezTo>
                <a:lnTo>
                  <a:pt x="1165181" y="2869491"/>
                </a:lnTo>
                <a:lnTo>
                  <a:pt x="1159918" y="2867391"/>
                </a:lnTo>
                <a:cubicBezTo>
                  <a:pt x="1135291" y="2857357"/>
                  <a:pt x="1109566" y="2847812"/>
                  <a:pt x="1084071" y="2836632"/>
                </a:cubicBezTo>
                <a:cubicBezTo>
                  <a:pt x="1058456" y="2825741"/>
                  <a:pt x="1032469" y="2814660"/>
                  <a:pt x="1006484" y="2803577"/>
                </a:cubicBezTo>
                <a:cubicBezTo>
                  <a:pt x="980738" y="2791918"/>
                  <a:pt x="955082" y="2780355"/>
                  <a:pt x="929706" y="2768887"/>
                </a:cubicBezTo>
                <a:cubicBezTo>
                  <a:pt x="907942" y="2759221"/>
                  <a:pt x="886908" y="2748878"/>
                  <a:pt x="866228" y="2738917"/>
                </a:cubicBezTo>
                <a:cubicBezTo>
                  <a:pt x="865754" y="2738825"/>
                  <a:pt x="865486" y="2738537"/>
                  <a:pt x="865119" y="2738348"/>
                </a:cubicBezTo>
                <a:cubicBezTo>
                  <a:pt x="862053" y="2736925"/>
                  <a:pt x="859006" y="2735312"/>
                  <a:pt x="856030" y="2733983"/>
                </a:cubicBezTo>
                <a:cubicBezTo>
                  <a:pt x="832076" y="2722795"/>
                  <a:pt x="809327" y="2711021"/>
                  <a:pt x="787761" y="2700105"/>
                </a:cubicBezTo>
                <a:cubicBezTo>
                  <a:pt x="766092" y="2689285"/>
                  <a:pt x="745965" y="2678456"/>
                  <a:pt x="727321" y="2668389"/>
                </a:cubicBezTo>
                <a:cubicBezTo>
                  <a:pt x="652789" y="2628592"/>
                  <a:pt x="605190" y="2597757"/>
                  <a:pt x="605190" y="2597757"/>
                </a:cubicBezTo>
                <a:cubicBezTo>
                  <a:pt x="605190" y="2597757"/>
                  <a:pt x="661155" y="2612307"/>
                  <a:pt x="741641" y="2640537"/>
                </a:cubicBezTo>
                <a:cubicBezTo>
                  <a:pt x="761889" y="2647524"/>
                  <a:pt x="783634" y="2655076"/>
                  <a:pt x="806441" y="2663775"/>
                </a:cubicBezTo>
                <a:cubicBezTo>
                  <a:pt x="826168" y="2671242"/>
                  <a:pt x="846931" y="2678994"/>
                  <a:pt x="868032" y="2687319"/>
                </a:cubicBezTo>
                <a:cubicBezTo>
                  <a:pt x="869603" y="2684620"/>
                  <a:pt x="871173" y="2681921"/>
                  <a:pt x="872726" y="2679414"/>
                </a:cubicBezTo>
                <a:cubicBezTo>
                  <a:pt x="867088" y="2676471"/>
                  <a:pt x="861448" y="2673527"/>
                  <a:pt x="856092" y="2670677"/>
                </a:cubicBezTo>
                <a:cubicBezTo>
                  <a:pt x="838790" y="2661848"/>
                  <a:pt x="822661" y="2652821"/>
                  <a:pt x="807922" y="2644457"/>
                </a:cubicBezTo>
                <a:cubicBezTo>
                  <a:pt x="748554" y="2611389"/>
                  <a:pt x="711095" y="2585008"/>
                  <a:pt x="711095" y="2585008"/>
                </a:cubicBezTo>
                <a:cubicBezTo>
                  <a:pt x="711095" y="2585008"/>
                  <a:pt x="756726" y="2595105"/>
                  <a:pt x="822140" y="2616704"/>
                </a:cubicBezTo>
                <a:cubicBezTo>
                  <a:pt x="825237" y="2617741"/>
                  <a:pt x="828703" y="2618970"/>
                  <a:pt x="831992" y="2620007"/>
                </a:cubicBezTo>
                <a:cubicBezTo>
                  <a:pt x="832072" y="2615491"/>
                  <a:pt x="832344" y="2610975"/>
                  <a:pt x="832601" y="2606650"/>
                </a:cubicBezTo>
                <a:cubicBezTo>
                  <a:pt x="830380" y="2605509"/>
                  <a:pt x="828072" y="2604275"/>
                  <a:pt x="825939" y="2603232"/>
                </a:cubicBezTo>
                <a:cubicBezTo>
                  <a:pt x="803232" y="2592131"/>
                  <a:pt x="782278" y="2580827"/>
                  <a:pt x="762786" y="2570474"/>
                </a:cubicBezTo>
                <a:cubicBezTo>
                  <a:pt x="755120" y="2566392"/>
                  <a:pt x="747824" y="2562496"/>
                  <a:pt x="740721" y="2558601"/>
                </a:cubicBezTo>
                <a:cubicBezTo>
                  <a:pt x="724372" y="2552264"/>
                  <a:pt x="708006" y="2546121"/>
                  <a:pt x="692308" y="2540067"/>
                </a:cubicBezTo>
                <a:cubicBezTo>
                  <a:pt x="671634" y="2532411"/>
                  <a:pt x="651955" y="2524368"/>
                  <a:pt x="633191" y="2516893"/>
                </a:cubicBezTo>
                <a:cubicBezTo>
                  <a:pt x="614293" y="2509899"/>
                  <a:pt x="596792" y="2502320"/>
                  <a:pt x="580369" y="2495696"/>
                </a:cubicBezTo>
                <a:cubicBezTo>
                  <a:pt x="515067" y="2469197"/>
                  <a:pt x="472137" y="2448420"/>
                  <a:pt x="472137" y="2448420"/>
                </a:cubicBezTo>
                <a:cubicBezTo>
                  <a:pt x="472137" y="2448420"/>
                  <a:pt x="521092" y="2452060"/>
                  <a:pt x="591597" y="2466809"/>
                </a:cubicBezTo>
                <a:cubicBezTo>
                  <a:pt x="609338" y="2470254"/>
                  <a:pt x="628368" y="2474460"/>
                  <a:pt x="648300" y="2479430"/>
                </a:cubicBezTo>
                <a:cubicBezTo>
                  <a:pt x="668232" y="2484401"/>
                  <a:pt x="689406" y="2489458"/>
                  <a:pt x="710755" y="2495956"/>
                </a:cubicBezTo>
                <a:cubicBezTo>
                  <a:pt x="732101" y="2502457"/>
                  <a:pt x="754461" y="2508370"/>
                  <a:pt x="776577" y="2516113"/>
                </a:cubicBezTo>
                <a:cubicBezTo>
                  <a:pt x="779389" y="2517056"/>
                  <a:pt x="782293" y="2518094"/>
                  <a:pt x="785108" y="2519040"/>
                </a:cubicBezTo>
                <a:cubicBezTo>
                  <a:pt x="785349" y="2518462"/>
                  <a:pt x="785499" y="2517788"/>
                  <a:pt x="785634" y="2517306"/>
                </a:cubicBezTo>
                <a:cubicBezTo>
                  <a:pt x="769640" y="2511353"/>
                  <a:pt x="754286" y="2504626"/>
                  <a:pt x="739045" y="2498859"/>
                </a:cubicBezTo>
                <a:cubicBezTo>
                  <a:pt x="722311" y="2492524"/>
                  <a:pt x="706619" y="2485224"/>
                  <a:pt x="691411" y="2479072"/>
                </a:cubicBezTo>
                <a:cubicBezTo>
                  <a:pt x="676204" y="2472920"/>
                  <a:pt x="662096" y="2466281"/>
                  <a:pt x="648978" y="2460503"/>
                </a:cubicBezTo>
                <a:cubicBezTo>
                  <a:pt x="596522" y="2437189"/>
                  <a:pt x="562605" y="2418184"/>
                  <a:pt x="562605" y="2418184"/>
                </a:cubicBezTo>
                <a:cubicBezTo>
                  <a:pt x="562605" y="2418184"/>
                  <a:pt x="602813" y="2420341"/>
                  <a:pt x="660382" y="2431806"/>
                </a:cubicBezTo>
                <a:cubicBezTo>
                  <a:pt x="674819" y="2434408"/>
                  <a:pt x="690351" y="2437770"/>
                  <a:pt x="706608" y="2441706"/>
                </a:cubicBezTo>
                <a:cubicBezTo>
                  <a:pt x="710771" y="2442641"/>
                  <a:pt x="715114" y="2443768"/>
                  <a:pt x="719368" y="2444798"/>
                </a:cubicBezTo>
                <a:cubicBezTo>
                  <a:pt x="719905" y="2444123"/>
                  <a:pt x="720234" y="2443639"/>
                  <a:pt x="720784" y="2442772"/>
                </a:cubicBezTo>
                <a:cubicBezTo>
                  <a:pt x="720426" y="2443640"/>
                  <a:pt x="720187" y="2444218"/>
                  <a:pt x="719842" y="2444894"/>
                </a:cubicBezTo>
                <a:cubicBezTo>
                  <a:pt x="721071" y="2445172"/>
                  <a:pt x="722301" y="2445453"/>
                  <a:pt x="723620" y="2445830"/>
                </a:cubicBezTo>
                <a:cubicBezTo>
                  <a:pt x="725152" y="2444764"/>
                  <a:pt x="726582" y="2443794"/>
                  <a:pt x="727905" y="2442921"/>
                </a:cubicBezTo>
                <a:cubicBezTo>
                  <a:pt x="727343" y="2442732"/>
                  <a:pt x="726973" y="2442544"/>
                  <a:pt x="726409" y="2442354"/>
                </a:cubicBezTo>
                <a:cubicBezTo>
                  <a:pt x="704209" y="2434517"/>
                  <a:pt x="683329" y="2425804"/>
                  <a:pt x="663233" y="2418147"/>
                </a:cubicBezTo>
                <a:cubicBezTo>
                  <a:pt x="643152" y="2410294"/>
                  <a:pt x="624196" y="2402822"/>
                  <a:pt x="606738" y="2395917"/>
                </a:cubicBezTo>
                <a:cubicBezTo>
                  <a:pt x="536810" y="2368195"/>
                  <a:pt x="490948" y="2346766"/>
                  <a:pt x="490948" y="2346766"/>
                </a:cubicBezTo>
                <a:cubicBezTo>
                  <a:pt x="490948" y="2346766"/>
                  <a:pt x="542927" y="2351155"/>
                  <a:pt x="617876" y="2366932"/>
                </a:cubicBezTo>
                <a:cubicBezTo>
                  <a:pt x="636550" y="2370758"/>
                  <a:pt x="656914" y="2375148"/>
                  <a:pt x="678060" y="2380592"/>
                </a:cubicBezTo>
                <a:cubicBezTo>
                  <a:pt x="695072" y="2384713"/>
                  <a:pt x="713001" y="2389408"/>
                  <a:pt x="731092" y="2394487"/>
                </a:cubicBezTo>
                <a:cubicBezTo>
                  <a:pt x="733006" y="2391111"/>
                  <a:pt x="734814" y="2387834"/>
                  <a:pt x="736313" y="2384848"/>
                </a:cubicBezTo>
                <a:cubicBezTo>
                  <a:pt x="721562" y="2378980"/>
                  <a:pt x="707929" y="2372436"/>
                  <a:pt x="695287" y="2366749"/>
                </a:cubicBezTo>
                <a:cubicBezTo>
                  <a:pt x="692221" y="2365328"/>
                  <a:pt x="689527" y="2364095"/>
                  <a:pt x="686551" y="2362767"/>
                </a:cubicBezTo>
                <a:lnTo>
                  <a:pt x="678603" y="2375111"/>
                </a:lnTo>
                <a:cubicBezTo>
                  <a:pt x="677902" y="2369545"/>
                  <a:pt x="677481" y="2364072"/>
                  <a:pt x="677358" y="2358500"/>
                </a:cubicBezTo>
                <a:cubicBezTo>
                  <a:pt x="669467" y="2354802"/>
                  <a:pt x="662332" y="2351293"/>
                  <a:pt x="655568" y="2347971"/>
                </a:cubicBezTo>
                <a:cubicBezTo>
                  <a:pt x="651894" y="2346935"/>
                  <a:pt x="648237" y="2345709"/>
                  <a:pt x="644545" y="2344866"/>
                </a:cubicBezTo>
                <a:cubicBezTo>
                  <a:pt x="634719" y="2342430"/>
                  <a:pt x="625449" y="2339124"/>
                  <a:pt x="616114" y="2336587"/>
                </a:cubicBezTo>
                <a:cubicBezTo>
                  <a:pt x="606763" y="2334243"/>
                  <a:pt x="597862" y="2331127"/>
                  <a:pt x="589402" y="2328487"/>
                </a:cubicBezTo>
                <a:cubicBezTo>
                  <a:pt x="580913" y="2326236"/>
                  <a:pt x="572886" y="2323017"/>
                  <a:pt x="565464" y="2320662"/>
                </a:cubicBezTo>
                <a:cubicBezTo>
                  <a:pt x="535719" y="2310755"/>
                  <a:pt x="515500" y="2301081"/>
                  <a:pt x="515500" y="2301081"/>
                </a:cubicBezTo>
                <a:cubicBezTo>
                  <a:pt x="515500" y="2301081"/>
                  <a:pt x="538129" y="2293064"/>
                  <a:pt x="571667" y="2290748"/>
                </a:cubicBezTo>
                <a:cubicBezTo>
                  <a:pt x="580023" y="2289929"/>
                  <a:pt x="589103" y="2289680"/>
                  <a:pt x="598641" y="2289719"/>
                </a:cubicBezTo>
                <a:cubicBezTo>
                  <a:pt x="608164" y="2289948"/>
                  <a:pt x="618281" y="2289983"/>
                  <a:pt x="628500" y="2291169"/>
                </a:cubicBezTo>
                <a:cubicBezTo>
                  <a:pt x="638610" y="2292452"/>
                  <a:pt x="649363" y="2292964"/>
                  <a:pt x="659871" y="2295302"/>
                </a:cubicBezTo>
                <a:cubicBezTo>
                  <a:pt x="666333" y="2296414"/>
                  <a:pt x="672853" y="2298008"/>
                  <a:pt x="679391" y="2299408"/>
                </a:cubicBezTo>
                <a:cubicBezTo>
                  <a:pt x="679316" y="2299121"/>
                  <a:pt x="679333" y="2298927"/>
                  <a:pt x="679348" y="2298736"/>
                </a:cubicBezTo>
                <a:cubicBezTo>
                  <a:pt x="675112" y="2297514"/>
                  <a:pt x="670874" y="2296290"/>
                  <a:pt x="666636" y="2295068"/>
                </a:cubicBezTo>
                <a:cubicBezTo>
                  <a:pt x="658307" y="2293197"/>
                  <a:pt x="650595" y="2289689"/>
                  <a:pt x="642579" y="2287528"/>
                </a:cubicBezTo>
                <a:cubicBezTo>
                  <a:pt x="634667" y="2285272"/>
                  <a:pt x="627324" y="2281954"/>
                  <a:pt x="620094" y="2279598"/>
                </a:cubicBezTo>
                <a:cubicBezTo>
                  <a:pt x="612955" y="2277336"/>
                  <a:pt x="606367" y="2274204"/>
                  <a:pt x="600014" y="2271746"/>
                </a:cubicBezTo>
                <a:cubicBezTo>
                  <a:pt x="575105" y="2261619"/>
                  <a:pt x="558405" y="2251345"/>
                  <a:pt x="558405" y="2251345"/>
                </a:cubicBezTo>
                <a:cubicBezTo>
                  <a:pt x="558405" y="2251345"/>
                  <a:pt x="578182" y="2244021"/>
                  <a:pt x="606987" y="2241827"/>
                </a:cubicBezTo>
                <a:cubicBezTo>
                  <a:pt x="612820" y="2241217"/>
                  <a:pt x="619289" y="2241079"/>
                  <a:pt x="625846" y="2241040"/>
                </a:cubicBezTo>
                <a:cubicBezTo>
                  <a:pt x="626420" y="2238731"/>
                  <a:pt x="627099" y="2236325"/>
                  <a:pt x="627987" y="2233726"/>
                </a:cubicBezTo>
                <a:cubicBezTo>
                  <a:pt x="621498" y="2231748"/>
                  <a:pt x="615096" y="2229866"/>
                  <a:pt x="608962" y="2228269"/>
                </a:cubicBezTo>
                <a:cubicBezTo>
                  <a:pt x="598961" y="2225641"/>
                  <a:pt x="589479" y="2222530"/>
                  <a:pt x="580723" y="2219989"/>
                </a:cubicBezTo>
                <a:cubicBezTo>
                  <a:pt x="545611" y="2209730"/>
                  <a:pt x="521725" y="2200079"/>
                  <a:pt x="521725" y="2200079"/>
                </a:cubicBezTo>
                <a:cubicBezTo>
                  <a:pt x="521725" y="2200079"/>
                  <a:pt x="547916" y="2192138"/>
                  <a:pt x="586733" y="2190077"/>
                </a:cubicBezTo>
                <a:cubicBezTo>
                  <a:pt x="596423" y="2189439"/>
                  <a:pt x="606958" y="2189088"/>
                  <a:pt x="618009" y="2189500"/>
                </a:cubicBezTo>
                <a:cubicBezTo>
                  <a:pt x="626478" y="2189642"/>
                  <a:pt x="635392" y="2190259"/>
                  <a:pt x="644393" y="2190973"/>
                </a:cubicBezTo>
                <a:cubicBezTo>
                  <a:pt x="645863" y="2187121"/>
                  <a:pt x="647217" y="2183558"/>
                  <a:pt x="648447" y="2180285"/>
                </a:cubicBezTo>
                <a:cubicBezTo>
                  <a:pt x="647127" y="2179909"/>
                  <a:pt x="646018" y="2179339"/>
                  <a:pt x="644612" y="2178868"/>
                </a:cubicBezTo>
                <a:cubicBezTo>
                  <a:pt x="640907" y="2178219"/>
                  <a:pt x="637182" y="2177759"/>
                  <a:pt x="633478" y="2177109"/>
                </a:cubicBezTo>
                <a:cubicBezTo>
                  <a:pt x="632193" y="2178654"/>
                  <a:pt x="630912" y="2180200"/>
                  <a:pt x="629316" y="2182036"/>
                </a:cubicBezTo>
                <a:cubicBezTo>
                  <a:pt x="630512" y="2180394"/>
                  <a:pt x="631424" y="2178660"/>
                  <a:pt x="632618" y="2177020"/>
                </a:cubicBezTo>
                <a:cubicBezTo>
                  <a:pt x="628334" y="2176373"/>
                  <a:pt x="624050" y="2175728"/>
                  <a:pt x="619764" y="2175079"/>
                </a:cubicBezTo>
                <a:cubicBezTo>
                  <a:pt x="607844" y="2173520"/>
                  <a:pt x="596404" y="2170803"/>
                  <a:pt x="585095" y="2168856"/>
                </a:cubicBezTo>
                <a:cubicBezTo>
                  <a:pt x="573873" y="2167002"/>
                  <a:pt x="563099" y="2164379"/>
                  <a:pt x="552873" y="2162136"/>
                </a:cubicBezTo>
                <a:cubicBezTo>
                  <a:pt x="542527" y="2160182"/>
                  <a:pt x="532926" y="2157358"/>
                  <a:pt x="524049" y="2155107"/>
                </a:cubicBezTo>
                <a:cubicBezTo>
                  <a:pt x="488369" y="2145910"/>
                  <a:pt x="464900" y="2135870"/>
                  <a:pt x="464900" y="2135870"/>
                </a:cubicBezTo>
                <a:cubicBezTo>
                  <a:pt x="464900" y="2135870"/>
                  <a:pt x="490866" y="2128314"/>
                  <a:pt x="529111" y="2125007"/>
                </a:cubicBezTo>
                <a:cubicBezTo>
                  <a:pt x="538729" y="2124084"/>
                  <a:pt x="549101" y="2123348"/>
                  <a:pt x="559917" y="2123089"/>
                </a:cubicBezTo>
                <a:cubicBezTo>
                  <a:pt x="570733" y="2122832"/>
                  <a:pt x="582247" y="2122281"/>
                  <a:pt x="594054" y="2122882"/>
                </a:cubicBezTo>
                <a:cubicBezTo>
                  <a:pt x="605859" y="2123483"/>
                  <a:pt x="618114" y="2123313"/>
                  <a:pt x="630242" y="2124678"/>
                </a:cubicBezTo>
                <a:cubicBezTo>
                  <a:pt x="641141" y="2125765"/>
                  <a:pt x="652146" y="2126755"/>
                  <a:pt x="663133" y="2127936"/>
                </a:cubicBezTo>
                <a:cubicBezTo>
                  <a:pt x="654666" y="2126546"/>
                  <a:pt x="646204" y="2125156"/>
                  <a:pt x="637826" y="2123864"/>
                </a:cubicBezTo>
                <a:cubicBezTo>
                  <a:pt x="628102" y="2122579"/>
                  <a:pt x="618783" y="2119850"/>
                  <a:pt x="609564" y="2118273"/>
                </a:cubicBezTo>
                <a:cubicBezTo>
                  <a:pt x="600342" y="2116696"/>
                  <a:pt x="591602" y="2113962"/>
                  <a:pt x="583288" y="2111898"/>
                </a:cubicBezTo>
                <a:cubicBezTo>
                  <a:pt x="574871" y="2109934"/>
                  <a:pt x="567096" y="2107195"/>
                  <a:pt x="559849" y="2105030"/>
                </a:cubicBezTo>
                <a:cubicBezTo>
                  <a:pt x="530992" y="2096080"/>
                  <a:pt x="512063" y="2085916"/>
                  <a:pt x="512063" y="2085916"/>
                </a:cubicBezTo>
                <a:cubicBezTo>
                  <a:pt x="512063" y="2085916"/>
                  <a:pt x="533682" y="2078484"/>
                  <a:pt x="565193" y="2075026"/>
                </a:cubicBezTo>
                <a:cubicBezTo>
                  <a:pt x="572986" y="2074016"/>
                  <a:pt x="581639" y="2073099"/>
                  <a:pt x="590525" y="2072854"/>
                </a:cubicBezTo>
                <a:cubicBezTo>
                  <a:pt x="599533" y="2072320"/>
                  <a:pt x="609014" y="2071877"/>
                  <a:pt x="618628" y="2072203"/>
                </a:cubicBezTo>
                <a:cubicBezTo>
                  <a:pt x="619872" y="2072291"/>
                  <a:pt x="621134" y="2072188"/>
                  <a:pt x="622380" y="2072274"/>
                </a:cubicBezTo>
                <a:cubicBezTo>
                  <a:pt x="615354" y="2070972"/>
                  <a:pt x="608328" y="2069671"/>
                  <a:pt x="601390" y="2068466"/>
                </a:cubicBezTo>
                <a:cubicBezTo>
                  <a:pt x="589204" y="2066618"/>
                  <a:pt x="577586" y="2063712"/>
                  <a:pt x="566397" y="2061473"/>
                </a:cubicBezTo>
                <a:cubicBezTo>
                  <a:pt x="555294" y="2059332"/>
                  <a:pt x="544817" y="2056609"/>
                  <a:pt x="535082" y="2054268"/>
                </a:cubicBezTo>
                <a:cubicBezTo>
                  <a:pt x="496332" y="2044897"/>
                  <a:pt x="470741" y="2034869"/>
                  <a:pt x="470741" y="2034869"/>
                </a:cubicBezTo>
                <a:cubicBezTo>
                  <a:pt x="470741" y="2034869"/>
                  <a:pt x="498724" y="2027399"/>
                  <a:pt x="540040" y="2024266"/>
                </a:cubicBezTo>
                <a:cubicBezTo>
                  <a:pt x="550324" y="2023434"/>
                  <a:pt x="561485" y="2022501"/>
                  <a:pt x="573249" y="2022428"/>
                </a:cubicBezTo>
                <a:cubicBezTo>
                  <a:pt x="584940" y="2022069"/>
                  <a:pt x="597299" y="2021803"/>
                  <a:pt x="610070" y="2022398"/>
                </a:cubicBezTo>
                <a:cubicBezTo>
                  <a:pt x="622735" y="2023089"/>
                  <a:pt x="636041" y="2023006"/>
                  <a:pt x="649225" y="2024464"/>
                </a:cubicBezTo>
                <a:cubicBezTo>
                  <a:pt x="662229" y="2025730"/>
                  <a:pt x="675322" y="2027090"/>
                  <a:pt x="688415" y="2028450"/>
                </a:cubicBezTo>
                <a:cubicBezTo>
                  <a:pt x="678810" y="2026877"/>
                  <a:pt x="669292" y="2025398"/>
                  <a:pt x="659967" y="2023917"/>
                </a:cubicBezTo>
                <a:cubicBezTo>
                  <a:pt x="650241" y="2022634"/>
                  <a:pt x="640923" y="2019903"/>
                  <a:pt x="631806" y="2018228"/>
                </a:cubicBezTo>
                <a:cubicBezTo>
                  <a:pt x="622690" y="2016556"/>
                  <a:pt x="613951" y="2013824"/>
                  <a:pt x="605636" y="2011761"/>
                </a:cubicBezTo>
                <a:cubicBezTo>
                  <a:pt x="597412" y="2009794"/>
                  <a:pt x="589620" y="2007247"/>
                  <a:pt x="582391" y="2004889"/>
                </a:cubicBezTo>
                <a:cubicBezTo>
                  <a:pt x="553533" y="1995940"/>
                  <a:pt x="534800" y="1985776"/>
                  <a:pt x="534800" y="1985776"/>
                </a:cubicBezTo>
                <a:cubicBezTo>
                  <a:pt x="534800" y="1985776"/>
                  <a:pt x="556313" y="1978439"/>
                  <a:pt x="587822" y="1974979"/>
                </a:cubicBezTo>
                <a:cubicBezTo>
                  <a:pt x="595703" y="1974068"/>
                  <a:pt x="604268" y="1973056"/>
                  <a:pt x="613156" y="1972809"/>
                </a:cubicBezTo>
                <a:cubicBezTo>
                  <a:pt x="622148" y="1972465"/>
                  <a:pt x="631541" y="1971928"/>
                  <a:pt x="641151" y="1972254"/>
                </a:cubicBezTo>
                <a:cubicBezTo>
                  <a:pt x="650764" y="1972581"/>
                  <a:pt x="660809" y="1972326"/>
                  <a:pt x="670743" y="1973418"/>
                </a:cubicBezTo>
                <a:cubicBezTo>
                  <a:pt x="680693" y="1974319"/>
                  <a:pt x="690821" y="1975410"/>
                  <a:pt x="700963" y="1976308"/>
                </a:cubicBezTo>
                <a:cubicBezTo>
                  <a:pt x="710939" y="1978072"/>
                  <a:pt x="720828" y="1979742"/>
                  <a:pt x="730717" y="1981410"/>
                </a:cubicBezTo>
                <a:cubicBezTo>
                  <a:pt x="736616" y="1982335"/>
                  <a:pt x="742379" y="1983740"/>
                  <a:pt x="747952" y="1985147"/>
                </a:cubicBezTo>
                <a:cubicBezTo>
                  <a:pt x="763440" y="1958347"/>
                  <a:pt x="778924" y="1932795"/>
                  <a:pt x="794847" y="1908971"/>
                </a:cubicBezTo>
                <a:cubicBezTo>
                  <a:pt x="792998" y="1908022"/>
                  <a:pt x="791148" y="1907072"/>
                  <a:pt x="789401" y="1906026"/>
                </a:cubicBezTo>
                <a:cubicBezTo>
                  <a:pt x="784685" y="1905957"/>
                  <a:pt x="779742" y="1906277"/>
                  <a:pt x="774233" y="1907657"/>
                </a:cubicBezTo>
                <a:lnTo>
                  <a:pt x="770716" y="1934190"/>
                </a:lnTo>
                <a:lnTo>
                  <a:pt x="769496" y="1934288"/>
                </a:lnTo>
                <a:lnTo>
                  <a:pt x="762470" y="1934850"/>
                </a:lnTo>
                <a:cubicBezTo>
                  <a:pt x="749123" y="1939822"/>
                  <a:pt x="725659" y="1951853"/>
                  <a:pt x="738685" y="1918055"/>
                </a:cubicBezTo>
                <a:cubicBezTo>
                  <a:pt x="742371" y="1916590"/>
                  <a:pt x="753989" y="1906530"/>
                  <a:pt x="753404" y="1911337"/>
                </a:cubicBezTo>
                <a:cubicBezTo>
                  <a:pt x="757153" y="1905550"/>
                  <a:pt x="761245" y="1899088"/>
                  <a:pt x="765252" y="1892531"/>
                </a:cubicBezTo>
                <a:cubicBezTo>
                  <a:pt x="757392" y="1888450"/>
                  <a:pt x="750288" y="1884554"/>
                  <a:pt x="743452" y="1880946"/>
                </a:cubicBezTo>
                <a:cubicBezTo>
                  <a:pt x="738914" y="1886929"/>
                  <a:pt x="734878" y="1890316"/>
                  <a:pt x="732056" y="1888315"/>
                </a:cubicBezTo>
                <a:cubicBezTo>
                  <a:pt x="734177" y="1884749"/>
                  <a:pt x="736092" y="1881374"/>
                  <a:pt x="738005" y="1878000"/>
                </a:cubicBezTo>
                <a:cubicBezTo>
                  <a:pt x="703359" y="1859672"/>
                  <a:pt x="683779" y="1849224"/>
                  <a:pt x="683779" y="1849224"/>
                </a:cubicBezTo>
                <a:cubicBezTo>
                  <a:pt x="683779" y="1849224"/>
                  <a:pt x="704511" y="1857358"/>
                  <a:pt x="741401" y="1871832"/>
                </a:cubicBezTo>
                <a:cubicBezTo>
                  <a:pt x="792405" y="1779586"/>
                  <a:pt x="731033" y="1812334"/>
                  <a:pt x="740832" y="1764338"/>
                </a:cubicBezTo>
                <a:cubicBezTo>
                  <a:pt x="737695" y="1762629"/>
                  <a:pt x="734927" y="1761109"/>
                  <a:pt x="732056" y="1759685"/>
                </a:cubicBezTo>
                <a:cubicBezTo>
                  <a:pt x="722108" y="1784723"/>
                  <a:pt x="757851" y="1763658"/>
                  <a:pt x="707489" y="1825640"/>
                </a:cubicBezTo>
                <a:cubicBezTo>
                  <a:pt x="713466" y="1809079"/>
                  <a:pt x="723910" y="1789804"/>
                  <a:pt x="721354" y="1777427"/>
                </a:cubicBezTo>
                <a:lnTo>
                  <a:pt x="685749" y="1836916"/>
                </a:lnTo>
                <a:cubicBezTo>
                  <a:pt x="671975" y="1782531"/>
                  <a:pt x="690052" y="1725262"/>
                  <a:pt x="649921" y="1718590"/>
                </a:cubicBezTo>
                <a:lnTo>
                  <a:pt x="659261" y="1706909"/>
                </a:lnTo>
                <a:cubicBezTo>
                  <a:pt x="662434" y="1677494"/>
                  <a:pt x="649333" y="1684489"/>
                  <a:pt x="611721" y="1731984"/>
                </a:cubicBezTo>
                <a:cubicBezTo>
                  <a:pt x="626444" y="1703940"/>
                  <a:pt x="643221" y="1694421"/>
                  <a:pt x="654224" y="1669475"/>
                </a:cubicBezTo>
                <a:cubicBezTo>
                  <a:pt x="654029" y="1669476"/>
                  <a:pt x="653852" y="1669284"/>
                  <a:pt x="653660" y="1669286"/>
                </a:cubicBezTo>
                <a:cubicBezTo>
                  <a:pt x="591915" y="1741997"/>
                  <a:pt x="606500" y="1695606"/>
                  <a:pt x="619935" y="1653833"/>
                </a:cubicBezTo>
                <a:cubicBezTo>
                  <a:pt x="593273" y="1641604"/>
                  <a:pt x="567172" y="1629561"/>
                  <a:pt x="542183" y="1618091"/>
                </a:cubicBezTo>
                <a:cubicBezTo>
                  <a:pt x="297939" y="1506128"/>
                  <a:pt x="134986" y="1431422"/>
                  <a:pt x="134986" y="1431422"/>
                </a:cubicBezTo>
                <a:cubicBezTo>
                  <a:pt x="134986" y="1431422"/>
                  <a:pt x="305857" y="1490613"/>
                  <a:pt x="556223" y="1590147"/>
                </a:cubicBezTo>
                <a:cubicBezTo>
                  <a:pt x="575741" y="1597810"/>
                  <a:pt x="595806" y="1605851"/>
                  <a:pt x="616243" y="1614084"/>
                </a:cubicBezTo>
                <a:cubicBezTo>
                  <a:pt x="620890" y="1606754"/>
                  <a:pt x="625640" y="1599330"/>
                  <a:pt x="630005" y="1591905"/>
                </a:cubicBezTo>
                <a:cubicBezTo>
                  <a:pt x="582517" y="1569139"/>
                  <a:pt x="541231" y="1549507"/>
                  <a:pt x="508398" y="1533758"/>
                </a:cubicBezTo>
                <a:cubicBezTo>
                  <a:pt x="451764" y="1506150"/>
                  <a:pt x="419316" y="1490402"/>
                  <a:pt x="419316" y="1490402"/>
                </a:cubicBezTo>
                <a:cubicBezTo>
                  <a:pt x="419316" y="1490402"/>
                  <a:pt x="453636" y="1502105"/>
                  <a:pt x="513233" y="1524123"/>
                </a:cubicBezTo>
                <a:cubicBezTo>
                  <a:pt x="547859" y="1536785"/>
                  <a:pt x="591358" y="1552947"/>
                  <a:pt x="641250" y="1572241"/>
                </a:cubicBezTo>
                <a:cubicBezTo>
                  <a:pt x="644630" y="1566264"/>
                  <a:pt x="647906" y="1560384"/>
                  <a:pt x="651181" y="1554502"/>
                </a:cubicBezTo>
                <a:cubicBezTo>
                  <a:pt x="616331" y="1538674"/>
                  <a:pt x="582695" y="1523316"/>
                  <a:pt x="550450" y="1508623"/>
                </a:cubicBezTo>
                <a:cubicBezTo>
                  <a:pt x="542914" y="1505306"/>
                  <a:pt x="535763" y="1501988"/>
                  <a:pt x="528420" y="1498671"/>
                </a:cubicBezTo>
                <a:cubicBezTo>
                  <a:pt x="489646" y="1484882"/>
                  <a:pt x="468108" y="1477135"/>
                  <a:pt x="468108" y="1477135"/>
                </a:cubicBezTo>
                <a:cubicBezTo>
                  <a:pt x="468108" y="1477135"/>
                  <a:pt x="478585" y="1479858"/>
                  <a:pt x="498026" y="1484925"/>
                </a:cubicBezTo>
                <a:cubicBezTo>
                  <a:pt x="393371" y="1437532"/>
                  <a:pt x="305445" y="1397721"/>
                  <a:pt x="241222" y="1368621"/>
                </a:cubicBezTo>
                <a:cubicBezTo>
                  <a:pt x="166727" y="1334301"/>
                  <a:pt x="124178" y="1314770"/>
                  <a:pt x="124178" y="1314770"/>
                </a:cubicBezTo>
                <a:cubicBezTo>
                  <a:pt x="124178" y="1314770"/>
                  <a:pt x="168446" y="1330927"/>
                  <a:pt x="245864" y="1358986"/>
                </a:cubicBezTo>
                <a:cubicBezTo>
                  <a:pt x="323143" y="1387527"/>
                  <a:pt x="433437" y="1428451"/>
                  <a:pt x="564387" y="1480776"/>
                </a:cubicBezTo>
                <a:cubicBezTo>
                  <a:pt x="597825" y="1493829"/>
                  <a:pt x="632552" y="1507642"/>
                  <a:pt x="668462" y="1522312"/>
                </a:cubicBezTo>
                <a:cubicBezTo>
                  <a:pt x="672577" y="1514411"/>
                  <a:pt x="676780" y="1506603"/>
                  <a:pt x="680790" y="1498797"/>
                </a:cubicBezTo>
                <a:cubicBezTo>
                  <a:pt x="675789" y="1496332"/>
                  <a:pt x="670784" y="1493865"/>
                  <a:pt x="665959" y="1491587"/>
                </a:cubicBezTo>
                <a:cubicBezTo>
                  <a:pt x="635094" y="1480055"/>
                  <a:pt x="605669" y="1468613"/>
                  <a:pt x="577558" y="1458793"/>
                </a:cubicBezTo>
                <a:cubicBezTo>
                  <a:pt x="419316" y="1401927"/>
                  <a:pt x="313416" y="1363859"/>
                  <a:pt x="313416" y="1363859"/>
                </a:cubicBezTo>
                <a:cubicBezTo>
                  <a:pt x="313416" y="1363859"/>
                  <a:pt x="341279" y="1369644"/>
                  <a:pt x="389997" y="1379722"/>
                </a:cubicBezTo>
                <a:cubicBezTo>
                  <a:pt x="438338" y="1390860"/>
                  <a:pt x="507489" y="1406865"/>
                  <a:pt x="589168" y="1429903"/>
                </a:cubicBezTo>
                <a:cubicBezTo>
                  <a:pt x="623990" y="1439007"/>
                  <a:pt x="660850" y="1450311"/>
                  <a:pt x="699503" y="1462084"/>
                </a:cubicBezTo>
                <a:cubicBezTo>
                  <a:pt x="700653" y="1459771"/>
                  <a:pt x="702015" y="1457264"/>
                  <a:pt x="703166" y="1454952"/>
                </a:cubicBezTo>
                <a:cubicBezTo>
                  <a:pt x="665685" y="1440673"/>
                  <a:pt x="631740" y="1427914"/>
                  <a:pt x="601496" y="1417052"/>
                </a:cubicBezTo>
                <a:cubicBezTo>
                  <a:pt x="591975" y="1422679"/>
                  <a:pt x="582213" y="1426583"/>
                  <a:pt x="583693" y="1410819"/>
                </a:cubicBezTo>
                <a:cubicBezTo>
                  <a:pt x="578168" y="1408834"/>
                  <a:pt x="572553" y="1406755"/>
                  <a:pt x="567296" y="1405058"/>
                </a:cubicBezTo>
                <a:cubicBezTo>
                  <a:pt x="491328" y="1378143"/>
                  <a:pt x="447958" y="1362750"/>
                  <a:pt x="447958" y="1362750"/>
                </a:cubicBezTo>
                <a:cubicBezTo>
                  <a:pt x="447958" y="1362750"/>
                  <a:pt x="492872" y="1374579"/>
                  <a:pt x="571284" y="1395139"/>
                </a:cubicBezTo>
                <a:cubicBezTo>
                  <a:pt x="575628" y="1396266"/>
                  <a:pt x="580444" y="1397484"/>
                  <a:pt x="584873" y="1398707"/>
                </a:cubicBezTo>
                <a:lnTo>
                  <a:pt x="585143" y="1398060"/>
                </a:lnTo>
                <a:lnTo>
                  <a:pt x="586257" y="1398315"/>
                </a:lnTo>
                <a:cubicBezTo>
                  <a:pt x="586882" y="1397736"/>
                  <a:pt x="587612" y="1397058"/>
                  <a:pt x="588342" y="1396383"/>
                </a:cubicBezTo>
                <a:cubicBezTo>
                  <a:pt x="587407" y="1396002"/>
                  <a:pt x="586564" y="1395719"/>
                  <a:pt x="585630" y="1395340"/>
                </a:cubicBezTo>
                <a:lnTo>
                  <a:pt x="585500" y="1395928"/>
                </a:lnTo>
                <a:lnTo>
                  <a:pt x="560557" y="1386079"/>
                </a:lnTo>
                <a:cubicBezTo>
                  <a:pt x="523717" y="1371029"/>
                  <a:pt x="502629" y="1362512"/>
                  <a:pt x="502629" y="1362512"/>
                </a:cubicBezTo>
                <a:cubicBezTo>
                  <a:pt x="502629" y="1362512"/>
                  <a:pt x="525322" y="1366696"/>
                  <a:pt x="564460" y="1376065"/>
                </a:cubicBezTo>
                <a:cubicBezTo>
                  <a:pt x="575530" y="1378590"/>
                  <a:pt x="588112" y="1381492"/>
                  <a:pt x="601715" y="1384867"/>
                </a:cubicBezTo>
                <a:cubicBezTo>
                  <a:pt x="605101" y="1377642"/>
                  <a:pt x="608428" y="1369937"/>
                  <a:pt x="611772" y="1362037"/>
                </a:cubicBezTo>
                <a:cubicBezTo>
                  <a:pt x="605033" y="1359581"/>
                  <a:pt x="597820" y="1357033"/>
                  <a:pt x="591275" y="1354573"/>
                </a:cubicBezTo>
                <a:cubicBezTo>
                  <a:pt x="585776" y="1366424"/>
                  <a:pt x="580618" y="1375293"/>
                  <a:pt x="576637" y="1373301"/>
                </a:cubicBezTo>
                <a:cubicBezTo>
                  <a:pt x="579964" y="1365594"/>
                  <a:pt x="582740" y="1358758"/>
                  <a:pt x="585186" y="1352402"/>
                </a:cubicBezTo>
                <a:cubicBezTo>
                  <a:pt x="420763" y="1294517"/>
                  <a:pt x="311144" y="1255992"/>
                  <a:pt x="311144" y="1255992"/>
                </a:cubicBezTo>
                <a:cubicBezTo>
                  <a:pt x="311144" y="1255992"/>
                  <a:pt x="340519" y="1262152"/>
                  <a:pt x="391873" y="1272984"/>
                </a:cubicBezTo>
                <a:cubicBezTo>
                  <a:pt x="417647" y="1278397"/>
                  <a:pt x="448665" y="1285701"/>
                  <a:pt x="483991" y="1294514"/>
                </a:cubicBezTo>
                <a:cubicBezTo>
                  <a:pt x="495906" y="1297327"/>
                  <a:pt x="508366" y="1300516"/>
                  <a:pt x="521214" y="1303704"/>
                </a:cubicBezTo>
                <a:cubicBezTo>
                  <a:pt x="513182" y="1262829"/>
                  <a:pt x="514644" y="1224874"/>
                  <a:pt x="484035" y="1225540"/>
                </a:cubicBezTo>
                <a:lnTo>
                  <a:pt x="491541" y="1212719"/>
                </a:lnTo>
                <a:cubicBezTo>
                  <a:pt x="491566" y="1206475"/>
                  <a:pt x="490950" y="1202253"/>
                  <a:pt x="489714" y="1199666"/>
                </a:cubicBezTo>
                <a:cubicBezTo>
                  <a:pt x="487640" y="1199101"/>
                  <a:pt x="485479" y="1198443"/>
                  <a:pt x="483492" y="1197974"/>
                </a:cubicBezTo>
                <a:cubicBezTo>
                  <a:pt x="477007" y="1201856"/>
                  <a:pt x="466419" y="1217002"/>
                  <a:pt x="450135" y="1245249"/>
                </a:cubicBezTo>
                <a:cubicBezTo>
                  <a:pt x="458172" y="1223586"/>
                  <a:pt x="468137" y="1211324"/>
                  <a:pt x="475934" y="1196099"/>
                </a:cubicBezTo>
                <a:cubicBezTo>
                  <a:pt x="474423" y="1195724"/>
                  <a:pt x="473016" y="1195252"/>
                  <a:pt x="471594" y="1194972"/>
                </a:cubicBezTo>
                <a:cubicBezTo>
                  <a:pt x="440646" y="1241080"/>
                  <a:pt x="440965" y="1219463"/>
                  <a:pt x="446300" y="1188403"/>
                </a:cubicBezTo>
                <a:cubicBezTo>
                  <a:pt x="409209" y="1178733"/>
                  <a:pt x="389102" y="1173572"/>
                  <a:pt x="389102" y="1173572"/>
                </a:cubicBezTo>
                <a:cubicBezTo>
                  <a:pt x="389102" y="1173572"/>
                  <a:pt x="409394" y="1177676"/>
                  <a:pt x="446848" y="1185229"/>
                </a:cubicBezTo>
                <a:cubicBezTo>
                  <a:pt x="447443" y="1181479"/>
                  <a:pt x="448247" y="1177536"/>
                  <a:pt x="448948" y="1173688"/>
                </a:cubicBezTo>
                <a:cubicBezTo>
                  <a:pt x="357423" y="1151959"/>
                  <a:pt x="278325" y="1135054"/>
                  <a:pt x="216067" y="1120832"/>
                </a:cubicBezTo>
                <a:cubicBezTo>
                  <a:pt x="114445" y="1101181"/>
                  <a:pt x="56374" y="1090008"/>
                  <a:pt x="56374" y="1090008"/>
                </a:cubicBezTo>
                <a:cubicBezTo>
                  <a:pt x="56374" y="1090008"/>
                  <a:pt x="115427" y="1097429"/>
                  <a:pt x="218740" y="1110537"/>
                </a:cubicBezTo>
                <a:cubicBezTo>
                  <a:pt x="277203" y="1120459"/>
                  <a:pt x="350853" y="1132114"/>
                  <a:pt x="435162" y="1147739"/>
                </a:cubicBezTo>
                <a:lnTo>
                  <a:pt x="435404" y="1147192"/>
                </a:lnTo>
                <a:lnTo>
                  <a:pt x="452301" y="1150324"/>
                </a:lnTo>
                <a:cubicBezTo>
                  <a:pt x="455760" y="1130993"/>
                  <a:pt x="456694" y="1118002"/>
                  <a:pt x="447538" y="1128333"/>
                </a:cubicBezTo>
                <a:lnTo>
                  <a:pt x="436774" y="1144086"/>
                </a:lnTo>
                <a:lnTo>
                  <a:pt x="452549" y="1108342"/>
                </a:lnTo>
                <a:cubicBezTo>
                  <a:pt x="442444" y="1105810"/>
                  <a:pt x="436680" y="1104404"/>
                  <a:pt x="436680" y="1104404"/>
                </a:cubicBezTo>
                <a:cubicBezTo>
                  <a:pt x="436680" y="1104404"/>
                  <a:pt x="442579" y="1105328"/>
                  <a:pt x="453148" y="1106898"/>
                </a:cubicBezTo>
                <a:cubicBezTo>
                  <a:pt x="457918" y="1095725"/>
                  <a:pt x="462316" y="1084363"/>
                  <a:pt x="466697" y="1073194"/>
                </a:cubicBezTo>
                <a:cubicBezTo>
                  <a:pt x="430063" y="1065058"/>
                  <a:pt x="394833" y="1057396"/>
                  <a:pt x="361694" y="1050104"/>
                </a:cubicBezTo>
                <a:cubicBezTo>
                  <a:pt x="324584" y="1041877"/>
                  <a:pt x="289936" y="1034211"/>
                  <a:pt x="257851" y="1027010"/>
                </a:cubicBezTo>
                <a:cubicBezTo>
                  <a:pt x="225645" y="1020098"/>
                  <a:pt x="195775" y="1015283"/>
                  <a:pt x="168930" y="1009973"/>
                </a:cubicBezTo>
                <a:cubicBezTo>
                  <a:pt x="61499" y="989494"/>
                  <a:pt x="0" y="977764"/>
                  <a:pt x="0" y="977764"/>
                </a:cubicBezTo>
                <a:cubicBezTo>
                  <a:pt x="0" y="977764"/>
                  <a:pt x="62376" y="985836"/>
                  <a:pt x="171499" y="999773"/>
                </a:cubicBezTo>
                <a:cubicBezTo>
                  <a:pt x="198659" y="1003547"/>
                  <a:pt x="229130" y="1006916"/>
                  <a:pt x="261759" y="1012193"/>
                </a:cubicBezTo>
                <a:cubicBezTo>
                  <a:pt x="294355" y="1017854"/>
                  <a:pt x="329620" y="1023883"/>
                  <a:pt x="367259" y="1030379"/>
                </a:cubicBezTo>
                <a:cubicBezTo>
                  <a:pt x="401472" y="1036318"/>
                  <a:pt x="437862" y="1042725"/>
                  <a:pt x="475869" y="1049410"/>
                </a:cubicBezTo>
                <a:cubicBezTo>
                  <a:pt x="480916" y="1036025"/>
                  <a:pt x="485767" y="1022644"/>
                  <a:pt x="490410" y="1009453"/>
                </a:cubicBezTo>
                <a:cubicBezTo>
                  <a:pt x="465170" y="997503"/>
                  <a:pt x="452407" y="988551"/>
                  <a:pt x="423350" y="984405"/>
                </a:cubicBezTo>
                <a:lnTo>
                  <a:pt x="425346" y="982375"/>
                </a:lnTo>
                <a:cubicBezTo>
                  <a:pt x="414711" y="975715"/>
                  <a:pt x="407809" y="976431"/>
                  <a:pt x="399805" y="984741"/>
                </a:cubicBezTo>
                <a:cubicBezTo>
                  <a:pt x="398822" y="979078"/>
                  <a:pt x="408142" y="978253"/>
                  <a:pt x="404828" y="972800"/>
                </a:cubicBezTo>
                <a:cubicBezTo>
                  <a:pt x="376104" y="996414"/>
                  <a:pt x="369134" y="943717"/>
                  <a:pt x="350884" y="960640"/>
                </a:cubicBezTo>
                <a:cubicBezTo>
                  <a:pt x="358830" y="938879"/>
                  <a:pt x="337113" y="912115"/>
                  <a:pt x="353261" y="897316"/>
                </a:cubicBezTo>
                <a:lnTo>
                  <a:pt x="343940" y="898144"/>
                </a:lnTo>
                <a:cubicBezTo>
                  <a:pt x="350679" y="884076"/>
                  <a:pt x="371081" y="903357"/>
                  <a:pt x="380343" y="889082"/>
                </a:cubicBezTo>
                <a:lnTo>
                  <a:pt x="403317" y="909885"/>
                </a:lnTo>
                <a:cubicBezTo>
                  <a:pt x="404070" y="904212"/>
                  <a:pt x="410926" y="896966"/>
                  <a:pt x="407008" y="894204"/>
                </a:cubicBezTo>
                <a:cubicBezTo>
                  <a:pt x="413767" y="895220"/>
                  <a:pt x="419996" y="895661"/>
                  <a:pt x="413364" y="885999"/>
                </a:cubicBezTo>
                <a:cubicBezTo>
                  <a:pt x="440697" y="911291"/>
                  <a:pt x="473568" y="918295"/>
                  <a:pt x="507088" y="923279"/>
                </a:cubicBezTo>
                <a:cubicBezTo>
                  <a:pt x="511564" y="923921"/>
                  <a:pt x="515937" y="924664"/>
                  <a:pt x="520311" y="925407"/>
                </a:cubicBezTo>
                <a:cubicBezTo>
                  <a:pt x="526515" y="908461"/>
                  <a:pt x="532879" y="891900"/>
                  <a:pt x="539494" y="875818"/>
                </a:cubicBezTo>
                <a:cubicBezTo>
                  <a:pt x="443688" y="846334"/>
                  <a:pt x="389719" y="829755"/>
                  <a:pt x="389719" y="829755"/>
                </a:cubicBezTo>
                <a:cubicBezTo>
                  <a:pt x="389719" y="829755"/>
                  <a:pt x="407486" y="834065"/>
                  <a:pt x="440652" y="842220"/>
                </a:cubicBezTo>
                <a:cubicBezTo>
                  <a:pt x="466065" y="848502"/>
                  <a:pt x="500548" y="857033"/>
                  <a:pt x="542943" y="867823"/>
                </a:cubicBezTo>
                <a:cubicBezTo>
                  <a:pt x="553333" y="843261"/>
                  <a:pt x="564401" y="819851"/>
                  <a:pt x="577034" y="798544"/>
                </a:cubicBezTo>
                <a:lnTo>
                  <a:pt x="561717" y="810260"/>
                </a:lnTo>
                <a:cubicBezTo>
                  <a:pt x="602292" y="727686"/>
                  <a:pt x="589478" y="818449"/>
                  <a:pt x="634148" y="732968"/>
                </a:cubicBezTo>
                <a:lnTo>
                  <a:pt x="621245" y="830744"/>
                </a:lnTo>
                <a:cubicBezTo>
                  <a:pt x="634829" y="798959"/>
                  <a:pt x="660756" y="754132"/>
                  <a:pt x="661286" y="741736"/>
                </a:cubicBezTo>
                <a:cubicBezTo>
                  <a:pt x="667394" y="742467"/>
                  <a:pt x="673902" y="740699"/>
                  <a:pt x="682449" y="713941"/>
                </a:cubicBezTo>
                <a:cubicBezTo>
                  <a:pt x="660632" y="702547"/>
                  <a:pt x="643419" y="693812"/>
                  <a:pt x="613909" y="684579"/>
                </a:cubicBezTo>
                <a:lnTo>
                  <a:pt x="616407" y="683507"/>
                </a:lnTo>
                <a:cubicBezTo>
                  <a:pt x="614838" y="682653"/>
                  <a:pt x="613447" y="681987"/>
                  <a:pt x="611967" y="681229"/>
                </a:cubicBezTo>
                <a:lnTo>
                  <a:pt x="583368" y="749321"/>
                </a:lnTo>
                <a:cubicBezTo>
                  <a:pt x="590402" y="729295"/>
                  <a:pt x="582794" y="735108"/>
                  <a:pt x="578894" y="738012"/>
                </a:cubicBezTo>
                <a:lnTo>
                  <a:pt x="610116" y="680280"/>
                </a:lnTo>
                <a:cubicBezTo>
                  <a:pt x="599369" y="674965"/>
                  <a:pt x="591436" y="674148"/>
                  <a:pt x="583127" y="677945"/>
                </a:cubicBezTo>
                <a:cubicBezTo>
                  <a:pt x="581397" y="673152"/>
                  <a:pt x="593687" y="674903"/>
                  <a:pt x="588816" y="669650"/>
                </a:cubicBezTo>
                <a:cubicBezTo>
                  <a:pt x="552613" y="681013"/>
                  <a:pt x="539251" y="636906"/>
                  <a:pt x="516470" y="645593"/>
                </a:cubicBezTo>
                <a:cubicBezTo>
                  <a:pt x="518519" y="641740"/>
                  <a:pt x="518319" y="637129"/>
                  <a:pt x="516975" y="632334"/>
                </a:cubicBezTo>
                <a:cubicBezTo>
                  <a:pt x="496247" y="626505"/>
                  <a:pt x="478156" y="621427"/>
                  <a:pt x="463459" y="617291"/>
                </a:cubicBezTo>
                <a:cubicBezTo>
                  <a:pt x="431703" y="609606"/>
                  <a:pt x="414690" y="605483"/>
                  <a:pt x="414690" y="605483"/>
                </a:cubicBezTo>
                <a:cubicBezTo>
                  <a:pt x="414690" y="605483"/>
                  <a:pt x="431973" y="608645"/>
                  <a:pt x="464360" y="614498"/>
                </a:cubicBezTo>
                <a:cubicBezTo>
                  <a:pt x="478276" y="617584"/>
                  <a:pt x="495409" y="621418"/>
                  <a:pt x="514721" y="625719"/>
                </a:cubicBezTo>
                <a:cubicBezTo>
                  <a:pt x="509584" y="613070"/>
                  <a:pt x="501854" y="600341"/>
                  <a:pt x="514781" y="595459"/>
                </a:cubicBezTo>
                <a:lnTo>
                  <a:pt x="502492" y="593710"/>
                </a:lnTo>
                <a:cubicBezTo>
                  <a:pt x="510398" y="584245"/>
                  <a:pt x="538773" y="605016"/>
                  <a:pt x="549820" y="596014"/>
                </a:cubicBezTo>
                <a:lnTo>
                  <a:pt x="581790" y="618777"/>
                </a:lnTo>
                <a:cubicBezTo>
                  <a:pt x="582241" y="614453"/>
                  <a:pt x="590759" y="610460"/>
                  <a:pt x="585433" y="607229"/>
                </a:cubicBezTo>
                <a:cubicBezTo>
                  <a:pt x="594471" y="609863"/>
                  <a:pt x="602592" y="611927"/>
                  <a:pt x="593155" y="602378"/>
                </a:cubicBezTo>
                <a:cubicBezTo>
                  <a:pt x="610352" y="614857"/>
                  <a:pt x="628733" y="624640"/>
                  <a:pt x="647683" y="633362"/>
                </a:cubicBezTo>
                <a:lnTo>
                  <a:pt x="650228" y="624604"/>
                </a:lnTo>
                <a:lnTo>
                  <a:pt x="649443" y="634216"/>
                </a:lnTo>
                <a:cubicBezTo>
                  <a:pt x="671755" y="644263"/>
                  <a:pt x="694890" y="652479"/>
                  <a:pt x="718297" y="659733"/>
                </a:cubicBezTo>
                <a:cubicBezTo>
                  <a:pt x="762143" y="673973"/>
                  <a:pt x="806024" y="687826"/>
                  <a:pt x="844640" y="710646"/>
                </a:cubicBezTo>
                <a:cubicBezTo>
                  <a:pt x="850614" y="711859"/>
                  <a:pt x="849181" y="706967"/>
                  <a:pt x="848098" y="703709"/>
                </a:cubicBezTo>
                <a:cubicBezTo>
                  <a:pt x="858647" y="719687"/>
                  <a:pt x="865201" y="704374"/>
                  <a:pt x="874197" y="706335"/>
                </a:cubicBezTo>
                <a:lnTo>
                  <a:pt x="888325" y="728055"/>
                </a:lnTo>
                <a:cubicBezTo>
                  <a:pt x="889643" y="728431"/>
                  <a:pt x="891051" y="728903"/>
                  <a:pt x="892457" y="729376"/>
                </a:cubicBezTo>
                <a:cubicBezTo>
                  <a:pt x="899528" y="727795"/>
                  <a:pt x="895876" y="721765"/>
                  <a:pt x="897711" y="719352"/>
                </a:cubicBezTo>
                <a:cubicBezTo>
                  <a:pt x="928580" y="729635"/>
                  <a:pt x="954774" y="747633"/>
                  <a:pt x="980663" y="759866"/>
                </a:cubicBezTo>
                <a:cubicBezTo>
                  <a:pt x="990216" y="763267"/>
                  <a:pt x="999592" y="766475"/>
                  <a:pt x="1009324" y="770067"/>
                </a:cubicBezTo>
                <a:cubicBezTo>
                  <a:pt x="1010834" y="770442"/>
                  <a:pt x="1012242" y="770914"/>
                  <a:pt x="1013665" y="771192"/>
                </a:cubicBezTo>
                <a:cubicBezTo>
                  <a:pt x="1013842" y="771384"/>
                  <a:pt x="1013826" y="771577"/>
                  <a:pt x="1014003" y="771767"/>
                </a:cubicBezTo>
                <a:cubicBezTo>
                  <a:pt x="1028044" y="776868"/>
                  <a:pt x="1042423" y="782546"/>
                  <a:pt x="1056729" y="787934"/>
                </a:cubicBezTo>
                <a:cubicBezTo>
                  <a:pt x="1057074" y="787259"/>
                  <a:pt x="1057049" y="786396"/>
                  <a:pt x="1056491" y="784957"/>
                </a:cubicBezTo>
                <a:cubicBezTo>
                  <a:pt x="1056767" y="786301"/>
                  <a:pt x="1057653" y="787257"/>
                  <a:pt x="1058225" y="788501"/>
                </a:cubicBezTo>
                <a:cubicBezTo>
                  <a:pt x="1067290" y="792001"/>
                  <a:pt x="1075998" y="795116"/>
                  <a:pt x="1085150" y="798713"/>
                </a:cubicBezTo>
                <a:cubicBezTo>
                  <a:pt x="1106535" y="807131"/>
                  <a:pt x="1128673" y="815739"/>
                  <a:pt x="1150990" y="824535"/>
                </a:cubicBezTo>
                <a:cubicBezTo>
                  <a:pt x="1149923" y="813976"/>
                  <a:pt x="1150805" y="799655"/>
                  <a:pt x="1147378" y="793241"/>
                </a:cubicBezTo>
                <a:cubicBezTo>
                  <a:pt x="1145141" y="792295"/>
                  <a:pt x="1142818" y="791251"/>
                  <a:pt x="1140582" y="790303"/>
                </a:cubicBezTo>
                <a:cubicBezTo>
                  <a:pt x="1137344" y="790996"/>
                  <a:pt x="1133091" y="793521"/>
                  <a:pt x="1127234" y="799127"/>
                </a:cubicBezTo>
                <a:lnTo>
                  <a:pt x="1136021" y="788316"/>
                </a:lnTo>
                <a:cubicBezTo>
                  <a:pt x="1117603" y="780166"/>
                  <a:pt x="1099747" y="772205"/>
                  <a:pt x="1082913" y="764719"/>
                </a:cubicBezTo>
                <a:cubicBezTo>
                  <a:pt x="1082257" y="765683"/>
                  <a:pt x="1081824" y="766262"/>
                  <a:pt x="1081167" y="767227"/>
                </a:cubicBezTo>
                <a:cubicBezTo>
                  <a:pt x="1081720" y="766358"/>
                  <a:pt x="1082167" y="765586"/>
                  <a:pt x="1082723" y="764720"/>
                </a:cubicBezTo>
                <a:cubicBezTo>
                  <a:pt x="1052964" y="751452"/>
                  <a:pt x="1025618" y="739324"/>
                  <a:pt x="1000664" y="729772"/>
                </a:cubicBezTo>
                <a:cubicBezTo>
                  <a:pt x="954951" y="711223"/>
                  <a:pt x="919131" y="696648"/>
                  <a:pt x="894595" y="686708"/>
                </a:cubicBezTo>
                <a:cubicBezTo>
                  <a:pt x="869906" y="677447"/>
                  <a:pt x="856619" y="672532"/>
                  <a:pt x="856619" y="672532"/>
                </a:cubicBezTo>
                <a:cubicBezTo>
                  <a:pt x="856619" y="672532"/>
                  <a:pt x="870369" y="676482"/>
                  <a:pt x="895882" y="683917"/>
                </a:cubicBezTo>
                <a:cubicBezTo>
                  <a:pt x="921363" y="691734"/>
                  <a:pt x="958113" y="704382"/>
                  <a:pt x="1005216" y="720041"/>
                </a:cubicBezTo>
                <a:cubicBezTo>
                  <a:pt x="1031333" y="728337"/>
                  <a:pt x="1060333" y="739110"/>
                  <a:pt x="1091551" y="751026"/>
                </a:cubicBezTo>
                <a:cubicBezTo>
                  <a:pt x="1116229" y="709663"/>
                  <a:pt x="1065109" y="762042"/>
                  <a:pt x="1071828" y="732891"/>
                </a:cubicBezTo>
                <a:cubicBezTo>
                  <a:pt x="1077090" y="727482"/>
                  <a:pt x="1081735" y="723705"/>
                  <a:pt x="1085902" y="721088"/>
                </a:cubicBezTo>
                <a:cubicBezTo>
                  <a:pt x="1082363" y="719571"/>
                  <a:pt x="1078630" y="718058"/>
                  <a:pt x="1075004" y="716446"/>
                </a:cubicBezTo>
                <a:cubicBezTo>
                  <a:pt x="1073496" y="718377"/>
                  <a:pt x="1072093" y="720210"/>
                  <a:pt x="1070452" y="722623"/>
                </a:cubicBezTo>
                <a:cubicBezTo>
                  <a:pt x="1070896" y="719545"/>
                  <a:pt x="1070993" y="717144"/>
                  <a:pt x="1070990" y="714837"/>
                </a:cubicBezTo>
                <a:cubicBezTo>
                  <a:pt x="1066149" y="712754"/>
                  <a:pt x="1061025" y="710577"/>
                  <a:pt x="1056184" y="708491"/>
                </a:cubicBezTo>
                <a:cubicBezTo>
                  <a:pt x="1055251" y="708115"/>
                  <a:pt x="1054512" y="707733"/>
                  <a:pt x="1053666" y="707449"/>
                </a:cubicBezTo>
                <a:cubicBezTo>
                  <a:pt x="1046191" y="710474"/>
                  <a:pt x="1039132" y="713110"/>
                  <a:pt x="1039286" y="701774"/>
                </a:cubicBezTo>
                <a:cubicBezTo>
                  <a:pt x="1023888" y="695624"/>
                  <a:pt x="1008677" y="689473"/>
                  <a:pt x="993543" y="683608"/>
                </a:cubicBezTo>
                <a:cubicBezTo>
                  <a:pt x="992246" y="685346"/>
                  <a:pt x="991244" y="686985"/>
                  <a:pt x="989842" y="688819"/>
                </a:cubicBezTo>
                <a:cubicBezTo>
                  <a:pt x="990591" y="686701"/>
                  <a:pt x="991134" y="684776"/>
                  <a:pt x="991677" y="682852"/>
                </a:cubicBezTo>
                <a:cubicBezTo>
                  <a:pt x="946183" y="665165"/>
                  <a:pt x="902494" y="649005"/>
                  <a:pt x="860339" y="634082"/>
                </a:cubicBezTo>
                <a:cubicBezTo>
                  <a:pt x="857531" y="635445"/>
                  <a:pt x="854512" y="637000"/>
                  <a:pt x="851108" y="638559"/>
                </a:cubicBezTo>
                <a:cubicBezTo>
                  <a:pt x="853282" y="636719"/>
                  <a:pt x="854699" y="634694"/>
                  <a:pt x="856311" y="632668"/>
                </a:cubicBezTo>
                <a:cubicBezTo>
                  <a:pt x="779305" y="605470"/>
                  <a:pt x="708586" y="582750"/>
                  <a:pt x="646006" y="564206"/>
                </a:cubicBezTo>
                <a:cubicBezTo>
                  <a:pt x="638088" y="563198"/>
                  <a:pt x="629914" y="562960"/>
                  <a:pt x="621303" y="564548"/>
                </a:cubicBezTo>
                <a:lnTo>
                  <a:pt x="628944" y="584292"/>
                </a:lnTo>
                <a:cubicBezTo>
                  <a:pt x="623525" y="578658"/>
                  <a:pt x="586869" y="605011"/>
                  <a:pt x="586498" y="571775"/>
                </a:cubicBezTo>
                <a:cubicBezTo>
                  <a:pt x="590049" y="570793"/>
                  <a:pt x="598552" y="563440"/>
                  <a:pt x="599899" y="566984"/>
                </a:cubicBezTo>
                <a:cubicBezTo>
                  <a:pt x="601716" y="562460"/>
                  <a:pt x="603474" y="557454"/>
                  <a:pt x="605144" y="552351"/>
                </a:cubicBezTo>
                <a:cubicBezTo>
                  <a:pt x="594966" y="549531"/>
                  <a:pt x="585348" y="546901"/>
                  <a:pt x="575735" y="544270"/>
                </a:cubicBezTo>
                <a:cubicBezTo>
                  <a:pt x="573252" y="548703"/>
                  <a:pt x="570153" y="551219"/>
                  <a:pt x="566230" y="549707"/>
                </a:cubicBezTo>
                <a:cubicBezTo>
                  <a:pt x="567132" y="546915"/>
                  <a:pt x="567603" y="544703"/>
                  <a:pt x="568193" y="542203"/>
                </a:cubicBezTo>
                <a:cubicBezTo>
                  <a:pt x="561686" y="540416"/>
                  <a:pt x="554619" y="538442"/>
                  <a:pt x="548396" y="536751"/>
                </a:cubicBezTo>
                <a:cubicBezTo>
                  <a:pt x="485993" y="518400"/>
                  <a:pt x="435556" y="508138"/>
                  <a:pt x="401651" y="499603"/>
                </a:cubicBezTo>
                <a:cubicBezTo>
                  <a:pt x="367627" y="491359"/>
                  <a:pt x="349476" y="487050"/>
                  <a:pt x="349476" y="487050"/>
                </a:cubicBezTo>
                <a:cubicBezTo>
                  <a:pt x="349476" y="487050"/>
                  <a:pt x="367900" y="490396"/>
                  <a:pt x="402467" y="496717"/>
                </a:cubicBezTo>
                <a:cubicBezTo>
                  <a:pt x="437002" y="503422"/>
                  <a:pt x="488310" y="511277"/>
                  <a:pt x="551824" y="526642"/>
                </a:cubicBezTo>
                <a:cubicBezTo>
                  <a:pt x="557887" y="527950"/>
                  <a:pt x="564599" y="529543"/>
                  <a:pt x="570941" y="530946"/>
                </a:cubicBezTo>
                <a:cubicBezTo>
                  <a:pt x="584775" y="457180"/>
                  <a:pt x="504027" y="506472"/>
                  <a:pt x="523473" y="421818"/>
                </a:cubicBezTo>
                <a:cubicBezTo>
                  <a:pt x="483871" y="488920"/>
                  <a:pt x="550111" y="442597"/>
                  <a:pt x="511953" y="502679"/>
                </a:cubicBezTo>
                <a:cubicBezTo>
                  <a:pt x="511311" y="490483"/>
                  <a:pt x="514491" y="476340"/>
                  <a:pt x="506281" y="467072"/>
                </a:cubicBezTo>
                <a:lnTo>
                  <a:pt x="492794" y="510672"/>
                </a:lnTo>
                <a:cubicBezTo>
                  <a:pt x="453678" y="470373"/>
                  <a:pt x="448237" y="429578"/>
                  <a:pt x="400503" y="425162"/>
                </a:cubicBezTo>
                <a:lnTo>
                  <a:pt x="405735" y="416579"/>
                </a:lnTo>
                <a:cubicBezTo>
                  <a:pt x="396188" y="395408"/>
                  <a:pt x="384595" y="400474"/>
                  <a:pt x="363712" y="435472"/>
                </a:cubicBezTo>
                <a:cubicBezTo>
                  <a:pt x="367932" y="414505"/>
                  <a:pt x="383241" y="407590"/>
                  <a:pt x="383671" y="388183"/>
                </a:cubicBezTo>
                <a:cubicBezTo>
                  <a:pt x="315150" y="489564"/>
                  <a:pt x="357375" y="291223"/>
                  <a:pt x="312102" y="362874"/>
                </a:cubicBezTo>
                <a:cubicBezTo>
                  <a:pt x="338844" y="295082"/>
                  <a:pt x="339660" y="222547"/>
                  <a:pt x="358320" y="164027"/>
                </a:cubicBezTo>
                <a:cubicBezTo>
                  <a:pt x="348760" y="161875"/>
                  <a:pt x="340525" y="158852"/>
                  <a:pt x="338078" y="152238"/>
                </a:cubicBezTo>
                <a:cubicBezTo>
                  <a:pt x="326362" y="164702"/>
                  <a:pt x="361418" y="157957"/>
                  <a:pt x="349144" y="168982"/>
                </a:cubicBezTo>
                <a:cubicBezTo>
                  <a:pt x="345804" y="166217"/>
                  <a:pt x="344777" y="163437"/>
                  <a:pt x="336777" y="161083"/>
                </a:cubicBezTo>
                <a:lnTo>
                  <a:pt x="337704" y="169822"/>
                </a:lnTo>
                <a:cubicBezTo>
                  <a:pt x="300854" y="159575"/>
                  <a:pt x="287555" y="151297"/>
                  <a:pt x="253162" y="148721"/>
                </a:cubicBezTo>
                <a:lnTo>
                  <a:pt x="254936" y="147077"/>
                </a:lnTo>
                <a:cubicBezTo>
                  <a:pt x="243459" y="142440"/>
                  <a:pt x="236575" y="142961"/>
                  <a:pt x="229764" y="149634"/>
                </a:cubicBezTo>
                <a:cubicBezTo>
                  <a:pt x="228077" y="145511"/>
                  <a:pt x="237234" y="144304"/>
                  <a:pt x="233114" y="140486"/>
                </a:cubicBezTo>
                <a:cubicBezTo>
                  <a:pt x="207629" y="159854"/>
                  <a:pt x="192969" y="121038"/>
                  <a:pt x="177107" y="134679"/>
                </a:cubicBezTo>
                <a:cubicBezTo>
                  <a:pt x="181841" y="118031"/>
                  <a:pt x="156083" y="99456"/>
                  <a:pt x="170169" y="87459"/>
                </a:cubicBezTo>
                <a:lnTo>
                  <a:pt x="160819" y="88669"/>
                </a:lnTo>
                <a:cubicBezTo>
                  <a:pt x="165747" y="77879"/>
                  <a:pt x="189069" y="90896"/>
                  <a:pt x="196239" y="79805"/>
                </a:cubicBezTo>
                <a:lnTo>
                  <a:pt x="222360" y="93961"/>
                </a:lnTo>
                <a:cubicBezTo>
                  <a:pt x="222321" y="89734"/>
                  <a:pt x="228088" y="84030"/>
                  <a:pt x="223808" y="82136"/>
                </a:cubicBezTo>
                <a:cubicBezTo>
                  <a:pt x="230912" y="82476"/>
                  <a:pt x="237085" y="82439"/>
                  <a:pt x="229059" y="75667"/>
                </a:cubicBezTo>
                <a:cubicBezTo>
                  <a:pt x="260432" y="92768"/>
                  <a:pt x="294130" y="97941"/>
                  <a:pt x="328432" y="100423"/>
                </a:cubicBezTo>
                <a:cubicBezTo>
                  <a:pt x="344507" y="101860"/>
                  <a:pt x="360582" y="103301"/>
                  <a:pt x="376488" y="105605"/>
                </a:cubicBezTo>
                <a:cubicBezTo>
                  <a:pt x="393162" y="92629"/>
                  <a:pt x="406370" y="124444"/>
                  <a:pt x="429112" y="78481"/>
                </a:cubicBezTo>
                <a:lnTo>
                  <a:pt x="437356" y="115609"/>
                </a:lnTo>
                <a:cubicBezTo>
                  <a:pt x="441856" y="114813"/>
                  <a:pt x="444959" y="107493"/>
                  <a:pt x="449796" y="107271"/>
                </a:cubicBezTo>
                <a:lnTo>
                  <a:pt x="457684" y="118078"/>
                </a:lnTo>
                <a:cubicBezTo>
                  <a:pt x="463469" y="105074"/>
                  <a:pt x="468165" y="93612"/>
                  <a:pt x="466364" y="88533"/>
                </a:cubicBezTo>
                <a:cubicBezTo>
                  <a:pt x="476162" y="90109"/>
                  <a:pt x="485466" y="89474"/>
                  <a:pt x="484613" y="55089"/>
                </a:cubicBezTo>
                <a:close/>
                <a:moveTo>
                  <a:pt x="386900" y="24175"/>
                </a:moveTo>
                <a:lnTo>
                  <a:pt x="369201" y="83939"/>
                </a:lnTo>
                <a:cubicBezTo>
                  <a:pt x="371592" y="69996"/>
                  <a:pt x="363805" y="73308"/>
                  <a:pt x="359805" y="75063"/>
                </a:cubicBezTo>
                <a:close/>
                <a:moveTo>
                  <a:pt x="412971" y="0"/>
                </a:moveTo>
                <a:lnTo>
                  <a:pt x="419944" y="23204"/>
                </a:lnTo>
                <a:lnTo>
                  <a:pt x="410803" y="33635"/>
                </a:lnTo>
                <a:close/>
              </a:path>
            </a:pathLst>
          </a:custGeom>
        </p:spPr>
        <p:txBody>
          <a:bodyPr wrap="square">
            <a:noAutofit/>
          </a:bodyPr>
          <a:lstStyle/>
          <a:p>
            <a:endParaRPr lang="zh-CN" altLang="en-US"/>
          </a:p>
        </p:txBody>
      </p:sp>
      <p:cxnSp>
        <p:nvCxnSpPr>
          <p:cNvPr id="8" name="直接连接符 7"/>
          <p:cNvCxnSpPr/>
          <p:nvPr userDrawn="1"/>
        </p:nvCxnSpPr>
        <p:spPr>
          <a:xfrm>
            <a:off x="352425" y="853048"/>
            <a:ext cx="1183957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矩形 8"/>
          <p:cNvSpPr/>
          <p:nvPr userDrawn="1"/>
        </p:nvSpPr>
        <p:spPr>
          <a:xfrm>
            <a:off x="0" y="158016"/>
            <a:ext cx="333375" cy="695032"/>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240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endParaRPr>
          </a:p>
        </p:txBody>
      </p:sp>
      <p:pic>
        <p:nvPicPr>
          <p:cNvPr id="10" name="图片 9"/>
          <p:cNvPicPr>
            <a:picLocks noChangeAspect="1"/>
          </p:cNvPicPr>
          <p:nvPr userDrawn="1"/>
        </p:nvPicPr>
        <p:blipFill>
          <a:blip r:embed="rId2" cstate="screen"/>
          <a:stretch>
            <a:fillRect/>
          </a:stretch>
        </p:blipFill>
        <p:spPr>
          <a:xfrm>
            <a:off x="11468463" y="229737"/>
            <a:ext cx="544944" cy="551589"/>
          </a:xfrm>
          <a:prstGeom prst="rect">
            <a:avLst/>
          </a:prstGeom>
        </p:spPr>
      </p:pic>
      <p:pic>
        <p:nvPicPr>
          <p:cNvPr id="11" name="图片 10"/>
          <p:cNvPicPr>
            <a:picLocks noChangeAspect="1"/>
          </p:cNvPicPr>
          <p:nvPr userDrawn="1"/>
        </p:nvPicPr>
        <p:blipFill>
          <a:blip r:embed="rId3"/>
          <a:stretch>
            <a:fillRect/>
          </a:stretch>
        </p:blipFill>
        <p:spPr>
          <a:xfrm>
            <a:off x="-11837" y="5514974"/>
            <a:ext cx="12215674" cy="13430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strVal val="(6*min(max(#ppt_w*#ppt_h,.3),1)-7.4)/-.7*#ppt_w"/>
                                          </p:val>
                                        </p:tav>
                                        <p:tav tm="100000">
                                          <p:val>
                                            <p:strVal val="#ppt_w"/>
                                          </p:val>
                                        </p:tav>
                                      </p:tavLst>
                                    </p:anim>
                                    <p:anim calcmode="lin" valueType="num">
                                      <p:cBhvr>
                                        <p:cTn id="8" dur="500" fill="hold"/>
                                        <p:tgtEl>
                                          <p:spTgt spid="10"/>
                                        </p:tgtEl>
                                        <p:attrNameLst>
                                          <p:attrName>ppt_h</p:attrName>
                                        </p:attrNameLst>
                                      </p:cBhvr>
                                      <p:tavLst>
                                        <p:tav tm="0">
                                          <p:val>
                                            <p:strVal val="(6*min(max(#ppt_w*#ppt_h,.3),1)-7.4)/-.7*#ppt_h"/>
                                          </p:val>
                                        </p:tav>
                                        <p:tav tm="100000">
                                          <p:val>
                                            <p:strVal val="#ppt_h"/>
                                          </p:val>
                                        </p:tav>
                                      </p:tavLst>
                                    </p:anim>
                                    <p:anim calcmode="lin" valueType="num">
                                      <p:cBhvr>
                                        <p:cTn id="9" dur="500" fill="hold"/>
                                        <p:tgtEl>
                                          <p:spTgt spid="10"/>
                                        </p:tgtEl>
                                        <p:attrNameLst>
                                          <p:attrName>ppt_x</p:attrName>
                                        </p:attrNameLst>
                                      </p:cBhvr>
                                      <p:tavLst>
                                        <p:tav tm="0">
                                          <p:val>
                                            <p:fltVal val="0.5"/>
                                          </p:val>
                                        </p:tav>
                                        <p:tav tm="100000">
                                          <p:val>
                                            <p:strVal val="#ppt_x"/>
                                          </p:val>
                                        </p:tav>
                                      </p:tavLst>
                                    </p:anim>
                                    <p:anim calcmode="lin" valueType="num">
                                      <p:cBhvr>
                                        <p:cTn id="10"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1907703" y="6483859"/>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 www.2ppt.com/jieri/</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4" name="图片 3" descr="卡通人物&#10;&#10;中度可信度描述已自动生成"/>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cxnSp>
        <p:nvCxnSpPr>
          <p:cNvPr id="3" name="直接连接符 2"/>
          <p:cNvCxnSpPr/>
          <p:nvPr userDrawn="1"/>
        </p:nvCxnSpPr>
        <p:spPr>
          <a:xfrm>
            <a:off x="352425" y="853048"/>
            <a:ext cx="1183957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userDrawn="1"/>
        </p:nvSpPr>
        <p:spPr>
          <a:xfrm>
            <a:off x="0" y="158016"/>
            <a:ext cx="333375" cy="695032"/>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240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endParaRPr>
          </a:p>
        </p:txBody>
      </p:sp>
      <p:pic>
        <p:nvPicPr>
          <p:cNvPr id="5" name="图片 4"/>
          <p:cNvPicPr>
            <a:picLocks noChangeAspect="1"/>
          </p:cNvPicPr>
          <p:nvPr userDrawn="1"/>
        </p:nvPicPr>
        <p:blipFill>
          <a:blip r:embed="rId2" cstate="screen"/>
          <a:stretch>
            <a:fillRect/>
          </a:stretch>
        </p:blipFill>
        <p:spPr>
          <a:xfrm>
            <a:off x="11468463" y="229737"/>
            <a:ext cx="544944" cy="551589"/>
          </a:xfrm>
          <a:prstGeom prst="rect">
            <a:avLst/>
          </a:prstGeom>
        </p:spPr>
      </p:pic>
      <p:pic>
        <p:nvPicPr>
          <p:cNvPr id="6" name="图片 5"/>
          <p:cNvPicPr>
            <a:picLocks noChangeAspect="1"/>
          </p:cNvPicPr>
          <p:nvPr userDrawn="1"/>
        </p:nvPicPr>
        <p:blipFill>
          <a:blip r:embed="rId3"/>
          <a:stretch>
            <a:fillRect/>
          </a:stretch>
        </p:blipFill>
        <p:spPr>
          <a:xfrm>
            <a:off x="-11837" y="5514974"/>
            <a:ext cx="12215674" cy="13430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6*min(max(#ppt_w*#ppt_h,.3),1)-7.4)/-.7*#ppt_w"/>
                                          </p:val>
                                        </p:tav>
                                        <p:tav tm="100000">
                                          <p:val>
                                            <p:strVal val="#ppt_w"/>
                                          </p:val>
                                        </p:tav>
                                      </p:tavLst>
                                    </p:anim>
                                    <p:anim calcmode="lin" valueType="num">
                                      <p:cBhvr>
                                        <p:cTn id="8" dur="500" fill="hold"/>
                                        <p:tgtEl>
                                          <p:spTgt spid="5"/>
                                        </p:tgtEl>
                                        <p:attrNameLst>
                                          <p:attrName>ppt_h</p:attrName>
                                        </p:attrNameLst>
                                      </p:cBhvr>
                                      <p:tavLst>
                                        <p:tav tm="0">
                                          <p:val>
                                            <p:strVal val="(6*min(max(#ppt_w*#ppt_h,.3),1)-7.4)/-.7*#ppt_h"/>
                                          </p:val>
                                        </p:tav>
                                        <p:tav tm="100000">
                                          <p:val>
                                            <p:strVal val="#ppt_h"/>
                                          </p:val>
                                        </p:tav>
                                      </p:tavLst>
                                    </p:anim>
                                    <p:anim calcmode="lin" valueType="num">
                                      <p:cBhvr>
                                        <p:cTn id="9" dur="500" fill="hold"/>
                                        <p:tgtEl>
                                          <p:spTgt spid="5"/>
                                        </p:tgtEl>
                                        <p:attrNameLst>
                                          <p:attrName>ppt_x</p:attrName>
                                        </p:attrNameLst>
                                      </p:cBhvr>
                                      <p:tavLst>
                                        <p:tav tm="0">
                                          <p:val>
                                            <p:fltVal val="0.5"/>
                                          </p:val>
                                        </p:tav>
                                        <p:tav tm="100000">
                                          <p:val>
                                            <p:strVal val="#ppt_x"/>
                                          </p:val>
                                        </p:tav>
                                      </p:tavLst>
                                    </p:anim>
                                    <p:anim calcmode="lin" valueType="num">
                                      <p:cBhvr>
                                        <p:cTn id="10" dur="500" fill="hold"/>
                                        <p:tgtEl>
                                          <p:spTgt spid="5"/>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0_自定义版式">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352425" y="853048"/>
            <a:ext cx="1183957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userDrawn="1"/>
        </p:nvSpPr>
        <p:spPr>
          <a:xfrm>
            <a:off x="0" y="158016"/>
            <a:ext cx="333375" cy="695032"/>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240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endParaRPr>
          </a:p>
        </p:txBody>
      </p:sp>
      <p:pic>
        <p:nvPicPr>
          <p:cNvPr id="5" name="图片 4"/>
          <p:cNvPicPr>
            <a:picLocks noChangeAspect="1"/>
          </p:cNvPicPr>
          <p:nvPr userDrawn="1"/>
        </p:nvPicPr>
        <p:blipFill>
          <a:blip r:embed="rId3" cstate="screen"/>
          <a:stretch>
            <a:fillRect/>
          </a:stretch>
        </p:blipFill>
        <p:spPr>
          <a:xfrm>
            <a:off x="11468463" y="229737"/>
            <a:ext cx="544944" cy="551589"/>
          </a:xfrm>
          <a:prstGeom prst="rect">
            <a:avLst/>
          </a:prstGeom>
        </p:spPr>
      </p:pic>
      <p:pic>
        <p:nvPicPr>
          <p:cNvPr id="6" name="图片 5"/>
          <p:cNvPicPr>
            <a:picLocks noChangeAspect="1"/>
          </p:cNvPicPr>
          <p:nvPr userDrawn="1"/>
        </p:nvPicPr>
        <p:blipFill>
          <a:blip r:embed="rId4"/>
          <a:stretch>
            <a:fillRect/>
          </a:stretch>
        </p:blipFill>
        <p:spPr>
          <a:xfrm>
            <a:off x="-11837" y="5514974"/>
            <a:ext cx="12215674" cy="13430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6*min(max(#ppt_w*#ppt_h,.3),1)-7.4)/-.7*#ppt_w"/>
                                          </p:val>
                                        </p:tav>
                                        <p:tav tm="100000">
                                          <p:val>
                                            <p:strVal val="#ppt_w"/>
                                          </p:val>
                                        </p:tav>
                                      </p:tavLst>
                                    </p:anim>
                                    <p:anim calcmode="lin" valueType="num">
                                      <p:cBhvr>
                                        <p:cTn id="8" dur="500" fill="hold"/>
                                        <p:tgtEl>
                                          <p:spTgt spid="5"/>
                                        </p:tgtEl>
                                        <p:attrNameLst>
                                          <p:attrName>ppt_h</p:attrName>
                                        </p:attrNameLst>
                                      </p:cBhvr>
                                      <p:tavLst>
                                        <p:tav tm="0">
                                          <p:val>
                                            <p:strVal val="(6*min(max(#ppt_w*#ppt_h,.3),1)-7.4)/-.7*#ppt_h"/>
                                          </p:val>
                                        </p:tav>
                                        <p:tav tm="100000">
                                          <p:val>
                                            <p:strVal val="#ppt_h"/>
                                          </p:val>
                                        </p:tav>
                                      </p:tavLst>
                                    </p:anim>
                                    <p:anim calcmode="lin" valueType="num">
                                      <p:cBhvr>
                                        <p:cTn id="9" dur="500" fill="hold"/>
                                        <p:tgtEl>
                                          <p:spTgt spid="5"/>
                                        </p:tgtEl>
                                        <p:attrNameLst>
                                          <p:attrName>ppt_x</p:attrName>
                                        </p:attrNameLst>
                                      </p:cBhvr>
                                      <p:tavLst>
                                        <p:tav tm="0">
                                          <p:val>
                                            <p:fltVal val="0.5"/>
                                          </p:val>
                                        </p:tav>
                                        <p:tav tm="100000">
                                          <p:val>
                                            <p:strVal val="#ppt_x"/>
                                          </p:val>
                                        </p:tav>
                                      </p:tavLst>
                                    </p:anim>
                                    <p:anim calcmode="lin" valueType="num">
                                      <p:cBhvr>
                                        <p:cTn id="10" dur="500" fill="hold"/>
                                        <p:tgtEl>
                                          <p:spTgt spid="5"/>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8679400" y="1879600"/>
            <a:ext cx="2743200" cy="3546213"/>
          </a:xfrm>
          <a:custGeom>
            <a:avLst/>
            <a:gdLst>
              <a:gd name="connsiteX0" fmla="*/ 0 w 2743200"/>
              <a:gd name="connsiteY0" fmla="*/ 0 h 3546213"/>
              <a:gd name="connsiteX1" fmla="*/ 2743200 w 2743200"/>
              <a:gd name="connsiteY1" fmla="*/ 0 h 3546213"/>
              <a:gd name="connsiteX2" fmla="*/ 2743200 w 2743200"/>
              <a:gd name="connsiteY2" fmla="*/ 3546213 h 3546213"/>
              <a:gd name="connsiteX3" fmla="*/ 0 w 2743200"/>
              <a:gd name="connsiteY3" fmla="*/ 3546213 h 3546213"/>
            </a:gdLst>
            <a:ahLst/>
            <a:cxnLst>
              <a:cxn ang="0">
                <a:pos x="connsiteX0" y="connsiteY0"/>
              </a:cxn>
              <a:cxn ang="0">
                <a:pos x="connsiteX1" y="connsiteY1"/>
              </a:cxn>
              <a:cxn ang="0">
                <a:pos x="connsiteX2" y="connsiteY2"/>
              </a:cxn>
              <a:cxn ang="0">
                <a:pos x="connsiteX3" y="connsiteY3"/>
              </a:cxn>
            </a:cxnLst>
            <a:rect l="l" t="t" r="r" b="b"/>
            <a:pathLst>
              <a:path w="2743200" h="3546213">
                <a:moveTo>
                  <a:pt x="0" y="0"/>
                </a:moveTo>
                <a:lnTo>
                  <a:pt x="2743200" y="0"/>
                </a:lnTo>
                <a:lnTo>
                  <a:pt x="2743200" y="3546213"/>
                </a:lnTo>
                <a:lnTo>
                  <a:pt x="0" y="3546213"/>
                </a:lnTo>
                <a:close/>
              </a:path>
            </a:pathLst>
          </a:custGeom>
        </p:spPr>
        <p:txBody>
          <a:bodyPr wrap="square">
            <a:noAutofit/>
          </a:bodyPr>
          <a:lstStyle/>
          <a:p>
            <a:endParaRPr lang="zh-CN" altLang="en-US"/>
          </a:p>
        </p:txBody>
      </p:sp>
      <p:cxnSp>
        <p:nvCxnSpPr>
          <p:cNvPr id="7" name="直接连接符 6"/>
          <p:cNvCxnSpPr/>
          <p:nvPr userDrawn="1"/>
        </p:nvCxnSpPr>
        <p:spPr>
          <a:xfrm>
            <a:off x="352425" y="853048"/>
            <a:ext cx="1183957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userDrawn="1"/>
        </p:nvSpPr>
        <p:spPr>
          <a:xfrm>
            <a:off x="0" y="158016"/>
            <a:ext cx="333375" cy="695032"/>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240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endParaRPr>
          </a:p>
        </p:txBody>
      </p:sp>
      <p:pic>
        <p:nvPicPr>
          <p:cNvPr id="9" name="图片 8"/>
          <p:cNvPicPr>
            <a:picLocks noChangeAspect="1"/>
          </p:cNvPicPr>
          <p:nvPr userDrawn="1"/>
        </p:nvPicPr>
        <p:blipFill>
          <a:blip r:embed="rId2" cstate="screen"/>
          <a:stretch>
            <a:fillRect/>
          </a:stretch>
        </p:blipFill>
        <p:spPr>
          <a:xfrm>
            <a:off x="11468463" y="229737"/>
            <a:ext cx="544944" cy="551589"/>
          </a:xfrm>
          <a:prstGeom prst="rect">
            <a:avLst/>
          </a:prstGeom>
        </p:spPr>
      </p:pic>
      <p:pic>
        <p:nvPicPr>
          <p:cNvPr id="10" name="图片 9"/>
          <p:cNvPicPr>
            <a:picLocks noChangeAspect="1"/>
          </p:cNvPicPr>
          <p:nvPr userDrawn="1"/>
        </p:nvPicPr>
        <p:blipFill>
          <a:blip r:embed="rId3"/>
          <a:stretch>
            <a:fillRect/>
          </a:stretch>
        </p:blipFill>
        <p:spPr>
          <a:xfrm>
            <a:off x="-11837" y="5514974"/>
            <a:ext cx="12215674" cy="13430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6*min(max(#ppt_w*#ppt_h,.3),1)-7.4)/-.7*#ppt_w"/>
                                          </p:val>
                                        </p:tav>
                                        <p:tav tm="100000">
                                          <p:val>
                                            <p:strVal val="#ppt_w"/>
                                          </p:val>
                                        </p:tav>
                                      </p:tavLst>
                                    </p:anim>
                                    <p:anim calcmode="lin" valueType="num">
                                      <p:cBhvr>
                                        <p:cTn id="8" dur="500" fill="hold"/>
                                        <p:tgtEl>
                                          <p:spTgt spid="9"/>
                                        </p:tgtEl>
                                        <p:attrNameLst>
                                          <p:attrName>ppt_h</p:attrName>
                                        </p:attrNameLst>
                                      </p:cBhvr>
                                      <p:tavLst>
                                        <p:tav tm="0">
                                          <p:val>
                                            <p:strVal val="(6*min(max(#ppt_w*#ppt_h,.3),1)-7.4)/-.7*#ppt_h"/>
                                          </p:val>
                                        </p:tav>
                                        <p:tav tm="100000">
                                          <p:val>
                                            <p:strVal val="#ppt_h"/>
                                          </p:val>
                                        </p:tav>
                                      </p:tavLst>
                                    </p:anim>
                                    <p:anim calcmode="lin" valueType="num">
                                      <p:cBhvr>
                                        <p:cTn id="9" dur="500" fill="hold"/>
                                        <p:tgtEl>
                                          <p:spTgt spid="9"/>
                                        </p:tgtEl>
                                        <p:attrNameLst>
                                          <p:attrName>ppt_x</p:attrName>
                                        </p:attrNameLst>
                                      </p:cBhvr>
                                      <p:tavLst>
                                        <p:tav tm="0">
                                          <p:val>
                                            <p:fltVal val="0.5"/>
                                          </p:val>
                                        </p:tav>
                                        <p:tav tm="100000">
                                          <p:val>
                                            <p:strVal val="#ppt_x"/>
                                          </p:val>
                                        </p:tav>
                                      </p:tavLst>
                                    </p:anim>
                                    <p:anim calcmode="lin" valueType="num">
                                      <p:cBhvr>
                                        <p:cTn id="10"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3" name="任意多边形: 形状 2"/>
          <p:cNvSpPr/>
          <p:nvPr userDrawn="1"/>
        </p:nvSpPr>
        <p:spPr>
          <a:xfrm>
            <a:off x="6429375" y="911768"/>
            <a:ext cx="5762625" cy="5946232"/>
          </a:xfrm>
          <a:custGeom>
            <a:avLst/>
            <a:gdLst>
              <a:gd name="connsiteX0" fmla="*/ 933059 w 5355892"/>
              <a:gd name="connsiteY0" fmla="*/ 5440396 h 5715909"/>
              <a:gd name="connsiteX1" fmla="*/ 937759 w 5355892"/>
              <a:gd name="connsiteY1" fmla="*/ 5453723 h 5715909"/>
              <a:gd name="connsiteX2" fmla="*/ 959042 w 5355892"/>
              <a:gd name="connsiteY2" fmla="*/ 5471420 h 5715909"/>
              <a:gd name="connsiteX3" fmla="*/ 952657 w 5355892"/>
              <a:gd name="connsiteY3" fmla="*/ 5475798 h 5715909"/>
              <a:gd name="connsiteX4" fmla="*/ 1002680 w 5355892"/>
              <a:gd name="connsiteY4" fmla="*/ 5533022 h 5715909"/>
              <a:gd name="connsiteX5" fmla="*/ 1010273 w 5355892"/>
              <a:gd name="connsiteY5" fmla="*/ 5533919 h 5715909"/>
              <a:gd name="connsiteX6" fmla="*/ 1014930 w 5355892"/>
              <a:gd name="connsiteY6" fmla="*/ 5532758 h 5715909"/>
              <a:gd name="connsiteX7" fmla="*/ 1003198 w 5355892"/>
              <a:gd name="connsiteY7" fmla="*/ 5524531 h 5715909"/>
              <a:gd name="connsiteX8" fmla="*/ 1004122 w 5355892"/>
              <a:gd name="connsiteY8" fmla="*/ 5517798 h 5715909"/>
              <a:gd name="connsiteX9" fmla="*/ 1047592 w 5355892"/>
              <a:gd name="connsiteY9" fmla="*/ 5557143 h 5715909"/>
              <a:gd name="connsiteX10" fmla="*/ 1053977 w 5355892"/>
              <a:gd name="connsiteY10" fmla="*/ 5552765 h 5715909"/>
              <a:gd name="connsiteX11" fmla="*/ 1099979 w 5355892"/>
              <a:gd name="connsiteY11" fmla="*/ 5592409 h 5715909"/>
              <a:gd name="connsiteX12" fmla="*/ 1103244 w 5355892"/>
              <a:gd name="connsiteY12" fmla="*/ 5590710 h 5715909"/>
              <a:gd name="connsiteX13" fmla="*/ 1104149 w 5355892"/>
              <a:gd name="connsiteY13" fmla="*/ 5587770 h 5715909"/>
              <a:gd name="connsiteX14" fmla="*/ 1104338 w 5355892"/>
              <a:gd name="connsiteY14" fmla="*/ 5587632 h 5715909"/>
              <a:gd name="connsiteX15" fmla="*/ 1103214 w 5355892"/>
              <a:gd name="connsiteY15" fmla="*/ 5584597 h 5715909"/>
              <a:gd name="connsiteX16" fmla="*/ 1094766 w 5355892"/>
              <a:gd name="connsiteY16" fmla="*/ 5575722 h 5715909"/>
              <a:gd name="connsiteX17" fmla="*/ 1094788 w 5355892"/>
              <a:gd name="connsiteY17" fmla="*/ 5581748 h 5715909"/>
              <a:gd name="connsiteX18" fmla="*/ 1079468 w 5355892"/>
              <a:gd name="connsiteY18" fmla="*/ 5567693 h 5715909"/>
              <a:gd name="connsiteX19" fmla="*/ 1080209 w 5355892"/>
              <a:gd name="connsiteY19" fmla="*/ 5565976 h 5715909"/>
              <a:gd name="connsiteX20" fmla="*/ 1083873 w 5355892"/>
              <a:gd name="connsiteY20" fmla="*/ 5565239 h 5715909"/>
              <a:gd name="connsiteX21" fmla="*/ 1084072 w 5355892"/>
              <a:gd name="connsiteY21" fmla="*/ 5565016 h 5715909"/>
              <a:gd name="connsiteX22" fmla="*/ 1064119 w 5355892"/>
              <a:gd name="connsiteY22" fmla="*/ 5552191 h 5715909"/>
              <a:gd name="connsiteX23" fmla="*/ 1064093 w 5355892"/>
              <a:gd name="connsiteY23" fmla="*/ 5552170 h 5715909"/>
              <a:gd name="connsiteX24" fmla="*/ 1063239 w 5355892"/>
              <a:gd name="connsiteY24" fmla="*/ 5551990 h 5715909"/>
              <a:gd name="connsiteX25" fmla="*/ 1063386 w 5355892"/>
              <a:gd name="connsiteY25" fmla="*/ 5551606 h 5715909"/>
              <a:gd name="connsiteX26" fmla="*/ 1060354 w 5355892"/>
              <a:gd name="connsiteY26" fmla="*/ 5549181 h 5715909"/>
              <a:gd name="connsiteX27" fmla="*/ 1060382 w 5355892"/>
              <a:gd name="connsiteY27" fmla="*/ 5546660 h 5715909"/>
              <a:gd name="connsiteX28" fmla="*/ 1055348 w 5355892"/>
              <a:gd name="connsiteY28" fmla="*/ 5543918 h 5715909"/>
              <a:gd name="connsiteX29" fmla="*/ 1049858 w 5355892"/>
              <a:gd name="connsiteY29" fmla="*/ 5543665 h 5715909"/>
              <a:gd name="connsiteX30" fmla="*/ 1046536 w 5355892"/>
              <a:gd name="connsiteY30" fmla="*/ 5539114 h 5715909"/>
              <a:gd name="connsiteX31" fmla="*/ 1043297 w 5355892"/>
              <a:gd name="connsiteY31" fmla="*/ 5537347 h 5715909"/>
              <a:gd name="connsiteX32" fmla="*/ 1031201 w 5355892"/>
              <a:gd name="connsiteY32" fmla="*/ 5524683 h 5715909"/>
              <a:gd name="connsiteX33" fmla="*/ 1022257 w 5355892"/>
              <a:gd name="connsiteY33" fmla="*/ 5519878 h 5715909"/>
              <a:gd name="connsiteX34" fmla="*/ 943712 w 5355892"/>
              <a:gd name="connsiteY34" fmla="*/ 5445598 h 5715909"/>
              <a:gd name="connsiteX35" fmla="*/ 907222 w 5355892"/>
              <a:gd name="connsiteY35" fmla="*/ 5398012 h 5715909"/>
              <a:gd name="connsiteX36" fmla="*/ 901358 w 5355892"/>
              <a:gd name="connsiteY36" fmla="*/ 5398543 h 5715909"/>
              <a:gd name="connsiteX37" fmla="*/ 897450 w 5355892"/>
              <a:gd name="connsiteY37" fmla="*/ 5399447 h 5715909"/>
              <a:gd name="connsiteX38" fmla="*/ 912756 w 5355892"/>
              <a:gd name="connsiteY38" fmla="*/ 5419766 h 5715909"/>
              <a:gd name="connsiteX39" fmla="*/ 923564 w 5355892"/>
              <a:gd name="connsiteY39" fmla="*/ 5434727 h 5715909"/>
              <a:gd name="connsiteX40" fmla="*/ 927997 w 5355892"/>
              <a:gd name="connsiteY40" fmla="*/ 5434196 h 5715909"/>
              <a:gd name="connsiteX41" fmla="*/ 924104 w 5355892"/>
              <a:gd name="connsiteY41" fmla="*/ 5424467 h 5715909"/>
              <a:gd name="connsiteX42" fmla="*/ 899034 w 5355892"/>
              <a:gd name="connsiteY42" fmla="*/ 5400979 h 5715909"/>
              <a:gd name="connsiteX43" fmla="*/ 906908 w 5355892"/>
              <a:gd name="connsiteY43" fmla="*/ 5400412 h 5715909"/>
              <a:gd name="connsiteX44" fmla="*/ 907965 w 5355892"/>
              <a:gd name="connsiteY44" fmla="*/ 5398755 h 5715909"/>
              <a:gd name="connsiteX45" fmla="*/ 881469 w 5355892"/>
              <a:gd name="connsiteY45" fmla="*/ 5378229 h 5715909"/>
              <a:gd name="connsiteX46" fmla="*/ 887624 w 5355892"/>
              <a:gd name="connsiteY46" fmla="*/ 5386402 h 5715909"/>
              <a:gd name="connsiteX47" fmla="*/ 889148 w 5355892"/>
              <a:gd name="connsiteY47" fmla="*/ 5379284 h 5715909"/>
              <a:gd name="connsiteX48" fmla="*/ 847205 w 5355892"/>
              <a:gd name="connsiteY48" fmla="*/ 5348770 h 5715909"/>
              <a:gd name="connsiteX49" fmla="*/ 846355 w 5355892"/>
              <a:gd name="connsiteY49" fmla="*/ 5350316 h 5715909"/>
              <a:gd name="connsiteX50" fmla="*/ 858477 w 5355892"/>
              <a:gd name="connsiteY50" fmla="*/ 5365458 h 5715909"/>
              <a:gd name="connsiteX51" fmla="*/ 862687 w 5355892"/>
              <a:gd name="connsiteY51" fmla="*/ 5365368 h 5715909"/>
              <a:gd name="connsiteX52" fmla="*/ 859419 w 5355892"/>
              <a:gd name="connsiteY52" fmla="*/ 5356958 h 5715909"/>
              <a:gd name="connsiteX53" fmla="*/ 849672 w 5355892"/>
              <a:gd name="connsiteY53" fmla="*/ 5350675 h 5715909"/>
              <a:gd name="connsiteX54" fmla="*/ 567197 w 5355892"/>
              <a:gd name="connsiteY54" fmla="*/ 5243821 h 5715909"/>
              <a:gd name="connsiteX55" fmla="*/ 589453 w 5355892"/>
              <a:gd name="connsiteY55" fmla="*/ 5255002 h 5715909"/>
              <a:gd name="connsiteX56" fmla="*/ 597728 w 5355892"/>
              <a:gd name="connsiteY56" fmla="*/ 5269666 h 5715909"/>
              <a:gd name="connsiteX57" fmla="*/ 618494 w 5355892"/>
              <a:gd name="connsiteY57" fmla="*/ 5263564 h 5715909"/>
              <a:gd name="connsiteX58" fmla="*/ 632520 w 5355892"/>
              <a:gd name="connsiteY58" fmla="*/ 5292590 h 5715909"/>
              <a:gd name="connsiteX59" fmla="*/ 675755 w 5355892"/>
              <a:gd name="connsiteY59" fmla="*/ 5352437 h 5715909"/>
              <a:gd name="connsiteX60" fmla="*/ 694440 w 5355892"/>
              <a:gd name="connsiteY60" fmla="*/ 5380302 h 5715909"/>
              <a:gd name="connsiteX61" fmla="*/ 728995 w 5355892"/>
              <a:gd name="connsiteY61" fmla="*/ 5423726 h 5715909"/>
              <a:gd name="connsiteX62" fmla="*/ 722609 w 5355892"/>
              <a:gd name="connsiteY62" fmla="*/ 5428106 h 5715909"/>
              <a:gd name="connsiteX63" fmla="*/ 748484 w 5355892"/>
              <a:gd name="connsiteY63" fmla="*/ 5455108 h 5715909"/>
              <a:gd name="connsiteX64" fmla="*/ 773035 w 5355892"/>
              <a:gd name="connsiteY64" fmla="*/ 5487089 h 5715909"/>
              <a:gd name="connsiteX65" fmla="*/ 866931 w 5355892"/>
              <a:gd name="connsiteY65" fmla="*/ 5585418 h 5715909"/>
              <a:gd name="connsiteX66" fmla="*/ 866812 w 5355892"/>
              <a:gd name="connsiteY66" fmla="*/ 5595670 h 5715909"/>
              <a:gd name="connsiteX67" fmla="*/ 872797 w 5355892"/>
              <a:gd name="connsiteY67" fmla="*/ 5589533 h 5715909"/>
              <a:gd name="connsiteX68" fmla="*/ 958295 w 5355892"/>
              <a:gd name="connsiteY68" fmla="*/ 5683450 h 5715909"/>
              <a:gd name="connsiteX69" fmla="*/ 945240 w 5355892"/>
              <a:gd name="connsiteY69" fmla="*/ 5680198 h 5715909"/>
              <a:gd name="connsiteX70" fmla="*/ 980434 w 5355892"/>
              <a:gd name="connsiteY70" fmla="*/ 5704881 h 5715909"/>
              <a:gd name="connsiteX71" fmla="*/ 990073 w 5355892"/>
              <a:gd name="connsiteY71" fmla="*/ 5715909 h 5715909"/>
              <a:gd name="connsiteX72" fmla="*/ 925029 w 5355892"/>
              <a:gd name="connsiteY72" fmla="*/ 5715908 h 5715909"/>
              <a:gd name="connsiteX73" fmla="*/ 891580 w 5355892"/>
              <a:gd name="connsiteY73" fmla="*/ 5682415 h 5715909"/>
              <a:gd name="connsiteX74" fmla="*/ 879730 w 5355892"/>
              <a:gd name="connsiteY74" fmla="*/ 5684436 h 5715909"/>
              <a:gd name="connsiteX75" fmla="*/ 878643 w 5355892"/>
              <a:gd name="connsiteY75" fmla="*/ 5668912 h 5715909"/>
              <a:gd name="connsiteX76" fmla="*/ 840633 w 5355892"/>
              <a:gd name="connsiteY76" fmla="*/ 5631921 h 5715909"/>
              <a:gd name="connsiteX77" fmla="*/ 836093 w 5355892"/>
              <a:gd name="connsiteY77" fmla="*/ 5622832 h 5715909"/>
              <a:gd name="connsiteX78" fmla="*/ 825972 w 5355892"/>
              <a:gd name="connsiteY78" fmla="*/ 5621638 h 5715909"/>
              <a:gd name="connsiteX79" fmla="*/ 833846 w 5355892"/>
              <a:gd name="connsiteY79" fmla="*/ 5634542 h 5715909"/>
              <a:gd name="connsiteX80" fmla="*/ 817576 w 5355892"/>
              <a:gd name="connsiteY80" fmla="*/ 5617225 h 5715909"/>
              <a:gd name="connsiteX81" fmla="*/ 826892 w 5355892"/>
              <a:gd name="connsiteY81" fmla="*/ 5614904 h 5715909"/>
              <a:gd name="connsiteX82" fmla="*/ 813151 w 5355892"/>
              <a:gd name="connsiteY82" fmla="*/ 5597886 h 5715909"/>
              <a:gd name="connsiteX83" fmla="*/ 810100 w 5355892"/>
              <a:gd name="connsiteY83" fmla="*/ 5606078 h 5715909"/>
              <a:gd name="connsiteX84" fmla="*/ 807689 w 5355892"/>
              <a:gd name="connsiteY84" fmla="*/ 5595529 h 5715909"/>
              <a:gd name="connsiteX85" fmla="*/ 768475 w 5355892"/>
              <a:gd name="connsiteY85" fmla="*/ 5553266 h 5715909"/>
              <a:gd name="connsiteX86" fmla="*/ 749789 w 5355892"/>
              <a:gd name="connsiteY86" fmla="*/ 5525398 h 5715909"/>
              <a:gd name="connsiteX87" fmla="*/ 720295 w 5355892"/>
              <a:gd name="connsiteY87" fmla="*/ 5482572 h 5715909"/>
              <a:gd name="connsiteX88" fmla="*/ 683494 w 5355892"/>
              <a:gd name="connsiteY88" fmla="*/ 5450855 h 5715909"/>
              <a:gd name="connsiteX89" fmla="*/ 647164 w 5355892"/>
              <a:gd name="connsiteY89" fmla="*/ 5378141 h 5715909"/>
              <a:gd name="connsiteX90" fmla="*/ 633306 w 5355892"/>
              <a:gd name="connsiteY90" fmla="*/ 5371373 h 5715909"/>
              <a:gd name="connsiteX91" fmla="*/ 584036 w 5355892"/>
              <a:gd name="connsiteY91" fmla="*/ 5285155 h 5715909"/>
              <a:gd name="connsiteX92" fmla="*/ 598818 w 5355892"/>
              <a:gd name="connsiteY92" fmla="*/ 5285190 h 5715909"/>
              <a:gd name="connsiteX93" fmla="*/ 581625 w 5355892"/>
              <a:gd name="connsiteY93" fmla="*/ 5274606 h 5715909"/>
              <a:gd name="connsiteX94" fmla="*/ 567197 w 5355892"/>
              <a:gd name="connsiteY94" fmla="*/ 5243821 h 5715909"/>
              <a:gd name="connsiteX95" fmla="*/ 587558 w 5355892"/>
              <a:gd name="connsiteY95" fmla="*/ 5235707 h 5715909"/>
              <a:gd name="connsiteX96" fmla="*/ 602719 w 5355892"/>
              <a:gd name="connsiteY96" fmla="*/ 5249993 h 5715909"/>
              <a:gd name="connsiteX97" fmla="*/ 587558 w 5355892"/>
              <a:gd name="connsiteY97" fmla="*/ 5235707 h 5715909"/>
              <a:gd name="connsiteX98" fmla="*/ 581422 w 5355892"/>
              <a:gd name="connsiteY98" fmla="*/ 5221238 h 5715909"/>
              <a:gd name="connsiteX99" fmla="*/ 582230 w 5355892"/>
              <a:gd name="connsiteY99" fmla="*/ 5224769 h 5715909"/>
              <a:gd name="connsiteX100" fmla="*/ 584423 w 5355892"/>
              <a:gd name="connsiteY100" fmla="*/ 5223310 h 5715909"/>
              <a:gd name="connsiteX101" fmla="*/ 586999 w 5355892"/>
              <a:gd name="connsiteY101" fmla="*/ 5224903 h 5715909"/>
              <a:gd name="connsiteX102" fmla="*/ 588234 w 5355892"/>
              <a:gd name="connsiteY102" fmla="*/ 5228915 h 5715909"/>
              <a:gd name="connsiteX103" fmla="*/ 580440 w 5355892"/>
              <a:gd name="connsiteY103" fmla="*/ 5227994 h 5715909"/>
              <a:gd name="connsiteX104" fmla="*/ 577867 w 5355892"/>
              <a:gd name="connsiteY104" fmla="*/ 5221409 h 5715909"/>
              <a:gd name="connsiteX105" fmla="*/ 581422 w 5355892"/>
              <a:gd name="connsiteY105" fmla="*/ 5221238 h 5715909"/>
              <a:gd name="connsiteX106" fmla="*/ 709350 w 5355892"/>
              <a:gd name="connsiteY106" fmla="*/ 5215026 h 5715909"/>
              <a:gd name="connsiteX107" fmla="*/ 744219 w 5355892"/>
              <a:gd name="connsiteY107" fmla="*/ 5274988 h 5715909"/>
              <a:gd name="connsiteX108" fmla="*/ 765267 w 5355892"/>
              <a:gd name="connsiteY108" fmla="*/ 5280896 h 5715909"/>
              <a:gd name="connsiteX109" fmla="*/ 767388 w 5355892"/>
              <a:gd name="connsiteY109" fmla="*/ 5279569 h 5715909"/>
              <a:gd name="connsiteX110" fmla="*/ 765361 w 5355892"/>
              <a:gd name="connsiteY110" fmla="*/ 5277271 h 5715909"/>
              <a:gd name="connsiteX111" fmla="*/ 765087 w 5355892"/>
              <a:gd name="connsiteY111" fmla="*/ 5276600 h 5715909"/>
              <a:gd name="connsiteX112" fmla="*/ 739311 w 5355892"/>
              <a:gd name="connsiteY112" fmla="*/ 5251684 h 5715909"/>
              <a:gd name="connsiteX113" fmla="*/ 711527 w 5355892"/>
              <a:gd name="connsiteY113" fmla="*/ 5216327 h 5715909"/>
              <a:gd name="connsiteX114" fmla="*/ 681264 w 5355892"/>
              <a:gd name="connsiteY114" fmla="*/ 5193667 h 5715909"/>
              <a:gd name="connsiteX115" fmla="*/ 686304 w 5355892"/>
              <a:gd name="connsiteY115" fmla="*/ 5204973 h 5715909"/>
              <a:gd name="connsiteX116" fmla="*/ 677063 w 5355892"/>
              <a:gd name="connsiteY116" fmla="*/ 5196741 h 5715909"/>
              <a:gd name="connsiteX117" fmla="*/ 678062 w 5355892"/>
              <a:gd name="connsiteY117" fmla="*/ 5194403 h 5715909"/>
              <a:gd name="connsiteX118" fmla="*/ 681264 w 5355892"/>
              <a:gd name="connsiteY118" fmla="*/ 5193667 h 5715909"/>
              <a:gd name="connsiteX119" fmla="*/ 644902 w 5355892"/>
              <a:gd name="connsiteY119" fmla="*/ 5176252 h 5715909"/>
              <a:gd name="connsiteX120" fmla="*/ 663344 w 5355892"/>
              <a:gd name="connsiteY120" fmla="*/ 5202285 h 5715909"/>
              <a:gd name="connsiteX121" fmla="*/ 666242 w 5355892"/>
              <a:gd name="connsiteY121" fmla="*/ 5213409 h 5715909"/>
              <a:gd name="connsiteX122" fmla="*/ 663982 w 5355892"/>
              <a:gd name="connsiteY122" fmla="*/ 5215993 h 5715909"/>
              <a:gd name="connsiteX123" fmla="*/ 645941 w 5355892"/>
              <a:gd name="connsiteY123" fmla="*/ 5191711 h 5715909"/>
              <a:gd name="connsiteX124" fmla="*/ 640349 w 5355892"/>
              <a:gd name="connsiteY124" fmla="*/ 5179548 h 5715909"/>
              <a:gd name="connsiteX125" fmla="*/ 644902 w 5355892"/>
              <a:gd name="connsiteY125" fmla="*/ 5176252 h 5715909"/>
              <a:gd name="connsiteX126" fmla="*/ 826515 w 5355892"/>
              <a:gd name="connsiteY126" fmla="*/ 5171849 h 5715909"/>
              <a:gd name="connsiteX127" fmla="*/ 826238 w 5355892"/>
              <a:gd name="connsiteY127" fmla="*/ 5171974 h 5715909"/>
              <a:gd name="connsiteX128" fmla="*/ 851985 w 5355892"/>
              <a:gd name="connsiteY128" fmla="*/ 5195278 h 5715909"/>
              <a:gd name="connsiteX129" fmla="*/ 852687 w 5355892"/>
              <a:gd name="connsiteY129" fmla="*/ 5194621 h 5715909"/>
              <a:gd name="connsiteX130" fmla="*/ 846427 w 5355892"/>
              <a:gd name="connsiteY130" fmla="*/ 5181471 h 5715909"/>
              <a:gd name="connsiteX131" fmla="*/ 830573 w 5355892"/>
              <a:gd name="connsiteY131" fmla="*/ 5173728 h 5715909"/>
              <a:gd name="connsiteX132" fmla="*/ 830758 w 5355892"/>
              <a:gd name="connsiteY132" fmla="*/ 5172165 h 5715909"/>
              <a:gd name="connsiteX133" fmla="*/ 626779 w 5355892"/>
              <a:gd name="connsiteY133" fmla="*/ 5148498 h 5715909"/>
              <a:gd name="connsiteX134" fmla="*/ 641378 w 5355892"/>
              <a:gd name="connsiteY134" fmla="*/ 5158701 h 5715909"/>
              <a:gd name="connsiteX135" fmla="*/ 636336 w 5355892"/>
              <a:gd name="connsiteY135" fmla="*/ 5158104 h 5715909"/>
              <a:gd name="connsiteX136" fmla="*/ 647617 w 5355892"/>
              <a:gd name="connsiteY136" fmla="*/ 5164526 h 5715909"/>
              <a:gd name="connsiteX137" fmla="*/ 652131 w 5355892"/>
              <a:gd name="connsiteY137" fmla="*/ 5173536 h 5715909"/>
              <a:gd name="connsiteX138" fmla="*/ 643371 w 5355892"/>
              <a:gd name="connsiteY138" fmla="*/ 5167416 h 5715909"/>
              <a:gd name="connsiteX139" fmla="*/ 637404 w 5355892"/>
              <a:gd name="connsiteY139" fmla="*/ 5173494 h 5715909"/>
              <a:gd name="connsiteX140" fmla="*/ 626779 w 5355892"/>
              <a:gd name="connsiteY140" fmla="*/ 5148498 h 5715909"/>
              <a:gd name="connsiteX141" fmla="*/ 511817 w 5355892"/>
              <a:gd name="connsiteY141" fmla="*/ 5141170 h 5715909"/>
              <a:gd name="connsiteX142" fmla="*/ 541344 w 5355892"/>
              <a:gd name="connsiteY142" fmla="*/ 5163526 h 5715909"/>
              <a:gd name="connsiteX143" fmla="*/ 546674 w 5355892"/>
              <a:gd name="connsiteY143" fmla="*/ 5176163 h 5715909"/>
              <a:gd name="connsiteX144" fmla="*/ 537938 w 5355892"/>
              <a:gd name="connsiteY144" fmla="*/ 5169985 h 5715909"/>
              <a:gd name="connsiteX145" fmla="*/ 542777 w 5355892"/>
              <a:gd name="connsiteY145" fmla="*/ 5191138 h 5715909"/>
              <a:gd name="connsiteX146" fmla="*/ 567285 w 5355892"/>
              <a:gd name="connsiteY146" fmla="*/ 5212900 h 5715909"/>
              <a:gd name="connsiteX147" fmla="*/ 557652 w 5355892"/>
              <a:gd name="connsiteY147" fmla="*/ 5213478 h 5715909"/>
              <a:gd name="connsiteX148" fmla="*/ 570110 w 5355892"/>
              <a:gd name="connsiteY148" fmla="*/ 5225243 h 5715909"/>
              <a:gd name="connsiteX149" fmla="*/ 563387 w 5355892"/>
              <a:gd name="connsiteY149" fmla="*/ 5227877 h 5715909"/>
              <a:gd name="connsiteX150" fmla="*/ 579651 w 5355892"/>
              <a:gd name="connsiteY150" fmla="*/ 5234946 h 5715909"/>
              <a:gd name="connsiteX151" fmla="*/ 569121 w 5355892"/>
              <a:gd name="connsiteY151" fmla="*/ 5242277 h 5715909"/>
              <a:gd name="connsiteX152" fmla="*/ 558683 w 5355892"/>
              <a:gd name="connsiteY152" fmla="*/ 5239329 h 5715909"/>
              <a:gd name="connsiteX153" fmla="*/ 511817 w 5355892"/>
              <a:gd name="connsiteY153" fmla="*/ 5141170 h 5715909"/>
              <a:gd name="connsiteX154" fmla="*/ 497214 w 5355892"/>
              <a:gd name="connsiteY154" fmla="*/ 5112425 h 5715909"/>
              <a:gd name="connsiteX155" fmla="*/ 508353 w 5355892"/>
              <a:gd name="connsiteY155" fmla="*/ 5118511 h 5715909"/>
              <a:gd name="connsiteX156" fmla="*/ 512791 w 5355892"/>
              <a:gd name="connsiteY156" fmla="*/ 5129244 h 5715909"/>
              <a:gd name="connsiteX157" fmla="*/ 506699 w 5355892"/>
              <a:gd name="connsiteY157" fmla="*/ 5132444 h 5715909"/>
              <a:gd name="connsiteX158" fmla="*/ 497214 w 5355892"/>
              <a:gd name="connsiteY158" fmla="*/ 5112425 h 5715909"/>
              <a:gd name="connsiteX159" fmla="*/ 631079 w 5355892"/>
              <a:gd name="connsiteY159" fmla="*/ 4931193 h 5715909"/>
              <a:gd name="connsiteX160" fmla="*/ 631067 w 5355892"/>
              <a:gd name="connsiteY160" fmla="*/ 4931842 h 5715909"/>
              <a:gd name="connsiteX161" fmla="*/ 625213 w 5355892"/>
              <a:gd name="connsiteY161" fmla="*/ 4935855 h 5715909"/>
              <a:gd name="connsiteX162" fmla="*/ 649647 w 5355892"/>
              <a:gd name="connsiteY162" fmla="*/ 4978084 h 5715909"/>
              <a:gd name="connsiteX163" fmla="*/ 664310 w 5355892"/>
              <a:gd name="connsiteY163" fmla="*/ 4988370 h 5715909"/>
              <a:gd name="connsiteX164" fmla="*/ 653383 w 5355892"/>
              <a:gd name="connsiteY164" fmla="*/ 4983658 h 5715909"/>
              <a:gd name="connsiteX165" fmla="*/ 662868 w 5355892"/>
              <a:gd name="connsiteY165" fmla="*/ 5003594 h 5715909"/>
              <a:gd name="connsiteX166" fmla="*/ 679777 w 5355892"/>
              <a:gd name="connsiteY166" fmla="*/ 5002171 h 5715909"/>
              <a:gd name="connsiteX167" fmla="*/ 683917 w 5355892"/>
              <a:gd name="connsiteY167" fmla="*/ 5009501 h 5715909"/>
              <a:gd name="connsiteX168" fmla="*/ 670861 w 5355892"/>
              <a:gd name="connsiteY168" fmla="*/ 5006247 h 5715909"/>
              <a:gd name="connsiteX169" fmla="*/ 674598 w 5355892"/>
              <a:gd name="connsiteY169" fmla="*/ 5011822 h 5715909"/>
              <a:gd name="connsiteX170" fmla="*/ 681789 w 5355892"/>
              <a:gd name="connsiteY170" fmla="*/ 5010961 h 5715909"/>
              <a:gd name="connsiteX171" fmla="*/ 717146 w 5355892"/>
              <a:gd name="connsiteY171" fmla="*/ 5057902 h 5715909"/>
              <a:gd name="connsiteX172" fmla="*/ 727957 w 5355892"/>
              <a:gd name="connsiteY172" fmla="*/ 5072863 h 5715909"/>
              <a:gd name="connsiteX173" fmla="*/ 735147 w 5355892"/>
              <a:gd name="connsiteY173" fmla="*/ 5072001 h 5715909"/>
              <a:gd name="connsiteX174" fmla="*/ 763434 w 5355892"/>
              <a:gd name="connsiteY174" fmla="*/ 5109555 h 5715909"/>
              <a:gd name="connsiteX175" fmla="*/ 757048 w 5355892"/>
              <a:gd name="connsiteY175" fmla="*/ 5113934 h 5715909"/>
              <a:gd name="connsiteX176" fmla="*/ 807072 w 5355892"/>
              <a:gd name="connsiteY176" fmla="*/ 5171159 h 5715909"/>
              <a:gd name="connsiteX177" fmla="*/ 814664 w 5355892"/>
              <a:gd name="connsiteY177" fmla="*/ 5172054 h 5715909"/>
              <a:gd name="connsiteX178" fmla="*/ 819321 w 5355892"/>
              <a:gd name="connsiteY178" fmla="*/ 5170894 h 5715909"/>
              <a:gd name="connsiteX179" fmla="*/ 807590 w 5355892"/>
              <a:gd name="connsiteY179" fmla="*/ 5162667 h 5715909"/>
              <a:gd name="connsiteX180" fmla="*/ 808515 w 5355892"/>
              <a:gd name="connsiteY180" fmla="*/ 5155934 h 5715909"/>
              <a:gd name="connsiteX181" fmla="*/ 819540 w 5355892"/>
              <a:gd name="connsiteY181" fmla="*/ 5165912 h 5715909"/>
              <a:gd name="connsiteX182" fmla="*/ 825419 w 5355892"/>
              <a:gd name="connsiteY182" fmla="*/ 5167055 h 5715909"/>
              <a:gd name="connsiteX183" fmla="*/ 826365 w 5355892"/>
              <a:gd name="connsiteY183" fmla="*/ 5161444 h 5715909"/>
              <a:gd name="connsiteX184" fmla="*/ 830835 w 5355892"/>
              <a:gd name="connsiteY184" fmla="*/ 5167058 h 5715909"/>
              <a:gd name="connsiteX185" fmla="*/ 831084 w 5355892"/>
              <a:gd name="connsiteY185" fmla="*/ 5169426 h 5715909"/>
              <a:gd name="connsiteX186" fmla="*/ 831776 w 5355892"/>
              <a:gd name="connsiteY186" fmla="*/ 5163599 h 5715909"/>
              <a:gd name="connsiteX187" fmla="*/ 834369 w 5355892"/>
              <a:gd name="connsiteY187" fmla="*/ 5160855 h 5715909"/>
              <a:gd name="connsiteX188" fmla="*/ 819277 w 5355892"/>
              <a:gd name="connsiteY188" fmla="*/ 5146170 h 5715909"/>
              <a:gd name="connsiteX189" fmla="*/ 814077 w 5355892"/>
              <a:gd name="connsiteY189" fmla="*/ 5143164 h 5715909"/>
              <a:gd name="connsiteX190" fmla="*/ 805592 w 5355892"/>
              <a:gd name="connsiteY190" fmla="*/ 5134734 h 5715909"/>
              <a:gd name="connsiteX191" fmla="*/ 805954 w 5355892"/>
              <a:gd name="connsiteY191" fmla="*/ 5133112 h 5715909"/>
              <a:gd name="connsiteX192" fmla="*/ 789965 w 5355892"/>
              <a:gd name="connsiteY192" fmla="*/ 5113555 h 5715909"/>
              <a:gd name="connsiteX193" fmla="*/ 778687 w 5355892"/>
              <a:gd name="connsiteY193" fmla="*/ 5106946 h 5715909"/>
              <a:gd name="connsiteX194" fmla="*/ 780525 w 5355892"/>
              <a:gd name="connsiteY194" fmla="*/ 5102007 h 5715909"/>
              <a:gd name="connsiteX195" fmla="*/ 774236 w 5355892"/>
              <a:gd name="connsiteY195" fmla="*/ 5094316 h 5715909"/>
              <a:gd name="connsiteX196" fmla="*/ 724218 w 5355892"/>
              <a:gd name="connsiteY196" fmla="*/ 5038406 h 5715909"/>
              <a:gd name="connsiteX197" fmla="*/ 671053 w 5355892"/>
              <a:gd name="connsiteY197" fmla="*/ 4979099 h 5715909"/>
              <a:gd name="connsiteX198" fmla="*/ 595061 w 5355892"/>
              <a:gd name="connsiteY198" fmla="*/ 4886055 h 5715909"/>
              <a:gd name="connsiteX199" fmla="*/ 593931 w 5355892"/>
              <a:gd name="connsiteY199" fmla="*/ 4887899 h 5715909"/>
              <a:gd name="connsiteX200" fmla="*/ 600380 w 5355892"/>
              <a:gd name="connsiteY200" fmla="*/ 4891868 h 5715909"/>
              <a:gd name="connsiteX201" fmla="*/ 589335 w 5355892"/>
              <a:gd name="connsiteY201" fmla="*/ 4897405 h 5715909"/>
              <a:gd name="connsiteX202" fmla="*/ 596927 w 5355892"/>
              <a:gd name="connsiteY202" fmla="*/ 4898302 h 5715909"/>
              <a:gd name="connsiteX203" fmla="*/ 594680 w 5355892"/>
              <a:gd name="connsiteY203" fmla="*/ 4910012 h 5715909"/>
              <a:gd name="connsiteX204" fmla="*/ 599907 w 5355892"/>
              <a:gd name="connsiteY204" fmla="*/ 4909988 h 5715909"/>
              <a:gd name="connsiteX205" fmla="*/ 606034 w 5355892"/>
              <a:gd name="connsiteY205" fmla="*/ 4906288 h 5715909"/>
              <a:gd name="connsiteX206" fmla="*/ 605012 w 5355892"/>
              <a:gd name="connsiteY206" fmla="*/ 4896768 h 5715909"/>
              <a:gd name="connsiteX207" fmla="*/ 433229 w 5355892"/>
              <a:gd name="connsiteY207" fmla="*/ 4885732 h 5715909"/>
              <a:gd name="connsiteX208" fmla="*/ 438461 w 5355892"/>
              <a:gd name="connsiteY208" fmla="*/ 4898460 h 5715909"/>
              <a:gd name="connsiteX209" fmla="*/ 436134 w 5355892"/>
              <a:gd name="connsiteY209" fmla="*/ 4908566 h 5715909"/>
              <a:gd name="connsiteX210" fmla="*/ 429220 w 5355892"/>
              <a:gd name="connsiteY210" fmla="*/ 4889746 h 5715909"/>
              <a:gd name="connsiteX211" fmla="*/ 433229 w 5355892"/>
              <a:gd name="connsiteY211" fmla="*/ 4885732 h 5715909"/>
              <a:gd name="connsiteX212" fmla="*/ 477302 w 5355892"/>
              <a:gd name="connsiteY212" fmla="*/ 4875569 h 5715909"/>
              <a:gd name="connsiteX213" fmla="*/ 477717 w 5355892"/>
              <a:gd name="connsiteY213" fmla="*/ 4875832 h 5715909"/>
              <a:gd name="connsiteX214" fmla="*/ 477764 w 5355892"/>
              <a:gd name="connsiteY214" fmla="*/ 4875932 h 5715909"/>
              <a:gd name="connsiteX215" fmla="*/ 553333 w 5355892"/>
              <a:gd name="connsiteY215" fmla="*/ 4874335 h 5715909"/>
              <a:gd name="connsiteX216" fmla="*/ 553382 w 5355892"/>
              <a:gd name="connsiteY216" fmla="*/ 4874551 h 5715909"/>
              <a:gd name="connsiteX217" fmla="*/ 553651 w 5355892"/>
              <a:gd name="connsiteY217" fmla="*/ 4874373 h 5715909"/>
              <a:gd name="connsiteX218" fmla="*/ 391949 w 5355892"/>
              <a:gd name="connsiteY218" fmla="*/ 4873843 h 5715909"/>
              <a:gd name="connsiteX219" fmla="*/ 407110 w 5355892"/>
              <a:gd name="connsiteY219" fmla="*/ 4888130 h 5715909"/>
              <a:gd name="connsiteX220" fmla="*/ 391949 w 5355892"/>
              <a:gd name="connsiteY220" fmla="*/ 4873843 h 5715909"/>
              <a:gd name="connsiteX221" fmla="*/ 469712 w 5355892"/>
              <a:gd name="connsiteY221" fmla="*/ 4869596 h 5715909"/>
              <a:gd name="connsiteX222" fmla="*/ 477302 w 5355892"/>
              <a:gd name="connsiteY222" fmla="*/ 4875569 h 5715909"/>
              <a:gd name="connsiteX223" fmla="*/ 473261 w 5355892"/>
              <a:gd name="connsiteY223" fmla="*/ 4873008 h 5715909"/>
              <a:gd name="connsiteX224" fmla="*/ 469712 w 5355892"/>
              <a:gd name="connsiteY224" fmla="*/ 4869596 h 5715909"/>
              <a:gd name="connsiteX225" fmla="*/ 385814 w 5355892"/>
              <a:gd name="connsiteY225" fmla="*/ 4859375 h 5715909"/>
              <a:gd name="connsiteX226" fmla="*/ 386622 w 5355892"/>
              <a:gd name="connsiteY226" fmla="*/ 4862906 h 5715909"/>
              <a:gd name="connsiteX227" fmla="*/ 388814 w 5355892"/>
              <a:gd name="connsiteY227" fmla="*/ 4861448 h 5715909"/>
              <a:gd name="connsiteX228" fmla="*/ 391393 w 5355892"/>
              <a:gd name="connsiteY228" fmla="*/ 4863040 h 5715909"/>
              <a:gd name="connsiteX229" fmla="*/ 392625 w 5355892"/>
              <a:gd name="connsiteY229" fmla="*/ 4867052 h 5715909"/>
              <a:gd name="connsiteX230" fmla="*/ 384832 w 5355892"/>
              <a:gd name="connsiteY230" fmla="*/ 4866131 h 5715909"/>
              <a:gd name="connsiteX231" fmla="*/ 382259 w 5355892"/>
              <a:gd name="connsiteY231" fmla="*/ 4859545 h 5715909"/>
              <a:gd name="connsiteX232" fmla="*/ 385814 w 5355892"/>
              <a:gd name="connsiteY232" fmla="*/ 4859375 h 5715909"/>
              <a:gd name="connsiteX233" fmla="*/ 646142 w 5355892"/>
              <a:gd name="connsiteY233" fmla="*/ 4835760 h 5715909"/>
              <a:gd name="connsiteX234" fmla="*/ 670287 w 5355892"/>
              <a:gd name="connsiteY234" fmla="*/ 4886717 h 5715909"/>
              <a:gd name="connsiteX235" fmla="*/ 650326 w 5355892"/>
              <a:gd name="connsiteY235" fmla="*/ 4843125 h 5715909"/>
              <a:gd name="connsiteX236" fmla="*/ 646000 w 5355892"/>
              <a:gd name="connsiteY236" fmla="*/ 4846051 h 5715909"/>
              <a:gd name="connsiteX237" fmla="*/ 646142 w 5355892"/>
              <a:gd name="connsiteY237" fmla="*/ 4835760 h 5715909"/>
              <a:gd name="connsiteX238" fmla="*/ 485657 w 5355892"/>
              <a:gd name="connsiteY238" fmla="*/ 4831804 h 5715909"/>
              <a:gd name="connsiteX239" fmla="*/ 490696 w 5355892"/>
              <a:gd name="connsiteY239" fmla="*/ 4843110 h 5715909"/>
              <a:gd name="connsiteX240" fmla="*/ 481453 w 5355892"/>
              <a:gd name="connsiteY240" fmla="*/ 4834877 h 5715909"/>
              <a:gd name="connsiteX241" fmla="*/ 482452 w 5355892"/>
              <a:gd name="connsiteY241" fmla="*/ 4832540 h 5715909"/>
              <a:gd name="connsiteX242" fmla="*/ 485657 w 5355892"/>
              <a:gd name="connsiteY242" fmla="*/ 4831804 h 5715909"/>
              <a:gd name="connsiteX243" fmla="*/ 625069 w 5355892"/>
              <a:gd name="connsiteY243" fmla="*/ 4819057 h 5715909"/>
              <a:gd name="connsiteX244" fmla="*/ 646164 w 5355892"/>
              <a:gd name="connsiteY244" fmla="*/ 4848833 h 5715909"/>
              <a:gd name="connsiteX245" fmla="*/ 649476 w 5355892"/>
              <a:gd name="connsiteY245" fmla="*/ 4861558 h 5715909"/>
              <a:gd name="connsiteX246" fmla="*/ 646893 w 5355892"/>
              <a:gd name="connsiteY246" fmla="*/ 4864511 h 5715909"/>
              <a:gd name="connsiteX247" fmla="*/ 626256 w 5355892"/>
              <a:gd name="connsiteY247" fmla="*/ 4836738 h 5715909"/>
              <a:gd name="connsiteX248" fmla="*/ 619861 w 5355892"/>
              <a:gd name="connsiteY248" fmla="*/ 4822827 h 5715909"/>
              <a:gd name="connsiteX249" fmla="*/ 625069 w 5355892"/>
              <a:gd name="connsiteY249" fmla="*/ 4819057 h 5715909"/>
              <a:gd name="connsiteX250" fmla="*/ 449295 w 5355892"/>
              <a:gd name="connsiteY250" fmla="*/ 4814390 h 5715909"/>
              <a:gd name="connsiteX251" fmla="*/ 467737 w 5355892"/>
              <a:gd name="connsiteY251" fmla="*/ 4840421 h 5715909"/>
              <a:gd name="connsiteX252" fmla="*/ 470633 w 5355892"/>
              <a:gd name="connsiteY252" fmla="*/ 4851547 h 5715909"/>
              <a:gd name="connsiteX253" fmla="*/ 468375 w 5355892"/>
              <a:gd name="connsiteY253" fmla="*/ 4854128 h 5715909"/>
              <a:gd name="connsiteX254" fmla="*/ 450332 w 5355892"/>
              <a:gd name="connsiteY254" fmla="*/ 4829847 h 5715909"/>
              <a:gd name="connsiteX255" fmla="*/ 444741 w 5355892"/>
              <a:gd name="connsiteY255" fmla="*/ 4817685 h 5715909"/>
              <a:gd name="connsiteX256" fmla="*/ 449295 w 5355892"/>
              <a:gd name="connsiteY256" fmla="*/ 4814390 h 5715909"/>
              <a:gd name="connsiteX257" fmla="*/ 502721 w 5355892"/>
              <a:gd name="connsiteY257" fmla="*/ 4811887 h 5715909"/>
              <a:gd name="connsiteX258" fmla="*/ 508256 w 5355892"/>
              <a:gd name="connsiteY258" fmla="*/ 4836084 h 5715909"/>
              <a:gd name="connsiteX259" fmla="*/ 536290 w 5355892"/>
              <a:gd name="connsiteY259" fmla="*/ 4860976 h 5715909"/>
              <a:gd name="connsiteX260" fmla="*/ 525269 w 5355892"/>
              <a:gd name="connsiteY260" fmla="*/ 4861636 h 5715909"/>
              <a:gd name="connsiteX261" fmla="*/ 539518 w 5355892"/>
              <a:gd name="connsiteY261" fmla="*/ 4875090 h 5715909"/>
              <a:gd name="connsiteX262" fmla="*/ 531830 w 5355892"/>
              <a:gd name="connsiteY262" fmla="*/ 4878105 h 5715909"/>
              <a:gd name="connsiteX263" fmla="*/ 550433 w 5355892"/>
              <a:gd name="connsiteY263" fmla="*/ 4886189 h 5715909"/>
              <a:gd name="connsiteX264" fmla="*/ 538390 w 5355892"/>
              <a:gd name="connsiteY264" fmla="*/ 4894576 h 5715909"/>
              <a:gd name="connsiteX265" fmla="*/ 537715 w 5355892"/>
              <a:gd name="connsiteY265" fmla="*/ 4894386 h 5715909"/>
              <a:gd name="connsiteX266" fmla="*/ 543105 w 5355892"/>
              <a:gd name="connsiteY266" fmla="*/ 4903656 h 5715909"/>
              <a:gd name="connsiteX267" fmla="*/ 546866 w 5355892"/>
              <a:gd name="connsiteY267" fmla="*/ 4907632 h 5715909"/>
              <a:gd name="connsiteX268" fmla="*/ 561642 w 5355892"/>
              <a:gd name="connsiteY268" fmla="*/ 4909131 h 5715909"/>
              <a:gd name="connsiteX269" fmla="*/ 563166 w 5355892"/>
              <a:gd name="connsiteY269" fmla="*/ 4917210 h 5715909"/>
              <a:gd name="connsiteX270" fmla="*/ 569657 w 5355892"/>
              <a:gd name="connsiteY270" fmla="*/ 4919033 h 5715909"/>
              <a:gd name="connsiteX271" fmla="*/ 567649 w 5355892"/>
              <a:gd name="connsiteY271" fmla="*/ 4910241 h 5715909"/>
              <a:gd name="connsiteX272" fmla="*/ 576043 w 5355892"/>
              <a:gd name="connsiteY272" fmla="*/ 4914654 h 5715909"/>
              <a:gd name="connsiteX273" fmla="*/ 582430 w 5355892"/>
              <a:gd name="connsiteY273" fmla="*/ 4910275 h 5715909"/>
              <a:gd name="connsiteX274" fmla="*/ 572130 w 5355892"/>
              <a:gd name="connsiteY274" fmla="*/ 4901576 h 5715909"/>
              <a:gd name="connsiteX275" fmla="*/ 567858 w 5355892"/>
              <a:gd name="connsiteY275" fmla="*/ 4895870 h 5715909"/>
              <a:gd name="connsiteX276" fmla="*/ 565870 w 5355892"/>
              <a:gd name="connsiteY276" fmla="*/ 4894196 h 5715909"/>
              <a:gd name="connsiteX277" fmla="*/ 559475 w 5355892"/>
              <a:gd name="connsiteY277" fmla="*/ 4887061 h 5715909"/>
              <a:gd name="connsiteX278" fmla="*/ 565549 w 5355892"/>
              <a:gd name="connsiteY278" fmla="*/ 4892783 h 5715909"/>
              <a:gd name="connsiteX279" fmla="*/ 562824 w 5355892"/>
              <a:gd name="connsiteY279" fmla="*/ 4889143 h 5715909"/>
              <a:gd name="connsiteX280" fmla="*/ 586000 w 5355892"/>
              <a:gd name="connsiteY280" fmla="*/ 4893591 h 5715909"/>
              <a:gd name="connsiteX281" fmla="*/ 586786 w 5355892"/>
              <a:gd name="connsiteY281" fmla="*/ 4884917 h 5715909"/>
              <a:gd name="connsiteX282" fmla="*/ 592341 w 5355892"/>
              <a:gd name="connsiteY282" fmla="*/ 4883130 h 5715909"/>
              <a:gd name="connsiteX283" fmla="*/ 586990 w 5355892"/>
              <a:gd name="connsiteY283" fmla="*/ 4877372 h 5715909"/>
              <a:gd name="connsiteX284" fmla="*/ 571107 w 5355892"/>
              <a:gd name="connsiteY284" fmla="*/ 4857574 h 5715909"/>
              <a:gd name="connsiteX285" fmla="*/ 575722 w 5355892"/>
              <a:gd name="connsiteY285" fmla="*/ 4847586 h 5715909"/>
              <a:gd name="connsiteX286" fmla="*/ 566454 w 5355892"/>
              <a:gd name="connsiteY286" fmla="*/ 4842953 h 5715909"/>
              <a:gd name="connsiteX287" fmla="*/ 567017 w 5355892"/>
              <a:gd name="connsiteY287" fmla="*/ 4845160 h 5715909"/>
              <a:gd name="connsiteX288" fmla="*/ 560847 w 5355892"/>
              <a:gd name="connsiteY288" fmla="*/ 4841304 h 5715909"/>
              <a:gd name="connsiteX289" fmla="*/ 552438 w 5355892"/>
              <a:gd name="connsiteY289" fmla="*/ 4839821 h 5715909"/>
              <a:gd name="connsiteX290" fmla="*/ 550339 w 5355892"/>
              <a:gd name="connsiteY290" fmla="*/ 4834736 h 5715909"/>
              <a:gd name="connsiteX291" fmla="*/ 550067 w 5355892"/>
              <a:gd name="connsiteY291" fmla="*/ 4834568 h 5715909"/>
              <a:gd name="connsiteX292" fmla="*/ 550059 w 5355892"/>
              <a:gd name="connsiteY292" fmla="*/ 4834060 h 5715909"/>
              <a:gd name="connsiteX293" fmla="*/ 549601 w 5355892"/>
              <a:gd name="connsiteY293" fmla="*/ 4832947 h 5715909"/>
              <a:gd name="connsiteX294" fmla="*/ 545656 w 5355892"/>
              <a:gd name="connsiteY294" fmla="*/ 4831981 h 5715909"/>
              <a:gd name="connsiteX295" fmla="*/ 544480 w 5355892"/>
              <a:gd name="connsiteY295" fmla="*/ 4828218 h 5715909"/>
              <a:gd name="connsiteX296" fmla="*/ 542220 w 5355892"/>
              <a:gd name="connsiteY296" fmla="*/ 4830247 h 5715909"/>
              <a:gd name="connsiteX297" fmla="*/ 544168 w 5355892"/>
              <a:gd name="connsiteY297" fmla="*/ 4832373 h 5715909"/>
              <a:gd name="connsiteX298" fmla="*/ 548676 w 5355892"/>
              <a:gd name="connsiteY298" fmla="*/ 4843626 h 5715909"/>
              <a:gd name="connsiteX299" fmla="*/ 549690 w 5355892"/>
              <a:gd name="connsiteY299" fmla="*/ 4844613 h 5715909"/>
              <a:gd name="connsiteX300" fmla="*/ 549096 w 5355892"/>
              <a:gd name="connsiteY300" fmla="*/ 4844667 h 5715909"/>
              <a:gd name="connsiteX301" fmla="*/ 551572 w 5355892"/>
              <a:gd name="connsiteY301" fmla="*/ 4850849 h 5715909"/>
              <a:gd name="connsiteX302" fmla="*/ 551643 w 5355892"/>
              <a:gd name="connsiteY302" fmla="*/ 4852257 h 5715909"/>
              <a:gd name="connsiteX303" fmla="*/ 551917 w 5355892"/>
              <a:gd name="connsiteY303" fmla="*/ 4852123 h 5715909"/>
              <a:gd name="connsiteX304" fmla="*/ 560881 w 5355892"/>
              <a:gd name="connsiteY304" fmla="*/ 4870139 h 5715909"/>
              <a:gd name="connsiteX305" fmla="*/ 558121 w 5355892"/>
              <a:gd name="connsiteY305" fmla="*/ 4874259 h 5715909"/>
              <a:gd name="connsiteX306" fmla="*/ 558840 w 5355892"/>
              <a:gd name="connsiteY306" fmla="*/ 4874703 h 5715909"/>
              <a:gd name="connsiteX307" fmla="*/ 560249 w 5355892"/>
              <a:gd name="connsiteY307" fmla="*/ 4879293 h 5715909"/>
              <a:gd name="connsiteX308" fmla="*/ 551337 w 5355892"/>
              <a:gd name="connsiteY308" fmla="*/ 4878240 h 5715909"/>
              <a:gd name="connsiteX309" fmla="*/ 548935 w 5355892"/>
              <a:gd name="connsiteY309" fmla="*/ 4873742 h 5715909"/>
              <a:gd name="connsiteX310" fmla="*/ 548588 w 5355892"/>
              <a:gd name="connsiteY310" fmla="*/ 4871793 h 5715909"/>
              <a:gd name="connsiteX311" fmla="*/ 545154 w 5355892"/>
              <a:gd name="connsiteY311" fmla="*/ 4864891 h 5715909"/>
              <a:gd name="connsiteX312" fmla="*/ 547578 w 5355892"/>
              <a:gd name="connsiteY312" fmla="*/ 4863465 h 5715909"/>
              <a:gd name="connsiteX313" fmla="*/ 545071 w 5355892"/>
              <a:gd name="connsiteY313" fmla="*/ 4858900 h 5715909"/>
              <a:gd name="connsiteX314" fmla="*/ 543559 w 5355892"/>
              <a:gd name="connsiteY314" fmla="*/ 4857919 h 5715909"/>
              <a:gd name="connsiteX315" fmla="*/ 543073 w 5355892"/>
              <a:gd name="connsiteY315" fmla="*/ 4855259 h 5715909"/>
              <a:gd name="connsiteX316" fmla="*/ 538054 w 5355892"/>
              <a:gd name="connsiteY316" fmla="*/ 4846119 h 5715909"/>
              <a:gd name="connsiteX317" fmla="*/ 535844 w 5355892"/>
              <a:gd name="connsiteY317" fmla="*/ 4846476 h 5715909"/>
              <a:gd name="connsiteX318" fmla="*/ 536980 w 5355892"/>
              <a:gd name="connsiteY318" fmla="*/ 4844160 h 5715909"/>
              <a:gd name="connsiteX319" fmla="*/ 529706 w 5355892"/>
              <a:gd name="connsiteY319" fmla="*/ 4830909 h 5715909"/>
              <a:gd name="connsiteX320" fmla="*/ 528680 w 5355892"/>
              <a:gd name="connsiteY320" fmla="*/ 4828909 h 5715909"/>
              <a:gd name="connsiteX321" fmla="*/ 524262 w 5355892"/>
              <a:gd name="connsiteY321" fmla="*/ 4824602 h 5715909"/>
              <a:gd name="connsiteX322" fmla="*/ 516371 w 5355892"/>
              <a:gd name="connsiteY322" fmla="*/ 4816907 h 5715909"/>
              <a:gd name="connsiteX323" fmla="*/ 507479 w 5355892"/>
              <a:gd name="connsiteY323" fmla="*/ 4820927 h 5715909"/>
              <a:gd name="connsiteX324" fmla="*/ 504889 w 5355892"/>
              <a:gd name="connsiteY324" fmla="*/ 4813419 h 5715909"/>
              <a:gd name="connsiteX325" fmla="*/ 348080 w 5355892"/>
              <a:gd name="connsiteY325" fmla="*/ 4789943 h 5715909"/>
              <a:gd name="connsiteX326" fmla="*/ 378565 w 5355892"/>
              <a:gd name="connsiteY326" fmla="*/ 4826031 h 5715909"/>
              <a:gd name="connsiteX327" fmla="*/ 385801 w 5355892"/>
              <a:gd name="connsiteY327" fmla="*/ 4857663 h 5715909"/>
              <a:gd name="connsiteX328" fmla="*/ 381776 w 5355892"/>
              <a:gd name="connsiteY328" fmla="*/ 4857616 h 5715909"/>
              <a:gd name="connsiteX329" fmla="*/ 382858 w 5355892"/>
              <a:gd name="connsiteY329" fmla="*/ 4855607 h 5715909"/>
              <a:gd name="connsiteX330" fmla="*/ 348080 w 5355892"/>
              <a:gd name="connsiteY330" fmla="*/ 4789943 h 5715909"/>
              <a:gd name="connsiteX331" fmla="*/ 431172 w 5355892"/>
              <a:gd name="connsiteY331" fmla="*/ 4786634 h 5715909"/>
              <a:gd name="connsiteX332" fmla="*/ 445769 w 5355892"/>
              <a:gd name="connsiteY332" fmla="*/ 4796836 h 5715909"/>
              <a:gd name="connsiteX333" fmla="*/ 440727 w 5355892"/>
              <a:gd name="connsiteY333" fmla="*/ 4796240 h 5715909"/>
              <a:gd name="connsiteX334" fmla="*/ 452008 w 5355892"/>
              <a:gd name="connsiteY334" fmla="*/ 4802661 h 5715909"/>
              <a:gd name="connsiteX335" fmla="*/ 456522 w 5355892"/>
              <a:gd name="connsiteY335" fmla="*/ 4811673 h 5715909"/>
              <a:gd name="connsiteX336" fmla="*/ 447764 w 5355892"/>
              <a:gd name="connsiteY336" fmla="*/ 4805553 h 5715909"/>
              <a:gd name="connsiteX337" fmla="*/ 441794 w 5355892"/>
              <a:gd name="connsiteY337" fmla="*/ 4811630 h 5715909"/>
              <a:gd name="connsiteX338" fmla="*/ 431172 w 5355892"/>
              <a:gd name="connsiteY338" fmla="*/ 4786634 h 5715909"/>
              <a:gd name="connsiteX339" fmla="*/ 316210 w 5355892"/>
              <a:gd name="connsiteY339" fmla="*/ 4779306 h 5715909"/>
              <a:gd name="connsiteX340" fmla="*/ 345735 w 5355892"/>
              <a:gd name="connsiteY340" fmla="*/ 4801661 h 5715909"/>
              <a:gd name="connsiteX341" fmla="*/ 351067 w 5355892"/>
              <a:gd name="connsiteY341" fmla="*/ 4814299 h 5715909"/>
              <a:gd name="connsiteX342" fmla="*/ 342330 w 5355892"/>
              <a:gd name="connsiteY342" fmla="*/ 4808122 h 5715909"/>
              <a:gd name="connsiteX343" fmla="*/ 347170 w 5355892"/>
              <a:gd name="connsiteY343" fmla="*/ 4829274 h 5715909"/>
              <a:gd name="connsiteX344" fmla="*/ 371677 w 5355892"/>
              <a:gd name="connsiteY344" fmla="*/ 4851037 h 5715909"/>
              <a:gd name="connsiteX345" fmla="*/ 362044 w 5355892"/>
              <a:gd name="connsiteY345" fmla="*/ 4851615 h 5715909"/>
              <a:gd name="connsiteX346" fmla="*/ 374500 w 5355892"/>
              <a:gd name="connsiteY346" fmla="*/ 4863378 h 5715909"/>
              <a:gd name="connsiteX347" fmla="*/ 367780 w 5355892"/>
              <a:gd name="connsiteY347" fmla="*/ 4866013 h 5715909"/>
              <a:gd name="connsiteX348" fmla="*/ 384043 w 5355892"/>
              <a:gd name="connsiteY348" fmla="*/ 4873080 h 5715909"/>
              <a:gd name="connsiteX349" fmla="*/ 373513 w 5355892"/>
              <a:gd name="connsiteY349" fmla="*/ 4880414 h 5715909"/>
              <a:gd name="connsiteX350" fmla="*/ 363074 w 5355892"/>
              <a:gd name="connsiteY350" fmla="*/ 4877466 h 5715909"/>
              <a:gd name="connsiteX351" fmla="*/ 316210 w 5355892"/>
              <a:gd name="connsiteY351" fmla="*/ 4779306 h 5715909"/>
              <a:gd name="connsiteX352" fmla="*/ 301607 w 5355892"/>
              <a:gd name="connsiteY352" fmla="*/ 4750560 h 5715909"/>
              <a:gd name="connsiteX353" fmla="*/ 312743 w 5355892"/>
              <a:gd name="connsiteY353" fmla="*/ 4756648 h 5715909"/>
              <a:gd name="connsiteX354" fmla="*/ 317181 w 5355892"/>
              <a:gd name="connsiteY354" fmla="*/ 4767379 h 5715909"/>
              <a:gd name="connsiteX355" fmla="*/ 311091 w 5355892"/>
              <a:gd name="connsiteY355" fmla="*/ 4770580 h 5715909"/>
              <a:gd name="connsiteX356" fmla="*/ 301607 w 5355892"/>
              <a:gd name="connsiteY356" fmla="*/ 4750560 h 5715909"/>
              <a:gd name="connsiteX357" fmla="*/ 453817 w 5355892"/>
              <a:gd name="connsiteY357" fmla="*/ 4737452 h 5715909"/>
              <a:gd name="connsiteX358" fmla="*/ 460173 w 5355892"/>
              <a:gd name="connsiteY358" fmla="*/ 4743398 h 5715909"/>
              <a:gd name="connsiteX359" fmla="*/ 462990 w 5355892"/>
              <a:gd name="connsiteY359" fmla="*/ 4749792 h 5715909"/>
              <a:gd name="connsiteX360" fmla="*/ 468880 w 5355892"/>
              <a:gd name="connsiteY360" fmla="*/ 4753011 h 5715909"/>
              <a:gd name="connsiteX361" fmla="*/ 473956 w 5355892"/>
              <a:gd name="connsiteY361" fmla="*/ 4765287 h 5715909"/>
              <a:gd name="connsiteX362" fmla="*/ 469928 w 5355892"/>
              <a:gd name="connsiteY362" fmla="*/ 4767405 h 5715909"/>
              <a:gd name="connsiteX363" fmla="*/ 472230 w 5355892"/>
              <a:gd name="connsiteY363" fmla="*/ 4774273 h 5715909"/>
              <a:gd name="connsiteX364" fmla="*/ 473432 w 5355892"/>
              <a:gd name="connsiteY364" fmla="*/ 4776797 h 5715909"/>
              <a:gd name="connsiteX365" fmla="*/ 470479 w 5355892"/>
              <a:gd name="connsiteY365" fmla="*/ 4777531 h 5715909"/>
              <a:gd name="connsiteX366" fmla="*/ 460599 w 5355892"/>
              <a:gd name="connsiteY366" fmla="*/ 4761639 h 5715909"/>
              <a:gd name="connsiteX367" fmla="*/ 459304 w 5355892"/>
              <a:gd name="connsiteY367" fmla="*/ 4752725 h 5715909"/>
              <a:gd name="connsiteX368" fmla="*/ 456141 w 5355892"/>
              <a:gd name="connsiteY368" fmla="*/ 4746048 h 5715909"/>
              <a:gd name="connsiteX369" fmla="*/ 458523 w 5355892"/>
              <a:gd name="connsiteY369" fmla="*/ 4747350 h 5715909"/>
              <a:gd name="connsiteX370" fmla="*/ 458421 w 5355892"/>
              <a:gd name="connsiteY370" fmla="*/ 4746658 h 5715909"/>
              <a:gd name="connsiteX371" fmla="*/ 453817 w 5355892"/>
              <a:gd name="connsiteY371" fmla="*/ 4737452 h 5715909"/>
              <a:gd name="connsiteX372" fmla="*/ 443059 w 5355892"/>
              <a:gd name="connsiteY372" fmla="*/ 4710567 h 5715909"/>
              <a:gd name="connsiteX373" fmla="*/ 453318 w 5355892"/>
              <a:gd name="connsiteY373" fmla="*/ 4722274 h 5715909"/>
              <a:gd name="connsiteX374" fmla="*/ 455021 w 5355892"/>
              <a:gd name="connsiteY374" fmla="*/ 4722283 h 5715909"/>
              <a:gd name="connsiteX375" fmla="*/ 453900 w 5355892"/>
              <a:gd name="connsiteY375" fmla="*/ 4723436 h 5715909"/>
              <a:gd name="connsiteX376" fmla="*/ 448947 w 5355892"/>
              <a:gd name="connsiteY376" fmla="*/ 4725258 h 5715909"/>
              <a:gd name="connsiteX377" fmla="*/ 443059 w 5355892"/>
              <a:gd name="connsiteY377" fmla="*/ 4710567 h 5715909"/>
              <a:gd name="connsiteX378" fmla="*/ 289084 w 5355892"/>
              <a:gd name="connsiteY378" fmla="*/ 4663646 h 5715909"/>
              <a:gd name="connsiteX379" fmla="*/ 294810 w 5355892"/>
              <a:gd name="connsiteY379" fmla="*/ 4677953 h 5715909"/>
              <a:gd name="connsiteX380" fmla="*/ 290968 w 5355892"/>
              <a:gd name="connsiteY380" fmla="*/ 4682611 h 5715909"/>
              <a:gd name="connsiteX381" fmla="*/ 285478 w 5355892"/>
              <a:gd name="connsiteY381" fmla="*/ 4666149 h 5715909"/>
              <a:gd name="connsiteX382" fmla="*/ 289084 w 5355892"/>
              <a:gd name="connsiteY382" fmla="*/ 4663646 h 5715909"/>
              <a:gd name="connsiteX383" fmla="*/ 262952 w 5355892"/>
              <a:gd name="connsiteY383" fmla="*/ 4644940 h 5715909"/>
              <a:gd name="connsiteX384" fmla="*/ 293525 w 5355892"/>
              <a:gd name="connsiteY384" fmla="*/ 4703531 h 5715909"/>
              <a:gd name="connsiteX385" fmla="*/ 308956 w 5355892"/>
              <a:gd name="connsiteY385" fmla="*/ 4717378 h 5715909"/>
              <a:gd name="connsiteX386" fmla="*/ 306031 w 5355892"/>
              <a:gd name="connsiteY386" fmla="*/ 4715314 h 5715909"/>
              <a:gd name="connsiteX387" fmla="*/ 289192 w 5355892"/>
              <a:gd name="connsiteY387" fmla="*/ 4716764 h 5715909"/>
              <a:gd name="connsiteX388" fmla="*/ 262952 w 5355892"/>
              <a:gd name="connsiteY388" fmla="*/ 4644940 h 5715909"/>
              <a:gd name="connsiteX389" fmla="*/ 269365 w 5355892"/>
              <a:gd name="connsiteY389" fmla="*/ 4630078 h 5715909"/>
              <a:gd name="connsiteX390" fmla="*/ 278574 w 5355892"/>
              <a:gd name="connsiteY390" fmla="*/ 4638164 h 5715909"/>
              <a:gd name="connsiteX391" fmla="*/ 269365 w 5355892"/>
              <a:gd name="connsiteY391" fmla="*/ 4630078 h 5715909"/>
              <a:gd name="connsiteX392" fmla="*/ 437127 w 5355892"/>
              <a:gd name="connsiteY392" fmla="*/ 4574362 h 5715909"/>
              <a:gd name="connsiteX393" fmla="*/ 464249 w 5355892"/>
              <a:gd name="connsiteY393" fmla="*/ 4605719 h 5715909"/>
              <a:gd name="connsiteX394" fmla="*/ 476043 w 5355892"/>
              <a:gd name="connsiteY394" fmla="*/ 4630847 h 5715909"/>
              <a:gd name="connsiteX395" fmla="*/ 466122 w 5355892"/>
              <a:gd name="connsiteY395" fmla="*/ 4625121 h 5715909"/>
              <a:gd name="connsiteX396" fmla="*/ 475951 w 5355892"/>
              <a:gd name="connsiteY396" fmla="*/ 4646060 h 5715909"/>
              <a:gd name="connsiteX397" fmla="*/ 482531 w 5355892"/>
              <a:gd name="connsiteY397" fmla="*/ 4640261 h 5715909"/>
              <a:gd name="connsiteX398" fmla="*/ 496883 w 5355892"/>
              <a:gd name="connsiteY398" fmla="*/ 4666427 h 5715909"/>
              <a:gd name="connsiteX399" fmla="*/ 488428 w 5355892"/>
              <a:gd name="connsiteY399" fmla="*/ 4652824 h 5715909"/>
              <a:gd name="connsiteX400" fmla="*/ 479883 w 5355892"/>
              <a:gd name="connsiteY400" fmla="*/ 4654436 h 5715909"/>
              <a:gd name="connsiteX401" fmla="*/ 506217 w 5355892"/>
              <a:gd name="connsiteY401" fmla="*/ 4675304 h 5715909"/>
              <a:gd name="connsiteX402" fmla="*/ 495118 w 5355892"/>
              <a:gd name="connsiteY402" fmla="*/ 4675877 h 5715909"/>
              <a:gd name="connsiteX403" fmla="*/ 582877 w 5355892"/>
              <a:gd name="connsiteY403" fmla="*/ 4794571 h 5715909"/>
              <a:gd name="connsiteX404" fmla="*/ 575708 w 5355892"/>
              <a:gd name="connsiteY404" fmla="*/ 4803520 h 5715909"/>
              <a:gd name="connsiteX405" fmla="*/ 607447 w 5355892"/>
              <a:gd name="connsiteY405" fmla="*/ 4824889 h 5715909"/>
              <a:gd name="connsiteX406" fmla="*/ 661104 w 5355892"/>
              <a:gd name="connsiteY406" fmla="*/ 4890750 h 5715909"/>
              <a:gd name="connsiteX407" fmla="*/ 663829 w 5355892"/>
              <a:gd name="connsiteY407" fmla="*/ 4894328 h 5715909"/>
              <a:gd name="connsiteX408" fmla="*/ 673626 w 5355892"/>
              <a:gd name="connsiteY408" fmla="*/ 4902041 h 5715909"/>
              <a:gd name="connsiteX409" fmla="*/ 679065 w 5355892"/>
              <a:gd name="connsiteY409" fmla="*/ 4902173 h 5715909"/>
              <a:gd name="connsiteX410" fmla="*/ 676012 w 5355892"/>
              <a:gd name="connsiteY410" fmla="*/ 4888824 h 5715909"/>
              <a:gd name="connsiteX411" fmla="*/ 703619 w 5355892"/>
              <a:gd name="connsiteY411" fmla="*/ 4916674 h 5715909"/>
              <a:gd name="connsiteX412" fmla="*/ 725655 w 5355892"/>
              <a:gd name="connsiteY412" fmla="*/ 4950068 h 5715909"/>
              <a:gd name="connsiteX413" fmla="*/ 729221 w 5355892"/>
              <a:gd name="connsiteY413" fmla="*/ 4948726 h 5715909"/>
              <a:gd name="connsiteX414" fmla="*/ 728966 w 5355892"/>
              <a:gd name="connsiteY414" fmla="*/ 4948106 h 5715909"/>
              <a:gd name="connsiteX415" fmla="*/ 729273 w 5355892"/>
              <a:gd name="connsiteY415" fmla="*/ 4948707 h 5715909"/>
              <a:gd name="connsiteX416" fmla="*/ 733664 w 5355892"/>
              <a:gd name="connsiteY416" fmla="*/ 4947054 h 5715909"/>
              <a:gd name="connsiteX417" fmla="*/ 721355 w 5355892"/>
              <a:gd name="connsiteY417" fmla="*/ 4919037 h 5715909"/>
              <a:gd name="connsiteX418" fmla="*/ 674062 w 5355892"/>
              <a:gd name="connsiteY418" fmla="*/ 4865513 h 5715909"/>
              <a:gd name="connsiteX419" fmla="*/ 672392 w 5355892"/>
              <a:gd name="connsiteY419" fmla="*/ 4859750 h 5715909"/>
              <a:gd name="connsiteX420" fmla="*/ 662467 w 5355892"/>
              <a:gd name="connsiteY420" fmla="*/ 4854023 h 5715909"/>
              <a:gd name="connsiteX421" fmla="*/ 643008 w 5355892"/>
              <a:gd name="connsiteY421" fmla="*/ 4825781 h 5715909"/>
              <a:gd name="connsiteX422" fmla="*/ 634809 w 5355892"/>
              <a:gd name="connsiteY422" fmla="*/ 4810276 h 5715909"/>
              <a:gd name="connsiteX423" fmla="*/ 630906 w 5355892"/>
              <a:gd name="connsiteY423" fmla="*/ 4809984 h 5715909"/>
              <a:gd name="connsiteX424" fmla="*/ 630452 w 5355892"/>
              <a:gd name="connsiteY424" fmla="*/ 4810190 h 5715909"/>
              <a:gd name="connsiteX425" fmla="*/ 633337 w 5355892"/>
              <a:gd name="connsiteY425" fmla="*/ 4815950 h 5715909"/>
              <a:gd name="connsiteX426" fmla="*/ 623317 w 5355892"/>
              <a:gd name="connsiteY426" fmla="*/ 4808948 h 5715909"/>
              <a:gd name="connsiteX427" fmla="*/ 616490 w 5355892"/>
              <a:gd name="connsiteY427" fmla="*/ 4815900 h 5715909"/>
              <a:gd name="connsiteX428" fmla="*/ 604338 w 5355892"/>
              <a:gd name="connsiteY428" fmla="*/ 4787310 h 5715909"/>
              <a:gd name="connsiteX429" fmla="*/ 621039 w 5355892"/>
              <a:gd name="connsiteY429" fmla="*/ 4798979 h 5715909"/>
              <a:gd name="connsiteX430" fmla="*/ 615270 w 5355892"/>
              <a:gd name="connsiteY430" fmla="*/ 4798300 h 5715909"/>
              <a:gd name="connsiteX431" fmla="*/ 620243 w 5355892"/>
              <a:gd name="connsiteY431" fmla="*/ 4804706 h 5715909"/>
              <a:gd name="connsiteX432" fmla="*/ 622764 w 5355892"/>
              <a:gd name="connsiteY432" fmla="*/ 4805003 h 5715909"/>
              <a:gd name="connsiteX433" fmla="*/ 621475 w 5355892"/>
              <a:gd name="connsiteY433" fmla="*/ 4803573 h 5715909"/>
              <a:gd name="connsiteX434" fmla="*/ 629810 w 5355892"/>
              <a:gd name="connsiteY434" fmla="*/ 4805192 h 5715909"/>
              <a:gd name="connsiteX435" fmla="*/ 630271 w 5355892"/>
              <a:gd name="connsiteY435" fmla="*/ 4802465 h 5715909"/>
              <a:gd name="connsiteX436" fmla="*/ 616779 w 5355892"/>
              <a:gd name="connsiteY436" fmla="*/ 4782290 h 5715909"/>
              <a:gd name="connsiteX437" fmla="*/ 603969 w 5355892"/>
              <a:gd name="connsiteY437" fmla="*/ 4763449 h 5715909"/>
              <a:gd name="connsiteX438" fmla="*/ 578628 w 5355892"/>
              <a:gd name="connsiteY438" fmla="*/ 4732452 h 5715909"/>
              <a:gd name="connsiteX439" fmla="*/ 528608 w 5355892"/>
              <a:gd name="connsiteY439" fmla="*/ 4676542 h 5715909"/>
              <a:gd name="connsiteX440" fmla="*/ 475444 w 5355892"/>
              <a:gd name="connsiteY440" fmla="*/ 4617236 h 5715909"/>
              <a:gd name="connsiteX441" fmla="*/ 442671 w 5355892"/>
              <a:gd name="connsiteY441" fmla="*/ 4577955 h 5715909"/>
              <a:gd name="connsiteX442" fmla="*/ 237621 w 5355892"/>
              <a:gd name="connsiteY442" fmla="*/ 4523867 h 5715909"/>
              <a:gd name="connsiteX443" fmla="*/ 242854 w 5355892"/>
              <a:gd name="connsiteY443" fmla="*/ 4536595 h 5715909"/>
              <a:gd name="connsiteX444" fmla="*/ 240526 w 5355892"/>
              <a:gd name="connsiteY444" fmla="*/ 4546703 h 5715909"/>
              <a:gd name="connsiteX445" fmla="*/ 233612 w 5355892"/>
              <a:gd name="connsiteY445" fmla="*/ 4527882 h 5715909"/>
              <a:gd name="connsiteX446" fmla="*/ 237621 w 5355892"/>
              <a:gd name="connsiteY446" fmla="*/ 4523867 h 5715909"/>
              <a:gd name="connsiteX447" fmla="*/ 531354 w 5355892"/>
              <a:gd name="connsiteY447" fmla="*/ 4256218 h 5715909"/>
              <a:gd name="connsiteX448" fmla="*/ 534412 w 5355892"/>
              <a:gd name="connsiteY448" fmla="*/ 4261593 h 5715909"/>
              <a:gd name="connsiteX449" fmla="*/ 539075 w 5355892"/>
              <a:gd name="connsiteY449" fmla="*/ 4261222 h 5715909"/>
              <a:gd name="connsiteX450" fmla="*/ 538078 w 5355892"/>
              <a:gd name="connsiteY450" fmla="*/ 4257551 h 5715909"/>
              <a:gd name="connsiteX451" fmla="*/ 535252 w 5355892"/>
              <a:gd name="connsiteY451" fmla="*/ 4256336 h 5715909"/>
              <a:gd name="connsiteX452" fmla="*/ 517940 w 5355892"/>
              <a:gd name="connsiteY452" fmla="*/ 4233852 h 5715909"/>
              <a:gd name="connsiteX453" fmla="*/ 522191 w 5355892"/>
              <a:gd name="connsiteY453" fmla="*/ 4240114 h 5715909"/>
              <a:gd name="connsiteX454" fmla="*/ 523688 w 5355892"/>
              <a:gd name="connsiteY454" fmla="*/ 4242743 h 5715909"/>
              <a:gd name="connsiteX455" fmla="*/ 527677 w 5355892"/>
              <a:gd name="connsiteY455" fmla="*/ 4237993 h 5715909"/>
              <a:gd name="connsiteX456" fmla="*/ 496665 w 5355892"/>
              <a:gd name="connsiteY456" fmla="*/ 4200462 h 5715909"/>
              <a:gd name="connsiteX457" fmla="*/ 498752 w 5355892"/>
              <a:gd name="connsiteY457" fmla="*/ 4205592 h 5715909"/>
              <a:gd name="connsiteX458" fmla="*/ 501100 w 5355892"/>
              <a:gd name="connsiteY458" fmla="*/ 4209053 h 5715909"/>
              <a:gd name="connsiteX459" fmla="*/ 502159 w 5355892"/>
              <a:gd name="connsiteY459" fmla="*/ 4206304 h 5715909"/>
              <a:gd name="connsiteX460" fmla="*/ 445986 w 5355892"/>
              <a:gd name="connsiteY460" fmla="*/ 4175702 h 5715909"/>
              <a:gd name="connsiteX461" fmla="*/ 441493 w 5355892"/>
              <a:gd name="connsiteY461" fmla="*/ 4176829 h 5715909"/>
              <a:gd name="connsiteX462" fmla="*/ 440651 w 5355892"/>
              <a:gd name="connsiteY462" fmla="*/ 4177559 h 5715909"/>
              <a:gd name="connsiteX463" fmla="*/ 447521 w 5355892"/>
              <a:gd name="connsiteY463" fmla="*/ 4180352 h 5715909"/>
              <a:gd name="connsiteX464" fmla="*/ 444784 w 5355892"/>
              <a:gd name="connsiteY464" fmla="*/ 4185806 h 5715909"/>
              <a:gd name="connsiteX465" fmla="*/ 441516 w 5355892"/>
              <a:gd name="connsiteY465" fmla="*/ 4188384 h 5715909"/>
              <a:gd name="connsiteX466" fmla="*/ 447442 w 5355892"/>
              <a:gd name="connsiteY466" fmla="*/ 4186017 h 5715909"/>
              <a:gd name="connsiteX467" fmla="*/ 455667 w 5355892"/>
              <a:gd name="connsiteY467" fmla="*/ 4184275 h 5715909"/>
              <a:gd name="connsiteX468" fmla="*/ 451548 w 5355892"/>
              <a:gd name="connsiteY468" fmla="*/ 4176005 h 5715909"/>
              <a:gd name="connsiteX469" fmla="*/ 269181 w 5355892"/>
              <a:gd name="connsiteY469" fmla="*/ 4173266 h 5715909"/>
              <a:gd name="connsiteX470" fmla="*/ 273359 w 5355892"/>
              <a:gd name="connsiteY470" fmla="*/ 4189448 h 5715909"/>
              <a:gd name="connsiteX471" fmla="*/ 286225 w 5355892"/>
              <a:gd name="connsiteY471" fmla="*/ 4219882 h 5715909"/>
              <a:gd name="connsiteX472" fmla="*/ 294582 w 5355892"/>
              <a:gd name="connsiteY472" fmla="*/ 4248699 h 5715909"/>
              <a:gd name="connsiteX473" fmla="*/ 313362 w 5355892"/>
              <a:gd name="connsiteY473" fmla="*/ 4295302 h 5715909"/>
              <a:gd name="connsiteX474" fmla="*/ 304814 w 5355892"/>
              <a:gd name="connsiteY474" fmla="*/ 4296916 h 5715909"/>
              <a:gd name="connsiteX475" fmla="*/ 307881 w 5355892"/>
              <a:gd name="connsiteY475" fmla="*/ 4312227 h 5715909"/>
              <a:gd name="connsiteX476" fmla="*/ 310609 w 5355892"/>
              <a:gd name="connsiteY476" fmla="*/ 4313440 h 5715909"/>
              <a:gd name="connsiteX477" fmla="*/ 308418 w 5355892"/>
              <a:gd name="connsiteY477" fmla="*/ 4314717 h 5715909"/>
              <a:gd name="connsiteX478" fmla="*/ 321133 w 5355892"/>
              <a:gd name="connsiteY478" fmla="*/ 4327270 h 5715909"/>
              <a:gd name="connsiteX479" fmla="*/ 318348 w 5355892"/>
              <a:gd name="connsiteY479" fmla="*/ 4339311 h 5715909"/>
              <a:gd name="connsiteX480" fmla="*/ 341805 w 5355892"/>
              <a:gd name="connsiteY480" fmla="*/ 4370810 h 5715909"/>
              <a:gd name="connsiteX481" fmla="*/ 387270 w 5355892"/>
              <a:gd name="connsiteY481" fmla="*/ 4432707 h 5715909"/>
              <a:gd name="connsiteX482" fmla="*/ 380100 w 5355892"/>
              <a:gd name="connsiteY482" fmla="*/ 4441657 h 5715909"/>
              <a:gd name="connsiteX483" fmla="*/ 411838 w 5355892"/>
              <a:gd name="connsiteY483" fmla="*/ 4463026 h 5715909"/>
              <a:gd name="connsiteX484" fmla="*/ 451928 w 5355892"/>
              <a:gd name="connsiteY484" fmla="*/ 4512234 h 5715909"/>
              <a:gd name="connsiteX485" fmla="*/ 438570 w 5355892"/>
              <a:gd name="connsiteY485" fmla="*/ 4478358 h 5715909"/>
              <a:gd name="connsiteX486" fmla="*/ 426974 w 5355892"/>
              <a:gd name="connsiteY486" fmla="*/ 4466867 h 5715909"/>
              <a:gd name="connsiteX487" fmla="*/ 402659 w 5355892"/>
              <a:gd name="connsiteY487" fmla="*/ 4406704 h 5715909"/>
              <a:gd name="connsiteX488" fmla="*/ 400968 w 5355892"/>
              <a:gd name="connsiteY488" fmla="*/ 4389248 h 5715909"/>
              <a:gd name="connsiteX489" fmla="*/ 398516 w 5355892"/>
              <a:gd name="connsiteY489" fmla="*/ 4384882 h 5715909"/>
              <a:gd name="connsiteX490" fmla="*/ 388832 w 5355892"/>
              <a:gd name="connsiteY490" fmla="*/ 4376806 h 5715909"/>
              <a:gd name="connsiteX491" fmla="*/ 390394 w 5355892"/>
              <a:gd name="connsiteY491" fmla="*/ 4374509 h 5715909"/>
              <a:gd name="connsiteX492" fmla="*/ 382830 w 5355892"/>
              <a:gd name="connsiteY492" fmla="*/ 4368202 h 5715909"/>
              <a:gd name="connsiteX493" fmla="*/ 382630 w 5355892"/>
              <a:gd name="connsiteY493" fmla="*/ 4354564 h 5715909"/>
              <a:gd name="connsiteX494" fmla="*/ 365724 w 5355892"/>
              <a:gd name="connsiteY494" fmla="*/ 4327361 h 5715909"/>
              <a:gd name="connsiteX495" fmla="*/ 377569 w 5355892"/>
              <a:gd name="connsiteY495" fmla="*/ 4326418 h 5715909"/>
              <a:gd name="connsiteX496" fmla="*/ 375811 w 5355892"/>
              <a:gd name="connsiteY496" fmla="*/ 4324589 h 5715909"/>
              <a:gd name="connsiteX497" fmla="*/ 370770 w 5355892"/>
              <a:gd name="connsiteY497" fmla="*/ 4322420 h 5715909"/>
              <a:gd name="connsiteX498" fmla="*/ 361203 w 5355892"/>
              <a:gd name="connsiteY498" fmla="*/ 4322135 h 5715909"/>
              <a:gd name="connsiteX499" fmla="*/ 364147 w 5355892"/>
              <a:gd name="connsiteY499" fmla="*/ 4306384 h 5715909"/>
              <a:gd name="connsiteX500" fmla="*/ 341839 w 5355892"/>
              <a:gd name="connsiteY500" fmla="*/ 4278680 h 5715909"/>
              <a:gd name="connsiteX501" fmla="*/ 328277 w 5355892"/>
              <a:gd name="connsiteY501" fmla="*/ 4263002 h 5715909"/>
              <a:gd name="connsiteX502" fmla="*/ 320025 w 5355892"/>
              <a:gd name="connsiteY502" fmla="*/ 4263038 h 5715909"/>
              <a:gd name="connsiteX503" fmla="*/ 308724 w 5355892"/>
              <a:gd name="connsiteY503" fmla="*/ 4249973 h 5715909"/>
              <a:gd name="connsiteX504" fmla="*/ 296634 w 5355892"/>
              <a:gd name="connsiteY504" fmla="*/ 4226421 h 5715909"/>
              <a:gd name="connsiteX505" fmla="*/ 305474 w 5355892"/>
              <a:gd name="connsiteY505" fmla="*/ 4223234 h 5715909"/>
              <a:gd name="connsiteX506" fmla="*/ 283954 w 5355892"/>
              <a:gd name="connsiteY506" fmla="*/ 4206016 h 5715909"/>
              <a:gd name="connsiteX507" fmla="*/ 280904 w 5355892"/>
              <a:gd name="connsiteY507" fmla="*/ 4192916 h 5715909"/>
              <a:gd name="connsiteX508" fmla="*/ 448891 w 5355892"/>
              <a:gd name="connsiteY508" fmla="*/ 4170672 h 5715909"/>
              <a:gd name="connsiteX509" fmla="*/ 448611 w 5355892"/>
              <a:gd name="connsiteY509" fmla="*/ 4170838 h 5715909"/>
              <a:gd name="connsiteX510" fmla="*/ 447491 w 5355892"/>
              <a:gd name="connsiteY510" fmla="*/ 4172688 h 5715909"/>
              <a:gd name="connsiteX511" fmla="*/ 450791 w 5355892"/>
              <a:gd name="connsiteY511" fmla="*/ 4174485 h 5715909"/>
              <a:gd name="connsiteX512" fmla="*/ 415496 w 5355892"/>
              <a:gd name="connsiteY512" fmla="*/ 4114481 h 5715909"/>
              <a:gd name="connsiteX513" fmla="*/ 419530 w 5355892"/>
              <a:gd name="connsiteY513" fmla="*/ 4121318 h 5715909"/>
              <a:gd name="connsiteX514" fmla="*/ 404123 w 5355892"/>
              <a:gd name="connsiteY514" fmla="*/ 4118523 h 5715909"/>
              <a:gd name="connsiteX515" fmla="*/ 415496 w 5355892"/>
              <a:gd name="connsiteY515" fmla="*/ 4114481 h 5715909"/>
              <a:gd name="connsiteX516" fmla="*/ 218348 w 5355892"/>
              <a:gd name="connsiteY516" fmla="*/ 4082056 h 5715909"/>
              <a:gd name="connsiteX517" fmla="*/ 229320 w 5355892"/>
              <a:gd name="connsiteY517" fmla="*/ 4090424 h 5715909"/>
              <a:gd name="connsiteX518" fmla="*/ 228936 w 5355892"/>
              <a:gd name="connsiteY518" fmla="*/ 4087678 h 5715909"/>
              <a:gd name="connsiteX519" fmla="*/ 225982 w 5355892"/>
              <a:gd name="connsiteY519" fmla="*/ 4082059 h 5715909"/>
              <a:gd name="connsiteX520" fmla="*/ 223391 w 5355892"/>
              <a:gd name="connsiteY520" fmla="*/ 4082407 h 5715909"/>
              <a:gd name="connsiteX521" fmla="*/ 218348 w 5355892"/>
              <a:gd name="connsiteY521" fmla="*/ 4082056 h 5715909"/>
              <a:gd name="connsiteX522" fmla="*/ 218790 w 5355892"/>
              <a:gd name="connsiteY522" fmla="*/ 4068375 h 5715909"/>
              <a:gd name="connsiteX523" fmla="*/ 218175 w 5355892"/>
              <a:gd name="connsiteY523" fmla="*/ 4068393 h 5715909"/>
              <a:gd name="connsiteX524" fmla="*/ 221184 w 5355892"/>
              <a:gd name="connsiteY524" fmla="*/ 4075988 h 5715909"/>
              <a:gd name="connsiteX525" fmla="*/ 225093 w 5355892"/>
              <a:gd name="connsiteY525" fmla="*/ 4080366 h 5715909"/>
              <a:gd name="connsiteX526" fmla="*/ 357355 w 5355892"/>
              <a:gd name="connsiteY526" fmla="*/ 4051653 h 5715909"/>
              <a:gd name="connsiteX527" fmla="*/ 361092 w 5355892"/>
              <a:gd name="connsiteY527" fmla="*/ 4058221 h 5715909"/>
              <a:gd name="connsiteX528" fmla="*/ 361316 w 5355892"/>
              <a:gd name="connsiteY528" fmla="*/ 4052237 h 5715909"/>
              <a:gd name="connsiteX529" fmla="*/ 395990 w 5355892"/>
              <a:gd name="connsiteY529" fmla="*/ 4044996 h 5715909"/>
              <a:gd name="connsiteX530" fmla="*/ 396300 w 5355892"/>
              <a:gd name="connsiteY530" fmla="*/ 4048637 h 5715909"/>
              <a:gd name="connsiteX531" fmla="*/ 397017 w 5355892"/>
              <a:gd name="connsiteY531" fmla="*/ 4049449 h 5715909"/>
              <a:gd name="connsiteX532" fmla="*/ 396517 w 5355892"/>
              <a:gd name="connsiteY532" fmla="*/ 4045988 h 5715909"/>
              <a:gd name="connsiteX533" fmla="*/ 204344 w 5355892"/>
              <a:gd name="connsiteY533" fmla="*/ 4003239 h 5715909"/>
              <a:gd name="connsiteX534" fmla="*/ 205449 w 5355892"/>
              <a:gd name="connsiteY534" fmla="*/ 4005160 h 5715909"/>
              <a:gd name="connsiteX535" fmla="*/ 206091 w 5355892"/>
              <a:gd name="connsiteY535" fmla="*/ 4004920 h 5715909"/>
              <a:gd name="connsiteX536" fmla="*/ 349791 w 5355892"/>
              <a:gd name="connsiteY536" fmla="*/ 3997085 h 5715909"/>
              <a:gd name="connsiteX537" fmla="*/ 363083 w 5355892"/>
              <a:gd name="connsiteY537" fmla="*/ 4012067 h 5715909"/>
              <a:gd name="connsiteX538" fmla="*/ 363082 w 5355892"/>
              <a:gd name="connsiteY538" fmla="*/ 4012021 h 5715909"/>
              <a:gd name="connsiteX539" fmla="*/ 361982 w 5355892"/>
              <a:gd name="connsiteY539" fmla="*/ 4002993 h 5715909"/>
              <a:gd name="connsiteX540" fmla="*/ 366270 w 5355892"/>
              <a:gd name="connsiteY540" fmla="*/ 4009883 h 5715909"/>
              <a:gd name="connsiteX541" fmla="*/ 366387 w 5355892"/>
              <a:gd name="connsiteY541" fmla="*/ 4039104 h 5715909"/>
              <a:gd name="connsiteX542" fmla="*/ 366625 w 5355892"/>
              <a:gd name="connsiteY542" fmla="*/ 4041562 h 5715909"/>
              <a:gd name="connsiteX543" fmla="*/ 363199 w 5355892"/>
              <a:gd name="connsiteY543" fmla="*/ 4041242 h 5715909"/>
              <a:gd name="connsiteX544" fmla="*/ 363083 w 5355892"/>
              <a:gd name="connsiteY544" fmla="*/ 4012397 h 5715909"/>
              <a:gd name="connsiteX545" fmla="*/ 353395 w 5355892"/>
              <a:gd name="connsiteY545" fmla="*/ 4006109 h 5715909"/>
              <a:gd name="connsiteX546" fmla="*/ 349791 w 5355892"/>
              <a:gd name="connsiteY546" fmla="*/ 3997085 h 5715909"/>
              <a:gd name="connsiteX547" fmla="*/ 361605 w 5355892"/>
              <a:gd name="connsiteY547" fmla="*/ 3977464 h 5715909"/>
              <a:gd name="connsiteX548" fmla="*/ 367666 w 5355892"/>
              <a:gd name="connsiteY548" fmla="*/ 3990325 h 5715909"/>
              <a:gd name="connsiteX549" fmla="*/ 369459 w 5355892"/>
              <a:gd name="connsiteY549" fmla="*/ 3990865 h 5715909"/>
              <a:gd name="connsiteX550" fmla="*/ 367805 w 5355892"/>
              <a:gd name="connsiteY550" fmla="*/ 3991464 h 5715909"/>
              <a:gd name="connsiteX551" fmla="*/ 361819 w 5355892"/>
              <a:gd name="connsiteY551" fmla="*/ 3991416 h 5715909"/>
              <a:gd name="connsiteX552" fmla="*/ 361605 w 5355892"/>
              <a:gd name="connsiteY552" fmla="*/ 3977464 h 5715909"/>
              <a:gd name="connsiteX553" fmla="*/ 495998 w 5355892"/>
              <a:gd name="connsiteY553" fmla="*/ 3938493 h 5715909"/>
              <a:gd name="connsiteX554" fmla="*/ 492091 w 5355892"/>
              <a:gd name="connsiteY554" fmla="*/ 3940528 h 5715909"/>
              <a:gd name="connsiteX555" fmla="*/ 492100 w 5355892"/>
              <a:gd name="connsiteY555" fmla="*/ 3940570 h 5715909"/>
              <a:gd name="connsiteX556" fmla="*/ 512486 w 5355892"/>
              <a:gd name="connsiteY556" fmla="*/ 3976445 h 5715909"/>
              <a:gd name="connsiteX557" fmla="*/ 514869 w 5355892"/>
              <a:gd name="connsiteY557" fmla="*/ 3982875 h 5715909"/>
              <a:gd name="connsiteX558" fmla="*/ 515534 w 5355892"/>
              <a:gd name="connsiteY558" fmla="*/ 3981520 h 5715909"/>
              <a:gd name="connsiteX559" fmla="*/ 504181 w 5355892"/>
              <a:gd name="connsiteY559" fmla="*/ 3955167 h 5715909"/>
              <a:gd name="connsiteX560" fmla="*/ 501810 w 5355892"/>
              <a:gd name="connsiteY560" fmla="*/ 3938688 h 5715909"/>
              <a:gd name="connsiteX561" fmla="*/ 638974 w 5355892"/>
              <a:gd name="connsiteY561" fmla="*/ 3936933 h 5715909"/>
              <a:gd name="connsiteX562" fmla="*/ 639339 w 5355892"/>
              <a:gd name="connsiteY562" fmla="*/ 3938718 h 5715909"/>
              <a:gd name="connsiteX563" fmla="*/ 657501 w 5355892"/>
              <a:gd name="connsiteY563" fmla="*/ 3991668 h 5715909"/>
              <a:gd name="connsiteX564" fmla="*/ 664402 w 5355892"/>
              <a:gd name="connsiteY564" fmla="*/ 4009810 h 5715909"/>
              <a:gd name="connsiteX565" fmla="*/ 664494 w 5355892"/>
              <a:gd name="connsiteY565" fmla="*/ 4009846 h 5715909"/>
              <a:gd name="connsiteX566" fmla="*/ 669283 w 5355892"/>
              <a:gd name="connsiteY566" fmla="*/ 4011793 h 5715909"/>
              <a:gd name="connsiteX567" fmla="*/ 670687 w 5355892"/>
              <a:gd name="connsiteY567" fmla="*/ 4007573 h 5715909"/>
              <a:gd name="connsiteX568" fmla="*/ 668735 w 5355892"/>
              <a:gd name="connsiteY568" fmla="*/ 4001982 h 5715909"/>
              <a:gd name="connsiteX569" fmla="*/ 671244 w 5355892"/>
              <a:gd name="connsiteY569" fmla="*/ 4005896 h 5715909"/>
              <a:gd name="connsiteX570" fmla="*/ 671640 w 5355892"/>
              <a:gd name="connsiteY570" fmla="*/ 4004700 h 5715909"/>
              <a:gd name="connsiteX571" fmla="*/ 676455 w 5355892"/>
              <a:gd name="connsiteY571" fmla="*/ 4003197 h 5715909"/>
              <a:gd name="connsiteX572" fmla="*/ 675132 w 5355892"/>
              <a:gd name="connsiteY572" fmla="*/ 4001082 h 5715909"/>
              <a:gd name="connsiteX573" fmla="*/ 664268 w 5355892"/>
              <a:gd name="connsiteY573" fmla="*/ 3974762 h 5715909"/>
              <a:gd name="connsiteX574" fmla="*/ 654716 w 5355892"/>
              <a:gd name="connsiteY574" fmla="*/ 3960031 h 5715909"/>
              <a:gd name="connsiteX575" fmla="*/ 650998 w 5355892"/>
              <a:gd name="connsiteY575" fmla="*/ 3956050 h 5715909"/>
              <a:gd name="connsiteX576" fmla="*/ 650730 w 5355892"/>
              <a:gd name="connsiteY576" fmla="*/ 3953888 h 5715909"/>
              <a:gd name="connsiteX577" fmla="*/ 646312 w 5355892"/>
              <a:gd name="connsiteY577" fmla="*/ 3947073 h 5715909"/>
              <a:gd name="connsiteX578" fmla="*/ 540463 w 5355892"/>
              <a:gd name="connsiteY578" fmla="*/ 3804745 h 5715909"/>
              <a:gd name="connsiteX579" fmla="*/ 540133 w 5355892"/>
              <a:gd name="connsiteY579" fmla="*/ 3807416 h 5715909"/>
              <a:gd name="connsiteX580" fmla="*/ 539847 w 5355892"/>
              <a:gd name="connsiteY580" fmla="*/ 3809259 h 5715909"/>
              <a:gd name="connsiteX581" fmla="*/ 554346 w 5355892"/>
              <a:gd name="connsiteY581" fmla="*/ 3843311 h 5715909"/>
              <a:gd name="connsiteX582" fmla="*/ 561608 w 5355892"/>
              <a:gd name="connsiteY582" fmla="*/ 3856780 h 5715909"/>
              <a:gd name="connsiteX583" fmla="*/ 557438 w 5355892"/>
              <a:gd name="connsiteY583" fmla="*/ 3846718 h 5715909"/>
              <a:gd name="connsiteX584" fmla="*/ 550858 w 5355892"/>
              <a:gd name="connsiteY584" fmla="*/ 3825454 h 5715909"/>
              <a:gd name="connsiteX585" fmla="*/ 555560 w 5355892"/>
              <a:gd name="connsiteY585" fmla="*/ 3823464 h 5715909"/>
              <a:gd name="connsiteX586" fmla="*/ 553290 w 5355892"/>
              <a:gd name="connsiteY586" fmla="*/ 3812371 h 5715909"/>
              <a:gd name="connsiteX587" fmla="*/ 551816 w 5355892"/>
              <a:gd name="connsiteY587" fmla="*/ 3810943 h 5715909"/>
              <a:gd name="connsiteX588" fmla="*/ 269693 w 5355892"/>
              <a:gd name="connsiteY588" fmla="*/ 3799259 h 5715909"/>
              <a:gd name="connsiteX589" fmla="*/ 276762 w 5355892"/>
              <a:gd name="connsiteY589" fmla="*/ 3801718 h 5715909"/>
              <a:gd name="connsiteX590" fmla="*/ 275902 w 5355892"/>
              <a:gd name="connsiteY590" fmla="*/ 3806320 h 5715909"/>
              <a:gd name="connsiteX591" fmla="*/ 273279 w 5355892"/>
              <a:gd name="connsiteY591" fmla="*/ 3807086 h 5715909"/>
              <a:gd name="connsiteX592" fmla="*/ 266010 w 5355892"/>
              <a:gd name="connsiteY592" fmla="*/ 3800652 h 5715909"/>
              <a:gd name="connsiteX593" fmla="*/ 269693 w 5355892"/>
              <a:gd name="connsiteY593" fmla="*/ 3799259 h 5715909"/>
              <a:gd name="connsiteX594" fmla="*/ 541865 w 5355892"/>
              <a:gd name="connsiteY594" fmla="*/ 3779856 h 5715909"/>
              <a:gd name="connsiteX595" fmla="*/ 539234 w 5355892"/>
              <a:gd name="connsiteY595" fmla="*/ 3781440 h 5715909"/>
              <a:gd name="connsiteX596" fmla="*/ 538350 w 5355892"/>
              <a:gd name="connsiteY596" fmla="*/ 3781103 h 5715909"/>
              <a:gd name="connsiteX597" fmla="*/ 539920 w 5355892"/>
              <a:gd name="connsiteY597" fmla="*/ 3785301 h 5715909"/>
              <a:gd name="connsiteX598" fmla="*/ 531515 w 5355892"/>
              <a:gd name="connsiteY598" fmla="*/ 3777296 h 5715909"/>
              <a:gd name="connsiteX599" fmla="*/ 531809 w 5355892"/>
              <a:gd name="connsiteY599" fmla="*/ 3778351 h 5715909"/>
              <a:gd name="connsiteX600" fmla="*/ 532649 w 5355892"/>
              <a:gd name="connsiteY600" fmla="*/ 3778238 h 5715909"/>
              <a:gd name="connsiteX601" fmla="*/ 134679 w 5355892"/>
              <a:gd name="connsiteY601" fmla="*/ 3762328 h 5715909"/>
              <a:gd name="connsiteX602" fmla="*/ 135010 w 5355892"/>
              <a:gd name="connsiteY602" fmla="*/ 3762676 h 5715909"/>
              <a:gd name="connsiteX603" fmla="*/ 135019 w 5355892"/>
              <a:gd name="connsiteY603" fmla="*/ 3762773 h 5715909"/>
              <a:gd name="connsiteX604" fmla="*/ 262315 w 5355892"/>
              <a:gd name="connsiteY604" fmla="*/ 3761809 h 5715909"/>
              <a:gd name="connsiteX605" fmla="*/ 270202 w 5355892"/>
              <a:gd name="connsiteY605" fmla="*/ 3778215 h 5715909"/>
              <a:gd name="connsiteX606" fmla="*/ 259736 w 5355892"/>
              <a:gd name="connsiteY606" fmla="*/ 3775614 h 5715909"/>
              <a:gd name="connsiteX607" fmla="*/ 257935 w 5355892"/>
              <a:gd name="connsiteY607" fmla="*/ 3762582 h 5715909"/>
              <a:gd name="connsiteX608" fmla="*/ 262315 w 5355892"/>
              <a:gd name="connsiteY608" fmla="*/ 3761809 h 5715909"/>
              <a:gd name="connsiteX609" fmla="*/ 129097 w 5355892"/>
              <a:gd name="connsiteY609" fmla="*/ 3755030 h 5715909"/>
              <a:gd name="connsiteX610" fmla="*/ 134679 w 5355892"/>
              <a:gd name="connsiteY610" fmla="*/ 3762328 h 5715909"/>
              <a:gd name="connsiteX611" fmla="*/ 131455 w 5355892"/>
              <a:gd name="connsiteY611" fmla="*/ 3758953 h 5715909"/>
              <a:gd name="connsiteX612" fmla="*/ 128268 w 5355892"/>
              <a:gd name="connsiteY612" fmla="*/ 3756017 h 5715909"/>
              <a:gd name="connsiteX613" fmla="*/ 129097 w 5355892"/>
              <a:gd name="connsiteY613" fmla="*/ 3755030 h 5715909"/>
              <a:gd name="connsiteX614" fmla="*/ 45102 w 5355892"/>
              <a:gd name="connsiteY614" fmla="*/ 3734207 h 5715909"/>
              <a:gd name="connsiteX615" fmla="*/ 55290 w 5355892"/>
              <a:gd name="connsiteY615" fmla="*/ 3750725 h 5715909"/>
              <a:gd name="connsiteX616" fmla="*/ 45102 w 5355892"/>
              <a:gd name="connsiteY616" fmla="*/ 3734207 h 5715909"/>
              <a:gd name="connsiteX617" fmla="*/ 498532 w 5355892"/>
              <a:gd name="connsiteY617" fmla="*/ 3726131 h 5715909"/>
              <a:gd name="connsiteX618" fmla="*/ 500239 w 5355892"/>
              <a:gd name="connsiteY618" fmla="*/ 3730623 h 5715909"/>
              <a:gd name="connsiteX619" fmla="*/ 500220 w 5355892"/>
              <a:gd name="connsiteY619" fmla="*/ 3728687 h 5715909"/>
              <a:gd name="connsiteX620" fmla="*/ 236562 w 5355892"/>
              <a:gd name="connsiteY620" fmla="*/ 3722256 h 5715909"/>
              <a:gd name="connsiteX621" fmla="*/ 242030 w 5355892"/>
              <a:gd name="connsiteY621" fmla="*/ 3765327 h 5715909"/>
              <a:gd name="connsiteX622" fmla="*/ 228434 w 5355892"/>
              <a:gd name="connsiteY622" fmla="*/ 3751292 h 5715909"/>
              <a:gd name="connsiteX623" fmla="*/ 236562 w 5355892"/>
              <a:gd name="connsiteY623" fmla="*/ 3722256 h 5715909"/>
              <a:gd name="connsiteX624" fmla="*/ 526021 w 5355892"/>
              <a:gd name="connsiteY624" fmla="*/ 3721259 h 5715909"/>
              <a:gd name="connsiteX625" fmla="*/ 524791 w 5355892"/>
              <a:gd name="connsiteY625" fmla="*/ 3726006 h 5715909"/>
              <a:gd name="connsiteX626" fmla="*/ 530687 w 5355892"/>
              <a:gd name="connsiteY626" fmla="*/ 3738568 h 5715909"/>
              <a:gd name="connsiteX627" fmla="*/ 528051 w 5355892"/>
              <a:gd name="connsiteY627" fmla="*/ 3764930 h 5715909"/>
              <a:gd name="connsiteX628" fmla="*/ 530667 w 5355892"/>
              <a:gd name="connsiteY628" fmla="*/ 3774271 h 5715909"/>
              <a:gd name="connsiteX629" fmla="*/ 535156 w 5355892"/>
              <a:gd name="connsiteY629" fmla="*/ 3764540 h 5715909"/>
              <a:gd name="connsiteX630" fmla="*/ 528708 w 5355892"/>
              <a:gd name="connsiteY630" fmla="*/ 3722778 h 5715909"/>
              <a:gd name="connsiteX631" fmla="*/ 40704 w 5355892"/>
              <a:gd name="connsiteY631" fmla="*/ 3719389 h 5715909"/>
              <a:gd name="connsiteX632" fmla="*/ 44533 w 5355892"/>
              <a:gd name="connsiteY632" fmla="*/ 3720362 h 5715909"/>
              <a:gd name="connsiteX633" fmla="*/ 43944 w 5355892"/>
              <a:gd name="connsiteY633" fmla="*/ 3723526 h 5715909"/>
              <a:gd name="connsiteX634" fmla="*/ 46861 w 5355892"/>
              <a:gd name="connsiteY634" fmla="*/ 3723009 h 5715909"/>
              <a:gd name="connsiteX635" fmla="*/ 48597 w 5355892"/>
              <a:gd name="connsiteY635" fmla="*/ 3728821 h 5715909"/>
              <a:gd name="connsiteX636" fmla="*/ 40730 w 5355892"/>
              <a:gd name="connsiteY636" fmla="*/ 3725624 h 5715909"/>
              <a:gd name="connsiteX637" fmla="*/ 40704 w 5355892"/>
              <a:gd name="connsiteY637" fmla="*/ 3719389 h 5715909"/>
              <a:gd name="connsiteX638" fmla="*/ 130097 w 5355892"/>
              <a:gd name="connsiteY638" fmla="*/ 3703136 h 5715909"/>
              <a:gd name="connsiteX639" fmla="*/ 138950 w 5355892"/>
              <a:gd name="connsiteY639" fmla="*/ 3730364 h 5715909"/>
              <a:gd name="connsiteX640" fmla="*/ 139507 w 5355892"/>
              <a:gd name="connsiteY640" fmla="*/ 3736711 h 5715909"/>
              <a:gd name="connsiteX641" fmla="*/ 137458 w 5355892"/>
              <a:gd name="connsiteY641" fmla="*/ 3740440 h 5715909"/>
              <a:gd name="connsiteX642" fmla="*/ 134012 w 5355892"/>
              <a:gd name="connsiteY642" fmla="*/ 3741862 h 5715909"/>
              <a:gd name="connsiteX643" fmla="*/ 124868 w 5355892"/>
              <a:gd name="connsiteY643" fmla="*/ 3716204 h 5715909"/>
              <a:gd name="connsiteX644" fmla="*/ 123931 w 5355892"/>
              <a:gd name="connsiteY644" fmla="*/ 3704429 h 5715909"/>
              <a:gd name="connsiteX645" fmla="*/ 130097 w 5355892"/>
              <a:gd name="connsiteY645" fmla="*/ 3703136 h 5715909"/>
              <a:gd name="connsiteX646" fmla="*/ 232646 w 5355892"/>
              <a:gd name="connsiteY646" fmla="*/ 3702097 h 5715909"/>
              <a:gd name="connsiteX647" fmla="*/ 242851 w 5355892"/>
              <a:gd name="connsiteY647" fmla="*/ 3716764 h 5715909"/>
              <a:gd name="connsiteX648" fmla="*/ 238648 w 5355892"/>
              <a:gd name="connsiteY648" fmla="*/ 3711550 h 5715909"/>
              <a:gd name="connsiteX649" fmla="*/ 230820 w 5355892"/>
              <a:gd name="connsiteY649" fmla="*/ 3711877 h 5715909"/>
              <a:gd name="connsiteX650" fmla="*/ 236545 w 5355892"/>
              <a:gd name="connsiteY650" fmla="*/ 3708942 h 5715909"/>
              <a:gd name="connsiteX651" fmla="*/ 232646 w 5355892"/>
              <a:gd name="connsiteY651" fmla="*/ 3702097 h 5715909"/>
              <a:gd name="connsiteX652" fmla="*/ 122288 w 5355892"/>
              <a:gd name="connsiteY652" fmla="*/ 3674587 h 5715909"/>
              <a:gd name="connsiteX653" fmla="*/ 133553 w 5355892"/>
              <a:gd name="connsiteY653" fmla="*/ 3687565 h 5715909"/>
              <a:gd name="connsiteX654" fmla="*/ 128463 w 5355892"/>
              <a:gd name="connsiteY654" fmla="*/ 3685497 h 5715909"/>
              <a:gd name="connsiteX655" fmla="*/ 137767 w 5355892"/>
              <a:gd name="connsiteY655" fmla="*/ 3694317 h 5715909"/>
              <a:gd name="connsiteX656" fmla="*/ 138854 w 5355892"/>
              <a:gd name="connsiteY656" fmla="*/ 3703157 h 5715909"/>
              <a:gd name="connsiteX657" fmla="*/ 132096 w 5355892"/>
              <a:gd name="connsiteY657" fmla="*/ 3695370 h 5715909"/>
              <a:gd name="connsiteX658" fmla="*/ 123292 w 5355892"/>
              <a:gd name="connsiteY658" fmla="*/ 3698514 h 5715909"/>
              <a:gd name="connsiteX659" fmla="*/ 122288 w 5355892"/>
              <a:gd name="connsiteY659" fmla="*/ 3674587 h 5715909"/>
              <a:gd name="connsiteX660" fmla="*/ 33038 w 5355892"/>
              <a:gd name="connsiteY660" fmla="*/ 3651322 h 5715909"/>
              <a:gd name="connsiteX661" fmla="*/ 50515 w 5355892"/>
              <a:gd name="connsiteY661" fmla="*/ 3690606 h 5715909"/>
              <a:gd name="connsiteX662" fmla="*/ 50591 w 5355892"/>
              <a:gd name="connsiteY662" fmla="*/ 3713030 h 5715909"/>
              <a:gd name="connsiteX663" fmla="*/ 45221 w 5355892"/>
              <a:gd name="connsiteY663" fmla="*/ 3718946 h 5715909"/>
              <a:gd name="connsiteX664" fmla="*/ 40982 w 5355892"/>
              <a:gd name="connsiteY664" fmla="*/ 3717647 h 5715909"/>
              <a:gd name="connsiteX665" fmla="*/ 42952 w 5355892"/>
              <a:gd name="connsiteY665" fmla="*/ 3716329 h 5715909"/>
              <a:gd name="connsiteX666" fmla="*/ 33038 w 5355892"/>
              <a:gd name="connsiteY666" fmla="*/ 3651322 h 5715909"/>
              <a:gd name="connsiteX667" fmla="*/ 488131 w 5355892"/>
              <a:gd name="connsiteY667" fmla="*/ 3638568 h 5715909"/>
              <a:gd name="connsiteX668" fmla="*/ 504065 w 5355892"/>
              <a:gd name="connsiteY668" fmla="*/ 3685287 h 5715909"/>
              <a:gd name="connsiteX669" fmla="*/ 500543 w 5355892"/>
              <a:gd name="connsiteY669" fmla="*/ 3690910 h 5715909"/>
              <a:gd name="connsiteX670" fmla="*/ 493485 w 5355892"/>
              <a:gd name="connsiteY670" fmla="*/ 3695255 h 5715909"/>
              <a:gd name="connsiteX671" fmla="*/ 489742 w 5355892"/>
              <a:gd name="connsiteY671" fmla="*/ 3647010 h 5715909"/>
              <a:gd name="connsiteX672" fmla="*/ 483137 w 5355892"/>
              <a:gd name="connsiteY672" fmla="*/ 3648222 h 5715909"/>
              <a:gd name="connsiteX673" fmla="*/ 482120 w 5355892"/>
              <a:gd name="connsiteY673" fmla="*/ 3644340 h 5715909"/>
              <a:gd name="connsiteX674" fmla="*/ 488131 w 5355892"/>
              <a:gd name="connsiteY674" fmla="*/ 3638568 h 5715909"/>
              <a:gd name="connsiteX675" fmla="*/ 3681 w 5355892"/>
              <a:gd name="connsiteY675" fmla="*/ 3632586 h 5715909"/>
              <a:gd name="connsiteX676" fmla="*/ 25764 w 5355892"/>
              <a:gd name="connsiteY676" fmla="*/ 3660250 h 5715909"/>
              <a:gd name="connsiteX677" fmla="*/ 26230 w 5355892"/>
              <a:gd name="connsiteY677" fmla="*/ 3672333 h 5715909"/>
              <a:gd name="connsiteX678" fmla="*/ 19517 w 5355892"/>
              <a:gd name="connsiteY678" fmla="*/ 3664508 h 5715909"/>
              <a:gd name="connsiteX679" fmla="*/ 15977 w 5355892"/>
              <a:gd name="connsiteY679" fmla="*/ 3683460 h 5715909"/>
              <a:gd name="connsiteX680" fmla="*/ 32993 w 5355892"/>
              <a:gd name="connsiteY680" fmla="*/ 3709066 h 5715909"/>
              <a:gd name="connsiteX681" fmla="*/ 22568 w 5355892"/>
              <a:gd name="connsiteY681" fmla="*/ 3706529 h 5715909"/>
              <a:gd name="connsiteX682" fmla="*/ 30928 w 5355892"/>
              <a:gd name="connsiteY682" fmla="*/ 3720123 h 5715909"/>
              <a:gd name="connsiteX683" fmla="*/ 22739 w 5355892"/>
              <a:gd name="connsiteY683" fmla="*/ 3720193 h 5715909"/>
              <a:gd name="connsiteX684" fmla="*/ 37052 w 5355892"/>
              <a:gd name="connsiteY684" fmla="*/ 3731106 h 5715909"/>
              <a:gd name="connsiteX685" fmla="*/ 22911 w 5355892"/>
              <a:gd name="connsiteY685" fmla="*/ 3733858 h 5715909"/>
              <a:gd name="connsiteX686" fmla="*/ 13074 w 5355892"/>
              <a:gd name="connsiteY686" fmla="*/ 3728160 h 5715909"/>
              <a:gd name="connsiteX687" fmla="*/ 3681 w 5355892"/>
              <a:gd name="connsiteY687" fmla="*/ 3632586 h 5715909"/>
              <a:gd name="connsiteX688" fmla="*/ 347519 w 5355892"/>
              <a:gd name="connsiteY688" fmla="*/ 3628700 h 5715909"/>
              <a:gd name="connsiteX689" fmla="*/ 348295 w 5355892"/>
              <a:gd name="connsiteY689" fmla="*/ 3654391 h 5715909"/>
              <a:gd name="connsiteX690" fmla="*/ 347519 w 5355892"/>
              <a:gd name="connsiteY690" fmla="*/ 3628700 h 5715909"/>
              <a:gd name="connsiteX691" fmla="*/ 354447 w 5355892"/>
              <a:gd name="connsiteY691" fmla="*/ 3619456 h 5715909"/>
              <a:gd name="connsiteX692" fmla="*/ 366464 w 5355892"/>
              <a:gd name="connsiteY692" fmla="*/ 3620284 h 5715909"/>
              <a:gd name="connsiteX693" fmla="*/ 368873 w 5355892"/>
              <a:gd name="connsiteY693" fmla="*/ 3640479 h 5715909"/>
              <a:gd name="connsiteX694" fmla="*/ 362844 w 5355892"/>
              <a:gd name="connsiteY694" fmla="*/ 3643793 h 5715909"/>
              <a:gd name="connsiteX695" fmla="*/ 353506 w 5355892"/>
              <a:gd name="connsiteY695" fmla="*/ 3640000 h 5715909"/>
              <a:gd name="connsiteX696" fmla="*/ 352301 w 5355892"/>
              <a:gd name="connsiteY696" fmla="*/ 3629903 h 5715909"/>
              <a:gd name="connsiteX697" fmla="*/ 353638 w 5355892"/>
              <a:gd name="connsiteY697" fmla="*/ 3622759 h 5715909"/>
              <a:gd name="connsiteX698" fmla="*/ 354447 w 5355892"/>
              <a:gd name="connsiteY698" fmla="*/ 3619456 h 5715909"/>
              <a:gd name="connsiteX699" fmla="*/ 265208 w 5355892"/>
              <a:gd name="connsiteY699" fmla="*/ 3615694 h 5715909"/>
              <a:gd name="connsiteX700" fmla="*/ 265586 w 5355892"/>
              <a:gd name="connsiteY700" fmla="*/ 3616092 h 5715909"/>
              <a:gd name="connsiteX701" fmla="*/ 265595 w 5355892"/>
              <a:gd name="connsiteY701" fmla="*/ 3616202 h 5715909"/>
              <a:gd name="connsiteX702" fmla="*/ 258822 w 5355892"/>
              <a:gd name="connsiteY702" fmla="*/ 3607346 h 5715909"/>
              <a:gd name="connsiteX703" fmla="*/ 265208 w 5355892"/>
              <a:gd name="connsiteY703" fmla="*/ 3615694 h 5715909"/>
              <a:gd name="connsiteX704" fmla="*/ 261519 w 5355892"/>
              <a:gd name="connsiteY704" fmla="*/ 3611835 h 5715909"/>
              <a:gd name="connsiteX705" fmla="*/ 257874 w 5355892"/>
              <a:gd name="connsiteY705" fmla="*/ 3608474 h 5715909"/>
              <a:gd name="connsiteX706" fmla="*/ 258822 w 5355892"/>
              <a:gd name="connsiteY706" fmla="*/ 3607346 h 5715909"/>
              <a:gd name="connsiteX707" fmla="*/ 362673 w 5355892"/>
              <a:gd name="connsiteY707" fmla="*/ 3604584 h 5715909"/>
              <a:gd name="connsiteX708" fmla="*/ 367286 w 5355892"/>
              <a:gd name="connsiteY708" fmla="*/ 3612406 h 5715909"/>
              <a:gd name="connsiteX709" fmla="*/ 349661 w 5355892"/>
              <a:gd name="connsiteY709" fmla="*/ 3609210 h 5715909"/>
              <a:gd name="connsiteX710" fmla="*/ 362673 w 5355892"/>
              <a:gd name="connsiteY710" fmla="*/ 3604584 h 5715909"/>
              <a:gd name="connsiteX711" fmla="*/ 0 w 5355892"/>
              <a:gd name="connsiteY711" fmla="*/ 3604322 h 5715909"/>
              <a:gd name="connsiteX712" fmla="*/ 9592 w 5355892"/>
              <a:gd name="connsiteY712" fmla="*/ 3623058 h 5715909"/>
              <a:gd name="connsiteX713" fmla="*/ 1839 w 5355892"/>
              <a:gd name="connsiteY713" fmla="*/ 3623791 h 5715909"/>
              <a:gd name="connsiteX714" fmla="*/ 0 w 5355892"/>
              <a:gd name="connsiteY714" fmla="*/ 3604322 h 5715909"/>
              <a:gd name="connsiteX715" fmla="*/ 168498 w 5355892"/>
              <a:gd name="connsiteY715" fmla="*/ 3599906 h 5715909"/>
              <a:gd name="connsiteX716" fmla="*/ 172534 w 5355892"/>
              <a:gd name="connsiteY716" fmla="*/ 3608147 h 5715909"/>
              <a:gd name="connsiteX717" fmla="*/ 166779 w 5355892"/>
              <a:gd name="connsiteY717" fmla="*/ 3609111 h 5715909"/>
              <a:gd name="connsiteX718" fmla="*/ 168498 w 5355892"/>
              <a:gd name="connsiteY718" fmla="*/ 3599906 h 5715909"/>
              <a:gd name="connsiteX719" fmla="*/ 486453 w 5355892"/>
              <a:gd name="connsiteY719" fmla="*/ 3598952 h 5715909"/>
              <a:gd name="connsiteX720" fmla="*/ 487476 w 5355892"/>
              <a:gd name="connsiteY720" fmla="*/ 3610897 h 5715909"/>
              <a:gd name="connsiteX721" fmla="*/ 478068 w 5355892"/>
              <a:gd name="connsiteY721" fmla="*/ 3608995 h 5715909"/>
              <a:gd name="connsiteX722" fmla="*/ 473354 w 5355892"/>
              <a:gd name="connsiteY722" fmla="*/ 3599395 h 5715909"/>
              <a:gd name="connsiteX723" fmla="*/ 486453 w 5355892"/>
              <a:gd name="connsiteY723" fmla="*/ 3598952 h 5715909"/>
              <a:gd name="connsiteX724" fmla="*/ 314165 w 5355892"/>
              <a:gd name="connsiteY724" fmla="*/ 3583891 h 5715909"/>
              <a:gd name="connsiteX725" fmla="*/ 316929 w 5355892"/>
              <a:gd name="connsiteY725" fmla="*/ 3589608 h 5715909"/>
              <a:gd name="connsiteX726" fmla="*/ 308841 w 5355892"/>
              <a:gd name="connsiteY726" fmla="*/ 3589084 h 5715909"/>
              <a:gd name="connsiteX727" fmla="*/ 306484 w 5355892"/>
              <a:gd name="connsiteY727" fmla="*/ 3584285 h 5715909"/>
              <a:gd name="connsiteX728" fmla="*/ 314165 w 5355892"/>
              <a:gd name="connsiteY728" fmla="*/ 3583891 h 5715909"/>
              <a:gd name="connsiteX729" fmla="*/ 162747 w 5355892"/>
              <a:gd name="connsiteY729" fmla="*/ 3583529 h 5715909"/>
              <a:gd name="connsiteX730" fmla="*/ 174402 w 5355892"/>
              <a:gd name="connsiteY730" fmla="*/ 3602421 h 5715909"/>
              <a:gd name="connsiteX731" fmla="*/ 162747 w 5355892"/>
              <a:gd name="connsiteY731" fmla="*/ 3583529 h 5715909"/>
              <a:gd name="connsiteX732" fmla="*/ 295808 w 5355892"/>
              <a:gd name="connsiteY732" fmla="*/ 3577418 h 5715909"/>
              <a:gd name="connsiteX733" fmla="*/ 296611 w 5355892"/>
              <a:gd name="connsiteY733" fmla="*/ 3589882 h 5715909"/>
              <a:gd name="connsiteX734" fmla="*/ 289282 w 5355892"/>
              <a:gd name="connsiteY734" fmla="*/ 3578811 h 5715909"/>
              <a:gd name="connsiteX735" fmla="*/ 295808 w 5355892"/>
              <a:gd name="connsiteY735" fmla="*/ 3577418 h 5715909"/>
              <a:gd name="connsiteX736" fmla="*/ 381743 w 5355892"/>
              <a:gd name="connsiteY736" fmla="*/ 3569857 h 5715909"/>
              <a:gd name="connsiteX737" fmla="*/ 387994 w 5355892"/>
              <a:gd name="connsiteY737" fmla="*/ 3619123 h 5715909"/>
              <a:gd name="connsiteX738" fmla="*/ 372447 w 5355892"/>
              <a:gd name="connsiteY738" fmla="*/ 3603071 h 5715909"/>
              <a:gd name="connsiteX739" fmla="*/ 381743 w 5355892"/>
              <a:gd name="connsiteY739" fmla="*/ 3569857 h 5715909"/>
              <a:gd name="connsiteX740" fmla="*/ 157718 w 5355892"/>
              <a:gd name="connsiteY740" fmla="*/ 3566580 h 5715909"/>
              <a:gd name="connsiteX741" fmla="*/ 162097 w 5355892"/>
              <a:gd name="connsiteY741" fmla="*/ 3567691 h 5715909"/>
              <a:gd name="connsiteX742" fmla="*/ 161423 w 5355892"/>
              <a:gd name="connsiteY742" fmla="*/ 3571309 h 5715909"/>
              <a:gd name="connsiteX743" fmla="*/ 164759 w 5355892"/>
              <a:gd name="connsiteY743" fmla="*/ 3570718 h 5715909"/>
              <a:gd name="connsiteX744" fmla="*/ 166275 w 5355892"/>
              <a:gd name="connsiteY744" fmla="*/ 3572269 h 5715909"/>
              <a:gd name="connsiteX745" fmla="*/ 167020 w 5355892"/>
              <a:gd name="connsiteY745" fmla="*/ 3574354 h 5715909"/>
              <a:gd name="connsiteX746" fmla="*/ 166746 w 5355892"/>
              <a:gd name="connsiteY746" fmla="*/ 3577366 h 5715909"/>
              <a:gd name="connsiteX747" fmla="*/ 157747 w 5355892"/>
              <a:gd name="connsiteY747" fmla="*/ 3573710 h 5715909"/>
              <a:gd name="connsiteX748" fmla="*/ 157718 w 5355892"/>
              <a:gd name="connsiteY748" fmla="*/ 3566580 h 5715909"/>
              <a:gd name="connsiteX749" fmla="*/ 310507 w 5355892"/>
              <a:gd name="connsiteY749" fmla="*/ 3564276 h 5715909"/>
              <a:gd name="connsiteX750" fmla="*/ 312403 w 5355892"/>
              <a:gd name="connsiteY750" fmla="*/ 3570886 h 5715909"/>
              <a:gd name="connsiteX751" fmla="*/ 305362 w 5355892"/>
              <a:gd name="connsiteY751" fmla="*/ 3568757 h 5715909"/>
              <a:gd name="connsiteX752" fmla="*/ 300760 w 5355892"/>
              <a:gd name="connsiteY752" fmla="*/ 3566156 h 5715909"/>
              <a:gd name="connsiteX753" fmla="*/ 310507 w 5355892"/>
              <a:gd name="connsiteY753" fmla="*/ 3564276 h 5715909"/>
              <a:gd name="connsiteX754" fmla="*/ 170641 w 5355892"/>
              <a:gd name="connsiteY754" fmla="*/ 3561786 h 5715909"/>
              <a:gd name="connsiteX755" fmla="*/ 169686 w 5355892"/>
              <a:gd name="connsiteY755" fmla="*/ 3581820 h 5715909"/>
              <a:gd name="connsiteX756" fmla="*/ 167020 w 5355892"/>
              <a:gd name="connsiteY756" fmla="*/ 3574354 h 5715909"/>
              <a:gd name="connsiteX757" fmla="*/ 167130 w 5355892"/>
              <a:gd name="connsiteY757" fmla="*/ 3573142 h 5715909"/>
              <a:gd name="connsiteX758" fmla="*/ 166275 w 5355892"/>
              <a:gd name="connsiteY758" fmla="*/ 3572269 h 5715909"/>
              <a:gd name="connsiteX759" fmla="*/ 166051 w 5355892"/>
              <a:gd name="connsiteY759" fmla="*/ 3571637 h 5715909"/>
              <a:gd name="connsiteX760" fmla="*/ 166109 w 5355892"/>
              <a:gd name="connsiteY760" fmla="*/ 3565289 h 5715909"/>
              <a:gd name="connsiteX761" fmla="*/ 170641 w 5355892"/>
              <a:gd name="connsiteY761" fmla="*/ 3561786 h 5715909"/>
              <a:gd name="connsiteX762" fmla="*/ 328380 w 5355892"/>
              <a:gd name="connsiteY762" fmla="*/ 3552425 h 5715909"/>
              <a:gd name="connsiteX763" fmla="*/ 336781 w 5355892"/>
              <a:gd name="connsiteY763" fmla="*/ 3557753 h 5715909"/>
              <a:gd name="connsiteX764" fmla="*/ 337697 w 5355892"/>
              <a:gd name="connsiteY764" fmla="*/ 3569618 h 5715909"/>
              <a:gd name="connsiteX765" fmla="*/ 342603 w 5355892"/>
              <a:gd name="connsiteY765" fmla="*/ 3560118 h 5715909"/>
              <a:gd name="connsiteX766" fmla="*/ 352915 w 5355892"/>
              <a:gd name="connsiteY766" fmla="*/ 3571970 h 5715909"/>
              <a:gd name="connsiteX767" fmla="*/ 370630 w 5355892"/>
              <a:gd name="connsiteY767" fmla="*/ 3594493 h 5715909"/>
              <a:gd name="connsiteX768" fmla="*/ 351837 w 5355892"/>
              <a:gd name="connsiteY768" fmla="*/ 3594519 h 5715909"/>
              <a:gd name="connsiteX769" fmla="*/ 339942 w 5355892"/>
              <a:gd name="connsiteY769" fmla="*/ 3574361 h 5715909"/>
              <a:gd name="connsiteX770" fmla="*/ 327300 w 5355892"/>
              <a:gd name="connsiteY770" fmla="*/ 3574969 h 5715909"/>
              <a:gd name="connsiteX771" fmla="*/ 328380 w 5355892"/>
              <a:gd name="connsiteY771" fmla="*/ 3552425 h 5715909"/>
              <a:gd name="connsiteX772" fmla="*/ 259966 w 5355892"/>
              <a:gd name="connsiteY772" fmla="*/ 3547989 h 5715909"/>
              <a:gd name="connsiteX773" fmla="*/ 270094 w 5355892"/>
              <a:gd name="connsiteY773" fmla="*/ 3579132 h 5715909"/>
              <a:gd name="connsiteX774" fmla="*/ 270727 w 5355892"/>
              <a:gd name="connsiteY774" fmla="*/ 3586392 h 5715909"/>
              <a:gd name="connsiteX775" fmla="*/ 268385 w 5355892"/>
              <a:gd name="connsiteY775" fmla="*/ 3590658 h 5715909"/>
              <a:gd name="connsiteX776" fmla="*/ 264444 w 5355892"/>
              <a:gd name="connsiteY776" fmla="*/ 3592285 h 5715909"/>
              <a:gd name="connsiteX777" fmla="*/ 253985 w 5355892"/>
              <a:gd name="connsiteY777" fmla="*/ 3562935 h 5715909"/>
              <a:gd name="connsiteX778" fmla="*/ 252914 w 5355892"/>
              <a:gd name="connsiteY778" fmla="*/ 3549468 h 5715909"/>
              <a:gd name="connsiteX779" fmla="*/ 259966 w 5355892"/>
              <a:gd name="connsiteY779" fmla="*/ 3547989 h 5715909"/>
              <a:gd name="connsiteX780" fmla="*/ 22329 w 5355892"/>
              <a:gd name="connsiteY780" fmla="*/ 3528758 h 5715909"/>
              <a:gd name="connsiteX781" fmla="*/ 22531 w 5355892"/>
              <a:gd name="connsiteY781" fmla="*/ 3542344 h 5715909"/>
              <a:gd name="connsiteX782" fmla="*/ 16561 w 5355892"/>
              <a:gd name="connsiteY782" fmla="*/ 3544981 h 5715909"/>
              <a:gd name="connsiteX783" fmla="*/ 17493 w 5355892"/>
              <a:gd name="connsiteY783" fmla="*/ 3529693 h 5715909"/>
              <a:gd name="connsiteX784" fmla="*/ 22329 w 5355892"/>
              <a:gd name="connsiteY784" fmla="*/ 3528758 h 5715909"/>
              <a:gd name="connsiteX785" fmla="*/ 465325 w 5355892"/>
              <a:gd name="connsiteY785" fmla="*/ 3528643 h 5715909"/>
              <a:gd name="connsiteX786" fmla="*/ 467371 w 5355892"/>
              <a:gd name="connsiteY786" fmla="*/ 3536003 h 5715909"/>
              <a:gd name="connsiteX787" fmla="*/ 464587 w 5355892"/>
              <a:gd name="connsiteY787" fmla="*/ 3538015 h 5715909"/>
              <a:gd name="connsiteX788" fmla="*/ 465325 w 5355892"/>
              <a:gd name="connsiteY788" fmla="*/ 3528643 h 5715909"/>
              <a:gd name="connsiteX789" fmla="*/ 291981 w 5355892"/>
              <a:gd name="connsiteY789" fmla="*/ 3524083 h 5715909"/>
              <a:gd name="connsiteX790" fmla="*/ 300308 w 5355892"/>
              <a:gd name="connsiteY790" fmla="*/ 3527201 h 5715909"/>
              <a:gd name="connsiteX791" fmla="*/ 310469 w 5355892"/>
              <a:gd name="connsiteY791" fmla="*/ 3547275 h 5715909"/>
              <a:gd name="connsiteX792" fmla="*/ 308532 w 5355892"/>
              <a:gd name="connsiteY792" fmla="*/ 3553509 h 5715909"/>
              <a:gd name="connsiteX793" fmla="*/ 302388 w 5355892"/>
              <a:gd name="connsiteY793" fmla="*/ 3557438 h 5715909"/>
              <a:gd name="connsiteX794" fmla="*/ 300698 w 5355892"/>
              <a:gd name="connsiteY794" fmla="*/ 3533390 h 5715909"/>
              <a:gd name="connsiteX795" fmla="*/ 285657 w 5355892"/>
              <a:gd name="connsiteY795" fmla="*/ 3531172 h 5715909"/>
              <a:gd name="connsiteX796" fmla="*/ 291981 w 5355892"/>
              <a:gd name="connsiteY796" fmla="*/ 3524083 h 5715909"/>
              <a:gd name="connsiteX797" fmla="*/ 251033 w 5355892"/>
              <a:gd name="connsiteY797" fmla="*/ 3515334 h 5715909"/>
              <a:gd name="connsiteX798" fmla="*/ 263919 w 5355892"/>
              <a:gd name="connsiteY798" fmla="*/ 3530176 h 5715909"/>
              <a:gd name="connsiteX799" fmla="*/ 258098 w 5355892"/>
              <a:gd name="connsiteY799" fmla="*/ 3527813 h 5715909"/>
              <a:gd name="connsiteX800" fmla="*/ 268740 w 5355892"/>
              <a:gd name="connsiteY800" fmla="*/ 3537901 h 5715909"/>
              <a:gd name="connsiteX801" fmla="*/ 269982 w 5355892"/>
              <a:gd name="connsiteY801" fmla="*/ 3548014 h 5715909"/>
              <a:gd name="connsiteX802" fmla="*/ 262252 w 5355892"/>
              <a:gd name="connsiteY802" fmla="*/ 3539107 h 5715909"/>
              <a:gd name="connsiteX803" fmla="*/ 252184 w 5355892"/>
              <a:gd name="connsiteY803" fmla="*/ 3542702 h 5715909"/>
              <a:gd name="connsiteX804" fmla="*/ 251033 w 5355892"/>
              <a:gd name="connsiteY804" fmla="*/ 3515334 h 5715909"/>
              <a:gd name="connsiteX805" fmla="*/ 333803 w 5355892"/>
              <a:gd name="connsiteY805" fmla="*/ 3509674 h 5715909"/>
              <a:gd name="connsiteX806" fmla="*/ 342554 w 5355892"/>
              <a:gd name="connsiteY806" fmla="*/ 3511039 h 5715909"/>
              <a:gd name="connsiteX807" fmla="*/ 348359 w 5355892"/>
              <a:gd name="connsiteY807" fmla="*/ 3515588 h 5715909"/>
              <a:gd name="connsiteX808" fmla="*/ 357843 w 5355892"/>
              <a:gd name="connsiteY808" fmla="*/ 3548644 h 5715909"/>
              <a:gd name="connsiteX809" fmla="*/ 344847 w 5355892"/>
              <a:gd name="connsiteY809" fmla="*/ 3551152 h 5715909"/>
              <a:gd name="connsiteX810" fmla="*/ 342445 w 5355892"/>
              <a:gd name="connsiteY810" fmla="*/ 3551178 h 5715909"/>
              <a:gd name="connsiteX811" fmla="*/ 334217 w 5355892"/>
              <a:gd name="connsiteY811" fmla="*/ 3540991 h 5715909"/>
              <a:gd name="connsiteX812" fmla="*/ 333803 w 5355892"/>
              <a:gd name="connsiteY812" fmla="*/ 3509674 h 5715909"/>
              <a:gd name="connsiteX813" fmla="*/ 2343 w 5355892"/>
              <a:gd name="connsiteY813" fmla="*/ 3505165 h 5715909"/>
              <a:gd name="connsiteX814" fmla="*/ 10702 w 5355892"/>
              <a:gd name="connsiteY814" fmla="*/ 3563025 h 5715909"/>
              <a:gd name="connsiteX815" fmla="*/ 24129 w 5355892"/>
              <a:gd name="connsiteY815" fmla="*/ 3575660 h 5715909"/>
              <a:gd name="connsiteX816" fmla="*/ 21357 w 5355892"/>
              <a:gd name="connsiteY816" fmla="*/ 3579269 h 5715909"/>
              <a:gd name="connsiteX817" fmla="*/ 19109 w 5355892"/>
              <a:gd name="connsiteY817" fmla="*/ 3576653 h 5715909"/>
              <a:gd name="connsiteX818" fmla="*/ 703 w 5355892"/>
              <a:gd name="connsiteY818" fmla="*/ 3572580 h 5715909"/>
              <a:gd name="connsiteX819" fmla="*/ 2343 w 5355892"/>
              <a:gd name="connsiteY819" fmla="*/ 3505165 h 5715909"/>
              <a:gd name="connsiteX820" fmla="*/ 15210 w 5355892"/>
              <a:gd name="connsiteY820" fmla="*/ 3494919 h 5715909"/>
              <a:gd name="connsiteX821" fmla="*/ 21641 w 5355892"/>
              <a:gd name="connsiteY821" fmla="*/ 3504465 h 5715909"/>
              <a:gd name="connsiteX822" fmla="*/ 15210 w 5355892"/>
              <a:gd name="connsiteY822" fmla="*/ 3494919 h 5715909"/>
              <a:gd name="connsiteX823" fmla="*/ 148949 w 5355892"/>
              <a:gd name="connsiteY823" fmla="*/ 3488724 h 5715909"/>
              <a:gd name="connsiteX824" fmla="*/ 168939 w 5355892"/>
              <a:gd name="connsiteY824" fmla="*/ 3533658 h 5715909"/>
              <a:gd name="connsiteX825" fmla="*/ 169026 w 5355892"/>
              <a:gd name="connsiteY825" fmla="*/ 3559304 h 5715909"/>
              <a:gd name="connsiteX826" fmla="*/ 162884 w 5355892"/>
              <a:gd name="connsiteY826" fmla="*/ 3566072 h 5715909"/>
              <a:gd name="connsiteX827" fmla="*/ 158036 w 5355892"/>
              <a:gd name="connsiteY827" fmla="*/ 3564586 h 5715909"/>
              <a:gd name="connsiteX828" fmla="*/ 160288 w 5355892"/>
              <a:gd name="connsiteY828" fmla="*/ 3563079 h 5715909"/>
              <a:gd name="connsiteX829" fmla="*/ 148949 w 5355892"/>
              <a:gd name="connsiteY829" fmla="*/ 3488724 h 5715909"/>
              <a:gd name="connsiteX830" fmla="*/ 301458 w 5355892"/>
              <a:gd name="connsiteY830" fmla="*/ 3477065 h 5715909"/>
              <a:gd name="connsiteX831" fmla="*/ 306364 w 5355892"/>
              <a:gd name="connsiteY831" fmla="*/ 3484945 h 5715909"/>
              <a:gd name="connsiteX832" fmla="*/ 306496 w 5355892"/>
              <a:gd name="connsiteY832" fmla="*/ 3518370 h 5715909"/>
              <a:gd name="connsiteX833" fmla="*/ 306771 w 5355892"/>
              <a:gd name="connsiteY833" fmla="*/ 3521179 h 5715909"/>
              <a:gd name="connsiteX834" fmla="*/ 302853 w 5355892"/>
              <a:gd name="connsiteY834" fmla="*/ 3520815 h 5715909"/>
              <a:gd name="connsiteX835" fmla="*/ 302719 w 5355892"/>
              <a:gd name="connsiteY835" fmla="*/ 3487389 h 5715909"/>
              <a:gd name="connsiteX836" fmla="*/ 301458 w 5355892"/>
              <a:gd name="connsiteY836" fmla="*/ 3477065 h 5715909"/>
              <a:gd name="connsiteX837" fmla="*/ 115369 w 5355892"/>
              <a:gd name="connsiteY837" fmla="*/ 3467292 h 5715909"/>
              <a:gd name="connsiteX838" fmla="*/ 140627 w 5355892"/>
              <a:gd name="connsiteY838" fmla="*/ 3498935 h 5715909"/>
              <a:gd name="connsiteX839" fmla="*/ 141162 w 5355892"/>
              <a:gd name="connsiteY839" fmla="*/ 3512756 h 5715909"/>
              <a:gd name="connsiteX840" fmla="*/ 133481 w 5355892"/>
              <a:gd name="connsiteY840" fmla="*/ 3503806 h 5715909"/>
              <a:gd name="connsiteX841" fmla="*/ 129433 w 5355892"/>
              <a:gd name="connsiteY841" fmla="*/ 3525483 h 5715909"/>
              <a:gd name="connsiteX842" fmla="*/ 148897 w 5355892"/>
              <a:gd name="connsiteY842" fmla="*/ 3554771 h 5715909"/>
              <a:gd name="connsiteX843" fmla="*/ 136972 w 5355892"/>
              <a:gd name="connsiteY843" fmla="*/ 3551869 h 5715909"/>
              <a:gd name="connsiteX844" fmla="*/ 146536 w 5355892"/>
              <a:gd name="connsiteY844" fmla="*/ 3567418 h 5715909"/>
              <a:gd name="connsiteX845" fmla="*/ 137170 w 5355892"/>
              <a:gd name="connsiteY845" fmla="*/ 3567499 h 5715909"/>
              <a:gd name="connsiteX846" fmla="*/ 153539 w 5355892"/>
              <a:gd name="connsiteY846" fmla="*/ 3579979 h 5715909"/>
              <a:gd name="connsiteX847" fmla="*/ 137366 w 5355892"/>
              <a:gd name="connsiteY847" fmla="*/ 3583127 h 5715909"/>
              <a:gd name="connsiteX848" fmla="*/ 126115 w 5355892"/>
              <a:gd name="connsiteY848" fmla="*/ 3576612 h 5715909"/>
              <a:gd name="connsiteX849" fmla="*/ 115369 w 5355892"/>
              <a:gd name="connsiteY849" fmla="*/ 3467292 h 5715909"/>
              <a:gd name="connsiteX850" fmla="*/ 301029 w 5355892"/>
              <a:gd name="connsiteY850" fmla="*/ 3447863 h 5715909"/>
              <a:gd name="connsiteX851" fmla="*/ 307961 w 5355892"/>
              <a:gd name="connsiteY851" fmla="*/ 3462575 h 5715909"/>
              <a:gd name="connsiteX852" fmla="*/ 310014 w 5355892"/>
              <a:gd name="connsiteY852" fmla="*/ 3463192 h 5715909"/>
              <a:gd name="connsiteX853" fmla="*/ 308121 w 5355892"/>
              <a:gd name="connsiteY853" fmla="*/ 3463877 h 5715909"/>
              <a:gd name="connsiteX854" fmla="*/ 301275 w 5355892"/>
              <a:gd name="connsiteY854" fmla="*/ 3463822 h 5715909"/>
              <a:gd name="connsiteX855" fmla="*/ 301029 w 5355892"/>
              <a:gd name="connsiteY855" fmla="*/ 3447863 h 5715909"/>
              <a:gd name="connsiteX856" fmla="*/ 111160 w 5355892"/>
              <a:gd name="connsiteY856" fmla="*/ 3434964 h 5715909"/>
              <a:gd name="connsiteX857" fmla="*/ 122130 w 5355892"/>
              <a:gd name="connsiteY857" fmla="*/ 3456394 h 5715909"/>
              <a:gd name="connsiteX858" fmla="*/ 113262 w 5355892"/>
              <a:gd name="connsiteY858" fmla="*/ 3457233 h 5715909"/>
              <a:gd name="connsiteX859" fmla="*/ 111160 w 5355892"/>
              <a:gd name="connsiteY859" fmla="*/ 3434964 h 5715909"/>
              <a:gd name="connsiteX860" fmla="*/ 303889 w 5355892"/>
              <a:gd name="connsiteY860" fmla="*/ 3429913 h 5715909"/>
              <a:gd name="connsiteX861" fmla="*/ 308508 w 5355892"/>
              <a:gd name="connsiteY861" fmla="*/ 3439339 h 5715909"/>
              <a:gd name="connsiteX862" fmla="*/ 301924 w 5355892"/>
              <a:gd name="connsiteY862" fmla="*/ 3440439 h 5715909"/>
              <a:gd name="connsiteX863" fmla="*/ 303889 w 5355892"/>
              <a:gd name="connsiteY863" fmla="*/ 3429913 h 5715909"/>
              <a:gd name="connsiteX864" fmla="*/ 25107 w 5355892"/>
              <a:gd name="connsiteY864" fmla="*/ 3397438 h 5715909"/>
              <a:gd name="connsiteX865" fmla="*/ 25430 w 5355892"/>
              <a:gd name="connsiteY865" fmla="*/ 3409566 h 5715909"/>
              <a:gd name="connsiteX866" fmla="*/ 18832 w 5355892"/>
              <a:gd name="connsiteY866" fmla="*/ 3417169 h 5715909"/>
              <a:gd name="connsiteX867" fmla="*/ 19223 w 5355892"/>
              <a:gd name="connsiteY867" fmla="*/ 3399493 h 5715909"/>
              <a:gd name="connsiteX868" fmla="*/ 25107 w 5355892"/>
              <a:gd name="connsiteY868" fmla="*/ 3397438 h 5715909"/>
              <a:gd name="connsiteX869" fmla="*/ 306341 w 5355892"/>
              <a:gd name="connsiteY869" fmla="*/ 3386309 h 5715909"/>
              <a:gd name="connsiteX870" fmla="*/ 305248 w 5355892"/>
              <a:gd name="connsiteY870" fmla="*/ 3409227 h 5715909"/>
              <a:gd name="connsiteX871" fmla="*/ 301159 w 5355892"/>
              <a:gd name="connsiteY871" fmla="*/ 3390317 h 5715909"/>
              <a:gd name="connsiteX872" fmla="*/ 306341 w 5355892"/>
              <a:gd name="connsiteY872" fmla="*/ 3386309 h 5715909"/>
              <a:gd name="connsiteX873" fmla="*/ 136702 w 5355892"/>
              <a:gd name="connsiteY873" fmla="*/ 3348532 h 5715909"/>
              <a:gd name="connsiteX874" fmla="*/ 136930 w 5355892"/>
              <a:gd name="connsiteY874" fmla="*/ 3364071 h 5715909"/>
              <a:gd name="connsiteX875" fmla="*/ 130102 w 5355892"/>
              <a:gd name="connsiteY875" fmla="*/ 3367090 h 5715909"/>
              <a:gd name="connsiteX876" fmla="*/ 131166 w 5355892"/>
              <a:gd name="connsiteY876" fmla="*/ 3349602 h 5715909"/>
              <a:gd name="connsiteX877" fmla="*/ 136702 w 5355892"/>
              <a:gd name="connsiteY877" fmla="*/ 3348532 h 5715909"/>
              <a:gd name="connsiteX878" fmla="*/ 113840 w 5355892"/>
              <a:gd name="connsiteY878" fmla="*/ 3321547 h 5715909"/>
              <a:gd name="connsiteX879" fmla="*/ 123400 w 5355892"/>
              <a:gd name="connsiteY879" fmla="*/ 3387727 h 5715909"/>
              <a:gd name="connsiteX880" fmla="*/ 138756 w 5355892"/>
              <a:gd name="connsiteY880" fmla="*/ 3402181 h 5715909"/>
              <a:gd name="connsiteX881" fmla="*/ 135588 w 5355892"/>
              <a:gd name="connsiteY881" fmla="*/ 3406307 h 5715909"/>
              <a:gd name="connsiteX882" fmla="*/ 133017 w 5355892"/>
              <a:gd name="connsiteY882" fmla="*/ 3403314 h 5715909"/>
              <a:gd name="connsiteX883" fmla="*/ 111964 w 5355892"/>
              <a:gd name="connsiteY883" fmla="*/ 3398655 h 5715909"/>
              <a:gd name="connsiteX884" fmla="*/ 113840 w 5355892"/>
              <a:gd name="connsiteY884" fmla="*/ 3321547 h 5715909"/>
              <a:gd name="connsiteX885" fmla="*/ 128559 w 5355892"/>
              <a:gd name="connsiteY885" fmla="*/ 3309826 h 5715909"/>
              <a:gd name="connsiteX886" fmla="*/ 135912 w 5355892"/>
              <a:gd name="connsiteY886" fmla="*/ 3320745 h 5715909"/>
              <a:gd name="connsiteX887" fmla="*/ 128559 w 5355892"/>
              <a:gd name="connsiteY887" fmla="*/ 3309826 h 5715909"/>
              <a:gd name="connsiteX888" fmla="*/ 139876 w 5355892"/>
              <a:gd name="connsiteY888" fmla="*/ 3198325 h 5715909"/>
              <a:gd name="connsiteX889" fmla="*/ 140247 w 5355892"/>
              <a:gd name="connsiteY889" fmla="*/ 3212199 h 5715909"/>
              <a:gd name="connsiteX890" fmla="*/ 132700 w 5355892"/>
              <a:gd name="connsiteY890" fmla="*/ 3220895 h 5715909"/>
              <a:gd name="connsiteX891" fmla="*/ 133145 w 5355892"/>
              <a:gd name="connsiteY891" fmla="*/ 3200676 h 5715909"/>
              <a:gd name="connsiteX892" fmla="*/ 139876 w 5355892"/>
              <a:gd name="connsiteY892" fmla="*/ 3198325 h 5715909"/>
              <a:gd name="connsiteX893" fmla="*/ 586533 w 5355892"/>
              <a:gd name="connsiteY893" fmla="*/ 3180438 h 5715909"/>
              <a:gd name="connsiteX894" fmla="*/ 586357 w 5355892"/>
              <a:gd name="connsiteY894" fmla="*/ 3182110 h 5715909"/>
              <a:gd name="connsiteX895" fmla="*/ 588189 w 5355892"/>
              <a:gd name="connsiteY895" fmla="*/ 3182113 h 5715909"/>
              <a:gd name="connsiteX896" fmla="*/ 576852 w 5355892"/>
              <a:gd name="connsiteY896" fmla="*/ 3128826 h 5715909"/>
              <a:gd name="connsiteX897" fmla="*/ 573150 w 5355892"/>
              <a:gd name="connsiteY897" fmla="*/ 3132068 h 5715909"/>
              <a:gd name="connsiteX898" fmla="*/ 573689 w 5355892"/>
              <a:gd name="connsiteY898" fmla="*/ 3139791 h 5715909"/>
              <a:gd name="connsiteX899" fmla="*/ 580792 w 5355892"/>
              <a:gd name="connsiteY899" fmla="*/ 3142362 h 5715909"/>
              <a:gd name="connsiteX900" fmla="*/ 579764 w 5355892"/>
              <a:gd name="connsiteY900" fmla="*/ 3138770 h 5715909"/>
              <a:gd name="connsiteX901" fmla="*/ 866910 w 5355892"/>
              <a:gd name="connsiteY901" fmla="*/ 3120839 h 5715909"/>
              <a:gd name="connsiteX902" fmla="*/ 864911 w 5355892"/>
              <a:gd name="connsiteY902" fmla="*/ 3122157 h 5715909"/>
              <a:gd name="connsiteX903" fmla="*/ 872484 w 5355892"/>
              <a:gd name="connsiteY903" fmla="*/ 3140770 h 5715909"/>
              <a:gd name="connsiteX904" fmla="*/ 876942 w 5355892"/>
              <a:gd name="connsiteY904" fmla="*/ 3142003 h 5715909"/>
              <a:gd name="connsiteX905" fmla="*/ 874951 w 5355892"/>
              <a:gd name="connsiteY905" fmla="*/ 3137908 h 5715909"/>
              <a:gd name="connsiteX906" fmla="*/ 425299 w 5355892"/>
              <a:gd name="connsiteY906" fmla="*/ 3021549 h 5715909"/>
              <a:gd name="connsiteX907" fmla="*/ 422630 w 5355892"/>
              <a:gd name="connsiteY907" fmla="*/ 3023749 h 5715909"/>
              <a:gd name="connsiteX908" fmla="*/ 426283 w 5355892"/>
              <a:gd name="connsiteY908" fmla="*/ 3024059 h 5715909"/>
              <a:gd name="connsiteX909" fmla="*/ 550165 w 5355892"/>
              <a:gd name="connsiteY909" fmla="*/ 3019764 h 5715909"/>
              <a:gd name="connsiteX910" fmla="*/ 545279 w 5355892"/>
              <a:gd name="connsiteY910" fmla="*/ 3028477 h 5715909"/>
              <a:gd name="connsiteX911" fmla="*/ 550287 w 5355892"/>
              <a:gd name="connsiteY911" fmla="*/ 3053205 h 5715909"/>
              <a:gd name="connsiteX912" fmla="*/ 547831 w 5355892"/>
              <a:gd name="connsiteY912" fmla="*/ 3067228 h 5715909"/>
              <a:gd name="connsiteX913" fmla="*/ 555417 w 5355892"/>
              <a:gd name="connsiteY913" fmla="*/ 3071510 h 5715909"/>
              <a:gd name="connsiteX914" fmla="*/ 545161 w 5355892"/>
              <a:gd name="connsiteY914" fmla="*/ 3085340 h 5715909"/>
              <a:gd name="connsiteX915" fmla="*/ 545251 w 5355892"/>
              <a:gd name="connsiteY915" fmla="*/ 3085716 h 5715909"/>
              <a:gd name="connsiteX916" fmla="*/ 546102 w 5355892"/>
              <a:gd name="connsiteY916" fmla="*/ 3086468 h 5715909"/>
              <a:gd name="connsiteX917" fmla="*/ 545434 w 5355892"/>
              <a:gd name="connsiteY917" fmla="*/ 3086494 h 5715909"/>
              <a:gd name="connsiteX918" fmla="*/ 550356 w 5355892"/>
              <a:gd name="connsiteY918" fmla="*/ 3107461 h 5715909"/>
              <a:gd name="connsiteX919" fmla="*/ 540539 w 5355892"/>
              <a:gd name="connsiteY919" fmla="*/ 3105345 h 5715909"/>
              <a:gd name="connsiteX920" fmla="*/ 541936 w 5355892"/>
              <a:gd name="connsiteY920" fmla="*/ 3121295 h 5715909"/>
              <a:gd name="connsiteX921" fmla="*/ 558626 w 5355892"/>
              <a:gd name="connsiteY921" fmla="*/ 3143113 h 5715909"/>
              <a:gd name="connsiteX922" fmla="*/ 559832 w 5355892"/>
              <a:gd name="connsiteY922" fmla="*/ 3146604 h 5715909"/>
              <a:gd name="connsiteX923" fmla="*/ 561493 w 5355892"/>
              <a:gd name="connsiteY923" fmla="*/ 3147746 h 5715909"/>
              <a:gd name="connsiteX924" fmla="*/ 554130 w 5355892"/>
              <a:gd name="connsiteY924" fmla="*/ 3131603 h 5715909"/>
              <a:gd name="connsiteX925" fmla="*/ 562500 w 5355892"/>
              <a:gd name="connsiteY925" fmla="*/ 3112571 h 5715909"/>
              <a:gd name="connsiteX926" fmla="*/ 566627 w 5355892"/>
              <a:gd name="connsiteY926" fmla="*/ 3107839 h 5715909"/>
              <a:gd name="connsiteX927" fmla="*/ 569575 w 5355892"/>
              <a:gd name="connsiteY927" fmla="*/ 3122987 h 5715909"/>
              <a:gd name="connsiteX928" fmla="*/ 576148 w 5355892"/>
              <a:gd name="connsiteY928" fmla="*/ 3126428 h 5715909"/>
              <a:gd name="connsiteX929" fmla="*/ 572954 w 5355892"/>
              <a:gd name="connsiteY929" fmla="*/ 3115528 h 5715909"/>
              <a:gd name="connsiteX930" fmla="*/ 573538 w 5355892"/>
              <a:gd name="connsiteY930" fmla="*/ 3104371 h 5715909"/>
              <a:gd name="connsiteX931" fmla="*/ 572149 w 5355892"/>
              <a:gd name="connsiteY931" fmla="*/ 3103670 h 5715909"/>
              <a:gd name="connsiteX932" fmla="*/ 569778 w 5355892"/>
              <a:gd name="connsiteY932" fmla="*/ 3108374 h 5715909"/>
              <a:gd name="connsiteX933" fmla="*/ 562345 w 5355892"/>
              <a:gd name="connsiteY933" fmla="*/ 3100195 h 5715909"/>
              <a:gd name="connsiteX934" fmla="*/ 565774 w 5355892"/>
              <a:gd name="connsiteY934" fmla="*/ 3094105 h 5715909"/>
              <a:gd name="connsiteX935" fmla="*/ 563761 w 5355892"/>
              <a:gd name="connsiteY935" fmla="*/ 3091575 h 5715909"/>
              <a:gd name="connsiteX936" fmla="*/ 561511 w 5355892"/>
              <a:gd name="connsiteY936" fmla="*/ 3087124 h 5715909"/>
              <a:gd name="connsiteX937" fmla="*/ 562767 w 5355892"/>
              <a:gd name="connsiteY937" fmla="*/ 3086855 h 5715909"/>
              <a:gd name="connsiteX938" fmla="*/ 560364 w 5355892"/>
              <a:gd name="connsiteY938" fmla="*/ 3084853 h 5715909"/>
              <a:gd name="connsiteX939" fmla="*/ 555000 w 5355892"/>
              <a:gd name="connsiteY939" fmla="*/ 3037847 h 5715909"/>
              <a:gd name="connsiteX940" fmla="*/ 778894 w 5355892"/>
              <a:gd name="connsiteY940" fmla="*/ 3013195 h 5715909"/>
              <a:gd name="connsiteX941" fmla="*/ 778037 w 5355892"/>
              <a:gd name="connsiteY941" fmla="*/ 3015549 h 5715909"/>
              <a:gd name="connsiteX942" fmla="*/ 779410 w 5355892"/>
              <a:gd name="connsiteY942" fmla="*/ 3016469 h 5715909"/>
              <a:gd name="connsiteX943" fmla="*/ 780448 w 5355892"/>
              <a:gd name="connsiteY943" fmla="*/ 3007116 h 5715909"/>
              <a:gd name="connsiteX944" fmla="*/ 780344 w 5355892"/>
              <a:gd name="connsiteY944" fmla="*/ 3008231 h 5715909"/>
              <a:gd name="connsiteX945" fmla="*/ 780668 w 5355892"/>
              <a:gd name="connsiteY945" fmla="*/ 3008296 h 5715909"/>
              <a:gd name="connsiteX946" fmla="*/ 547231 w 5355892"/>
              <a:gd name="connsiteY946" fmla="*/ 2977461 h 5715909"/>
              <a:gd name="connsiteX947" fmla="*/ 546225 w 5355892"/>
              <a:gd name="connsiteY947" fmla="*/ 2977540 h 5715909"/>
              <a:gd name="connsiteX948" fmla="*/ 546000 w 5355892"/>
              <a:gd name="connsiteY948" fmla="*/ 2983155 h 5715909"/>
              <a:gd name="connsiteX949" fmla="*/ 546834 w 5355892"/>
              <a:gd name="connsiteY949" fmla="*/ 2987632 h 5715909"/>
              <a:gd name="connsiteX950" fmla="*/ 558988 w 5355892"/>
              <a:gd name="connsiteY950" fmla="*/ 2991253 h 5715909"/>
              <a:gd name="connsiteX951" fmla="*/ 555595 w 5355892"/>
              <a:gd name="connsiteY951" fmla="*/ 2983505 h 5715909"/>
              <a:gd name="connsiteX952" fmla="*/ 553958 w 5355892"/>
              <a:gd name="connsiteY952" fmla="*/ 2982226 h 5715909"/>
              <a:gd name="connsiteX953" fmla="*/ 553729 w 5355892"/>
              <a:gd name="connsiteY953" fmla="*/ 2981177 h 5715909"/>
              <a:gd name="connsiteX954" fmla="*/ 405783 w 5355892"/>
              <a:gd name="connsiteY954" fmla="*/ 2961363 h 5715909"/>
              <a:gd name="connsiteX955" fmla="*/ 415374 w 5355892"/>
              <a:gd name="connsiteY955" fmla="*/ 2980098 h 5715909"/>
              <a:gd name="connsiteX956" fmla="*/ 407623 w 5355892"/>
              <a:gd name="connsiteY956" fmla="*/ 2980832 h 5715909"/>
              <a:gd name="connsiteX957" fmla="*/ 405783 w 5355892"/>
              <a:gd name="connsiteY957" fmla="*/ 2961363 h 5715909"/>
              <a:gd name="connsiteX958" fmla="*/ 752763 w 5355892"/>
              <a:gd name="connsiteY958" fmla="*/ 2960538 h 5715909"/>
              <a:gd name="connsiteX959" fmla="*/ 753582 w 5355892"/>
              <a:gd name="connsiteY959" fmla="*/ 2978387 h 5715909"/>
              <a:gd name="connsiteX960" fmla="*/ 759429 w 5355892"/>
              <a:gd name="connsiteY960" fmla="*/ 2980045 h 5715909"/>
              <a:gd name="connsiteX961" fmla="*/ 759506 w 5355892"/>
              <a:gd name="connsiteY961" fmla="*/ 2979891 h 5715909"/>
              <a:gd name="connsiteX962" fmla="*/ 759421 w 5355892"/>
              <a:gd name="connsiteY962" fmla="*/ 2979799 h 5715909"/>
              <a:gd name="connsiteX963" fmla="*/ 760230 w 5355892"/>
              <a:gd name="connsiteY963" fmla="*/ 2976495 h 5715909"/>
              <a:gd name="connsiteX964" fmla="*/ 761168 w 5355892"/>
              <a:gd name="connsiteY964" fmla="*/ 2976699 h 5715909"/>
              <a:gd name="connsiteX965" fmla="*/ 759499 w 5355892"/>
              <a:gd name="connsiteY965" fmla="*/ 2968086 h 5715909"/>
              <a:gd name="connsiteX966" fmla="*/ 758264 w 5355892"/>
              <a:gd name="connsiteY966" fmla="*/ 2966701 h 5715909"/>
              <a:gd name="connsiteX967" fmla="*/ 755443 w 5355892"/>
              <a:gd name="connsiteY967" fmla="*/ 2966251 h 5715909"/>
              <a:gd name="connsiteX968" fmla="*/ 756913 w 5355892"/>
              <a:gd name="connsiteY968" fmla="*/ 2965189 h 5715909"/>
              <a:gd name="connsiteX969" fmla="*/ 896828 w 5355892"/>
              <a:gd name="connsiteY969" fmla="*/ 2958305 h 5715909"/>
              <a:gd name="connsiteX970" fmla="*/ 895583 w 5355892"/>
              <a:gd name="connsiteY970" fmla="*/ 2959612 h 5715909"/>
              <a:gd name="connsiteX971" fmla="*/ 895704 w 5355892"/>
              <a:gd name="connsiteY971" fmla="*/ 2959743 h 5715909"/>
              <a:gd name="connsiteX972" fmla="*/ 893259 w 5355892"/>
              <a:gd name="connsiteY972" fmla="*/ 2967937 h 5715909"/>
              <a:gd name="connsiteX973" fmla="*/ 890086 w 5355892"/>
              <a:gd name="connsiteY973" fmla="*/ 2966781 h 5715909"/>
              <a:gd name="connsiteX974" fmla="*/ 881888 w 5355892"/>
              <a:gd name="connsiteY974" fmla="*/ 2982784 h 5715909"/>
              <a:gd name="connsiteX975" fmla="*/ 874343 w 5355892"/>
              <a:gd name="connsiteY975" fmla="*/ 3004371 h 5715909"/>
              <a:gd name="connsiteX976" fmla="*/ 886661 w 5355892"/>
              <a:gd name="connsiteY976" fmla="*/ 3036757 h 5715909"/>
              <a:gd name="connsiteX977" fmla="*/ 892071 w 5355892"/>
              <a:gd name="connsiteY977" fmla="*/ 3024610 h 5715909"/>
              <a:gd name="connsiteX978" fmla="*/ 895523 w 5355892"/>
              <a:gd name="connsiteY978" fmla="*/ 3004051 h 5715909"/>
              <a:gd name="connsiteX979" fmla="*/ 888921 w 5355892"/>
              <a:gd name="connsiteY979" fmla="*/ 3005262 h 5715909"/>
              <a:gd name="connsiteX980" fmla="*/ 887901 w 5355892"/>
              <a:gd name="connsiteY980" fmla="*/ 3001379 h 5715909"/>
              <a:gd name="connsiteX981" fmla="*/ 893914 w 5355892"/>
              <a:gd name="connsiteY981" fmla="*/ 2995608 h 5715909"/>
              <a:gd name="connsiteX982" fmla="*/ 899835 w 5355892"/>
              <a:gd name="connsiteY982" fmla="*/ 3007853 h 5715909"/>
              <a:gd name="connsiteX983" fmla="*/ 906181 w 5355892"/>
              <a:gd name="connsiteY983" fmla="*/ 2994348 h 5715909"/>
              <a:gd name="connsiteX984" fmla="*/ 906345 w 5355892"/>
              <a:gd name="connsiteY984" fmla="*/ 2992474 h 5715909"/>
              <a:gd name="connsiteX985" fmla="*/ 904544 w 5355892"/>
              <a:gd name="connsiteY985" fmla="*/ 2991818 h 5715909"/>
              <a:gd name="connsiteX986" fmla="*/ 897837 w 5355892"/>
              <a:gd name="connsiteY986" fmla="*/ 2961950 h 5715909"/>
              <a:gd name="connsiteX987" fmla="*/ 574281 w 5355892"/>
              <a:gd name="connsiteY987" fmla="*/ 2956947 h 5715909"/>
              <a:gd name="connsiteX988" fmla="*/ 578318 w 5355892"/>
              <a:gd name="connsiteY988" fmla="*/ 2965187 h 5715909"/>
              <a:gd name="connsiteX989" fmla="*/ 572561 w 5355892"/>
              <a:gd name="connsiteY989" fmla="*/ 2966151 h 5715909"/>
              <a:gd name="connsiteX990" fmla="*/ 574281 w 5355892"/>
              <a:gd name="connsiteY990" fmla="*/ 2956947 h 5715909"/>
              <a:gd name="connsiteX991" fmla="*/ 795420 w 5355892"/>
              <a:gd name="connsiteY991" fmla="*/ 2947668 h 5715909"/>
              <a:gd name="connsiteX992" fmla="*/ 797125 w 5355892"/>
              <a:gd name="connsiteY992" fmla="*/ 2952154 h 5715909"/>
              <a:gd name="connsiteX993" fmla="*/ 797839 w 5355892"/>
              <a:gd name="connsiteY993" fmla="*/ 2948211 h 5715909"/>
              <a:gd name="connsiteX994" fmla="*/ 797858 w 5355892"/>
              <a:gd name="connsiteY994" fmla="*/ 2948060 h 5715909"/>
              <a:gd name="connsiteX995" fmla="*/ 566735 w 5355892"/>
              <a:gd name="connsiteY995" fmla="*/ 2936364 h 5715909"/>
              <a:gd name="connsiteX996" fmla="*/ 562684 w 5355892"/>
              <a:gd name="connsiteY996" fmla="*/ 2971395 h 5715909"/>
              <a:gd name="connsiteX997" fmla="*/ 562291 w 5355892"/>
              <a:gd name="connsiteY997" fmla="*/ 2971421 h 5715909"/>
              <a:gd name="connsiteX998" fmla="*/ 564938 w 5355892"/>
              <a:gd name="connsiteY998" fmla="*/ 2976226 h 5715909"/>
              <a:gd name="connsiteX999" fmla="*/ 570765 w 5355892"/>
              <a:gd name="connsiteY999" fmla="*/ 2976016 h 5715909"/>
              <a:gd name="connsiteX1000" fmla="*/ 571780 w 5355892"/>
              <a:gd name="connsiteY1000" fmla="*/ 2972641 h 5715909"/>
              <a:gd name="connsiteX1001" fmla="*/ 572642 w 5355892"/>
              <a:gd name="connsiteY1001" fmla="*/ 2975948 h 5715909"/>
              <a:gd name="connsiteX1002" fmla="*/ 579182 w 5355892"/>
              <a:gd name="connsiteY1002" fmla="*/ 2975712 h 5715909"/>
              <a:gd name="connsiteX1003" fmla="*/ 580419 w 5355892"/>
              <a:gd name="connsiteY1003" fmla="*/ 2975773 h 5715909"/>
              <a:gd name="connsiteX1004" fmla="*/ 578036 w 5355892"/>
              <a:gd name="connsiteY1004" fmla="*/ 2966860 h 5715909"/>
              <a:gd name="connsiteX1005" fmla="*/ 580824 w 5355892"/>
              <a:gd name="connsiteY1005" fmla="*/ 2967692 h 5715909"/>
              <a:gd name="connsiteX1006" fmla="*/ 579800 w 5355892"/>
              <a:gd name="connsiteY1006" fmla="*/ 2958922 h 5715909"/>
              <a:gd name="connsiteX1007" fmla="*/ 572371 w 5355892"/>
              <a:gd name="connsiteY1007" fmla="*/ 2948450 h 5715909"/>
              <a:gd name="connsiteX1008" fmla="*/ 568530 w 5355892"/>
              <a:gd name="connsiteY1008" fmla="*/ 2940569 h 5715909"/>
              <a:gd name="connsiteX1009" fmla="*/ 579790 w 5355892"/>
              <a:gd name="connsiteY1009" fmla="*/ 2958821 h 5715909"/>
              <a:gd name="connsiteX1010" fmla="*/ 577178 w 5355892"/>
              <a:gd name="connsiteY1010" fmla="*/ 2936455 h 5715909"/>
              <a:gd name="connsiteX1011" fmla="*/ 575732 w 5355892"/>
              <a:gd name="connsiteY1011" fmla="*/ 2938304 h 5715909"/>
              <a:gd name="connsiteX1012" fmla="*/ 575494 w 5355892"/>
              <a:gd name="connsiteY1012" fmla="*/ 2938473 h 5715909"/>
              <a:gd name="connsiteX1013" fmla="*/ 575469 w 5355892"/>
              <a:gd name="connsiteY1013" fmla="*/ 2938861 h 5715909"/>
              <a:gd name="connsiteX1014" fmla="*/ 575363 w 5355892"/>
              <a:gd name="connsiteY1014" fmla="*/ 2938565 h 5715909"/>
              <a:gd name="connsiteX1015" fmla="*/ 573445 w 5355892"/>
              <a:gd name="connsiteY1015" fmla="*/ 2939919 h 5715909"/>
              <a:gd name="connsiteX1016" fmla="*/ 566735 w 5355892"/>
              <a:gd name="connsiteY1016" fmla="*/ 2936364 h 5715909"/>
              <a:gd name="connsiteX1017" fmla="*/ 746768 w 5355892"/>
              <a:gd name="connsiteY1017" fmla="*/ 2932555 h 5715909"/>
              <a:gd name="connsiteX1018" fmla="*/ 750474 w 5355892"/>
              <a:gd name="connsiteY1018" fmla="*/ 2945326 h 5715909"/>
              <a:gd name="connsiteX1019" fmla="*/ 751534 w 5355892"/>
              <a:gd name="connsiteY1019" fmla="*/ 2942619 h 5715909"/>
              <a:gd name="connsiteX1020" fmla="*/ 751853 w 5355892"/>
              <a:gd name="connsiteY1020" fmla="*/ 2942312 h 5715909"/>
              <a:gd name="connsiteX1021" fmla="*/ 751672 w 5355892"/>
              <a:gd name="connsiteY1021" fmla="*/ 2941480 h 5715909"/>
              <a:gd name="connsiteX1022" fmla="*/ 750672 w 5355892"/>
              <a:gd name="connsiteY1022" fmla="*/ 2936884 h 5715909"/>
              <a:gd name="connsiteX1023" fmla="*/ 574224 w 5355892"/>
              <a:gd name="connsiteY1023" fmla="*/ 2917715 h 5715909"/>
              <a:gd name="connsiteX1024" fmla="*/ 574373 w 5355892"/>
              <a:gd name="connsiteY1024" fmla="*/ 2920411 h 5715909"/>
              <a:gd name="connsiteX1025" fmla="*/ 575539 w 5355892"/>
              <a:gd name="connsiteY1025" fmla="*/ 2919510 h 5715909"/>
              <a:gd name="connsiteX1026" fmla="*/ 575486 w 5355892"/>
              <a:gd name="connsiteY1026" fmla="*/ 2918447 h 5715909"/>
              <a:gd name="connsiteX1027" fmla="*/ 562049 w 5355892"/>
              <a:gd name="connsiteY1027" fmla="*/ 2902774 h 5715909"/>
              <a:gd name="connsiteX1028" fmla="*/ 559674 w 5355892"/>
              <a:gd name="connsiteY1028" fmla="*/ 2904411 h 5715909"/>
              <a:gd name="connsiteX1029" fmla="*/ 563856 w 5355892"/>
              <a:gd name="connsiteY1029" fmla="*/ 2907251 h 5715909"/>
              <a:gd name="connsiteX1030" fmla="*/ 563119 w 5355892"/>
              <a:gd name="connsiteY1030" fmla="*/ 2902961 h 5715909"/>
              <a:gd name="connsiteX1031" fmla="*/ 547754 w 5355892"/>
              <a:gd name="connsiteY1031" fmla="*/ 2896458 h 5715909"/>
              <a:gd name="connsiteX1032" fmla="*/ 547747 w 5355892"/>
              <a:gd name="connsiteY1032" fmla="*/ 2896542 h 5715909"/>
              <a:gd name="connsiteX1033" fmla="*/ 547775 w 5355892"/>
              <a:gd name="connsiteY1033" fmla="*/ 2896551 h 5715909"/>
              <a:gd name="connsiteX1034" fmla="*/ 428113 w 5355892"/>
              <a:gd name="connsiteY1034" fmla="*/ 2885798 h 5715909"/>
              <a:gd name="connsiteX1035" fmla="*/ 428314 w 5355892"/>
              <a:gd name="connsiteY1035" fmla="*/ 2899384 h 5715909"/>
              <a:gd name="connsiteX1036" fmla="*/ 422345 w 5355892"/>
              <a:gd name="connsiteY1036" fmla="*/ 2902022 h 5715909"/>
              <a:gd name="connsiteX1037" fmla="*/ 423275 w 5355892"/>
              <a:gd name="connsiteY1037" fmla="*/ 2886735 h 5715909"/>
              <a:gd name="connsiteX1038" fmla="*/ 428113 w 5355892"/>
              <a:gd name="connsiteY1038" fmla="*/ 2885798 h 5715909"/>
              <a:gd name="connsiteX1039" fmla="*/ 871108 w 5355892"/>
              <a:gd name="connsiteY1039" fmla="*/ 2885682 h 5715909"/>
              <a:gd name="connsiteX1040" fmla="*/ 873154 w 5355892"/>
              <a:gd name="connsiteY1040" fmla="*/ 2893043 h 5715909"/>
              <a:gd name="connsiteX1041" fmla="*/ 870371 w 5355892"/>
              <a:gd name="connsiteY1041" fmla="*/ 2895054 h 5715909"/>
              <a:gd name="connsiteX1042" fmla="*/ 871108 w 5355892"/>
              <a:gd name="connsiteY1042" fmla="*/ 2885682 h 5715909"/>
              <a:gd name="connsiteX1043" fmla="*/ 732750 w 5355892"/>
              <a:gd name="connsiteY1043" fmla="*/ 2864212 h 5715909"/>
              <a:gd name="connsiteX1044" fmla="*/ 730206 w 5355892"/>
              <a:gd name="connsiteY1044" fmla="*/ 2864222 h 5715909"/>
              <a:gd name="connsiteX1045" fmla="*/ 729545 w 5355892"/>
              <a:gd name="connsiteY1045" fmla="*/ 2865453 h 5715909"/>
              <a:gd name="connsiteX1046" fmla="*/ 729733 w 5355892"/>
              <a:gd name="connsiteY1046" fmla="*/ 2867595 h 5715909"/>
              <a:gd name="connsiteX1047" fmla="*/ 408127 w 5355892"/>
              <a:gd name="connsiteY1047" fmla="*/ 2862205 h 5715909"/>
              <a:gd name="connsiteX1048" fmla="*/ 416484 w 5355892"/>
              <a:gd name="connsiteY1048" fmla="*/ 2920064 h 5715909"/>
              <a:gd name="connsiteX1049" fmla="*/ 429912 w 5355892"/>
              <a:gd name="connsiteY1049" fmla="*/ 2932700 h 5715909"/>
              <a:gd name="connsiteX1050" fmla="*/ 427141 w 5355892"/>
              <a:gd name="connsiteY1050" fmla="*/ 2936309 h 5715909"/>
              <a:gd name="connsiteX1051" fmla="*/ 424891 w 5355892"/>
              <a:gd name="connsiteY1051" fmla="*/ 2933694 h 5715909"/>
              <a:gd name="connsiteX1052" fmla="*/ 406486 w 5355892"/>
              <a:gd name="connsiteY1052" fmla="*/ 2929619 h 5715909"/>
              <a:gd name="connsiteX1053" fmla="*/ 408127 w 5355892"/>
              <a:gd name="connsiteY1053" fmla="*/ 2862205 h 5715909"/>
              <a:gd name="connsiteX1054" fmla="*/ 563286 w 5355892"/>
              <a:gd name="connsiteY1054" fmla="*/ 2858353 h 5715909"/>
              <a:gd name="connsiteX1055" fmla="*/ 562552 w 5355892"/>
              <a:gd name="connsiteY1055" fmla="*/ 2860532 h 5715909"/>
              <a:gd name="connsiteX1056" fmla="*/ 563501 w 5355892"/>
              <a:gd name="connsiteY1056" fmla="*/ 2868459 h 5715909"/>
              <a:gd name="connsiteX1057" fmla="*/ 565314 w 5355892"/>
              <a:gd name="connsiteY1057" fmla="*/ 2879000 h 5715909"/>
              <a:gd name="connsiteX1058" fmla="*/ 522235 w 5355892"/>
              <a:gd name="connsiteY1058" fmla="*/ 2858309 h 5715909"/>
              <a:gd name="connsiteX1059" fmla="*/ 518990 w 5355892"/>
              <a:gd name="connsiteY1059" fmla="*/ 2864229 h 5715909"/>
              <a:gd name="connsiteX1060" fmla="*/ 524350 w 5355892"/>
              <a:gd name="connsiteY1060" fmla="*/ 2862359 h 5715909"/>
              <a:gd name="connsiteX1061" fmla="*/ 525967 w 5355892"/>
              <a:gd name="connsiteY1061" fmla="*/ 2861894 h 5715909"/>
              <a:gd name="connsiteX1062" fmla="*/ 525540 w 5355892"/>
              <a:gd name="connsiteY1062" fmla="*/ 2858568 h 5715909"/>
              <a:gd name="connsiteX1063" fmla="*/ 859020 w 5355892"/>
              <a:gd name="connsiteY1063" fmla="*/ 2853698 h 5715909"/>
              <a:gd name="connsiteX1064" fmla="*/ 852223 w 5355892"/>
              <a:gd name="connsiteY1064" fmla="*/ 2898985 h 5715909"/>
              <a:gd name="connsiteX1065" fmla="*/ 854129 w 5355892"/>
              <a:gd name="connsiteY1065" fmla="*/ 2947347 h 5715909"/>
              <a:gd name="connsiteX1066" fmla="*/ 861559 w 5355892"/>
              <a:gd name="connsiteY1066" fmla="*/ 2969007 h 5715909"/>
              <a:gd name="connsiteX1067" fmla="*/ 862917 w 5355892"/>
              <a:gd name="connsiteY1067" fmla="*/ 2971836 h 5715909"/>
              <a:gd name="connsiteX1068" fmla="*/ 862530 w 5355892"/>
              <a:gd name="connsiteY1068" fmla="*/ 2971841 h 5715909"/>
              <a:gd name="connsiteX1069" fmla="*/ 866110 w 5355892"/>
              <a:gd name="connsiteY1069" fmla="*/ 2982276 h 5715909"/>
              <a:gd name="connsiteX1070" fmla="*/ 869258 w 5355892"/>
              <a:gd name="connsiteY1070" fmla="*/ 2980449 h 5715909"/>
              <a:gd name="connsiteX1071" fmla="*/ 886637 w 5355892"/>
              <a:gd name="connsiteY1071" fmla="*/ 2944673 h 5715909"/>
              <a:gd name="connsiteX1072" fmla="*/ 891287 w 5355892"/>
              <a:gd name="connsiteY1072" fmla="*/ 2938292 h 5715909"/>
              <a:gd name="connsiteX1073" fmla="*/ 888627 w 5355892"/>
              <a:gd name="connsiteY1073" fmla="*/ 2928689 h 5715909"/>
              <a:gd name="connsiteX1074" fmla="*/ 887517 w 5355892"/>
              <a:gd name="connsiteY1074" fmla="*/ 2925747 h 5715909"/>
              <a:gd name="connsiteX1075" fmla="*/ 881424 w 5355892"/>
              <a:gd name="connsiteY1075" fmla="*/ 2912689 h 5715909"/>
              <a:gd name="connsiteX1076" fmla="*/ 881807 w 5355892"/>
              <a:gd name="connsiteY1076" fmla="*/ 2910639 h 5715909"/>
              <a:gd name="connsiteX1077" fmla="*/ 865291 w 5355892"/>
              <a:gd name="connsiteY1077" fmla="*/ 2866932 h 5715909"/>
              <a:gd name="connsiteX1078" fmla="*/ 866482 w 5355892"/>
              <a:gd name="connsiteY1078" fmla="*/ 2861897 h 5715909"/>
              <a:gd name="connsiteX1079" fmla="*/ 864373 w 5355892"/>
              <a:gd name="connsiteY1079" fmla="*/ 2857639 h 5715909"/>
              <a:gd name="connsiteX1080" fmla="*/ 420992 w 5355892"/>
              <a:gd name="connsiteY1080" fmla="*/ 2851959 h 5715909"/>
              <a:gd name="connsiteX1081" fmla="*/ 427424 w 5355892"/>
              <a:gd name="connsiteY1081" fmla="*/ 2861505 h 5715909"/>
              <a:gd name="connsiteX1082" fmla="*/ 420992 w 5355892"/>
              <a:gd name="connsiteY1082" fmla="*/ 2851959 h 5715909"/>
              <a:gd name="connsiteX1083" fmla="*/ 860094 w 5355892"/>
              <a:gd name="connsiteY1083" fmla="*/ 2846937 h 5715909"/>
              <a:gd name="connsiteX1084" fmla="*/ 859861 w 5355892"/>
              <a:gd name="connsiteY1084" fmla="*/ 2848095 h 5715909"/>
              <a:gd name="connsiteX1085" fmla="*/ 859507 w 5355892"/>
              <a:gd name="connsiteY1085" fmla="*/ 2850458 h 5715909"/>
              <a:gd name="connsiteX1086" fmla="*/ 523858 w 5355892"/>
              <a:gd name="connsiteY1086" fmla="*/ 2845439 h 5715909"/>
              <a:gd name="connsiteX1087" fmla="*/ 523402 w 5355892"/>
              <a:gd name="connsiteY1087" fmla="*/ 2846724 h 5715909"/>
              <a:gd name="connsiteX1088" fmla="*/ 524253 w 5355892"/>
              <a:gd name="connsiteY1088" fmla="*/ 2848530 h 5715909"/>
              <a:gd name="connsiteX1089" fmla="*/ 576181 w 5355892"/>
              <a:gd name="connsiteY1089" fmla="*/ 2841774 h 5715909"/>
              <a:gd name="connsiteX1090" fmla="*/ 572554 w 5355892"/>
              <a:gd name="connsiteY1090" fmla="*/ 2844765 h 5715909"/>
              <a:gd name="connsiteX1091" fmla="*/ 572132 w 5355892"/>
              <a:gd name="connsiteY1091" fmla="*/ 2863452 h 5715909"/>
              <a:gd name="connsiteX1092" fmla="*/ 575168 w 5355892"/>
              <a:gd name="connsiteY1092" fmla="*/ 2864355 h 5715909"/>
              <a:gd name="connsiteX1093" fmla="*/ 579963 w 5355892"/>
              <a:gd name="connsiteY1093" fmla="*/ 2853619 h 5715909"/>
              <a:gd name="connsiteX1094" fmla="*/ 579744 w 5355892"/>
              <a:gd name="connsiteY1094" fmla="*/ 2848489 h 5715909"/>
              <a:gd name="connsiteX1095" fmla="*/ 578553 w 5355892"/>
              <a:gd name="connsiteY1095" fmla="*/ 2847841 h 5715909"/>
              <a:gd name="connsiteX1096" fmla="*/ 576181 w 5355892"/>
              <a:gd name="connsiteY1096" fmla="*/ 2841774 h 5715909"/>
              <a:gd name="connsiteX1097" fmla="*/ 578058 w 5355892"/>
              <a:gd name="connsiteY1097" fmla="*/ 2831752 h 5715909"/>
              <a:gd name="connsiteX1098" fmla="*/ 579071 w 5355892"/>
              <a:gd name="connsiteY1098" fmla="*/ 2832744 h 5715909"/>
              <a:gd name="connsiteX1099" fmla="*/ 579044 w 5355892"/>
              <a:gd name="connsiteY1099" fmla="*/ 2832116 h 5715909"/>
              <a:gd name="connsiteX1100" fmla="*/ 560392 w 5355892"/>
              <a:gd name="connsiteY1100" fmla="*/ 2809305 h 5715909"/>
              <a:gd name="connsiteX1101" fmla="*/ 565295 w 5355892"/>
              <a:gd name="connsiteY1101" fmla="*/ 2817830 h 5715909"/>
              <a:gd name="connsiteX1102" fmla="*/ 564429 w 5355892"/>
              <a:gd name="connsiteY1102" fmla="*/ 2809950 h 5715909"/>
              <a:gd name="connsiteX1103" fmla="*/ 529214 w 5355892"/>
              <a:gd name="connsiteY1103" fmla="*/ 2805105 h 5715909"/>
              <a:gd name="connsiteX1104" fmla="*/ 537753 w 5355892"/>
              <a:gd name="connsiteY1104" fmla="*/ 2810507 h 5715909"/>
              <a:gd name="connsiteX1105" fmla="*/ 536438 w 5355892"/>
              <a:gd name="connsiteY1105" fmla="*/ 2812215 h 5715909"/>
              <a:gd name="connsiteX1106" fmla="*/ 529234 w 5355892"/>
              <a:gd name="connsiteY1106" fmla="*/ 2809103 h 5715909"/>
              <a:gd name="connsiteX1107" fmla="*/ 529214 w 5355892"/>
              <a:gd name="connsiteY1107" fmla="*/ 2805105 h 5715909"/>
              <a:gd name="connsiteX1108" fmla="*/ 516942 w 5355892"/>
              <a:gd name="connsiteY1108" fmla="*/ 2792003 h 5715909"/>
              <a:gd name="connsiteX1109" fmla="*/ 522231 w 5355892"/>
              <a:gd name="connsiteY1109" fmla="*/ 2796845 h 5715909"/>
              <a:gd name="connsiteX1110" fmla="*/ 522465 w 5355892"/>
              <a:gd name="connsiteY1110" fmla="*/ 2796891 h 5715909"/>
              <a:gd name="connsiteX1111" fmla="*/ 522453 w 5355892"/>
              <a:gd name="connsiteY1111" fmla="*/ 2797047 h 5715909"/>
              <a:gd name="connsiteX1112" fmla="*/ 527568 w 5355892"/>
              <a:gd name="connsiteY1112" fmla="*/ 2801729 h 5715909"/>
              <a:gd name="connsiteX1113" fmla="*/ 527912 w 5355892"/>
              <a:gd name="connsiteY1113" fmla="*/ 2813434 h 5715909"/>
              <a:gd name="connsiteX1114" fmla="*/ 519045 w 5355892"/>
              <a:gd name="connsiteY1114" fmla="*/ 2814274 h 5715909"/>
              <a:gd name="connsiteX1115" fmla="*/ 520178 w 5355892"/>
              <a:gd name="connsiteY1115" fmla="*/ 2804026 h 5715909"/>
              <a:gd name="connsiteX1116" fmla="*/ 520066 w 5355892"/>
              <a:gd name="connsiteY1116" fmla="*/ 2803611 h 5715909"/>
              <a:gd name="connsiteX1117" fmla="*/ 517628 w 5355892"/>
              <a:gd name="connsiteY1117" fmla="*/ 2805449 h 5715909"/>
              <a:gd name="connsiteX1118" fmla="*/ 515838 w 5355892"/>
              <a:gd name="connsiteY1118" fmla="*/ 2795586 h 5715909"/>
              <a:gd name="connsiteX1119" fmla="*/ 518021 w 5355892"/>
              <a:gd name="connsiteY1119" fmla="*/ 2796016 h 5715909"/>
              <a:gd name="connsiteX1120" fmla="*/ 532058 w 5355892"/>
              <a:gd name="connsiteY1120" fmla="*/ 2791098 h 5715909"/>
              <a:gd name="connsiteX1121" fmla="*/ 541865 w 5355892"/>
              <a:gd name="connsiteY1121" fmla="*/ 2793181 h 5715909"/>
              <a:gd name="connsiteX1122" fmla="*/ 540653 w 5355892"/>
              <a:gd name="connsiteY1122" fmla="*/ 2798225 h 5715909"/>
              <a:gd name="connsiteX1123" fmla="*/ 535129 w 5355892"/>
              <a:gd name="connsiteY1123" fmla="*/ 2794400 h 5715909"/>
              <a:gd name="connsiteX1124" fmla="*/ 532058 w 5355892"/>
              <a:gd name="connsiteY1124" fmla="*/ 2791098 h 5715909"/>
              <a:gd name="connsiteX1125" fmla="*/ 847782 w 5355892"/>
              <a:gd name="connsiteY1125" fmla="*/ 2782168 h 5715909"/>
              <a:gd name="connsiteX1126" fmla="*/ 838696 w 5355892"/>
              <a:gd name="connsiteY1126" fmla="*/ 2791583 h 5715909"/>
              <a:gd name="connsiteX1127" fmla="*/ 839600 w 5355892"/>
              <a:gd name="connsiteY1127" fmla="*/ 2801733 h 5715909"/>
              <a:gd name="connsiteX1128" fmla="*/ 828470 w 5355892"/>
              <a:gd name="connsiteY1128" fmla="*/ 2849977 h 5715909"/>
              <a:gd name="connsiteX1129" fmla="*/ 826385 w 5355892"/>
              <a:gd name="connsiteY1129" fmla="*/ 2853439 h 5715909"/>
              <a:gd name="connsiteX1130" fmla="*/ 838741 w 5355892"/>
              <a:gd name="connsiteY1130" fmla="*/ 2881050 h 5715909"/>
              <a:gd name="connsiteX1131" fmla="*/ 844436 w 5355892"/>
              <a:gd name="connsiteY1131" fmla="*/ 2908985 h 5715909"/>
              <a:gd name="connsiteX1132" fmla="*/ 845840 w 5355892"/>
              <a:gd name="connsiteY1132" fmla="*/ 2902196 h 5715909"/>
              <a:gd name="connsiteX1133" fmla="*/ 849289 w 5355892"/>
              <a:gd name="connsiteY1133" fmla="*/ 2885537 h 5715909"/>
              <a:gd name="connsiteX1134" fmla="*/ 851934 w 5355892"/>
              <a:gd name="connsiteY1134" fmla="*/ 2811960 h 5715909"/>
              <a:gd name="connsiteX1135" fmla="*/ 852319 w 5355892"/>
              <a:gd name="connsiteY1135" fmla="*/ 2810869 h 5715909"/>
              <a:gd name="connsiteX1136" fmla="*/ 852042 w 5355892"/>
              <a:gd name="connsiteY1136" fmla="*/ 2804850 h 5715909"/>
              <a:gd name="connsiteX1137" fmla="*/ 543452 w 5355892"/>
              <a:gd name="connsiteY1137" fmla="*/ 2760638 h 5715909"/>
              <a:gd name="connsiteX1138" fmla="*/ 549072 w 5355892"/>
              <a:gd name="connsiteY1138" fmla="*/ 2765053 h 5715909"/>
              <a:gd name="connsiteX1139" fmla="*/ 549437 w 5355892"/>
              <a:gd name="connsiteY1139" fmla="*/ 2781870 h 5715909"/>
              <a:gd name="connsiteX1140" fmla="*/ 537457 w 5355892"/>
              <a:gd name="connsiteY1140" fmla="*/ 2785862 h 5715909"/>
              <a:gd name="connsiteX1141" fmla="*/ 546663 w 5355892"/>
              <a:gd name="connsiteY1141" fmla="*/ 2769300 h 5715909"/>
              <a:gd name="connsiteX1142" fmla="*/ 533818 w 5355892"/>
              <a:gd name="connsiteY1142" fmla="*/ 2762682 h 5715909"/>
              <a:gd name="connsiteX1143" fmla="*/ 538479 w 5355892"/>
              <a:gd name="connsiteY1143" fmla="*/ 2761359 h 5715909"/>
              <a:gd name="connsiteX1144" fmla="*/ 541372 w 5355892"/>
              <a:gd name="connsiteY1144" fmla="*/ 2763347 h 5715909"/>
              <a:gd name="connsiteX1145" fmla="*/ 745155 w 5355892"/>
              <a:gd name="connsiteY1145" fmla="*/ 2757942 h 5715909"/>
              <a:gd name="connsiteX1146" fmla="*/ 734858 w 5355892"/>
              <a:gd name="connsiteY1146" fmla="*/ 2776303 h 5715909"/>
              <a:gd name="connsiteX1147" fmla="*/ 740586 w 5355892"/>
              <a:gd name="connsiteY1147" fmla="*/ 2804587 h 5715909"/>
              <a:gd name="connsiteX1148" fmla="*/ 737777 w 5355892"/>
              <a:gd name="connsiteY1148" fmla="*/ 2820627 h 5715909"/>
              <a:gd name="connsiteX1149" fmla="*/ 742561 w 5355892"/>
              <a:gd name="connsiteY1149" fmla="*/ 2824307 h 5715909"/>
              <a:gd name="connsiteX1150" fmla="*/ 745396 w 5355892"/>
              <a:gd name="connsiteY1150" fmla="*/ 2825195 h 5715909"/>
              <a:gd name="connsiteX1151" fmla="*/ 744156 w 5355892"/>
              <a:gd name="connsiteY1151" fmla="*/ 2815034 h 5715909"/>
              <a:gd name="connsiteX1152" fmla="*/ 749061 w 5355892"/>
              <a:gd name="connsiteY1152" fmla="*/ 2822913 h 5715909"/>
              <a:gd name="connsiteX1153" fmla="*/ 749194 w 5355892"/>
              <a:gd name="connsiteY1153" fmla="*/ 2856338 h 5715909"/>
              <a:gd name="connsiteX1154" fmla="*/ 749468 w 5355892"/>
              <a:gd name="connsiteY1154" fmla="*/ 2859149 h 5715909"/>
              <a:gd name="connsiteX1155" fmla="*/ 745551 w 5355892"/>
              <a:gd name="connsiteY1155" fmla="*/ 2858784 h 5715909"/>
              <a:gd name="connsiteX1156" fmla="*/ 741038 w 5355892"/>
              <a:gd name="connsiteY1156" fmla="*/ 2840265 h 5715909"/>
              <a:gd name="connsiteX1157" fmla="*/ 744656 w 5355892"/>
              <a:gd name="connsiteY1157" fmla="*/ 2827951 h 5715909"/>
              <a:gd name="connsiteX1158" fmla="*/ 742283 w 5355892"/>
              <a:gd name="connsiteY1158" fmla="*/ 2831148 h 5715909"/>
              <a:gd name="connsiteX1159" fmla="*/ 742380 w 5355892"/>
              <a:gd name="connsiteY1159" fmla="*/ 2831140 h 5715909"/>
              <a:gd name="connsiteX1160" fmla="*/ 736277 w 5355892"/>
              <a:gd name="connsiteY1160" fmla="*/ 2847958 h 5715909"/>
              <a:gd name="connsiteX1161" fmla="*/ 737861 w 5355892"/>
              <a:gd name="connsiteY1161" fmla="*/ 2854706 h 5715909"/>
              <a:gd name="connsiteX1162" fmla="*/ 744255 w 5355892"/>
              <a:gd name="connsiteY1162" fmla="*/ 2853476 h 5715909"/>
              <a:gd name="connsiteX1163" fmla="*/ 739797 w 5355892"/>
              <a:gd name="connsiteY1163" fmla="*/ 2856888 h 5715909"/>
              <a:gd name="connsiteX1164" fmla="*/ 739081 w 5355892"/>
              <a:gd name="connsiteY1164" fmla="*/ 2859903 h 5715909"/>
              <a:gd name="connsiteX1165" fmla="*/ 740059 w 5355892"/>
              <a:gd name="connsiteY1165" fmla="*/ 2864068 h 5715909"/>
              <a:gd name="connsiteX1166" fmla="*/ 743006 w 5355892"/>
              <a:gd name="connsiteY1166" fmla="*/ 2865170 h 5715909"/>
              <a:gd name="connsiteX1167" fmla="*/ 744877 w 5355892"/>
              <a:gd name="connsiteY1167" fmla="*/ 2867540 h 5715909"/>
              <a:gd name="connsiteX1168" fmla="*/ 748338 w 5355892"/>
              <a:gd name="connsiteY1168" fmla="*/ 2868079 h 5715909"/>
              <a:gd name="connsiteX1169" fmla="*/ 754143 w 5355892"/>
              <a:gd name="connsiteY1169" fmla="*/ 2872628 h 5715909"/>
              <a:gd name="connsiteX1170" fmla="*/ 750272 w 5355892"/>
              <a:gd name="connsiteY1170" fmla="*/ 2874522 h 5715909"/>
              <a:gd name="connsiteX1171" fmla="*/ 753165 w 5355892"/>
              <a:gd name="connsiteY1171" fmla="*/ 2885246 h 5715909"/>
              <a:gd name="connsiteX1172" fmla="*/ 751229 w 5355892"/>
              <a:gd name="connsiteY1172" fmla="*/ 2891478 h 5715909"/>
              <a:gd name="connsiteX1173" fmla="*/ 750211 w 5355892"/>
              <a:gd name="connsiteY1173" fmla="*/ 2892129 h 5715909"/>
              <a:gd name="connsiteX1174" fmla="*/ 753501 w 5355892"/>
              <a:gd name="connsiteY1174" fmla="*/ 2897280 h 5715909"/>
              <a:gd name="connsiteX1175" fmla="*/ 763625 w 5355892"/>
              <a:gd name="connsiteY1175" fmla="*/ 2905684 h 5715909"/>
              <a:gd name="connsiteX1176" fmla="*/ 753981 w 5355892"/>
              <a:gd name="connsiteY1176" fmla="*/ 2904927 h 5715909"/>
              <a:gd name="connsiteX1177" fmla="*/ 753974 w 5355892"/>
              <a:gd name="connsiteY1177" fmla="*/ 2904927 h 5715909"/>
              <a:gd name="connsiteX1178" fmla="*/ 755099 w 5355892"/>
              <a:gd name="connsiteY1178" fmla="*/ 2908857 h 5715909"/>
              <a:gd name="connsiteX1179" fmla="*/ 750193 w 5355892"/>
              <a:gd name="connsiteY1179" fmla="*/ 2907372 h 5715909"/>
              <a:gd name="connsiteX1180" fmla="*/ 750630 w 5355892"/>
              <a:gd name="connsiteY1180" fmla="*/ 2908191 h 5715909"/>
              <a:gd name="connsiteX1181" fmla="*/ 748226 w 5355892"/>
              <a:gd name="connsiteY1181" fmla="*/ 2908219 h 5715909"/>
              <a:gd name="connsiteX1182" fmla="*/ 747320 w 5355892"/>
              <a:gd name="connsiteY1182" fmla="*/ 2906309 h 5715909"/>
              <a:gd name="connsiteX1183" fmla="*/ 743457 w 5355892"/>
              <a:gd name="connsiteY1183" fmla="*/ 2904126 h 5715909"/>
              <a:gd name="connsiteX1184" fmla="*/ 746047 w 5355892"/>
              <a:gd name="connsiteY1184" fmla="*/ 2903626 h 5715909"/>
              <a:gd name="connsiteX1185" fmla="*/ 745185 w 5355892"/>
              <a:gd name="connsiteY1185" fmla="*/ 2901814 h 5715909"/>
              <a:gd name="connsiteX1186" fmla="*/ 740000 w 5355892"/>
              <a:gd name="connsiteY1186" fmla="*/ 2898032 h 5715909"/>
              <a:gd name="connsiteX1187" fmla="*/ 739641 w 5355892"/>
              <a:gd name="connsiteY1187" fmla="*/ 2870806 h 5715909"/>
              <a:gd name="connsiteX1188" fmla="*/ 735874 w 5355892"/>
              <a:gd name="connsiteY1188" fmla="*/ 2870250 h 5715909"/>
              <a:gd name="connsiteX1189" fmla="*/ 729887 w 5355892"/>
              <a:gd name="connsiteY1189" fmla="*/ 2869368 h 5715909"/>
              <a:gd name="connsiteX1190" fmla="*/ 732527 w 5355892"/>
              <a:gd name="connsiteY1190" fmla="*/ 2899506 h 5715909"/>
              <a:gd name="connsiteX1191" fmla="*/ 728153 w 5355892"/>
              <a:gd name="connsiteY1191" fmla="*/ 2932043 h 5715909"/>
              <a:gd name="connsiteX1192" fmla="*/ 735553 w 5355892"/>
              <a:gd name="connsiteY1192" fmla="*/ 2938179 h 5715909"/>
              <a:gd name="connsiteX1193" fmla="*/ 741762 w 5355892"/>
              <a:gd name="connsiteY1193" fmla="*/ 2941033 h 5715909"/>
              <a:gd name="connsiteX1194" fmla="*/ 741742 w 5355892"/>
              <a:gd name="connsiteY1194" fmla="*/ 2933840 h 5715909"/>
              <a:gd name="connsiteX1195" fmla="*/ 740829 w 5355892"/>
              <a:gd name="connsiteY1195" fmla="*/ 2932697 h 5715909"/>
              <a:gd name="connsiteX1196" fmla="*/ 740370 w 5355892"/>
              <a:gd name="connsiteY1196" fmla="*/ 2932818 h 5715909"/>
              <a:gd name="connsiteX1197" fmla="*/ 733082 w 5355892"/>
              <a:gd name="connsiteY1197" fmla="*/ 2932011 h 5715909"/>
              <a:gd name="connsiteX1198" fmla="*/ 733654 w 5355892"/>
              <a:gd name="connsiteY1198" fmla="*/ 2920091 h 5715909"/>
              <a:gd name="connsiteX1199" fmla="*/ 731979 w 5355892"/>
              <a:gd name="connsiteY1199" fmla="*/ 2916781 h 5715909"/>
              <a:gd name="connsiteX1200" fmla="*/ 733832 w 5355892"/>
              <a:gd name="connsiteY1200" fmla="*/ 2916385 h 5715909"/>
              <a:gd name="connsiteX1201" fmla="*/ 734163 w 5355892"/>
              <a:gd name="connsiteY1201" fmla="*/ 2909464 h 5715909"/>
              <a:gd name="connsiteX1202" fmla="*/ 742563 w 5355892"/>
              <a:gd name="connsiteY1202" fmla="*/ 2914793 h 5715909"/>
              <a:gd name="connsiteX1203" fmla="*/ 743989 w 5355892"/>
              <a:gd name="connsiteY1203" fmla="*/ 2921837 h 5715909"/>
              <a:gd name="connsiteX1204" fmla="*/ 743617 w 5355892"/>
              <a:gd name="connsiteY1204" fmla="*/ 2925360 h 5715909"/>
              <a:gd name="connsiteX1205" fmla="*/ 744572 w 5355892"/>
              <a:gd name="connsiteY1205" fmla="*/ 2924994 h 5715909"/>
              <a:gd name="connsiteX1206" fmla="*/ 745112 w 5355892"/>
              <a:gd name="connsiteY1206" fmla="*/ 2926852 h 5715909"/>
              <a:gd name="connsiteX1207" fmla="*/ 747837 w 5355892"/>
              <a:gd name="connsiteY1207" fmla="*/ 2927172 h 5715909"/>
              <a:gd name="connsiteX1208" fmla="*/ 748386 w 5355892"/>
              <a:gd name="connsiteY1208" fmla="*/ 2917159 h 5715909"/>
              <a:gd name="connsiteX1209" fmla="*/ 751550 w 5355892"/>
              <a:gd name="connsiteY1209" fmla="*/ 2922133 h 5715909"/>
              <a:gd name="connsiteX1210" fmla="*/ 756861 w 5355892"/>
              <a:gd name="connsiteY1210" fmla="*/ 2921860 h 5715909"/>
              <a:gd name="connsiteX1211" fmla="*/ 759626 w 5355892"/>
              <a:gd name="connsiteY1211" fmla="*/ 2927577 h 5715909"/>
              <a:gd name="connsiteX1212" fmla="*/ 755990 w 5355892"/>
              <a:gd name="connsiteY1212" fmla="*/ 2927342 h 5715909"/>
              <a:gd name="connsiteX1213" fmla="*/ 758698 w 5355892"/>
              <a:gd name="connsiteY1213" fmla="*/ 2929011 h 5715909"/>
              <a:gd name="connsiteX1214" fmla="*/ 759626 w 5355892"/>
              <a:gd name="connsiteY1214" fmla="*/ 2934784 h 5715909"/>
              <a:gd name="connsiteX1215" fmla="*/ 760171 w 5355892"/>
              <a:gd name="connsiteY1215" fmla="*/ 2934257 h 5715909"/>
              <a:gd name="connsiteX1216" fmla="*/ 761763 w 5355892"/>
              <a:gd name="connsiteY1216" fmla="*/ 2942038 h 5715909"/>
              <a:gd name="connsiteX1217" fmla="*/ 765085 w 5355892"/>
              <a:gd name="connsiteY1217" fmla="*/ 2946691 h 5715909"/>
              <a:gd name="connsiteX1218" fmla="*/ 776414 w 5355892"/>
              <a:gd name="connsiteY1218" fmla="*/ 2951532 h 5715909"/>
              <a:gd name="connsiteX1219" fmla="*/ 768951 w 5355892"/>
              <a:gd name="connsiteY1219" fmla="*/ 2953769 h 5715909"/>
              <a:gd name="connsiteX1220" fmla="*/ 763963 w 5355892"/>
              <a:gd name="connsiteY1220" fmla="*/ 2952795 h 5715909"/>
              <a:gd name="connsiteX1221" fmla="*/ 765805 w 5355892"/>
              <a:gd name="connsiteY1221" fmla="*/ 2961807 h 5715909"/>
              <a:gd name="connsiteX1222" fmla="*/ 768456 w 5355892"/>
              <a:gd name="connsiteY1222" fmla="*/ 2961626 h 5715909"/>
              <a:gd name="connsiteX1223" fmla="*/ 773068 w 5355892"/>
              <a:gd name="connsiteY1223" fmla="*/ 2969446 h 5715909"/>
              <a:gd name="connsiteX1224" fmla="*/ 767103 w 5355892"/>
              <a:gd name="connsiteY1224" fmla="*/ 2968149 h 5715909"/>
              <a:gd name="connsiteX1225" fmla="*/ 769025 w 5355892"/>
              <a:gd name="connsiteY1225" fmla="*/ 2977550 h 5715909"/>
              <a:gd name="connsiteX1226" fmla="*/ 772248 w 5355892"/>
              <a:gd name="connsiteY1226" fmla="*/ 2977324 h 5715909"/>
              <a:gd name="connsiteX1227" fmla="*/ 774657 w 5355892"/>
              <a:gd name="connsiteY1227" fmla="*/ 2997519 h 5715909"/>
              <a:gd name="connsiteX1228" fmla="*/ 773267 w 5355892"/>
              <a:gd name="connsiteY1228" fmla="*/ 2998284 h 5715909"/>
              <a:gd name="connsiteX1229" fmla="*/ 774257 w 5355892"/>
              <a:gd name="connsiteY1229" fmla="*/ 3003127 h 5715909"/>
              <a:gd name="connsiteX1230" fmla="*/ 779369 w 5355892"/>
              <a:gd name="connsiteY1230" fmla="*/ 2990900 h 5715909"/>
              <a:gd name="connsiteX1231" fmla="*/ 775660 w 5355892"/>
              <a:gd name="connsiteY1231" fmla="*/ 2987295 h 5715909"/>
              <a:gd name="connsiteX1232" fmla="*/ 781132 w 5355892"/>
              <a:gd name="connsiteY1232" fmla="*/ 2985403 h 5715909"/>
              <a:gd name="connsiteX1233" fmla="*/ 781613 w 5355892"/>
              <a:gd name="connsiteY1233" fmla="*/ 2985529 h 5715909"/>
              <a:gd name="connsiteX1234" fmla="*/ 782695 w 5355892"/>
              <a:gd name="connsiteY1234" fmla="*/ 2982944 h 5715909"/>
              <a:gd name="connsiteX1235" fmla="*/ 782435 w 5355892"/>
              <a:gd name="connsiteY1235" fmla="*/ 2985741 h 5715909"/>
              <a:gd name="connsiteX1236" fmla="*/ 789470 w 5355892"/>
              <a:gd name="connsiteY1236" fmla="*/ 2987566 h 5715909"/>
              <a:gd name="connsiteX1237" fmla="*/ 788320 w 5355892"/>
              <a:gd name="connsiteY1237" fmla="*/ 2997792 h 5715909"/>
              <a:gd name="connsiteX1238" fmla="*/ 781745 w 5355892"/>
              <a:gd name="connsiteY1238" fmla="*/ 2993154 h 5715909"/>
              <a:gd name="connsiteX1239" fmla="*/ 780943 w 5355892"/>
              <a:gd name="connsiteY1239" fmla="*/ 3001773 h 5715909"/>
              <a:gd name="connsiteX1240" fmla="*/ 786305 w 5355892"/>
              <a:gd name="connsiteY1240" fmla="*/ 3007393 h 5715909"/>
              <a:gd name="connsiteX1241" fmla="*/ 786752 w 5355892"/>
              <a:gd name="connsiteY1241" fmla="*/ 3009510 h 5715909"/>
              <a:gd name="connsiteX1242" fmla="*/ 789226 w 5355892"/>
              <a:gd name="connsiteY1242" fmla="*/ 3010005 h 5715909"/>
              <a:gd name="connsiteX1243" fmla="*/ 790165 w 5355892"/>
              <a:gd name="connsiteY1243" fmla="*/ 3021643 h 5715909"/>
              <a:gd name="connsiteX1244" fmla="*/ 788788 w 5355892"/>
              <a:gd name="connsiteY1244" fmla="*/ 3022403 h 5715909"/>
              <a:gd name="connsiteX1245" fmla="*/ 795702 w 5355892"/>
              <a:gd name="connsiteY1245" fmla="*/ 3025878 h 5715909"/>
              <a:gd name="connsiteX1246" fmla="*/ 795925 w 5355892"/>
              <a:gd name="connsiteY1246" fmla="*/ 3025695 h 5715909"/>
              <a:gd name="connsiteX1247" fmla="*/ 797259 w 5355892"/>
              <a:gd name="connsiteY1247" fmla="*/ 3023594 h 5715909"/>
              <a:gd name="connsiteX1248" fmla="*/ 797491 w 5355892"/>
              <a:gd name="connsiteY1248" fmla="*/ 3011271 h 5715909"/>
              <a:gd name="connsiteX1249" fmla="*/ 797686 w 5355892"/>
              <a:gd name="connsiteY1249" fmla="*/ 3011134 h 5715909"/>
              <a:gd name="connsiteX1250" fmla="*/ 795772 w 5355892"/>
              <a:gd name="connsiteY1250" fmla="*/ 2999591 h 5715909"/>
              <a:gd name="connsiteX1251" fmla="*/ 802673 w 5355892"/>
              <a:gd name="connsiteY1251" fmla="*/ 2990677 h 5715909"/>
              <a:gd name="connsiteX1252" fmla="*/ 797317 w 5355892"/>
              <a:gd name="connsiteY1252" fmla="*/ 2978421 h 5715909"/>
              <a:gd name="connsiteX1253" fmla="*/ 796204 w 5355892"/>
              <a:gd name="connsiteY1253" fmla="*/ 2977968 h 5715909"/>
              <a:gd name="connsiteX1254" fmla="*/ 795861 w 5355892"/>
              <a:gd name="connsiteY1254" fmla="*/ 2975092 h 5715909"/>
              <a:gd name="connsiteX1255" fmla="*/ 794441 w 5355892"/>
              <a:gd name="connsiteY1255" fmla="*/ 2971845 h 5715909"/>
              <a:gd name="connsiteX1256" fmla="*/ 793777 w 5355892"/>
              <a:gd name="connsiteY1256" fmla="*/ 2976162 h 5715909"/>
              <a:gd name="connsiteX1257" fmla="*/ 778228 w 5355892"/>
              <a:gd name="connsiteY1257" fmla="*/ 2960110 h 5715909"/>
              <a:gd name="connsiteX1258" fmla="*/ 787523 w 5355892"/>
              <a:gd name="connsiteY1258" fmla="*/ 2926898 h 5715909"/>
              <a:gd name="connsiteX1259" fmla="*/ 794613 w 5355892"/>
              <a:gd name="connsiteY1259" fmla="*/ 2945549 h 5715909"/>
              <a:gd name="connsiteX1260" fmla="*/ 798064 w 5355892"/>
              <a:gd name="connsiteY1260" fmla="*/ 2943056 h 5715909"/>
              <a:gd name="connsiteX1261" fmla="*/ 798497 w 5355892"/>
              <a:gd name="connsiteY1261" fmla="*/ 2943026 h 5715909"/>
              <a:gd name="connsiteX1262" fmla="*/ 799164 w 5355892"/>
              <a:gd name="connsiteY1262" fmla="*/ 2937770 h 5715909"/>
              <a:gd name="connsiteX1263" fmla="*/ 797383 w 5355892"/>
              <a:gd name="connsiteY1263" fmla="*/ 2932484 h 5715909"/>
              <a:gd name="connsiteX1264" fmla="*/ 794534 w 5355892"/>
              <a:gd name="connsiteY1264" fmla="*/ 2932488 h 5715909"/>
              <a:gd name="connsiteX1265" fmla="*/ 787586 w 5355892"/>
              <a:gd name="connsiteY1265" fmla="*/ 2917812 h 5715909"/>
              <a:gd name="connsiteX1266" fmla="*/ 785233 w 5355892"/>
              <a:gd name="connsiteY1266" fmla="*/ 2915206 h 5715909"/>
              <a:gd name="connsiteX1267" fmla="*/ 780957 w 5355892"/>
              <a:gd name="connsiteY1267" fmla="*/ 2915026 h 5715909"/>
              <a:gd name="connsiteX1268" fmla="*/ 783771 w 5355892"/>
              <a:gd name="connsiteY1268" fmla="*/ 2913584 h 5715909"/>
              <a:gd name="connsiteX1269" fmla="*/ 782640 w 5355892"/>
              <a:gd name="connsiteY1269" fmla="*/ 2912329 h 5715909"/>
              <a:gd name="connsiteX1270" fmla="*/ 769996 w 5355892"/>
              <a:gd name="connsiteY1270" fmla="*/ 2912940 h 5715909"/>
              <a:gd name="connsiteX1271" fmla="*/ 771078 w 5355892"/>
              <a:gd name="connsiteY1271" fmla="*/ 2890392 h 5715909"/>
              <a:gd name="connsiteX1272" fmla="*/ 779479 w 5355892"/>
              <a:gd name="connsiteY1272" fmla="*/ 2895722 h 5715909"/>
              <a:gd name="connsiteX1273" fmla="*/ 780394 w 5355892"/>
              <a:gd name="connsiteY1273" fmla="*/ 2907587 h 5715909"/>
              <a:gd name="connsiteX1274" fmla="*/ 784751 w 5355892"/>
              <a:gd name="connsiteY1274" fmla="*/ 2908100 h 5715909"/>
              <a:gd name="connsiteX1275" fmla="*/ 784865 w 5355892"/>
              <a:gd name="connsiteY1275" fmla="*/ 2907836 h 5715909"/>
              <a:gd name="connsiteX1276" fmla="*/ 783046 w 5355892"/>
              <a:gd name="connsiteY1276" fmla="*/ 2903841 h 5715909"/>
              <a:gd name="connsiteX1277" fmla="*/ 785232 w 5355892"/>
              <a:gd name="connsiteY1277" fmla="*/ 2906982 h 5715909"/>
              <a:gd name="connsiteX1278" fmla="*/ 785871 w 5355892"/>
              <a:gd name="connsiteY1278" fmla="*/ 2905503 h 5715909"/>
              <a:gd name="connsiteX1279" fmla="*/ 785300 w 5355892"/>
              <a:gd name="connsiteY1279" fmla="*/ 2898087 h 5715909"/>
              <a:gd name="connsiteX1280" fmla="*/ 786345 w 5355892"/>
              <a:gd name="connsiteY1280" fmla="*/ 2899732 h 5715909"/>
              <a:gd name="connsiteX1281" fmla="*/ 781701 w 5355892"/>
              <a:gd name="connsiteY1281" fmla="*/ 2885945 h 5715909"/>
              <a:gd name="connsiteX1282" fmla="*/ 772925 w 5355892"/>
              <a:gd name="connsiteY1282" fmla="*/ 2886699 h 5715909"/>
              <a:gd name="connsiteX1283" fmla="*/ 776645 w 5355892"/>
              <a:gd name="connsiteY1283" fmla="*/ 2863687 h 5715909"/>
              <a:gd name="connsiteX1284" fmla="*/ 761033 w 5355892"/>
              <a:gd name="connsiteY1284" fmla="*/ 2820631 h 5715909"/>
              <a:gd name="connsiteX1285" fmla="*/ 771000 w 5355892"/>
              <a:gd name="connsiteY1285" fmla="*/ 2814841 h 5715909"/>
              <a:gd name="connsiteX1286" fmla="*/ 762944 w 5355892"/>
              <a:gd name="connsiteY1286" fmla="*/ 2807040 h 5715909"/>
              <a:gd name="connsiteX1287" fmla="*/ 757182 w 5355892"/>
              <a:gd name="connsiteY1287" fmla="*/ 2813357 h 5715909"/>
              <a:gd name="connsiteX1288" fmla="*/ 755887 w 5355892"/>
              <a:gd name="connsiteY1288" fmla="*/ 2806739 h 5715909"/>
              <a:gd name="connsiteX1289" fmla="*/ 757693 w 5355892"/>
              <a:gd name="connsiteY1289" fmla="*/ 2803772 h 5715909"/>
              <a:gd name="connsiteX1290" fmla="*/ 750475 w 5355892"/>
              <a:gd name="connsiteY1290" fmla="*/ 2799832 h 5715909"/>
              <a:gd name="connsiteX1291" fmla="*/ 751007 w 5355892"/>
              <a:gd name="connsiteY1291" fmla="*/ 2793498 h 5715909"/>
              <a:gd name="connsiteX1292" fmla="*/ 747801 w 5355892"/>
              <a:gd name="connsiteY1292" fmla="*/ 2791499 h 5715909"/>
              <a:gd name="connsiteX1293" fmla="*/ 746547 w 5355892"/>
              <a:gd name="connsiteY1293" fmla="*/ 2796643 h 5715909"/>
              <a:gd name="connsiteX1294" fmla="*/ 750659 w 5355892"/>
              <a:gd name="connsiteY1294" fmla="*/ 2800544 h 5715909"/>
              <a:gd name="connsiteX1295" fmla="*/ 752711 w 5355892"/>
              <a:gd name="connsiteY1295" fmla="*/ 2801162 h 5715909"/>
              <a:gd name="connsiteX1296" fmla="*/ 750818 w 5355892"/>
              <a:gd name="connsiteY1296" fmla="*/ 2801849 h 5715909"/>
              <a:gd name="connsiteX1297" fmla="*/ 743971 w 5355892"/>
              <a:gd name="connsiteY1297" fmla="*/ 2801792 h 5715909"/>
              <a:gd name="connsiteX1298" fmla="*/ 743727 w 5355892"/>
              <a:gd name="connsiteY1298" fmla="*/ 2785832 h 5715909"/>
              <a:gd name="connsiteX1299" fmla="*/ 747444 w 5355892"/>
              <a:gd name="connsiteY1299" fmla="*/ 2790781 h 5715909"/>
              <a:gd name="connsiteX1300" fmla="*/ 748860 w 5355892"/>
              <a:gd name="connsiteY1300" fmla="*/ 2783939 h 5715909"/>
              <a:gd name="connsiteX1301" fmla="*/ 752040 w 5355892"/>
              <a:gd name="connsiteY1301" fmla="*/ 2775033 h 5715909"/>
              <a:gd name="connsiteX1302" fmla="*/ 750079 w 5355892"/>
              <a:gd name="connsiteY1302" fmla="*/ 2774632 h 5715909"/>
              <a:gd name="connsiteX1303" fmla="*/ 750003 w 5355892"/>
              <a:gd name="connsiteY1303" fmla="*/ 2774857 h 5715909"/>
              <a:gd name="connsiteX1304" fmla="*/ 751204 w 5355892"/>
              <a:gd name="connsiteY1304" fmla="*/ 2777309 h 5715909"/>
              <a:gd name="connsiteX1305" fmla="*/ 744620 w 5355892"/>
              <a:gd name="connsiteY1305" fmla="*/ 2778410 h 5715909"/>
              <a:gd name="connsiteX1306" fmla="*/ 741593 w 5355892"/>
              <a:gd name="connsiteY1306" fmla="*/ 2775410 h 5715909"/>
              <a:gd name="connsiteX1307" fmla="*/ 743079 w 5355892"/>
              <a:gd name="connsiteY1307" fmla="*/ 2773625 h 5715909"/>
              <a:gd name="connsiteX1308" fmla="*/ 740068 w 5355892"/>
              <a:gd name="connsiteY1308" fmla="*/ 2771128 h 5715909"/>
              <a:gd name="connsiteX1309" fmla="*/ 745330 w 5355892"/>
              <a:gd name="connsiteY1309" fmla="*/ 2759716 h 5715909"/>
              <a:gd name="connsiteX1310" fmla="*/ 397338 w 5355892"/>
              <a:gd name="connsiteY1310" fmla="*/ 2755456 h 5715909"/>
              <a:gd name="connsiteX1311" fmla="*/ 399605 w 5355892"/>
              <a:gd name="connsiteY1311" fmla="*/ 2771999 h 5715909"/>
              <a:gd name="connsiteX1312" fmla="*/ 397338 w 5355892"/>
              <a:gd name="connsiteY1312" fmla="*/ 2755456 h 5715909"/>
              <a:gd name="connsiteX1313" fmla="*/ 430890 w 5355892"/>
              <a:gd name="connsiteY1313" fmla="*/ 2754478 h 5715909"/>
              <a:gd name="connsiteX1314" fmla="*/ 431214 w 5355892"/>
              <a:gd name="connsiteY1314" fmla="*/ 2766606 h 5715909"/>
              <a:gd name="connsiteX1315" fmla="*/ 424615 w 5355892"/>
              <a:gd name="connsiteY1315" fmla="*/ 2774208 h 5715909"/>
              <a:gd name="connsiteX1316" fmla="*/ 425005 w 5355892"/>
              <a:gd name="connsiteY1316" fmla="*/ 2756532 h 5715909"/>
              <a:gd name="connsiteX1317" fmla="*/ 430890 w 5355892"/>
              <a:gd name="connsiteY1317" fmla="*/ 2754478 h 5715909"/>
              <a:gd name="connsiteX1318" fmla="*/ 398830 w 5355892"/>
              <a:gd name="connsiteY1318" fmla="*/ 2743084 h 5715909"/>
              <a:gd name="connsiteX1319" fmla="*/ 403827 w 5355892"/>
              <a:gd name="connsiteY1319" fmla="*/ 2744707 h 5715909"/>
              <a:gd name="connsiteX1320" fmla="*/ 401587 w 5355892"/>
              <a:gd name="connsiteY1320" fmla="*/ 2746882 h 5715909"/>
              <a:gd name="connsiteX1321" fmla="*/ 404921 w 5355892"/>
              <a:gd name="connsiteY1321" fmla="*/ 2747629 h 5715909"/>
              <a:gd name="connsiteX1322" fmla="*/ 406613 w 5355892"/>
              <a:gd name="connsiteY1322" fmla="*/ 2749410 h 5715909"/>
              <a:gd name="connsiteX1323" fmla="*/ 406016 w 5355892"/>
              <a:gd name="connsiteY1323" fmla="*/ 2750050 h 5715909"/>
              <a:gd name="connsiteX1324" fmla="*/ 403772 w 5355892"/>
              <a:gd name="connsiteY1324" fmla="*/ 2752726 h 5715909"/>
              <a:gd name="connsiteX1325" fmla="*/ 397130 w 5355892"/>
              <a:gd name="connsiteY1325" fmla="*/ 2747220 h 5715909"/>
              <a:gd name="connsiteX1326" fmla="*/ 398830 w 5355892"/>
              <a:gd name="connsiteY1326" fmla="*/ 2743084 h 5715909"/>
              <a:gd name="connsiteX1327" fmla="*/ 740507 w 5355892"/>
              <a:gd name="connsiteY1327" fmla="*/ 2742528 h 5715909"/>
              <a:gd name="connsiteX1328" fmla="*/ 739147 w 5355892"/>
              <a:gd name="connsiteY1328" fmla="*/ 2748287 h 5715909"/>
              <a:gd name="connsiteX1329" fmla="*/ 742082 w 5355892"/>
              <a:gd name="connsiteY1329" fmla="*/ 2750434 h 5715909"/>
              <a:gd name="connsiteX1330" fmla="*/ 744523 w 5355892"/>
              <a:gd name="connsiteY1330" fmla="*/ 2751604 h 5715909"/>
              <a:gd name="connsiteX1331" fmla="*/ 744210 w 5355892"/>
              <a:gd name="connsiteY1331" fmla="*/ 2748464 h 5715909"/>
              <a:gd name="connsiteX1332" fmla="*/ 744153 w 5355892"/>
              <a:gd name="connsiteY1332" fmla="*/ 2748422 h 5715909"/>
              <a:gd name="connsiteX1333" fmla="*/ 740507 w 5355892"/>
              <a:gd name="connsiteY1333" fmla="*/ 2742528 h 5715909"/>
              <a:gd name="connsiteX1334" fmla="*/ 738657 w 5355892"/>
              <a:gd name="connsiteY1334" fmla="*/ 2717827 h 5715909"/>
              <a:gd name="connsiteX1335" fmla="*/ 735939 w 5355892"/>
              <a:gd name="connsiteY1335" fmla="*/ 2718041 h 5715909"/>
              <a:gd name="connsiteX1336" fmla="*/ 734382 w 5355892"/>
              <a:gd name="connsiteY1336" fmla="*/ 2735155 h 5715909"/>
              <a:gd name="connsiteX1337" fmla="*/ 742612 w 5355892"/>
              <a:gd name="connsiteY1337" fmla="*/ 2740587 h 5715909"/>
              <a:gd name="connsiteX1338" fmla="*/ 740354 w 5355892"/>
              <a:gd name="connsiteY1338" fmla="*/ 2731563 h 5715909"/>
              <a:gd name="connsiteX1339" fmla="*/ 738884 w 5355892"/>
              <a:gd name="connsiteY1339" fmla="*/ 2717956 h 5715909"/>
              <a:gd name="connsiteX1340" fmla="*/ 585232 w 5355892"/>
              <a:gd name="connsiteY1340" fmla="*/ 2712570 h 5715909"/>
              <a:gd name="connsiteX1341" fmla="*/ 585026 w 5355892"/>
              <a:gd name="connsiteY1341" fmla="*/ 2724717 h 5715909"/>
              <a:gd name="connsiteX1342" fmla="*/ 586639 w 5355892"/>
              <a:gd name="connsiteY1342" fmla="*/ 2725830 h 5715909"/>
              <a:gd name="connsiteX1343" fmla="*/ 584592 w 5355892"/>
              <a:gd name="connsiteY1343" fmla="*/ 2725638 h 5715909"/>
              <a:gd name="connsiteX1344" fmla="*/ 578319 w 5355892"/>
              <a:gd name="connsiteY1344" fmla="*/ 2723260 h 5715909"/>
              <a:gd name="connsiteX1345" fmla="*/ 580115 w 5355892"/>
              <a:gd name="connsiteY1345" fmla="*/ 2716538 h 5715909"/>
              <a:gd name="connsiteX1346" fmla="*/ 585232 w 5355892"/>
              <a:gd name="connsiteY1346" fmla="*/ 2712570 h 5715909"/>
              <a:gd name="connsiteX1347" fmla="*/ 542483 w 5355892"/>
              <a:gd name="connsiteY1347" fmla="*/ 2705574 h 5715909"/>
              <a:gd name="connsiteX1348" fmla="*/ 542712 w 5355892"/>
              <a:gd name="connsiteY1348" fmla="*/ 2721110 h 5715909"/>
              <a:gd name="connsiteX1349" fmla="*/ 535886 w 5355892"/>
              <a:gd name="connsiteY1349" fmla="*/ 2724128 h 5715909"/>
              <a:gd name="connsiteX1350" fmla="*/ 536950 w 5355892"/>
              <a:gd name="connsiteY1350" fmla="*/ 2706643 h 5715909"/>
              <a:gd name="connsiteX1351" fmla="*/ 542483 w 5355892"/>
              <a:gd name="connsiteY1351" fmla="*/ 2705574 h 5715909"/>
              <a:gd name="connsiteX1352" fmla="*/ 427063 w 5355892"/>
              <a:gd name="connsiteY1352" fmla="*/ 2687725 h 5715909"/>
              <a:gd name="connsiteX1353" fmla="*/ 425346 w 5355892"/>
              <a:gd name="connsiteY1353" fmla="*/ 2724426 h 5715909"/>
              <a:gd name="connsiteX1354" fmla="*/ 417743 w 5355892"/>
              <a:gd name="connsiteY1354" fmla="*/ 2736181 h 5715909"/>
              <a:gd name="connsiteX1355" fmla="*/ 405272 w 5355892"/>
              <a:gd name="connsiteY1355" fmla="*/ 2743900 h 5715909"/>
              <a:gd name="connsiteX1356" fmla="*/ 401477 w 5355892"/>
              <a:gd name="connsiteY1356" fmla="*/ 2741254 h 5715909"/>
              <a:gd name="connsiteX1357" fmla="*/ 404225 w 5355892"/>
              <a:gd name="connsiteY1357" fmla="*/ 2741025 h 5715909"/>
              <a:gd name="connsiteX1358" fmla="*/ 427063 w 5355892"/>
              <a:gd name="connsiteY1358" fmla="*/ 2687725 h 5715909"/>
              <a:gd name="connsiteX1359" fmla="*/ 579399 w 5355892"/>
              <a:gd name="connsiteY1359" fmla="*/ 2686502 h 5715909"/>
              <a:gd name="connsiteX1360" fmla="*/ 579627 w 5355892"/>
              <a:gd name="connsiteY1360" fmla="*/ 2702041 h 5715909"/>
              <a:gd name="connsiteX1361" fmla="*/ 572800 w 5355892"/>
              <a:gd name="connsiteY1361" fmla="*/ 2705059 h 5715909"/>
              <a:gd name="connsiteX1362" fmla="*/ 573864 w 5355892"/>
              <a:gd name="connsiteY1362" fmla="*/ 2687571 h 5715909"/>
              <a:gd name="connsiteX1363" fmla="*/ 579399 w 5355892"/>
              <a:gd name="connsiteY1363" fmla="*/ 2686502 h 5715909"/>
              <a:gd name="connsiteX1364" fmla="*/ 519411 w 5355892"/>
              <a:gd name="connsiteY1364" fmla="*/ 2683522 h 5715909"/>
              <a:gd name="connsiteX1365" fmla="*/ 519106 w 5355892"/>
              <a:gd name="connsiteY1365" fmla="*/ 2684369 h 5715909"/>
              <a:gd name="connsiteX1366" fmla="*/ 519351 w 5355892"/>
              <a:gd name="connsiteY1366" fmla="*/ 2684882 h 5715909"/>
              <a:gd name="connsiteX1367" fmla="*/ 405762 w 5355892"/>
              <a:gd name="connsiteY1367" fmla="*/ 2662000 h 5715909"/>
              <a:gd name="connsiteX1368" fmla="*/ 414838 w 5355892"/>
              <a:gd name="connsiteY1368" fmla="*/ 2691667 h 5715909"/>
              <a:gd name="connsiteX1369" fmla="*/ 409148 w 5355892"/>
              <a:gd name="connsiteY1369" fmla="*/ 2701036 h 5715909"/>
              <a:gd name="connsiteX1370" fmla="*/ 406087 w 5355892"/>
              <a:gd name="connsiteY1370" fmla="*/ 2692462 h 5715909"/>
              <a:gd name="connsiteX1371" fmla="*/ 392665 w 5355892"/>
              <a:gd name="connsiteY1371" fmla="*/ 2705486 h 5715909"/>
              <a:gd name="connsiteX1372" fmla="*/ 397465 w 5355892"/>
              <a:gd name="connsiteY1372" fmla="*/ 2731607 h 5715909"/>
              <a:gd name="connsiteX1373" fmla="*/ 387794 w 5355892"/>
              <a:gd name="connsiteY1373" fmla="*/ 2725600 h 5715909"/>
              <a:gd name="connsiteX1374" fmla="*/ 389634 w 5355892"/>
              <a:gd name="connsiteY1374" fmla="*/ 2739203 h 5715909"/>
              <a:gd name="connsiteX1375" fmla="*/ 380983 w 5355892"/>
              <a:gd name="connsiteY1375" fmla="*/ 2736055 h 5715909"/>
              <a:gd name="connsiteX1376" fmla="*/ 390457 w 5355892"/>
              <a:gd name="connsiteY1376" fmla="*/ 2749950 h 5715909"/>
              <a:gd name="connsiteX1377" fmla="*/ 374170 w 5355892"/>
              <a:gd name="connsiteY1377" fmla="*/ 2746510 h 5715909"/>
              <a:gd name="connsiteX1378" fmla="*/ 366736 w 5355892"/>
              <a:gd name="connsiteY1378" fmla="*/ 2738333 h 5715909"/>
              <a:gd name="connsiteX1379" fmla="*/ 405762 w 5355892"/>
              <a:gd name="connsiteY1379" fmla="*/ 2662000 h 5715909"/>
              <a:gd name="connsiteX1380" fmla="*/ 556538 w 5355892"/>
              <a:gd name="connsiteY1380" fmla="*/ 2659515 h 5715909"/>
              <a:gd name="connsiteX1381" fmla="*/ 566097 w 5355892"/>
              <a:gd name="connsiteY1381" fmla="*/ 2725696 h 5715909"/>
              <a:gd name="connsiteX1382" fmla="*/ 581455 w 5355892"/>
              <a:gd name="connsiteY1382" fmla="*/ 2740150 h 5715909"/>
              <a:gd name="connsiteX1383" fmla="*/ 578285 w 5355892"/>
              <a:gd name="connsiteY1383" fmla="*/ 2744276 h 5715909"/>
              <a:gd name="connsiteX1384" fmla="*/ 575713 w 5355892"/>
              <a:gd name="connsiteY1384" fmla="*/ 2741285 h 5715909"/>
              <a:gd name="connsiteX1385" fmla="*/ 573120 w 5355892"/>
              <a:gd name="connsiteY1385" fmla="*/ 2739785 h 5715909"/>
              <a:gd name="connsiteX1386" fmla="*/ 566528 w 5355892"/>
              <a:gd name="connsiteY1386" fmla="*/ 2751260 h 5715909"/>
              <a:gd name="connsiteX1387" fmla="*/ 563407 w 5355892"/>
              <a:gd name="connsiteY1387" fmla="*/ 2756072 h 5715909"/>
              <a:gd name="connsiteX1388" fmla="*/ 558718 w 5355892"/>
              <a:gd name="connsiteY1388" fmla="*/ 2761300 h 5715909"/>
              <a:gd name="connsiteX1389" fmla="*/ 554270 w 5355892"/>
              <a:gd name="connsiteY1389" fmla="*/ 2761678 h 5715909"/>
              <a:gd name="connsiteX1390" fmla="*/ 558404 w 5355892"/>
              <a:gd name="connsiteY1390" fmla="*/ 2747827 h 5715909"/>
              <a:gd name="connsiteX1391" fmla="*/ 569102 w 5355892"/>
              <a:gd name="connsiteY1391" fmla="*/ 2739419 h 5715909"/>
              <a:gd name="connsiteX1392" fmla="*/ 569831 w 5355892"/>
              <a:gd name="connsiteY1392" fmla="*/ 2737882 h 5715909"/>
              <a:gd name="connsiteX1393" fmla="*/ 565820 w 5355892"/>
              <a:gd name="connsiteY1393" fmla="*/ 2735562 h 5715909"/>
              <a:gd name="connsiteX1394" fmla="*/ 554660 w 5355892"/>
              <a:gd name="connsiteY1394" fmla="*/ 2736624 h 5715909"/>
              <a:gd name="connsiteX1395" fmla="*/ 556538 w 5355892"/>
              <a:gd name="connsiteY1395" fmla="*/ 2659515 h 5715909"/>
              <a:gd name="connsiteX1396" fmla="*/ 571255 w 5355892"/>
              <a:gd name="connsiteY1396" fmla="*/ 2647797 h 5715909"/>
              <a:gd name="connsiteX1397" fmla="*/ 578611 w 5355892"/>
              <a:gd name="connsiteY1397" fmla="*/ 2658714 h 5715909"/>
              <a:gd name="connsiteX1398" fmla="*/ 571255 w 5355892"/>
              <a:gd name="connsiteY1398" fmla="*/ 2647797 h 5715909"/>
              <a:gd name="connsiteX1399" fmla="*/ 416355 w 5355892"/>
              <a:gd name="connsiteY1399" fmla="*/ 2639073 h 5715909"/>
              <a:gd name="connsiteX1400" fmla="*/ 421238 w 5355892"/>
              <a:gd name="connsiteY1400" fmla="*/ 2652699 h 5715909"/>
              <a:gd name="connsiteX1401" fmla="*/ 408325 w 5355892"/>
              <a:gd name="connsiteY1401" fmla="*/ 2654593 h 5715909"/>
              <a:gd name="connsiteX1402" fmla="*/ 416355 w 5355892"/>
              <a:gd name="connsiteY1402" fmla="*/ 2639073 h 5715909"/>
              <a:gd name="connsiteX1403" fmla="*/ 771907 w 5355892"/>
              <a:gd name="connsiteY1403" fmla="*/ 2622109 h 5715909"/>
              <a:gd name="connsiteX1404" fmla="*/ 771208 w 5355892"/>
              <a:gd name="connsiteY1404" fmla="*/ 2622427 h 5715909"/>
              <a:gd name="connsiteX1405" fmla="*/ 771784 w 5355892"/>
              <a:gd name="connsiteY1405" fmla="*/ 2622375 h 5715909"/>
              <a:gd name="connsiteX1406" fmla="*/ 792594 w 5355892"/>
              <a:gd name="connsiteY1406" fmla="*/ 2620616 h 5715909"/>
              <a:gd name="connsiteX1407" fmla="*/ 804910 w 5355892"/>
              <a:gd name="connsiteY1407" fmla="*/ 2626356 h 5715909"/>
              <a:gd name="connsiteX1408" fmla="*/ 801181 w 5355892"/>
              <a:gd name="connsiteY1408" fmla="*/ 2629972 h 5715909"/>
              <a:gd name="connsiteX1409" fmla="*/ 797574 w 5355892"/>
              <a:gd name="connsiteY1409" fmla="*/ 2629464 h 5715909"/>
              <a:gd name="connsiteX1410" fmla="*/ 792594 w 5355892"/>
              <a:gd name="connsiteY1410" fmla="*/ 2620616 h 5715909"/>
              <a:gd name="connsiteX1411" fmla="*/ 708255 w 5355892"/>
              <a:gd name="connsiteY1411" fmla="*/ 2591494 h 5715909"/>
              <a:gd name="connsiteX1412" fmla="*/ 709113 w 5355892"/>
              <a:gd name="connsiteY1412" fmla="*/ 2608350 h 5715909"/>
              <a:gd name="connsiteX1413" fmla="*/ 708255 w 5355892"/>
              <a:gd name="connsiteY1413" fmla="*/ 2591494 h 5715909"/>
              <a:gd name="connsiteX1414" fmla="*/ 478521 w 5355892"/>
              <a:gd name="connsiteY1414" fmla="*/ 2590362 h 5715909"/>
              <a:gd name="connsiteX1415" fmla="*/ 471779 w 5355892"/>
              <a:gd name="connsiteY1415" fmla="*/ 2600766 h 5715909"/>
              <a:gd name="connsiteX1416" fmla="*/ 464148 w 5355892"/>
              <a:gd name="connsiteY1416" fmla="*/ 2600438 h 5715909"/>
              <a:gd name="connsiteX1417" fmla="*/ 468139 w 5355892"/>
              <a:gd name="connsiteY1417" fmla="*/ 2591251 h 5715909"/>
              <a:gd name="connsiteX1418" fmla="*/ 478521 w 5355892"/>
              <a:gd name="connsiteY1418" fmla="*/ 2590362 h 5715909"/>
              <a:gd name="connsiteX1419" fmla="*/ 805161 w 5355892"/>
              <a:gd name="connsiteY1419" fmla="*/ 2583901 h 5715909"/>
              <a:gd name="connsiteX1420" fmla="*/ 810885 w 5355892"/>
              <a:gd name="connsiteY1420" fmla="*/ 2585188 h 5715909"/>
              <a:gd name="connsiteX1421" fmla="*/ 810770 w 5355892"/>
              <a:gd name="connsiteY1421" fmla="*/ 2602984 h 5715909"/>
              <a:gd name="connsiteX1422" fmla="*/ 799698 w 5355892"/>
              <a:gd name="connsiteY1422" fmla="*/ 2596039 h 5715909"/>
              <a:gd name="connsiteX1423" fmla="*/ 805161 w 5355892"/>
              <a:gd name="connsiteY1423" fmla="*/ 2583901 h 5715909"/>
              <a:gd name="connsiteX1424" fmla="*/ 469567 w 5355892"/>
              <a:gd name="connsiteY1424" fmla="*/ 2564608 h 5715909"/>
              <a:gd name="connsiteX1425" fmla="*/ 448747 w 5355892"/>
              <a:gd name="connsiteY1425" fmla="*/ 2611864 h 5715909"/>
              <a:gd name="connsiteX1426" fmla="*/ 456408 w 5355892"/>
              <a:gd name="connsiteY1426" fmla="*/ 2626720 h 5715909"/>
              <a:gd name="connsiteX1427" fmla="*/ 451649 w 5355892"/>
              <a:gd name="connsiteY1427" fmla="*/ 2628380 h 5715909"/>
              <a:gd name="connsiteX1428" fmla="*/ 450619 w 5355892"/>
              <a:gd name="connsiteY1428" fmla="*/ 2625511 h 5715909"/>
              <a:gd name="connsiteX1429" fmla="*/ 433340 w 5355892"/>
              <a:gd name="connsiteY1429" fmla="*/ 2615217 h 5715909"/>
              <a:gd name="connsiteX1430" fmla="*/ 469567 w 5355892"/>
              <a:gd name="connsiteY1430" fmla="*/ 2564608 h 5715909"/>
              <a:gd name="connsiteX1431" fmla="*/ 713788 w 5355892"/>
              <a:gd name="connsiteY1431" fmla="*/ 2557850 h 5715909"/>
              <a:gd name="connsiteX1432" fmla="*/ 710468 w 5355892"/>
              <a:gd name="connsiteY1432" fmla="*/ 2567514 h 5715909"/>
              <a:gd name="connsiteX1433" fmla="*/ 698077 w 5355892"/>
              <a:gd name="connsiteY1433" fmla="*/ 2601724 h 5715909"/>
              <a:gd name="connsiteX1434" fmla="*/ 715257 w 5355892"/>
              <a:gd name="connsiteY1434" fmla="*/ 2620563 h 5715909"/>
              <a:gd name="connsiteX1435" fmla="*/ 719114 w 5355892"/>
              <a:gd name="connsiteY1435" fmla="*/ 2620331 h 5715909"/>
              <a:gd name="connsiteX1436" fmla="*/ 718702 w 5355892"/>
              <a:gd name="connsiteY1436" fmla="*/ 2615348 h 5715909"/>
              <a:gd name="connsiteX1437" fmla="*/ 721549 w 5355892"/>
              <a:gd name="connsiteY1437" fmla="*/ 2614404 h 5715909"/>
              <a:gd name="connsiteX1438" fmla="*/ 717962 w 5355892"/>
              <a:gd name="connsiteY1438" fmla="*/ 2586437 h 5715909"/>
              <a:gd name="connsiteX1439" fmla="*/ 803044 w 5355892"/>
              <a:gd name="connsiteY1439" fmla="*/ 2539273 h 5715909"/>
              <a:gd name="connsiteX1440" fmla="*/ 800147 w 5355892"/>
              <a:gd name="connsiteY1440" fmla="*/ 2562816 h 5715909"/>
              <a:gd name="connsiteX1441" fmla="*/ 784410 w 5355892"/>
              <a:gd name="connsiteY1441" fmla="*/ 2579171 h 5715909"/>
              <a:gd name="connsiteX1442" fmla="*/ 776267 w 5355892"/>
              <a:gd name="connsiteY1442" fmla="*/ 2560887 h 5715909"/>
              <a:gd name="connsiteX1443" fmla="*/ 803044 w 5355892"/>
              <a:gd name="connsiteY1443" fmla="*/ 2539273 h 5715909"/>
              <a:gd name="connsiteX1444" fmla="*/ 582574 w 5355892"/>
              <a:gd name="connsiteY1444" fmla="*/ 2536295 h 5715909"/>
              <a:gd name="connsiteX1445" fmla="*/ 582944 w 5355892"/>
              <a:gd name="connsiteY1445" fmla="*/ 2550169 h 5715909"/>
              <a:gd name="connsiteX1446" fmla="*/ 575397 w 5355892"/>
              <a:gd name="connsiteY1446" fmla="*/ 2558865 h 5715909"/>
              <a:gd name="connsiteX1447" fmla="*/ 575843 w 5355892"/>
              <a:gd name="connsiteY1447" fmla="*/ 2538645 h 5715909"/>
              <a:gd name="connsiteX1448" fmla="*/ 582574 w 5355892"/>
              <a:gd name="connsiteY1448" fmla="*/ 2536295 h 5715909"/>
              <a:gd name="connsiteX1449" fmla="*/ 656980 w 5355892"/>
              <a:gd name="connsiteY1449" fmla="*/ 2528541 h 5715909"/>
              <a:gd name="connsiteX1450" fmla="*/ 657177 w 5355892"/>
              <a:gd name="connsiteY1450" fmla="*/ 2528993 h 5715909"/>
              <a:gd name="connsiteX1451" fmla="*/ 657128 w 5355892"/>
              <a:gd name="connsiteY1451" fmla="*/ 2529082 h 5715909"/>
              <a:gd name="connsiteX1452" fmla="*/ 654533 w 5355892"/>
              <a:gd name="connsiteY1452" fmla="*/ 2519697 h 5715909"/>
              <a:gd name="connsiteX1453" fmla="*/ 656980 w 5355892"/>
              <a:gd name="connsiteY1453" fmla="*/ 2528541 h 5715909"/>
              <a:gd name="connsiteX1454" fmla="*/ 655074 w 5355892"/>
              <a:gd name="connsiteY1454" fmla="*/ 2524166 h 5715909"/>
              <a:gd name="connsiteX1455" fmla="*/ 652958 w 5355892"/>
              <a:gd name="connsiteY1455" fmla="*/ 2520187 h 5715909"/>
              <a:gd name="connsiteX1456" fmla="*/ 654533 w 5355892"/>
              <a:gd name="connsiteY1456" fmla="*/ 2519697 h 5715909"/>
              <a:gd name="connsiteX1457" fmla="*/ 1304718 w 5355892"/>
              <a:gd name="connsiteY1457" fmla="*/ 2511180 h 5715909"/>
              <a:gd name="connsiteX1458" fmla="*/ 1297994 w 5355892"/>
              <a:gd name="connsiteY1458" fmla="*/ 2515727 h 5715909"/>
              <a:gd name="connsiteX1459" fmla="*/ 1299367 w 5355892"/>
              <a:gd name="connsiteY1459" fmla="*/ 2536158 h 5715909"/>
              <a:gd name="connsiteX1460" fmla="*/ 1299787 w 5355892"/>
              <a:gd name="connsiteY1460" fmla="*/ 2534656 h 5715909"/>
              <a:gd name="connsiteX1461" fmla="*/ 1303718 w 5355892"/>
              <a:gd name="connsiteY1461" fmla="*/ 2536661 h 5715909"/>
              <a:gd name="connsiteX1462" fmla="*/ 1306757 w 5355892"/>
              <a:gd name="connsiteY1462" fmla="*/ 2537423 h 5715909"/>
              <a:gd name="connsiteX1463" fmla="*/ 1307831 w 5355892"/>
              <a:gd name="connsiteY1463" fmla="*/ 2509076 h 5715909"/>
              <a:gd name="connsiteX1464" fmla="*/ 1305565 w 5355892"/>
              <a:gd name="connsiteY1464" fmla="*/ 2510607 h 5715909"/>
              <a:gd name="connsiteX1465" fmla="*/ 1312788 w 5355892"/>
              <a:gd name="connsiteY1465" fmla="*/ 2542645 h 5715909"/>
              <a:gd name="connsiteX1466" fmla="*/ 1313009 w 5355892"/>
              <a:gd name="connsiteY1466" fmla="*/ 2540317 h 5715909"/>
              <a:gd name="connsiteX1467" fmla="*/ 1289841 w 5355892"/>
              <a:gd name="connsiteY1467" fmla="*/ 2505769 h 5715909"/>
              <a:gd name="connsiteX1468" fmla="*/ 1288111 w 5355892"/>
              <a:gd name="connsiteY1468" fmla="*/ 2508049 h 5715909"/>
              <a:gd name="connsiteX1469" fmla="*/ 1288610 w 5355892"/>
              <a:gd name="connsiteY1469" fmla="*/ 2509767 h 5715909"/>
              <a:gd name="connsiteX1470" fmla="*/ 1289664 w 5355892"/>
              <a:gd name="connsiteY1470" fmla="*/ 2510118 h 5715909"/>
              <a:gd name="connsiteX1471" fmla="*/ 1293112 w 5355892"/>
              <a:gd name="connsiteY1471" fmla="*/ 2508166 h 5715909"/>
              <a:gd name="connsiteX1472" fmla="*/ 1292485 w 5355892"/>
              <a:gd name="connsiteY1472" fmla="*/ 2507948 h 5715909"/>
              <a:gd name="connsiteX1473" fmla="*/ 1304296 w 5355892"/>
              <a:gd name="connsiteY1473" fmla="*/ 2487745 h 5715909"/>
              <a:gd name="connsiteX1474" fmla="*/ 1302741 w 5355892"/>
              <a:gd name="connsiteY1474" fmla="*/ 2488758 h 5715909"/>
              <a:gd name="connsiteX1475" fmla="*/ 1300366 w 5355892"/>
              <a:gd name="connsiteY1475" fmla="*/ 2491891 h 5715909"/>
              <a:gd name="connsiteX1476" fmla="*/ 1299106 w 5355892"/>
              <a:gd name="connsiteY1476" fmla="*/ 2497219 h 5715909"/>
              <a:gd name="connsiteX1477" fmla="*/ 1297928 w 5355892"/>
              <a:gd name="connsiteY1477" fmla="*/ 2495103 h 5715909"/>
              <a:gd name="connsiteX1478" fmla="*/ 1293158 w 5355892"/>
              <a:gd name="connsiteY1478" fmla="*/ 2501394 h 5715909"/>
              <a:gd name="connsiteX1479" fmla="*/ 1299393 w 5355892"/>
              <a:gd name="connsiteY1479" fmla="*/ 2502519 h 5715909"/>
              <a:gd name="connsiteX1480" fmla="*/ 1299748 w 5355892"/>
              <a:gd name="connsiteY1480" fmla="*/ 2504408 h 5715909"/>
              <a:gd name="connsiteX1481" fmla="*/ 1306432 w 5355892"/>
              <a:gd name="connsiteY1481" fmla="*/ 2500625 h 5715909"/>
              <a:gd name="connsiteX1482" fmla="*/ 998729 w 5355892"/>
              <a:gd name="connsiteY1482" fmla="*/ 2474358 h 5715909"/>
              <a:gd name="connsiteX1483" fmla="*/ 1000995 w 5355892"/>
              <a:gd name="connsiteY1483" fmla="*/ 2490902 h 5715909"/>
              <a:gd name="connsiteX1484" fmla="*/ 998729 w 5355892"/>
              <a:gd name="connsiteY1484" fmla="*/ 2474358 h 5715909"/>
              <a:gd name="connsiteX1485" fmla="*/ 677935 w 5355892"/>
              <a:gd name="connsiteY1485" fmla="*/ 2473387 h 5715909"/>
              <a:gd name="connsiteX1486" fmla="*/ 686111 w 5355892"/>
              <a:gd name="connsiteY1486" fmla="*/ 2475020 h 5715909"/>
              <a:gd name="connsiteX1487" fmla="*/ 680828 w 5355892"/>
              <a:gd name="connsiteY1487" fmla="*/ 2502658 h 5715909"/>
              <a:gd name="connsiteX1488" fmla="*/ 680787 w 5355892"/>
              <a:gd name="connsiteY1488" fmla="*/ 2505159 h 5715909"/>
              <a:gd name="connsiteX1489" fmla="*/ 677785 w 5355892"/>
              <a:gd name="connsiteY1489" fmla="*/ 2508426 h 5715909"/>
              <a:gd name="connsiteX1490" fmla="*/ 668158 w 5355892"/>
              <a:gd name="connsiteY1490" fmla="*/ 2510449 h 5715909"/>
              <a:gd name="connsiteX1491" fmla="*/ 672170 w 5355892"/>
              <a:gd name="connsiteY1491" fmla="*/ 2484044 h 5715909"/>
              <a:gd name="connsiteX1492" fmla="*/ 670652 w 5355892"/>
              <a:gd name="connsiteY1492" fmla="*/ 2477638 h 5715909"/>
              <a:gd name="connsiteX1493" fmla="*/ 677935 w 5355892"/>
              <a:gd name="connsiteY1493" fmla="*/ 2473387 h 5715909"/>
              <a:gd name="connsiteX1494" fmla="*/ 1300469 w 5355892"/>
              <a:gd name="connsiteY1494" fmla="*/ 2471927 h 5715909"/>
              <a:gd name="connsiteX1495" fmla="*/ 1306306 w 5355892"/>
              <a:gd name="connsiteY1495" fmla="*/ 2472842 h 5715909"/>
              <a:gd name="connsiteX1496" fmla="*/ 1308779 w 5355892"/>
              <a:gd name="connsiteY1496" fmla="*/ 2475172 h 5715909"/>
              <a:gd name="connsiteX1497" fmla="*/ 1308828 w 5355892"/>
              <a:gd name="connsiteY1497" fmla="*/ 2472332 h 5715909"/>
              <a:gd name="connsiteX1498" fmla="*/ 565640 w 5355892"/>
              <a:gd name="connsiteY1498" fmla="*/ 2464017 h 5715909"/>
              <a:gd name="connsiteX1499" fmla="*/ 568232 w 5355892"/>
              <a:gd name="connsiteY1499" fmla="*/ 2482940 h 5715909"/>
              <a:gd name="connsiteX1500" fmla="*/ 565640 w 5355892"/>
              <a:gd name="connsiteY1500" fmla="*/ 2464017 h 5715909"/>
              <a:gd name="connsiteX1501" fmla="*/ 567346 w 5355892"/>
              <a:gd name="connsiteY1501" fmla="*/ 2449865 h 5715909"/>
              <a:gd name="connsiteX1502" fmla="*/ 573062 w 5355892"/>
              <a:gd name="connsiteY1502" fmla="*/ 2451722 h 5715909"/>
              <a:gd name="connsiteX1503" fmla="*/ 570501 w 5355892"/>
              <a:gd name="connsiteY1503" fmla="*/ 2454210 h 5715909"/>
              <a:gd name="connsiteX1504" fmla="*/ 574313 w 5355892"/>
              <a:gd name="connsiteY1504" fmla="*/ 2455065 h 5715909"/>
              <a:gd name="connsiteX1505" fmla="*/ 576249 w 5355892"/>
              <a:gd name="connsiteY1505" fmla="*/ 2457103 h 5715909"/>
              <a:gd name="connsiteX1506" fmla="*/ 575566 w 5355892"/>
              <a:gd name="connsiteY1506" fmla="*/ 2457836 h 5715909"/>
              <a:gd name="connsiteX1507" fmla="*/ 572999 w 5355892"/>
              <a:gd name="connsiteY1507" fmla="*/ 2460895 h 5715909"/>
              <a:gd name="connsiteX1508" fmla="*/ 565403 w 5355892"/>
              <a:gd name="connsiteY1508" fmla="*/ 2454597 h 5715909"/>
              <a:gd name="connsiteX1509" fmla="*/ 567346 w 5355892"/>
              <a:gd name="connsiteY1509" fmla="*/ 2449865 h 5715909"/>
              <a:gd name="connsiteX1510" fmla="*/ 989593 w 5355892"/>
              <a:gd name="connsiteY1510" fmla="*/ 2444645 h 5715909"/>
              <a:gd name="connsiteX1511" fmla="*/ 989602 w 5355892"/>
              <a:gd name="connsiteY1511" fmla="*/ 2444667 h 5715909"/>
              <a:gd name="connsiteX1512" fmla="*/ 993390 w 5355892"/>
              <a:gd name="connsiteY1512" fmla="*/ 2446207 h 5715909"/>
              <a:gd name="connsiteX1513" fmla="*/ 992836 w 5355892"/>
              <a:gd name="connsiteY1513" fmla="*/ 2445770 h 5715909"/>
              <a:gd name="connsiteX1514" fmla="*/ 999560 w 5355892"/>
              <a:gd name="connsiteY1514" fmla="*/ 2437688 h 5715909"/>
              <a:gd name="connsiteX1515" fmla="*/ 996566 w 5355892"/>
              <a:gd name="connsiteY1515" fmla="*/ 2441345 h 5715909"/>
              <a:gd name="connsiteX1516" fmla="*/ 996452 w 5355892"/>
              <a:gd name="connsiteY1516" fmla="*/ 2442502 h 5715909"/>
              <a:gd name="connsiteX1517" fmla="*/ 998856 w 5355892"/>
              <a:gd name="connsiteY1517" fmla="*/ 2450512 h 5715909"/>
              <a:gd name="connsiteX1518" fmla="*/ 997824 w 5355892"/>
              <a:gd name="connsiteY1518" fmla="*/ 2449700 h 5715909"/>
              <a:gd name="connsiteX1519" fmla="*/ 998848 w 5355892"/>
              <a:gd name="connsiteY1519" fmla="*/ 2458032 h 5715909"/>
              <a:gd name="connsiteX1520" fmla="*/ 991118 w 5355892"/>
              <a:gd name="connsiteY1520" fmla="*/ 2449125 h 5715909"/>
              <a:gd name="connsiteX1521" fmla="*/ 988732 w 5355892"/>
              <a:gd name="connsiteY1521" fmla="*/ 2448868 h 5715909"/>
              <a:gd name="connsiteX1522" fmla="*/ 988464 w 5355892"/>
              <a:gd name="connsiteY1522" fmla="*/ 2451455 h 5715909"/>
              <a:gd name="connsiteX1523" fmla="*/ 991024 w 5355892"/>
              <a:gd name="connsiteY1523" fmla="*/ 2458108 h 5715909"/>
              <a:gd name="connsiteX1524" fmla="*/ 982374 w 5355892"/>
              <a:gd name="connsiteY1524" fmla="*/ 2454959 h 5715909"/>
              <a:gd name="connsiteX1525" fmla="*/ 984134 w 5355892"/>
              <a:gd name="connsiteY1525" fmla="*/ 2458992 h 5715909"/>
              <a:gd name="connsiteX1526" fmla="*/ 988833 w 5355892"/>
              <a:gd name="connsiteY1526" fmla="*/ 2458008 h 5715909"/>
              <a:gd name="connsiteX1527" fmla="*/ 989696 w 5355892"/>
              <a:gd name="connsiteY1527" fmla="*/ 2466562 h 5715909"/>
              <a:gd name="connsiteX1528" fmla="*/ 991847 w 5355892"/>
              <a:gd name="connsiteY1528" fmla="*/ 2468853 h 5715909"/>
              <a:gd name="connsiteX1529" fmla="*/ 989801 w 5355892"/>
              <a:gd name="connsiteY1529" fmla="*/ 2467581 h 5715909"/>
              <a:gd name="connsiteX1530" fmla="*/ 990793 w 5355892"/>
              <a:gd name="connsiteY1530" fmla="*/ 2477386 h 5715909"/>
              <a:gd name="connsiteX1531" fmla="*/ 998959 w 5355892"/>
              <a:gd name="connsiteY1531" fmla="*/ 2489152 h 5715909"/>
              <a:gd name="connsiteX1532" fmla="*/ 999594 w 5355892"/>
              <a:gd name="connsiteY1532" fmla="*/ 2496408 h 5715909"/>
              <a:gd name="connsiteX1533" fmla="*/ 997252 w 5355892"/>
              <a:gd name="connsiteY1533" fmla="*/ 2500675 h 5715909"/>
              <a:gd name="connsiteX1534" fmla="*/ 996986 w 5355892"/>
              <a:gd name="connsiteY1534" fmla="*/ 2500786 h 5715909"/>
              <a:gd name="connsiteX1535" fmla="*/ 997929 w 5355892"/>
              <a:gd name="connsiteY1535" fmla="*/ 2503575 h 5715909"/>
              <a:gd name="connsiteX1536" fmla="*/ 1004459 w 5355892"/>
              <a:gd name="connsiteY1536" fmla="*/ 2507513 h 5715909"/>
              <a:gd name="connsiteX1537" fmla="*/ 1004061 w 5355892"/>
              <a:gd name="connsiteY1537" fmla="*/ 2521712 h 5715909"/>
              <a:gd name="connsiteX1538" fmla="*/ 1005010 w 5355892"/>
              <a:gd name="connsiteY1538" fmla="*/ 2524520 h 5715909"/>
              <a:gd name="connsiteX1539" fmla="*/ 1006446 w 5355892"/>
              <a:gd name="connsiteY1539" fmla="*/ 2533268 h 5715909"/>
              <a:gd name="connsiteX1540" fmla="*/ 1007530 w 5355892"/>
              <a:gd name="connsiteY1540" fmla="*/ 2524730 h 5715909"/>
              <a:gd name="connsiteX1541" fmla="*/ 1006742 w 5355892"/>
              <a:gd name="connsiteY1541" fmla="*/ 2523437 h 5715909"/>
              <a:gd name="connsiteX1542" fmla="*/ 1007925 w 5355892"/>
              <a:gd name="connsiteY1542" fmla="*/ 2521610 h 5715909"/>
              <a:gd name="connsiteX1543" fmla="*/ 1008861 w 5355892"/>
              <a:gd name="connsiteY1543" fmla="*/ 2514239 h 5715909"/>
              <a:gd name="connsiteX1544" fmla="*/ 1011393 w 5355892"/>
              <a:gd name="connsiteY1544" fmla="*/ 2504390 h 5715909"/>
              <a:gd name="connsiteX1545" fmla="*/ 1008031 w 5355892"/>
              <a:gd name="connsiteY1545" fmla="*/ 2496667 h 5715909"/>
              <a:gd name="connsiteX1546" fmla="*/ 1010065 w 5355892"/>
              <a:gd name="connsiteY1546" fmla="*/ 2480269 h 5715909"/>
              <a:gd name="connsiteX1547" fmla="*/ 1016576 w 5355892"/>
              <a:gd name="connsiteY1547" fmla="*/ 2484236 h 5715909"/>
              <a:gd name="connsiteX1548" fmla="*/ 1018207 w 5355892"/>
              <a:gd name="connsiteY1548" fmla="*/ 2477902 h 5715909"/>
              <a:gd name="connsiteX1549" fmla="*/ 1007683 w 5355892"/>
              <a:gd name="connsiteY1549" fmla="*/ 2473704 h 5715909"/>
              <a:gd name="connsiteX1550" fmla="*/ 1006965 w 5355892"/>
              <a:gd name="connsiteY1550" fmla="*/ 2469480 h 5715909"/>
              <a:gd name="connsiteX1551" fmla="*/ 1005162 w 5355892"/>
              <a:gd name="connsiteY1551" fmla="*/ 2471629 h 5715909"/>
              <a:gd name="connsiteX1552" fmla="*/ 998522 w 5355892"/>
              <a:gd name="connsiteY1552" fmla="*/ 2466123 h 5715909"/>
              <a:gd name="connsiteX1553" fmla="*/ 1000221 w 5355892"/>
              <a:gd name="connsiteY1553" fmla="*/ 2461987 h 5715909"/>
              <a:gd name="connsiteX1554" fmla="*/ 1005217 w 5355892"/>
              <a:gd name="connsiteY1554" fmla="*/ 2463610 h 5715909"/>
              <a:gd name="connsiteX1555" fmla="*/ 1002977 w 5355892"/>
              <a:gd name="connsiteY1555" fmla="*/ 2465786 h 5715909"/>
              <a:gd name="connsiteX1556" fmla="*/ 1006311 w 5355892"/>
              <a:gd name="connsiteY1556" fmla="*/ 2466534 h 5715909"/>
              <a:gd name="connsiteX1557" fmla="*/ 1006837 w 5355892"/>
              <a:gd name="connsiteY1557" fmla="*/ 2467088 h 5715909"/>
              <a:gd name="connsiteX1558" fmla="*/ 1010363 w 5355892"/>
              <a:gd name="connsiteY1558" fmla="*/ 2464446 h 5715909"/>
              <a:gd name="connsiteX1559" fmla="*/ 1015829 w 5355892"/>
              <a:gd name="connsiteY1559" fmla="*/ 2462753 h 5715909"/>
              <a:gd name="connsiteX1560" fmla="*/ 1015337 w 5355892"/>
              <a:gd name="connsiteY1560" fmla="*/ 2461394 h 5715909"/>
              <a:gd name="connsiteX1561" fmla="*/ 1017977 w 5355892"/>
              <a:gd name="connsiteY1561" fmla="*/ 2461432 h 5715909"/>
              <a:gd name="connsiteX1562" fmla="*/ 1017108 w 5355892"/>
              <a:gd name="connsiteY1562" fmla="*/ 2458468 h 5715909"/>
              <a:gd name="connsiteX1563" fmla="*/ 1016868 w 5355892"/>
              <a:gd name="connsiteY1563" fmla="*/ 2458263 h 5715909"/>
              <a:gd name="connsiteX1564" fmla="*/ 1015342 w 5355892"/>
              <a:gd name="connsiteY1564" fmla="*/ 2460406 h 5715909"/>
              <a:gd name="connsiteX1565" fmla="*/ 1006663 w 5355892"/>
              <a:gd name="connsiteY1565" fmla="*/ 2462804 h 5715909"/>
              <a:gd name="connsiteX1566" fmla="*/ 1002869 w 5355892"/>
              <a:gd name="connsiteY1566" fmla="*/ 2460157 h 5715909"/>
              <a:gd name="connsiteX1567" fmla="*/ 1005617 w 5355892"/>
              <a:gd name="connsiteY1567" fmla="*/ 2459928 h 5715909"/>
              <a:gd name="connsiteX1568" fmla="*/ 1008981 w 5355892"/>
              <a:gd name="connsiteY1568" fmla="*/ 2451509 h 5715909"/>
              <a:gd name="connsiteX1569" fmla="*/ 999179 w 5355892"/>
              <a:gd name="connsiteY1569" fmla="*/ 2443119 h 5715909"/>
              <a:gd name="connsiteX1570" fmla="*/ 975105 w 5355892"/>
              <a:gd name="connsiteY1570" fmla="*/ 2419970 h 5715909"/>
              <a:gd name="connsiteX1571" fmla="*/ 978311 w 5355892"/>
              <a:gd name="connsiteY1571" fmla="*/ 2439145 h 5715909"/>
              <a:gd name="connsiteX1572" fmla="*/ 980329 w 5355892"/>
              <a:gd name="connsiteY1572" fmla="*/ 2435563 h 5715909"/>
              <a:gd name="connsiteX1573" fmla="*/ 979900 w 5355892"/>
              <a:gd name="connsiteY1573" fmla="*/ 2425354 h 5715909"/>
              <a:gd name="connsiteX1574" fmla="*/ 983647 w 5355892"/>
              <a:gd name="connsiteY1574" fmla="*/ 2429670 h 5715909"/>
              <a:gd name="connsiteX1575" fmla="*/ 986542 w 5355892"/>
              <a:gd name="connsiteY1575" fmla="*/ 2424525 h 5715909"/>
              <a:gd name="connsiteX1576" fmla="*/ 982845 w 5355892"/>
              <a:gd name="connsiteY1576" fmla="*/ 2424668 h 5715909"/>
              <a:gd name="connsiteX1577" fmla="*/ 975105 w 5355892"/>
              <a:gd name="connsiteY1577" fmla="*/ 2419970 h 5715909"/>
              <a:gd name="connsiteX1578" fmla="*/ 1002214 w 5355892"/>
              <a:gd name="connsiteY1578" fmla="*/ 2415403 h 5715909"/>
              <a:gd name="connsiteX1579" fmla="*/ 1000385 w 5355892"/>
              <a:gd name="connsiteY1579" fmla="*/ 2416806 h 5715909"/>
              <a:gd name="connsiteX1580" fmla="*/ 994056 w 5355892"/>
              <a:gd name="connsiteY1580" fmla="*/ 2424389 h 5715909"/>
              <a:gd name="connsiteX1581" fmla="*/ 1003493 w 5355892"/>
              <a:gd name="connsiteY1581" fmla="*/ 2430863 h 5715909"/>
              <a:gd name="connsiteX1582" fmla="*/ 1003061 w 5355892"/>
              <a:gd name="connsiteY1582" fmla="*/ 2431744 h 5715909"/>
              <a:gd name="connsiteX1583" fmla="*/ 1009014 w 5355892"/>
              <a:gd name="connsiteY1583" fmla="*/ 2427786 h 5715909"/>
              <a:gd name="connsiteX1584" fmla="*/ 1003062 w 5355892"/>
              <a:gd name="connsiteY1584" fmla="*/ 2422821 h 5715909"/>
              <a:gd name="connsiteX1585" fmla="*/ 780556 w 5355892"/>
              <a:gd name="connsiteY1585" fmla="*/ 2414963 h 5715909"/>
              <a:gd name="connsiteX1586" fmla="*/ 780321 w 5355892"/>
              <a:gd name="connsiteY1586" fmla="*/ 2428858 h 5715909"/>
              <a:gd name="connsiteX1587" fmla="*/ 782166 w 5355892"/>
              <a:gd name="connsiteY1587" fmla="*/ 2430130 h 5715909"/>
              <a:gd name="connsiteX1588" fmla="*/ 779823 w 5355892"/>
              <a:gd name="connsiteY1588" fmla="*/ 2429912 h 5715909"/>
              <a:gd name="connsiteX1589" fmla="*/ 772649 w 5355892"/>
              <a:gd name="connsiteY1589" fmla="*/ 2427191 h 5715909"/>
              <a:gd name="connsiteX1590" fmla="*/ 774704 w 5355892"/>
              <a:gd name="connsiteY1590" fmla="*/ 2419504 h 5715909"/>
              <a:gd name="connsiteX1591" fmla="*/ 780556 w 5355892"/>
              <a:gd name="connsiteY1591" fmla="*/ 2414963 h 5715909"/>
              <a:gd name="connsiteX1592" fmla="*/ 792754 w 5355892"/>
              <a:gd name="connsiteY1592" fmla="*/ 2402434 h 5715909"/>
              <a:gd name="connsiteX1593" fmla="*/ 792786 w 5355892"/>
              <a:gd name="connsiteY1593" fmla="*/ 2411407 h 5715909"/>
              <a:gd name="connsiteX1594" fmla="*/ 785297 w 5355892"/>
              <a:gd name="connsiteY1594" fmla="*/ 2409669 h 5715909"/>
              <a:gd name="connsiteX1595" fmla="*/ 783646 w 5355892"/>
              <a:gd name="connsiteY1595" fmla="*/ 2406204 h 5715909"/>
              <a:gd name="connsiteX1596" fmla="*/ 792754 w 5355892"/>
              <a:gd name="connsiteY1596" fmla="*/ 2402434 h 5715909"/>
              <a:gd name="connsiteX1597" fmla="*/ 599640 w 5355892"/>
              <a:gd name="connsiteY1597" fmla="*/ 2386547 h 5715909"/>
              <a:gd name="connsiteX1598" fmla="*/ 597677 w 5355892"/>
              <a:gd name="connsiteY1598" fmla="*/ 2428526 h 5715909"/>
              <a:gd name="connsiteX1599" fmla="*/ 588981 w 5355892"/>
              <a:gd name="connsiteY1599" fmla="*/ 2441969 h 5715909"/>
              <a:gd name="connsiteX1600" fmla="*/ 574716 w 5355892"/>
              <a:gd name="connsiteY1600" fmla="*/ 2450800 h 5715909"/>
              <a:gd name="connsiteX1601" fmla="*/ 570376 w 5355892"/>
              <a:gd name="connsiteY1601" fmla="*/ 2447776 h 5715909"/>
              <a:gd name="connsiteX1602" fmla="*/ 573518 w 5355892"/>
              <a:gd name="connsiteY1602" fmla="*/ 2447511 h 5715909"/>
              <a:gd name="connsiteX1603" fmla="*/ 599640 w 5355892"/>
              <a:gd name="connsiteY1603" fmla="*/ 2386547 h 5715909"/>
              <a:gd name="connsiteX1604" fmla="*/ 1281503 w 5355892"/>
              <a:gd name="connsiteY1604" fmla="*/ 2380134 h 5715909"/>
              <a:gd name="connsiteX1605" fmla="*/ 1279192 w 5355892"/>
              <a:gd name="connsiteY1605" fmla="*/ 2405519 h 5715909"/>
              <a:gd name="connsiteX1606" fmla="*/ 1279416 w 5355892"/>
              <a:gd name="connsiteY1606" fmla="*/ 2405412 h 5715909"/>
              <a:gd name="connsiteX1607" fmla="*/ 1285231 w 5355892"/>
              <a:gd name="connsiteY1607" fmla="*/ 2401625 h 5715909"/>
              <a:gd name="connsiteX1608" fmla="*/ 1239695 w 5355892"/>
              <a:gd name="connsiteY1608" fmla="*/ 2371207 h 5715909"/>
              <a:gd name="connsiteX1609" fmla="*/ 1239016 w 5355892"/>
              <a:gd name="connsiteY1609" fmla="*/ 2371377 h 5715909"/>
              <a:gd name="connsiteX1610" fmla="*/ 1239608 w 5355892"/>
              <a:gd name="connsiteY1610" fmla="*/ 2371902 h 5715909"/>
              <a:gd name="connsiteX1611" fmla="*/ 817646 w 5355892"/>
              <a:gd name="connsiteY1611" fmla="*/ 2370245 h 5715909"/>
              <a:gd name="connsiteX1612" fmla="*/ 816680 w 5355892"/>
              <a:gd name="connsiteY1612" fmla="*/ 2374417 h 5715909"/>
              <a:gd name="connsiteX1613" fmla="*/ 804769 w 5355892"/>
              <a:gd name="connsiteY1613" fmla="*/ 2387241 h 5715909"/>
              <a:gd name="connsiteX1614" fmla="*/ 806996 w 5355892"/>
              <a:gd name="connsiteY1614" fmla="*/ 2374387 h 5715909"/>
              <a:gd name="connsiteX1615" fmla="*/ 817646 w 5355892"/>
              <a:gd name="connsiteY1615" fmla="*/ 2370245 h 5715909"/>
              <a:gd name="connsiteX1616" fmla="*/ 575277 w 5355892"/>
              <a:gd name="connsiteY1616" fmla="*/ 2357121 h 5715909"/>
              <a:gd name="connsiteX1617" fmla="*/ 585658 w 5355892"/>
              <a:gd name="connsiteY1617" fmla="*/ 2391054 h 5715909"/>
              <a:gd name="connsiteX1618" fmla="*/ 579149 w 5355892"/>
              <a:gd name="connsiteY1618" fmla="*/ 2401772 h 5715909"/>
              <a:gd name="connsiteX1619" fmla="*/ 575648 w 5355892"/>
              <a:gd name="connsiteY1619" fmla="*/ 2391964 h 5715909"/>
              <a:gd name="connsiteX1620" fmla="*/ 560294 w 5355892"/>
              <a:gd name="connsiteY1620" fmla="*/ 2406862 h 5715909"/>
              <a:gd name="connsiteX1621" fmla="*/ 565785 w 5355892"/>
              <a:gd name="connsiteY1621" fmla="*/ 2436739 h 5715909"/>
              <a:gd name="connsiteX1622" fmla="*/ 554723 w 5355892"/>
              <a:gd name="connsiteY1622" fmla="*/ 2429869 h 5715909"/>
              <a:gd name="connsiteX1623" fmla="*/ 556829 w 5355892"/>
              <a:gd name="connsiteY1623" fmla="*/ 2445428 h 5715909"/>
              <a:gd name="connsiteX1624" fmla="*/ 546933 w 5355892"/>
              <a:gd name="connsiteY1624" fmla="*/ 2441827 h 5715909"/>
              <a:gd name="connsiteX1625" fmla="*/ 557768 w 5355892"/>
              <a:gd name="connsiteY1625" fmla="*/ 2457717 h 5715909"/>
              <a:gd name="connsiteX1626" fmla="*/ 539141 w 5355892"/>
              <a:gd name="connsiteY1626" fmla="*/ 2453785 h 5715909"/>
              <a:gd name="connsiteX1627" fmla="*/ 530638 w 5355892"/>
              <a:gd name="connsiteY1627" fmla="*/ 2444432 h 5715909"/>
              <a:gd name="connsiteX1628" fmla="*/ 575277 w 5355892"/>
              <a:gd name="connsiteY1628" fmla="*/ 2357121 h 5715909"/>
              <a:gd name="connsiteX1629" fmla="*/ 1207166 w 5355892"/>
              <a:gd name="connsiteY1629" fmla="*/ 2344766 h 5715909"/>
              <a:gd name="connsiteX1630" fmla="*/ 1207153 w 5355892"/>
              <a:gd name="connsiteY1630" fmla="*/ 2345749 h 5715909"/>
              <a:gd name="connsiteX1631" fmla="*/ 1208612 w 5355892"/>
              <a:gd name="connsiteY1631" fmla="*/ 2349255 h 5715909"/>
              <a:gd name="connsiteX1632" fmla="*/ 1208455 w 5355892"/>
              <a:gd name="connsiteY1632" fmla="*/ 2347716 h 5715909"/>
              <a:gd name="connsiteX1633" fmla="*/ 1287793 w 5355892"/>
              <a:gd name="connsiteY1633" fmla="*/ 2339584 h 5715909"/>
              <a:gd name="connsiteX1634" fmla="*/ 1287671 w 5355892"/>
              <a:gd name="connsiteY1634" fmla="*/ 2339826 h 5715909"/>
              <a:gd name="connsiteX1635" fmla="*/ 1278699 w 5355892"/>
              <a:gd name="connsiteY1635" fmla="*/ 2365490 h 5715909"/>
              <a:gd name="connsiteX1636" fmla="*/ 1281196 w 5355892"/>
              <a:gd name="connsiteY1636" fmla="*/ 2366425 h 5715909"/>
              <a:gd name="connsiteX1637" fmla="*/ 1287894 w 5355892"/>
              <a:gd name="connsiteY1637" fmla="*/ 2360395 h 5715909"/>
              <a:gd name="connsiteX1638" fmla="*/ 1290779 w 5355892"/>
              <a:gd name="connsiteY1638" fmla="*/ 2353383 h 5715909"/>
              <a:gd name="connsiteX1639" fmla="*/ 587393 w 5355892"/>
              <a:gd name="connsiteY1639" fmla="*/ 2330899 h 5715909"/>
              <a:gd name="connsiteX1640" fmla="*/ 592976 w 5355892"/>
              <a:gd name="connsiteY1640" fmla="*/ 2346482 h 5715909"/>
              <a:gd name="connsiteX1641" fmla="*/ 578209 w 5355892"/>
              <a:gd name="connsiteY1641" fmla="*/ 2348650 h 5715909"/>
              <a:gd name="connsiteX1642" fmla="*/ 587393 w 5355892"/>
              <a:gd name="connsiteY1642" fmla="*/ 2330899 h 5715909"/>
              <a:gd name="connsiteX1643" fmla="*/ 1293527 w 5355892"/>
              <a:gd name="connsiteY1643" fmla="*/ 2328527 h 5715909"/>
              <a:gd name="connsiteX1644" fmla="*/ 1292226 w 5355892"/>
              <a:gd name="connsiteY1644" fmla="*/ 2343104 h 5715909"/>
              <a:gd name="connsiteX1645" fmla="*/ 1297075 w 5355892"/>
              <a:gd name="connsiteY1645" fmla="*/ 2351715 h 5715909"/>
              <a:gd name="connsiteX1646" fmla="*/ 1296697 w 5355892"/>
              <a:gd name="connsiteY1646" fmla="*/ 2383826 h 5715909"/>
              <a:gd name="connsiteX1647" fmla="*/ 1296923 w 5355892"/>
              <a:gd name="connsiteY1647" fmla="*/ 2383740 h 5715909"/>
              <a:gd name="connsiteX1648" fmla="*/ 1299810 w 5355892"/>
              <a:gd name="connsiteY1648" fmla="*/ 2377256 h 5715909"/>
              <a:gd name="connsiteX1649" fmla="*/ 1306567 w 5355892"/>
              <a:gd name="connsiteY1649" fmla="*/ 2362878 h 5715909"/>
              <a:gd name="connsiteX1650" fmla="*/ 1295505 w 5355892"/>
              <a:gd name="connsiteY1650" fmla="*/ 2334394 h 5715909"/>
              <a:gd name="connsiteX1651" fmla="*/ 1237138 w 5355892"/>
              <a:gd name="connsiteY1651" fmla="*/ 2309814 h 5715909"/>
              <a:gd name="connsiteX1652" fmla="*/ 1236474 w 5355892"/>
              <a:gd name="connsiteY1652" fmla="*/ 2314132 h 5715909"/>
              <a:gd name="connsiteX1653" fmla="*/ 1234617 w 5355892"/>
              <a:gd name="connsiteY1653" fmla="*/ 2312212 h 5715909"/>
              <a:gd name="connsiteX1654" fmla="*/ 1234638 w 5355892"/>
              <a:gd name="connsiteY1654" fmla="*/ 2312884 h 5715909"/>
              <a:gd name="connsiteX1655" fmla="*/ 1234834 w 5355892"/>
              <a:gd name="connsiteY1655" fmla="*/ 2365524 h 5715909"/>
              <a:gd name="connsiteX1656" fmla="*/ 1236766 w 5355892"/>
              <a:gd name="connsiteY1656" fmla="*/ 2366587 h 5715909"/>
              <a:gd name="connsiteX1657" fmla="*/ 1240271 w 5355892"/>
              <a:gd name="connsiteY1657" fmla="*/ 2360548 h 5715909"/>
              <a:gd name="connsiteX1658" fmla="*/ 1241075 w 5355892"/>
              <a:gd name="connsiteY1658" fmla="*/ 2360104 h 5715909"/>
              <a:gd name="connsiteX1659" fmla="*/ 1241559 w 5355892"/>
              <a:gd name="connsiteY1659" fmla="*/ 2356197 h 5715909"/>
              <a:gd name="connsiteX1660" fmla="*/ 1238467 w 5355892"/>
              <a:gd name="connsiteY1660" fmla="*/ 2337561 h 5715909"/>
              <a:gd name="connsiteX1661" fmla="*/ 1245370 w 5355892"/>
              <a:gd name="connsiteY1661" fmla="*/ 2328646 h 5715909"/>
              <a:gd name="connsiteX1662" fmla="*/ 982961 w 5355892"/>
              <a:gd name="connsiteY1662" fmla="*/ 2293495 h 5715909"/>
              <a:gd name="connsiteX1663" fmla="*/ 981516 w 5355892"/>
              <a:gd name="connsiteY1663" fmla="*/ 2295344 h 5715909"/>
              <a:gd name="connsiteX1664" fmla="*/ 979228 w 5355892"/>
              <a:gd name="connsiteY1664" fmla="*/ 2296958 h 5715909"/>
              <a:gd name="connsiteX1665" fmla="*/ 977719 w 5355892"/>
              <a:gd name="connsiteY1665" fmla="*/ 2296160 h 5715909"/>
              <a:gd name="connsiteX1666" fmla="*/ 975794 w 5355892"/>
              <a:gd name="connsiteY1666" fmla="*/ 2317222 h 5715909"/>
              <a:gd name="connsiteX1667" fmla="*/ 969788 w 5355892"/>
              <a:gd name="connsiteY1667" fmla="*/ 2311953 h 5715909"/>
              <a:gd name="connsiteX1668" fmla="*/ 968906 w 5355892"/>
              <a:gd name="connsiteY1668" fmla="*/ 2310871 h 5715909"/>
              <a:gd name="connsiteX1669" fmla="*/ 969308 w 5355892"/>
              <a:gd name="connsiteY1669" fmla="*/ 2318342 h 5715909"/>
              <a:gd name="connsiteX1670" fmla="*/ 968467 w 5355892"/>
              <a:gd name="connsiteY1670" fmla="*/ 2328435 h 5715909"/>
              <a:gd name="connsiteX1671" fmla="*/ 965317 w 5355892"/>
              <a:gd name="connsiteY1671" fmla="*/ 2328649 h 5715909"/>
              <a:gd name="connsiteX1672" fmla="*/ 979024 w 5355892"/>
              <a:gd name="connsiteY1672" fmla="*/ 2345155 h 5715909"/>
              <a:gd name="connsiteX1673" fmla="*/ 978511 w 5355892"/>
              <a:gd name="connsiteY1673" fmla="*/ 2372283 h 5715909"/>
              <a:gd name="connsiteX1674" fmla="*/ 969921 w 5355892"/>
              <a:gd name="connsiteY1674" fmla="*/ 2362863 h 5715909"/>
              <a:gd name="connsiteX1675" fmla="*/ 969494 w 5355892"/>
              <a:gd name="connsiteY1675" fmla="*/ 2385471 h 5715909"/>
              <a:gd name="connsiteX1676" fmla="*/ 980807 w 5355892"/>
              <a:gd name="connsiteY1676" fmla="*/ 2383371 h 5715909"/>
              <a:gd name="connsiteX1677" fmla="*/ 982760 w 5355892"/>
              <a:gd name="connsiteY1677" fmla="*/ 2412543 h 5715909"/>
              <a:gd name="connsiteX1678" fmla="*/ 980550 w 5355892"/>
              <a:gd name="connsiteY1678" fmla="*/ 2396936 h 5715909"/>
              <a:gd name="connsiteX1679" fmla="*/ 969321 w 5355892"/>
              <a:gd name="connsiteY1679" fmla="*/ 2394512 h 5715909"/>
              <a:gd name="connsiteX1680" fmla="*/ 972937 w 5355892"/>
              <a:gd name="connsiteY1680" fmla="*/ 2410424 h 5715909"/>
              <a:gd name="connsiteX1681" fmla="*/ 987325 w 5355892"/>
              <a:gd name="connsiteY1681" fmla="*/ 2423136 h 5715909"/>
              <a:gd name="connsiteX1682" fmla="*/ 988406 w 5355892"/>
              <a:gd name="connsiteY1682" fmla="*/ 2421214 h 5715909"/>
              <a:gd name="connsiteX1683" fmla="*/ 995914 w 5355892"/>
              <a:gd name="connsiteY1683" fmla="*/ 2405069 h 5715909"/>
              <a:gd name="connsiteX1684" fmla="*/ 992718 w 5355892"/>
              <a:gd name="connsiteY1684" fmla="*/ 2403893 h 5715909"/>
              <a:gd name="connsiteX1685" fmla="*/ 986766 w 5355892"/>
              <a:gd name="connsiteY1685" fmla="*/ 2387477 h 5715909"/>
              <a:gd name="connsiteX1686" fmla="*/ 986004 w 5355892"/>
              <a:gd name="connsiteY1686" fmla="*/ 2361589 h 5715909"/>
              <a:gd name="connsiteX1687" fmla="*/ 992256 w 5355892"/>
              <a:gd name="connsiteY1687" fmla="*/ 2362180 h 5715909"/>
              <a:gd name="connsiteX1688" fmla="*/ 994098 w 5355892"/>
              <a:gd name="connsiteY1688" fmla="*/ 2362354 h 5715909"/>
              <a:gd name="connsiteX1689" fmla="*/ 990084 w 5355892"/>
              <a:gd name="connsiteY1689" fmla="*/ 2347341 h 5715909"/>
              <a:gd name="connsiteX1690" fmla="*/ 982687 w 5355892"/>
              <a:gd name="connsiteY1690" fmla="*/ 2338175 h 5715909"/>
              <a:gd name="connsiteX1691" fmla="*/ 986473 w 5355892"/>
              <a:gd name="connsiteY1691" fmla="*/ 2333832 h 5715909"/>
              <a:gd name="connsiteX1692" fmla="*/ 983818 w 5355892"/>
              <a:gd name="connsiteY1692" fmla="*/ 2323901 h 5715909"/>
              <a:gd name="connsiteX1693" fmla="*/ 986608 w 5355892"/>
              <a:gd name="connsiteY1693" fmla="*/ 2324732 h 5715909"/>
              <a:gd name="connsiteX1694" fmla="*/ 658497 w 5355892"/>
              <a:gd name="connsiteY1694" fmla="*/ 2275180 h 5715909"/>
              <a:gd name="connsiteX1695" fmla="*/ 650786 w 5355892"/>
              <a:gd name="connsiteY1695" fmla="*/ 2287083 h 5715909"/>
              <a:gd name="connsiteX1696" fmla="*/ 642058 w 5355892"/>
              <a:gd name="connsiteY1696" fmla="*/ 2286706 h 5715909"/>
              <a:gd name="connsiteX1697" fmla="*/ 646624 w 5355892"/>
              <a:gd name="connsiteY1697" fmla="*/ 2276197 h 5715909"/>
              <a:gd name="connsiteX1698" fmla="*/ 658497 w 5355892"/>
              <a:gd name="connsiteY1698" fmla="*/ 2275180 h 5715909"/>
              <a:gd name="connsiteX1699" fmla="*/ 980006 w 5355892"/>
              <a:gd name="connsiteY1699" fmla="*/ 2274754 h 5715909"/>
              <a:gd name="connsiteX1700" fmla="*/ 980197 w 5355892"/>
              <a:gd name="connsiteY1700" fmla="*/ 2278191 h 5715909"/>
              <a:gd name="connsiteX1701" fmla="*/ 981461 w 5355892"/>
              <a:gd name="connsiteY1701" fmla="*/ 2279395 h 5715909"/>
              <a:gd name="connsiteX1702" fmla="*/ 981270 w 5355892"/>
              <a:gd name="connsiteY1702" fmla="*/ 2275486 h 5715909"/>
              <a:gd name="connsiteX1703" fmla="*/ 1189465 w 5355892"/>
              <a:gd name="connsiteY1703" fmla="*/ 2270525 h 5715909"/>
              <a:gd name="connsiteX1704" fmla="*/ 1195059 w 5355892"/>
              <a:gd name="connsiteY1704" fmla="*/ 2289800 h 5715909"/>
              <a:gd name="connsiteX1705" fmla="*/ 1196279 w 5355892"/>
              <a:gd name="connsiteY1705" fmla="*/ 2316355 h 5715909"/>
              <a:gd name="connsiteX1706" fmla="*/ 1201229 w 5355892"/>
              <a:gd name="connsiteY1706" fmla="*/ 2318462 h 5715909"/>
              <a:gd name="connsiteX1707" fmla="*/ 1203622 w 5355892"/>
              <a:gd name="connsiteY1707" fmla="*/ 2305251 h 5715909"/>
              <a:gd name="connsiteX1708" fmla="*/ 1203641 w 5355892"/>
              <a:gd name="connsiteY1708" fmla="*/ 2305098 h 5715909"/>
              <a:gd name="connsiteX1709" fmla="*/ 1198141 w 5355892"/>
              <a:gd name="connsiteY1709" fmla="*/ 2304219 h 5715909"/>
              <a:gd name="connsiteX1710" fmla="*/ 1203847 w 5355892"/>
              <a:gd name="connsiteY1710" fmla="*/ 2300096 h 5715909"/>
              <a:gd name="connsiteX1711" fmla="*/ 1204279 w 5355892"/>
              <a:gd name="connsiteY1711" fmla="*/ 2300067 h 5715909"/>
              <a:gd name="connsiteX1712" fmla="*/ 1205617 w 5355892"/>
              <a:gd name="connsiteY1712" fmla="*/ 2289522 h 5715909"/>
              <a:gd name="connsiteX1713" fmla="*/ 1200316 w 5355892"/>
              <a:gd name="connsiteY1713" fmla="*/ 2289529 h 5715909"/>
              <a:gd name="connsiteX1714" fmla="*/ 1193369 w 5355892"/>
              <a:gd name="connsiteY1714" fmla="*/ 2274853 h 5715909"/>
              <a:gd name="connsiteX1715" fmla="*/ 1270551 w 5355892"/>
              <a:gd name="connsiteY1715" fmla="*/ 2260345 h 5715909"/>
              <a:gd name="connsiteX1716" fmla="*/ 1271550 w 5355892"/>
              <a:gd name="connsiteY1716" fmla="*/ 2293814 h 5715909"/>
              <a:gd name="connsiteX1717" fmla="*/ 1271722 w 5355892"/>
              <a:gd name="connsiteY1717" fmla="*/ 2339416 h 5715909"/>
              <a:gd name="connsiteX1718" fmla="*/ 1275040 w 5355892"/>
              <a:gd name="connsiteY1718" fmla="*/ 2337488 h 5715909"/>
              <a:gd name="connsiteX1719" fmla="*/ 1281510 w 5355892"/>
              <a:gd name="connsiteY1719" fmla="*/ 2317571 h 5715909"/>
              <a:gd name="connsiteX1720" fmla="*/ 1283770 w 5355892"/>
              <a:gd name="connsiteY1720" fmla="*/ 2314287 h 5715909"/>
              <a:gd name="connsiteX1721" fmla="*/ 1282873 w 5355892"/>
              <a:gd name="connsiteY1721" fmla="*/ 2307795 h 5715909"/>
              <a:gd name="connsiteX1722" fmla="*/ 1283293 w 5355892"/>
              <a:gd name="connsiteY1722" fmla="*/ 2298156 h 5715909"/>
              <a:gd name="connsiteX1723" fmla="*/ 648257 w 5355892"/>
              <a:gd name="connsiteY1723" fmla="*/ 2245723 h 5715909"/>
              <a:gd name="connsiteX1724" fmla="*/ 624443 w 5355892"/>
              <a:gd name="connsiteY1724" fmla="*/ 2299775 h 5715909"/>
              <a:gd name="connsiteX1725" fmla="*/ 633207 w 5355892"/>
              <a:gd name="connsiteY1725" fmla="*/ 2316768 h 5715909"/>
              <a:gd name="connsiteX1726" fmla="*/ 627759 w 5355892"/>
              <a:gd name="connsiteY1726" fmla="*/ 2318666 h 5715909"/>
              <a:gd name="connsiteX1727" fmla="*/ 626584 w 5355892"/>
              <a:gd name="connsiteY1727" fmla="*/ 2315386 h 5715909"/>
              <a:gd name="connsiteX1728" fmla="*/ 606819 w 5355892"/>
              <a:gd name="connsiteY1728" fmla="*/ 2303610 h 5715909"/>
              <a:gd name="connsiteX1729" fmla="*/ 648257 w 5355892"/>
              <a:gd name="connsiteY1729" fmla="*/ 2245723 h 5715909"/>
              <a:gd name="connsiteX1730" fmla="*/ 669737 w 5355892"/>
              <a:gd name="connsiteY1730" fmla="*/ 2242571 h 5715909"/>
              <a:gd name="connsiteX1731" fmla="*/ 671890 w 5355892"/>
              <a:gd name="connsiteY1731" fmla="*/ 2253746 h 5715909"/>
              <a:gd name="connsiteX1732" fmla="*/ 666148 w 5355892"/>
              <a:gd name="connsiteY1732" fmla="*/ 2246052 h 5715909"/>
              <a:gd name="connsiteX1733" fmla="*/ 669737 w 5355892"/>
              <a:gd name="connsiteY1733" fmla="*/ 2242571 h 5715909"/>
              <a:gd name="connsiteX1734" fmla="*/ 1360671 w 5355892"/>
              <a:gd name="connsiteY1734" fmla="*/ 2235039 h 5715909"/>
              <a:gd name="connsiteX1735" fmla="*/ 1359666 w 5355892"/>
              <a:gd name="connsiteY1735" fmla="*/ 2236028 h 5715909"/>
              <a:gd name="connsiteX1736" fmla="*/ 1360680 w 5355892"/>
              <a:gd name="connsiteY1736" fmla="*/ 2241153 h 5715909"/>
              <a:gd name="connsiteX1737" fmla="*/ 1360738 w 5355892"/>
              <a:gd name="connsiteY1737" fmla="*/ 2240896 h 5715909"/>
              <a:gd name="connsiteX1738" fmla="*/ 1366713 w 5355892"/>
              <a:gd name="connsiteY1738" fmla="*/ 2239865 h 5715909"/>
              <a:gd name="connsiteX1739" fmla="*/ 1365617 w 5355892"/>
              <a:gd name="connsiteY1739" fmla="*/ 2236971 h 5715909"/>
              <a:gd name="connsiteX1740" fmla="*/ 1365505 w 5355892"/>
              <a:gd name="connsiteY1740" fmla="*/ 2236542 h 5715909"/>
              <a:gd name="connsiteX1741" fmla="*/ 1364964 w 5355892"/>
              <a:gd name="connsiteY1741" fmla="*/ 2235826 h 5715909"/>
              <a:gd name="connsiteX1742" fmla="*/ 1182284 w 5355892"/>
              <a:gd name="connsiteY1742" fmla="*/ 2204684 h 5715909"/>
              <a:gd name="connsiteX1743" fmla="*/ 1191034 w 5355892"/>
              <a:gd name="connsiteY1743" fmla="*/ 2206050 h 5715909"/>
              <a:gd name="connsiteX1744" fmla="*/ 1196838 w 5355892"/>
              <a:gd name="connsiteY1744" fmla="*/ 2210598 h 5715909"/>
              <a:gd name="connsiteX1745" fmla="*/ 1206322 w 5355892"/>
              <a:gd name="connsiteY1745" fmla="*/ 2243654 h 5715909"/>
              <a:gd name="connsiteX1746" fmla="*/ 1193327 w 5355892"/>
              <a:gd name="connsiteY1746" fmla="*/ 2246160 h 5715909"/>
              <a:gd name="connsiteX1747" fmla="*/ 1190924 w 5355892"/>
              <a:gd name="connsiteY1747" fmla="*/ 2246188 h 5715909"/>
              <a:gd name="connsiteX1748" fmla="*/ 1182698 w 5355892"/>
              <a:gd name="connsiteY1748" fmla="*/ 2236000 h 5715909"/>
              <a:gd name="connsiteX1749" fmla="*/ 1182284 w 5355892"/>
              <a:gd name="connsiteY1749" fmla="*/ 2204684 h 5715909"/>
              <a:gd name="connsiteX1750" fmla="*/ 981963 w 5355892"/>
              <a:gd name="connsiteY1750" fmla="*/ 2198815 h 5715909"/>
              <a:gd name="connsiteX1751" fmla="*/ 978336 w 5355892"/>
              <a:gd name="connsiteY1751" fmla="*/ 2201806 h 5715909"/>
              <a:gd name="connsiteX1752" fmla="*/ 977915 w 5355892"/>
              <a:gd name="connsiteY1752" fmla="*/ 2220492 h 5715909"/>
              <a:gd name="connsiteX1753" fmla="*/ 980951 w 5355892"/>
              <a:gd name="connsiteY1753" fmla="*/ 2221396 h 5715909"/>
              <a:gd name="connsiteX1754" fmla="*/ 985746 w 5355892"/>
              <a:gd name="connsiteY1754" fmla="*/ 2210659 h 5715909"/>
              <a:gd name="connsiteX1755" fmla="*/ 985527 w 5355892"/>
              <a:gd name="connsiteY1755" fmla="*/ 2205528 h 5715909"/>
              <a:gd name="connsiteX1756" fmla="*/ 984337 w 5355892"/>
              <a:gd name="connsiteY1756" fmla="*/ 2204882 h 5715909"/>
              <a:gd name="connsiteX1757" fmla="*/ 981963 w 5355892"/>
              <a:gd name="connsiteY1757" fmla="*/ 2198815 h 5715909"/>
              <a:gd name="connsiteX1758" fmla="*/ 964932 w 5355892"/>
              <a:gd name="connsiteY1758" fmla="*/ 2196279 h 5715909"/>
              <a:gd name="connsiteX1759" fmla="*/ 961686 w 5355892"/>
              <a:gd name="connsiteY1759" fmla="*/ 2202199 h 5715909"/>
              <a:gd name="connsiteX1760" fmla="*/ 967046 w 5355892"/>
              <a:gd name="connsiteY1760" fmla="*/ 2200329 h 5715909"/>
              <a:gd name="connsiteX1761" fmla="*/ 967572 w 5355892"/>
              <a:gd name="connsiteY1761" fmla="*/ 2200177 h 5715909"/>
              <a:gd name="connsiteX1762" fmla="*/ 967206 w 5355892"/>
              <a:gd name="connsiteY1762" fmla="*/ 2196456 h 5715909"/>
              <a:gd name="connsiteX1763" fmla="*/ 983842 w 5355892"/>
              <a:gd name="connsiteY1763" fmla="*/ 2188792 h 5715909"/>
              <a:gd name="connsiteX1764" fmla="*/ 984854 w 5355892"/>
              <a:gd name="connsiteY1764" fmla="*/ 2189783 h 5715909"/>
              <a:gd name="connsiteX1765" fmla="*/ 984828 w 5355892"/>
              <a:gd name="connsiteY1765" fmla="*/ 2189157 h 5715909"/>
              <a:gd name="connsiteX1766" fmla="*/ 1184218 w 5355892"/>
              <a:gd name="connsiteY1766" fmla="*/ 2185945 h 5715909"/>
              <a:gd name="connsiteX1767" fmla="*/ 1191819 w 5355892"/>
              <a:gd name="connsiteY1767" fmla="*/ 2205907 h 5715909"/>
              <a:gd name="connsiteX1768" fmla="*/ 1184218 w 5355892"/>
              <a:gd name="connsiteY1768" fmla="*/ 2185945 h 5715909"/>
              <a:gd name="connsiteX1769" fmla="*/ 1337534 w 5355892"/>
              <a:gd name="connsiteY1769" fmla="*/ 2185134 h 5715909"/>
              <a:gd name="connsiteX1770" fmla="*/ 1343470 w 5355892"/>
              <a:gd name="connsiteY1770" fmla="*/ 2187414 h 5715909"/>
              <a:gd name="connsiteX1771" fmla="*/ 1345131 w 5355892"/>
              <a:gd name="connsiteY1771" fmla="*/ 2190627 h 5715909"/>
              <a:gd name="connsiteX1772" fmla="*/ 1342974 w 5355892"/>
              <a:gd name="connsiteY1772" fmla="*/ 2191111 h 5715909"/>
              <a:gd name="connsiteX1773" fmla="*/ 1336945 w 5355892"/>
              <a:gd name="connsiteY1773" fmla="*/ 2193744 h 5715909"/>
              <a:gd name="connsiteX1774" fmla="*/ 1332408 w 5355892"/>
              <a:gd name="connsiteY1774" fmla="*/ 2185285 h 5715909"/>
              <a:gd name="connsiteX1775" fmla="*/ 1337534 w 5355892"/>
              <a:gd name="connsiteY1775" fmla="*/ 2185134 h 5715909"/>
              <a:gd name="connsiteX1776" fmla="*/ 966175 w 5355892"/>
              <a:gd name="connsiteY1776" fmla="*/ 2166344 h 5715909"/>
              <a:gd name="connsiteX1777" fmla="*/ 971079 w 5355892"/>
              <a:gd name="connsiteY1777" fmla="*/ 2174871 h 5715909"/>
              <a:gd name="connsiteX1778" fmla="*/ 970211 w 5355892"/>
              <a:gd name="connsiteY1778" fmla="*/ 2166991 h 5715909"/>
              <a:gd name="connsiteX1779" fmla="*/ 1241368 w 5355892"/>
              <a:gd name="connsiteY1779" fmla="*/ 2164087 h 5715909"/>
              <a:gd name="connsiteX1780" fmla="*/ 1236751 w 5355892"/>
              <a:gd name="connsiteY1780" fmla="*/ 2170199 h 5715909"/>
              <a:gd name="connsiteX1781" fmla="*/ 1224282 w 5355892"/>
              <a:gd name="connsiteY1781" fmla="*/ 2214750 h 5715909"/>
              <a:gd name="connsiteX1782" fmla="*/ 1223767 w 5355892"/>
              <a:gd name="connsiteY1782" fmla="*/ 2241878 h 5715909"/>
              <a:gd name="connsiteX1783" fmla="*/ 1226670 w 5355892"/>
              <a:gd name="connsiteY1783" fmla="*/ 2243435 h 5715909"/>
              <a:gd name="connsiteX1784" fmla="*/ 1225744 w 5355892"/>
              <a:gd name="connsiteY1784" fmla="*/ 2241810 h 5715909"/>
              <a:gd name="connsiteX1785" fmla="*/ 1226868 w 5355892"/>
              <a:gd name="connsiteY1785" fmla="*/ 2243425 h 5715909"/>
              <a:gd name="connsiteX1786" fmla="*/ 1232529 w 5355892"/>
              <a:gd name="connsiteY1786" fmla="*/ 2242254 h 5715909"/>
              <a:gd name="connsiteX1787" fmla="*/ 1232820 w 5355892"/>
              <a:gd name="connsiteY1787" fmla="*/ 2251982 h 5715909"/>
              <a:gd name="connsiteX1788" fmla="*/ 1237416 w 5355892"/>
              <a:gd name="connsiteY1788" fmla="*/ 2258586 h 5715909"/>
              <a:gd name="connsiteX1789" fmla="*/ 1232847 w 5355892"/>
              <a:gd name="connsiteY1789" fmla="*/ 2252919 h 5715909"/>
              <a:gd name="connsiteX1790" fmla="*/ 1233458 w 5355892"/>
              <a:gd name="connsiteY1790" fmla="*/ 2273381 h 5715909"/>
              <a:gd name="connsiteX1791" fmla="*/ 1239821 w 5355892"/>
              <a:gd name="connsiteY1791" fmla="*/ 2290123 h 5715909"/>
              <a:gd name="connsiteX1792" fmla="*/ 1240536 w 5355892"/>
              <a:gd name="connsiteY1792" fmla="*/ 2286179 h 5715909"/>
              <a:gd name="connsiteX1793" fmla="*/ 1243665 w 5355892"/>
              <a:gd name="connsiteY1793" fmla="*/ 2261508 h 5715909"/>
              <a:gd name="connsiteX1794" fmla="*/ 1246017 w 5355892"/>
              <a:gd name="connsiteY1794" fmla="*/ 2236478 h 5715909"/>
              <a:gd name="connsiteX1795" fmla="*/ 1255719 w 5355892"/>
              <a:gd name="connsiteY1795" fmla="*/ 2214455 h 5715909"/>
              <a:gd name="connsiteX1796" fmla="*/ 1255732 w 5355892"/>
              <a:gd name="connsiteY1796" fmla="*/ 2213913 h 5715909"/>
              <a:gd name="connsiteX1797" fmla="*/ 1253901 w 5355892"/>
              <a:gd name="connsiteY1797" fmla="*/ 2208860 h 5715909"/>
              <a:gd name="connsiteX1798" fmla="*/ 1251073 w 5355892"/>
              <a:gd name="connsiteY1798" fmla="*/ 2201063 h 5715909"/>
              <a:gd name="connsiteX1799" fmla="*/ 1251645 w 5355892"/>
              <a:gd name="connsiteY1799" fmla="*/ 2201071 h 5715909"/>
              <a:gd name="connsiteX1800" fmla="*/ 1246366 w 5355892"/>
              <a:gd name="connsiteY1800" fmla="*/ 2184013 h 5715909"/>
              <a:gd name="connsiteX1801" fmla="*/ 1253468 w 5355892"/>
              <a:gd name="connsiteY1801" fmla="*/ 2181005 h 5715909"/>
              <a:gd name="connsiteX1802" fmla="*/ 1253760 w 5355892"/>
              <a:gd name="connsiteY1802" fmla="*/ 2180760 h 5715909"/>
              <a:gd name="connsiteX1803" fmla="*/ 1254052 w 5355892"/>
              <a:gd name="connsiteY1803" fmla="*/ 2175980 h 5715909"/>
              <a:gd name="connsiteX1804" fmla="*/ 1254178 w 5355892"/>
              <a:gd name="connsiteY1804" fmla="*/ 2173917 h 5715909"/>
              <a:gd name="connsiteX1805" fmla="*/ 1247462 w 5355892"/>
              <a:gd name="connsiteY1805" fmla="*/ 2167414 h 5715909"/>
              <a:gd name="connsiteX1806" fmla="*/ 738710 w 5355892"/>
              <a:gd name="connsiteY1806" fmla="*/ 2162231 h 5715909"/>
              <a:gd name="connsiteX1807" fmla="*/ 731998 w 5355892"/>
              <a:gd name="connsiteY1807" fmla="*/ 2172923 h 5715909"/>
              <a:gd name="connsiteX1808" fmla="*/ 719608 w 5355892"/>
              <a:gd name="connsiteY1808" fmla="*/ 2176582 h 5715909"/>
              <a:gd name="connsiteX1809" fmla="*/ 723931 w 5355892"/>
              <a:gd name="connsiteY1809" fmla="*/ 2165072 h 5715909"/>
              <a:gd name="connsiteX1810" fmla="*/ 738710 w 5355892"/>
              <a:gd name="connsiteY1810" fmla="*/ 2162231 h 5715909"/>
              <a:gd name="connsiteX1811" fmla="*/ 949618 w 5355892"/>
              <a:gd name="connsiteY1811" fmla="*/ 2124882 h 5715909"/>
              <a:gd name="connsiteX1812" fmla="*/ 949510 w 5355892"/>
              <a:gd name="connsiteY1812" fmla="*/ 2125802 h 5715909"/>
              <a:gd name="connsiteX1813" fmla="*/ 950113 w 5355892"/>
              <a:gd name="connsiteY1813" fmla="*/ 2129494 h 5715909"/>
              <a:gd name="connsiteX1814" fmla="*/ 952445 w 5355892"/>
              <a:gd name="connsiteY1814" fmla="*/ 2126341 h 5715909"/>
              <a:gd name="connsiteX1815" fmla="*/ 803120 w 5355892"/>
              <a:gd name="connsiteY1815" fmla="*/ 2112495 h 5715909"/>
              <a:gd name="connsiteX1816" fmla="*/ 805388 w 5355892"/>
              <a:gd name="connsiteY1816" fmla="*/ 2129038 h 5715909"/>
              <a:gd name="connsiteX1817" fmla="*/ 803120 w 5355892"/>
              <a:gd name="connsiteY1817" fmla="*/ 2112495 h 5715909"/>
              <a:gd name="connsiteX1818" fmla="*/ 804612 w 5355892"/>
              <a:gd name="connsiteY1818" fmla="*/ 2100123 h 5715909"/>
              <a:gd name="connsiteX1819" fmla="*/ 809610 w 5355892"/>
              <a:gd name="connsiteY1819" fmla="*/ 2101746 h 5715909"/>
              <a:gd name="connsiteX1820" fmla="*/ 807370 w 5355892"/>
              <a:gd name="connsiteY1820" fmla="*/ 2103922 h 5715909"/>
              <a:gd name="connsiteX1821" fmla="*/ 810703 w 5355892"/>
              <a:gd name="connsiteY1821" fmla="*/ 2104670 h 5715909"/>
              <a:gd name="connsiteX1822" fmla="*/ 812395 w 5355892"/>
              <a:gd name="connsiteY1822" fmla="*/ 2106452 h 5715909"/>
              <a:gd name="connsiteX1823" fmla="*/ 811799 w 5355892"/>
              <a:gd name="connsiteY1823" fmla="*/ 2107090 h 5715909"/>
              <a:gd name="connsiteX1824" fmla="*/ 809555 w 5355892"/>
              <a:gd name="connsiteY1824" fmla="*/ 2109766 h 5715909"/>
              <a:gd name="connsiteX1825" fmla="*/ 802913 w 5355892"/>
              <a:gd name="connsiteY1825" fmla="*/ 2104260 h 5715909"/>
              <a:gd name="connsiteX1826" fmla="*/ 804612 w 5355892"/>
              <a:gd name="connsiteY1826" fmla="*/ 2100123 h 5715909"/>
              <a:gd name="connsiteX1827" fmla="*/ 1317376 w 5355892"/>
              <a:gd name="connsiteY1827" fmla="*/ 2092456 h 5715909"/>
              <a:gd name="connsiteX1828" fmla="*/ 1312779 w 5355892"/>
              <a:gd name="connsiteY1828" fmla="*/ 2135163 h 5715909"/>
              <a:gd name="connsiteX1829" fmla="*/ 1306037 w 5355892"/>
              <a:gd name="connsiteY1829" fmla="*/ 2168735 h 5715909"/>
              <a:gd name="connsiteX1830" fmla="*/ 1309226 w 5355892"/>
              <a:gd name="connsiteY1830" fmla="*/ 2171847 h 5715909"/>
              <a:gd name="connsiteX1831" fmla="*/ 1317070 w 5355892"/>
              <a:gd name="connsiteY1831" fmla="*/ 2212503 h 5715909"/>
              <a:gd name="connsiteX1832" fmla="*/ 1331165 w 5355892"/>
              <a:gd name="connsiteY1832" fmla="*/ 2243994 h 5715909"/>
              <a:gd name="connsiteX1833" fmla="*/ 1332843 w 5355892"/>
              <a:gd name="connsiteY1833" fmla="*/ 2246084 h 5715909"/>
              <a:gd name="connsiteX1834" fmla="*/ 1332999 w 5355892"/>
              <a:gd name="connsiteY1834" fmla="*/ 2248089 h 5715909"/>
              <a:gd name="connsiteX1835" fmla="*/ 1335249 w 5355892"/>
              <a:gd name="connsiteY1835" fmla="*/ 2253120 h 5715909"/>
              <a:gd name="connsiteX1836" fmla="*/ 1335590 w 5355892"/>
              <a:gd name="connsiteY1836" fmla="*/ 2254798 h 5715909"/>
              <a:gd name="connsiteX1837" fmla="*/ 1336990 w 5355892"/>
              <a:gd name="connsiteY1837" fmla="*/ 2252262 h 5715909"/>
              <a:gd name="connsiteX1838" fmla="*/ 1337065 w 5355892"/>
              <a:gd name="connsiteY1838" fmla="*/ 2250155 h 5715909"/>
              <a:gd name="connsiteX1839" fmla="*/ 1338190 w 5355892"/>
              <a:gd name="connsiteY1839" fmla="*/ 2241303 h 5715909"/>
              <a:gd name="connsiteX1840" fmla="*/ 1346726 w 5355892"/>
              <a:gd name="connsiteY1840" fmla="*/ 2234590 h 5715909"/>
              <a:gd name="connsiteX1841" fmla="*/ 1347960 w 5355892"/>
              <a:gd name="connsiteY1841" fmla="*/ 2232348 h 5715909"/>
              <a:gd name="connsiteX1842" fmla="*/ 1348302 w 5355892"/>
              <a:gd name="connsiteY1842" fmla="*/ 2233351 h 5715909"/>
              <a:gd name="connsiteX1843" fmla="*/ 1352300 w 5355892"/>
              <a:gd name="connsiteY1843" fmla="*/ 2230206 h 5715909"/>
              <a:gd name="connsiteX1844" fmla="*/ 1348250 w 5355892"/>
              <a:gd name="connsiteY1844" fmla="*/ 2220067 h 5715909"/>
              <a:gd name="connsiteX1845" fmla="*/ 1355566 w 5355892"/>
              <a:gd name="connsiteY1845" fmla="*/ 2215269 h 5715909"/>
              <a:gd name="connsiteX1846" fmla="*/ 1357680 w 5355892"/>
              <a:gd name="connsiteY1846" fmla="*/ 2225976 h 5715909"/>
              <a:gd name="connsiteX1847" fmla="*/ 1359313 w 5355892"/>
              <a:gd name="connsiteY1847" fmla="*/ 2224691 h 5715909"/>
              <a:gd name="connsiteX1848" fmla="*/ 1360456 w 5355892"/>
              <a:gd name="connsiteY1848" fmla="*/ 2229402 h 5715909"/>
              <a:gd name="connsiteX1849" fmla="*/ 1361007 w 5355892"/>
              <a:gd name="connsiteY1849" fmla="*/ 2230490 h 5715909"/>
              <a:gd name="connsiteX1850" fmla="*/ 1363198 w 5355892"/>
              <a:gd name="connsiteY1850" fmla="*/ 2225334 h 5715909"/>
              <a:gd name="connsiteX1851" fmla="*/ 1358389 w 5355892"/>
              <a:gd name="connsiteY1851" fmla="*/ 2221794 h 5715909"/>
              <a:gd name="connsiteX1852" fmla="*/ 1351504 w 5355892"/>
              <a:gd name="connsiteY1852" fmla="*/ 2188532 h 5715909"/>
              <a:gd name="connsiteX1853" fmla="*/ 1350462 w 5355892"/>
              <a:gd name="connsiteY1853" fmla="*/ 2165961 h 5715909"/>
              <a:gd name="connsiteX1854" fmla="*/ 1347811 w 5355892"/>
              <a:gd name="connsiteY1854" fmla="*/ 2151844 h 5715909"/>
              <a:gd name="connsiteX1855" fmla="*/ 1342420 w 5355892"/>
              <a:gd name="connsiteY1855" fmla="*/ 2130844 h 5715909"/>
              <a:gd name="connsiteX1856" fmla="*/ 1333566 w 5355892"/>
              <a:gd name="connsiteY1856" fmla="*/ 2108830 h 5715909"/>
              <a:gd name="connsiteX1857" fmla="*/ 991016 w 5355892"/>
              <a:gd name="connsiteY1857" fmla="*/ 2069610 h 5715909"/>
              <a:gd name="connsiteX1858" fmla="*/ 990810 w 5355892"/>
              <a:gd name="connsiteY1858" fmla="*/ 2081757 h 5715909"/>
              <a:gd name="connsiteX1859" fmla="*/ 992422 w 5355892"/>
              <a:gd name="connsiteY1859" fmla="*/ 2082869 h 5715909"/>
              <a:gd name="connsiteX1860" fmla="*/ 990375 w 5355892"/>
              <a:gd name="connsiteY1860" fmla="*/ 2082678 h 5715909"/>
              <a:gd name="connsiteX1861" fmla="*/ 984101 w 5355892"/>
              <a:gd name="connsiteY1861" fmla="*/ 2080300 h 5715909"/>
              <a:gd name="connsiteX1862" fmla="*/ 985898 w 5355892"/>
              <a:gd name="connsiteY1862" fmla="*/ 2073577 h 5715909"/>
              <a:gd name="connsiteX1863" fmla="*/ 991016 w 5355892"/>
              <a:gd name="connsiteY1863" fmla="*/ 2069610 h 5715909"/>
              <a:gd name="connsiteX1864" fmla="*/ 1307628 w 5355892"/>
              <a:gd name="connsiteY1864" fmla="*/ 2045369 h 5715909"/>
              <a:gd name="connsiteX1865" fmla="*/ 1306250 w 5355892"/>
              <a:gd name="connsiteY1865" fmla="*/ 2057101 h 5715909"/>
              <a:gd name="connsiteX1866" fmla="*/ 1296932 w 5355892"/>
              <a:gd name="connsiteY1866" fmla="*/ 2094435 h 5715909"/>
              <a:gd name="connsiteX1867" fmla="*/ 1303227 w 5355892"/>
              <a:gd name="connsiteY1867" fmla="*/ 2092767 h 5715909"/>
              <a:gd name="connsiteX1868" fmla="*/ 1301212 w 5355892"/>
              <a:gd name="connsiteY1868" fmla="*/ 2108245 h 5715909"/>
              <a:gd name="connsiteX1869" fmla="*/ 1294348 w 5355892"/>
              <a:gd name="connsiteY1869" fmla="*/ 2115866 h 5715909"/>
              <a:gd name="connsiteX1870" fmla="*/ 1297410 w 5355892"/>
              <a:gd name="connsiteY1870" fmla="*/ 2134491 h 5715909"/>
              <a:gd name="connsiteX1871" fmla="*/ 1283542 w 5355892"/>
              <a:gd name="connsiteY1871" fmla="*/ 2139066 h 5715909"/>
              <a:gd name="connsiteX1872" fmla="*/ 1293546 w 5355892"/>
              <a:gd name="connsiteY1872" fmla="*/ 2156547 h 5715909"/>
              <a:gd name="connsiteX1873" fmla="*/ 1294266 w 5355892"/>
              <a:gd name="connsiteY1873" fmla="*/ 2157249 h 5715909"/>
              <a:gd name="connsiteX1874" fmla="*/ 1294632 w 5355892"/>
              <a:gd name="connsiteY1874" fmla="*/ 2149928 h 5715909"/>
              <a:gd name="connsiteX1875" fmla="*/ 1315564 w 5355892"/>
              <a:gd name="connsiteY1875" fmla="*/ 2090623 h 5715909"/>
              <a:gd name="connsiteX1876" fmla="*/ 1312743 w 5355892"/>
              <a:gd name="connsiteY1876" fmla="*/ 2087772 h 5715909"/>
              <a:gd name="connsiteX1877" fmla="*/ 1308630 w 5355892"/>
              <a:gd name="connsiteY1877" fmla="*/ 2048788 h 5715909"/>
              <a:gd name="connsiteX1878" fmla="*/ 832846 w 5355892"/>
              <a:gd name="connsiteY1878" fmla="*/ 2044765 h 5715909"/>
              <a:gd name="connsiteX1879" fmla="*/ 831129 w 5355892"/>
              <a:gd name="connsiteY1879" fmla="*/ 2081466 h 5715909"/>
              <a:gd name="connsiteX1880" fmla="*/ 823526 w 5355892"/>
              <a:gd name="connsiteY1880" fmla="*/ 2093221 h 5715909"/>
              <a:gd name="connsiteX1881" fmla="*/ 811054 w 5355892"/>
              <a:gd name="connsiteY1881" fmla="*/ 2100939 h 5715909"/>
              <a:gd name="connsiteX1882" fmla="*/ 807261 w 5355892"/>
              <a:gd name="connsiteY1882" fmla="*/ 2098294 h 5715909"/>
              <a:gd name="connsiteX1883" fmla="*/ 810008 w 5355892"/>
              <a:gd name="connsiteY1883" fmla="*/ 2098063 h 5715909"/>
              <a:gd name="connsiteX1884" fmla="*/ 832846 w 5355892"/>
              <a:gd name="connsiteY1884" fmla="*/ 2044765 h 5715909"/>
              <a:gd name="connsiteX1885" fmla="*/ 985181 w 5355892"/>
              <a:gd name="connsiteY1885" fmla="*/ 2043542 h 5715909"/>
              <a:gd name="connsiteX1886" fmla="*/ 985408 w 5355892"/>
              <a:gd name="connsiteY1886" fmla="*/ 2059081 h 5715909"/>
              <a:gd name="connsiteX1887" fmla="*/ 978582 w 5355892"/>
              <a:gd name="connsiteY1887" fmla="*/ 2062099 h 5715909"/>
              <a:gd name="connsiteX1888" fmla="*/ 979648 w 5355892"/>
              <a:gd name="connsiteY1888" fmla="*/ 2044611 h 5715909"/>
              <a:gd name="connsiteX1889" fmla="*/ 985181 w 5355892"/>
              <a:gd name="connsiteY1889" fmla="*/ 2043542 h 5715909"/>
              <a:gd name="connsiteX1890" fmla="*/ 962108 w 5355892"/>
              <a:gd name="connsiteY1890" fmla="*/ 2021491 h 5715909"/>
              <a:gd name="connsiteX1891" fmla="*/ 961803 w 5355892"/>
              <a:gd name="connsiteY1891" fmla="*/ 2022339 h 5715909"/>
              <a:gd name="connsiteX1892" fmla="*/ 962049 w 5355892"/>
              <a:gd name="connsiteY1892" fmla="*/ 2022853 h 5715909"/>
              <a:gd name="connsiteX1893" fmla="*/ 811546 w 5355892"/>
              <a:gd name="connsiteY1893" fmla="*/ 2019039 h 5715909"/>
              <a:gd name="connsiteX1894" fmla="*/ 820621 w 5355892"/>
              <a:gd name="connsiteY1894" fmla="*/ 2048707 h 5715909"/>
              <a:gd name="connsiteX1895" fmla="*/ 814930 w 5355892"/>
              <a:gd name="connsiteY1895" fmla="*/ 2058076 h 5715909"/>
              <a:gd name="connsiteX1896" fmla="*/ 811871 w 5355892"/>
              <a:gd name="connsiteY1896" fmla="*/ 2049503 h 5715909"/>
              <a:gd name="connsiteX1897" fmla="*/ 798448 w 5355892"/>
              <a:gd name="connsiteY1897" fmla="*/ 2062526 h 5715909"/>
              <a:gd name="connsiteX1898" fmla="*/ 803248 w 5355892"/>
              <a:gd name="connsiteY1898" fmla="*/ 2088648 h 5715909"/>
              <a:gd name="connsiteX1899" fmla="*/ 793576 w 5355892"/>
              <a:gd name="connsiteY1899" fmla="*/ 2082640 h 5715909"/>
              <a:gd name="connsiteX1900" fmla="*/ 795417 w 5355892"/>
              <a:gd name="connsiteY1900" fmla="*/ 2096243 h 5715909"/>
              <a:gd name="connsiteX1901" fmla="*/ 786765 w 5355892"/>
              <a:gd name="connsiteY1901" fmla="*/ 2093095 h 5715909"/>
              <a:gd name="connsiteX1902" fmla="*/ 796239 w 5355892"/>
              <a:gd name="connsiteY1902" fmla="*/ 2106990 h 5715909"/>
              <a:gd name="connsiteX1903" fmla="*/ 779954 w 5355892"/>
              <a:gd name="connsiteY1903" fmla="*/ 2103551 h 5715909"/>
              <a:gd name="connsiteX1904" fmla="*/ 772520 w 5355892"/>
              <a:gd name="connsiteY1904" fmla="*/ 2095373 h 5715909"/>
              <a:gd name="connsiteX1905" fmla="*/ 811546 w 5355892"/>
              <a:gd name="connsiteY1905" fmla="*/ 2019039 h 5715909"/>
              <a:gd name="connsiteX1906" fmla="*/ 1202096 w 5355892"/>
              <a:gd name="connsiteY1906" fmla="*/ 2008911 h 5715909"/>
              <a:gd name="connsiteX1907" fmla="*/ 1187546 w 5355892"/>
              <a:gd name="connsiteY1907" fmla="*/ 2049656 h 5715909"/>
              <a:gd name="connsiteX1908" fmla="*/ 1193500 w 5355892"/>
              <a:gd name="connsiteY1908" fmla="*/ 2066073 h 5715909"/>
              <a:gd name="connsiteX1909" fmla="*/ 1186184 w 5355892"/>
              <a:gd name="connsiteY1909" fmla="*/ 2055415 h 5715909"/>
              <a:gd name="connsiteX1910" fmla="*/ 1177079 w 5355892"/>
              <a:gd name="connsiteY1910" fmla="*/ 2073123 h 5715909"/>
              <a:gd name="connsiteX1911" fmla="*/ 1196900 w 5355892"/>
              <a:gd name="connsiteY1911" fmla="*/ 2084964 h 5715909"/>
              <a:gd name="connsiteX1912" fmla="*/ 1194260 w 5355892"/>
              <a:gd name="connsiteY1912" fmla="*/ 2091962 h 5715909"/>
              <a:gd name="connsiteX1913" fmla="*/ 1183204 w 5355892"/>
              <a:gd name="connsiteY1913" fmla="*/ 2080498 h 5715909"/>
              <a:gd name="connsiteX1914" fmla="*/ 1181844 w 5355892"/>
              <a:gd name="connsiteY1914" fmla="*/ 2086256 h 5715909"/>
              <a:gd name="connsiteX1915" fmla="*/ 1190520 w 5355892"/>
              <a:gd name="connsiteY1915" fmla="*/ 2091155 h 5715909"/>
              <a:gd name="connsiteX1916" fmla="*/ 1183283 w 5355892"/>
              <a:gd name="connsiteY1916" fmla="*/ 2142557 h 5715909"/>
              <a:gd name="connsiteX1917" fmla="*/ 1180474 w 5355892"/>
              <a:gd name="connsiteY1917" fmla="*/ 2158597 h 5715909"/>
              <a:gd name="connsiteX1918" fmla="*/ 1189151 w 5355892"/>
              <a:gd name="connsiteY1918" fmla="*/ 2163496 h 5715909"/>
              <a:gd name="connsiteX1919" fmla="*/ 1183361 w 5355892"/>
              <a:gd name="connsiteY1919" fmla="*/ 2204618 h 5715909"/>
              <a:gd name="connsiteX1920" fmla="*/ 1172133 w 5355892"/>
              <a:gd name="connsiteY1920" fmla="*/ 2202195 h 5715909"/>
              <a:gd name="connsiteX1921" fmla="*/ 1170850 w 5355892"/>
              <a:gd name="connsiteY1921" fmla="*/ 2270014 h 5715909"/>
              <a:gd name="connsiteX1922" fmla="*/ 1178249 w 5355892"/>
              <a:gd name="connsiteY1922" fmla="*/ 2276149 h 5715909"/>
              <a:gd name="connsiteX1923" fmla="*/ 1184459 w 5355892"/>
              <a:gd name="connsiteY1923" fmla="*/ 2279001 h 5715909"/>
              <a:gd name="connsiteX1924" fmla="*/ 1184439 w 5355892"/>
              <a:gd name="connsiteY1924" fmla="*/ 2271809 h 5715909"/>
              <a:gd name="connsiteX1925" fmla="*/ 1183527 w 5355892"/>
              <a:gd name="connsiteY1925" fmla="*/ 2270666 h 5715909"/>
              <a:gd name="connsiteX1926" fmla="*/ 1183068 w 5355892"/>
              <a:gd name="connsiteY1926" fmla="*/ 2270787 h 5715909"/>
              <a:gd name="connsiteX1927" fmla="*/ 1175779 w 5355892"/>
              <a:gd name="connsiteY1927" fmla="*/ 2269981 h 5715909"/>
              <a:gd name="connsiteX1928" fmla="*/ 1176860 w 5355892"/>
              <a:gd name="connsiteY1928" fmla="*/ 2247433 h 5715909"/>
              <a:gd name="connsiteX1929" fmla="*/ 1185260 w 5355892"/>
              <a:gd name="connsiteY1929" fmla="*/ 2252762 h 5715909"/>
              <a:gd name="connsiteX1930" fmla="*/ 1186687 w 5355892"/>
              <a:gd name="connsiteY1930" fmla="*/ 2259805 h 5715909"/>
              <a:gd name="connsiteX1931" fmla="*/ 1186315 w 5355892"/>
              <a:gd name="connsiteY1931" fmla="*/ 2263329 h 5715909"/>
              <a:gd name="connsiteX1932" fmla="*/ 1187270 w 5355892"/>
              <a:gd name="connsiteY1932" fmla="*/ 2262962 h 5715909"/>
              <a:gd name="connsiteX1933" fmla="*/ 1187809 w 5355892"/>
              <a:gd name="connsiteY1933" fmla="*/ 2264821 h 5715909"/>
              <a:gd name="connsiteX1934" fmla="*/ 1190534 w 5355892"/>
              <a:gd name="connsiteY1934" fmla="*/ 2265141 h 5715909"/>
              <a:gd name="connsiteX1935" fmla="*/ 1191083 w 5355892"/>
              <a:gd name="connsiteY1935" fmla="*/ 2255127 h 5715909"/>
              <a:gd name="connsiteX1936" fmla="*/ 1201395 w 5355892"/>
              <a:gd name="connsiteY1936" fmla="*/ 2266981 h 5715909"/>
              <a:gd name="connsiteX1937" fmla="*/ 1203207 w 5355892"/>
              <a:gd name="connsiteY1937" fmla="*/ 2278251 h 5715909"/>
              <a:gd name="connsiteX1938" fmla="*/ 1206731 w 5355892"/>
              <a:gd name="connsiteY1938" fmla="*/ 2280744 h 5715909"/>
              <a:gd name="connsiteX1939" fmla="*/ 1206751 w 5355892"/>
              <a:gd name="connsiteY1939" fmla="*/ 2280577 h 5715909"/>
              <a:gd name="connsiteX1940" fmla="*/ 1218920 w 5355892"/>
              <a:gd name="connsiteY1940" fmla="*/ 2233266 h 5715909"/>
              <a:gd name="connsiteX1941" fmla="*/ 1214159 w 5355892"/>
              <a:gd name="connsiteY1941" fmla="*/ 2220133 h 5715909"/>
              <a:gd name="connsiteX1942" fmla="*/ 1221729 w 5355892"/>
              <a:gd name="connsiteY1942" fmla="*/ 2217226 h 5715909"/>
              <a:gd name="connsiteX1943" fmla="*/ 1212549 w 5355892"/>
              <a:gd name="connsiteY1943" fmla="*/ 2172874 h 5715909"/>
              <a:gd name="connsiteX1944" fmla="*/ 1223912 w 5355892"/>
              <a:gd name="connsiteY1944" fmla="*/ 2143265 h 5715909"/>
              <a:gd name="connsiteX1945" fmla="*/ 1226493 w 5355892"/>
              <a:gd name="connsiteY1945" fmla="*/ 2130126 h 5715909"/>
              <a:gd name="connsiteX1946" fmla="*/ 1226254 w 5355892"/>
              <a:gd name="connsiteY1946" fmla="*/ 2129737 h 5715909"/>
              <a:gd name="connsiteX1947" fmla="*/ 1222384 w 5355892"/>
              <a:gd name="connsiteY1947" fmla="*/ 2127391 h 5715909"/>
              <a:gd name="connsiteX1948" fmla="*/ 1221030 w 5355892"/>
              <a:gd name="connsiteY1948" fmla="*/ 2066568 h 5715909"/>
              <a:gd name="connsiteX1949" fmla="*/ 1212355 w 5355892"/>
              <a:gd name="connsiteY1949" fmla="*/ 2061671 h 5715909"/>
              <a:gd name="connsiteX1950" fmla="*/ 1216951 w 5355892"/>
              <a:gd name="connsiteY1950" fmla="*/ 2033910 h 5715909"/>
              <a:gd name="connsiteX1951" fmla="*/ 1208706 w 5355892"/>
              <a:gd name="connsiteY1951" fmla="*/ 2012415 h 5715909"/>
              <a:gd name="connsiteX1952" fmla="*/ 822138 w 5355892"/>
              <a:gd name="connsiteY1952" fmla="*/ 1996114 h 5715909"/>
              <a:gd name="connsiteX1953" fmla="*/ 827021 w 5355892"/>
              <a:gd name="connsiteY1953" fmla="*/ 2009738 h 5715909"/>
              <a:gd name="connsiteX1954" fmla="*/ 814108 w 5355892"/>
              <a:gd name="connsiteY1954" fmla="*/ 2011634 h 5715909"/>
              <a:gd name="connsiteX1955" fmla="*/ 822138 w 5355892"/>
              <a:gd name="connsiteY1955" fmla="*/ 1996114 h 5715909"/>
              <a:gd name="connsiteX1956" fmla="*/ 1200020 w 5355892"/>
              <a:gd name="connsiteY1956" fmla="*/ 1971506 h 5715909"/>
              <a:gd name="connsiteX1957" fmla="*/ 1194021 w 5355892"/>
              <a:gd name="connsiteY1957" fmla="*/ 1972364 h 5715909"/>
              <a:gd name="connsiteX1958" fmla="*/ 1199739 w 5355892"/>
              <a:gd name="connsiteY1958" fmla="*/ 1976247 h 5715909"/>
              <a:gd name="connsiteX1959" fmla="*/ 1200276 w 5355892"/>
              <a:gd name="connsiteY1959" fmla="*/ 1976382 h 5715909"/>
              <a:gd name="connsiteX1960" fmla="*/ 884304 w 5355892"/>
              <a:gd name="connsiteY1960" fmla="*/ 1947402 h 5715909"/>
              <a:gd name="connsiteX1961" fmla="*/ 877561 w 5355892"/>
              <a:gd name="connsiteY1961" fmla="*/ 1957805 h 5715909"/>
              <a:gd name="connsiteX1962" fmla="*/ 869930 w 5355892"/>
              <a:gd name="connsiteY1962" fmla="*/ 1957479 h 5715909"/>
              <a:gd name="connsiteX1963" fmla="*/ 873922 w 5355892"/>
              <a:gd name="connsiteY1963" fmla="*/ 1948292 h 5715909"/>
              <a:gd name="connsiteX1964" fmla="*/ 884304 w 5355892"/>
              <a:gd name="connsiteY1964" fmla="*/ 1947402 h 5715909"/>
              <a:gd name="connsiteX1965" fmla="*/ 1158222 w 5355892"/>
              <a:gd name="connsiteY1965" fmla="*/ 1925138 h 5715909"/>
              <a:gd name="connsiteX1966" fmla="*/ 1166948 w 5355892"/>
              <a:gd name="connsiteY1966" fmla="*/ 1928676 h 5715909"/>
              <a:gd name="connsiteX1967" fmla="*/ 1159149 w 5355892"/>
              <a:gd name="connsiteY1967" fmla="*/ 1944969 h 5715909"/>
              <a:gd name="connsiteX1968" fmla="*/ 1152228 w 5355892"/>
              <a:gd name="connsiteY1968" fmla="*/ 1945107 h 5715909"/>
              <a:gd name="connsiteX1969" fmla="*/ 1151809 w 5355892"/>
              <a:gd name="connsiteY1969" fmla="*/ 1946320 h 5715909"/>
              <a:gd name="connsiteX1970" fmla="*/ 1151193 w 5355892"/>
              <a:gd name="connsiteY1970" fmla="*/ 1945129 h 5715909"/>
              <a:gd name="connsiteX1971" fmla="*/ 1151107 w 5355892"/>
              <a:gd name="connsiteY1971" fmla="*/ 1945132 h 5715909"/>
              <a:gd name="connsiteX1972" fmla="*/ 1143225 w 5355892"/>
              <a:gd name="connsiteY1972" fmla="*/ 1938593 h 5715909"/>
              <a:gd name="connsiteX1973" fmla="*/ 1143793 w 5355892"/>
              <a:gd name="connsiteY1973" fmla="*/ 1934226 h 5715909"/>
              <a:gd name="connsiteX1974" fmla="*/ 1147123 w 5355892"/>
              <a:gd name="connsiteY1974" fmla="*/ 1930448 h 5715909"/>
              <a:gd name="connsiteX1975" fmla="*/ 1150267 w 5355892"/>
              <a:gd name="connsiteY1975" fmla="*/ 1931261 h 5715909"/>
              <a:gd name="connsiteX1976" fmla="*/ 1150952 w 5355892"/>
              <a:gd name="connsiteY1976" fmla="*/ 1929464 h 5715909"/>
              <a:gd name="connsiteX1977" fmla="*/ 1151918 w 5355892"/>
              <a:gd name="connsiteY1977" fmla="*/ 1931690 h 5715909"/>
              <a:gd name="connsiteX1978" fmla="*/ 1155113 w 5355892"/>
              <a:gd name="connsiteY1978" fmla="*/ 1932517 h 5715909"/>
              <a:gd name="connsiteX1979" fmla="*/ 1152185 w 5355892"/>
              <a:gd name="connsiteY1979" fmla="*/ 1925539 h 5715909"/>
              <a:gd name="connsiteX1980" fmla="*/ 1158222 w 5355892"/>
              <a:gd name="connsiteY1980" fmla="*/ 1925138 h 5715909"/>
              <a:gd name="connsiteX1981" fmla="*/ 875350 w 5355892"/>
              <a:gd name="connsiteY1981" fmla="*/ 1921647 h 5715909"/>
              <a:gd name="connsiteX1982" fmla="*/ 854532 w 5355892"/>
              <a:gd name="connsiteY1982" fmla="*/ 1968903 h 5715909"/>
              <a:gd name="connsiteX1983" fmla="*/ 862191 w 5355892"/>
              <a:gd name="connsiteY1983" fmla="*/ 1983761 h 5715909"/>
              <a:gd name="connsiteX1984" fmla="*/ 857430 w 5355892"/>
              <a:gd name="connsiteY1984" fmla="*/ 1985419 h 5715909"/>
              <a:gd name="connsiteX1985" fmla="*/ 856402 w 5355892"/>
              <a:gd name="connsiteY1985" fmla="*/ 1982552 h 5715909"/>
              <a:gd name="connsiteX1986" fmla="*/ 839123 w 5355892"/>
              <a:gd name="connsiteY1986" fmla="*/ 1972256 h 5715909"/>
              <a:gd name="connsiteX1987" fmla="*/ 875350 w 5355892"/>
              <a:gd name="connsiteY1987" fmla="*/ 1921647 h 5715909"/>
              <a:gd name="connsiteX1988" fmla="*/ 1163049 w 5355892"/>
              <a:gd name="connsiteY1988" fmla="*/ 1912778 h 5715909"/>
              <a:gd name="connsiteX1989" fmla="*/ 1170991 w 5355892"/>
              <a:gd name="connsiteY1989" fmla="*/ 1915256 h 5715909"/>
              <a:gd name="connsiteX1990" fmla="*/ 1171844 w 5355892"/>
              <a:gd name="connsiteY1990" fmla="*/ 1923005 h 5715909"/>
              <a:gd name="connsiteX1991" fmla="*/ 1154935 w 5355892"/>
              <a:gd name="connsiteY1991" fmla="*/ 1913682 h 5715909"/>
              <a:gd name="connsiteX1992" fmla="*/ 1163049 w 5355892"/>
              <a:gd name="connsiteY1992" fmla="*/ 1912778 h 5715909"/>
              <a:gd name="connsiteX1993" fmla="*/ 1107055 w 5355892"/>
              <a:gd name="connsiteY1993" fmla="*/ 1909943 h 5715909"/>
              <a:gd name="connsiteX1994" fmla="*/ 1106926 w 5355892"/>
              <a:gd name="connsiteY1994" fmla="*/ 1913172 h 5715909"/>
              <a:gd name="connsiteX1995" fmla="*/ 1102156 w 5355892"/>
              <a:gd name="connsiteY1995" fmla="*/ 1928339 h 5715909"/>
              <a:gd name="connsiteX1996" fmla="*/ 1104411 w 5355892"/>
              <a:gd name="connsiteY1996" fmla="*/ 1930997 h 5715909"/>
              <a:gd name="connsiteX1997" fmla="*/ 1109666 w 5355892"/>
              <a:gd name="connsiteY1997" fmla="*/ 1916725 h 5715909"/>
              <a:gd name="connsiteX1998" fmla="*/ 1062763 w 5355892"/>
              <a:gd name="connsiteY1998" fmla="*/ 1885582 h 5715909"/>
              <a:gd name="connsiteX1999" fmla="*/ 1062959 w 5355892"/>
              <a:gd name="connsiteY1999" fmla="*/ 1886034 h 5715909"/>
              <a:gd name="connsiteX2000" fmla="*/ 1062911 w 5355892"/>
              <a:gd name="connsiteY2000" fmla="*/ 1886121 h 5715909"/>
              <a:gd name="connsiteX2001" fmla="*/ 1122265 w 5355892"/>
              <a:gd name="connsiteY2001" fmla="*/ 1877846 h 5715909"/>
              <a:gd name="connsiteX2002" fmla="*/ 1128968 w 5355892"/>
              <a:gd name="connsiteY2002" fmla="*/ 1878934 h 5715909"/>
              <a:gd name="connsiteX2003" fmla="*/ 1132033 w 5355892"/>
              <a:gd name="connsiteY2003" fmla="*/ 1884027 h 5715909"/>
              <a:gd name="connsiteX2004" fmla="*/ 1130528 w 5355892"/>
              <a:gd name="connsiteY2004" fmla="*/ 1885980 h 5715909"/>
              <a:gd name="connsiteX2005" fmla="*/ 1122289 w 5355892"/>
              <a:gd name="connsiteY2005" fmla="*/ 1882419 h 5715909"/>
              <a:gd name="connsiteX2006" fmla="*/ 1122265 w 5355892"/>
              <a:gd name="connsiteY2006" fmla="*/ 1877846 h 5715909"/>
              <a:gd name="connsiteX2007" fmla="*/ 1060316 w 5355892"/>
              <a:gd name="connsiteY2007" fmla="*/ 1876738 h 5715909"/>
              <a:gd name="connsiteX2008" fmla="*/ 1062763 w 5355892"/>
              <a:gd name="connsiteY2008" fmla="*/ 1885582 h 5715909"/>
              <a:gd name="connsiteX2009" fmla="*/ 1060858 w 5355892"/>
              <a:gd name="connsiteY2009" fmla="*/ 1881206 h 5715909"/>
              <a:gd name="connsiteX2010" fmla="*/ 1058741 w 5355892"/>
              <a:gd name="connsiteY2010" fmla="*/ 1877226 h 5715909"/>
              <a:gd name="connsiteX2011" fmla="*/ 1060316 w 5355892"/>
              <a:gd name="connsiteY2011" fmla="*/ 1876738 h 5715909"/>
              <a:gd name="connsiteX2012" fmla="*/ 1309042 w 5355892"/>
              <a:gd name="connsiteY2012" fmla="*/ 1869469 h 5715909"/>
              <a:gd name="connsiteX2013" fmla="*/ 1309044 w 5355892"/>
              <a:gd name="connsiteY2013" fmla="*/ 1869471 h 5715909"/>
              <a:gd name="connsiteX2014" fmla="*/ 1309044 w 5355892"/>
              <a:gd name="connsiteY2014" fmla="*/ 1869471 h 5715909"/>
              <a:gd name="connsiteX2015" fmla="*/ 1106966 w 5355892"/>
              <a:gd name="connsiteY2015" fmla="*/ 1866961 h 5715909"/>
              <a:gd name="connsiteX2016" fmla="*/ 1114545 w 5355892"/>
              <a:gd name="connsiteY2016" fmla="*/ 1868451 h 5715909"/>
              <a:gd name="connsiteX2017" fmla="*/ 1114121 w 5355892"/>
              <a:gd name="connsiteY2017" fmla="*/ 1874391 h 5715909"/>
              <a:gd name="connsiteX2018" fmla="*/ 1109013 w 5355892"/>
              <a:gd name="connsiteY2018" fmla="*/ 1878242 h 5715909"/>
              <a:gd name="connsiteX2019" fmla="*/ 1106966 w 5355892"/>
              <a:gd name="connsiteY2019" fmla="*/ 1866961 h 5715909"/>
              <a:gd name="connsiteX2020" fmla="*/ 1099676 w 5355892"/>
              <a:gd name="connsiteY2020" fmla="*/ 1866511 h 5715909"/>
              <a:gd name="connsiteX2021" fmla="*/ 1099874 w 5355892"/>
              <a:gd name="connsiteY2021" fmla="*/ 1866962 h 5715909"/>
              <a:gd name="connsiteX2022" fmla="*/ 1099825 w 5355892"/>
              <a:gd name="connsiteY2022" fmla="*/ 1867051 h 5715909"/>
              <a:gd name="connsiteX2023" fmla="*/ 1125518 w 5355892"/>
              <a:gd name="connsiteY2023" fmla="*/ 1861827 h 5715909"/>
              <a:gd name="connsiteX2024" fmla="*/ 1136735 w 5355892"/>
              <a:gd name="connsiteY2024" fmla="*/ 1864210 h 5715909"/>
              <a:gd name="connsiteX2025" fmla="*/ 1135348 w 5355892"/>
              <a:gd name="connsiteY2025" fmla="*/ 1869977 h 5715909"/>
              <a:gd name="connsiteX2026" fmla="*/ 1129030 w 5355892"/>
              <a:gd name="connsiteY2026" fmla="*/ 1865604 h 5715909"/>
              <a:gd name="connsiteX2027" fmla="*/ 1125518 w 5355892"/>
              <a:gd name="connsiteY2027" fmla="*/ 1861827 h 5715909"/>
              <a:gd name="connsiteX2028" fmla="*/ 1188591 w 5355892"/>
              <a:gd name="connsiteY2028" fmla="*/ 1861150 h 5715909"/>
              <a:gd name="connsiteX2029" fmla="*/ 1192839 w 5355892"/>
              <a:gd name="connsiteY2029" fmla="*/ 1868068 h 5715909"/>
              <a:gd name="connsiteX2030" fmla="*/ 1192386 w 5355892"/>
              <a:gd name="connsiteY2030" fmla="*/ 1862960 h 5715909"/>
              <a:gd name="connsiteX2031" fmla="*/ 1097229 w 5355892"/>
              <a:gd name="connsiteY2031" fmla="*/ 1857667 h 5715909"/>
              <a:gd name="connsiteX2032" fmla="*/ 1099676 w 5355892"/>
              <a:gd name="connsiteY2032" fmla="*/ 1866511 h 5715909"/>
              <a:gd name="connsiteX2033" fmla="*/ 1097772 w 5355892"/>
              <a:gd name="connsiteY2033" fmla="*/ 1862134 h 5715909"/>
              <a:gd name="connsiteX2034" fmla="*/ 1095655 w 5355892"/>
              <a:gd name="connsiteY2034" fmla="*/ 1858156 h 5715909"/>
              <a:gd name="connsiteX2035" fmla="*/ 1097229 w 5355892"/>
              <a:gd name="connsiteY2035" fmla="*/ 1857667 h 5715909"/>
              <a:gd name="connsiteX2036" fmla="*/ 1297395 w 5355892"/>
              <a:gd name="connsiteY2036" fmla="*/ 1850587 h 5715909"/>
              <a:gd name="connsiteX2037" fmla="*/ 1309042 w 5355892"/>
              <a:gd name="connsiteY2037" fmla="*/ 1869469 h 5715909"/>
              <a:gd name="connsiteX2038" fmla="*/ 1301237 w 5355892"/>
              <a:gd name="connsiteY2038" fmla="*/ 1858468 h 5715909"/>
              <a:gd name="connsiteX2039" fmla="*/ 1297395 w 5355892"/>
              <a:gd name="connsiteY2039" fmla="*/ 1850587 h 5715909"/>
              <a:gd name="connsiteX2040" fmla="*/ 1162432 w 5355892"/>
              <a:gd name="connsiteY2040" fmla="*/ 1842757 h 5715909"/>
              <a:gd name="connsiteX2041" fmla="*/ 1173650 w 5355892"/>
              <a:gd name="connsiteY2041" fmla="*/ 1845139 h 5715909"/>
              <a:gd name="connsiteX2042" fmla="*/ 1172262 w 5355892"/>
              <a:gd name="connsiteY2042" fmla="*/ 1850907 h 5715909"/>
              <a:gd name="connsiteX2043" fmla="*/ 1165943 w 5355892"/>
              <a:gd name="connsiteY2043" fmla="*/ 1846533 h 5715909"/>
              <a:gd name="connsiteX2044" fmla="*/ 1162432 w 5355892"/>
              <a:gd name="connsiteY2044" fmla="*/ 1842757 h 5715909"/>
              <a:gd name="connsiteX2045" fmla="*/ 1190463 w 5355892"/>
              <a:gd name="connsiteY2045" fmla="*/ 1841838 h 5715909"/>
              <a:gd name="connsiteX2046" fmla="*/ 1186430 w 5355892"/>
              <a:gd name="connsiteY2046" fmla="*/ 1849412 h 5715909"/>
              <a:gd name="connsiteX2047" fmla="*/ 1187697 w 5355892"/>
              <a:gd name="connsiteY2047" fmla="*/ 1857397 h 5715909"/>
              <a:gd name="connsiteX2048" fmla="*/ 1191454 w 5355892"/>
              <a:gd name="connsiteY2048" fmla="*/ 1852442 h 5715909"/>
              <a:gd name="connsiteX2049" fmla="*/ 1190515 w 5355892"/>
              <a:gd name="connsiteY2049" fmla="*/ 1841839 h 5715909"/>
              <a:gd name="connsiteX2050" fmla="*/ 1292367 w 5355892"/>
              <a:gd name="connsiteY2050" fmla="*/ 1833637 h 5715909"/>
              <a:gd name="connsiteX2051" fmla="*/ 1296747 w 5355892"/>
              <a:gd name="connsiteY2051" fmla="*/ 1834750 h 5715909"/>
              <a:gd name="connsiteX2052" fmla="*/ 1296072 w 5355892"/>
              <a:gd name="connsiteY2052" fmla="*/ 1838368 h 5715909"/>
              <a:gd name="connsiteX2053" fmla="*/ 1299408 w 5355892"/>
              <a:gd name="connsiteY2053" fmla="*/ 1837777 h 5715909"/>
              <a:gd name="connsiteX2054" fmla="*/ 1301394 w 5355892"/>
              <a:gd name="connsiteY2054" fmla="*/ 1844426 h 5715909"/>
              <a:gd name="connsiteX2055" fmla="*/ 1292397 w 5355892"/>
              <a:gd name="connsiteY2055" fmla="*/ 1840769 h 5715909"/>
              <a:gd name="connsiteX2056" fmla="*/ 1292367 w 5355892"/>
              <a:gd name="connsiteY2056" fmla="*/ 1833637 h 5715909"/>
              <a:gd name="connsiteX2057" fmla="*/ 953713 w 5355892"/>
              <a:gd name="connsiteY2057" fmla="*/ 1833608 h 5715909"/>
              <a:gd name="connsiteX2058" fmla="*/ 948782 w 5355892"/>
              <a:gd name="connsiteY2058" fmla="*/ 1837926 h 5715909"/>
              <a:gd name="connsiteX2059" fmla="*/ 949396 w 5355892"/>
              <a:gd name="connsiteY2059" fmla="*/ 1846760 h 5715909"/>
              <a:gd name="connsiteX2060" fmla="*/ 949407 w 5355892"/>
              <a:gd name="connsiteY2060" fmla="*/ 1846764 h 5715909"/>
              <a:gd name="connsiteX2061" fmla="*/ 1083718 w 5355892"/>
              <a:gd name="connsiteY2061" fmla="*/ 1830426 h 5715909"/>
              <a:gd name="connsiteX2062" fmla="*/ 1091894 w 5355892"/>
              <a:gd name="connsiteY2062" fmla="*/ 1832060 h 5715909"/>
              <a:gd name="connsiteX2063" fmla="*/ 1086612 w 5355892"/>
              <a:gd name="connsiteY2063" fmla="*/ 1859698 h 5715909"/>
              <a:gd name="connsiteX2064" fmla="*/ 1086569 w 5355892"/>
              <a:gd name="connsiteY2064" fmla="*/ 1862199 h 5715909"/>
              <a:gd name="connsiteX2065" fmla="*/ 1083568 w 5355892"/>
              <a:gd name="connsiteY2065" fmla="*/ 1865465 h 5715909"/>
              <a:gd name="connsiteX2066" fmla="*/ 1073942 w 5355892"/>
              <a:gd name="connsiteY2066" fmla="*/ 1867489 h 5715909"/>
              <a:gd name="connsiteX2067" fmla="*/ 1077953 w 5355892"/>
              <a:gd name="connsiteY2067" fmla="*/ 1841084 h 5715909"/>
              <a:gd name="connsiteX2068" fmla="*/ 1076435 w 5355892"/>
              <a:gd name="connsiteY2068" fmla="*/ 1834679 h 5715909"/>
              <a:gd name="connsiteX2069" fmla="*/ 1083718 w 5355892"/>
              <a:gd name="connsiteY2069" fmla="*/ 1830426 h 5715909"/>
              <a:gd name="connsiteX2070" fmla="*/ 1706275 w 5355892"/>
              <a:gd name="connsiteY2070" fmla="*/ 1828968 h 5715909"/>
              <a:gd name="connsiteX2071" fmla="*/ 1706275 w 5355892"/>
              <a:gd name="connsiteY2071" fmla="*/ 1828971 h 5715909"/>
              <a:gd name="connsiteX2072" fmla="*/ 1707169 w 5355892"/>
              <a:gd name="connsiteY2072" fmla="*/ 1829112 h 5715909"/>
              <a:gd name="connsiteX2073" fmla="*/ 1707206 w 5355892"/>
              <a:gd name="connsiteY2073" fmla="*/ 1829013 h 5715909"/>
              <a:gd name="connsiteX2074" fmla="*/ 1141857 w 5355892"/>
              <a:gd name="connsiteY2074" fmla="*/ 1828429 h 5715909"/>
              <a:gd name="connsiteX2075" fmla="*/ 1147889 w 5355892"/>
              <a:gd name="connsiteY2075" fmla="*/ 1841794 h 5715909"/>
              <a:gd name="connsiteX2076" fmla="*/ 1146167 w 5355892"/>
              <a:gd name="connsiteY2076" fmla="*/ 1848339 h 5715909"/>
              <a:gd name="connsiteX2077" fmla="*/ 1151460 w 5355892"/>
              <a:gd name="connsiteY2077" fmla="*/ 1849381 h 5715909"/>
              <a:gd name="connsiteX2078" fmla="*/ 1151036 w 5355892"/>
              <a:gd name="connsiteY2078" fmla="*/ 1855320 h 5715909"/>
              <a:gd name="connsiteX2079" fmla="*/ 1145928 w 5355892"/>
              <a:gd name="connsiteY2079" fmla="*/ 1859171 h 5715909"/>
              <a:gd name="connsiteX2080" fmla="*/ 1143983 w 5355892"/>
              <a:gd name="connsiteY2080" fmla="*/ 1852767 h 5715909"/>
              <a:gd name="connsiteX2081" fmla="*/ 1144787 w 5355892"/>
              <a:gd name="connsiteY2081" fmla="*/ 1851474 h 5715909"/>
              <a:gd name="connsiteX2082" fmla="*/ 1131694 w 5355892"/>
              <a:gd name="connsiteY2082" fmla="*/ 1855837 h 5715909"/>
              <a:gd name="connsiteX2083" fmla="*/ 1142223 w 5355892"/>
              <a:gd name="connsiteY2083" fmla="*/ 1836892 h 5715909"/>
              <a:gd name="connsiteX2084" fmla="*/ 1127531 w 5355892"/>
              <a:gd name="connsiteY2084" fmla="*/ 1829322 h 5715909"/>
              <a:gd name="connsiteX2085" fmla="*/ 1141857 w 5355892"/>
              <a:gd name="connsiteY2085" fmla="*/ 1828429 h 5715909"/>
              <a:gd name="connsiteX2086" fmla="*/ 1460557 w 5355892"/>
              <a:gd name="connsiteY2086" fmla="*/ 1815734 h 5715909"/>
              <a:gd name="connsiteX2087" fmla="*/ 1459656 w 5355892"/>
              <a:gd name="connsiteY2087" fmla="*/ 1822441 h 5715909"/>
              <a:gd name="connsiteX2088" fmla="*/ 1461894 w 5355892"/>
              <a:gd name="connsiteY2088" fmla="*/ 1823803 h 5715909"/>
              <a:gd name="connsiteX2089" fmla="*/ 1462823 w 5355892"/>
              <a:gd name="connsiteY2089" fmla="*/ 1823770 h 5715909"/>
              <a:gd name="connsiteX2090" fmla="*/ 1463028 w 5355892"/>
              <a:gd name="connsiteY2090" fmla="*/ 1819483 h 5715909"/>
              <a:gd name="connsiteX2091" fmla="*/ 1469427 w 5355892"/>
              <a:gd name="connsiteY2091" fmla="*/ 1823541 h 5715909"/>
              <a:gd name="connsiteX2092" fmla="*/ 1470199 w 5355892"/>
              <a:gd name="connsiteY2092" fmla="*/ 1823514 h 5715909"/>
              <a:gd name="connsiteX2093" fmla="*/ 1461724 w 5355892"/>
              <a:gd name="connsiteY2093" fmla="*/ 1816200 h 5715909"/>
              <a:gd name="connsiteX2094" fmla="*/ 1120632 w 5355892"/>
              <a:gd name="connsiteY2094" fmla="*/ 1811355 h 5715909"/>
              <a:gd name="connsiteX2095" fmla="*/ 1128809 w 5355892"/>
              <a:gd name="connsiteY2095" fmla="*/ 1812989 h 5715909"/>
              <a:gd name="connsiteX2096" fmla="*/ 1123526 w 5355892"/>
              <a:gd name="connsiteY2096" fmla="*/ 1840626 h 5715909"/>
              <a:gd name="connsiteX2097" fmla="*/ 1123484 w 5355892"/>
              <a:gd name="connsiteY2097" fmla="*/ 1843128 h 5715909"/>
              <a:gd name="connsiteX2098" fmla="*/ 1120482 w 5355892"/>
              <a:gd name="connsiteY2098" fmla="*/ 1846394 h 5715909"/>
              <a:gd name="connsiteX2099" fmla="*/ 1110854 w 5355892"/>
              <a:gd name="connsiteY2099" fmla="*/ 1848418 h 5715909"/>
              <a:gd name="connsiteX2100" fmla="*/ 1114867 w 5355892"/>
              <a:gd name="connsiteY2100" fmla="*/ 1822013 h 5715909"/>
              <a:gd name="connsiteX2101" fmla="*/ 1113349 w 5355892"/>
              <a:gd name="connsiteY2101" fmla="*/ 1815608 h 5715909"/>
              <a:gd name="connsiteX2102" fmla="*/ 1120632 w 5355892"/>
              <a:gd name="connsiteY2102" fmla="*/ 1811355 h 5715909"/>
              <a:gd name="connsiteX2103" fmla="*/ 1099208 w 5355892"/>
              <a:gd name="connsiteY2103" fmla="*/ 1803741 h 5715909"/>
              <a:gd name="connsiteX2104" fmla="*/ 1105170 w 5355892"/>
              <a:gd name="connsiteY2104" fmla="*/ 1820067 h 5715909"/>
              <a:gd name="connsiteX2105" fmla="*/ 1100256 w 5355892"/>
              <a:gd name="connsiteY2105" fmla="*/ 1815992 h 5715909"/>
              <a:gd name="connsiteX2106" fmla="*/ 1106290 w 5355892"/>
              <a:gd name="connsiteY2106" fmla="*/ 1827823 h 5715909"/>
              <a:gd name="connsiteX2107" fmla="*/ 1105277 w 5355892"/>
              <a:gd name="connsiteY2107" fmla="*/ 1832675 h 5715909"/>
              <a:gd name="connsiteX2108" fmla="*/ 1102422 w 5355892"/>
              <a:gd name="connsiteY2108" fmla="*/ 1835997 h 5715909"/>
              <a:gd name="connsiteX2109" fmla="*/ 1098846 w 5355892"/>
              <a:gd name="connsiteY2109" fmla="*/ 1826203 h 5715909"/>
              <a:gd name="connsiteX2110" fmla="*/ 1086412 w 5355892"/>
              <a:gd name="connsiteY2110" fmla="*/ 1824999 h 5715909"/>
              <a:gd name="connsiteX2111" fmla="*/ 1091887 w 5355892"/>
              <a:gd name="connsiteY2111" fmla="*/ 1813606 h 5715909"/>
              <a:gd name="connsiteX2112" fmla="*/ 1099208 w 5355892"/>
              <a:gd name="connsiteY2112" fmla="*/ 1803741 h 5715909"/>
              <a:gd name="connsiteX2113" fmla="*/ 1008336 w 5355892"/>
              <a:gd name="connsiteY2113" fmla="*/ 1801987 h 5715909"/>
              <a:gd name="connsiteX2114" fmla="*/ 1010929 w 5355892"/>
              <a:gd name="connsiteY2114" fmla="*/ 1820910 h 5715909"/>
              <a:gd name="connsiteX2115" fmla="*/ 1008336 w 5355892"/>
              <a:gd name="connsiteY2115" fmla="*/ 1801987 h 5715909"/>
              <a:gd name="connsiteX2116" fmla="*/ 1460350 w 5355892"/>
              <a:gd name="connsiteY2116" fmla="*/ 1797611 h 5715909"/>
              <a:gd name="connsiteX2117" fmla="*/ 1460566 w 5355892"/>
              <a:gd name="connsiteY2117" fmla="*/ 1800089 h 5715909"/>
              <a:gd name="connsiteX2118" fmla="*/ 1463139 w 5355892"/>
              <a:gd name="connsiteY2118" fmla="*/ 1799293 h 5715909"/>
              <a:gd name="connsiteX2119" fmla="*/ 1010043 w 5355892"/>
              <a:gd name="connsiteY2119" fmla="*/ 1787835 h 5715909"/>
              <a:gd name="connsiteX2120" fmla="*/ 1015759 w 5355892"/>
              <a:gd name="connsiteY2120" fmla="*/ 1789692 h 5715909"/>
              <a:gd name="connsiteX2121" fmla="*/ 1013198 w 5355892"/>
              <a:gd name="connsiteY2121" fmla="*/ 1792180 h 5715909"/>
              <a:gd name="connsiteX2122" fmla="*/ 1017009 w 5355892"/>
              <a:gd name="connsiteY2122" fmla="*/ 1793036 h 5715909"/>
              <a:gd name="connsiteX2123" fmla="*/ 1018946 w 5355892"/>
              <a:gd name="connsiteY2123" fmla="*/ 1795073 h 5715909"/>
              <a:gd name="connsiteX2124" fmla="*/ 1018263 w 5355892"/>
              <a:gd name="connsiteY2124" fmla="*/ 1795806 h 5715909"/>
              <a:gd name="connsiteX2125" fmla="*/ 1015696 w 5355892"/>
              <a:gd name="connsiteY2125" fmla="*/ 1798865 h 5715909"/>
              <a:gd name="connsiteX2126" fmla="*/ 1008099 w 5355892"/>
              <a:gd name="connsiteY2126" fmla="*/ 1792568 h 5715909"/>
              <a:gd name="connsiteX2127" fmla="*/ 1010043 w 5355892"/>
              <a:gd name="connsiteY2127" fmla="*/ 1787835 h 5715909"/>
              <a:gd name="connsiteX2128" fmla="*/ 1136123 w 5355892"/>
              <a:gd name="connsiteY2128" fmla="*/ 1784670 h 5715909"/>
              <a:gd name="connsiteX2129" fmla="*/ 1142084 w 5355892"/>
              <a:gd name="connsiteY2129" fmla="*/ 1800995 h 5715909"/>
              <a:gd name="connsiteX2130" fmla="*/ 1137171 w 5355892"/>
              <a:gd name="connsiteY2130" fmla="*/ 1796921 h 5715909"/>
              <a:gd name="connsiteX2131" fmla="*/ 1143205 w 5355892"/>
              <a:gd name="connsiteY2131" fmla="*/ 1808752 h 5715909"/>
              <a:gd name="connsiteX2132" fmla="*/ 1142192 w 5355892"/>
              <a:gd name="connsiteY2132" fmla="*/ 1813604 h 5715909"/>
              <a:gd name="connsiteX2133" fmla="*/ 1139337 w 5355892"/>
              <a:gd name="connsiteY2133" fmla="*/ 1816927 h 5715909"/>
              <a:gd name="connsiteX2134" fmla="*/ 1135759 w 5355892"/>
              <a:gd name="connsiteY2134" fmla="*/ 1807132 h 5715909"/>
              <a:gd name="connsiteX2135" fmla="*/ 1123327 w 5355892"/>
              <a:gd name="connsiteY2135" fmla="*/ 1805928 h 5715909"/>
              <a:gd name="connsiteX2136" fmla="*/ 1128803 w 5355892"/>
              <a:gd name="connsiteY2136" fmla="*/ 1794535 h 5715909"/>
              <a:gd name="connsiteX2137" fmla="*/ 1136123 w 5355892"/>
              <a:gd name="connsiteY2137" fmla="*/ 1784670 h 5715909"/>
              <a:gd name="connsiteX2138" fmla="*/ 1185214 w 5355892"/>
              <a:gd name="connsiteY2138" fmla="*/ 1780079 h 5715909"/>
              <a:gd name="connsiteX2139" fmla="*/ 1183774 w 5355892"/>
              <a:gd name="connsiteY2139" fmla="*/ 1781325 h 5715909"/>
              <a:gd name="connsiteX2140" fmla="*/ 1180908 w 5355892"/>
              <a:gd name="connsiteY2140" fmla="*/ 1783679 h 5715909"/>
              <a:gd name="connsiteX2141" fmla="*/ 1186105 w 5355892"/>
              <a:gd name="connsiteY2141" fmla="*/ 1785898 h 5715909"/>
              <a:gd name="connsiteX2142" fmla="*/ 1186471 w 5355892"/>
              <a:gd name="connsiteY2142" fmla="*/ 1786151 h 5715909"/>
              <a:gd name="connsiteX2143" fmla="*/ 989630 w 5355892"/>
              <a:gd name="connsiteY2143" fmla="*/ 1779797 h 5715909"/>
              <a:gd name="connsiteX2144" fmla="*/ 989648 w 5355892"/>
              <a:gd name="connsiteY2144" fmla="*/ 1779841 h 5715909"/>
              <a:gd name="connsiteX2145" fmla="*/ 989658 w 5355892"/>
              <a:gd name="connsiteY2145" fmla="*/ 1779810 h 5715909"/>
              <a:gd name="connsiteX2146" fmla="*/ 1251100 w 5355892"/>
              <a:gd name="connsiteY2146" fmla="*/ 1768329 h 5715909"/>
              <a:gd name="connsiteX2147" fmla="*/ 1247855 w 5355892"/>
              <a:gd name="connsiteY2147" fmla="*/ 1774249 h 5715909"/>
              <a:gd name="connsiteX2148" fmla="*/ 1253215 w 5355892"/>
              <a:gd name="connsiteY2148" fmla="*/ 1772378 h 5715909"/>
              <a:gd name="connsiteX2149" fmla="*/ 1254833 w 5355892"/>
              <a:gd name="connsiteY2149" fmla="*/ 1771913 h 5715909"/>
              <a:gd name="connsiteX2150" fmla="*/ 1254407 w 5355892"/>
              <a:gd name="connsiteY2150" fmla="*/ 1768586 h 5715909"/>
              <a:gd name="connsiteX2151" fmla="*/ 1283598 w 5355892"/>
              <a:gd name="connsiteY2151" fmla="*/ 1755781 h 5715909"/>
              <a:gd name="connsiteX2152" fmla="*/ 1303587 w 5355892"/>
              <a:gd name="connsiteY2152" fmla="*/ 1800716 h 5715909"/>
              <a:gd name="connsiteX2153" fmla="*/ 1303675 w 5355892"/>
              <a:gd name="connsiteY2153" fmla="*/ 1826364 h 5715909"/>
              <a:gd name="connsiteX2154" fmla="*/ 1297531 w 5355892"/>
              <a:gd name="connsiteY2154" fmla="*/ 1833130 h 5715909"/>
              <a:gd name="connsiteX2155" fmla="*/ 1292682 w 5355892"/>
              <a:gd name="connsiteY2155" fmla="*/ 1831646 h 5715909"/>
              <a:gd name="connsiteX2156" fmla="*/ 1294937 w 5355892"/>
              <a:gd name="connsiteY2156" fmla="*/ 1830138 h 5715909"/>
              <a:gd name="connsiteX2157" fmla="*/ 1283598 w 5355892"/>
              <a:gd name="connsiteY2157" fmla="*/ 1755781 h 5715909"/>
              <a:gd name="connsiteX2158" fmla="*/ 1687286 w 5355892"/>
              <a:gd name="connsiteY2158" fmla="*/ 1737175 h 5715909"/>
              <a:gd name="connsiteX2159" fmla="*/ 1684975 w 5355892"/>
              <a:gd name="connsiteY2159" fmla="*/ 1762558 h 5715909"/>
              <a:gd name="connsiteX2160" fmla="*/ 1685200 w 5355892"/>
              <a:gd name="connsiteY2160" fmla="*/ 1762453 h 5715909"/>
              <a:gd name="connsiteX2161" fmla="*/ 1691015 w 5355892"/>
              <a:gd name="connsiteY2161" fmla="*/ 1758664 h 5715909"/>
              <a:gd name="connsiteX2162" fmla="*/ 1042337 w 5355892"/>
              <a:gd name="connsiteY2162" fmla="*/ 1724516 h 5715909"/>
              <a:gd name="connsiteX2163" fmla="*/ 1040373 w 5355892"/>
              <a:gd name="connsiteY2163" fmla="*/ 1766496 h 5715909"/>
              <a:gd name="connsiteX2164" fmla="*/ 1031676 w 5355892"/>
              <a:gd name="connsiteY2164" fmla="*/ 1779941 h 5715909"/>
              <a:gd name="connsiteX2165" fmla="*/ 1017413 w 5355892"/>
              <a:gd name="connsiteY2165" fmla="*/ 1788769 h 5715909"/>
              <a:gd name="connsiteX2166" fmla="*/ 1013073 w 5355892"/>
              <a:gd name="connsiteY2166" fmla="*/ 1785744 h 5715909"/>
              <a:gd name="connsiteX2167" fmla="*/ 1016215 w 5355892"/>
              <a:gd name="connsiteY2167" fmla="*/ 1785480 h 5715909"/>
              <a:gd name="connsiteX2168" fmla="*/ 1042337 w 5355892"/>
              <a:gd name="connsiteY2168" fmla="*/ 1724516 h 5715909"/>
              <a:gd name="connsiteX2169" fmla="*/ 1713668 w 5355892"/>
              <a:gd name="connsiteY2169" fmla="*/ 1723316 h 5715909"/>
              <a:gd name="connsiteX2170" fmla="*/ 1713465 w 5355892"/>
              <a:gd name="connsiteY2170" fmla="*/ 1732020 h 5715909"/>
              <a:gd name="connsiteX2171" fmla="*/ 1715713 w 5355892"/>
              <a:gd name="connsiteY2171" fmla="*/ 1728583 h 5715909"/>
              <a:gd name="connsiteX2172" fmla="*/ 981060 w 5355892"/>
              <a:gd name="connsiteY2172" fmla="*/ 1714162 h 5715909"/>
              <a:gd name="connsiteX2173" fmla="*/ 991440 w 5355892"/>
              <a:gd name="connsiteY2173" fmla="*/ 1748095 h 5715909"/>
              <a:gd name="connsiteX2174" fmla="*/ 984932 w 5355892"/>
              <a:gd name="connsiteY2174" fmla="*/ 1758812 h 5715909"/>
              <a:gd name="connsiteX2175" fmla="*/ 981432 w 5355892"/>
              <a:gd name="connsiteY2175" fmla="*/ 1749003 h 5715909"/>
              <a:gd name="connsiteX2176" fmla="*/ 966078 w 5355892"/>
              <a:gd name="connsiteY2176" fmla="*/ 1763902 h 5715909"/>
              <a:gd name="connsiteX2177" fmla="*/ 971567 w 5355892"/>
              <a:gd name="connsiteY2177" fmla="*/ 1793780 h 5715909"/>
              <a:gd name="connsiteX2178" fmla="*/ 960506 w 5355892"/>
              <a:gd name="connsiteY2178" fmla="*/ 1786908 h 5715909"/>
              <a:gd name="connsiteX2179" fmla="*/ 962612 w 5355892"/>
              <a:gd name="connsiteY2179" fmla="*/ 1802467 h 5715909"/>
              <a:gd name="connsiteX2180" fmla="*/ 952716 w 5355892"/>
              <a:gd name="connsiteY2180" fmla="*/ 1798867 h 5715909"/>
              <a:gd name="connsiteX2181" fmla="*/ 963549 w 5355892"/>
              <a:gd name="connsiteY2181" fmla="*/ 1814758 h 5715909"/>
              <a:gd name="connsiteX2182" fmla="*/ 944925 w 5355892"/>
              <a:gd name="connsiteY2182" fmla="*/ 1810826 h 5715909"/>
              <a:gd name="connsiteX2183" fmla="*/ 936421 w 5355892"/>
              <a:gd name="connsiteY2183" fmla="*/ 1801471 h 5715909"/>
              <a:gd name="connsiteX2184" fmla="*/ 981060 w 5355892"/>
              <a:gd name="connsiteY2184" fmla="*/ 1714162 h 5715909"/>
              <a:gd name="connsiteX2185" fmla="*/ 1626515 w 5355892"/>
              <a:gd name="connsiteY2185" fmla="*/ 1702780 h 5715909"/>
              <a:gd name="connsiteX2186" fmla="*/ 1637706 w 5355892"/>
              <a:gd name="connsiteY2186" fmla="*/ 1705015 h 5715909"/>
              <a:gd name="connsiteX2187" fmla="*/ 1638645 w 5355892"/>
              <a:gd name="connsiteY2187" fmla="*/ 1716653 h 5715909"/>
              <a:gd name="connsiteX2188" fmla="*/ 1629508 w 5355892"/>
              <a:gd name="connsiteY2188" fmla="*/ 1721698 h 5715909"/>
              <a:gd name="connsiteX2189" fmla="*/ 1626515 w 5355892"/>
              <a:gd name="connsiteY2189" fmla="*/ 1702780 h 5715909"/>
              <a:gd name="connsiteX2190" fmla="*/ 1245809 w 5355892"/>
              <a:gd name="connsiteY2190" fmla="*/ 1702023 h 5715909"/>
              <a:gd name="connsiteX2191" fmla="*/ 1253577 w 5355892"/>
              <a:gd name="connsiteY2191" fmla="*/ 1709134 h 5715909"/>
              <a:gd name="connsiteX2192" fmla="*/ 1260343 w 5355892"/>
              <a:gd name="connsiteY2192" fmla="*/ 1708215 h 5715909"/>
              <a:gd name="connsiteX2193" fmla="*/ 1259378 w 5355892"/>
              <a:gd name="connsiteY2193" fmla="*/ 1712386 h 5715909"/>
              <a:gd name="connsiteX2194" fmla="*/ 1256514 w 5355892"/>
              <a:gd name="connsiteY2194" fmla="*/ 1714466 h 5715909"/>
              <a:gd name="connsiteX2195" fmla="*/ 1256778 w 5355892"/>
              <a:gd name="connsiteY2195" fmla="*/ 1723453 h 5715909"/>
              <a:gd name="connsiteX2196" fmla="*/ 1248048 w 5355892"/>
              <a:gd name="connsiteY2196" fmla="*/ 1724279 h 5715909"/>
              <a:gd name="connsiteX2197" fmla="*/ 1247467 w 5355892"/>
              <a:gd name="connsiteY2197" fmla="*/ 1725209 h 5715909"/>
              <a:gd name="connsiteX2198" fmla="*/ 1248415 w 5355892"/>
              <a:gd name="connsiteY2198" fmla="*/ 1719740 h 5715909"/>
              <a:gd name="connsiteX2199" fmla="*/ 1249043 w 5355892"/>
              <a:gd name="connsiteY2199" fmla="*/ 1714046 h 5715909"/>
              <a:gd name="connsiteX2200" fmla="*/ 1245809 w 5355892"/>
              <a:gd name="connsiteY2200" fmla="*/ 1702023 h 5715909"/>
              <a:gd name="connsiteX2201" fmla="*/ 993175 w 5355892"/>
              <a:gd name="connsiteY2201" fmla="*/ 1687939 h 5715909"/>
              <a:gd name="connsiteX2202" fmla="*/ 998759 w 5355892"/>
              <a:gd name="connsiteY2202" fmla="*/ 1703523 h 5715909"/>
              <a:gd name="connsiteX2203" fmla="*/ 983992 w 5355892"/>
              <a:gd name="connsiteY2203" fmla="*/ 1705690 h 5715909"/>
              <a:gd name="connsiteX2204" fmla="*/ 993175 w 5355892"/>
              <a:gd name="connsiteY2204" fmla="*/ 1687939 h 5715909"/>
              <a:gd name="connsiteX2205" fmla="*/ 1699310 w 5355892"/>
              <a:gd name="connsiteY2205" fmla="*/ 1685567 h 5715909"/>
              <a:gd name="connsiteX2206" fmla="*/ 1698011 w 5355892"/>
              <a:gd name="connsiteY2206" fmla="*/ 1700143 h 5715909"/>
              <a:gd name="connsiteX2207" fmla="*/ 1702858 w 5355892"/>
              <a:gd name="connsiteY2207" fmla="*/ 1708756 h 5715909"/>
              <a:gd name="connsiteX2208" fmla="*/ 1702544 w 5355892"/>
              <a:gd name="connsiteY2208" fmla="*/ 1735422 h 5715909"/>
              <a:gd name="connsiteX2209" fmla="*/ 1709174 w 5355892"/>
              <a:gd name="connsiteY2209" fmla="*/ 1711736 h 5715909"/>
              <a:gd name="connsiteX2210" fmla="*/ 1701288 w 5355892"/>
              <a:gd name="connsiteY2210" fmla="*/ 1691436 h 5715909"/>
              <a:gd name="connsiteX2211" fmla="*/ 1629612 w 5355892"/>
              <a:gd name="connsiteY2211" fmla="*/ 1680414 h 5715909"/>
              <a:gd name="connsiteX2212" fmla="*/ 1637950 w 5355892"/>
              <a:gd name="connsiteY2212" fmla="*/ 1682575 h 5715909"/>
              <a:gd name="connsiteX2213" fmla="*/ 1636800 w 5355892"/>
              <a:gd name="connsiteY2213" fmla="*/ 1692801 h 5715909"/>
              <a:gd name="connsiteX2214" fmla="*/ 1630004 w 5355892"/>
              <a:gd name="connsiteY2214" fmla="*/ 1688006 h 5715909"/>
              <a:gd name="connsiteX2215" fmla="*/ 1624141 w 5355892"/>
              <a:gd name="connsiteY2215" fmla="*/ 1682305 h 5715909"/>
              <a:gd name="connsiteX2216" fmla="*/ 1629612 w 5355892"/>
              <a:gd name="connsiteY2216" fmla="*/ 1680414 h 5715909"/>
              <a:gd name="connsiteX2217" fmla="*/ 1676336 w 5355892"/>
              <a:gd name="connsiteY2217" fmla="*/ 1617385 h 5715909"/>
              <a:gd name="connsiteX2218" fmla="*/ 1677335 w 5355892"/>
              <a:gd name="connsiteY2218" fmla="*/ 1650854 h 5715909"/>
              <a:gd name="connsiteX2219" fmla="*/ 1677592 w 5355892"/>
              <a:gd name="connsiteY2219" fmla="*/ 1719951 h 5715909"/>
              <a:gd name="connsiteX2220" fmla="*/ 1692148 w 5355892"/>
              <a:gd name="connsiteY2220" fmla="*/ 1720254 h 5715909"/>
              <a:gd name="connsiteX2221" fmla="*/ 1696562 w 5355892"/>
              <a:gd name="connsiteY2221" fmla="*/ 1710424 h 5715909"/>
              <a:gd name="connsiteX2222" fmla="*/ 1688658 w 5355892"/>
              <a:gd name="connsiteY2222" fmla="*/ 1664835 h 5715909"/>
              <a:gd name="connsiteX2223" fmla="*/ 1689079 w 5355892"/>
              <a:gd name="connsiteY2223" fmla="*/ 1655196 h 5715909"/>
              <a:gd name="connsiteX2224" fmla="*/ 1271349 w 5355892"/>
              <a:gd name="connsiteY2224" fmla="*/ 1615592 h 5715909"/>
              <a:gd name="connsiteX2225" fmla="*/ 1271578 w 5355892"/>
              <a:gd name="connsiteY2225" fmla="*/ 1631129 h 5715909"/>
              <a:gd name="connsiteX2226" fmla="*/ 1264751 w 5355892"/>
              <a:gd name="connsiteY2226" fmla="*/ 1634148 h 5715909"/>
              <a:gd name="connsiteX2227" fmla="*/ 1265816 w 5355892"/>
              <a:gd name="connsiteY2227" fmla="*/ 1616661 h 5715909"/>
              <a:gd name="connsiteX2228" fmla="*/ 1271349 w 5355892"/>
              <a:gd name="connsiteY2228" fmla="*/ 1615592 h 5715909"/>
              <a:gd name="connsiteX2229" fmla="*/ 1101194 w 5355892"/>
              <a:gd name="connsiteY2229" fmla="*/ 1613150 h 5715909"/>
              <a:gd name="connsiteX2230" fmla="*/ 1093483 w 5355892"/>
              <a:gd name="connsiteY2230" fmla="*/ 1625052 h 5715909"/>
              <a:gd name="connsiteX2231" fmla="*/ 1084754 w 5355892"/>
              <a:gd name="connsiteY2231" fmla="*/ 1624675 h 5715909"/>
              <a:gd name="connsiteX2232" fmla="*/ 1089320 w 5355892"/>
              <a:gd name="connsiteY2232" fmla="*/ 1614167 h 5715909"/>
              <a:gd name="connsiteX2233" fmla="*/ 1101194 w 5355892"/>
              <a:gd name="connsiteY2233" fmla="*/ 1613150 h 5715909"/>
              <a:gd name="connsiteX2234" fmla="*/ 1054040 w 5355892"/>
              <a:gd name="connsiteY2234" fmla="*/ 1602764 h 5715909"/>
              <a:gd name="connsiteX2235" fmla="*/ 1030227 w 5355892"/>
              <a:gd name="connsiteY2235" fmla="*/ 1656815 h 5715909"/>
              <a:gd name="connsiteX2236" fmla="*/ 1038989 w 5355892"/>
              <a:gd name="connsiteY2236" fmla="*/ 1673809 h 5715909"/>
              <a:gd name="connsiteX2237" fmla="*/ 1034928 w 5355892"/>
              <a:gd name="connsiteY2237" fmla="*/ 1675222 h 5715909"/>
              <a:gd name="connsiteX2238" fmla="*/ 1035594 w 5355892"/>
              <a:gd name="connsiteY2238" fmla="*/ 1676100 h 5715909"/>
              <a:gd name="connsiteX2239" fmla="*/ 1035674 w 5355892"/>
              <a:gd name="connsiteY2239" fmla="*/ 1684452 h 5715909"/>
              <a:gd name="connsiteX2240" fmla="*/ 1020905 w 5355892"/>
              <a:gd name="connsiteY2240" fmla="*/ 1686620 h 5715909"/>
              <a:gd name="connsiteX2241" fmla="*/ 1030090 w 5355892"/>
              <a:gd name="connsiteY2241" fmla="*/ 1668869 h 5715909"/>
              <a:gd name="connsiteX2242" fmla="*/ 1032075 w 5355892"/>
              <a:gd name="connsiteY2242" fmla="*/ 1671476 h 5715909"/>
              <a:gd name="connsiteX2243" fmla="*/ 1030930 w 5355892"/>
              <a:gd name="connsiteY2243" fmla="*/ 1667739 h 5715909"/>
              <a:gd name="connsiteX2244" fmla="*/ 1012602 w 5355892"/>
              <a:gd name="connsiteY2244" fmla="*/ 1660650 h 5715909"/>
              <a:gd name="connsiteX2245" fmla="*/ 1054040 w 5355892"/>
              <a:gd name="connsiteY2245" fmla="*/ 1602764 h 5715909"/>
              <a:gd name="connsiteX2246" fmla="*/ 1248276 w 5355892"/>
              <a:gd name="connsiteY2246" fmla="*/ 1593542 h 5715909"/>
              <a:gd name="connsiteX2247" fmla="*/ 1247972 w 5355892"/>
              <a:gd name="connsiteY2247" fmla="*/ 1594388 h 5715909"/>
              <a:gd name="connsiteX2248" fmla="*/ 1248217 w 5355892"/>
              <a:gd name="connsiteY2248" fmla="*/ 1594900 h 5715909"/>
              <a:gd name="connsiteX2249" fmla="*/ 1090955 w 5355892"/>
              <a:gd name="connsiteY2249" fmla="*/ 1583693 h 5715909"/>
              <a:gd name="connsiteX2250" fmla="*/ 1067140 w 5355892"/>
              <a:gd name="connsiteY2250" fmla="*/ 1637744 h 5715909"/>
              <a:gd name="connsiteX2251" fmla="*/ 1075905 w 5355892"/>
              <a:gd name="connsiteY2251" fmla="*/ 1654739 h 5715909"/>
              <a:gd name="connsiteX2252" fmla="*/ 1070456 w 5355892"/>
              <a:gd name="connsiteY2252" fmla="*/ 1656636 h 5715909"/>
              <a:gd name="connsiteX2253" fmla="*/ 1069281 w 5355892"/>
              <a:gd name="connsiteY2253" fmla="*/ 1653354 h 5715909"/>
              <a:gd name="connsiteX2254" fmla="*/ 1061803 w 5355892"/>
              <a:gd name="connsiteY2254" fmla="*/ 1645137 h 5715909"/>
              <a:gd name="connsiteX2255" fmla="*/ 1056655 w 5355892"/>
              <a:gd name="connsiteY2255" fmla="*/ 1643645 h 5715909"/>
              <a:gd name="connsiteX2256" fmla="*/ 1056569 w 5355892"/>
              <a:gd name="connsiteY2256" fmla="*/ 1644123 h 5715909"/>
              <a:gd name="connsiteX2257" fmla="*/ 1051032 w 5355892"/>
              <a:gd name="connsiteY2257" fmla="*/ 1642017 h 5715909"/>
              <a:gd name="connsiteX2258" fmla="*/ 1050820 w 5355892"/>
              <a:gd name="connsiteY2258" fmla="*/ 1641956 h 5715909"/>
              <a:gd name="connsiteX2259" fmla="*/ 1047840 w 5355892"/>
              <a:gd name="connsiteY2259" fmla="*/ 1643747 h 5715909"/>
              <a:gd name="connsiteX2260" fmla="*/ 1052406 w 5355892"/>
              <a:gd name="connsiteY2260" fmla="*/ 1633238 h 5715909"/>
              <a:gd name="connsiteX2261" fmla="*/ 1064281 w 5355892"/>
              <a:gd name="connsiteY2261" fmla="*/ 1632220 h 5715909"/>
              <a:gd name="connsiteX2262" fmla="*/ 1058137 w 5355892"/>
              <a:gd name="connsiteY2262" fmla="*/ 1635416 h 5715909"/>
              <a:gd name="connsiteX2263" fmla="*/ 1057864 w 5355892"/>
              <a:gd name="connsiteY2263" fmla="*/ 1636930 h 5715909"/>
              <a:gd name="connsiteX2264" fmla="*/ 1063893 w 5355892"/>
              <a:gd name="connsiteY2264" fmla="*/ 1633573 h 5715909"/>
              <a:gd name="connsiteX2265" fmla="*/ 1072479 w 5355892"/>
              <a:gd name="connsiteY2265" fmla="*/ 1617090 h 5715909"/>
              <a:gd name="connsiteX2266" fmla="*/ 1075927 w 5355892"/>
              <a:gd name="connsiteY2266" fmla="*/ 1608448 h 5715909"/>
              <a:gd name="connsiteX2267" fmla="*/ 1071931 w 5355892"/>
              <a:gd name="connsiteY2267" fmla="*/ 1603092 h 5715909"/>
              <a:gd name="connsiteX2268" fmla="*/ 1075519 w 5355892"/>
              <a:gd name="connsiteY2268" fmla="*/ 1599611 h 5715909"/>
              <a:gd name="connsiteX2269" fmla="*/ 1077931 w 5355892"/>
              <a:gd name="connsiteY2269" fmla="*/ 1603426 h 5715909"/>
              <a:gd name="connsiteX2270" fmla="*/ 1079944 w 5355892"/>
              <a:gd name="connsiteY2270" fmla="*/ 1598381 h 5715909"/>
              <a:gd name="connsiteX2271" fmla="*/ 1090955 w 5355892"/>
              <a:gd name="connsiteY2271" fmla="*/ 1583693 h 5715909"/>
              <a:gd name="connsiteX2272" fmla="*/ 1112434 w 5355892"/>
              <a:gd name="connsiteY2272" fmla="*/ 1580540 h 5715909"/>
              <a:gd name="connsiteX2273" fmla="*/ 1114586 w 5355892"/>
              <a:gd name="connsiteY2273" fmla="*/ 1591716 h 5715909"/>
              <a:gd name="connsiteX2274" fmla="*/ 1108845 w 5355892"/>
              <a:gd name="connsiteY2274" fmla="*/ 1584021 h 5715909"/>
              <a:gd name="connsiteX2275" fmla="*/ 1112434 w 5355892"/>
              <a:gd name="connsiteY2275" fmla="*/ 1580540 h 5715909"/>
              <a:gd name="connsiteX2276" fmla="*/ 2013926 w 5355892"/>
              <a:gd name="connsiteY2276" fmla="*/ 1573057 h 5715909"/>
              <a:gd name="connsiteX2277" fmla="*/ 2007093 w 5355892"/>
              <a:gd name="connsiteY2277" fmla="*/ 1576128 h 5715909"/>
              <a:gd name="connsiteX2278" fmla="*/ 2011961 w 5355892"/>
              <a:gd name="connsiteY2278" fmla="*/ 1591423 h 5715909"/>
              <a:gd name="connsiteX2279" fmla="*/ 2012111 w 5355892"/>
              <a:gd name="connsiteY2279" fmla="*/ 1592342 h 5715909"/>
              <a:gd name="connsiteX2280" fmla="*/ 2016976 w 5355892"/>
              <a:gd name="connsiteY2280" fmla="*/ 1584258 h 5715909"/>
              <a:gd name="connsiteX2281" fmla="*/ 2007091 w 5355892"/>
              <a:gd name="connsiteY2281" fmla="*/ 1547926 h 5715909"/>
              <a:gd name="connsiteX2282" fmla="*/ 2006787 w 5355892"/>
              <a:gd name="connsiteY2282" fmla="*/ 1548377 h 5715909"/>
              <a:gd name="connsiteX2283" fmla="*/ 2006685 w 5355892"/>
              <a:gd name="connsiteY2283" fmla="*/ 1548477 h 5715909"/>
              <a:gd name="connsiteX2284" fmla="*/ 2004712 w 5355892"/>
              <a:gd name="connsiteY2284" fmla="*/ 1551443 h 5715909"/>
              <a:gd name="connsiteX2285" fmla="*/ 2007379 w 5355892"/>
              <a:gd name="connsiteY2285" fmla="*/ 1560502 h 5715909"/>
              <a:gd name="connsiteX2286" fmla="*/ 2002667 w 5355892"/>
              <a:gd name="connsiteY2286" fmla="*/ 1562214 h 5715909"/>
              <a:gd name="connsiteX2287" fmla="*/ 2005548 w 5355892"/>
              <a:gd name="connsiteY2287" fmla="*/ 1571268 h 5715909"/>
              <a:gd name="connsiteX2288" fmla="*/ 2012524 w 5355892"/>
              <a:gd name="connsiteY2288" fmla="*/ 1567899 h 5715909"/>
              <a:gd name="connsiteX2289" fmla="*/ 1608680 w 5355892"/>
              <a:gd name="connsiteY2289" fmla="*/ 1543136 h 5715909"/>
              <a:gd name="connsiteX2290" fmla="*/ 1606915 w 5355892"/>
              <a:gd name="connsiteY2290" fmla="*/ 1577107 h 5715909"/>
              <a:gd name="connsiteX2291" fmla="*/ 1601536 w 5355892"/>
              <a:gd name="connsiteY2291" fmla="*/ 1584887 h 5715909"/>
              <a:gd name="connsiteX2292" fmla="*/ 1585303 w 5355892"/>
              <a:gd name="connsiteY2292" fmla="*/ 1588325 h 5715909"/>
              <a:gd name="connsiteX2293" fmla="*/ 1606056 w 5355892"/>
              <a:gd name="connsiteY2293" fmla="*/ 1550185 h 5715909"/>
              <a:gd name="connsiteX2294" fmla="*/ 1598489 w 5355892"/>
              <a:gd name="connsiteY2294" fmla="*/ 1548521 h 5715909"/>
              <a:gd name="connsiteX2295" fmla="*/ 1599402 w 5355892"/>
              <a:gd name="connsiteY2295" fmla="*/ 1545174 h 5715909"/>
              <a:gd name="connsiteX2296" fmla="*/ 1608680 w 5355892"/>
              <a:gd name="connsiteY2296" fmla="*/ 1543136 h 5715909"/>
              <a:gd name="connsiteX2297" fmla="*/ 1645302 w 5355892"/>
              <a:gd name="connsiteY2297" fmla="*/ 1539120 h 5715909"/>
              <a:gd name="connsiteX2298" fmla="*/ 1629541 w 5355892"/>
              <a:gd name="connsiteY2298" fmla="*/ 1589785 h 5715909"/>
              <a:gd name="connsiteX2299" fmla="*/ 1645302 w 5355892"/>
              <a:gd name="connsiteY2299" fmla="*/ 1539120 h 5715909"/>
              <a:gd name="connsiteX2300" fmla="*/ 2040225 w 5355892"/>
              <a:gd name="connsiteY2300" fmla="*/ 1527253 h 5715909"/>
              <a:gd name="connsiteX2301" fmla="*/ 2040251 w 5355892"/>
              <a:gd name="connsiteY2301" fmla="*/ 1527376 h 5715909"/>
              <a:gd name="connsiteX2302" fmla="*/ 2040272 w 5355892"/>
              <a:gd name="connsiteY2302" fmla="*/ 1527268 h 5715909"/>
              <a:gd name="connsiteX2303" fmla="*/ 1626915 w 5355892"/>
              <a:gd name="connsiteY2303" fmla="*/ 1523915 h 5715909"/>
              <a:gd name="connsiteX2304" fmla="*/ 1634517 w 5355892"/>
              <a:gd name="connsiteY2304" fmla="*/ 1543876 h 5715909"/>
              <a:gd name="connsiteX2305" fmla="*/ 1626915 w 5355892"/>
              <a:gd name="connsiteY2305" fmla="*/ 1523915 h 5715909"/>
              <a:gd name="connsiteX2306" fmla="*/ 1144493 w 5355892"/>
              <a:gd name="connsiteY2306" fmla="*/ 1519272 h 5715909"/>
              <a:gd name="connsiteX2307" fmla="*/ 1137781 w 5355892"/>
              <a:gd name="connsiteY2307" fmla="*/ 1529962 h 5715909"/>
              <a:gd name="connsiteX2308" fmla="*/ 1125391 w 5355892"/>
              <a:gd name="connsiteY2308" fmla="*/ 1533622 h 5715909"/>
              <a:gd name="connsiteX2309" fmla="*/ 1129713 w 5355892"/>
              <a:gd name="connsiteY2309" fmla="*/ 1522112 h 5715909"/>
              <a:gd name="connsiteX2310" fmla="*/ 1144493 w 5355892"/>
              <a:gd name="connsiteY2310" fmla="*/ 1519272 h 5715909"/>
              <a:gd name="connsiteX2311" fmla="*/ 2027985 w 5355892"/>
              <a:gd name="connsiteY2311" fmla="*/ 1517985 h 5715909"/>
              <a:gd name="connsiteX2312" fmla="*/ 2021990 w 5355892"/>
              <a:gd name="connsiteY2312" fmla="*/ 1525888 h 5715909"/>
              <a:gd name="connsiteX2313" fmla="*/ 2018210 w 5355892"/>
              <a:gd name="connsiteY2313" fmla="*/ 1531479 h 5715909"/>
              <a:gd name="connsiteX2314" fmla="*/ 2025574 w 5355892"/>
              <a:gd name="connsiteY2314" fmla="*/ 1564137 h 5715909"/>
              <a:gd name="connsiteX2315" fmla="*/ 2029648 w 5355892"/>
              <a:gd name="connsiteY2315" fmla="*/ 1549242 h 5715909"/>
              <a:gd name="connsiteX2316" fmla="*/ 2038523 w 5355892"/>
              <a:gd name="connsiteY2316" fmla="*/ 1536055 h 5715909"/>
              <a:gd name="connsiteX2317" fmla="*/ 2039248 w 5355892"/>
              <a:gd name="connsiteY2317" fmla="*/ 1532411 h 5715909"/>
              <a:gd name="connsiteX2318" fmla="*/ 2036691 w 5355892"/>
              <a:gd name="connsiteY2318" fmla="*/ 1535616 h 5715909"/>
              <a:gd name="connsiteX2319" fmla="*/ 2022123 w 5355892"/>
              <a:gd name="connsiteY2319" fmla="*/ 1531232 h 5715909"/>
              <a:gd name="connsiteX2320" fmla="*/ 2031722 w 5355892"/>
              <a:gd name="connsiteY2320" fmla="*/ 1529158 h 5715909"/>
              <a:gd name="connsiteX2321" fmla="*/ 2033380 w 5355892"/>
              <a:gd name="connsiteY2321" fmla="*/ 1528009 h 5715909"/>
              <a:gd name="connsiteX2322" fmla="*/ 2029257 w 5355892"/>
              <a:gd name="connsiteY2322" fmla="*/ 1521384 h 5715909"/>
              <a:gd name="connsiteX2323" fmla="*/ 2028299 w 5355892"/>
              <a:gd name="connsiteY2323" fmla="*/ 1518151 h 5715909"/>
              <a:gd name="connsiteX2324" fmla="*/ 1427286 w 5355892"/>
              <a:gd name="connsiteY2324" fmla="*/ 1510796 h 5715909"/>
              <a:gd name="connsiteX2325" fmla="*/ 1426942 w 5355892"/>
              <a:gd name="connsiteY2325" fmla="*/ 1511744 h 5715909"/>
              <a:gd name="connsiteX2326" fmla="*/ 1427303 w 5355892"/>
              <a:gd name="connsiteY2326" fmla="*/ 1512201 h 5715909"/>
              <a:gd name="connsiteX2327" fmla="*/ 1613182 w 5355892"/>
              <a:gd name="connsiteY2327" fmla="*/ 1507577 h 5715909"/>
              <a:gd name="connsiteX2328" fmla="*/ 1627190 w 5355892"/>
              <a:gd name="connsiteY2328" fmla="*/ 1512363 h 5715909"/>
              <a:gd name="connsiteX2329" fmla="*/ 1628920 w 5355892"/>
              <a:gd name="connsiteY2329" fmla="*/ 1516571 h 5715909"/>
              <a:gd name="connsiteX2330" fmla="*/ 1626586 w 5355892"/>
              <a:gd name="connsiteY2330" fmla="*/ 1518689 h 5715909"/>
              <a:gd name="connsiteX2331" fmla="*/ 1622153 w 5355892"/>
              <a:gd name="connsiteY2331" fmla="*/ 1521844 h 5715909"/>
              <a:gd name="connsiteX2332" fmla="*/ 1613228 w 5355892"/>
              <a:gd name="connsiteY2332" fmla="*/ 1516719 h 5715909"/>
              <a:gd name="connsiteX2333" fmla="*/ 1610342 w 5355892"/>
              <a:gd name="connsiteY2333" fmla="*/ 1511480 h 5715909"/>
              <a:gd name="connsiteX2334" fmla="*/ 1613182 w 5355892"/>
              <a:gd name="connsiteY2334" fmla="*/ 1507577 h 5715909"/>
              <a:gd name="connsiteX2335" fmla="*/ 1181406 w 5355892"/>
              <a:gd name="connsiteY2335" fmla="*/ 1500201 h 5715909"/>
              <a:gd name="connsiteX2336" fmla="*/ 1174696 w 5355892"/>
              <a:gd name="connsiteY2336" fmla="*/ 1510891 h 5715909"/>
              <a:gd name="connsiteX2337" fmla="*/ 1162304 w 5355892"/>
              <a:gd name="connsiteY2337" fmla="*/ 1514552 h 5715909"/>
              <a:gd name="connsiteX2338" fmla="*/ 1166629 w 5355892"/>
              <a:gd name="connsiteY2338" fmla="*/ 1503040 h 5715909"/>
              <a:gd name="connsiteX2339" fmla="*/ 1181406 w 5355892"/>
              <a:gd name="connsiteY2339" fmla="*/ 1500201 h 5715909"/>
              <a:gd name="connsiteX2340" fmla="*/ 1445810 w 5355892"/>
              <a:gd name="connsiteY2340" fmla="*/ 1458682 h 5715909"/>
              <a:gd name="connsiteX2341" fmla="*/ 1443320 w 5355892"/>
              <a:gd name="connsiteY2341" fmla="*/ 1465929 h 5715909"/>
              <a:gd name="connsiteX2342" fmla="*/ 1449396 w 5355892"/>
              <a:gd name="connsiteY2342" fmla="*/ 1466446 h 5715909"/>
              <a:gd name="connsiteX2343" fmla="*/ 1385845 w 5355892"/>
              <a:gd name="connsiteY2343" fmla="*/ 1438561 h 5715909"/>
              <a:gd name="connsiteX2344" fmla="*/ 1386041 w 5355892"/>
              <a:gd name="connsiteY2344" fmla="*/ 1439012 h 5715909"/>
              <a:gd name="connsiteX2345" fmla="*/ 1385994 w 5355892"/>
              <a:gd name="connsiteY2345" fmla="*/ 1439101 h 5715909"/>
              <a:gd name="connsiteX2346" fmla="*/ 1383398 w 5355892"/>
              <a:gd name="connsiteY2346" fmla="*/ 1429718 h 5715909"/>
              <a:gd name="connsiteX2347" fmla="*/ 1385845 w 5355892"/>
              <a:gd name="connsiteY2347" fmla="*/ 1438561 h 5715909"/>
              <a:gd name="connsiteX2348" fmla="*/ 1383941 w 5355892"/>
              <a:gd name="connsiteY2348" fmla="*/ 1434184 h 5715909"/>
              <a:gd name="connsiteX2349" fmla="*/ 1381824 w 5355892"/>
              <a:gd name="connsiteY2349" fmla="*/ 1430205 h 5715909"/>
              <a:gd name="connsiteX2350" fmla="*/ 1383398 w 5355892"/>
              <a:gd name="connsiteY2350" fmla="*/ 1429718 h 5715909"/>
              <a:gd name="connsiteX2351" fmla="*/ 1430049 w 5355892"/>
              <a:gd name="connsiteY2351" fmla="*/ 1419938 h 5715909"/>
              <a:gd name="connsiteX2352" fmla="*/ 1437628 w 5355892"/>
              <a:gd name="connsiteY2352" fmla="*/ 1421430 h 5715909"/>
              <a:gd name="connsiteX2353" fmla="*/ 1437204 w 5355892"/>
              <a:gd name="connsiteY2353" fmla="*/ 1427370 h 5715909"/>
              <a:gd name="connsiteX2354" fmla="*/ 1432097 w 5355892"/>
              <a:gd name="connsiteY2354" fmla="*/ 1431221 h 5715909"/>
              <a:gd name="connsiteX2355" fmla="*/ 1430049 w 5355892"/>
              <a:gd name="connsiteY2355" fmla="*/ 1419938 h 5715909"/>
              <a:gd name="connsiteX2356" fmla="*/ 1406802 w 5355892"/>
              <a:gd name="connsiteY2356" fmla="*/ 1383406 h 5715909"/>
              <a:gd name="connsiteX2357" fmla="*/ 1414977 w 5355892"/>
              <a:gd name="connsiteY2357" fmla="*/ 1385039 h 5715909"/>
              <a:gd name="connsiteX2358" fmla="*/ 1409694 w 5355892"/>
              <a:gd name="connsiteY2358" fmla="*/ 1412676 h 5715909"/>
              <a:gd name="connsiteX2359" fmla="*/ 1409652 w 5355892"/>
              <a:gd name="connsiteY2359" fmla="*/ 1415178 h 5715909"/>
              <a:gd name="connsiteX2360" fmla="*/ 1406651 w 5355892"/>
              <a:gd name="connsiteY2360" fmla="*/ 1418444 h 5715909"/>
              <a:gd name="connsiteX2361" fmla="*/ 1397024 w 5355892"/>
              <a:gd name="connsiteY2361" fmla="*/ 1420467 h 5715909"/>
              <a:gd name="connsiteX2362" fmla="*/ 1401036 w 5355892"/>
              <a:gd name="connsiteY2362" fmla="*/ 1394063 h 5715909"/>
              <a:gd name="connsiteX2363" fmla="*/ 1399518 w 5355892"/>
              <a:gd name="connsiteY2363" fmla="*/ 1387658 h 5715909"/>
              <a:gd name="connsiteX2364" fmla="*/ 1406802 w 5355892"/>
              <a:gd name="connsiteY2364" fmla="*/ 1383406 h 5715909"/>
              <a:gd name="connsiteX2365" fmla="*/ 1294505 w 5355892"/>
              <a:gd name="connsiteY2365" fmla="*/ 1374036 h 5715909"/>
              <a:gd name="connsiteX2366" fmla="*/ 1297099 w 5355892"/>
              <a:gd name="connsiteY2366" fmla="*/ 1392958 h 5715909"/>
              <a:gd name="connsiteX2367" fmla="*/ 1294505 w 5355892"/>
              <a:gd name="connsiteY2367" fmla="*/ 1374036 h 5715909"/>
              <a:gd name="connsiteX2368" fmla="*/ 1607881 w 5355892"/>
              <a:gd name="connsiteY2368" fmla="*/ 1365952 h 5715909"/>
              <a:gd name="connsiteX2369" fmla="*/ 1593329 w 5355892"/>
              <a:gd name="connsiteY2369" fmla="*/ 1406696 h 5715909"/>
              <a:gd name="connsiteX2370" fmla="*/ 1599283 w 5355892"/>
              <a:gd name="connsiteY2370" fmla="*/ 1423113 h 5715909"/>
              <a:gd name="connsiteX2371" fmla="*/ 1591967 w 5355892"/>
              <a:gd name="connsiteY2371" fmla="*/ 1412455 h 5715909"/>
              <a:gd name="connsiteX2372" fmla="*/ 1582863 w 5355892"/>
              <a:gd name="connsiteY2372" fmla="*/ 1430165 h 5715909"/>
              <a:gd name="connsiteX2373" fmla="*/ 1602683 w 5355892"/>
              <a:gd name="connsiteY2373" fmla="*/ 1442006 h 5715909"/>
              <a:gd name="connsiteX2374" fmla="*/ 1600045 w 5355892"/>
              <a:gd name="connsiteY2374" fmla="*/ 1449002 h 5715909"/>
              <a:gd name="connsiteX2375" fmla="*/ 1588988 w 5355892"/>
              <a:gd name="connsiteY2375" fmla="*/ 1437540 h 5715909"/>
              <a:gd name="connsiteX2376" fmla="*/ 1587625 w 5355892"/>
              <a:gd name="connsiteY2376" fmla="*/ 1443297 h 5715909"/>
              <a:gd name="connsiteX2377" fmla="*/ 1596302 w 5355892"/>
              <a:gd name="connsiteY2377" fmla="*/ 1448195 h 5715909"/>
              <a:gd name="connsiteX2378" fmla="*/ 1589065 w 5355892"/>
              <a:gd name="connsiteY2378" fmla="*/ 1499598 h 5715909"/>
              <a:gd name="connsiteX2379" fmla="*/ 1586258 w 5355892"/>
              <a:gd name="connsiteY2379" fmla="*/ 1515636 h 5715909"/>
              <a:gd name="connsiteX2380" fmla="*/ 1594934 w 5355892"/>
              <a:gd name="connsiteY2380" fmla="*/ 1520535 h 5715909"/>
              <a:gd name="connsiteX2381" fmla="*/ 1589144 w 5355892"/>
              <a:gd name="connsiteY2381" fmla="*/ 1561657 h 5715909"/>
              <a:gd name="connsiteX2382" fmla="*/ 1577917 w 5355892"/>
              <a:gd name="connsiteY2382" fmla="*/ 1559235 h 5715909"/>
              <a:gd name="connsiteX2383" fmla="*/ 1581008 w 5355892"/>
              <a:gd name="connsiteY2383" fmla="*/ 1594515 h 5715909"/>
              <a:gd name="connsiteX2384" fmla="*/ 1579854 w 5355892"/>
              <a:gd name="connsiteY2384" fmla="*/ 1603103 h 5715909"/>
              <a:gd name="connsiteX2385" fmla="*/ 1584320 w 5355892"/>
              <a:gd name="connsiteY2385" fmla="*/ 1602057 h 5715909"/>
              <a:gd name="connsiteX2386" fmla="*/ 1589489 w 5355892"/>
              <a:gd name="connsiteY2386" fmla="*/ 1593715 h 5715909"/>
              <a:gd name="connsiteX2387" fmla="*/ 1594544 w 5355892"/>
              <a:gd name="connsiteY2387" fmla="*/ 1611072 h 5715909"/>
              <a:gd name="connsiteX2388" fmla="*/ 1593366 w 5355892"/>
              <a:gd name="connsiteY2388" fmla="*/ 1621085 h 5715909"/>
              <a:gd name="connsiteX2389" fmla="*/ 1600843 w 5355892"/>
              <a:gd name="connsiteY2389" fmla="*/ 1646840 h 5715909"/>
              <a:gd name="connsiteX2390" fmla="*/ 1601588 w 5355892"/>
              <a:gd name="connsiteY2390" fmla="*/ 1663080 h 5715909"/>
              <a:gd name="connsiteX2391" fmla="*/ 1604624 w 5355892"/>
              <a:gd name="connsiteY2391" fmla="*/ 1654482 h 5715909"/>
              <a:gd name="connsiteX2392" fmla="*/ 1602565 w 5355892"/>
              <a:gd name="connsiteY2392" fmla="*/ 1673608 h 5715909"/>
              <a:gd name="connsiteX2393" fmla="*/ 1607132 w 5355892"/>
              <a:gd name="connsiteY2393" fmla="*/ 1675552 h 5715909"/>
              <a:gd name="connsiteX2394" fmla="*/ 1613290 w 5355892"/>
              <a:gd name="connsiteY2394" fmla="*/ 1675817 h 5715909"/>
              <a:gd name="connsiteX2395" fmla="*/ 1624767 w 5355892"/>
              <a:gd name="connsiteY2395" fmla="*/ 1731253 h 5715909"/>
              <a:gd name="connsiteX2396" fmla="*/ 1633837 w 5355892"/>
              <a:gd name="connsiteY2396" fmla="*/ 1731888 h 5715909"/>
              <a:gd name="connsiteX2397" fmla="*/ 1642236 w 5355892"/>
              <a:gd name="connsiteY2397" fmla="*/ 1733554 h 5715909"/>
              <a:gd name="connsiteX2398" fmla="*/ 1643308 w 5355892"/>
              <a:gd name="connsiteY2398" fmla="*/ 1729906 h 5715909"/>
              <a:gd name="connsiteX2399" fmla="*/ 1643989 w 5355892"/>
              <a:gd name="connsiteY2399" fmla="*/ 1733901 h 5715909"/>
              <a:gd name="connsiteX2400" fmla="*/ 1644759 w 5355892"/>
              <a:gd name="connsiteY2400" fmla="*/ 1734055 h 5715909"/>
              <a:gd name="connsiteX2401" fmla="*/ 1644251 w 5355892"/>
              <a:gd name="connsiteY2401" fmla="*/ 1694602 h 5715909"/>
              <a:gd name="connsiteX2402" fmla="*/ 1642298 w 5355892"/>
              <a:gd name="connsiteY2402" fmla="*/ 1665429 h 5715909"/>
              <a:gd name="connsiteX2403" fmla="*/ 1649449 w 5355892"/>
              <a:gd name="connsiteY2403" fmla="*/ 1618546 h 5715909"/>
              <a:gd name="connsiteX2404" fmla="*/ 1661617 w 5355892"/>
              <a:gd name="connsiteY2404" fmla="*/ 1571236 h 5715909"/>
              <a:gd name="connsiteX2405" fmla="*/ 1656855 w 5355892"/>
              <a:gd name="connsiteY2405" fmla="*/ 1558104 h 5715909"/>
              <a:gd name="connsiteX2406" fmla="*/ 1657428 w 5355892"/>
              <a:gd name="connsiteY2406" fmla="*/ 1558112 h 5715909"/>
              <a:gd name="connsiteX2407" fmla="*/ 1652150 w 5355892"/>
              <a:gd name="connsiteY2407" fmla="*/ 1541052 h 5715909"/>
              <a:gd name="connsiteX2408" fmla="*/ 1659252 w 5355892"/>
              <a:gd name="connsiteY2408" fmla="*/ 1538045 h 5715909"/>
              <a:gd name="connsiteX2409" fmla="*/ 1659542 w 5355892"/>
              <a:gd name="connsiteY2409" fmla="*/ 1537799 h 5715909"/>
              <a:gd name="connsiteX2410" fmla="*/ 1659835 w 5355892"/>
              <a:gd name="connsiteY2410" fmla="*/ 1533020 h 5715909"/>
              <a:gd name="connsiteX2411" fmla="*/ 1659962 w 5355892"/>
              <a:gd name="connsiteY2411" fmla="*/ 1530958 h 5715909"/>
              <a:gd name="connsiteX2412" fmla="*/ 1658387 w 5355892"/>
              <a:gd name="connsiteY2412" fmla="*/ 1529434 h 5715909"/>
              <a:gd name="connsiteX2413" fmla="*/ 1656838 w 5355892"/>
              <a:gd name="connsiteY2413" fmla="*/ 1532754 h 5715909"/>
              <a:gd name="connsiteX2414" fmla="*/ 1651910 w 5355892"/>
              <a:gd name="connsiteY2414" fmla="*/ 1525072 h 5715909"/>
              <a:gd name="connsiteX2415" fmla="*/ 1651976 w 5355892"/>
              <a:gd name="connsiteY2415" fmla="*/ 1523760 h 5715909"/>
              <a:gd name="connsiteX2416" fmla="*/ 1640071 w 5355892"/>
              <a:gd name="connsiteY2416" fmla="*/ 1517262 h 5715909"/>
              <a:gd name="connsiteX2417" fmla="*/ 1636501 w 5355892"/>
              <a:gd name="connsiteY2417" fmla="*/ 1507412 h 5715909"/>
              <a:gd name="connsiteX2418" fmla="*/ 1641862 w 5355892"/>
              <a:gd name="connsiteY2418" fmla="*/ 1488897 h 5715909"/>
              <a:gd name="connsiteX2419" fmla="*/ 1633101 w 5355892"/>
              <a:gd name="connsiteY2419" fmla="*/ 1488520 h 5715909"/>
              <a:gd name="connsiteX2420" fmla="*/ 1628168 w 5355892"/>
              <a:gd name="connsiteY2420" fmla="*/ 1484432 h 5715909"/>
              <a:gd name="connsiteX2421" fmla="*/ 1626813 w 5355892"/>
              <a:gd name="connsiteY2421" fmla="*/ 1423609 h 5715909"/>
              <a:gd name="connsiteX2422" fmla="*/ 1618138 w 5355892"/>
              <a:gd name="connsiteY2422" fmla="*/ 1418712 h 5715909"/>
              <a:gd name="connsiteX2423" fmla="*/ 1622734 w 5355892"/>
              <a:gd name="connsiteY2423" fmla="*/ 1390951 h 5715909"/>
              <a:gd name="connsiteX2424" fmla="*/ 1614490 w 5355892"/>
              <a:gd name="connsiteY2424" fmla="*/ 1369455 h 5715909"/>
              <a:gd name="connsiteX2425" fmla="*/ 1296211 w 5355892"/>
              <a:gd name="connsiteY2425" fmla="*/ 1359885 h 5715909"/>
              <a:gd name="connsiteX2426" fmla="*/ 1301929 w 5355892"/>
              <a:gd name="connsiteY2426" fmla="*/ 1361741 h 5715909"/>
              <a:gd name="connsiteX2427" fmla="*/ 1299366 w 5355892"/>
              <a:gd name="connsiteY2427" fmla="*/ 1364230 h 5715909"/>
              <a:gd name="connsiteX2428" fmla="*/ 1303178 w 5355892"/>
              <a:gd name="connsiteY2428" fmla="*/ 1365085 h 5715909"/>
              <a:gd name="connsiteX2429" fmla="*/ 1305114 w 5355892"/>
              <a:gd name="connsiteY2429" fmla="*/ 1367123 h 5715909"/>
              <a:gd name="connsiteX2430" fmla="*/ 1304432 w 5355892"/>
              <a:gd name="connsiteY2430" fmla="*/ 1367856 h 5715909"/>
              <a:gd name="connsiteX2431" fmla="*/ 1301864 w 5355892"/>
              <a:gd name="connsiteY2431" fmla="*/ 1370915 h 5715909"/>
              <a:gd name="connsiteX2432" fmla="*/ 1294269 w 5355892"/>
              <a:gd name="connsiteY2432" fmla="*/ 1364616 h 5715909"/>
              <a:gd name="connsiteX2433" fmla="*/ 1296211 w 5355892"/>
              <a:gd name="connsiteY2433" fmla="*/ 1359885 h 5715909"/>
              <a:gd name="connsiteX2434" fmla="*/ 1422290 w 5355892"/>
              <a:gd name="connsiteY2434" fmla="*/ 1356721 h 5715909"/>
              <a:gd name="connsiteX2435" fmla="*/ 1428252 w 5355892"/>
              <a:gd name="connsiteY2435" fmla="*/ 1373045 h 5715909"/>
              <a:gd name="connsiteX2436" fmla="*/ 1423339 w 5355892"/>
              <a:gd name="connsiteY2436" fmla="*/ 1368971 h 5715909"/>
              <a:gd name="connsiteX2437" fmla="*/ 1429373 w 5355892"/>
              <a:gd name="connsiteY2437" fmla="*/ 1380802 h 5715909"/>
              <a:gd name="connsiteX2438" fmla="*/ 1428361 w 5355892"/>
              <a:gd name="connsiteY2438" fmla="*/ 1385653 h 5715909"/>
              <a:gd name="connsiteX2439" fmla="*/ 1425506 w 5355892"/>
              <a:gd name="connsiteY2439" fmla="*/ 1388977 h 5715909"/>
              <a:gd name="connsiteX2440" fmla="*/ 1421927 w 5355892"/>
              <a:gd name="connsiteY2440" fmla="*/ 1379183 h 5715909"/>
              <a:gd name="connsiteX2441" fmla="*/ 1409495 w 5355892"/>
              <a:gd name="connsiteY2441" fmla="*/ 1377978 h 5715909"/>
              <a:gd name="connsiteX2442" fmla="*/ 1414971 w 5355892"/>
              <a:gd name="connsiteY2442" fmla="*/ 1366585 h 5715909"/>
              <a:gd name="connsiteX2443" fmla="*/ 1422290 w 5355892"/>
              <a:gd name="connsiteY2443" fmla="*/ 1356721 h 5715909"/>
              <a:gd name="connsiteX2444" fmla="*/ 2020789 w 5355892"/>
              <a:gd name="connsiteY2444" fmla="*/ 1341007 h 5715909"/>
              <a:gd name="connsiteX2445" fmla="*/ 2013734 w 5355892"/>
              <a:gd name="connsiteY2445" fmla="*/ 1351751 h 5715909"/>
              <a:gd name="connsiteX2446" fmla="*/ 1996191 w 5355892"/>
              <a:gd name="connsiteY2446" fmla="*/ 1366480 h 5715909"/>
              <a:gd name="connsiteX2447" fmla="*/ 1995934 w 5355892"/>
              <a:gd name="connsiteY2447" fmla="*/ 1380044 h 5715909"/>
              <a:gd name="connsiteX2448" fmla="*/ 1977215 w 5355892"/>
              <a:gd name="connsiteY2448" fmla="*/ 1401925 h 5715909"/>
              <a:gd name="connsiteX2449" fmla="*/ 1975927 w 5355892"/>
              <a:gd name="connsiteY2449" fmla="*/ 1422751 h 5715909"/>
              <a:gd name="connsiteX2450" fmla="*/ 1980358 w 5355892"/>
              <a:gd name="connsiteY2450" fmla="*/ 1420675 h 5715909"/>
              <a:gd name="connsiteX2451" fmla="*/ 1991509 w 5355892"/>
              <a:gd name="connsiteY2451" fmla="*/ 1399281 h 5715909"/>
              <a:gd name="connsiteX2452" fmla="*/ 2015339 w 5355892"/>
              <a:gd name="connsiteY2452" fmla="*/ 1381814 h 5715909"/>
              <a:gd name="connsiteX2453" fmla="*/ 2032090 w 5355892"/>
              <a:gd name="connsiteY2453" fmla="*/ 1367159 h 5715909"/>
              <a:gd name="connsiteX2454" fmla="*/ 2036978 w 5355892"/>
              <a:gd name="connsiteY2454" fmla="*/ 1363879 h 5715909"/>
              <a:gd name="connsiteX2455" fmla="*/ 2035378 w 5355892"/>
              <a:gd name="connsiteY2455" fmla="*/ 1346792 h 5715909"/>
              <a:gd name="connsiteX2456" fmla="*/ 2021598 w 5355892"/>
              <a:gd name="connsiteY2456" fmla="*/ 1346845 h 5715909"/>
              <a:gd name="connsiteX2457" fmla="*/ 1605800 w 5355892"/>
              <a:gd name="connsiteY2457" fmla="*/ 1328546 h 5715909"/>
              <a:gd name="connsiteX2458" fmla="*/ 1599803 w 5355892"/>
              <a:gd name="connsiteY2458" fmla="*/ 1329404 h 5715909"/>
              <a:gd name="connsiteX2459" fmla="*/ 1605522 w 5355892"/>
              <a:gd name="connsiteY2459" fmla="*/ 1333289 h 5715909"/>
              <a:gd name="connsiteX2460" fmla="*/ 1606059 w 5355892"/>
              <a:gd name="connsiteY2460" fmla="*/ 1333424 h 5715909"/>
              <a:gd name="connsiteX2461" fmla="*/ 1728295 w 5355892"/>
              <a:gd name="connsiteY2461" fmla="*/ 1328127 h 5715909"/>
              <a:gd name="connsiteX2462" fmla="*/ 1726528 w 5355892"/>
              <a:gd name="connsiteY2462" fmla="*/ 1362098 h 5715909"/>
              <a:gd name="connsiteX2463" fmla="*/ 1721151 w 5355892"/>
              <a:gd name="connsiteY2463" fmla="*/ 1369878 h 5715909"/>
              <a:gd name="connsiteX2464" fmla="*/ 1704919 w 5355892"/>
              <a:gd name="connsiteY2464" fmla="*/ 1373316 h 5715909"/>
              <a:gd name="connsiteX2465" fmla="*/ 1725669 w 5355892"/>
              <a:gd name="connsiteY2465" fmla="*/ 1335176 h 5715909"/>
              <a:gd name="connsiteX2466" fmla="*/ 1718101 w 5355892"/>
              <a:gd name="connsiteY2466" fmla="*/ 1333514 h 5715909"/>
              <a:gd name="connsiteX2467" fmla="*/ 1719017 w 5355892"/>
              <a:gd name="connsiteY2467" fmla="*/ 1330164 h 5715909"/>
              <a:gd name="connsiteX2468" fmla="*/ 1728295 w 5355892"/>
              <a:gd name="connsiteY2468" fmla="*/ 1328127 h 5715909"/>
              <a:gd name="connsiteX2469" fmla="*/ 1973456 w 5355892"/>
              <a:gd name="connsiteY2469" fmla="*/ 1309225 h 5715909"/>
              <a:gd name="connsiteX2470" fmla="*/ 1970296 w 5355892"/>
              <a:gd name="connsiteY2470" fmla="*/ 1343914 h 5715909"/>
              <a:gd name="connsiteX2471" fmla="*/ 1975943 w 5355892"/>
              <a:gd name="connsiteY2471" fmla="*/ 1372499 h 5715909"/>
              <a:gd name="connsiteX2472" fmla="*/ 1981985 w 5355892"/>
              <a:gd name="connsiteY2472" fmla="*/ 1364208 h 5715909"/>
              <a:gd name="connsiteX2473" fmla="*/ 1978397 w 5355892"/>
              <a:gd name="connsiteY2473" fmla="*/ 1337717 h 5715909"/>
              <a:gd name="connsiteX2474" fmla="*/ 1973456 w 5355892"/>
              <a:gd name="connsiteY2474" fmla="*/ 1309225 h 5715909"/>
              <a:gd name="connsiteX2475" fmla="*/ 1556735 w 5355892"/>
              <a:gd name="connsiteY2475" fmla="*/ 1286506 h 5715909"/>
              <a:gd name="connsiteX2476" fmla="*/ 1557594 w 5355892"/>
              <a:gd name="connsiteY2476" fmla="*/ 1303360 h 5715909"/>
              <a:gd name="connsiteX2477" fmla="*/ 1556735 w 5355892"/>
              <a:gd name="connsiteY2477" fmla="*/ 1286506 h 5715909"/>
              <a:gd name="connsiteX2478" fmla="*/ 1912684 w 5355892"/>
              <a:gd name="connsiteY2478" fmla="*/ 1274830 h 5715909"/>
              <a:gd name="connsiteX2479" fmla="*/ 1923874 w 5355892"/>
              <a:gd name="connsiteY2479" fmla="*/ 1277066 h 5715909"/>
              <a:gd name="connsiteX2480" fmla="*/ 1924813 w 5355892"/>
              <a:gd name="connsiteY2480" fmla="*/ 1288703 h 5715909"/>
              <a:gd name="connsiteX2481" fmla="*/ 1915677 w 5355892"/>
              <a:gd name="connsiteY2481" fmla="*/ 1293747 h 5715909"/>
              <a:gd name="connsiteX2482" fmla="*/ 1912684 w 5355892"/>
              <a:gd name="connsiteY2482" fmla="*/ 1274830 h 5715909"/>
              <a:gd name="connsiteX2483" fmla="*/ 1304142 w 5355892"/>
              <a:gd name="connsiteY2483" fmla="*/ 1267141 h 5715909"/>
              <a:gd name="connsiteX2484" fmla="*/ 1314524 w 5355892"/>
              <a:gd name="connsiteY2484" fmla="*/ 1301073 h 5715909"/>
              <a:gd name="connsiteX2485" fmla="*/ 1308014 w 5355892"/>
              <a:gd name="connsiteY2485" fmla="*/ 1311792 h 5715909"/>
              <a:gd name="connsiteX2486" fmla="*/ 1304514 w 5355892"/>
              <a:gd name="connsiteY2486" fmla="*/ 1301983 h 5715909"/>
              <a:gd name="connsiteX2487" fmla="*/ 1289161 w 5355892"/>
              <a:gd name="connsiteY2487" fmla="*/ 1316880 h 5715909"/>
              <a:gd name="connsiteX2488" fmla="*/ 1294650 w 5355892"/>
              <a:gd name="connsiteY2488" fmla="*/ 1346758 h 5715909"/>
              <a:gd name="connsiteX2489" fmla="*/ 1283590 w 5355892"/>
              <a:gd name="connsiteY2489" fmla="*/ 1339887 h 5715909"/>
              <a:gd name="connsiteX2490" fmla="*/ 1285694 w 5355892"/>
              <a:gd name="connsiteY2490" fmla="*/ 1355448 h 5715909"/>
              <a:gd name="connsiteX2491" fmla="*/ 1275798 w 5355892"/>
              <a:gd name="connsiteY2491" fmla="*/ 1351846 h 5715909"/>
              <a:gd name="connsiteX2492" fmla="*/ 1286633 w 5355892"/>
              <a:gd name="connsiteY2492" fmla="*/ 1367737 h 5715909"/>
              <a:gd name="connsiteX2493" fmla="*/ 1268007 w 5355892"/>
              <a:gd name="connsiteY2493" fmla="*/ 1363804 h 5715909"/>
              <a:gd name="connsiteX2494" fmla="*/ 1259505 w 5355892"/>
              <a:gd name="connsiteY2494" fmla="*/ 1354451 h 5715909"/>
              <a:gd name="connsiteX2495" fmla="*/ 1304142 w 5355892"/>
              <a:gd name="connsiteY2495" fmla="*/ 1267141 h 5715909"/>
              <a:gd name="connsiteX2496" fmla="*/ 1915781 w 5355892"/>
              <a:gd name="connsiteY2496" fmla="*/ 1252463 h 5715909"/>
              <a:gd name="connsiteX2497" fmla="*/ 1924118 w 5355892"/>
              <a:gd name="connsiteY2497" fmla="*/ 1254626 h 5715909"/>
              <a:gd name="connsiteX2498" fmla="*/ 1922968 w 5355892"/>
              <a:gd name="connsiteY2498" fmla="*/ 1264852 h 5715909"/>
              <a:gd name="connsiteX2499" fmla="*/ 1916172 w 5355892"/>
              <a:gd name="connsiteY2499" fmla="*/ 1260057 h 5715909"/>
              <a:gd name="connsiteX2500" fmla="*/ 1910310 w 5355892"/>
              <a:gd name="connsiteY2500" fmla="*/ 1254355 h 5715909"/>
              <a:gd name="connsiteX2501" fmla="*/ 1915781 w 5355892"/>
              <a:gd name="connsiteY2501" fmla="*/ 1252463 h 5715909"/>
              <a:gd name="connsiteX2502" fmla="*/ 1316259 w 5355892"/>
              <a:gd name="connsiteY2502" fmla="*/ 1240917 h 5715909"/>
              <a:gd name="connsiteX2503" fmla="*/ 1321842 w 5355892"/>
              <a:gd name="connsiteY2503" fmla="*/ 1256502 h 5715909"/>
              <a:gd name="connsiteX2504" fmla="*/ 1307075 w 5355892"/>
              <a:gd name="connsiteY2504" fmla="*/ 1258669 h 5715909"/>
              <a:gd name="connsiteX2505" fmla="*/ 1316259 w 5355892"/>
              <a:gd name="connsiteY2505" fmla="*/ 1240917 h 5715909"/>
              <a:gd name="connsiteX2506" fmla="*/ 2297521 w 5355892"/>
              <a:gd name="connsiteY2506" fmla="*/ 1227707 h 5715909"/>
              <a:gd name="connsiteX2507" fmla="*/ 2296368 w 5355892"/>
              <a:gd name="connsiteY2507" fmla="*/ 1227884 h 5715909"/>
              <a:gd name="connsiteX2508" fmla="*/ 2297388 w 5355892"/>
              <a:gd name="connsiteY2508" fmla="*/ 1228558 h 5715909"/>
              <a:gd name="connsiteX2509" fmla="*/ 1505459 w 5355892"/>
              <a:gd name="connsiteY2509" fmla="*/ 1223552 h 5715909"/>
              <a:gd name="connsiteX2510" fmla="*/ 1505656 w 5355892"/>
              <a:gd name="connsiteY2510" fmla="*/ 1224003 h 5715909"/>
              <a:gd name="connsiteX2511" fmla="*/ 1505608 w 5355892"/>
              <a:gd name="connsiteY2511" fmla="*/ 1224091 h 5715909"/>
              <a:gd name="connsiteX2512" fmla="*/ 1564962 w 5355892"/>
              <a:gd name="connsiteY2512" fmla="*/ 1215816 h 5715909"/>
              <a:gd name="connsiteX2513" fmla="*/ 1571664 w 5355892"/>
              <a:gd name="connsiteY2513" fmla="*/ 1216904 h 5715909"/>
              <a:gd name="connsiteX2514" fmla="*/ 1574730 w 5355892"/>
              <a:gd name="connsiteY2514" fmla="*/ 1221997 h 5715909"/>
              <a:gd name="connsiteX2515" fmla="*/ 1573226 w 5355892"/>
              <a:gd name="connsiteY2515" fmla="*/ 1223948 h 5715909"/>
              <a:gd name="connsiteX2516" fmla="*/ 1564986 w 5355892"/>
              <a:gd name="connsiteY2516" fmla="*/ 1220389 h 5715909"/>
              <a:gd name="connsiteX2517" fmla="*/ 1564962 w 5355892"/>
              <a:gd name="connsiteY2517" fmla="*/ 1215816 h 5715909"/>
              <a:gd name="connsiteX2518" fmla="*/ 1503013 w 5355892"/>
              <a:gd name="connsiteY2518" fmla="*/ 1214708 h 5715909"/>
              <a:gd name="connsiteX2519" fmla="*/ 1505459 w 5355892"/>
              <a:gd name="connsiteY2519" fmla="*/ 1223552 h 5715909"/>
              <a:gd name="connsiteX2520" fmla="*/ 1503555 w 5355892"/>
              <a:gd name="connsiteY2520" fmla="*/ 1219175 h 5715909"/>
              <a:gd name="connsiteX2521" fmla="*/ 1501438 w 5355892"/>
              <a:gd name="connsiteY2521" fmla="*/ 1215196 h 5715909"/>
              <a:gd name="connsiteX2522" fmla="*/ 1503013 w 5355892"/>
              <a:gd name="connsiteY2522" fmla="*/ 1214708 h 5715909"/>
              <a:gd name="connsiteX2523" fmla="*/ 2297839 w 5355892"/>
              <a:gd name="connsiteY2523" fmla="*/ 1214573 h 5715909"/>
              <a:gd name="connsiteX2524" fmla="*/ 2289103 w 5355892"/>
              <a:gd name="connsiteY2524" fmla="*/ 1215583 h 5715909"/>
              <a:gd name="connsiteX2525" fmla="*/ 2284613 w 5355892"/>
              <a:gd name="connsiteY2525" fmla="*/ 1222141 h 5715909"/>
              <a:gd name="connsiteX2526" fmla="*/ 2292078 w 5355892"/>
              <a:gd name="connsiteY2526" fmla="*/ 1228195 h 5715909"/>
              <a:gd name="connsiteX2527" fmla="*/ 2290830 w 5355892"/>
              <a:gd name="connsiteY2527" fmla="*/ 1225896 h 5715909"/>
              <a:gd name="connsiteX2528" fmla="*/ 2295604 w 5355892"/>
              <a:gd name="connsiteY2528" fmla="*/ 1223392 h 5715909"/>
              <a:gd name="connsiteX2529" fmla="*/ 2297906 w 5355892"/>
              <a:gd name="connsiteY2529" fmla="*/ 1225212 h 5715909"/>
              <a:gd name="connsiteX2530" fmla="*/ 2298015 w 5355892"/>
              <a:gd name="connsiteY2530" fmla="*/ 1224501 h 5715909"/>
              <a:gd name="connsiteX2531" fmla="*/ 2300535 w 5355892"/>
              <a:gd name="connsiteY2531" fmla="*/ 1216864 h 5715909"/>
              <a:gd name="connsiteX2532" fmla="*/ 2269173 w 5355892"/>
              <a:gd name="connsiteY2532" fmla="*/ 1214354 h 5715909"/>
              <a:gd name="connsiteX2533" fmla="*/ 2269809 w 5355892"/>
              <a:gd name="connsiteY2533" fmla="*/ 1214677 h 5715909"/>
              <a:gd name="connsiteX2534" fmla="*/ 2269724 w 5355892"/>
              <a:gd name="connsiteY2534" fmla="*/ 1214427 h 5715909"/>
              <a:gd name="connsiteX2535" fmla="*/ 1353891 w 5355892"/>
              <a:gd name="connsiteY2535" fmla="*/ 1208900 h 5715909"/>
              <a:gd name="connsiteX2536" fmla="*/ 1353310 w 5355892"/>
              <a:gd name="connsiteY2536" fmla="*/ 1209793 h 5715909"/>
              <a:gd name="connsiteX2537" fmla="*/ 1353603 w 5355892"/>
              <a:gd name="connsiteY2537" fmla="*/ 1210327 h 5715909"/>
              <a:gd name="connsiteX2538" fmla="*/ 2261180 w 5355892"/>
              <a:gd name="connsiteY2538" fmla="*/ 1205357 h 5715909"/>
              <a:gd name="connsiteX2539" fmla="*/ 2260387 w 5355892"/>
              <a:gd name="connsiteY2539" fmla="*/ 1211679 h 5715909"/>
              <a:gd name="connsiteX2540" fmla="*/ 2260509 w 5355892"/>
              <a:gd name="connsiteY2540" fmla="*/ 1211623 h 5715909"/>
              <a:gd name="connsiteX2541" fmla="*/ 2260368 w 5355892"/>
              <a:gd name="connsiteY2541" fmla="*/ 1211821 h 5715909"/>
              <a:gd name="connsiteX2542" fmla="*/ 2260062 w 5355892"/>
              <a:gd name="connsiteY2542" fmla="*/ 1214255 h 5715909"/>
              <a:gd name="connsiteX2543" fmla="*/ 2259694 w 5355892"/>
              <a:gd name="connsiteY2543" fmla="*/ 1215060 h 5715909"/>
              <a:gd name="connsiteX2544" fmla="*/ 2264781 w 5355892"/>
              <a:gd name="connsiteY2544" fmla="*/ 1222422 h 5715909"/>
              <a:gd name="connsiteX2545" fmla="*/ 2266195 w 5355892"/>
              <a:gd name="connsiteY2545" fmla="*/ 1221794 h 5715909"/>
              <a:gd name="connsiteX2546" fmla="*/ 2268300 w 5355892"/>
              <a:gd name="connsiteY2546" fmla="*/ 1214238 h 5715909"/>
              <a:gd name="connsiteX2547" fmla="*/ 2263912 w 5355892"/>
              <a:gd name="connsiteY2547" fmla="*/ 1213659 h 5715909"/>
              <a:gd name="connsiteX2548" fmla="*/ 2262195 w 5355892"/>
              <a:gd name="connsiteY2548" fmla="*/ 1208444 h 5715909"/>
              <a:gd name="connsiteX2549" fmla="*/ 1549664 w 5355892"/>
              <a:gd name="connsiteY2549" fmla="*/ 1204929 h 5715909"/>
              <a:gd name="connsiteX2550" fmla="*/ 1557242 w 5355892"/>
              <a:gd name="connsiteY2550" fmla="*/ 1206422 h 5715909"/>
              <a:gd name="connsiteX2551" fmla="*/ 1556820 w 5355892"/>
              <a:gd name="connsiteY2551" fmla="*/ 1212360 h 5715909"/>
              <a:gd name="connsiteX2552" fmla="*/ 1551711 w 5355892"/>
              <a:gd name="connsiteY2552" fmla="*/ 1216210 h 5715909"/>
              <a:gd name="connsiteX2553" fmla="*/ 1549664 w 5355892"/>
              <a:gd name="connsiteY2553" fmla="*/ 1204929 h 5715909"/>
              <a:gd name="connsiteX2554" fmla="*/ 2294058 w 5355892"/>
              <a:gd name="connsiteY2554" fmla="*/ 1203559 h 5715909"/>
              <a:gd name="connsiteX2555" fmla="*/ 2292411 w 5355892"/>
              <a:gd name="connsiteY2555" fmla="*/ 1206679 h 5715909"/>
              <a:gd name="connsiteX2556" fmla="*/ 2291574 w 5355892"/>
              <a:gd name="connsiteY2556" fmla="*/ 1207153 h 5715909"/>
              <a:gd name="connsiteX2557" fmla="*/ 2293139 w 5355892"/>
              <a:gd name="connsiteY2557" fmla="*/ 1208882 h 5715909"/>
              <a:gd name="connsiteX2558" fmla="*/ 2296272 w 5355892"/>
              <a:gd name="connsiteY2558" fmla="*/ 1205377 h 5715909"/>
              <a:gd name="connsiteX2559" fmla="*/ 1568216 w 5355892"/>
              <a:gd name="connsiteY2559" fmla="*/ 1199796 h 5715909"/>
              <a:gd name="connsiteX2560" fmla="*/ 1579433 w 5355892"/>
              <a:gd name="connsiteY2560" fmla="*/ 1202179 h 5715909"/>
              <a:gd name="connsiteX2561" fmla="*/ 1578046 w 5355892"/>
              <a:gd name="connsiteY2561" fmla="*/ 1207948 h 5715909"/>
              <a:gd name="connsiteX2562" fmla="*/ 1571727 w 5355892"/>
              <a:gd name="connsiteY2562" fmla="*/ 1203574 h 5715909"/>
              <a:gd name="connsiteX2563" fmla="*/ 1568216 w 5355892"/>
              <a:gd name="connsiteY2563" fmla="*/ 1199796 h 5715909"/>
              <a:gd name="connsiteX2564" fmla="*/ 1372586 w 5355892"/>
              <a:gd name="connsiteY2564" fmla="*/ 1178476 h 5715909"/>
              <a:gd name="connsiteX2565" fmla="*/ 1368902 w 5355892"/>
              <a:gd name="connsiteY2565" fmla="*/ 1185825 h 5715909"/>
              <a:gd name="connsiteX2566" fmla="*/ 1368155 w 5355892"/>
              <a:gd name="connsiteY2566" fmla="*/ 1186972 h 5715909"/>
              <a:gd name="connsiteX2567" fmla="*/ 1373552 w 5355892"/>
              <a:gd name="connsiteY2567" fmla="*/ 1190677 h 5715909"/>
              <a:gd name="connsiteX2568" fmla="*/ 1375489 w 5355892"/>
              <a:gd name="connsiteY2568" fmla="*/ 1186218 h 5715909"/>
              <a:gd name="connsiteX2569" fmla="*/ 1378573 w 5355892"/>
              <a:gd name="connsiteY2569" fmla="*/ 1185952 h 5715909"/>
              <a:gd name="connsiteX2570" fmla="*/ 1378621 w 5355892"/>
              <a:gd name="connsiteY2570" fmla="*/ 1185040 h 5715909"/>
              <a:gd name="connsiteX2571" fmla="*/ 1526415 w 5355892"/>
              <a:gd name="connsiteY2571" fmla="*/ 1168395 h 5715909"/>
              <a:gd name="connsiteX2572" fmla="*/ 1534592 w 5355892"/>
              <a:gd name="connsiteY2572" fmla="*/ 1170031 h 5715909"/>
              <a:gd name="connsiteX2573" fmla="*/ 1529310 w 5355892"/>
              <a:gd name="connsiteY2573" fmla="*/ 1197666 h 5715909"/>
              <a:gd name="connsiteX2574" fmla="*/ 1529266 w 5355892"/>
              <a:gd name="connsiteY2574" fmla="*/ 1200169 h 5715909"/>
              <a:gd name="connsiteX2575" fmla="*/ 1526264 w 5355892"/>
              <a:gd name="connsiteY2575" fmla="*/ 1203435 h 5715909"/>
              <a:gd name="connsiteX2576" fmla="*/ 1516638 w 5355892"/>
              <a:gd name="connsiteY2576" fmla="*/ 1205459 h 5715909"/>
              <a:gd name="connsiteX2577" fmla="*/ 1520650 w 5355892"/>
              <a:gd name="connsiteY2577" fmla="*/ 1179053 h 5715909"/>
              <a:gd name="connsiteX2578" fmla="*/ 1519132 w 5355892"/>
              <a:gd name="connsiteY2578" fmla="*/ 1172649 h 5715909"/>
              <a:gd name="connsiteX2579" fmla="*/ 1526415 w 5355892"/>
              <a:gd name="connsiteY2579" fmla="*/ 1168395 h 5715909"/>
              <a:gd name="connsiteX2580" fmla="*/ 2040157 w 5355892"/>
              <a:gd name="connsiteY2580" fmla="*/ 1168263 h 5715909"/>
              <a:gd name="connsiteX2581" fmla="*/ 2038312 w 5355892"/>
              <a:gd name="connsiteY2581" fmla="*/ 1175576 h 5715909"/>
              <a:gd name="connsiteX2582" fmla="*/ 2033784 w 5355892"/>
              <a:gd name="connsiteY2582" fmla="*/ 1176079 h 5715909"/>
              <a:gd name="connsiteX2583" fmla="*/ 2032445 w 5355892"/>
              <a:gd name="connsiteY2583" fmla="*/ 1172675 h 5715909"/>
              <a:gd name="connsiteX2584" fmla="*/ 2040157 w 5355892"/>
              <a:gd name="connsiteY2584" fmla="*/ 1168263 h 5715909"/>
              <a:gd name="connsiteX2585" fmla="*/ 1414119 w 5355892"/>
              <a:gd name="connsiteY2585" fmla="*/ 1159027 h 5715909"/>
              <a:gd name="connsiteX2586" fmla="*/ 1416712 w 5355892"/>
              <a:gd name="connsiteY2586" fmla="*/ 1177949 h 5715909"/>
              <a:gd name="connsiteX2587" fmla="*/ 1414119 w 5355892"/>
              <a:gd name="connsiteY2587" fmla="*/ 1159027 h 5715909"/>
              <a:gd name="connsiteX2588" fmla="*/ 1398602 w 5355892"/>
              <a:gd name="connsiteY2588" fmla="*/ 1152590 h 5715909"/>
              <a:gd name="connsiteX2589" fmla="*/ 1400755 w 5355892"/>
              <a:gd name="connsiteY2589" fmla="*/ 1163766 h 5715909"/>
              <a:gd name="connsiteX2590" fmla="*/ 1395013 w 5355892"/>
              <a:gd name="connsiteY2590" fmla="*/ 1156071 h 5715909"/>
              <a:gd name="connsiteX2591" fmla="*/ 1398602 w 5355892"/>
              <a:gd name="connsiteY2591" fmla="*/ 1152590 h 5715909"/>
              <a:gd name="connsiteX2592" fmla="*/ 1415825 w 5355892"/>
              <a:gd name="connsiteY2592" fmla="*/ 1144876 h 5715909"/>
              <a:gd name="connsiteX2593" fmla="*/ 1421543 w 5355892"/>
              <a:gd name="connsiteY2593" fmla="*/ 1146732 h 5715909"/>
              <a:gd name="connsiteX2594" fmla="*/ 1418980 w 5355892"/>
              <a:gd name="connsiteY2594" fmla="*/ 1149221 h 5715909"/>
              <a:gd name="connsiteX2595" fmla="*/ 1422792 w 5355892"/>
              <a:gd name="connsiteY2595" fmla="*/ 1150076 h 5715909"/>
              <a:gd name="connsiteX2596" fmla="*/ 1424728 w 5355892"/>
              <a:gd name="connsiteY2596" fmla="*/ 1152114 h 5715909"/>
              <a:gd name="connsiteX2597" fmla="*/ 1424046 w 5355892"/>
              <a:gd name="connsiteY2597" fmla="*/ 1152845 h 5715909"/>
              <a:gd name="connsiteX2598" fmla="*/ 1421479 w 5355892"/>
              <a:gd name="connsiteY2598" fmla="*/ 1155906 h 5715909"/>
              <a:gd name="connsiteX2599" fmla="*/ 1413883 w 5355892"/>
              <a:gd name="connsiteY2599" fmla="*/ 1149608 h 5715909"/>
              <a:gd name="connsiteX2600" fmla="*/ 1415825 w 5355892"/>
              <a:gd name="connsiteY2600" fmla="*/ 1144876 h 5715909"/>
              <a:gd name="connsiteX2601" fmla="*/ 1541905 w 5355892"/>
              <a:gd name="connsiteY2601" fmla="*/ 1141712 h 5715909"/>
              <a:gd name="connsiteX2602" fmla="*/ 1547866 w 5355892"/>
              <a:gd name="connsiteY2602" fmla="*/ 1158036 h 5715909"/>
              <a:gd name="connsiteX2603" fmla="*/ 1542953 w 5355892"/>
              <a:gd name="connsiteY2603" fmla="*/ 1153962 h 5715909"/>
              <a:gd name="connsiteX2604" fmla="*/ 1548986 w 5355892"/>
              <a:gd name="connsiteY2604" fmla="*/ 1165793 h 5715909"/>
              <a:gd name="connsiteX2605" fmla="*/ 1547974 w 5355892"/>
              <a:gd name="connsiteY2605" fmla="*/ 1170644 h 5715909"/>
              <a:gd name="connsiteX2606" fmla="*/ 1545119 w 5355892"/>
              <a:gd name="connsiteY2606" fmla="*/ 1173967 h 5715909"/>
              <a:gd name="connsiteX2607" fmla="*/ 1541543 w 5355892"/>
              <a:gd name="connsiteY2607" fmla="*/ 1164172 h 5715909"/>
              <a:gd name="connsiteX2608" fmla="*/ 1529109 w 5355892"/>
              <a:gd name="connsiteY2608" fmla="*/ 1162968 h 5715909"/>
              <a:gd name="connsiteX2609" fmla="*/ 1534585 w 5355892"/>
              <a:gd name="connsiteY2609" fmla="*/ 1151575 h 5715909"/>
              <a:gd name="connsiteX2610" fmla="*/ 1541905 w 5355892"/>
              <a:gd name="connsiteY2610" fmla="*/ 1141712 h 5715909"/>
              <a:gd name="connsiteX2611" fmla="*/ 1913084 w 5355892"/>
              <a:gd name="connsiteY2611" fmla="*/ 1095966 h 5715909"/>
              <a:gd name="connsiteX2612" fmla="*/ 1920686 w 5355892"/>
              <a:gd name="connsiteY2612" fmla="*/ 1115925 h 5715909"/>
              <a:gd name="connsiteX2613" fmla="*/ 1913084 w 5355892"/>
              <a:gd name="connsiteY2613" fmla="*/ 1095966 h 5715909"/>
              <a:gd name="connsiteX2614" fmla="*/ 2066400 w 5355892"/>
              <a:gd name="connsiteY2614" fmla="*/ 1095154 h 5715909"/>
              <a:gd name="connsiteX2615" fmla="*/ 2072335 w 5355892"/>
              <a:gd name="connsiteY2615" fmla="*/ 1097434 h 5715909"/>
              <a:gd name="connsiteX2616" fmla="*/ 2073998 w 5355892"/>
              <a:gd name="connsiteY2616" fmla="*/ 1100645 h 5715909"/>
              <a:gd name="connsiteX2617" fmla="*/ 2071840 w 5355892"/>
              <a:gd name="connsiteY2617" fmla="*/ 1101132 h 5715909"/>
              <a:gd name="connsiteX2618" fmla="*/ 2065811 w 5355892"/>
              <a:gd name="connsiteY2618" fmla="*/ 1103763 h 5715909"/>
              <a:gd name="connsiteX2619" fmla="*/ 2061274 w 5355892"/>
              <a:gd name="connsiteY2619" fmla="*/ 1095304 h 5715909"/>
              <a:gd name="connsiteX2620" fmla="*/ 2066400 w 5355892"/>
              <a:gd name="connsiteY2620" fmla="*/ 1095154 h 5715909"/>
              <a:gd name="connsiteX2621" fmla="*/ 1467575 w 5355892"/>
              <a:gd name="connsiteY2621" fmla="*/ 1072251 h 5715909"/>
              <a:gd name="connsiteX2622" fmla="*/ 1460863 w 5355892"/>
              <a:gd name="connsiteY2622" fmla="*/ 1082942 h 5715909"/>
              <a:gd name="connsiteX2623" fmla="*/ 1453022 w 5355892"/>
              <a:gd name="connsiteY2623" fmla="*/ 1081665 h 5715909"/>
              <a:gd name="connsiteX2624" fmla="*/ 1449037 w 5355892"/>
              <a:gd name="connsiteY2624" fmla="*/ 1085990 h 5715909"/>
              <a:gd name="connsiteX2625" fmla="*/ 1450385 w 5355892"/>
              <a:gd name="connsiteY2625" fmla="*/ 1092508 h 5715909"/>
              <a:gd name="connsiteX2626" fmla="*/ 1446156 w 5355892"/>
              <a:gd name="connsiteY2626" fmla="*/ 1123535 h 5715909"/>
              <a:gd name="connsiteX2627" fmla="*/ 1437460 w 5355892"/>
              <a:gd name="connsiteY2627" fmla="*/ 1136981 h 5715909"/>
              <a:gd name="connsiteX2628" fmla="*/ 1423196 w 5355892"/>
              <a:gd name="connsiteY2628" fmla="*/ 1145809 h 5715909"/>
              <a:gd name="connsiteX2629" fmla="*/ 1418855 w 5355892"/>
              <a:gd name="connsiteY2629" fmla="*/ 1142785 h 5715909"/>
              <a:gd name="connsiteX2630" fmla="*/ 1421998 w 5355892"/>
              <a:gd name="connsiteY2630" fmla="*/ 1142519 h 5715909"/>
              <a:gd name="connsiteX2631" fmla="*/ 1448120 w 5355892"/>
              <a:gd name="connsiteY2631" fmla="*/ 1081558 h 5715909"/>
              <a:gd name="connsiteX2632" fmla="*/ 1448919 w 5355892"/>
              <a:gd name="connsiteY2632" fmla="*/ 1085416 h 5715909"/>
              <a:gd name="connsiteX2633" fmla="*/ 1452796 w 5355892"/>
              <a:gd name="connsiteY2633" fmla="*/ 1075091 h 5715909"/>
              <a:gd name="connsiteX2634" fmla="*/ 1467575 w 5355892"/>
              <a:gd name="connsiteY2634" fmla="*/ 1072251 h 5715909"/>
              <a:gd name="connsiteX2635" fmla="*/ 1666126 w 5355892"/>
              <a:gd name="connsiteY2635" fmla="*/ 1065254 h 5715909"/>
              <a:gd name="connsiteX2636" fmla="*/ 1665160 w 5355892"/>
              <a:gd name="connsiteY2636" fmla="*/ 1069427 h 5715909"/>
              <a:gd name="connsiteX2637" fmla="*/ 1653249 w 5355892"/>
              <a:gd name="connsiteY2637" fmla="*/ 1082250 h 5715909"/>
              <a:gd name="connsiteX2638" fmla="*/ 1655477 w 5355892"/>
              <a:gd name="connsiteY2638" fmla="*/ 1069394 h 5715909"/>
              <a:gd name="connsiteX2639" fmla="*/ 1666126 w 5355892"/>
              <a:gd name="connsiteY2639" fmla="*/ 1065254 h 5715909"/>
              <a:gd name="connsiteX2640" fmla="*/ 2225038 w 5355892"/>
              <a:gd name="connsiteY2640" fmla="*/ 1064424 h 5715909"/>
              <a:gd name="connsiteX2641" fmla="*/ 2221141 w 5355892"/>
              <a:gd name="connsiteY2641" fmla="*/ 1071944 h 5715909"/>
              <a:gd name="connsiteX2642" fmla="*/ 2228413 w 5355892"/>
              <a:gd name="connsiteY2642" fmla="*/ 1068473 h 5715909"/>
              <a:gd name="connsiteX2643" fmla="*/ 2225612 w 5355892"/>
              <a:gd name="connsiteY2643" fmla="*/ 1065009 h 5715909"/>
              <a:gd name="connsiteX2644" fmla="*/ 1423757 w 5355892"/>
              <a:gd name="connsiteY2644" fmla="*/ 1052132 h 5715909"/>
              <a:gd name="connsiteX2645" fmla="*/ 1434137 w 5355892"/>
              <a:gd name="connsiteY2645" fmla="*/ 1086065 h 5715909"/>
              <a:gd name="connsiteX2646" fmla="*/ 1427629 w 5355892"/>
              <a:gd name="connsiteY2646" fmla="*/ 1096782 h 5715909"/>
              <a:gd name="connsiteX2647" fmla="*/ 1424128 w 5355892"/>
              <a:gd name="connsiteY2647" fmla="*/ 1086974 h 5715909"/>
              <a:gd name="connsiteX2648" fmla="*/ 1408774 w 5355892"/>
              <a:gd name="connsiteY2648" fmla="*/ 1101871 h 5715909"/>
              <a:gd name="connsiteX2649" fmla="*/ 1414264 w 5355892"/>
              <a:gd name="connsiteY2649" fmla="*/ 1131750 h 5715909"/>
              <a:gd name="connsiteX2650" fmla="*/ 1403203 w 5355892"/>
              <a:gd name="connsiteY2650" fmla="*/ 1124878 h 5715909"/>
              <a:gd name="connsiteX2651" fmla="*/ 1405309 w 5355892"/>
              <a:gd name="connsiteY2651" fmla="*/ 1140439 h 5715909"/>
              <a:gd name="connsiteX2652" fmla="*/ 1395412 w 5355892"/>
              <a:gd name="connsiteY2652" fmla="*/ 1136837 h 5715909"/>
              <a:gd name="connsiteX2653" fmla="*/ 1406246 w 5355892"/>
              <a:gd name="connsiteY2653" fmla="*/ 1152728 h 5715909"/>
              <a:gd name="connsiteX2654" fmla="*/ 1387622 w 5355892"/>
              <a:gd name="connsiteY2654" fmla="*/ 1148795 h 5715909"/>
              <a:gd name="connsiteX2655" fmla="*/ 1379117 w 5355892"/>
              <a:gd name="connsiteY2655" fmla="*/ 1139442 h 5715909"/>
              <a:gd name="connsiteX2656" fmla="*/ 1423757 w 5355892"/>
              <a:gd name="connsiteY2656" fmla="*/ 1052132 h 5715909"/>
              <a:gd name="connsiteX2657" fmla="*/ 1435872 w 5355892"/>
              <a:gd name="connsiteY2657" fmla="*/ 1025908 h 5715909"/>
              <a:gd name="connsiteX2658" fmla="*/ 1441456 w 5355892"/>
              <a:gd name="connsiteY2658" fmla="*/ 1041492 h 5715909"/>
              <a:gd name="connsiteX2659" fmla="*/ 1426688 w 5355892"/>
              <a:gd name="connsiteY2659" fmla="*/ 1043661 h 5715909"/>
              <a:gd name="connsiteX2660" fmla="*/ 1435872 w 5355892"/>
              <a:gd name="connsiteY2660" fmla="*/ 1025908 h 5715909"/>
              <a:gd name="connsiteX2661" fmla="*/ 2206389 w 5355892"/>
              <a:gd name="connsiteY2661" fmla="*/ 992254 h 5715909"/>
              <a:gd name="connsiteX2662" fmla="*/ 2217024 w 5355892"/>
              <a:gd name="connsiteY2662" fmla="*/ 996858 h 5715909"/>
              <a:gd name="connsiteX2663" fmla="*/ 2218331 w 5355892"/>
              <a:gd name="connsiteY2663" fmla="*/ 1000356 h 5715909"/>
              <a:gd name="connsiteX2664" fmla="*/ 2214902 w 5355892"/>
              <a:gd name="connsiteY2664" fmla="*/ 1000576 h 5715909"/>
              <a:gd name="connsiteX2665" fmla="*/ 2204526 w 5355892"/>
              <a:gd name="connsiteY2665" fmla="*/ 995718 h 5715909"/>
              <a:gd name="connsiteX2666" fmla="*/ 2206389 w 5355892"/>
              <a:gd name="connsiteY2666" fmla="*/ 992254 h 5715909"/>
              <a:gd name="connsiteX2667" fmla="*/ 1506978 w 5355892"/>
              <a:gd name="connsiteY2667" fmla="*/ 970190 h 5715909"/>
              <a:gd name="connsiteX2668" fmla="*/ 1499267 w 5355892"/>
              <a:gd name="connsiteY2668" fmla="*/ 982092 h 5715909"/>
              <a:gd name="connsiteX2669" fmla="*/ 1490538 w 5355892"/>
              <a:gd name="connsiteY2669" fmla="*/ 981715 h 5715909"/>
              <a:gd name="connsiteX2670" fmla="*/ 1495104 w 5355892"/>
              <a:gd name="connsiteY2670" fmla="*/ 971208 h 5715909"/>
              <a:gd name="connsiteX2671" fmla="*/ 1506978 w 5355892"/>
              <a:gd name="connsiteY2671" fmla="*/ 970190 h 5715909"/>
              <a:gd name="connsiteX2672" fmla="*/ 1496738 w 5355892"/>
              <a:gd name="connsiteY2672" fmla="*/ 940734 h 5715909"/>
              <a:gd name="connsiteX2673" fmla="*/ 1472924 w 5355892"/>
              <a:gd name="connsiteY2673" fmla="*/ 994785 h 5715909"/>
              <a:gd name="connsiteX2674" fmla="*/ 1481686 w 5355892"/>
              <a:gd name="connsiteY2674" fmla="*/ 1011778 h 5715909"/>
              <a:gd name="connsiteX2675" fmla="*/ 1476239 w 5355892"/>
              <a:gd name="connsiteY2675" fmla="*/ 1013677 h 5715909"/>
              <a:gd name="connsiteX2676" fmla="*/ 1475063 w 5355892"/>
              <a:gd name="connsiteY2676" fmla="*/ 1010395 h 5715909"/>
              <a:gd name="connsiteX2677" fmla="*/ 1455300 w 5355892"/>
              <a:gd name="connsiteY2677" fmla="*/ 998620 h 5715909"/>
              <a:gd name="connsiteX2678" fmla="*/ 1496738 w 5355892"/>
              <a:gd name="connsiteY2678" fmla="*/ 940734 h 5715909"/>
              <a:gd name="connsiteX2679" fmla="*/ 1518217 w 5355892"/>
              <a:gd name="connsiteY2679" fmla="*/ 937579 h 5715909"/>
              <a:gd name="connsiteX2680" fmla="*/ 1520369 w 5355892"/>
              <a:gd name="connsiteY2680" fmla="*/ 948756 h 5715909"/>
              <a:gd name="connsiteX2681" fmla="*/ 1514628 w 5355892"/>
              <a:gd name="connsiteY2681" fmla="*/ 941062 h 5715909"/>
              <a:gd name="connsiteX2682" fmla="*/ 1518217 w 5355892"/>
              <a:gd name="connsiteY2682" fmla="*/ 937579 h 5715909"/>
              <a:gd name="connsiteX2683" fmla="*/ 2819479 w 5355892"/>
              <a:gd name="connsiteY2683" fmla="*/ 936989 h 5715909"/>
              <a:gd name="connsiteX2684" fmla="*/ 2812716 w 5355892"/>
              <a:gd name="connsiteY2684" fmla="*/ 958172 h 5715909"/>
              <a:gd name="connsiteX2685" fmla="*/ 2812980 w 5355892"/>
              <a:gd name="connsiteY2685" fmla="*/ 958153 h 5715909"/>
              <a:gd name="connsiteX2686" fmla="*/ 2822769 w 5355892"/>
              <a:gd name="connsiteY2686" fmla="*/ 947490 h 5715909"/>
              <a:gd name="connsiteX2687" fmla="*/ 2823310 w 5355892"/>
              <a:gd name="connsiteY2687" fmla="*/ 944894 h 5715909"/>
              <a:gd name="connsiteX2688" fmla="*/ 2825327 w 5355892"/>
              <a:gd name="connsiteY2688" fmla="*/ 944775 h 5715909"/>
              <a:gd name="connsiteX2689" fmla="*/ 2826573 w 5355892"/>
              <a:gd name="connsiteY2689" fmla="*/ 942571 h 5715909"/>
              <a:gd name="connsiteX2690" fmla="*/ 2822984 w 5355892"/>
              <a:gd name="connsiteY2690" fmla="*/ 940195 h 5715909"/>
              <a:gd name="connsiteX2691" fmla="*/ 2431339 w 5355892"/>
              <a:gd name="connsiteY2691" fmla="*/ 923431 h 5715909"/>
              <a:gd name="connsiteX2692" fmla="*/ 2428792 w 5355892"/>
              <a:gd name="connsiteY2692" fmla="*/ 928623 h 5715909"/>
              <a:gd name="connsiteX2693" fmla="*/ 2430779 w 5355892"/>
              <a:gd name="connsiteY2693" fmla="*/ 937211 h 5715909"/>
              <a:gd name="connsiteX2694" fmla="*/ 2405617 w 5355892"/>
              <a:gd name="connsiteY2694" fmla="*/ 960405 h 5715909"/>
              <a:gd name="connsiteX2695" fmla="*/ 2359206 w 5355892"/>
              <a:gd name="connsiteY2695" fmla="*/ 989967 h 5715909"/>
              <a:gd name="connsiteX2696" fmla="*/ 2341206 w 5355892"/>
              <a:gd name="connsiteY2696" fmla="*/ 1050397 h 5715909"/>
              <a:gd name="connsiteX2697" fmla="*/ 2327520 w 5355892"/>
              <a:gd name="connsiteY2697" fmla="*/ 1049731 h 5715909"/>
              <a:gd name="connsiteX2698" fmla="*/ 2339873 w 5355892"/>
              <a:gd name="connsiteY2698" fmla="*/ 1056125 h 5715909"/>
              <a:gd name="connsiteX2699" fmla="*/ 2275407 w 5355892"/>
              <a:gd name="connsiteY2699" fmla="*/ 1137838 h 5715909"/>
              <a:gd name="connsiteX2700" fmla="*/ 2274910 w 5355892"/>
              <a:gd name="connsiteY2700" fmla="*/ 1137249 h 5715909"/>
              <a:gd name="connsiteX2701" fmla="*/ 2280143 w 5355892"/>
              <a:gd name="connsiteY2701" fmla="*/ 1144872 h 5715909"/>
              <a:gd name="connsiteX2702" fmla="*/ 2264701 w 5355892"/>
              <a:gd name="connsiteY2702" fmla="*/ 1177283 h 5715909"/>
              <a:gd name="connsiteX2703" fmla="*/ 2261498 w 5355892"/>
              <a:gd name="connsiteY2703" fmla="*/ 1202824 h 5715909"/>
              <a:gd name="connsiteX2704" fmla="*/ 2298698 w 5355892"/>
              <a:gd name="connsiteY2704" fmla="*/ 1188124 h 5715909"/>
              <a:gd name="connsiteX2705" fmla="*/ 2297392 w 5355892"/>
              <a:gd name="connsiteY2705" fmla="*/ 1184158 h 5715909"/>
              <a:gd name="connsiteX2706" fmla="*/ 2310520 w 5355892"/>
              <a:gd name="connsiteY2706" fmla="*/ 1178969 h 5715909"/>
              <a:gd name="connsiteX2707" fmla="*/ 2309854 w 5355892"/>
              <a:gd name="connsiteY2707" fmla="*/ 1176759 h 5715909"/>
              <a:gd name="connsiteX2708" fmla="*/ 2312565 w 5355892"/>
              <a:gd name="connsiteY2708" fmla="*/ 1178161 h 5715909"/>
              <a:gd name="connsiteX2709" fmla="*/ 2314521 w 5355892"/>
              <a:gd name="connsiteY2709" fmla="*/ 1177388 h 5715909"/>
              <a:gd name="connsiteX2710" fmla="*/ 2314538 w 5355892"/>
              <a:gd name="connsiteY2710" fmla="*/ 1175514 h 5715909"/>
              <a:gd name="connsiteX2711" fmla="*/ 2315589 w 5355892"/>
              <a:gd name="connsiteY2711" fmla="*/ 1173732 h 5715909"/>
              <a:gd name="connsiteX2712" fmla="*/ 2314395 w 5355892"/>
              <a:gd name="connsiteY2712" fmla="*/ 1174034 h 5715909"/>
              <a:gd name="connsiteX2713" fmla="*/ 2322741 w 5355892"/>
              <a:gd name="connsiteY2713" fmla="*/ 1121412 h 5715909"/>
              <a:gd name="connsiteX2714" fmla="*/ 2323729 w 5355892"/>
              <a:gd name="connsiteY2714" fmla="*/ 1138264 h 5715909"/>
              <a:gd name="connsiteX2715" fmla="*/ 2328625 w 5355892"/>
              <a:gd name="connsiteY2715" fmla="*/ 1151653 h 5715909"/>
              <a:gd name="connsiteX2716" fmla="*/ 2336955 w 5355892"/>
              <a:gd name="connsiteY2716" fmla="*/ 1137544 h 5715909"/>
              <a:gd name="connsiteX2717" fmla="*/ 2357837 w 5355892"/>
              <a:gd name="connsiteY2717" fmla="*/ 1099810 h 5715909"/>
              <a:gd name="connsiteX2718" fmla="*/ 2357065 w 5355892"/>
              <a:gd name="connsiteY2718" fmla="*/ 1086115 h 5715909"/>
              <a:gd name="connsiteX2719" fmla="*/ 2372085 w 5355892"/>
              <a:gd name="connsiteY2719" fmla="*/ 1081052 h 5715909"/>
              <a:gd name="connsiteX2720" fmla="*/ 2385610 w 5355892"/>
              <a:gd name="connsiteY2720" fmla="*/ 1056877 h 5715909"/>
              <a:gd name="connsiteX2721" fmla="*/ 2391902 w 5355892"/>
              <a:gd name="connsiteY2721" fmla="*/ 1064890 h 5715909"/>
              <a:gd name="connsiteX2722" fmla="*/ 2398553 w 5355892"/>
              <a:gd name="connsiteY2722" fmla="*/ 1067511 h 5715909"/>
              <a:gd name="connsiteX2723" fmla="*/ 2399577 w 5355892"/>
              <a:gd name="connsiteY2723" fmla="*/ 1066117 h 5715909"/>
              <a:gd name="connsiteX2724" fmla="*/ 2396143 w 5355892"/>
              <a:gd name="connsiteY2724" fmla="*/ 1059405 h 5715909"/>
              <a:gd name="connsiteX2725" fmla="*/ 2386943 w 5355892"/>
              <a:gd name="connsiteY2725" fmla="*/ 1051147 h 5715909"/>
              <a:gd name="connsiteX2726" fmla="*/ 2407443 w 5355892"/>
              <a:gd name="connsiteY2726" fmla="*/ 1048004 h 5715909"/>
              <a:gd name="connsiteX2727" fmla="*/ 2416153 w 5355892"/>
              <a:gd name="connsiteY2727" fmla="*/ 1019044 h 5715909"/>
              <a:gd name="connsiteX2728" fmla="*/ 2417629 w 5355892"/>
              <a:gd name="connsiteY2728" fmla="*/ 1009494 h 5715909"/>
              <a:gd name="connsiteX2729" fmla="*/ 2419785 w 5355892"/>
              <a:gd name="connsiteY2729" fmla="*/ 1002956 h 5715909"/>
              <a:gd name="connsiteX2730" fmla="*/ 2419914 w 5355892"/>
              <a:gd name="connsiteY2730" fmla="*/ 1001655 h 5715909"/>
              <a:gd name="connsiteX2731" fmla="*/ 2411893 w 5355892"/>
              <a:gd name="connsiteY2731" fmla="*/ 994831 h 5715909"/>
              <a:gd name="connsiteX2732" fmla="*/ 2415224 w 5355892"/>
              <a:gd name="connsiteY2732" fmla="*/ 980508 h 5715909"/>
              <a:gd name="connsiteX2733" fmla="*/ 2423559 w 5355892"/>
              <a:gd name="connsiteY2733" fmla="*/ 977206 h 5715909"/>
              <a:gd name="connsiteX2734" fmla="*/ 2431704 w 5355892"/>
              <a:gd name="connsiteY2734" fmla="*/ 955806 h 5715909"/>
              <a:gd name="connsiteX2735" fmla="*/ 2837655 w 5355892"/>
              <a:gd name="connsiteY2735" fmla="*/ 922325 h 5715909"/>
              <a:gd name="connsiteX2736" fmla="*/ 2823349 w 5355892"/>
              <a:gd name="connsiteY2736" fmla="*/ 924877 h 5715909"/>
              <a:gd name="connsiteX2737" fmla="*/ 2819626 w 5355892"/>
              <a:gd name="connsiteY2737" fmla="*/ 936532 h 5715909"/>
              <a:gd name="connsiteX2738" fmla="*/ 2827390 w 5355892"/>
              <a:gd name="connsiteY2738" fmla="*/ 939845 h 5715909"/>
              <a:gd name="connsiteX2739" fmla="*/ 2831146 w 5355892"/>
              <a:gd name="connsiteY2739" fmla="*/ 934065 h 5715909"/>
              <a:gd name="connsiteX2740" fmla="*/ 2831754 w 5355892"/>
              <a:gd name="connsiteY2740" fmla="*/ 938846 h 5715909"/>
              <a:gd name="connsiteX2741" fmla="*/ 2014464 w 5355892"/>
              <a:gd name="connsiteY2741" fmla="*/ 900176 h 5715909"/>
              <a:gd name="connsiteX2742" fmla="*/ 2012697 w 5355892"/>
              <a:gd name="connsiteY2742" fmla="*/ 934148 h 5715909"/>
              <a:gd name="connsiteX2743" fmla="*/ 2007321 w 5355892"/>
              <a:gd name="connsiteY2743" fmla="*/ 941929 h 5715909"/>
              <a:gd name="connsiteX2744" fmla="*/ 1991087 w 5355892"/>
              <a:gd name="connsiteY2744" fmla="*/ 945366 h 5715909"/>
              <a:gd name="connsiteX2745" fmla="*/ 2011838 w 5355892"/>
              <a:gd name="connsiteY2745" fmla="*/ 907226 h 5715909"/>
              <a:gd name="connsiteX2746" fmla="*/ 2004270 w 5355892"/>
              <a:gd name="connsiteY2746" fmla="*/ 905563 h 5715909"/>
              <a:gd name="connsiteX2747" fmla="*/ 2005185 w 5355892"/>
              <a:gd name="connsiteY2747" fmla="*/ 902213 h 5715909"/>
              <a:gd name="connsiteX2748" fmla="*/ 2014464 w 5355892"/>
              <a:gd name="connsiteY2748" fmla="*/ 900176 h 5715909"/>
              <a:gd name="connsiteX2749" fmla="*/ 2051085 w 5355892"/>
              <a:gd name="connsiteY2749" fmla="*/ 896161 h 5715909"/>
              <a:gd name="connsiteX2750" fmla="*/ 2035325 w 5355892"/>
              <a:gd name="connsiteY2750" fmla="*/ 946826 h 5715909"/>
              <a:gd name="connsiteX2751" fmla="*/ 2051085 w 5355892"/>
              <a:gd name="connsiteY2751" fmla="*/ 896161 h 5715909"/>
              <a:gd name="connsiteX2752" fmla="*/ 1927243 w 5355892"/>
              <a:gd name="connsiteY2752" fmla="*/ 887676 h 5715909"/>
              <a:gd name="connsiteX2753" fmla="*/ 1939558 w 5355892"/>
              <a:gd name="connsiteY2753" fmla="*/ 893416 h 5715909"/>
              <a:gd name="connsiteX2754" fmla="*/ 1935831 w 5355892"/>
              <a:gd name="connsiteY2754" fmla="*/ 897032 h 5715909"/>
              <a:gd name="connsiteX2755" fmla="*/ 1932224 w 5355892"/>
              <a:gd name="connsiteY2755" fmla="*/ 896523 h 5715909"/>
              <a:gd name="connsiteX2756" fmla="*/ 1927243 w 5355892"/>
              <a:gd name="connsiteY2756" fmla="*/ 887676 h 5715909"/>
              <a:gd name="connsiteX2757" fmla="*/ 2887166 w 5355892"/>
              <a:gd name="connsiteY2757" fmla="*/ 887048 h 5715909"/>
              <a:gd name="connsiteX2758" fmla="*/ 2865782 w 5355892"/>
              <a:gd name="connsiteY2758" fmla="*/ 902315 h 5715909"/>
              <a:gd name="connsiteX2759" fmla="*/ 2864357 w 5355892"/>
              <a:gd name="connsiteY2759" fmla="*/ 903982 h 5715909"/>
              <a:gd name="connsiteX2760" fmla="*/ 2862413 w 5355892"/>
              <a:gd name="connsiteY2760" fmla="*/ 907544 h 5715909"/>
              <a:gd name="connsiteX2761" fmla="*/ 2866903 w 5355892"/>
              <a:gd name="connsiteY2761" fmla="*/ 908502 h 5715909"/>
              <a:gd name="connsiteX2762" fmla="*/ 2856919 w 5355892"/>
              <a:gd name="connsiteY2762" fmla="*/ 917608 h 5715909"/>
              <a:gd name="connsiteX2763" fmla="*/ 2854893 w 5355892"/>
              <a:gd name="connsiteY2763" fmla="*/ 921318 h 5715909"/>
              <a:gd name="connsiteX2764" fmla="*/ 2857955 w 5355892"/>
              <a:gd name="connsiteY2764" fmla="*/ 925934 h 5715909"/>
              <a:gd name="connsiteX2765" fmla="*/ 2877324 w 5355892"/>
              <a:gd name="connsiteY2765" fmla="*/ 914611 h 5715909"/>
              <a:gd name="connsiteX2766" fmla="*/ 2882533 w 5355892"/>
              <a:gd name="connsiteY2766" fmla="*/ 898088 h 5715909"/>
              <a:gd name="connsiteX2767" fmla="*/ 2335448 w 5355892"/>
              <a:gd name="connsiteY2767" fmla="*/ 873778 h 5715909"/>
              <a:gd name="connsiteX2768" fmla="*/ 2325322 w 5355892"/>
              <a:gd name="connsiteY2768" fmla="*/ 883745 h 5715909"/>
              <a:gd name="connsiteX2769" fmla="*/ 2282360 w 5355892"/>
              <a:gd name="connsiteY2769" fmla="*/ 938531 h 5715909"/>
              <a:gd name="connsiteX2770" fmla="*/ 2282104 w 5355892"/>
              <a:gd name="connsiteY2770" fmla="*/ 952093 h 5715909"/>
              <a:gd name="connsiteX2771" fmla="*/ 2254524 w 5355892"/>
              <a:gd name="connsiteY2771" fmla="*/ 991100 h 5715909"/>
              <a:gd name="connsiteX2772" fmla="*/ 2243220 w 5355892"/>
              <a:gd name="connsiteY2772" fmla="*/ 1023441 h 5715909"/>
              <a:gd name="connsiteX2773" fmla="*/ 2243124 w 5355892"/>
              <a:gd name="connsiteY2773" fmla="*/ 1023468 h 5715909"/>
              <a:gd name="connsiteX2774" fmla="*/ 2243185 w 5355892"/>
              <a:gd name="connsiteY2774" fmla="*/ 1023539 h 5715909"/>
              <a:gd name="connsiteX2775" fmla="*/ 2236902 w 5355892"/>
              <a:gd name="connsiteY2775" fmla="*/ 1041509 h 5715909"/>
              <a:gd name="connsiteX2776" fmla="*/ 2230154 w 5355892"/>
              <a:gd name="connsiteY2776" fmla="*/ 1054540 h 5715909"/>
              <a:gd name="connsiteX2777" fmla="*/ 2232544 w 5355892"/>
              <a:gd name="connsiteY2777" fmla="*/ 1054062 h 5715909"/>
              <a:gd name="connsiteX2778" fmla="*/ 2235791 w 5355892"/>
              <a:gd name="connsiteY2778" fmla="*/ 1056066 h 5715909"/>
              <a:gd name="connsiteX2779" fmla="*/ 2239404 w 5355892"/>
              <a:gd name="connsiteY2779" fmla="*/ 1049420 h 5715909"/>
              <a:gd name="connsiteX2780" fmla="*/ 2249325 w 5355892"/>
              <a:gd name="connsiteY2780" fmla="*/ 1030805 h 5715909"/>
              <a:gd name="connsiteX2781" fmla="*/ 2243185 w 5355892"/>
              <a:gd name="connsiteY2781" fmla="*/ 1023539 h 5715909"/>
              <a:gd name="connsiteX2782" fmla="*/ 2243220 w 5355892"/>
              <a:gd name="connsiteY2782" fmla="*/ 1023441 h 5715909"/>
              <a:gd name="connsiteX2783" fmla="*/ 2253558 w 5355892"/>
              <a:gd name="connsiteY2783" fmla="*/ 1020315 h 5715909"/>
              <a:gd name="connsiteX2784" fmla="*/ 2257619 w 5355892"/>
              <a:gd name="connsiteY2784" fmla="*/ 1013673 h 5715909"/>
              <a:gd name="connsiteX2785" fmla="*/ 2252738 w 5355892"/>
              <a:gd name="connsiteY2785" fmla="*/ 1014231 h 5715909"/>
              <a:gd name="connsiteX2786" fmla="*/ 2264269 w 5355892"/>
              <a:gd name="connsiteY2786" fmla="*/ 998650 h 5715909"/>
              <a:gd name="connsiteX2787" fmla="*/ 2265849 w 5355892"/>
              <a:gd name="connsiteY2787" fmla="*/ 1000221 h 5715909"/>
              <a:gd name="connsiteX2788" fmla="*/ 2268242 w 5355892"/>
              <a:gd name="connsiteY2788" fmla="*/ 996308 h 5715909"/>
              <a:gd name="connsiteX2789" fmla="*/ 2271510 w 5355892"/>
              <a:gd name="connsiteY2789" fmla="*/ 969389 h 5715909"/>
              <a:gd name="connsiteX2790" fmla="*/ 2328198 w 5355892"/>
              <a:gd name="connsiteY2790" fmla="*/ 883389 h 5715909"/>
              <a:gd name="connsiteX2791" fmla="*/ 4737439 w 5355892"/>
              <a:gd name="connsiteY2791" fmla="*/ 867565 h 5715909"/>
              <a:gd name="connsiteX2792" fmla="*/ 4727837 w 5355892"/>
              <a:gd name="connsiteY2792" fmla="*/ 868546 h 5715909"/>
              <a:gd name="connsiteX2793" fmla="*/ 4714248 w 5355892"/>
              <a:gd name="connsiteY2793" fmla="*/ 877686 h 5715909"/>
              <a:gd name="connsiteX2794" fmla="*/ 4710428 w 5355892"/>
              <a:gd name="connsiteY2794" fmla="*/ 877464 h 5715909"/>
              <a:gd name="connsiteX2795" fmla="*/ 4717155 w 5355892"/>
              <a:gd name="connsiteY2795" fmla="*/ 879536 h 5715909"/>
              <a:gd name="connsiteX2796" fmla="*/ 4727696 w 5355892"/>
              <a:gd name="connsiteY2796" fmla="*/ 882683 h 5715909"/>
              <a:gd name="connsiteX2797" fmla="*/ 4734910 w 5355892"/>
              <a:gd name="connsiteY2797" fmla="*/ 881812 h 5715909"/>
              <a:gd name="connsiteX2798" fmla="*/ 4772171 w 5355892"/>
              <a:gd name="connsiteY2798" fmla="*/ 881234 h 5715909"/>
              <a:gd name="connsiteX2799" fmla="*/ 4788080 w 5355892"/>
              <a:gd name="connsiteY2799" fmla="*/ 879833 h 5715909"/>
              <a:gd name="connsiteX2800" fmla="*/ 4777851 w 5355892"/>
              <a:gd name="connsiteY2800" fmla="*/ 877085 h 5715909"/>
              <a:gd name="connsiteX2801" fmla="*/ 4741212 w 5355892"/>
              <a:gd name="connsiteY2801" fmla="*/ 867790 h 5715909"/>
              <a:gd name="connsiteX2802" fmla="*/ 2018965 w 5355892"/>
              <a:gd name="connsiteY2802" fmla="*/ 864616 h 5715909"/>
              <a:gd name="connsiteX2803" fmla="*/ 2032973 w 5355892"/>
              <a:gd name="connsiteY2803" fmla="*/ 869403 h 5715909"/>
              <a:gd name="connsiteX2804" fmla="*/ 2034702 w 5355892"/>
              <a:gd name="connsiteY2804" fmla="*/ 873612 h 5715909"/>
              <a:gd name="connsiteX2805" fmla="*/ 2032368 w 5355892"/>
              <a:gd name="connsiteY2805" fmla="*/ 875731 h 5715909"/>
              <a:gd name="connsiteX2806" fmla="*/ 2027934 w 5355892"/>
              <a:gd name="connsiteY2806" fmla="*/ 878882 h 5715909"/>
              <a:gd name="connsiteX2807" fmla="*/ 2019012 w 5355892"/>
              <a:gd name="connsiteY2807" fmla="*/ 873759 h 5715909"/>
              <a:gd name="connsiteX2808" fmla="*/ 2016124 w 5355892"/>
              <a:gd name="connsiteY2808" fmla="*/ 868520 h 5715909"/>
              <a:gd name="connsiteX2809" fmla="*/ 2018965 w 5355892"/>
              <a:gd name="connsiteY2809" fmla="*/ 864616 h 5715909"/>
              <a:gd name="connsiteX2810" fmla="*/ 2907350 w 5355892"/>
              <a:gd name="connsiteY2810" fmla="*/ 860854 h 5715909"/>
              <a:gd name="connsiteX2811" fmla="*/ 2904317 w 5355892"/>
              <a:gd name="connsiteY2811" fmla="*/ 870048 h 5715909"/>
              <a:gd name="connsiteX2812" fmla="*/ 2913362 w 5355892"/>
              <a:gd name="connsiteY2812" fmla="*/ 865389 h 5715909"/>
              <a:gd name="connsiteX2813" fmla="*/ 1842903 w 5355892"/>
              <a:gd name="connsiteY2813" fmla="*/ 858556 h 5715909"/>
              <a:gd name="connsiteX2814" fmla="*/ 1843763 w 5355892"/>
              <a:gd name="connsiteY2814" fmla="*/ 875409 h 5715909"/>
              <a:gd name="connsiteX2815" fmla="*/ 1842903 w 5355892"/>
              <a:gd name="connsiteY2815" fmla="*/ 858556 h 5715909"/>
              <a:gd name="connsiteX2816" fmla="*/ 1587189 w 5355892"/>
              <a:gd name="connsiteY2816" fmla="*/ 857241 h 5715909"/>
              <a:gd name="connsiteX2817" fmla="*/ 1580479 w 5355892"/>
              <a:gd name="connsiteY2817" fmla="*/ 867933 h 5715909"/>
              <a:gd name="connsiteX2818" fmla="*/ 1568088 w 5355892"/>
              <a:gd name="connsiteY2818" fmla="*/ 871592 h 5715909"/>
              <a:gd name="connsiteX2819" fmla="*/ 1572411 w 5355892"/>
              <a:gd name="connsiteY2819" fmla="*/ 860082 h 5715909"/>
              <a:gd name="connsiteX2820" fmla="*/ 1587189 w 5355892"/>
              <a:gd name="connsiteY2820" fmla="*/ 857241 h 5715909"/>
              <a:gd name="connsiteX2821" fmla="*/ 2347397 w 5355892"/>
              <a:gd name="connsiteY2821" fmla="*/ 852685 h 5715909"/>
              <a:gd name="connsiteX2822" fmla="*/ 2347883 w 5355892"/>
              <a:gd name="connsiteY2822" fmla="*/ 857298 h 5715909"/>
              <a:gd name="connsiteX2823" fmla="*/ 2349449 w 5355892"/>
              <a:gd name="connsiteY2823" fmla="*/ 855223 h 5715909"/>
              <a:gd name="connsiteX2824" fmla="*/ 1939809 w 5355892"/>
              <a:gd name="connsiteY2824" fmla="*/ 850960 h 5715909"/>
              <a:gd name="connsiteX2825" fmla="*/ 1945534 w 5355892"/>
              <a:gd name="connsiteY2825" fmla="*/ 852246 h 5715909"/>
              <a:gd name="connsiteX2826" fmla="*/ 1945419 w 5355892"/>
              <a:gd name="connsiteY2826" fmla="*/ 870042 h 5715909"/>
              <a:gd name="connsiteX2827" fmla="*/ 1934348 w 5355892"/>
              <a:gd name="connsiteY2827" fmla="*/ 863100 h 5715909"/>
              <a:gd name="connsiteX2828" fmla="*/ 1939809 w 5355892"/>
              <a:gd name="connsiteY2828" fmla="*/ 850960 h 5715909"/>
              <a:gd name="connsiteX2829" fmla="*/ 1887088 w 5355892"/>
              <a:gd name="connsiteY2829" fmla="*/ 835157 h 5715909"/>
              <a:gd name="connsiteX2830" fmla="*/ 1895814 w 5355892"/>
              <a:gd name="connsiteY2830" fmla="*/ 838694 h 5715909"/>
              <a:gd name="connsiteX2831" fmla="*/ 1888014 w 5355892"/>
              <a:gd name="connsiteY2831" fmla="*/ 854989 h 5715909"/>
              <a:gd name="connsiteX2832" fmla="*/ 1879974 w 5355892"/>
              <a:gd name="connsiteY2832" fmla="*/ 855151 h 5715909"/>
              <a:gd name="connsiteX2833" fmla="*/ 1872090 w 5355892"/>
              <a:gd name="connsiteY2833" fmla="*/ 848614 h 5715909"/>
              <a:gd name="connsiteX2834" fmla="*/ 1872658 w 5355892"/>
              <a:gd name="connsiteY2834" fmla="*/ 844247 h 5715909"/>
              <a:gd name="connsiteX2835" fmla="*/ 1875989 w 5355892"/>
              <a:gd name="connsiteY2835" fmla="*/ 840467 h 5715909"/>
              <a:gd name="connsiteX2836" fmla="*/ 1881051 w 5355892"/>
              <a:gd name="connsiteY2836" fmla="*/ 835559 h 5715909"/>
              <a:gd name="connsiteX2837" fmla="*/ 1887088 w 5355892"/>
              <a:gd name="connsiteY2837" fmla="*/ 835157 h 5715909"/>
              <a:gd name="connsiteX2838" fmla="*/ 2447134 w 5355892"/>
              <a:gd name="connsiteY2838" fmla="*/ 834721 h 5715909"/>
              <a:gd name="connsiteX2839" fmla="*/ 2453812 w 5355892"/>
              <a:gd name="connsiteY2839" fmla="*/ 835771 h 5715909"/>
              <a:gd name="connsiteX2840" fmla="*/ 2455414 w 5355892"/>
              <a:gd name="connsiteY2840" fmla="*/ 837281 h 5715909"/>
              <a:gd name="connsiteX2841" fmla="*/ 2455839 w 5355892"/>
              <a:gd name="connsiteY2841" fmla="*/ 835145 h 5715909"/>
              <a:gd name="connsiteX2842" fmla="*/ 5304029 w 5355892"/>
              <a:gd name="connsiteY2842" fmla="*/ 832243 h 5715909"/>
              <a:gd name="connsiteX2843" fmla="*/ 5304026 w 5355892"/>
              <a:gd name="connsiteY2843" fmla="*/ 832325 h 5715909"/>
              <a:gd name="connsiteX2844" fmla="*/ 5304067 w 5355892"/>
              <a:gd name="connsiteY2844" fmla="*/ 832264 h 5715909"/>
              <a:gd name="connsiteX2845" fmla="*/ 5255174 w 5355892"/>
              <a:gd name="connsiteY2845" fmla="*/ 832187 h 5715909"/>
              <a:gd name="connsiteX2846" fmla="*/ 5241587 w 5355892"/>
              <a:gd name="connsiteY2846" fmla="*/ 841329 h 5715909"/>
              <a:gd name="connsiteX2847" fmla="*/ 5234689 w 5355892"/>
              <a:gd name="connsiteY2847" fmla="*/ 836799 h 5715909"/>
              <a:gd name="connsiteX2848" fmla="*/ 5120237 w 5355892"/>
              <a:gd name="connsiteY2848" fmla="*/ 842113 h 5715909"/>
              <a:gd name="connsiteX2849" fmla="*/ 5073148 w 5355892"/>
              <a:gd name="connsiteY2849" fmla="*/ 833362 h 5715909"/>
              <a:gd name="connsiteX2850" fmla="*/ 5041833 w 5355892"/>
              <a:gd name="connsiteY2850" fmla="*/ 843179 h 5715909"/>
              <a:gd name="connsiteX2851" fmla="*/ 5009491 w 5355892"/>
              <a:gd name="connsiteY2851" fmla="*/ 839109 h 5715909"/>
              <a:gd name="connsiteX2852" fmla="*/ 4993532 w 5355892"/>
              <a:gd name="connsiteY2852" fmla="*/ 842319 h 5715909"/>
              <a:gd name="connsiteX2853" fmla="*/ 4998830 w 5355892"/>
              <a:gd name="connsiteY2853" fmla="*/ 847448 h 5715909"/>
              <a:gd name="connsiteX2854" fmla="*/ 5017989 w 5355892"/>
              <a:gd name="connsiteY2854" fmla="*/ 849608 h 5715909"/>
              <a:gd name="connsiteX2855" fmla="*/ 5025126 w 5355892"/>
              <a:gd name="connsiteY2855" fmla="*/ 858654 h 5715909"/>
              <a:gd name="connsiteX2856" fmla="*/ 4976717 w 5355892"/>
              <a:gd name="connsiteY2856" fmla="*/ 845663 h 5715909"/>
              <a:gd name="connsiteX2857" fmla="*/ 4954130 w 5355892"/>
              <a:gd name="connsiteY2857" fmla="*/ 850020 h 5715909"/>
              <a:gd name="connsiteX2858" fmla="*/ 4924226 w 5355892"/>
              <a:gd name="connsiteY2858" fmla="*/ 844779 h 5715909"/>
              <a:gd name="connsiteX2859" fmla="*/ 4854697 w 5355892"/>
              <a:gd name="connsiteY2859" fmla="*/ 859884 h 5715909"/>
              <a:gd name="connsiteX2860" fmla="*/ 4791709 w 5355892"/>
              <a:gd name="connsiteY2860" fmla="*/ 862041 h 5715909"/>
              <a:gd name="connsiteX2861" fmla="*/ 4754165 w 5355892"/>
              <a:gd name="connsiteY2861" fmla="*/ 865862 h 5715909"/>
              <a:gd name="connsiteX2862" fmla="*/ 4803340 w 5355892"/>
              <a:gd name="connsiteY2862" fmla="*/ 876636 h 5715909"/>
              <a:gd name="connsiteX2863" fmla="*/ 4808164 w 5355892"/>
              <a:gd name="connsiteY2863" fmla="*/ 878067 h 5715909"/>
              <a:gd name="connsiteX2864" fmla="*/ 4897058 w 5355892"/>
              <a:gd name="connsiteY2864" fmla="*/ 870253 h 5715909"/>
              <a:gd name="connsiteX2865" fmla="*/ 5024312 w 5355892"/>
              <a:gd name="connsiteY2865" fmla="*/ 862055 h 5715909"/>
              <a:gd name="connsiteX2866" fmla="*/ 5048352 w 5355892"/>
              <a:gd name="connsiteY2866" fmla="*/ 868806 h 5715909"/>
              <a:gd name="connsiteX2867" fmla="*/ 5075334 w 5355892"/>
              <a:gd name="connsiteY2867" fmla="*/ 861071 h 5715909"/>
              <a:gd name="connsiteX2868" fmla="*/ 5211469 w 5355892"/>
              <a:gd name="connsiteY2868" fmla="*/ 874100 h 5715909"/>
              <a:gd name="connsiteX2869" fmla="*/ 5246706 w 5355892"/>
              <a:gd name="connsiteY2869" fmla="*/ 873837 h 5715909"/>
              <a:gd name="connsiteX2870" fmla="*/ 5277683 w 5355892"/>
              <a:gd name="connsiteY2870" fmla="*/ 871722 h 5715909"/>
              <a:gd name="connsiteX2871" fmla="*/ 5297636 w 5355892"/>
              <a:gd name="connsiteY2871" fmla="*/ 841881 h 5715909"/>
              <a:gd name="connsiteX2872" fmla="*/ 5279878 w 5355892"/>
              <a:gd name="connsiteY2872" fmla="*/ 839274 h 5715909"/>
              <a:gd name="connsiteX2873" fmla="*/ 5255174 w 5355892"/>
              <a:gd name="connsiteY2873" fmla="*/ 832187 h 5715909"/>
              <a:gd name="connsiteX2874" fmla="*/ 2052630 w 5355892"/>
              <a:gd name="connsiteY2874" fmla="*/ 823647 h 5715909"/>
              <a:gd name="connsiteX2875" fmla="*/ 2052323 w 5355892"/>
              <a:gd name="connsiteY2875" fmla="*/ 837616 h 5715909"/>
              <a:gd name="connsiteX2876" fmla="*/ 2043449 w 5355892"/>
              <a:gd name="connsiteY2876" fmla="*/ 846223 h 5715909"/>
              <a:gd name="connsiteX2877" fmla="*/ 2043758 w 5355892"/>
              <a:gd name="connsiteY2877" fmla="*/ 832256 h 5715909"/>
              <a:gd name="connsiteX2878" fmla="*/ 2052630 w 5355892"/>
              <a:gd name="connsiteY2878" fmla="*/ 823647 h 5715909"/>
              <a:gd name="connsiteX2879" fmla="*/ 1891914 w 5355892"/>
              <a:gd name="connsiteY2879" fmla="*/ 822798 h 5715909"/>
              <a:gd name="connsiteX2880" fmla="*/ 1899857 w 5355892"/>
              <a:gd name="connsiteY2880" fmla="*/ 825275 h 5715909"/>
              <a:gd name="connsiteX2881" fmla="*/ 1900710 w 5355892"/>
              <a:gd name="connsiteY2881" fmla="*/ 833026 h 5715909"/>
              <a:gd name="connsiteX2882" fmla="*/ 1883800 w 5355892"/>
              <a:gd name="connsiteY2882" fmla="*/ 823703 h 5715909"/>
              <a:gd name="connsiteX2883" fmla="*/ 1891914 w 5355892"/>
              <a:gd name="connsiteY2883" fmla="*/ 822798 h 5715909"/>
              <a:gd name="connsiteX2884" fmla="*/ 2094951 w 5355892"/>
              <a:gd name="connsiteY2884" fmla="*/ 817648 h 5715909"/>
              <a:gd name="connsiteX2885" fmla="*/ 2062622 w 5355892"/>
              <a:gd name="connsiteY2885" fmla="*/ 889795 h 5715909"/>
              <a:gd name="connsiteX2886" fmla="*/ 2062818 w 5355892"/>
              <a:gd name="connsiteY2886" fmla="*/ 866946 h 5715909"/>
              <a:gd name="connsiteX2887" fmla="*/ 2052706 w 5355892"/>
              <a:gd name="connsiteY2887" fmla="*/ 863162 h 5715909"/>
              <a:gd name="connsiteX2888" fmla="*/ 2057900 w 5355892"/>
              <a:gd name="connsiteY2888" fmla="*/ 849061 h 5715909"/>
              <a:gd name="connsiteX2889" fmla="*/ 2069412 w 5355892"/>
              <a:gd name="connsiteY2889" fmla="*/ 837892 h 5715909"/>
              <a:gd name="connsiteX2890" fmla="*/ 2084798 w 5355892"/>
              <a:gd name="connsiteY2890" fmla="*/ 818434 h 5715909"/>
              <a:gd name="connsiteX2891" fmla="*/ 2094951 w 5355892"/>
              <a:gd name="connsiteY2891" fmla="*/ 817648 h 5715909"/>
              <a:gd name="connsiteX2892" fmla="*/ 1937694 w 5355892"/>
              <a:gd name="connsiteY2892" fmla="*/ 806333 h 5715909"/>
              <a:gd name="connsiteX2893" fmla="*/ 1934795 w 5355892"/>
              <a:gd name="connsiteY2893" fmla="*/ 829874 h 5715909"/>
              <a:gd name="connsiteX2894" fmla="*/ 1919060 w 5355892"/>
              <a:gd name="connsiteY2894" fmla="*/ 846230 h 5715909"/>
              <a:gd name="connsiteX2895" fmla="*/ 1910917 w 5355892"/>
              <a:gd name="connsiteY2895" fmla="*/ 827946 h 5715909"/>
              <a:gd name="connsiteX2896" fmla="*/ 1937694 w 5355892"/>
              <a:gd name="connsiteY2896" fmla="*/ 806333 h 5715909"/>
              <a:gd name="connsiteX2897" fmla="*/ 1791628 w 5355892"/>
              <a:gd name="connsiteY2897" fmla="*/ 795602 h 5715909"/>
              <a:gd name="connsiteX2898" fmla="*/ 1791825 w 5355892"/>
              <a:gd name="connsiteY2898" fmla="*/ 796053 h 5715909"/>
              <a:gd name="connsiteX2899" fmla="*/ 1791778 w 5355892"/>
              <a:gd name="connsiteY2899" fmla="*/ 796139 h 5715909"/>
              <a:gd name="connsiteX2900" fmla="*/ 1851131 w 5355892"/>
              <a:gd name="connsiteY2900" fmla="*/ 787867 h 5715909"/>
              <a:gd name="connsiteX2901" fmla="*/ 1857833 w 5355892"/>
              <a:gd name="connsiteY2901" fmla="*/ 788953 h 5715909"/>
              <a:gd name="connsiteX2902" fmla="*/ 1860899 w 5355892"/>
              <a:gd name="connsiteY2902" fmla="*/ 794047 h 5715909"/>
              <a:gd name="connsiteX2903" fmla="*/ 1859393 w 5355892"/>
              <a:gd name="connsiteY2903" fmla="*/ 795999 h 5715909"/>
              <a:gd name="connsiteX2904" fmla="*/ 1851155 w 5355892"/>
              <a:gd name="connsiteY2904" fmla="*/ 792439 h 5715909"/>
              <a:gd name="connsiteX2905" fmla="*/ 1851131 w 5355892"/>
              <a:gd name="connsiteY2905" fmla="*/ 787867 h 5715909"/>
              <a:gd name="connsiteX2906" fmla="*/ 1944781 w 5355892"/>
              <a:gd name="connsiteY2906" fmla="*/ 787052 h 5715909"/>
              <a:gd name="connsiteX2907" fmla="*/ 1948475 w 5355892"/>
              <a:gd name="connsiteY2907" fmla="*/ 804370 h 5715909"/>
              <a:gd name="connsiteX2908" fmla="*/ 1946469 w 5355892"/>
              <a:gd name="connsiteY2908" fmla="*/ 797956 h 5715909"/>
              <a:gd name="connsiteX2909" fmla="*/ 1936859 w 5355892"/>
              <a:gd name="connsiteY2909" fmla="*/ 794738 h 5715909"/>
              <a:gd name="connsiteX2910" fmla="*/ 1945465 w 5355892"/>
              <a:gd name="connsiteY2910" fmla="*/ 794749 h 5715909"/>
              <a:gd name="connsiteX2911" fmla="*/ 1944781 w 5355892"/>
              <a:gd name="connsiteY2911" fmla="*/ 787052 h 5715909"/>
              <a:gd name="connsiteX2912" fmla="*/ 1789182 w 5355892"/>
              <a:gd name="connsiteY2912" fmla="*/ 786758 h 5715909"/>
              <a:gd name="connsiteX2913" fmla="*/ 1791628 w 5355892"/>
              <a:gd name="connsiteY2913" fmla="*/ 795602 h 5715909"/>
              <a:gd name="connsiteX2914" fmla="*/ 1789724 w 5355892"/>
              <a:gd name="connsiteY2914" fmla="*/ 791225 h 5715909"/>
              <a:gd name="connsiteX2915" fmla="*/ 1787607 w 5355892"/>
              <a:gd name="connsiteY2915" fmla="*/ 787245 h 5715909"/>
              <a:gd name="connsiteX2916" fmla="*/ 1789182 w 5355892"/>
              <a:gd name="connsiteY2916" fmla="*/ 786758 h 5715909"/>
              <a:gd name="connsiteX2917" fmla="*/ 1835833 w 5355892"/>
              <a:gd name="connsiteY2917" fmla="*/ 776979 h 5715909"/>
              <a:gd name="connsiteX2918" fmla="*/ 1843411 w 5355892"/>
              <a:gd name="connsiteY2918" fmla="*/ 778471 h 5715909"/>
              <a:gd name="connsiteX2919" fmla="*/ 1842989 w 5355892"/>
              <a:gd name="connsiteY2919" fmla="*/ 784410 h 5715909"/>
              <a:gd name="connsiteX2920" fmla="*/ 1837879 w 5355892"/>
              <a:gd name="connsiteY2920" fmla="*/ 788260 h 5715909"/>
              <a:gd name="connsiteX2921" fmla="*/ 1835833 w 5355892"/>
              <a:gd name="connsiteY2921" fmla="*/ 776979 h 5715909"/>
              <a:gd name="connsiteX2922" fmla="*/ 2125985 w 5355892"/>
              <a:gd name="connsiteY2922" fmla="*/ 774617 h 5715909"/>
              <a:gd name="connsiteX2923" fmla="*/ 2125523 w 5355892"/>
              <a:gd name="connsiteY2923" fmla="*/ 781539 h 5715909"/>
              <a:gd name="connsiteX2924" fmla="*/ 2120813 w 5355892"/>
              <a:gd name="connsiteY2924" fmla="*/ 787516 h 5715909"/>
              <a:gd name="connsiteX2925" fmla="*/ 2111883 w 5355892"/>
              <a:gd name="connsiteY2925" fmla="*/ 797304 h 5715909"/>
              <a:gd name="connsiteX2926" fmla="*/ 2113749 w 5355892"/>
              <a:gd name="connsiteY2926" fmla="*/ 784239 h 5715909"/>
              <a:gd name="connsiteX2927" fmla="*/ 2125985 w 5355892"/>
              <a:gd name="connsiteY2927" fmla="*/ 774617 h 5715909"/>
              <a:gd name="connsiteX2928" fmla="*/ 1890474 w 5355892"/>
              <a:gd name="connsiteY2928" fmla="*/ 772209 h 5715909"/>
              <a:gd name="connsiteX2929" fmla="*/ 1896584 w 5355892"/>
              <a:gd name="connsiteY2929" fmla="*/ 779545 h 5715909"/>
              <a:gd name="connsiteX2930" fmla="*/ 1891476 w 5355892"/>
              <a:gd name="connsiteY2930" fmla="*/ 788924 h 5715909"/>
              <a:gd name="connsiteX2931" fmla="*/ 1901498 w 5355892"/>
              <a:gd name="connsiteY2931" fmla="*/ 783621 h 5715909"/>
              <a:gd name="connsiteX2932" fmla="*/ 1906283 w 5355892"/>
              <a:gd name="connsiteY2932" fmla="*/ 796665 h 5715909"/>
              <a:gd name="connsiteX2933" fmla="*/ 1913396 w 5355892"/>
              <a:gd name="connsiteY2933" fmla="*/ 820714 h 5715909"/>
              <a:gd name="connsiteX2934" fmla="*/ 1893608 w 5355892"/>
              <a:gd name="connsiteY2934" fmla="*/ 813384 h 5715909"/>
              <a:gd name="connsiteX2935" fmla="*/ 1891409 w 5355892"/>
              <a:gd name="connsiteY2935" fmla="*/ 793407 h 5715909"/>
              <a:gd name="connsiteX2936" fmla="*/ 1877796 w 5355892"/>
              <a:gd name="connsiteY2936" fmla="*/ 788929 h 5715909"/>
              <a:gd name="connsiteX2937" fmla="*/ 1890474 w 5355892"/>
              <a:gd name="connsiteY2937" fmla="*/ 772209 h 5715909"/>
              <a:gd name="connsiteX2938" fmla="*/ 1854385 w 5355892"/>
              <a:gd name="connsiteY2938" fmla="*/ 771845 h 5715909"/>
              <a:gd name="connsiteX2939" fmla="*/ 1865601 w 5355892"/>
              <a:gd name="connsiteY2939" fmla="*/ 774229 h 5715909"/>
              <a:gd name="connsiteX2940" fmla="*/ 1864214 w 5355892"/>
              <a:gd name="connsiteY2940" fmla="*/ 779997 h 5715909"/>
              <a:gd name="connsiteX2941" fmla="*/ 1857895 w 5355892"/>
              <a:gd name="connsiteY2941" fmla="*/ 775623 h 5715909"/>
              <a:gd name="connsiteX2942" fmla="*/ 1854385 w 5355892"/>
              <a:gd name="connsiteY2942" fmla="*/ 771845 h 5715909"/>
              <a:gd name="connsiteX2943" fmla="*/ 2908446 w 5355892"/>
              <a:gd name="connsiteY2943" fmla="*/ 762320 h 5715909"/>
              <a:gd name="connsiteX2944" fmla="*/ 2913667 w 5355892"/>
              <a:gd name="connsiteY2944" fmla="*/ 765778 h 5715909"/>
              <a:gd name="connsiteX2945" fmla="*/ 2903212 w 5355892"/>
              <a:gd name="connsiteY2945" fmla="*/ 778390 h 5715909"/>
              <a:gd name="connsiteX2946" fmla="*/ 2895698 w 5355892"/>
              <a:gd name="connsiteY2946" fmla="*/ 768533 h 5715909"/>
              <a:gd name="connsiteX2947" fmla="*/ 2903881 w 5355892"/>
              <a:gd name="connsiteY2947" fmla="*/ 764181 h 5715909"/>
              <a:gd name="connsiteX2948" fmla="*/ 2908446 w 5355892"/>
              <a:gd name="connsiteY2948" fmla="*/ 762320 h 5715909"/>
              <a:gd name="connsiteX2949" fmla="*/ 4813177 w 5355892"/>
              <a:gd name="connsiteY2949" fmla="*/ 760189 h 5715909"/>
              <a:gd name="connsiteX2950" fmla="*/ 4870180 w 5355892"/>
              <a:gd name="connsiteY2950" fmla="*/ 780486 h 5715909"/>
              <a:gd name="connsiteX2951" fmla="*/ 4867474 w 5355892"/>
              <a:gd name="connsiteY2951" fmla="*/ 773854 h 5715909"/>
              <a:gd name="connsiteX2952" fmla="*/ 4874051 w 5355892"/>
              <a:gd name="connsiteY2952" fmla="*/ 777714 h 5715909"/>
              <a:gd name="connsiteX2953" fmla="*/ 4879972 w 5355892"/>
              <a:gd name="connsiteY2953" fmla="*/ 783163 h 5715909"/>
              <a:gd name="connsiteX2954" fmla="*/ 4813177 w 5355892"/>
              <a:gd name="connsiteY2954" fmla="*/ 760189 h 5715909"/>
              <a:gd name="connsiteX2955" fmla="*/ 1918056 w 5355892"/>
              <a:gd name="connsiteY2955" fmla="*/ 741831 h 5715909"/>
              <a:gd name="connsiteX2956" fmla="*/ 1926563 w 5355892"/>
              <a:gd name="connsiteY2956" fmla="*/ 746290 h 5715909"/>
              <a:gd name="connsiteX2957" fmla="*/ 1930343 w 5355892"/>
              <a:gd name="connsiteY2957" fmla="*/ 752019 h 5715909"/>
              <a:gd name="connsiteX2958" fmla="*/ 1923405 w 5355892"/>
              <a:gd name="connsiteY2958" fmla="*/ 780857 h 5715909"/>
              <a:gd name="connsiteX2959" fmla="*/ 1908448 w 5355892"/>
              <a:gd name="connsiteY2959" fmla="*/ 777680 h 5715909"/>
              <a:gd name="connsiteX2960" fmla="*/ 1905907 w 5355892"/>
              <a:gd name="connsiteY2960" fmla="*/ 776763 h 5715909"/>
              <a:gd name="connsiteX2961" fmla="*/ 1902464 w 5355892"/>
              <a:gd name="connsiteY2961" fmla="*/ 765801 h 5715909"/>
              <a:gd name="connsiteX2962" fmla="*/ 1918056 w 5355892"/>
              <a:gd name="connsiteY2962" fmla="*/ 741831 h 5715909"/>
              <a:gd name="connsiteX2963" fmla="*/ 1812584 w 5355892"/>
              <a:gd name="connsiteY2963" fmla="*/ 740445 h 5715909"/>
              <a:gd name="connsiteX2964" fmla="*/ 1820760 w 5355892"/>
              <a:gd name="connsiteY2964" fmla="*/ 742079 h 5715909"/>
              <a:gd name="connsiteX2965" fmla="*/ 1815477 w 5355892"/>
              <a:gd name="connsiteY2965" fmla="*/ 769717 h 5715909"/>
              <a:gd name="connsiteX2966" fmla="*/ 1815435 w 5355892"/>
              <a:gd name="connsiteY2966" fmla="*/ 772220 h 5715909"/>
              <a:gd name="connsiteX2967" fmla="*/ 1812432 w 5355892"/>
              <a:gd name="connsiteY2967" fmla="*/ 775485 h 5715909"/>
              <a:gd name="connsiteX2968" fmla="*/ 1802806 w 5355892"/>
              <a:gd name="connsiteY2968" fmla="*/ 777508 h 5715909"/>
              <a:gd name="connsiteX2969" fmla="*/ 1806819 w 5355892"/>
              <a:gd name="connsiteY2969" fmla="*/ 751103 h 5715909"/>
              <a:gd name="connsiteX2970" fmla="*/ 1805301 w 5355892"/>
              <a:gd name="connsiteY2970" fmla="*/ 744699 h 5715909"/>
              <a:gd name="connsiteX2971" fmla="*/ 1812584 w 5355892"/>
              <a:gd name="connsiteY2971" fmla="*/ 740445 h 5715909"/>
              <a:gd name="connsiteX2972" fmla="*/ 2326328 w 5355892"/>
              <a:gd name="connsiteY2972" fmla="*/ 740312 h 5715909"/>
              <a:gd name="connsiteX2973" fmla="*/ 2324481 w 5355892"/>
              <a:gd name="connsiteY2973" fmla="*/ 747625 h 5715909"/>
              <a:gd name="connsiteX2974" fmla="*/ 2319953 w 5355892"/>
              <a:gd name="connsiteY2974" fmla="*/ 748128 h 5715909"/>
              <a:gd name="connsiteX2975" fmla="*/ 2318612 w 5355892"/>
              <a:gd name="connsiteY2975" fmla="*/ 744724 h 5715909"/>
              <a:gd name="connsiteX2976" fmla="*/ 2326328 w 5355892"/>
              <a:gd name="connsiteY2976" fmla="*/ 740312 h 5715909"/>
              <a:gd name="connsiteX2977" fmla="*/ 1866678 w 5355892"/>
              <a:gd name="connsiteY2977" fmla="*/ 736426 h 5715909"/>
              <a:gd name="connsiteX2978" fmla="*/ 1874262 w 5355892"/>
              <a:gd name="connsiteY2978" fmla="*/ 761291 h 5715909"/>
              <a:gd name="connsiteX2979" fmla="*/ 1860560 w 5355892"/>
              <a:gd name="connsiteY2979" fmla="*/ 765856 h 5715909"/>
              <a:gd name="connsiteX2980" fmla="*/ 1871088 w 5355892"/>
              <a:gd name="connsiteY2980" fmla="*/ 746913 h 5715909"/>
              <a:gd name="connsiteX2981" fmla="*/ 1856396 w 5355892"/>
              <a:gd name="connsiteY2981" fmla="*/ 739343 h 5715909"/>
              <a:gd name="connsiteX2982" fmla="*/ 1866678 w 5355892"/>
              <a:gd name="connsiteY2982" fmla="*/ 736426 h 5715909"/>
              <a:gd name="connsiteX2983" fmla="*/ 3385244 w 5355892"/>
              <a:gd name="connsiteY2983" fmla="*/ 731756 h 5715909"/>
              <a:gd name="connsiteX2984" fmla="*/ 3380575 w 5355892"/>
              <a:gd name="connsiteY2984" fmla="*/ 747611 h 5715909"/>
              <a:gd name="connsiteX2985" fmla="*/ 3367075 w 5355892"/>
              <a:gd name="connsiteY2985" fmla="*/ 756561 h 5715909"/>
              <a:gd name="connsiteX2986" fmla="*/ 3369927 w 5355892"/>
              <a:gd name="connsiteY2986" fmla="*/ 738921 h 5715909"/>
              <a:gd name="connsiteX2987" fmla="*/ 3385244 w 5355892"/>
              <a:gd name="connsiteY2987" fmla="*/ 731756 h 5715909"/>
              <a:gd name="connsiteX2988" fmla="*/ 1700289 w 5355892"/>
              <a:gd name="connsiteY2988" fmla="*/ 731078 h 5715909"/>
              <a:gd name="connsiteX2989" fmla="*/ 1702883 w 5355892"/>
              <a:gd name="connsiteY2989" fmla="*/ 749999 h 5715909"/>
              <a:gd name="connsiteX2990" fmla="*/ 1700289 w 5355892"/>
              <a:gd name="connsiteY2990" fmla="*/ 731078 h 5715909"/>
              <a:gd name="connsiteX2991" fmla="*/ 5119461 w 5355892"/>
              <a:gd name="connsiteY2991" fmla="*/ 728709 h 5715909"/>
              <a:gd name="connsiteX2992" fmla="*/ 5135752 w 5355892"/>
              <a:gd name="connsiteY2992" fmla="*/ 731321 h 5715909"/>
              <a:gd name="connsiteX2993" fmla="*/ 5147087 w 5355892"/>
              <a:gd name="connsiteY2993" fmla="*/ 740975 h 5715909"/>
              <a:gd name="connsiteX2994" fmla="*/ 5119461 w 5355892"/>
              <a:gd name="connsiteY2994" fmla="*/ 728709 h 5715909"/>
              <a:gd name="connsiteX2995" fmla="*/ 4954831 w 5355892"/>
              <a:gd name="connsiteY2995" fmla="*/ 719505 h 5715909"/>
              <a:gd name="connsiteX2996" fmla="*/ 4960098 w 5355892"/>
              <a:gd name="connsiteY2996" fmla="*/ 727144 h 5715909"/>
              <a:gd name="connsiteX2997" fmla="*/ 4968613 w 5355892"/>
              <a:gd name="connsiteY2997" fmla="*/ 726916 h 5715909"/>
              <a:gd name="connsiteX2998" fmla="*/ 4950768 w 5355892"/>
              <a:gd name="connsiteY2998" fmla="*/ 729339 h 5715909"/>
              <a:gd name="connsiteX2999" fmla="*/ 4956987 w 5355892"/>
              <a:gd name="connsiteY2999" fmla="*/ 727875 h 5715909"/>
              <a:gd name="connsiteX3000" fmla="*/ 4954831 w 5355892"/>
              <a:gd name="connsiteY3000" fmla="*/ 719505 h 5715909"/>
              <a:gd name="connsiteX3001" fmla="*/ 2950761 w 5355892"/>
              <a:gd name="connsiteY3001" fmla="*/ 719054 h 5715909"/>
              <a:gd name="connsiteX3002" fmla="*/ 2951814 w 5355892"/>
              <a:gd name="connsiteY3002" fmla="*/ 727350 h 5715909"/>
              <a:gd name="connsiteX3003" fmla="*/ 2944551 w 5355892"/>
              <a:gd name="connsiteY3003" fmla="*/ 733019 h 5715909"/>
              <a:gd name="connsiteX3004" fmla="*/ 2946186 w 5355892"/>
              <a:gd name="connsiteY3004" fmla="*/ 727562 h 5715909"/>
              <a:gd name="connsiteX3005" fmla="*/ 2938031 w 5355892"/>
              <a:gd name="connsiteY3005" fmla="*/ 721007 h 5715909"/>
              <a:gd name="connsiteX3006" fmla="*/ 2947004 w 5355892"/>
              <a:gd name="connsiteY3006" fmla="*/ 724835 h 5715909"/>
              <a:gd name="connsiteX3007" fmla="*/ 2950761 w 5355892"/>
              <a:gd name="connsiteY3007" fmla="*/ 719054 h 5715909"/>
              <a:gd name="connsiteX3008" fmla="*/ 1701994 w 5355892"/>
              <a:gd name="connsiteY3008" fmla="*/ 716926 h 5715909"/>
              <a:gd name="connsiteX3009" fmla="*/ 1707712 w 5355892"/>
              <a:gd name="connsiteY3009" fmla="*/ 718783 h 5715909"/>
              <a:gd name="connsiteX3010" fmla="*/ 1705150 w 5355892"/>
              <a:gd name="connsiteY3010" fmla="*/ 721270 h 5715909"/>
              <a:gd name="connsiteX3011" fmla="*/ 1708961 w 5355892"/>
              <a:gd name="connsiteY3011" fmla="*/ 722126 h 5715909"/>
              <a:gd name="connsiteX3012" fmla="*/ 1710897 w 5355892"/>
              <a:gd name="connsiteY3012" fmla="*/ 724163 h 5715909"/>
              <a:gd name="connsiteX3013" fmla="*/ 1710216 w 5355892"/>
              <a:gd name="connsiteY3013" fmla="*/ 724896 h 5715909"/>
              <a:gd name="connsiteX3014" fmla="*/ 1707647 w 5355892"/>
              <a:gd name="connsiteY3014" fmla="*/ 727955 h 5715909"/>
              <a:gd name="connsiteX3015" fmla="*/ 1700052 w 5355892"/>
              <a:gd name="connsiteY3015" fmla="*/ 721657 h 5715909"/>
              <a:gd name="connsiteX3016" fmla="*/ 1701994 w 5355892"/>
              <a:gd name="connsiteY3016" fmla="*/ 716926 h 5715909"/>
              <a:gd name="connsiteX3017" fmla="*/ 4873922 w 5355892"/>
              <a:gd name="connsiteY3017" fmla="*/ 713904 h 5715909"/>
              <a:gd name="connsiteX3018" fmla="*/ 4885427 w 5355892"/>
              <a:gd name="connsiteY3018" fmla="*/ 717230 h 5715909"/>
              <a:gd name="connsiteX3019" fmla="*/ 4893378 w 5355892"/>
              <a:gd name="connsiteY3019" fmla="*/ 724366 h 5715909"/>
              <a:gd name="connsiteX3020" fmla="*/ 4872645 w 5355892"/>
              <a:gd name="connsiteY3020" fmla="*/ 723387 h 5715909"/>
              <a:gd name="connsiteX3021" fmla="*/ 4873922 w 5355892"/>
              <a:gd name="connsiteY3021" fmla="*/ 713904 h 5715909"/>
              <a:gd name="connsiteX3022" fmla="*/ 1828073 w 5355892"/>
              <a:gd name="connsiteY3022" fmla="*/ 713761 h 5715909"/>
              <a:gd name="connsiteX3023" fmla="*/ 1834035 w 5355892"/>
              <a:gd name="connsiteY3023" fmla="*/ 730085 h 5715909"/>
              <a:gd name="connsiteX3024" fmla="*/ 1829121 w 5355892"/>
              <a:gd name="connsiteY3024" fmla="*/ 726011 h 5715909"/>
              <a:gd name="connsiteX3025" fmla="*/ 1835156 w 5355892"/>
              <a:gd name="connsiteY3025" fmla="*/ 737844 h 5715909"/>
              <a:gd name="connsiteX3026" fmla="*/ 1834143 w 5355892"/>
              <a:gd name="connsiteY3026" fmla="*/ 742695 h 5715909"/>
              <a:gd name="connsiteX3027" fmla="*/ 1831288 w 5355892"/>
              <a:gd name="connsiteY3027" fmla="*/ 746016 h 5715909"/>
              <a:gd name="connsiteX3028" fmla="*/ 1827712 w 5355892"/>
              <a:gd name="connsiteY3028" fmla="*/ 736222 h 5715909"/>
              <a:gd name="connsiteX3029" fmla="*/ 1815279 w 5355892"/>
              <a:gd name="connsiteY3029" fmla="*/ 735018 h 5715909"/>
              <a:gd name="connsiteX3030" fmla="*/ 1820753 w 5355892"/>
              <a:gd name="connsiteY3030" fmla="*/ 723625 h 5715909"/>
              <a:gd name="connsiteX3031" fmla="*/ 1828073 w 5355892"/>
              <a:gd name="connsiteY3031" fmla="*/ 713761 h 5715909"/>
              <a:gd name="connsiteX3032" fmla="*/ 5081485 w 5355892"/>
              <a:gd name="connsiteY3032" fmla="*/ 710323 h 5715909"/>
              <a:gd name="connsiteX3033" fmla="*/ 5087006 w 5355892"/>
              <a:gd name="connsiteY3033" fmla="*/ 711351 h 5715909"/>
              <a:gd name="connsiteX3034" fmla="*/ 5094456 w 5355892"/>
              <a:gd name="connsiteY3034" fmla="*/ 717297 h 5715909"/>
              <a:gd name="connsiteX3035" fmla="*/ 5084059 w 5355892"/>
              <a:gd name="connsiteY3035" fmla="*/ 716885 h 5715909"/>
              <a:gd name="connsiteX3036" fmla="*/ 5081485 w 5355892"/>
              <a:gd name="connsiteY3036" fmla="*/ 710323 h 5715909"/>
              <a:gd name="connsiteX3037" fmla="*/ 4841032 w 5355892"/>
              <a:gd name="connsiteY3037" fmla="*/ 706387 h 5715909"/>
              <a:gd name="connsiteX3038" fmla="*/ 4841915 w 5355892"/>
              <a:gd name="connsiteY3038" fmla="*/ 717029 h 5715909"/>
              <a:gd name="connsiteX3039" fmla="*/ 4835430 w 5355892"/>
              <a:gd name="connsiteY3039" fmla="*/ 713545 h 5715909"/>
              <a:gd name="connsiteX3040" fmla="*/ 4833813 w 5355892"/>
              <a:gd name="connsiteY3040" fmla="*/ 710369 h 5715909"/>
              <a:gd name="connsiteX3041" fmla="*/ 4841032 w 5355892"/>
              <a:gd name="connsiteY3041" fmla="*/ 706387 h 5715909"/>
              <a:gd name="connsiteX3042" fmla="*/ 1900715 w 5355892"/>
              <a:gd name="connsiteY3042" fmla="*/ 704389 h 5715909"/>
              <a:gd name="connsiteX3043" fmla="*/ 1901841 w 5355892"/>
              <a:gd name="connsiteY3043" fmla="*/ 712300 h 5715909"/>
              <a:gd name="connsiteX3044" fmla="*/ 1893813 w 5355892"/>
              <a:gd name="connsiteY3044" fmla="*/ 726277 h 5715909"/>
              <a:gd name="connsiteX3045" fmla="*/ 1890241 w 5355892"/>
              <a:gd name="connsiteY3045" fmla="*/ 731782 h 5715909"/>
              <a:gd name="connsiteX3046" fmla="*/ 1884877 w 5355892"/>
              <a:gd name="connsiteY3046" fmla="*/ 737760 h 5715909"/>
              <a:gd name="connsiteX3047" fmla="*/ 1879791 w 5355892"/>
              <a:gd name="connsiteY3047" fmla="*/ 738195 h 5715909"/>
              <a:gd name="connsiteX3048" fmla="*/ 1884519 w 5355892"/>
              <a:gd name="connsiteY3048" fmla="*/ 722351 h 5715909"/>
              <a:gd name="connsiteX3049" fmla="*/ 1896755 w 5355892"/>
              <a:gd name="connsiteY3049" fmla="*/ 712733 h 5715909"/>
              <a:gd name="connsiteX3050" fmla="*/ 1900715 w 5355892"/>
              <a:gd name="connsiteY3050" fmla="*/ 704389 h 5715909"/>
              <a:gd name="connsiteX3051" fmla="*/ 5053390 w 5355892"/>
              <a:gd name="connsiteY3051" fmla="*/ 698236 h 5715909"/>
              <a:gd name="connsiteX3052" fmla="*/ 5072434 w 5355892"/>
              <a:gd name="connsiteY3052" fmla="*/ 705857 h 5715909"/>
              <a:gd name="connsiteX3053" fmla="*/ 5056158 w 5355892"/>
              <a:gd name="connsiteY3053" fmla="*/ 704963 h 5715909"/>
              <a:gd name="connsiteX3054" fmla="*/ 5053390 w 5355892"/>
              <a:gd name="connsiteY3054" fmla="*/ 698236 h 5715909"/>
              <a:gd name="connsiteX3055" fmla="*/ 4900377 w 5355892"/>
              <a:gd name="connsiteY3055" fmla="*/ 694849 h 5715909"/>
              <a:gd name="connsiteX3056" fmla="*/ 4941882 w 5355892"/>
              <a:gd name="connsiteY3056" fmla="*/ 719674 h 5715909"/>
              <a:gd name="connsiteX3057" fmla="*/ 4884139 w 5355892"/>
              <a:gd name="connsiteY3057" fmla="*/ 701173 h 5715909"/>
              <a:gd name="connsiteX3058" fmla="*/ 4900377 w 5355892"/>
              <a:gd name="connsiteY3058" fmla="*/ 694849 h 5715909"/>
              <a:gd name="connsiteX3059" fmla="*/ 4967354 w 5355892"/>
              <a:gd name="connsiteY3059" fmla="*/ 690416 h 5715909"/>
              <a:gd name="connsiteX3060" fmla="*/ 5004739 w 5355892"/>
              <a:gd name="connsiteY3060" fmla="*/ 705434 h 5715909"/>
              <a:gd name="connsiteX3061" fmla="*/ 5004774 w 5355892"/>
              <a:gd name="connsiteY3061" fmla="*/ 712763 h 5715909"/>
              <a:gd name="connsiteX3062" fmla="*/ 5000440 w 5355892"/>
              <a:gd name="connsiteY3062" fmla="*/ 715833 h 5715909"/>
              <a:gd name="connsiteX3063" fmla="*/ 4962703 w 5355892"/>
              <a:gd name="connsiteY3063" fmla="*/ 708253 h 5715909"/>
              <a:gd name="connsiteX3064" fmla="*/ 4957226 w 5355892"/>
              <a:gd name="connsiteY3064" fmla="*/ 695140 h 5715909"/>
              <a:gd name="connsiteX3065" fmla="*/ 4956735 w 5355892"/>
              <a:gd name="connsiteY3065" fmla="*/ 692930 h 5715909"/>
              <a:gd name="connsiteX3066" fmla="*/ 4967354 w 5355892"/>
              <a:gd name="connsiteY3066" fmla="*/ 690416 h 5715909"/>
              <a:gd name="connsiteX3067" fmla="*/ 4578952 w 5355892"/>
              <a:gd name="connsiteY3067" fmla="*/ 682237 h 5715909"/>
              <a:gd name="connsiteX3068" fmla="*/ 4590514 w 5355892"/>
              <a:gd name="connsiteY3068" fmla="*/ 683543 h 5715909"/>
              <a:gd name="connsiteX3069" fmla="*/ 4588106 w 5355892"/>
              <a:gd name="connsiteY3069" fmla="*/ 688755 h 5715909"/>
              <a:gd name="connsiteX3070" fmla="*/ 4571996 w 5355892"/>
              <a:gd name="connsiteY3070" fmla="*/ 689302 h 5715909"/>
              <a:gd name="connsiteX3071" fmla="*/ 4578952 w 5355892"/>
              <a:gd name="connsiteY3071" fmla="*/ 682237 h 5715909"/>
              <a:gd name="connsiteX3072" fmla="*/ 1915205 w 5355892"/>
              <a:gd name="connsiteY3072" fmla="*/ 682023 h 5715909"/>
              <a:gd name="connsiteX3073" fmla="*/ 1914971 w 5355892"/>
              <a:gd name="connsiteY3073" fmla="*/ 695918 h 5715909"/>
              <a:gd name="connsiteX3074" fmla="*/ 1916815 w 5355892"/>
              <a:gd name="connsiteY3074" fmla="*/ 697190 h 5715909"/>
              <a:gd name="connsiteX3075" fmla="*/ 1914473 w 5355892"/>
              <a:gd name="connsiteY3075" fmla="*/ 696971 h 5715909"/>
              <a:gd name="connsiteX3076" fmla="*/ 1907298 w 5355892"/>
              <a:gd name="connsiteY3076" fmla="*/ 694251 h 5715909"/>
              <a:gd name="connsiteX3077" fmla="*/ 1909352 w 5355892"/>
              <a:gd name="connsiteY3077" fmla="*/ 686563 h 5715909"/>
              <a:gd name="connsiteX3078" fmla="*/ 1915205 w 5355892"/>
              <a:gd name="connsiteY3078" fmla="*/ 682023 h 5715909"/>
              <a:gd name="connsiteX3079" fmla="*/ 4382592 w 5355892"/>
              <a:gd name="connsiteY3079" fmla="*/ 674360 h 5715909"/>
              <a:gd name="connsiteX3080" fmla="*/ 4386857 w 5355892"/>
              <a:gd name="connsiteY3080" fmla="*/ 684178 h 5715909"/>
              <a:gd name="connsiteX3081" fmla="*/ 4362463 w 5355892"/>
              <a:gd name="connsiteY3081" fmla="*/ 676081 h 5715909"/>
              <a:gd name="connsiteX3082" fmla="*/ 4382592 w 5355892"/>
              <a:gd name="connsiteY3082" fmla="*/ 674360 h 5715909"/>
              <a:gd name="connsiteX3083" fmla="*/ 4404910 w 5355892"/>
              <a:gd name="connsiteY3083" fmla="*/ 673262 h 5715909"/>
              <a:gd name="connsiteX3084" fmla="*/ 4413061 w 5355892"/>
              <a:gd name="connsiteY3084" fmla="*/ 685503 h 5715909"/>
              <a:gd name="connsiteX3085" fmla="*/ 4400481 w 5355892"/>
              <a:gd name="connsiteY3085" fmla="*/ 683977 h 5715909"/>
              <a:gd name="connsiteX3086" fmla="*/ 4401885 w 5355892"/>
              <a:gd name="connsiteY3086" fmla="*/ 678184 h 5715909"/>
              <a:gd name="connsiteX3087" fmla="*/ 4404910 w 5355892"/>
              <a:gd name="connsiteY3087" fmla="*/ 673262 h 5715909"/>
              <a:gd name="connsiteX3088" fmla="*/ 4985507 w 5355892"/>
              <a:gd name="connsiteY3088" fmla="*/ 671659 h 5715909"/>
              <a:gd name="connsiteX3089" fmla="*/ 5025469 w 5355892"/>
              <a:gd name="connsiteY3089" fmla="*/ 687970 h 5715909"/>
              <a:gd name="connsiteX3090" fmla="*/ 5037583 w 5355892"/>
              <a:gd name="connsiteY3090" fmla="*/ 691895 h 5715909"/>
              <a:gd name="connsiteX3091" fmla="*/ 5029089 w 5355892"/>
              <a:gd name="connsiteY3091" fmla="*/ 692505 h 5715909"/>
              <a:gd name="connsiteX3092" fmla="*/ 4989129 w 5355892"/>
              <a:gd name="connsiteY3092" fmla="*/ 676195 h 5715909"/>
              <a:gd name="connsiteX3093" fmla="*/ 4985507 w 5355892"/>
              <a:gd name="connsiteY3093" fmla="*/ 671659 h 5715909"/>
              <a:gd name="connsiteX3094" fmla="*/ 4888685 w 5355892"/>
              <a:gd name="connsiteY3094" fmla="*/ 670998 h 5715909"/>
              <a:gd name="connsiteX3095" fmla="*/ 4896699 w 5355892"/>
              <a:gd name="connsiteY3095" fmla="*/ 685167 h 5715909"/>
              <a:gd name="connsiteX3096" fmla="*/ 4888223 w 5355892"/>
              <a:gd name="connsiteY3096" fmla="*/ 685540 h 5715909"/>
              <a:gd name="connsiteX3097" fmla="*/ 4888685 w 5355892"/>
              <a:gd name="connsiteY3097" fmla="*/ 670998 h 5715909"/>
              <a:gd name="connsiteX3098" fmla="*/ 1927402 w 5355892"/>
              <a:gd name="connsiteY3098" fmla="*/ 669494 h 5715909"/>
              <a:gd name="connsiteX3099" fmla="*/ 1927434 w 5355892"/>
              <a:gd name="connsiteY3099" fmla="*/ 678467 h 5715909"/>
              <a:gd name="connsiteX3100" fmla="*/ 1919946 w 5355892"/>
              <a:gd name="connsiteY3100" fmla="*/ 676729 h 5715909"/>
              <a:gd name="connsiteX3101" fmla="*/ 1918296 w 5355892"/>
              <a:gd name="connsiteY3101" fmla="*/ 673264 h 5715909"/>
              <a:gd name="connsiteX3102" fmla="*/ 1927402 w 5355892"/>
              <a:gd name="connsiteY3102" fmla="*/ 669494 h 5715909"/>
              <a:gd name="connsiteX3103" fmla="*/ 4925381 w 5355892"/>
              <a:gd name="connsiteY3103" fmla="*/ 667386 h 5715909"/>
              <a:gd name="connsiteX3104" fmla="*/ 4952560 w 5355892"/>
              <a:gd name="connsiteY3104" fmla="*/ 679459 h 5715909"/>
              <a:gd name="connsiteX3105" fmla="*/ 4947788 w 5355892"/>
              <a:gd name="connsiteY3105" fmla="*/ 684520 h 5715909"/>
              <a:gd name="connsiteX3106" fmla="*/ 4933769 w 5355892"/>
              <a:gd name="connsiteY3106" fmla="*/ 679524 h 5715909"/>
              <a:gd name="connsiteX3107" fmla="*/ 4946070 w 5355892"/>
              <a:gd name="connsiteY3107" fmla="*/ 688679 h 5715909"/>
              <a:gd name="connsiteX3108" fmla="*/ 4933856 w 5355892"/>
              <a:gd name="connsiteY3108" fmla="*/ 692282 h 5715909"/>
              <a:gd name="connsiteX3109" fmla="*/ 4910291 w 5355892"/>
              <a:gd name="connsiteY3109" fmla="*/ 697405 h 5715909"/>
              <a:gd name="connsiteX3110" fmla="*/ 4906675 w 5355892"/>
              <a:gd name="connsiteY3110" fmla="*/ 680208 h 5715909"/>
              <a:gd name="connsiteX3111" fmla="*/ 4928522 w 5355892"/>
              <a:gd name="connsiteY3111" fmla="*/ 679245 h 5715909"/>
              <a:gd name="connsiteX3112" fmla="*/ 4925381 w 5355892"/>
              <a:gd name="connsiteY3112" fmla="*/ 667386 h 5715909"/>
              <a:gd name="connsiteX3113" fmla="*/ 5311858 w 5355892"/>
              <a:gd name="connsiteY3113" fmla="*/ 663543 h 5715909"/>
              <a:gd name="connsiteX3114" fmla="*/ 5327872 w 5355892"/>
              <a:gd name="connsiteY3114" fmla="*/ 667946 h 5715909"/>
              <a:gd name="connsiteX3115" fmla="*/ 5340227 w 5355892"/>
              <a:gd name="connsiteY3115" fmla="*/ 681199 h 5715909"/>
              <a:gd name="connsiteX3116" fmla="*/ 5323702 w 5355892"/>
              <a:gd name="connsiteY3116" fmla="*/ 674715 h 5715909"/>
              <a:gd name="connsiteX3117" fmla="*/ 5311858 w 5355892"/>
              <a:gd name="connsiteY3117" fmla="*/ 663543 h 5715909"/>
              <a:gd name="connsiteX3118" fmla="*/ 4852583 w 5355892"/>
              <a:gd name="connsiteY3118" fmla="*/ 659378 h 5715909"/>
              <a:gd name="connsiteX3119" fmla="*/ 4864434 w 5355892"/>
              <a:gd name="connsiteY3119" fmla="*/ 663240 h 5715909"/>
              <a:gd name="connsiteX3120" fmla="*/ 4873235 w 5355892"/>
              <a:gd name="connsiteY3120" fmla="*/ 667971 h 5715909"/>
              <a:gd name="connsiteX3121" fmla="*/ 4878641 w 5355892"/>
              <a:gd name="connsiteY3121" fmla="*/ 680916 h 5715909"/>
              <a:gd name="connsiteX3122" fmla="*/ 4854941 w 5355892"/>
              <a:gd name="connsiteY3122" fmla="*/ 673192 h 5715909"/>
              <a:gd name="connsiteX3123" fmla="*/ 4849826 w 5355892"/>
              <a:gd name="connsiteY3123" fmla="*/ 666050 h 5715909"/>
              <a:gd name="connsiteX3124" fmla="*/ 4852583 w 5355892"/>
              <a:gd name="connsiteY3124" fmla="*/ 659378 h 5715909"/>
              <a:gd name="connsiteX3125" fmla="*/ 1734289 w 5355892"/>
              <a:gd name="connsiteY3125" fmla="*/ 653606 h 5715909"/>
              <a:gd name="connsiteX3126" fmla="*/ 1732326 w 5355892"/>
              <a:gd name="connsiteY3126" fmla="*/ 695585 h 5715909"/>
              <a:gd name="connsiteX3127" fmla="*/ 1723629 w 5355892"/>
              <a:gd name="connsiteY3127" fmla="*/ 709030 h 5715909"/>
              <a:gd name="connsiteX3128" fmla="*/ 1709365 w 5355892"/>
              <a:gd name="connsiteY3128" fmla="*/ 717859 h 5715909"/>
              <a:gd name="connsiteX3129" fmla="*/ 1705026 w 5355892"/>
              <a:gd name="connsiteY3129" fmla="*/ 714834 h 5715909"/>
              <a:gd name="connsiteX3130" fmla="*/ 1708166 w 5355892"/>
              <a:gd name="connsiteY3130" fmla="*/ 714569 h 5715909"/>
              <a:gd name="connsiteX3131" fmla="*/ 1734289 w 5355892"/>
              <a:gd name="connsiteY3131" fmla="*/ 653606 h 5715909"/>
              <a:gd name="connsiteX3132" fmla="*/ 4969837 w 5355892"/>
              <a:gd name="connsiteY3132" fmla="*/ 650847 h 5715909"/>
              <a:gd name="connsiteX3133" fmla="*/ 4979906 w 5355892"/>
              <a:gd name="connsiteY3133" fmla="*/ 662533 h 5715909"/>
              <a:gd name="connsiteX3134" fmla="*/ 4941604 w 5355892"/>
              <a:gd name="connsiteY3134" fmla="*/ 653231 h 5715909"/>
              <a:gd name="connsiteX3135" fmla="*/ 4970054 w 5355892"/>
              <a:gd name="connsiteY3135" fmla="*/ 663507 h 5715909"/>
              <a:gd name="connsiteX3136" fmla="*/ 4969837 w 5355892"/>
              <a:gd name="connsiteY3136" fmla="*/ 650847 h 5715909"/>
              <a:gd name="connsiteX3137" fmla="*/ 4930865 w 5355892"/>
              <a:gd name="connsiteY3137" fmla="*/ 647455 h 5715909"/>
              <a:gd name="connsiteX3138" fmla="*/ 4934974 w 5355892"/>
              <a:gd name="connsiteY3138" fmla="*/ 657291 h 5715909"/>
              <a:gd name="connsiteX3139" fmla="*/ 4927426 w 5355892"/>
              <a:gd name="connsiteY3139" fmla="*/ 655776 h 5715909"/>
              <a:gd name="connsiteX3140" fmla="*/ 4928632 w 5355892"/>
              <a:gd name="connsiteY3140" fmla="*/ 650386 h 5715909"/>
              <a:gd name="connsiteX3141" fmla="*/ 4930865 w 5355892"/>
              <a:gd name="connsiteY3141" fmla="*/ 647455 h 5715909"/>
              <a:gd name="connsiteX3142" fmla="*/ 4904977 w 5355892"/>
              <a:gd name="connsiteY3142" fmla="*/ 643573 h 5715909"/>
              <a:gd name="connsiteX3143" fmla="*/ 4910271 w 5355892"/>
              <a:gd name="connsiteY3143" fmla="*/ 643779 h 5715909"/>
              <a:gd name="connsiteX3144" fmla="*/ 4913262 w 5355892"/>
              <a:gd name="connsiteY3144" fmla="*/ 649144 h 5715909"/>
              <a:gd name="connsiteX3145" fmla="*/ 4910230 w 5355892"/>
              <a:gd name="connsiteY3145" fmla="*/ 652009 h 5715909"/>
              <a:gd name="connsiteX3146" fmla="*/ 4904977 w 5355892"/>
              <a:gd name="connsiteY3146" fmla="*/ 643573 h 5715909"/>
              <a:gd name="connsiteX3147" fmla="*/ 1952296 w 5355892"/>
              <a:gd name="connsiteY3147" fmla="*/ 637305 h 5715909"/>
              <a:gd name="connsiteX3148" fmla="*/ 1951329 w 5355892"/>
              <a:gd name="connsiteY3148" fmla="*/ 641476 h 5715909"/>
              <a:gd name="connsiteX3149" fmla="*/ 1939417 w 5355892"/>
              <a:gd name="connsiteY3149" fmla="*/ 654300 h 5715909"/>
              <a:gd name="connsiteX3150" fmla="*/ 1941645 w 5355892"/>
              <a:gd name="connsiteY3150" fmla="*/ 641446 h 5715909"/>
              <a:gd name="connsiteX3151" fmla="*/ 1952296 w 5355892"/>
              <a:gd name="connsiteY3151" fmla="*/ 637305 h 5715909"/>
              <a:gd name="connsiteX3152" fmla="*/ 4907936 w 5355892"/>
              <a:gd name="connsiteY3152" fmla="*/ 630590 h 5715909"/>
              <a:gd name="connsiteX3153" fmla="*/ 4913536 w 5355892"/>
              <a:gd name="connsiteY3153" fmla="*/ 630740 h 5715909"/>
              <a:gd name="connsiteX3154" fmla="*/ 4916447 w 5355892"/>
              <a:gd name="connsiteY3154" fmla="*/ 637391 h 5715909"/>
              <a:gd name="connsiteX3155" fmla="*/ 4901693 w 5355892"/>
              <a:gd name="connsiteY3155" fmla="*/ 632000 h 5715909"/>
              <a:gd name="connsiteX3156" fmla="*/ 4907936 w 5355892"/>
              <a:gd name="connsiteY3156" fmla="*/ 630590 h 5715909"/>
              <a:gd name="connsiteX3157" fmla="*/ 4806171 w 5355892"/>
              <a:gd name="connsiteY3157" fmla="*/ 629578 h 5715909"/>
              <a:gd name="connsiteX3158" fmla="*/ 4823152 w 5355892"/>
              <a:gd name="connsiteY3158" fmla="*/ 632989 h 5715909"/>
              <a:gd name="connsiteX3159" fmla="*/ 4804109 w 5355892"/>
              <a:gd name="connsiteY3159" fmla="*/ 632916 h 5715909"/>
              <a:gd name="connsiteX3160" fmla="*/ 4806171 w 5355892"/>
              <a:gd name="connsiteY3160" fmla="*/ 629578 h 5715909"/>
              <a:gd name="connsiteX3161" fmla="*/ 2989574 w 5355892"/>
              <a:gd name="connsiteY3161" fmla="*/ 626417 h 5715909"/>
              <a:gd name="connsiteX3162" fmla="*/ 2994544 w 5355892"/>
              <a:gd name="connsiteY3162" fmla="*/ 627688 h 5715909"/>
              <a:gd name="connsiteX3163" fmla="*/ 3000935 w 5355892"/>
              <a:gd name="connsiteY3163" fmla="*/ 627694 h 5715909"/>
              <a:gd name="connsiteX3164" fmla="*/ 2999620 w 5355892"/>
              <a:gd name="connsiteY3164" fmla="*/ 631749 h 5715909"/>
              <a:gd name="connsiteX3165" fmla="*/ 2995756 w 5355892"/>
              <a:gd name="connsiteY3165" fmla="*/ 634093 h 5715909"/>
              <a:gd name="connsiteX3166" fmla="*/ 2988954 w 5355892"/>
              <a:gd name="connsiteY3166" fmla="*/ 629530 h 5715909"/>
              <a:gd name="connsiteX3167" fmla="*/ 2989195 w 5355892"/>
              <a:gd name="connsiteY3167" fmla="*/ 626885 h 5715909"/>
              <a:gd name="connsiteX3168" fmla="*/ 1709925 w 5355892"/>
              <a:gd name="connsiteY3168" fmla="*/ 624182 h 5715909"/>
              <a:gd name="connsiteX3169" fmla="*/ 1720308 w 5355892"/>
              <a:gd name="connsiteY3169" fmla="*/ 658114 h 5715909"/>
              <a:gd name="connsiteX3170" fmla="*/ 1713797 w 5355892"/>
              <a:gd name="connsiteY3170" fmla="*/ 668833 h 5715909"/>
              <a:gd name="connsiteX3171" fmla="*/ 1710298 w 5355892"/>
              <a:gd name="connsiteY3171" fmla="*/ 659024 h 5715909"/>
              <a:gd name="connsiteX3172" fmla="*/ 1694945 w 5355892"/>
              <a:gd name="connsiteY3172" fmla="*/ 673920 h 5715909"/>
              <a:gd name="connsiteX3173" fmla="*/ 1700434 w 5355892"/>
              <a:gd name="connsiteY3173" fmla="*/ 703798 h 5715909"/>
              <a:gd name="connsiteX3174" fmla="*/ 1689372 w 5355892"/>
              <a:gd name="connsiteY3174" fmla="*/ 696927 h 5715909"/>
              <a:gd name="connsiteX3175" fmla="*/ 1691478 w 5355892"/>
              <a:gd name="connsiteY3175" fmla="*/ 712488 h 5715909"/>
              <a:gd name="connsiteX3176" fmla="*/ 1681583 w 5355892"/>
              <a:gd name="connsiteY3176" fmla="*/ 708887 h 5715909"/>
              <a:gd name="connsiteX3177" fmla="*/ 1692416 w 5355892"/>
              <a:gd name="connsiteY3177" fmla="*/ 724779 h 5715909"/>
              <a:gd name="connsiteX3178" fmla="*/ 1673791 w 5355892"/>
              <a:gd name="connsiteY3178" fmla="*/ 720845 h 5715909"/>
              <a:gd name="connsiteX3179" fmla="*/ 1665286 w 5355892"/>
              <a:gd name="connsiteY3179" fmla="*/ 711491 h 5715909"/>
              <a:gd name="connsiteX3180" fmla="*/ 1709925 w 5355892"/>
              <a:gd name="connsiteY3180" fmla="*/ 624182 h 5715909"/>
              <a:gd name="connsiteX3181" fmla="*/ 2920065 w 5355892"/>
              <a:gd name="connsiteY3181" fmla="*/ 623919 h 5715909"/>
              <a:gd name="connsiteX3182" fmla="*/ 2930437 w 5355892"/>
              <a:gd name="connsiteY3182" fmla="*/ 630479 h 5715909"/>
              <a:gd name="connsiteX3183" fmla="*/ 2929399 w 5355892"/>
              <a:gd name="connsiteY3183" fmla="*/ 635689 h 5715909"/>
              <a:gd name="connsiteX3184" fmla="*/ 2924655 w 5355892"/>
              <a:gd name="connsiteY3184" fmla="*/ 639176 h 5715909"/>
              <a:gd name="connsiteX3185" fmla="*/ 2912195 w 5355892"/>
              <a:gd name="connsiteY3185" fmla="*/ 638709 h 5715909"/>
              <a:gd name="connsiteX3186" fmla="*/ 2912866 w 5355892"/>
              <a:gd name="connsiteY3186" fmla="*/ 634191 h 5715909"/>
              <a:gd name="connsiteX3187" fmla="*/ 2920065 w 5355892"/>
              <a:gd name="connsiteY3187" fmla="*/ 623919 h 5715909"/>
              <a:gd name="connsiteX3188" fmla="*/ 2673637 w 5355892"/>
              <a:gd name="connsiteY3188" fmla="*/ 623670 h 5715909"/>
              <a:gd name="connsiteX3189" fmla="*/ 2673269 w 5355892"/>
              <a:gd name="connsiteY3189" fmla="*/ 624024 h 5715909"/>
              <a:gd name="connsiteX3190" fmla="*/ 2635463 w 5355892"/>
              <a:gd name="connsiteY3190" fmla="*/ 653907 h 5715909"/>
              <a:gd name="connsiteX3191" fmla="*/ 2611632 w 5355892"/>
              <a:gd name="connsiteY3191" fmla="*/ 671373 h 5715909"/>
              <a:gd name="connsiteX3192" fmla="*/ 2584907 w 5355892"/>
              <a:gd name="connsiteY3192" fmla="*/ 676852 h 5715909"/>
              <a:gd name="connsiteX3193" fmla="*/ 2576031 w 5355892"/>
              <a:gd name="connsiteY3193" fmla="*/ 684437 h 5715909"/>
              <a:gd name="connsiteX3194" fmla="*/ 2575686 w 5355892"/>
              <a:gd name="connsiteY3194" fmla="*/ 685097 h 5715909"/>
              <a:gd name="connsiteX3195" fmla="*/ 2575332 w 5355892"/>
              <a:gd name="connsiteY3195" fmla="*/ 685036 h 5715909"/>
              <a:gd name="connsiteX3196" fmla="*/ 2574691 w 5355892"/>
              <a:gd name="connsiteY3196" fmla="*/ 685583 h 5715909"/>
              <a:gd name="connsiteX3197" fmla="*/ 2578324 w 5355892"/>
              <a:gd name="connsiteY3197" fmla="*/ 704107 h 5715909"/>
              <a:gd name="connsiteX3198" fmla="*/ 2568021 w 5355892"/>
              <a:gd name="connsiteY3198" fmla="*/ 697399 h 5715909"/>
              <a:gd name="connsiteX3199" fmla="*/ 2559197 w 5355892"/>
              <a:gd name="connsiteY3199" fmla="*/ 702496 h 5715909"/>
              <a:gd name="connsiteX3200" fmla="*/ 2559688 w 5355892"/>
              <a:gd name="connsiteY3200" fmla="*/ 707275 h 5715909"/>
              <a:gd name="connsiteX3201" fmla="*/ 2566311 w 5355892"/>
              <a:gd name="connsiteY3201" fmla="*/ 716921 h 5715909"/>
              <a:gd name="connsiteX3202" fmla="*/ 2546231 w 5355892"/>
              <a:gd name="connsiteY3202" fmla="*/ 786305 h 5715909"/>
              <a:gd name="connsiteX3203" fmla="*/ 2545861 w 5355892"/>
              <a:gd name="connsiteY3203" fmla="*/ 787109 h 5715909"/>
              <a:gd name="connsiteX3204" fmla="*/ 2550948 w 5355892"/>
              <a:gd name="connsiteY3204" fmla="*/ 794471 h 5715909"/>
              <a:gd name="connsiteX3205" fmla="*/ 2552892 w 5355892"/>
              <a:gd name="connsiteY3205" fmla="*/ 777595 h 5715909"/>
              <a:gd name="connsiteX3206" fmla="*/ 2583591 w 5355892"/>
              <a:gd name="connsiteY3206" fmla="*/ 764602 h 5715909"/>
              <a:gd name="connsiteX3207" fmla="*/ 2584413 w 5355892"/>
              <a:gd name="connsiteY3207" fmla="*/ 786577 h 5715909"/>
              <a:gd name="connsiteX3208" fmla="*/ 2570782 w 5355892"/>
              <a:gd name="connsiteY3208" fmla="*/ 794191 h 5715909"/>
              <a:gd name="connsiteX3209" fmla="*/ 2578582 w 5355892"/>
              <a:gd name="connsiteY3209" fmla="*/ 800765 h 5715909"/>
              <a:gd name="connsiteX3210" fmla="*/ 2579735 w 5355892"/>
              <a:gd name="connsiteY3210" fmla="*/ 801644 h 5715909"/>
              <a:gd name="connsiteX3211" fmla="*/ 2583989 w 5355892"/>
              <a:gd name="connsiteY3211" fmla="*/ 803804 h 5715909"/>
              <a:gd name="connsiteX3212" fmla="*/ 2587286 w 5355892"/>
              <a:gd name="connsiteY3212" fmla="*/ 788298 h 5715909"/>
              <a:gd name="connsiteX3213" fmla="*/ 2587579 w 5355892"/>
              <a:gd name="connsiteY3213" fmla="*/ 788082 h 5715909"/>
              <a:gd name="connsiteX3214" fmla="*/ 2587810 w 5355892"/>
              <a:gd name="connsiteY3214" fmla="*/ 784494 h 5715909"/>
              <a:gd name="connsiteX3215" fmla="*/ 2591441 w 5355892"/>
              <a:gd name="connsiteY3215" fmla="*/ 778816 h 5715909"/>
              <a:gd name="connsiteX3216" fmla="*/ 2588564 w 5355892"/>
              <a:gd name="connsiteY3216" fmla="*/ 774288 h 5715909"/>
              <a:gd name="connsiteX3217" fmla="*/ 2596186 w 5355892"/>
              <a:gd name="connsiteY3217" fmla="*/ 767853 h 5715909"/>
              <a:gd name="connsiteX3218" fmla="*/ 2586994 w 5355892"/>
              <a:gd name="connsiteY3218" fmla="*/ 766638 h 5715909"/>
              <a:gd name="connsiteX3219" fmla="*/ 2583561 w 5355892"/>
              <a:gd name="connsiteY3219" fmla="*/ 756206 h 5715909"/>
              <a:gd name="connsiteX3220" fmla="*/ 2601137 w 5355892"/>
              <a:gd name="connsiteY3220" fmla="*/ 749262 h 5715909"/>
              <a:gd name="connsiteX3221" fmla="*/ 2600707 w 5355892"/>
              <a:gd name="connsiteY3221" fmla="*/ 747563 h 5715909"/>
              <a:gd name="connsiteX3222" fmla="*/ 2644005 w 5355892"/>
              <a:gd name="connsiteY3222" fmla="*/ 671860 h 5715909"/>
              <a:gd name="connsiteX3223" fmla="*/ 2643233 w 5355892"/>
              <a:gd name="connsiteY3223" fmla="*/ 658166 h 5715909"/>
              <a:gd name="connsiteX3224" fmla="*/ 2658252 w 5355892"/>
              <a:gd name="connsiteY3224" fmla="*/ 653100 h 5715909"/>
              <a:gd name="connsiteX3225" fmla="*/ 2671779 w 5355892"/>
              <a:gd name="connsiteY3225" fmla="*/ 628927 h 5715909"/>
              <a:gd name="connsiteX3226" fmla="*/ 2686898 w 5355892"/>
              <a:gd name="connsiteY3226" fmla="*/ 640419 h 5715909"/>
              <a:gd name="connsiteX3227" fmla="*/ 2682310 w 5355892"/>
              <a:gd name="connsiteY3227" fmla="*/ 631455 h 5715909"/>
              <a:gd name="connsiteX3228" fmla="*/ 4949659 w 5355892"/>
              <a:gd name="connsiteY3228" fmla="*/ 614573 h 5715909"/>
              <a:gd name="connsiteX3229" fmla="*/ 4982180 w 5355892"/>
              <a:gd name="connsiteY3229" fmla="*/ 626977 h 5715909"/>
              <a:gd name="connsiteX3230" fmla="*/ 4966883 w 5355892"/>
              <a:gd name="connsiteY3230" fmla="*/ 631462 h 5715909"/>
              <a:gd name="connsiteX3231" fmla="*/ 4968600 w 5355892"/>
              <a:gd name="connsiteY3231" fmla="*/ 627301 h 5715909"/>
              <a:gd name="connsiteX3232" fmla="*/ 4958562 w 5355892"/>
              <a:gd name="connsiteY3232" fmla="*/ 632072 h 5715909"/>
              <a:gd name="connsiteX3233" fmla="*/ 4946700 w 5355892"/>
              <a:gd name="connsiteY3233" fmla="*/ 628236 h 5715909"/>
              <a:gd name="connsiteX3234" fmla="*/ 4955879 w 5355892"/>
              <a:gd name="connsiteY3234" fmla="*/ 625546 h 5715909"/>
              <a:gd name="connsiteX3235" fmla="*/ 4949659 w 5355892"/>
              <a:gd name="connsiteY3235" fmla="*/ 614573 h 5715909"/>
              <a:gd name="connsiteX3236" fmla="*/ 5194773 w 5355892"/>
              <a:gd name="connsiteY3236" fmla="*/ 613567 h 5715909"/>
              <a:gd name="connsiteX3237" fmla="*/ 5204675 w 5355892"/>
              <a:gd name="connsiteY3237" fmla="*/ 616033 h 5715909"/>
              <a:gd name="connsiteX3238" fmla="*/ 5193017 w 5355892"/>
              <a:gd name="connsiteY3238" fmla="*/ 617391 h 5715909"/>
              <a:gd name="connsiteX3239" fmla="*/ 5194773 w 5355892"/>
              <a:gd name="connsiteY3239" fmla="*/ 613567 h 5715909"/>
              <a:gd name="connsiteX3240" fmla="*/ 2689972 w 5355892"/>
              <a:gd name="connsiteY3240" fmla="*/ 613027 h 5715909"/>
              <a:gd name="connsiteX3241" fmla="*/ 2684456 w 5355892"/>
              <a:gd name="connsiteY3241" fmla="*/ 613244 h 5715909"/>
              <a:gd name="connsiteX3242" fmla="*/ 2676344 w 5355892"/>
              <a:gd name="connsiteY3242" fmla="*/ 621061 h 5715909"/>
              <a:gd name="connsiteX3243" fmla="*/ 2681285 w 5355892"/>
              <a:gd name="connsiteY3243" fmla="*/ 617799 h 5715909"/>
              <a:gd name="connsiteX3244" fmla="*/ 2693612 w 5355892"/>
              <a:gd name="connsiteY3244" fmla="*/ 620054 h 5715909"/>
              <a:gd name="connsiteX3245" fmla="*/ 2929484 w 5355892"/>
              <a:gd name="connsiteY3245" fmla="*/ 608297 h 5715909"/>
              <a:gd name="connsiteX3246" fmla="*/ 2936290 w 5355892"/>
              <a:gd name="connsiteY3246" fmla="*/ 609381 h 5715909"/>
              <a:gd name="connsiteX3247" fmla="*/ 2943729 w 5355892"/>
              <a:gd name="connsiteY3247" fmla="*/ 614620 h 5715909"/>
              <a:gd name="connsiteX3248" fmla="*/ 2936587 w 5355892"/>
              <a:gd name="connsiteY3248" fmla="*/ 621386 h 5715909"/>
              <a:gd name="connsiteX3249" fmla="*/ 2932288 w 5355892"/>
              <a:gd name="connsiteY3249" fmla="*/ 614956 h 5715909"/>
              <a:gd name="connsiteX3250" fmla="*/ 2929484 w 5355892"/>
              <a:gd name="connsiteY3250" fmla="*/ 608297 h 5715909"/>
              <a:gd name="connsiteX3251" fmla="*/ 4908894 w 5355892"/>
              <a:gd name="connsiteY3251" fmla="*/ 599774 h 5715909"/>
              <a:gd name="connsiteX3252" fmla="*/ 4925800 w 5355892"/>
              <a:gd name="connsiteY3252" fmla="*/ 606275 h 5715909"/>
              <a:gd name="connsiteX3253" fmla="*/ 4932305 w 5355892"/>
              <a:gd name="connsiteY3253" fmla="*/ 605243 h 5715909"/>
              <a:gd name="connsiteX3254" fmla="*/ 4944819 w 5355892"/>
              <a:gd name="connsiteY3254" fmla="*/ 619090 h 5715909"/>
              <a:gd name="connsiteX3255" fmla="*/ 4909493 w 5355892"/>
              <a:gd name="connsiteY3255" fmla="*/ 613037 h 5715909"/>
              <a:gd name="connsiteX3256" fmla="*/ 4892682 w 5355892"/>
              <a:gd name="connsiteY3256" fmla="*/ 601409 h 5715909"/>
              <a:gd name="connsiteX3257" fmla="*/ 4908894 w 5355892"/>
              <a:gd name="connsiteY3257" fmla="*/ 599774 h 5715909"/>
              <a:gd name="connsiteX3258" fmla="*/ 1722041 w 5355892"/>
              <a:gd name="connsiteY3258" fmla="*/ 597957 h 5715909"/>
              <a:gd name="connsiteX3259" fmla="*/ 1727626 w 5355892"/>
              <a:gd name="connsiteY3259" fmla="*/ 613542 h 5715909"/>
              <a:gd name="connsiteX3260" fmla="*/ 1712857 w 5355892"/>
              <a:gd name="connsiteY3260" fmla="*/ 615711 h 5715909"/>
              <a:gd name="connsiteX3261" fmla="*/ 1722041 w 5355892"/>
              <a:gd name="connsiteY3261" fmla="*/ 597957 h 5715909"/>
              <a:gd name="connsiteX3262" fmla="*/ 5136467 w 5355892"/>
              <a:gd name="connsiteY3262" fmla="*/ 589295 h 5715909"/>
              <a:gd name="connsiteX3263" fmla="*/ 5151467 w 5355892"/>
              <a:gd name="connsiteY3263" fmla="*/ 593864 h 5715909"/>
              <a:gd name="connsiteX3264" fmla="*/ 5159925 w 5355892"/>
              <a:gd name="connsiteY3264" fmla="*/ 604449 h 5715909"/>
              <a:gd name="connsiteX3265" fmla="*/ 5141380 w 5355892"/>
              <a:gd name="connsiteY3265" fmla="*/ 597020 h 5715909"/>
              <a:gd name="connsiteX3266" fmla="*/ 5136467 w 5355892"/>
              <a:gd name="connsiteY3266" fmla="*/ 589295 h 5715909"/>
              <a:gd name="connsiteX3267" fmla="*/ 2703623 w 5355892"/>
              <a:gd name="connsiteY3267" fmla="*/ 571614 h 5715909"/>
              <a:gd name="connsiteX3268" fmla="*/ 2694885 w 5355892"/>
              <a:gd name="connsiteY3268" fmla="*/ 572624 h 5715909"/>
              <a:gd name="connsiteX3269" fmla="*/ 2690395 w 5355892"/>
              <a:gd name="connsiteY3269" fmla="*/ 579183 h 5715909"/>
              <a:gd name="connsiteX3270" fmla="*/ 2702630 w 5355892"/>
              <a:gd name="connsiteY3270" fmla="*/ 589105 h 5715909"/>
              <a:gd name="connsiteX3271" fmla="*/ 2703799 w 5355892"/>
              <a:gd name="connsiteY3271" fmla="*/ 581543 h 5715909"/>
              <a:gd name="connsiteX3272" fmla="*/ 2706317 w 5355892"/>
              <a:gd name="connsiteY3272" fmla="*/ 573906 h 5715909"/>
              <a:gd name="connsiteX3273" fmla="*/ 3179329 w 5355892"/>
              <a:gd name="connsiteY3273" fmla="*/ 562156 h 5715909"/>
              <a:gd name="connsiteX3274" fmla="*/ 3189629 w 5355892"/>
              <a:gd name="connsiteY3274" fmla="*/ 568583 h 5715909"/>
              <a:gd name="connsiteX3275" fmla="*/ 3189496 w 5355892"/>
              <a:gd name="connsiteY3275" fmla="*/ 571606 h 5715909"/>
              <a:gd name="connsiteX3276" fmla="*/ 3179146 w 5355892"/>
              <a:gd name="connsiteY3276" fmla="*/ 570190 h 5715909"/>
              <a:gd name="connsiteX3277" fmla="*/ 3179329 w 5355892"/>
              <a:gd name="connsiteY3277" fmla="*/ 562156 h 5715909"/>
              <a:gd name="connsiteX3278" fmla="*/ 5095244 w 5355892"/>
              <a:gd name="connsiteY3278" fmla="*/ 557191 h 5715909"/>
              <a:gd name="connsiteX3279" fmla="*/ 5187850 w 5355892"/>
              <a:gd name="connsiteY3279" fmla="*/ 596816 h 5715909"/>
              <a:gd name="connsiteX3280" fmla="*/ 5110498 w 5355892"/>
              <a:gd name="connsiteY3280" fmla="*/ 573020 h 5715909"/>
              <a:gd name="connsiteX3281" fmla="*/ 5090594 w 5355892"/>
              <a:gd name="connsiteY3281" fmla="*/ 575029 h 5715909"/>
              <a:gd name="connsiteX3282" fmla="*/ 5093685 w 5355892"/>
              <a:gd name="connsiteY3282" fmla="*/ 574148 h 5715909"/>
              <a:gd name="connsiteX3283" fmla="*/ 5095244 w 5355892"/>
              <a:gd name="connsiteY3283" fmla="*/ 557191 h 5715909"/>
              <a:gd name="connsiteX3284" fmla="*/ 3386586 w 5355892"/>
              <a:gd name="connsiteY3284" fmla="*/ 554903 h 5715909"/>
              <a:gd name="connsiteX3285" fmla="*/ 3394055 w 5355892"/>
              <a:gd name="connsiteY3285" fmla="*/ 555823 h 5715909"/>
              <a:gd name="connsiteX3286" fmla="*/ 3398958 w 5355892"/>
              <a:gd name="connsiteY3286" fmla="*/ 561262 h 5715909"/>
              <a:gd name="connsiteX3287" fmla="*/ 3398290 w 5355892"/>
              <a:gd name="connsiteY3287" fmla="*/ 564333 h 5715909"/>
              <a:gd name="connsiteX3288" fmla="*/ 3386586 w 5355892"/>
              <a:gd name="connsiteY3288" fmla="*/ 554903 h 5715909"/>
              <a:gd name="connsiteX3289" fmla="*/ 3518411 w 5355892"/>
              <a:gd name="connsiteY3289" fmla="*/ 547024 h 5715909"/>
              <a:gd name="connsiteX3290" fmla="*/ 3500981 w 5355892"/>
              <a:gd name="connsiteY3290" fmla="*/ 548771 h 5715909"/>
              <a:gd name="connsiteX3291" fmla="*/ 3492837 w 5355892"/>
              <a:gd name="connsiteY3291" fmla="*/ 558308 h 5715909"/>
              <a:gd name="connsiteX3292" fmla="*/ 3356408 w 5355892"/>
              <a:gd name="connsiteY3292" fmla="*/ 617898 h 5715909"/>
              <a:gd name="connsiteX3293" fmla="*/ 3358511 w 5355892"/>
              <a:gd name="connsiteY3293" fmla="*/ 625863 h 5715909"/>
              <a:gd name="connsiteX3294" fmla="*/ 3296948 w 5355892"/>
              <a:gd name="connsiteY3294" fmla="*/ 666382 h 5715909"/>
              <a:gd name="connsiteX3295" fmla="*/ 3272265 w 5355892"/>
              <a:gd name="connsiteY3295" fmla="*/ 694264 h 5715909"/>
              <a:gd name="connsiteX3296" fmla="*/ 3284743 w 5355892"/>
              <a:gd name="connsiteY3296" fmla="*/ 688965 h 5715909"/>
              <a:gd name="connsiteX3297" fmla="*/ 3285023 w 5355892"/>
              <a:gd name="connsiteY3297" fmla="*/ 686857 h 5715909"/>
              <a:gd name="connsiteX3298" fmla="*/ 3290007 w 5355892"/>
              <a:gd name="connsiteY3298" fmla="*/ 686728 h 5715909"/>
              <a:gd name="connsiteX3299" fmla="*/ 3292763 w 5355892"/>
              <a:gd name="connsiteY3299" fmla="*/ 685558 h 5715909"/>
              <a:gd name="connsiteX3300" fmla="*/ 3334438 w 5355892"/>
              <a:gd name="connsiteY3300" fmla="*/ 656932 h 5715909"/>
              <a:gd name="connsiteX3301" fmla="*/ 3361811 w 5355892"/>
              <a:gd name="connsiteY3301" fmla="*/ 656341 h 5715909"/>
              <a:gd name="connsiteX3302" fmla="*/ 3362181 w 5355892"/>
              <a:gd name="connsiteY3302" fmla="*/ 648883 h 5715909"/>
              <a:gd name="connsiteX3303" fmla="*/ 3358112 w 5355892"/>
              <a:gd name="connsiteY3303" fmla="*/ 639039 h 5715909"/>
              <a:gd name="connsiteX3304" fmla="*/ 3370069 w 5355892"/>
              <a:gd name="connsiteY3304" fmla="*/ 642918 h 5715909"/>
              <a:gd name="connsiteX3305" fmla="*/ 3376113 w 5355892"/>
              <a:gd name="connsiteY3305" fmla="*/ 628305 h 5715909"/>
              <a:gd name="connsiteX3306" fmla="*/ 3392879 w 5355892"/>
              <a:gd name="connsiteY3306" fmla="*/ 627113 h 5715909"/>
              <a:gd name="connsiteX3307" fmla="*/ 3404717 w 5355892"/>
              <a:gd name="connsiteY3307" fmla="*/ 618166 h 5715909"/>
              <a:gd name="connsiteX3308" fmla="*/ 3402372 w 5355892"/>
              <a:gd name="connsiteY3308" fmla="*/ 604149 h 5715909"/>
              <a:gd name="connsiteX3309" fmla="*/ 3411127 w 5355892"/>
              <a:gd name="connsiteY3309" fmla="*/ 596098 h 5715909"/>
              <a:gd name="connsiteX3310" fmla="*/ 3504833 w 5355892"/>
              <a:gd name="connsiteY3310" fmla="*/ 559724 h 5715909"/>
              <a:gd name="connsiteX3311" fmla="*/ 3509149 w 5355892"/>
              <a:gd name="connsiteY3311" fmla="*/ 549283 h 5715909"/>
              <a:gd name="connsiteX3312" fmla="*/ 1793146 w 5355892"/>
              <a:gd name="connsiteY3312" fmla="*/ 542240 h 5715909"/>
              <a:gd name="connsiteX3313" fmla="*/ 1785435 w 5355892"/>
              <a:gd name="connsiteY3313" fmla="*/ 554142 h 5715909"/>
              <a:gd name="connsiteX3314" fmla="*/ 1776707 w 5355892"/>
              <a:gd name="connsiteY3314" fmla="*/ 553766 h 5715909"/>
              <a:gd name="connsiteX3315" fmla="*/ 1781272 w 5355892"/>
              <a:gd name="connsiteY3315" fmla="*/ 543257 h 5715909"/>
              <a:gd name="connsiteX3316" fmla="*/ 1793146 w 5355892"/>
              <a:gd name="connsiteY3316" fmla="*/ 542240 h 5715909"/>
              <a:gd name="connsiteX3317" fmla="*/ 5025413 w 5355892"/>
              <a:gd name="connsiteY3317" fmla="*/ 529582 h 5715909"/>
              <a:gd name="connsiteX3318" fmla="*/ 5051655 w 5355892"/>
              <a:gd name="connsiteY3318" fmla="*/ 538607 h 5715909"/>
              <a:gd name="connsiteX3319" fmla="*/ 5025413 w 5355892"/>
              <a:gd name="connsiteY3319" fmla="*/ 529582 h 5715909"/>
              <a:gd name="connsiteX3320" fmla="*/ 4905522 w 5355892"/>
              <a:gd name="connsiteY3320" fmla="*/ 517739 h 5715909"/>
              <a:gd name="connsiteX3321" fmla="*/ 4907754 w 5355892"/>
              <a:gd name="connsiteY3321" fmla="*/ 520540 h 5715909"/>
              <a:gd name="connsiteX3322" fmla="*/ 4994547 w 5355892"/>
              <a:gd name="connsiteY3322" fmla="*/ 546728 h 5715909"/>
              <a:gd name="connsiteX3323" fmla="*/ 4944603 w 5355892"/>
              <a:gd name="connsiteY3323" fmla="*/ 542913 h 5715909"/>
              <a:gd name="connsiteX3324" fmla="*/ 4904670 w 5355892"/>
              <a:gd name="connsiteY3324" fmla="*/ 521440 h 5715909"/>
              <a:gd name="connsiteX3325" fmla="*/ 4905522 w 5355892"/>
              <a:gd name="connsiteY3325" fmla="*/ 517739 h 5715909"/>
              <a:gd name="connsiteX3326" fmla="*/ 4894553 w 5355892"/>
              <a:gd name="connsiteY3326" fmla="*/ 512990 h 5715909"/>
              <a:gd name="connsiteX3327" fmla="*/ 4901237 w 5355892"/>
              <a:gd name="connsiteY3327" fmla="*/ 514947 h 5715909"/>
              <a:gd name="connsiteX3328" fmla="*/ 4902584 w 5355892"/>
              <a:gd name="connsiteY3328" fmla="*/ 519928 h 5715909"/>
              <a:gd name="connsiteX3329" fmla="*/ 4898123 w 5355892"/>
              <a:gd name="connsiteY3329" fmla="*/ 517530 h 5715909"/>
              <a:gd name="connsiteX3330" fmla="*/ 4899468 w 5355892"/>
              <a:gd name="connsiteY3330" fmla="*/ 520870 h 5715909"/>
              <a:gd name="connsiteX3331" fmla="*/ 4891896 w 5355892"/>
              <a:gd name="connsiteY3331" fmla="*/ 519421 h 5715909"/>
              <a:gd name="connsiteX3332" fmla="*/ 4894553 w 5355892"/>
              <a:gd name="connsiteY3332" fmla="*/ 512990 h 5715909"/>
              <a:gd name="connsiteX3333" fmla="*/ 1782905 w 5355892"/>
              <a:gd name="connsiteY3333" fmla="*/ 512783 h 5715909"/>
              <a:gd name="connsiteX3334" fmla="*/ 1759093 w 5355892"/>
              <a:gd name="connsiteY3334" fmla="*/ 566835 h 5715909"/>
              <a:gd name="connsiteX3335" fmla="*/ 1767856 w 5355892"/>
              <a:gd name="connsiteY3335" fmla="*/ 583828 h 5715909"/>
              <a:gd name="connsiteX3336" fmla="*/ 1762408 w 5355892"/>
              <a:gd name="connsiteY3336" fmla="*/ 585726 h 5715909"/>
              <a:gd name="connsiteX3337" fmla="*/ 1761231 w 5355892"/>
              <a:gd name="connsiteY3337" fmla="*/ 582445 h 5715909"/>
              <a:gd name="connsiteX3338" fmla="*/ 1741469 w 5355892"/>
              <a:gd name="connsiteY3338" fmla="*/ 570669 h 5715909"/>
              <a:gd name="connsiteX3339" fmla="*/ 1782905 w 5355892"/>
              <a:gd name="connsiteY3339" fmla="*/ 512783 h 5715909"/>
              <a:gd name="connsiteX3340" fmla="*/ 4875064 w 5355892"/>
              <a:gd name="connsiteY3340" fmla="*/ 512372 h 5715909"/>
              <a:gd name="connsiteX3341" fmla="*/ 4883759 w 5355892"/>
              <a:gd name="connsiteY3341" fmla="*/ 512735 h 5715909"/>
              <a:gd name="connsiteX3342" fmla="*/ 4863379 w 5355892"/>
              <a:gd name="connsiteY3342" fmla="*/ 514101 h 5715909"/>
              <a:gd name="connsiteX3343" fmla="*/ 4875064 w 5355892"/>
              <a:gd name="connsiteY3343" fmla="*/ 512372 h 5715909"/>
              <a:gd name="connsiteX3344" fmla="*/ 1804386 w 5355892"/>
              <a:gd name="connsiteY3344" fmla="*/ 509629 h 5715909"/>
              <a:gd name="connsiteX3345" fmla="*/ 1806537 w 5355892"/>
              <a:gd name="connsiteY3345" fmla="*/ 520807 h 5715909"/>
              <a:gd name="connsiteX3346" fmla="*/ 1800797 w 5355892"/>
              <a:gd name="connsiteY3346" fmla="*/ 513111 h 5715909"/>
              <a:gd name="connsiteX3347" fmla="*/ 1804386 w 5355892"/>
              <a:gd name="connsiteY3347" fmla="*/ 509629 h 5715909"/>
              <a:gd name="connsiteX3348" fmla="*/ 3024398 w 5355892"/>
              <a:gd name="connsiteY3348" fmla="*/ 496831 h 5715909"/>
              <a:gd name="connsiteX3349" fmla="*/ 3027211 w 5355892"/>
              <a:gd name="connsiteY3349" fmla="*/ 508099 h 5715909"/>
              <a:gd name="connsiteX3350" fmla="*/ 3020731 w 5355892"/>
              <a:gd name="connsiteY3350" fmla="*/ 514408 h 5715909"/>
              <a:gd name="connsiteX3351" fmla="*/ 3017917 w 5355892"/>
              <a:gd name="connsiteY3351" fmla="*/ 503142 h 5715909"/>
              <a:gd name="connsiteX3352" fmla="*/ 3024398 w 5355892"/>
              <a:gd name="connsiteY3352" fmla="*/ 496831 h 5715909"/>
              <a:gd name="connsiteX3353" fmla="*/ 4885047 w 5355892"/>
              <a:gd name="connsiteY3353" fmla="*/ 482644 h 5715909"/>
              <a:gd name="connsiteX3354" fmla="*/ 5013781 w 5355892"/>
              <a:gd name="connsiteY3354" fmla="*/ 526562 h 5715909"/>
              <a:gd name="connsiteX3355" fmla="*/ 4980744 w 5355892"/>
              <a:gd name="connsiteY3355" fmla="*/ 534099 h 5715909"/>
              <a:gd name="connsiteX3356" fmla="*/ 4964309 w 5355892"/>
              <a:gd name="connsiteY3356" fmla="*/ 527793 h 5715909"/>
              <a:gd name="connsiteX3357" fmla="*/ 4973552 w 5355892"/>
              <a:gd name="connsiteY3357" fmla="*/ 525172 h 5715909"/>
              <a:gd name="connsiteX3358" fmla="*/ 4946847 w 5355892"/>
              <a:gd name="connsiteY3358" fmla="*/ 510813 h 5715909"/>
              <a:gd name="connsiteX3359" fmla="*/ 4915522 w 5355892"/>
              <a:gd name="connsiteY3359" fmla="*/ 514209 h 5715909"/>
              <a:gd name="connsiteX3360" fmla="*/ 4916719 w 5355892"/>
              <a:gd name="connsiteY3360" fmla="*/ 504734 h 5715909"/>
              <a:gd name="connsiteX3361" fmla="*/ 4899943 w 5355892"/>
              <a:gd name="connsiteY3361" fmla="*/ 505834 h 5715909"/>
              <a:gd name="connsiteX3362" fmla="*/ 4898059 w 5355892"/>
              <a:gd name="connsiteY3362" fmla="*/ 497231 h 5715909"/>
              <a:gd name="connsiteX3363" fmla="*/ 4886248 w 5355892"/>
              <a:gd name="connsiteY3363" fmla="*/ 506060 h 5715909"/>
              <a:gd name="connsiteX3364" fmla="*/ 4879398 w 5355892"/>
              <a:gd name="connsiteY3364" fmla="*/ 489728 h 5715909"/>
              <a:gd name="connsiteX3365" fmla="*/ 4885047 w 5355892"/>
              <a:gd name="connsiteY3365" fmla="*/ 482644 h 5715909"/>
              <a:gd name="connsiteX3366" fmla="*/ 1873358 w 5355892"/>
              <a:gd name="connsiteY3366" fmla="*/ 429290 h 5715909"/>
              <a:gd name="connsiteX3367" fmla="*/ 1866647 w 5355892"/>
              <a:gd name="connsiteY3367" fmla="*/ 439982 h 5715909"/>
              <a:gd name="connsiteX3368" fmla="*/ 1854257 w 5355892"/>
              <a:gd name="connsiteY3368" fmla="*/ 443642 h 5715909"/>
              <a:gd name="connsiteX3369" fmla="*/ 1858578 w 5355892"/>
              <a:gd name="connsiteY3369" fmla="*/ 432132 h 5715909"/>
              <a:gd name="connsiteX3370" fmla="*/ 1873358 w 5355892"/>
              <a:gd name="connsiteY3370" fmla="*/ 429290 h 5715909"/>
              <a:gd name="connsiteX3371" fmla="*/ 3067062 w 5355892"/>
              <a:gd name="connsiteY3371" fmla="*/ 428246 h 5715909"/>
              <a:gd name="connsiteX3372" fmla="*/ 3084123 w 5355892"/>
              <a:gd name="connsiteY3372" fmla="*/ 432786 h 5715909"/>
              <a:gd name="connsiteX3373" fmla="*/ 3070913 w 5355892"/>
              <a:gd name="connsiteY3373" fmla="*/ 437414 h 5715909"/>
              <a:gd name="connsiteX3374" fmla="*/ 3055866 w 5355892"/>
              <a:gd name="connsiteY3374" fmla="*/ 434517 h 5715909"/>
              <a:gd name="connsiteX3375" fmla="*/ 3067062 w 5355892"/>
              <a:gd name="connsiteY3375" fmla="*/ 428246 h 5715909"/>
              <a:gd name="connsiteX3376" fmla="*/ 3651388 w 5355892"/>
              <a:gd name="connsiteY3376" fmla="*/ 426969 h 5715909"/>
              <a:gd name="connsiteX3377" fmla="*/ 3661996 w 5355892"/>
              <a:gd name="connsiteY3377" fmla="*/ 427252 h 5715909"/>
              <a:gd name="connsiteX3378" fmla="*/ 3650808 w 5355892"/>
              <a:gd name="connsiteY3378" fmla="*/ 429988 h 5715909"/>
              <a:gd name="connsiteX3379" fmla="*/ 3651388 w 5355892"/>
              <a:gd name="connsiteY3379" fmla="*/ 426969 h 5715909"/>
              <a:gd name="connsiteX3380" fmla="*/ 3284402 w 5355892"/>
              <a:gd name="connsiteY3380" fmla="*/ 415939 h 5715909"/>
              <a:gd name="connsiteX3381" fmla="*/ 3279388 w 5355892"/>
              <a:gd name="connsiteY3381" fmla="*/ 426729 h 5715909"/>
              <a:gd name="connsiteX3382" fmla="*/ 3238530 w 5355892"/>
              <a:gd name="connsiteY3382" fmla="*/ 444989 h 5715909"/>
              <a:gd name="connsiteX3383" fmla="*/ 3245075 w 5355892"/>
              <a:gd name="connsiteY3383" fmla="*/ 434739 h 5715909"/>
              <a:gd name="connsiteX3384" fmla="*/ 3284402 w 5355892"/>
              <a:gd name="connsiteY3384" fmla="*/ 415939 h 5715909"/>
              <a:gd name="connsiteX3385" fmla="*/ 3236470 w 5355892"/>
              <a:gd name="connsiteY3385" fmla="*/ 401218 h 5715909"/>
              <a:gd name="connsiteX3386" fmla="*/ 3243876 w 5355892"/>
              <a:gd name="connsiteY3386" fmla="*/ 402535 h 5715909"/>
              <a:gd name="connsiteX3387" fmla="*/ 3193245 w 5355892"/>
              <a:gd name="connsiteY3387" fmla="*/ 424309 h 5715909"/>
              <a:gd name="connsiteX3388" fmla="*/ 3237044 w 5355892"/>
              <a:gd name="connsiteY3388" fmla="*/ 406385 h 5715909"/>
              <a:gd name="connsiteX3389" fmla="*/ 3230118 w 5355892"/>
              <a:gd name="connsiteY3389" fmla="*/ 401841 h 5715909"/>
              <a:gd name="connsiteX3390" fmla="*/ 3236470 w 5355892"/>
              <a:gd name="connsiteY3390" fmla="*/ 401218 h 5715909"/>
              <a:gd name="connsiteX3391" fmla="*/ 3269231 w 5355892"/>
              <a:gd name="connsiteY3391" fmla="*/ 379230 h 5715909"/>
              <a:gd name="connsiteX3392" fmla="*/ 3281059 w 5355892"/>
              <a:gd name="connsiteY3392" fmla="*/ 388856 h 5715909"/>
              <a:gd name="connsiteX3393" fmla="*/ 3280419 w 5355892"/>
              <a:gd name="connsiteY3393" fmla="*/ 392619 h 5715909"/>
              <a:gd name="connsiteX3394" fmla="*/ 3270297 w 5355892"/>
              <a:gd name="connsiteY3394" fmla="*/ 393365 h 5715909"/>
              <a:gd name="connsiteX3395" fmla="*/ 3263966 w 5355892"/>
              <a:gd name="connsiteY3395" fmla="*/ 385757 h 5715909"/>
              <a:gd name="connsiteX3396" fmla="*/ 3263999 w 5355892"/>
              <a:gd name="connsiteY3396" fmla="*/ 380748 h 5715909"/>
              <a:gd name="connsiteX3397" fmla="*/ 3269231 w 5355892"/>
              <a:gd name="connsiteY3397" fmla="*/ 379230 h 5715909"/>
              <a:gd name="connsiteX3398" fmla="*/ 3364721 w 5355892"/>
              <a:gd name="connsiteY3398" fmla="*/ 375601 h 5715909"/>
              <a:gd name="connsiteX3399" fmla="*/ 3375764 w 5355892"/>
              <a:gd name="connsiteY3399" fmla="*/ 379549 h 5715909"/>
              <a:gd name="connsiteX3400" fmla="*/ 3300134 w 5355892"/>
              <a:gd name="connsiteY3400" fmla="*/ 416530 h 5715909"/>
              <a:gd name="connsiteX3401" fmla="*/ 3313614 w 5355892"/>
              <a:gd name="connsiteY3401" fmla="*/ 400360 h 5715909"/>
              <a:gd name="connsiteX3402" fmla="*/ 3305264 w 5355892"/>
              <a:gd name="connsiteY3402" fmla="*/ 393178 h 5715909"/>
              <a:gd name="connsiteX3403" fmla="*/ 3318875 w 5355892"/>
              <a:gd name="connsiteY3403" fmla="*/ 385451 h 5715909"/>
              <a:gd name="connsiteX3404" fmla="*/ 3337369 w 5355892"/>
              <a:gd name="connsiteY3404" fmla="*/ 382617 h 5715909"/>
              <a:gd name="connsiteX3405" fmla="*/ 3364721 w 5355892"/>
              <a:gd name="connsiteY3405" fmla="*/ 375601 h 5715909"/>
              <a:gd name="connsiteX3406" fmla="*/ 3328146 w 5355892"/>
              <a:gd name="connsiteY3406" fmla="*/ 365030 h 5715909"/>
              <a:gd name="connsiteX3407" fmla="*/ 3325937 w 5355892"/>
              <a:gd name="connsiteY3407" fmla="*/ 372280 h 5715909"/>
              <a:gd name="connsiteX3408" fmla="*/ 3305451 w 5355892"/>
              <a:gd name="connsiteY3408" fmla="*/ 377015 h 5715909"/>
              <a:gd name="connsiteX3409" fmla="*/ 3307874 w 5355892"/>
              <a:gd name="connsiteY3409" fmla="*/ 371326 h 5715909"/>
              <a:gd name="connsiteX3410" fmla="*/ 3328146 w 5355892"/>
              <a:gd name="connsiteY3410" fmla="*/ 365030 h 5715909"/>
              <a:gd name="connsiteX3411" fmla="*/ 3433133 w 5355892"/>
              <a:gd name="connsiteY3411" fmla="*/ 362713 h 5715909"/>
              <a:gd name="connsiteX3412" fmla="*/ 3405243 w 5355892"/>
              <a:gd name="connsiteY3412" fmla="*/ 372593 h 5715909"/>
              <a:gd name="connsiteX3413" fmla="*/ 3408093 w 5355892"/>
              <a:gd name="connsiteY3413" fmla="*/ 366550 h 5715909"/>
              <a:gd name="connsiteX3414" fmla="*/ 3433133 w 5355892"/>
              <a:gd name="connsiteY3414" fmla="*/ 362713 h 5715909"/>
              <a:gd name="connsiteX3415" fmla="*/ 3160178 w 5355892"/>
              <a:gd name="connsiteY3415" fmla="*/ 354914 h 5715909"/>
              <a:gd name="connsiteX3416" fmla="*/ 3169687 w 5355892"/>
              <a:gd name="connsiteY3416" fmla="*/ 364465 h 5715909"/>
              <a:gd name="connsiteX3417" fmla="*/ 3163697 w 5355892"/>
              <a:gd name="connsiteY3417" fmla="*/ 365383 h 5715909"/>
              <a:gd name="connsiteX3418" fmla="*/ 3160232 w 5355892"/>
              <a:gd name="connsiteY3418" fmla="*/ 363420 h 5715909"/>
              <a:gd name="connsiteX3419" fmla="*/ 3160178 w 5355892"/>
              <a:gd name="connsiteY3419" fmla="*/ 354914 h 5715909"/>
              <a:gd name="connsiteX3420" fmla="*/ 3194614 w 5355892"/>
              <a:gd name="connsiteY3420" fmla="*/ 334370 h 5715909"/>
              <a:gd name="connsiteX3421" fmla="*/ 3199836 w 5355892"/>
              <a:gd name="connsiteY3421" fmla="*/ 337827 h 5715909"/>
              <a:gd name="connsiteX3422" fmla="*/ 3189381 w 5355892"/>
              <a:gd name="connsiteY3422" fmla="*/ 350439 h 5715909"/>
              <a:gd name="connsiteX3423" fmla="*/ 3181867 w 5355892"/>
              <a:gd name="connsiteY3423" fmla="*/ 340581 h 5715909"/>
              <a:gd name="connsiteX3424" fmla="*/ 3190048 w 5355892"/>
              <a:gd name="connsiteY3424" fmla="*/ 336231 h 5715909"/>
              <a:gd name="connsiteX3425" fmla="*/ 3194614 w 5355892"/>
              <a:gd name="connsiteY3425" fmla="*/ 334370 h 5715909"/>
              <a:gd name="connsiteX3426" fmla="*/ 3218335 w 5355892"/>
              <a:gd name="connsiteY3426" fmla="*/ 301677 h 5715909"/>
              <a:gd name="connsiteX3427" fmla="*/ 3212422 w 5355892"/>
              <a:gd name="connsiteY3427" fmla="*/ 310818 h 5715909"/>
              <a:gd name="connsiteX3428" fmla="*/ 3175722 w 5355892"/>
              <a:gd name="connsiteY3428" fmla="*/ 321791 h 5715909"/>
              <a:gd name="connsiteX3429" fmla="*/ 3177851 w 5355892"/>
              <a:gd name="connsiteY3429" fmla="*/ 305165 h 5715909"/>
              <a:gd name="connsiteX3430" fmla="*/ 3218335 w 5355892"/>
              <a:gd name="connsiteY3430" fmla="*/ 301677 h 5715909"/>
              <a:gd name="connsiteX3431" fmla="*/ 3142284 w 5355892"/>
              <a:gd name="connsiteY3431" fmla="*/ 297321 h 5715909"/>
              <a:gd name="connsiteX3432" fmla="*/ 3148812 w 5355892"/>
              <a:gd name="connsiteY3432" fmla="*/ 299718 h 5715909"/>
              <a:gd name="connsiteX3433" fmla="*/ 3155855 w 5355892"/>
              <a:gd name="connsiteY3433" fmla="*/ 306107 h 5715909"/>
              <a:gd name="connsiteX3434" fmla="*/ 3138257 w 5355892"/>
              <a:gd name="connsiteY3434" fmla="*/ 314239 h 5715909"/>
              <a:gd name="connsiteX3435" fmla="*/ 3129777 w 5355892"/>
              <a:gd name="connsiteY3435" fmla="*/ 310785 h 5715909"/>
              <a:gd name="connsiteX3436" fmla="*/ 3125354 w 5355892"/>
              <a:gd name="connsiteY3436" fmla="*/ 302633 h 5715909"/>
              <a:gd name="connsiteX3437" fmla="*/ 3134153 w 5355892"/>
              <a:gd name="connsiteY3437" fmla="*/ 298566 h 5715909"/>
              <a:gd name="connsiteX3438" fmla="*/ 3142284 w 5355892"/>
              <a:gd name="connsiteY3438" fmla="*/ 297321 h 5715909"/>
              <a:gd name="connsiteX3439" fmla="*/ 3089139 w 5355892"/>
              <a:gd name="connsiteY3439" fmla="*/ 296748 h 5715909"/>
              <a:gd name="connsiteX3440" fmla="*/ 3090169 w 5355892"/>
              <a:gd name="connsiteY3440" fmla="*/ 301406 h 5715909"/>
              <a:gd name="connsiteX3441" fmla="*/ 3088040 w 5355892"/>
              <a:gd name="connsiteY3441" fmla="*/ 304484 h 5715909"/>
              <a:gd name="connsiteX3442" fmla="*/ 3080242 w 5355892"/>
              <a:gd name="connsiteY3442" fmla="*/ 309121 h 5715909"/>
              <a:gd name="connsiteX3443" fmla="*/ 3078343 w 5355892"/>
              <a:gd name="connsiteY3443" fmla="*/ 304594 h 5715909"/>
              <a:gd name="connsiteX3444" fmla="*/ 3089139 w 5355892"/>
              <a:gd name="connsiteY3444" fmla="*/ 296748 h 5715909"/>
              <a:gd name="connsiteX3445" fmla="*/ 3236930 w 5355892"/>
              <a:gd name="connsiteY3445" fmla="*/ 291103 h 5715909"/>
              <a:gd name="connsiteX3446" fmla="*/ 3237983 w 5355892"/>
              <a:gd name="connsiteY3446" fmla="*/ 299400 h 5715909"/>
              <a:gd name="connsiteX3447" fmla="*/ 3230719 w 5355892"/>
              <a:gd name="connsiteY3447" fmla="*/ 305068 h 5715909"/>
              <a:gd name="connsiteX3448" fmla="*/ 3232355 w 5355892"/>
              <a:gd name="connsiteY3448" fmla="*/ 299612 h 5715909"/>
              <a:gd name="connsiteX3449" fmla="*/ 3224200 w 5355892"/>
              <a:gd name="connsiteY3449" fmla="*/ 293056 h 5715909"/>
              <a:gd name="connsiteX3450" fmla="*/ 3233173 w 5355892"/>
              <a:gd name="connsiteY3450" fmla="*/ 296884 h 5715909"/>
              <a:gd name="connsiteX3451" fmla="*/ 3236930 w 5355892"/>
              <a:gd name="connsiteY3451" fmla="*/ 291103 h 5715909"/>
              <a:gd name="connsiteX3452" fmla="*/ 3152038 w 5355892"/>
              <a:gd name="connsiteY3452" fmla="*/ 290107 h 5715909"/>
              <a:gd name="connsiteX3453" fmla="*/ 3161025 w 5355892"/>
              <a:gd name="connsiteY3453" fmla="*/ 293067 h 5715909"/>
              <a:gd name="connsiteX3454" fmla="*/ 3167872 w 5355892"/>
              <a:gd name="connsiteY3454" fmla="*/ 298356 h 5715909"/>
              <a:gd name="connsiteX3455" fmla="*/ 3164257 w 5355892"/>
              <a:gd name="connsiteY3455" fmla="*/ 304247 h 5715909"/>
              <a:gd name="connsiteX3456" fmla="*/ 3152038 w 5355892"/>
              <a:gd name="connsiteY3456" fmla="*/ 290107 h 5715909"/>
              <a:gd name="connsiteX3457" fmla="*/ 3188913 w 5355892"/>
              <a:gd name="connsiteY3457" fmla="*/ 256431 h 5715909"/>
              <a:gd name="connsiteX3458" fmla="*/ 3191023 w 5355892"/>
              <a:gd name="connsiteY3458" fmla="*/ 264365 h 5715909"/>
              <a:gd name="connsiteX3459" fmla="*/ 3180247 w 5355892"/>
              <a:gd name="connsiteY3459" fmla="*/ 268770 h 5715909"/>
              <a:gd name="connsiteX3460" fmla="*/ 3193783 w 5355892"/>
              <a:gd name="connsiteY3460" fmla="*/ 269446 h 5715909"/>
              <a:gd name="connsiteX3461" fmla="*/ 3191196 w 5355892"/>
              <a:gd name="connsiteY3461" fmla="*/ 280852 h 5715909"/>
              <a:gd name="connsiteX3462" fmla="*/ 3184639 w 5355892"/>
              <a:gd name="connsiteY3462" fmla="*/ 301122 h 5715909"/>
              <a:gd name="connsiteX3463" fmla="*/ 3168262 w 5355892"/>
              <a:gd name="connsiteY3463" fmla="*/ 287121 h 5715909"/>
              <a:gd name="connsiteX3464" fmla="*/ 3177574 w 5355892"/>
              <a:gd name="connsiteY3464" fmla="*/ 271932 h 5715909"/>
              <a:gd name="connsiteX3465" fmla="*/ 3165979 w 5355892"/>
              <a:gd name="connsiteY3465" fmla="*/ 262698 h 5715909"/>
              <a:gd name="connsiteX3466" fmla="*/ 3188913 w 5355892"/>
              <a:gd name="connsiteY3466" fmla="*/ 256431 h 5715909"/>
              <a:gd name="connsiteX3467" fmla="*/ 3138787 w 5355892"/>
              <a:gd name="connsiteY3467" fmla="*/ 250103 h 5715909"/>
              <a:gd name="connsiteX3468" fmla="*/ 3145806 w 5355892"/>
              <a:gd name="connsiteY3468" fmla="*/ 257964 h 5715909"/>
              <a:gd name="connsiteX3469" fmla="*/ 3136155 w 5355892"/>
              <a:gd name="connsiteY3469" fmla="*/ 253367 h 5715909"/>
              <a:gd name="connsiteX3470" fmla="*/ 3138787 w 5355892"/>
              <a:gd name="connsiteY3470" fmla="*/ 250103 h 5715909"/>
              <a:gd name="connsiteX3471" fmla="*/ 3235330 w 5355892"/>
              <a:gd name="connsiteY3471" fmla="*/ 247062 h 5715909"/>
              <a:gd name="connsiteX3472" fmla="*/ 3242224 w 5355892"/>
              <a:gd name="connsiteY3472" fmla="*/ 259767 h 5715909"/>
              <a:gd name="connsiteX3473" fmla="*/ 3218235 w 5355892"/>
              <a:gd name="connsiteY3473" fmla="*/ 277207 h 5715909"/>
              <a:gd name="connsiteX3474" fmla="*/ 3204484 w 5355892"/>
              <a:gd name="connsiteY3474" fmla="*/ 268306 h 5715909"/>
              <a:gd name="connsiteX3475" fmla="*/ 3202367 w 5355892"/>
              <a:gd name="connsiteY3475" fmla="*/ 266523 h 5715909"/>
              <a:gd name="connsiteX3476" fmla="*/ 3205143 w 5355892"/>
              <a:gd name="connsiteY3476" fmla="*/ 257195 h 5715909"/>
              <a:gd name="connsiteX3477" fmla="*/ 3235330 w 5355892"/>
              <a:gd name="connsiteY3477" fmla="*/ 247062 h 5715909"/>
              <a:gd name="connsiteX3478" fmla="*/ 3151489 w 5355892"/>
              <a:gd name="connsiteY3478" fmla="*/ 240148 h 5715909"/>
              <a:gd name="connsiteX3479" fmla="*/ 3161804 w 5355892"/>
              <a:gd name="connsiteY3479" fmla="*/ 246825 h 5715909"/>
              <a:gd name="connsiteX3480" fmla="*/ 3157004 w 5355892"/>
              <a:gd name="connsiteY3480" fmla="*/ 250313 h 5715909"/>
              <a:gd name="connsiteX3481" fmla="*/ 3152958 w 5355892"/>
              <a:gd name="connsiteY3481" fmla="*/ 244396 h 5715909"/>
              <a:gd name="connsiteX3482" fmla="*/ 3151489 w 5355892"/>
              <a:gd name="connsiteY3482" fmla="*/ 240148 h 5715909"/>
              <a:gd name="connsiteX3483" fmla="*/ 3129158 w 5355892"/>
              <a:gd name="connsiteY3483" fmla="*/ 235564 h 5715909"/>
              <a:gd name="connsiteX3484" fmla="*/ 3136197 w 5355892"/>
              <a:gd name="connsiteY3484" fmla="*/ 239992 h 5715909"/>
              <a:gd name="connsiteX3485" fmla="*/ 3135269 w 5355892"/>
              <a:gd name="connsiteY3485" fmla="*/ 242887 h 5715909"/>
              <a:gd name="connsiteX3486" fmla="*/ 3124738 w 5355892"/>
              <a:gd name="connsiteY3486" fmla="*/ 244499 h 5715909"/>
              <a:gd name="connsiteX3487" fmla="*/ 3123470 w 5355892"/>
              <a:gd name="connsiteY3487" fmla="*/ 240696 h 5715909"/>
              <a:gd name="connsiteX3488" fmla="*/ 3129158 w 5355892"/>
              <a:gd name="connsiteY3488" fmla="*/ 235564 h 5715909"/>
              <a:gd name="connsiteX3489" fmla="*/ 3072238 w 5355892"/>
              <a:gd name="connsiteY3489" fmla="*/ 229190 h 5715909"/>
              <a:gd name="connsiteX3490" fmla="*/ 3072181 w 5355892"/>
              <a:gd name="connsiteY3490" fmla="*/ 229597 h 5715909"/>
              <a:gd name="connsiteX3491" fmla="*/ 3072080 w 5355892"/>
              <a:gd name="connsiteY3491" fmla="*/ 229639 h 5715909"/>
              <a:gd name="connsiteX3492" fmla="*/ 3072900 w 5355892"/>
              <a:gd name="connsiteY3492" fmla="*/ 221457 h 5715909"/>
              <a:gd name="connsiteX3493" fmla="*/ 3074825 w 5355892"/>
              <a:gd name="connsiteY3493" fmla="*/ 221810 h 5715909"/>
              <a:gd name="connsiteX3494" fmla="*/ 3072238 w 5355892"/>
              <a:gd name="connsiteY3494" fmla="*/ 229190 h 5715909"/>
              <a:gd name="connsiteX3495" fmla="*/ 3072795 w 5355892"/>
              <a:gd name="connsiteY3495" fmla="*/ 225229 h 5715909"/>
              <a:gd name="connsiteX3496" fmla="*/ 3072900 w 5355892"/>
              <a:gd name="connsiteY3496" fmla="*/ 221457 h 5715909"/>
              <a:gd name="connsiteX3497" fmla="*/ 3172472 w 5355892"/>
              <a:gd name="connsiteY3497" fmla="*/ 217917 h 5715909"/>
              <a:gd name="connsiteX3498" fmla="*/ 3187134 w 5355892"/>
              <a:gd name="connsiteY3498" fmla="*/ 222460 h 5715909"/>
              <a:gd name="connsiteX3499" fmla="*/ 3188010 w 5355892"/>
              <a:gd name="connsiteY3499" fmla="*/ 233192 h 5715909"/>
              <a:gd name="connsiteX3500" fmla="*/ 3161409 w 5355892"/>
              <a:gd name="connsiteY3500" fmla="*/ 238629 h 5715909"/>
              <a:gd name="connsiteX3501" fmla="*/ 3183396 w 5355892"/>
              <a:gd name="connsiteY3501" fmla="*/ 229825 h 5715909"/>
              <a:gd name="connsiteX3502" fmla="*/ 3172472 w 5355892"/>
              <a:gd name="connsiteY3502" fmla="*/ 217917 h 5715909"/>
              <a:gd name="connsiteX3503" fmla="*/ 3238997 w 5355892"/>
              <a:gd name="connsiteY3503" fmla="*/ 212722 h 5715909"/>
              <a:gd name="connsiteX3504" fmla="*/ 3238066 w 5355892"/>
              <a:gd name="connsiteY3504" fmla="*/ 215668 h 5715909"/>
              <a:gd name="connsiteX3505" fmla="*/ 3235575 w 5355892"/>
              <a:gd name="connsiteY3505" fmla="*/ 218852 h 5715909"/>
              <a:gd name="connsiteX3506" fmla="*/ 3203092 w 5355892"/>
              <a:gd name="connsiteY3506" fmla="*/ 229436 h 5715909"/>
              <a:gd name="connsiteX3507" fmla="*/ 3197535 w 5355892"/>
              <a:gd name="connsiteY3507" fmla="*/ 227487 h 5715909"/>
              <a:gd name="connsiteX3508" fmla="*/ 3230021 w 5355892"/>
              <a:gd name="connsiteY3508" fmla="*/ 216902 h 5715909"/>
              <a:gd name="connsiteX3509" fmla="*/ 3238997 w 5355892"/>
              <a:gd name="connsiteY3509" fmla="*/ 212722 h 5715909"/>
              <a:gd name="connsiteX3510" fmla="*/ 3267103 w 5355892"/>
              <a:gd name="connsiteY3510" fmla="*/ 203242 h 5715909"/>
              <a:gd name="connsiteX3511" fmla="*/ 3265338 w 5355892"/>
              <a:gd name="connsiteY3511" fmla="*/ 208032 h 5715909"/>
              <a:gd name="connsiteX3512" fmla="*/ 3258787 w 5355892"/>
              <a:gd name="connsiteY3512" fmla="*/ 213024 h 5715909"/>
              <a:gd name="connsiteX3513" fmla="*/ 3251751 w 5355892"/>
              <a:gd name="connsiteY3513" fmla="*/ 208432 h 5715909"/>
              <a:gd name="connsiteX3514" fmla="*/ 3267103 w 5355892"/>
              <a:gd name="connsiteY3514" fmla="*/ 203242 h 5715909"/>
              <a:gd name="connsiteX3515" fmla="*/ 3116072 w 5355892"/>
              <a:gd name="connsiteY3515" fmla="*/ 199040 h 5715909"/>
              <a:gd name="connsiteX3516" fmla="*/ 3133717 w 5355892"/>
              <a:gd name="connsiteY3516" fmla="*/ 204043 h 5715909"/>
              <a:gd name="connsiteX3517" fmla="*/ 3112150 w 5355892"/>
              <a:gd name="connsiteY3517" fmla="*/ 221359 h 5715909"/>
              <a:gd name="connsiteX3518" fmla="*/ 3094408 w 5355892"/>
              <a:gd name="connsiteY3518" fmla="*/ 221277 h 5715909"/>
              <a:gd name="connsiteX3519" fmla="*/ 3095665 w 5355892"/>
              <a:gd name="connsiteY3519" fmla="*/ 214166 h 5715909"/>
              <a:gd name="connsiteX3520" fmla="*/ 3113933 w 5355892"/>
              <a:gd name="connsiteY3520" fmla="*/ 204272 h 5715909"/>
              <a:gd name="connsiteX3521" fmla="*/ 3116072 w 5355892"/>
              <a:gd name="connsiteY3521" fmla="*/ 199040 h 5715909"/>
              <a:gd name="connsiteX3522" fmla="*/ 3275417 w 5355892"/>
              <a:gd name="connsiteY3522" fmla="*/ 198382 h 5715909"/>
              <a:gd name="connsiteX3523" fmla="*/ 3287103 w 5355892"/>
              <a:gd name="connsiteY3523" fmla="*/ 199744 h 5715909"/>
              <a:gd name="connsiteX3524" fmla="*/ 3285789 w 5355892"/>
              <a:gd name="connsiteY3524" fmla="*/ 203798 h 5715909"/>
              <a:gd name="connsiteX3525" fmla="*/ 3281925 w 5355892"/>
              <a:gd name="connsiteY3525" fmla="*/ 206142 h 5715909"/>
              <a:gd name="connsiteX3526" fmla="*/ 3275123 w 5355892"/>
              <a:gd name="connsiteY3526" fmla="*/ 201579 h 5715909"/>
              <a:gd name="connsiteX3527" fmla="*/ 3275417 w 5355892"/>
              <a:gd name="connsiteY3527" fmla="*/ 198382 h 5715909"/>
              <a:gd name="connsiteX3528" fmla="*/ 3157796 w 5355892"/>
              <a:gd name="connsiteY3528" fmla="*/ 187137 h 5715909"/>
              <a:gd name="connsiteX3529" fmla="*/ 3154531 w 5355892"/>
              <a:gd name="connsiteY3529" fmla="*/ 201401 h 5715909"/>
              <a:gd name="connsiteX3530" fmla="*/ 3151771 w 5355892"/>
              <a:gd name="connsiteY3530" fmla="*/ 196321 h 5715909"/>
              <a:gd name="connsiteX3531" fmla="*/ 3151189 w 5355892"/>
              <a:gd name="connsiteY3531" fmla="*/ 207418 h 5715909"/>
              <a:gd name="connsiteX3532" fmla="*/ 3142408 w 5355892"/>
              <a:gd name="connsiteY3532" fmla="*/ 211516 h 5715909"/>
              <a:gd name="connsiteX3533" fmla="*/ 3144369 w 5355892"/>
              <a:gd name="connsiteY3533" fmla="*/ 202959 h 5715909"/>
              <a:gd name="connsiteX3534" fmla="*/ 3132101 w 5355892"/>
              <a:gd name="connsiteY3534" fmla="*/ 196583 h 5715909"/>
              <a:gd name="connsiteX3535" fmla="*/ 3157796 w 5355892"/>
              <a:gd name="connsiteY3535" fmla="*/ 187137 h 5715909"/>
              <a:gd name="connsiteX3536" fmla="*/ 3318252 w 5355892"/>
              <a:gd name="connsiteY3536" fmla="*/ 186109 h 5715909"/>
              <a:gd name="connsiteX3537" fmla="*/ 3331764 w 5355892"/>
              <a:gd name="connsiteY3537" fmla="*/ 187892 h 5715909"/>
              <a:gd name="connsiteX3538" fmla="*/ 3308462 w 5355892"/>
              <a:gd name="connsiteY3538" fmla="*/ 194267 h 5715909"/>
              <a:gd name="connsiteX3539" fmla="*/ 3318252 w 5355892"/>
              <a:gd name="connsiteY3539" fmla="*/ 186109 h 5715909"/>
              <a:gd name="connsiteX3540" fmla="*/ 3014469 w 5355892"/>
              <a:gd name="connsiteY3540" fmla="*/ 142722 h 5715909"/>
              <a:gd name="connsiteX3541" fmla="*/ 3013231 w 5355892"/>
              <a:gd name="connsiteY3541" fmla="*/ 150585 h 5715909"/>
              <a:gd name="connsiteX3542" fmla="*/ 3006181 w 5355892"/>
              <a:gd name="connsiteY3542" fmla="*/ 157338 h 5715909"/>
              <a:gd name="connsiteX3543" fmla="*/ 3011520 w 5355892"/>
              <a:gd name="connsiteY3543" fmla="*/ 143757 h 5715909"/>
              <a:gd name="connsiteX3544" fmla="*/ 3014469 w 5355892"/>
              <a:gd name="connsiteY3544" fmla="*/ 142722 h 5715909"/>
              <a:gd name="connsiteX3545" fmla="*/ 3024469 w 5355892"/>
              <a:gd name="connsiteY3545" fmla="*/ 133411 h 5715909"/>
              <a:gd name="connsiteX3546" fmla="*/ 3029354 w 5355892"/>
              <a:gd name="connsiteY3546" fmla="*/ 137270 h 5715909"/>
              <a:gd name="connsiteX3547" fmla="*/ 3025234 w 5355892"/>
              <a:gd name="connsiteY3547" fmla="*/ 137902 h 5715909"/>
              <a:gd name="connsiteX3548" fmla="*/ 3028714 w 5355892"/>
              <a:gd name="connsiteY3548" fmla="*/ 140204 h 5715909"/>
              <a:gd name="connsiteX3549" fmla="*/ 3029550 w 5355892"/>
              <a:gd name="connsiteY3549" fmla="*/ 142513 h 5715909"/>
              <a:gd name="connsiteX3550" fmla="*/ 3028412 w 5355892"/>
              <a:gd name="connsiteY3550" fmla="*/ 142733 h 5715909"/>
              <a:gd name="connsiteX3551" fmla="*/ 3023958 w 5355892"/>
              <a:gd name="connsiteY3551" fmla="*/ 143769 h 5715909"/>
              <a:gd name="connsiteX3552" fmla="*/ 3019695 w 5355892"/>
              <a:gd name="connsiteY3552" fmla="*/ 135916 h 5715909"/>
              <a:gd name="connsiteX3553" fmla="*/ 3024469 w 5355892"/>
              <a:gd name="connsiteY3553" fmla="*/ 133411 h 5715909"/>
              <a:gd name="connsiteX3554" fmla="*/ 2989374 w 5355892"/>
              <a:gd name="connsiteY3554" fmla="*/ 121643 h 5715909"/>
              <a:gd name="connsiteX3555" fmla="*/ 2990195 w 5355892"/>
              <a:gd name="connsiteY3555" fmla="*/ 143618 h 5715909"/>
              <a:gd name="connsiteX3556" fmla="*/ 2976564 w 5355892"/>
              <a:gd name="connsiteY3556" fmla="*/ 151231 h 5715909"/>
              <a:gd name="connsiteX3557" fmla="*/ 2999272 w 5355892"/>
              <a:gd name="connsiteY3557" fmla="*/ 172614 h 5715909"/>
              <a:gd name="connsiteX3558" fmla="*/ 2970624 w 5355892"/>
              <a:gd name="connsiteY3558" fmla="*/ 185295 h 5715909"/>
              <a:gd name="connsiteX3559" fmla="*/ 2921632 w 5355892"/>
              <a:gd name="connsiteY3559" fmla="*/ 225956 h 5715909"/>
              <a:gd name="connsiteX3560" fmla="*/ 2897801 w 5355892"/>
              <a:gd name="connsiteY3560" fmla="*/ 243423 h 5715909"/>
              <a:gd name="connsiteX3561" fmla="*/ 2864493 w 5355892"/>
              <a:gd name="connsiteY3561" fmla="*/ 276156 h 5715909"/>
              <a:gd name="connsiteX3562" fmla="*/ 2854191 w 5355892"/>
              <a:gd name="connsiteY3562" fmla="*/ 269447 h 5715909"/>
              <a:gd name="connsiteX3563" fmla="*/ 2836562 w 5355892"/>
              <a:gd name="connsiteY3563" fmla="*/ 294251 h 5715909"/>
              <a:gd name="connsiteX3564" fmla="*/ 2811401 w 5355892"/>
              <a:gd name="connsiteY3564" fmla="*/ 317446 h 5715909"/>
              <a:gd name="connsiteX3565" fmla="*/ 2746989 w 5355892"/>
              <a:gd name="connsiteY3565" fmla="*/ 407437 h 5715909"/>
              <a:gd name="connsiteX3566" fmla="*/ 2733304 w 5355892"/>
              <a:gd name="connsiteY3566" fmla="*/ 406771 h 5715909"/>
              <a:gd name="connsiteX3567" fmla="*/ 2745655 w 5355892"/>
              <a:gd name="connsiteY3567" fmla="*/ 413166 h 5715909"/>
              <a:gd name="connsiteX3568" fmla="*/ 2681192 w 5355892"/>
              <a:gd name="connsiteY3568" fmla="*/ 494877 h 5715909"/>
              <a:gd name="connsiteX3569" fmla="*/ 2676320 w 5355892"/>
              <a:gd name="connsiteY3569" fmla="*/ 481810 h 5715909"/>
              <a:gd name="connsiteX3570" fmla="*/ 2668330 w 5355892"/>
              <a:gd name="connsiteY3570" fmla="*/ 516187 h 5715909"/>
              <a:gd name="connsiteX3571" fmla="*/ 2652034 w 5355892"/>
              <a:gd name="connsiteY3571" fmla="*/ 535261 h 5715909"/>
              <a:gd name="connsiteX3572" fmla="*/ 2648546 w 5355892"/>
              <a:gd name="connsiteY3572" fmla="*/ 524744 h 5715909"/>
              <a:gd name="connsiteX3573" fmla="*/ 2634968 w 5355892"/>
              <a:gd name="connsiteY3573" fmla="*/ 540639 h 5715909"/>
              <a:gd name="connsiteX3574" fmla="*/ 2647987 w 5355892"/>
              <a:gd name="connsiteY3574" fmla="*/ 544170 h 5715909"/>
              <a:gd name="connsiteX3575" fmla="*/ 2633074 w 5355892"/>
              <a:gd name="connsiteY3575" fmla="*/ 565795 h 5715909"/>
              <a:gd name="connsiteX3576" fmla="*/ 2639839 w 5355892"/>
              <a:gd name="connsiteY3576" fmla="*/ 553705 h 5715909"/>
              <a:gd name="connsiteX3577" fmla="*/ 2629536 w 5355892"/>
              <a:gd name="connsiteY3577" fmla="*/ 547000 h 5715909"/>
              <a:gd name="connsiteX3578" fmla="*/ 2632462 w 5355892"/>
              <a:gd name="connsiteY3578" fmla="*/ 576938 h 5715909"/>
              <a:gd name="connsiteX3579" fmla="*/ 2620774 w 5355892"/>
              <a:gd name="connsiteY3579" fmla="*/ 567681 h 5715909"/>
              <a:gd name="connsiteX3580" fmla="*/ 2607142 w 5355892"/>
              <a:gd name="connsiteY3580" fmla="*/ 594029 h 5715909"/>
              <a:gd name="connsiteX3581" fmla="*/ 2605183 w 5355892"/>
              <a:gd name="connsiteY3581" fmla="*/ 601748 h 5715909"/>
              <a:gd name="connsiteX3582" fmla="*/ 2621644 w 5355892"/>
              <a:gd name="connsiteY3582" fmla="*/ 591105 h 5715909"/>
              <a:gd name="connsiteX3583" fmla="*/ 2660205 w 5355892"/>
              <a:gd name="connsiteY3583" fmla="*/ 564473 h 5715909"/>
              <a:gd name="connsiteX3584" fmla="*/ 2670563 w 5355892"/>
              <a:gd name="connsiteY3584" fmla="*/ 579461 h 5715909"/>
              <a:gd name="connsiteX3585" fmla="*/ 2672508 w 5355892"/>
              <a:gd name="connsiteY3585" fmla="*/ 562585 h 5715909"/>
              <a:gd name="connsiteX3586" fmla="*/ 2703205 w 5355892"/>
              <a:gd name="connsiteY3586" fmla="*/ 549593 h 5715909"/>
              <a:gd name="connsiteX3587" fmla="*/ 2696656 w 5355892"/>
              <a:gd name="connsiteY3587" fmla="*/ 563415 h 5715909"/>
              <a:gd name="connsiteX3588" fmla="*/ 2698920 w 5355892"/>
              <a:gd name="connsiteY3588" fmla="*/ 565922 h 5715909"/>
              <a:gd name="connsiteX3589" fmla="*/ 2703072 w 5355892"/>
              <a:gd name="connsiteY3589" fmla="*/ 561279 h 5715909"/>
              <a:gd name="connsiteX3590" fmla="*/ 2701392 w 5355892"/>
              <a:gd name="connsiteY3590" fmla="*/ 552558 h 5715909"/>
              <a:gd name="connsiteX3591" fmla="*/ 2706278 w 5355892"/>
              <a:gd name="connsiteY3591" fmla="*/ 550623 h 5715909"/>
              <a:gd name="connsiteX3592" fmla="*/ 2704892 w 5355892"/>
              <a:gd name="connsiteY3592" fmla="*/ 546413 h 5715909"/>
              <a:gd name="connsiteX3593" fmla="*/ 2703175 w 5355892"/>
              <a:gd name="connsiteY3593" fmla="*/ 541197 h 5715909"/>
              <a:gd name="connsiteX3594" fmla="*/ 2716304 w 5355892"/>
              <a:gd name="connsiteY3594" fmla="*/ 536010 h 5715909"/>
              <a:gd name="connsiteX3595" fmla="*/ 2715638 w 5355892"/>
              <a:gd name="connsiteY3595" fmla="*/ 533799 h 5715909"/>
              <a:gd name="connsiteX3596" fmla="*/ 2718348 w 5355892"/>
              <a:gd name="connsiteY3596" fmla="*/ 535200 h 5715909"/>
              <a:gd name="connsiteX3597" fmla="*/ 2728742 w 5355892"/>
              <a:gd name="connsiteY3597" fmla="*/ 531094 h 5715909"/>
              <a:gd name="connsiteX3598" fmla="*/ 2728944 w 5355892"/>
              <a:gd name="connsiteY3598" fmla="*/ 528651 h 5715909"/>
              <a:gd name="connsiteX3599" fmla="*/ 2725784 w 5355892"/>
              <a:gd name="connsiteY3599" fmla="*/ 515665 h 5715909"/>
              <a:gd name="connsiteX3600" fmla="*/ 2737365 w 5355892"/>
              <a:gd name="connsiteY3600" fmla="*/ 508366 h 5715909"/>
              <a:gd name="connsiteX3601" fmla="*/ 2784868 w 5355892"/>
              <a:gd name="connsiteY3601" fmla="*/ 448594 h 5715909"/>
              <a:gd name="connsiteX3602" fmla="*/ 2786147 w 5355892"/>
              <a:gd name="connsiteY3602" fmla="*/ 434583 h 5715909"/>
              <a:gd name="connsiteX3603" fmla="*/ 2849439 w 5355892"/>
              <a:gd name="connsiteY3603" fmla="*/ 383443 h 5715909"/>
              <a:gd name="connsiteX3604" fmla="*/ 2848668 w 5355892"/>
              <a:gd name="connsiteY3604" fmla="*/ 369748 h 5715909"/>
              <a:gd name="connsiteX3605" fmla="*/ 2872656 w 5355892"/>
              <a:gd name="connsiteY3605" fmla="*/ 377122 h 5715909"/>
              <a:gd name="connsiteX3606" fmla="*/ 2892332 w 5355892"/>
              <a:gd name="connsiteY3606" fmla="*/ 352005 h 5715909"/>
              <a:gd name="connsiteX3607" fmla="*/ 2894227 w 5355892"/>
              <a:gd name="connsiteY3607" fmla="*/ 326850 h 5715909"/>
              <a:gd name="connsiteX3608" fmla="*/ 2907244 w 5355892"/>
              <a:gd name="connsiteY3608" fmla="*/ 330381 h 5715909"/>
              <a:gd name="connsiteX3609" fmla="*/ 2936559 w 5355892"/>
              <a:gd name="connsiteY3609" fmla="*/ 314835 h 5715909"/>
              <a:gd name="connsiteX3610" fmla="*/ 2949366 w 5355892"/>
              <a:gd name="connsiteY3610" fmla="*/ 285245 h 5715909"/>
              <a:gd name="connsiteX3611" fmla="*/ 3068727 w 5355892"/>
              <a:gd name="connsiteY3611" fmla="*/ 231032 h 5715909"/>
              <a:gd name="connsiteX3612" fmla="*/ 3072080 w 5355892"/>
              <a:gd name="connsiteY3612" fmla="*/ 229639 h 5715909"/>
              <a:gd name="connsiteX3613" fmla="*/ 3063824 w 5355892"/>
              <a:gd name="connsiteY3613" fmla="*/ 253195 h 5715909"/>
              <a:gd name="connsiteX3614" fmla="*/ 3038904 w 5355892"/>
              <a:gd name="connsiteY3614" fmla="*/ 274282 h 5715909"/>
              <a:gd name="connsiteX3615" fmla="*/ 3052029 w 5355892"/>
              <a:gd name="connsiteY3615" fmla="*/ 294371 h 5715909"/>
              <a:gd name="connsiteX3616" fmla="*/ 3105838 w 5355892"/>
              <a:gd name="connsiteY3616" fmla="*/ 258495 h 5715909"/>
              <a:gd name="connsiteX3617" fmla="*/ 3136642 w 5355892"/>
              <a:gd name="connsiteY3617" fmla="*/ 262059 h 5715909"/>
              <a:gd name="connsiteX3618" fmla="*/ 3072581 w 5355892"/>
              <a:gd name="connsiteY3618" fmla="*/ 299507 h 5715909"/>
              <a:gd name="connsiteX3619" fmla="*/ 3079553 w 5355892"/>
              <a:gd name="connsiteY3619" fmla="*/ 320539 h 5715909"/>
              <a:gd name="connsiteX3620" fmla="*/ 3089803 w 5355892"/>
              <a:gd name="connsiteY3620" fmla="*/ 318968 h 5715909"/>
              <a:gd name="connsiteX3621" fmla="*/ 3089856 w 5355892"/>
              <a:gd name="connsiteY3621" fmla="*/ 327249 h 5715909"/>
              <a:gd name="connsiteX3622" fmla="*/ 3100160 w 5355892"/>
              <a:gd name="connsiteY3622" fmla="*/ 333956 h 5715909"/>
              <a:gd name="connsiteX3623" fmla="*/ 3114404 w 5355892"/>
              <a:gd name="connsiteY3623" fmla="*/ 315195 h 5715909"/>
              <a:gd name="connsiteX3624" fmla="*/ 3124814 w 5355892"/>
              <a:gd name="connsiteY3624" fmla="*/ 338466 h 5715909"/>
              <a:gd name="connsiteX3625" fmla="*/ 3149517 w 5355892"/>
              <a:gd name="connsiteY3625" fmla="*/ 351252 h 5715909"/>
              <a:gd name="connsiteX3626" fmla="*/ 3137217 w 5355892"/>
              <a:gd name="connsiteY3626" fmla="*/ 353139 h 5715909"/>
              <a:gd name="connsiteX3627" fmla="*/ 3122096 w 5355892"/>
              <a:gd name="connsiteY3627" fmla="*/ 341643 h 5715909"/>
              <a:gd name="connsiteX3628" fmla="*/ 3126249 w 5355892"/>
              <a:gd name="connsiteY3628" fmla="*/ 349296 h 5715909"/>
              <a:gd name="connsiteX3629" fmla="*/ 3109130 w 5355892"/>
              <a:gd name="connsiteY3629" fmla="*/ 346393 h 5715909"/>
              <a:gd name="connsiteX3630" fmla="*/ 3122201 w 5355892"/>
              <a:gd name="connsiteY3630" fmla="*/ 358203 h 5715909"/>
              <a:gd name="connsiteX3631" fmla="*/ 3122359 w 5355892"/>
              <a:gd name="connsiteY3631" fmla="*/ 383043 h 5715909"/>
              <a:gd name="connsiteX3632" fmla="*/ 3096319 w 5355892"/>
              <a:gd name="connsiteY3632" fmla="*/ 375983 h 5715909"/>
              <a:gd name="connsiteX3633" fmla="*/ 3057475 w 5355892"/>
              <a:gd name="connsiteY3633" fmla="*/ 398514 h 5715909"/>
              <a:gd name="connsiteX3634" fmla="*/ 3054145 w 5355892"/>
              <a:gd name="connsiteY3634" fmla="*/ 412839 h 5715909"/>
              <a:gd name="connsiteX3635" fmla="*/ 3052708 w 5355892"/>
              <a:gd name="connsiteY3635" fmla="*/ 402008 h 5715909"/>
              <a:gd name="connsiteX3636" fmla="*/ 3032925 w 5355892"/>
              <a:gd name="connsiteY3636" fmla="*/ 410566 h 5715909"/>
              <a:gd name="connsiteX3637" fmla="*/ 3046715 w 5355892"/>
              <a:gd name="connsiteY3637" fmla="*/ 427790 h 5715909"/>
              <a:gd name="connsiteX3638" fmla="*/ 3039900 w 5355892"/>
              <a:gd name="connsiteY3638" fmla="*/ 431597 h 5715909"/>
              <a:gd name="connsiteX3639" fmla="*/ 3035026 w 5355892"/>
              <a:gd name="connsiteY3639" fmla="*/ 418531 h 5715909"/>
              <a:gd name="connsiteX3640" fmla="*/ 3030262 w 5355892"/>
              <a:gd name="connsiteY3640" fmla="*/ 422025 h 5715909"/>
              <a:gd name="connsiteX3641" fmla="*/ 3036465 w 5355892"/>
              <a:gd name="connsiteY3641" fmla="*/ 429361 h 5715909"/>
              <a:gd name="connsiteX3642" fmla="*/ 2999055 w 5355892"/>
              <a:gd name="connsiteY3642" fmla="*/ 462723 h 5715909"/>
              <a:gd name="connsiteX3643" fmla="*/ 2986808 w 5355892"/>
              <a:gd name="connsiteY3643" fmla="*/ 472888 h 5715909"/>
              <a:gd name="connsiteX3644" fmla="*/ 2993009 w 5355892"/>
              <a:gd name="connsiteY3644" fmla="*/ 480226 h 5715909"/>
              <a:gd name="connsiteX3645" fmla="*/ 2963082 w 5355892"/>
              <a:gd name="connsiteY3645" fmla="*/ 506914 h 5715909"/>
              <a:gd name="connsiteX3646" fmla="*/ 2952778 w 5355892"/>
              <a:gd name="connsiteY3646" fmla="*/ 500205 h 5715909"/>
              <a:gd name="connsiteX3647" fmla="*/ 2912038 w 5355892"/>
              <a:gd name="connsiteY3647" fmla="*/ 547891 h 5715909"/>
              <a:gd name="connsiteX3648" fmla="*/ 2916192 w 5355892"/>
              <a:gd name="connsiteY3648" fmla="*/ 555542 h 5715909"/>
              <a:gd name="connsiteX3649" fmla="*/ 2921010 w 5355892"/>
              <a:gd name="connsiteY3649" fmla="*/ 560330 h 5715909"/>
              <a:gd name="connsiteX3650" fmla="*/ 2923673 w 5355892"/>
              <a:gd name="connsiteY3650" fmla="*/ 548871 h 5715909"/>
              <a:gd name="connsiteX3651" fmla="*/ 2933261 w 5355892"/>
              <a:gd name="connsiteY3651" fmla="*/ 550165 h 5715909"/>
              <a:gd name="connsiteX3652" fmla="*/ 2911635 w 5355892"/>
              <a:gd name="connsiteY3652" fmla="*/ 592154 h 5715909"/>
              <a:gd name="connsiteX3653" fmla="*/ 2921937 w 5355892"/>
              <a:gd name="connsiteY3653" fmla="*/ 598863 h 5715909"/>
              <a:gd name="connsiteX3654" fmla="*/ 2901701 w 5355892"/>
              <a:gd name="connsiteY3654" fmla="*/ 643406 h 5715909"/>
              <a:gd name="connsiteX3655" fmla="*/ 2910790 w 5355892"/>
              <a:gd name="connsiteY3655" fmla="*/ 647882 h 5715909"/>
              <a:gd name="connsiteX3656" fmla="*/ 2916986 w 5355892"/>
              <a:gd name="connsiteY3656" fmla="*/ 651790 h 5715909"/>
              <a:gd name="connsiteX3657" fmla="*/ 2925504 w 5355892"/>
              <a:gd name="connsiteY3657" fmla="*/ 646263 h 5715909"/>
              <a:gd name="connsiteX3658" fmla="*/ 2929962 w 5355892"/>
              <a:gd name="connsiteY3658" fmla="*/ 645921 h 5715909"/>
              <a:gd name="connsiteX3659" fmla="*/ 2935711 w 5355892"/>
              <a:gd name="connsiteY3659" fmla="*/ 640608 h 5715909"/>
              <a:gd name="connsiteX3660" fmla="*/ 2943314 w 5355892"/>
              <a:gd name="connsiteY3660" fmla="*/ 625977 h 5715909"/>
              <a:gd name="connsiteX3661" fmla="*/ 2958224 w 5355892"/>
              <a:gd name="connsiteY3661" fmla="*/ 604351 h 5715909"/>
              <a:gd name="connsiteX3662" fmla="*/ 2992921 w 5355892"/>
              <a:gd name="connsiteY3662" fmla="*/ 574169 h 5715909"/>
              <a:gd name="connsiteX3663" fmla="*/ 3033098 w 5355892"/>
              <a:gd name="connsiteY3663" fmla="*/ 545906 h 5715909"/>
              <a:gd name="connsiteX3664" fmla="*/ 3035762 w 5355892"/>
              <a:gd name="connsiteY3664" fmla="*/ 534450 h 5715909"/>
              <a:gd name="connsiteX3665" fmla="*/ 3045347 w 5355892"/>
              <a:gd name="connsiteY3665" fmla="*/ 535744 h 5715909"/>
              <a:gd name="connsiteX3666" fmla="*/ 3061537 w 5355892"/>
              <a:gd name="connsiteY3666" fmla="*/ 500110 h 5715909"/>
              <a:gd name="connsiteX3667" fmla="*/ 3166495 w 5355892"/>
              <a:gd name="connsiteY3667" fmla="*/ 439817 h 5715909"/>
              <a:gd name="connsiteX3668" fmla="*/ 3173923 w 5355892"/>
              <a:gd name="connsiteY3668" fmla="*/ 424865 h 5715909"/>
              <a:gd name="connsiteX3669" fmla="*/ 3194476 w 5355892"/>
              <a:gd name="connsiteY3669" fmla="*/ 430002 h 5715909"/>
              <a:gd name="connsiteX3670" fmla="*/ 3145537 w 5355892"/>
              <a:gd name="connsiteY3670" fmla="*/ 478944 h 5715909"/>
              <a:gd name="connsiteX3671" fmla="*/ 3153070 w 5355892"/>
              <a:gd name="connsiteY3671" fmla="*/ 480552 h 5715909"/>
              <a:gd name="connsiteX3672" fmla="*/ 3103973 w 5355892"/>
              <a:gd name="connsiteY3672" fmla="*/ 504653 h 5715909"/>
              <a:gd name="connsiteX3673" fmla="*/ 3049446 w 5355892"/>
              <a:gd name="connsiteY3673" fmla="*/ 535115 h 5715909"/>
              <a:gd name="connsiteX3674" fmla="*/ 3033148 w 5355892"/>
              <a:gd name="connsiteY3674" fmla="*/ 554188 h 5715909"/>
              <a:gd name="connsiteX3675" fmla="*/ 3042069 w 5355892"/>
              <a:gd name="connsiteY3675" fmla="*/ 558345 h 5715909"/>
              <a:gd name="connsiteX3676" fmla="*/ 3003234 w 5355892"/>
              <a:gd name="connsiteY3676" fmla="*/ 609537 h 5715909"/>
              <a:gd name="connsiteX3677" fmla="*/ 2989574 w 5355892"/>
              <a:gd name="connsiteY3677" fmla="*/ 626417 h 5715909"/>
              <a:gd name="connsiteX3678" fmla="*/ 2989246 w 5355892"/>
              <a:gd name="connsiteY3678" fmla="*/ 626333 h 5715909"/>
              <a:gd name="connsiteX3679" fmla="*/ 2989195 w 5355892"/>
              <a:gd name="connsiteY3679" fmla="*/ 626885 h 5715909"/>
              <a:gd name="connsiteX3680" fmla="*/ 2963358 w 5355892"/>
              <a:gd name="connsiteY3680" fmla="*/ 658815 h 5715909"/>
              <a:gd name="connsiteX3681" fmla="*/ 2988678 w 5355892"/>
              <a:gd name="connsiteY3681" fmla="*/ 660461 h 5715909"/>
              <a:gd name="connsiteX3682" fmla="*/ 3006920 w 5355892"/>
              <a:gd name="connsiteY3682" fmla="*/ 624512 h 5715909"/>
              <a:gd name="connsiteX3683" fmla="*/ 3038843 w 5355892"/>
              <a:gd name="connsiteY3683" fmla="*/ 589229 h 5715909"/>
              <a:gd name="connsiteX3684" fmla="*/ 3065390 w 5355892"/>
              <a:gd name="connsiteY3684" fmla="*/ 568584 h 5715909"/>
              <a:gd name="connsiteX3685" fmla="*/ 3110896 w 5355892"/>
              <a:gd name="connsiteY3685" fmla="*/ 517406 h 5715909"/>
              <a:gd name="connsiteX3686" fmla="*/ 3174955 w 5355892"/>
              <a:gd name="connsiteY3686" fmla="*/ 479959 h 5715909"/>
              <a:gd name="connsiteX3687" fmla="*/ 3060639 w 5355892"/>
              <a:gd name="connsiteY3687" fmla="*/ 579455 h 5715909"/>
              <a:gd name="connsiteX3688" fmla="*/ 3034752 w 5355892"/>
              <a:gd name="connsiteY3688" fmla="*/ 614413 h 5715909"/>
              <a:gd name="connsiteX3689" fmla="*/ 3045597 w 5355892"/>
              <a:gd name="connsiteY3689" fmla="*/ 615841 h 5715909"/>
              <a:gd name="connsiteX3690" fmla="*/ 3035489 w 5355892"/>
              <a:gd name="connsiteY3690" fmla="*/ 618793 h 5715909"/>
              <a:gd name="connsiteX3691" fmla="*/ 3029780 w 5355892"/>
              <a:gd name="connsiteY3691" fmla="*/ 620275 h 5715909"/>
              <a:gd name="connsiteX3692" fmla="*/ 3014172 w 5355892"/>
              <a:gd name="connsiteY3692" fmla="*/ 635831 h 5715909"/>
              <a:gd name="connsiteX3693" fmla="*/ 2996159 w 5355892"/>
              <a:gd name="connsiteY3693" fmla="*/ 653788 h 5715909"/>
              <a:gd name="connsiteX3694" fmla="*/ 2996212 w 5355892"/>
              <a:gd name="connsiteY3694" fmla="*/ 662068 h 5715909"/>
              <a:gd name="connsiteX3695" fmla="*/ 2939123 w 5355892"/>
              <a:gd name="connsiteY3695" fmla="*/ 720547 h 5715909"/>
              <a:gd name="connsiteX3696" fmla="*/ 2963464 w 5355892"/>
              <a:gd name="connsiteY3696" fmla="*/ 675376 h 5715909"/>
              <a:gd name="connsiteX3697" fmla="*/ 2955576 w 5355892"/>
              <a:gd name="connsiteY3697" fmla="*/ 683206 h 5715909"/>
              <a:gd name="connsiteX3698" fmla="*/ 2956056 w 5355892"/>
              <a:gd name="connsiteY3698" fmla="*/ 687717 h 5715909"/>
              <a:gd name="connsiteX3699" fmla="*/ 2951364 w 5355892"/>
              <a:gd name="connsiteY3699" fmla="*/ 687387 h 5715909"/>
              <a:gd name="connsiteX3700" fmla="*/ 2940013 w 5355892"/>
              <a:gd name="connsiteY3700" fmla="*/ 698655 h 5715909"/>
              <a:gd name="connsiteX3701" fmla="*/ 2925202 w 5355892"/>
              <a:gd name="connsiteY3701" fmla="*/ 730227 h 5715909"/>
              <a:gd name="connsiteX3702" fmla="*/ 2932166 w 5355892"/>
              <a:gd name="connsiteY3702" fmla="*/ 729628 h 5715909"/>
              <a:gd name="connsiteX3703" fmla="*/ 2926255 w 5355892"/>
              <a:gd name="connsiteY3703" fmla="*/ 738768 h 5715909"/>
              <a:gd name="connsiteX3704" fmla="*/ 2909958 w 5355892"/>
              <a:gd name="connsiteY3704" fmla="*/ 746784 h 5715909"/>
              <a:gd name="connsiteX3705" fmla="*/ 2898922 w 5355892"/>
              <a:gd name="connsiteY3705" fmla="*/ 758480 h 5715909"/>
              <a:gd name="connsiteX3706" fmla="*/ 2884858 w 5355892"/>
              <a:gd name="connsiteY3706" fmla="*/ 792407 h 5715909"/>
              <a:gd name="connsiteX3707" fmla="*/ 2866616 w 5355892"/>
              <a:gd name="connsiteY3707" fmla="*/ 828354 h 5715909"/>
              <a:gd name="connsiteX3708" fmla="*/ 2856030 w 5355892"/>
              <a:gd name="connsiteY3708" fmla="*/ 846584 h 5715909"/>
              <a:gd name="connsiteX3709" fmla="*/ 2861321 w 5355892"/>
              <a:gd name="connsiteY3709" fmla="*/ 846204 h 5715909"/>
              <a:gd name="connsiteX3710" fmla="*/ 2859554 w 5355892"/>
              <a:gd name="connsiteY3710" fmla="*/ 850993 h 5715909"/>
              <a:gd name="connsiteX3711" fmla="*/ 2853185 w 5355892"/>
              <a:gd name="connsiteY3711" fmla="*/ 851484 h 5715909"/>
              <a:gd name="connsiteX3712" fmla="*/ 2851354 w 5355892"/>
              <a:gd name="connsiteY3712" fmla="*/ 854636 h 5715909"/>
              <a:gd name="connsiteX3713" fmla="*/ 2853003 w 5355892"/>
              <a:gd name="connsiteY3713" fmla="*/ 855984 h 5715909"/>
              <a:gd name="connsiteX3714" fmla="*/ 2851871 w 5355892"/>
              <a:gd name="connsiteY3714" fmla="*/ 856513 h 5715909"/>
              <a:gd name="connsiteX3715" fmla="*/ 2850802 w 5355892"/>
              <a:gd name="connsiteY3715" fmla="*/ 855583 h 5715909"/>
              <a:gd name="connsiteX3716" fmla="*/ 2850546 w 5355892"/>
              <a:gd name="connsiteY3716" fmla="*/ 856026 h 5715909"/>
              <a:gd name="connsiteX3717" fmla="*/ 2842614 w 5355892"/>
              <a:gd name="connsiteY3717" fmla="*/ 883174 h 5715909"/>
              <a:gd name="connsiteX3718" fmla="*/ 2850463 w 5355892"/>
              <a:gd name="connsiteY3718" fmla="*/ 877698 h 5715909"/>
              <a:gd name="connsiteX3719" fmla="*/ 2854013 w 5355892"/>
              <a:gd name="connsiteY3719" fmla="*/ 876519 h 5715909"/>
              <a:gd name="connsiteX3720" fmla="*/ 2862999 w 5355892"/>
              <a:gd name="connsiteY3720" fmla="*/ 851355 h 5715909"/>
              <a:gd name="connsiteX3721" fmla="*/ 2914839 w 5355892"/>
              <a:gd name="connsiteY3721" fmla="*/ 773998 h 5715909"/>
              <a:gd name="connsiteX3722" fmla="*/ 2892448 w 5355892"/>
              <a:gd name="connsiteY3722" fmla="*/ 829920 h 5715909"/>
              <a:gd name="connsiteX3723" fmla="*/ 2874479 w 5355892"/>
              <a:gd name="connsiteY3723" fmla="*/ 869713 h 5715909"/>
              <a:gd name="connsiteX3724" fmla="*/ 2880324 w 5355892"/>
              <a:gd name="connsiteY3724" fmla="*/ 867768 h 5715909"/>
              <a:gd name="connsiteX3725" fmla="*/ 2887755 w 5355892"/>
              <a:gd name="connsiteY3725" fmla="*/ 852814 h 5715909"/>
              <a:gd name="connsiteX3726" fmla="*/ 2898070 w 5355892"/>
              <a:gd name="connsiteY3726" fmla="*/ 861592 h 5715909"/>
              <a:gd name="connsiteX3727" fmla="*/ 2904367 w 5355892"/>
              <a:gd name="connsiteY3727" fmla="*/ 859354 h 5715909"/>
              <a:gd name="connsiteX3728" fmla="*/ 2898962 w 5355892"/>
              <a:gd name="connsiteY3728" fmla="*/ 859310 h 5715909"/>
              <a:gd name="connsiteX3729" fmla="*/ 2894756 w 5355892"/>
              <a:gd name="connsiteY3729" fmla="*/ 843379 h 5715909"/>
              <a:gd name="connsiteX3730" fmla="*/ 2907530 w 5355892"/>
              <a:gd name="connsiteY3730" fmla="*/ 835206 h 5715909"/>
              <a:gd name="connsiteX3731" fmla="*/ 2907947 w 5355892"/>
              <a:gd name="connsiteY3731" fmla="*/ 834573 h 5715909"/>
              <a:gd name="connsiteX3732" fmla="*/ 2902679 w 5355892"/>
              <a:gd name="connsiteY3732" fmla="*/ 837227 h 5715909"/>
              <a:gd name="connsiteX3733" fmla="*/ 2910501 w 5355892"/>
              <a:gd name="connsiteY3733" fmla="*/ 830711 h 5715909"/>
              <a:gd name="connsiteX3734" fmla="*/ 2915151 w 5355892"/>
              <a:gd name="connsiteY3734" fmla="*/ 823675 h 5715909"/>
              <a:gd name="connsiteX3735" fmla="*/ 2919880 w 5355892"/>
              <a:gd name="connsiteY3735" fmla="*/ 827786 h 5715909"/>
              <a:gd name="connsiteX3736" fmla="*/ 2920206 w 5355892"/>
              <a:gd name="connsiteY3736" fmla="*/ 829062 h 5715909"/>
              <a:gd name="connsiteX3737" fmla="*/ 2925982 w 5355892"/>
              <a:gd name="connsiteY3737" fmla="*/ 830852 h 5715909"/>
              <a:gd name="connsiteX3738" fmla="*/ 2922552 w 5355892"/>
              <a:gd name="connsiteY3738" fmla="*/ 833392 h 5715909"/>
              <a:gd name="connsiteX3739" fmla="*/ 2921323 w 5355892"/>
              <a:gd name="connsiteY3739" fmla="*/ 833468 h 5715909"/>
              <a:gd name="connsiteX3740" fmla="*/ 2922073 w 5355892"/>
              <a:gd name="connsiteY3740" fmla="*/ 836428 h 5715909"/>
              <a:gd name="connsiteX3741" fmla="*/ 2974289 w 5355892"/>
              <a:gd name="connsiteY3741" fmla="*/ 764883 h 5715909"/>
              <a:gd name="connsiteX3742" fmla="*/ 2963374 w 5355892"/>
              <a:gd name="connsiteY3742" fmla="*/ 769319 h 5715909"/>
              <a:gd name="connsiteX3743" fmla="*/ 2976288 w 5355892"/>
              <a:gd name="connsiteY3743" fmla="*/ 756288 h 5715909"/>
              <a:gd name="connsiteX3744" fmla="*/ 2974956 w 5355892"/>
              <a:gd name="connsiteY3744" fmla="*/ 762019 h 5715909"/>
              <a:gd name="connsiteX3745" fmla="*/ 3006214 w 5355892"/>
              <a:gd name="connsiteY3745" fmla="*/ 729599 h 5715909"/>
              <a:gd name="connsiteX3746" fmla="*/ 2991811 w 5355892"/>
              <a:gd name="connsiteY3746" fmla="*/ 723520 h 5715909"/>
              <a:gd name="connsiteX3747" fmla="*/ 3076830 w 5355892"/>
              <a:gd name="connsiteY3747" fmla="*/ 646947 h 5715909"/>
              <a:gd name="connsiteX3748" fmla="*/ 3093283 w 5355892"/>
              <a:gd name="connsiteY3748" fmla="*/ 652712 h 5715909"/>
              <a:gd name="connsiteX3749" fmla="*/ 3105531 w 5355892"/>
              <a:gd name="connsiteY3749" fmla="*/ 642546 h 5715909"/>
              <a:gd name="connsiteX3750" fmla="*/ 3107424 w 5355892"/>
              <a:gd name="connsiteY3750" fmla="*/ 617393 h 5715909"/>
              <a:gd name="connsiteX3751" fmla="*/ 3168207 w 5355892"/>
              <a:gd name="connsiteY3751" fmla="*/ 602548 h 5715909"/>
              <a:gd name="connsiteX3752" fmla="*/ 3162827 w 5355892"/>
              <a:gd name="connsiteY3752" fmla="*/ 617186 h 5715909"/>
              <a:gd name="connsiteX3753" fmla="*/ 3184713 w 5355892"/>
              <a:gd name="connsiteY3753" fmla="*/ 616594 h 5715909"/>
              <a:gd name="connsiteX3754" fmla="*/ 3178509 w 5355892"/>
              <a:gd name="connsiteY3754" fmla="*/ 609256 h 5715909"/>
              <a:gd name="connsiteX3755" fmla="*/ 3322980 w 5355892"/>
              <a:gd name="connsiteY3755" fmla="*/ 523569 h 5715909"/>
              <a:gd name="connsiteX3756" fmla="*/ 3233144 w 5355892"/>
              <a:gd name="connsiteY3756" fmla="*/ 595356 h 5715909"/>
              <a:gd name="connsiteX3757" fmla="*/ 3178772 w 5355892"/>
              <a:gd name="connsiteY3757" fmla="*/ 650657 h 5715909"/>
              <a:gd name="connsiteX3758" fmla="*/ 3206702 w 5355892"/>
              <a:gd name="connsiteY3758" fmla="*/ 632562 h 5715909"/>
              <a:gd name="connsiteX3759" fmla="*/ 3295206 w 5355892"/>
              <a:gd name="connsiteY3759" fmla="*/ 566503 h 5715909"/>
              <a:gd name="connsiteX3760" fmla="*/ 3321804 w 5355892"/>
              <a:gd name="connsiteY3760" fmla="*/ 554139 h 5715909"/>
              <a:gd name="connsiteX3761" fmla="*/ 3345739 w 5355892"/>
              <a:gd name="connsiteY3761" fmla="*/ 553231 h 5715909"/>
              <a:gd name="connsiteX3762" fmla="*/ 3281066 w 5355892"/>
              <a:gd name="connsiteY3762" fmla="*/ 601822 h 5715909"/>
              <a:gd name="connsiteX3763" fmla="*/ 3261282 w 5355892"/>
              <a:gd name="connsiteY3763" fmla="*/ 610380 h 5715909"/>
              <a:gd name="connsiteX3764" fmla="*/ 3279120 w 5355892"/>
              <a:gd name="connsiteY3764" fmla="*/ 618696 h 5715909"/>
              <a:gd name="connsiteX3765" fmla="*/ 3287266 w 5355892"/>
              <a:gd name="connsiteY3765" fmla="*/ 609160 h 5715909"/>
              <a:gd name="connsiteX3766" fmla="*/ 3300953 w 5355892"/>
              <a:gd name="connsiteY3766" fmla="*/ 609825 h 5715909"/>
              <a:gd name="connsiteX3767" fmla="*/ 3303108 w 5355892"/>
              <a:gd name="connsiteY3767" fmla="*/ 626071 h 5715909"/>
              <a:gd name="connsiteX3768" fmla="*/ 3311306 w 5355892"/>
              <a:gd name="connsiteY3768" fmla="*/ 624813 h 5715909"/>
              <a:gd name="connsiteX3769" fmla="*/ 3305052 w 5355892"/>
              <a:gd name="connsiteY3769" fmla="*/ 609196 h 5715909"/>
              <a:gd name="connsiteX3770" fmla="*/ 3318020 w 5355892"/>
              <a:gd name="connsiteY3770" fmla="*/ 604445 h 5715909"/>
              <a:gd name="connsiteX3771" fmla="*/ 3348103 w 5355892"/>
              <a:gd name="connsiteY3771" fmla="*/ 602597 h 5715909"/>
              <a:gd name="connsiteX3772" fmla="*/ 3328935 w 5355892"/>
              <a:gd name="connsiteY3772" fmla="*/ 600010 h 5715909"/>
              <a:gd name="connsiteX3773" fmla="*/ 3322015 w 5355892"/>
              <a:gd name="connsiteY3773" fmla="*/ 587258 h 5715909"/>
              <a:gd name="connsiteX3774" fmla="*/ 3354763 w 5355892"/>
              <a:gd name="connsiteY3774" fmla="*/ 573950 h 5715909"/>
              <a:gd name="connsiteX3775" fmla="*/ 3381467 w 5355892"/>
              <a:gd name="connsiteY3775" fmla="*/ 578142 h 5715909"/>
              <a:gd name="connsiteX3776" fmla="*/ 3369832 w 5355892"/>
              <a:gd name="connsiteY3776" fmla="*/ 577162 h 5715909"/>
              <a:gd name="connsiteX3777" fmla="*/ 3388231 w 5355892"/>
              <a:gd name="connsiteY3777" fmla="*/ 566056 h 5715909"/>
              <a:gd name="connsiteX3778" fmla="*/ 3412164 w 5355892"/>
              <a:gd name="connsiteY3778" fmla="*/ 565149 h 5715909"/>
              <a:gd name="connsiteX3779" fmla="*/ 3427901 w 5355892"/>
              <a:gd name="connsiteY3779" fmla="*/ 565499 h 5715909"/>
              <a:gd name="connsiteX3780" fmla="*/ 3517944 w 5355892"/>
              <a:gd name="connsiteY3780" fmla="*/ 526832 h 5715909"/>
              <a:gd name="connsiteX3781" fmla="*/ 3532348 w 5355892"/>
              <a:gd name="connsiteY3781" fmla="*/ 532912 h 5715909"/>
              <a:gd name="connsiteX3782" fmla="*/ 3554231 w 5355892"/>
              <a:gd name="connsiteY3782" fmla="*/ 532319 h 5715909"/>
              <a:gd name="connsiteX3783" fmla="*/ 3567145 w 5355892"/>
              <a:gd name="connsiteY3783" fmla="*/ 519289 h 5715909"/>
              <a:gd name="connsiteX3784" fmla="*/ 3584493 w 5355892"/>
              <a:gd name="connsiteY3784" fmla="*/ 518010 h 5715909"/>
              <a:gd name="connsiteX3785" fmla="*/ 3597898 w 5355892"/>
              <a:gd name="connsiteY3785" fmla="*/ 516935 h 5715909"/>
              <a:gd name="connsiteX3786" fmla="*/ 3602708 w 5355892"/>
              <a:gd name="connsiteY3786" fmla="*/ 514904 h 5715909"/>
              <a:gd name="connsiteX3787" fmla="*/ 3612779 w 5355892"/>
              <a:gd name="connsiteY3787" fmla="*/ 513123 h 5715909"/>
              <a:gd name="connsiteX3788" fmla="*/ 3613629 w 5355892"/>
              <a:gd name="connsiteY3788" fmla="*/ 511489 h 5715909"/>
              <a:gd name="connsiteX3789" fmla="*/ 3622220 w 5355892"/>
              <a:gd name="connsiteY3789" fmla="*/ 510873 h 5715909"/>
              <a:gd name="connsiteX3790" fmla="*/ 3621817 w 5355892"/>
              <a:gd name="connsiteY3790" fmla="*/ 511523 h 5715909"/>
              <a:gd name="connsiteX3791" fmla="*/ 3634173 w 5355892"/>
              <a:gd name="connsiteY3791" fmla="*/ 509337 h 5715909"/>
              <a:gd name="connsiteX3792" fmla="*/ 3699766 w 5355892"/>
              <a:gd name="connsiteY3792" fmla="*/ 488467 h 5715909"/>
              <a:gd name="connsiteX3793" fmla="*/ 3841557 w 5355892"/>
              <a:gd name="connsiteY3793" fmla="*/ 447328 h 5715909"/>
              <a:gd name="connsiteX3794" fmla="*/ 3834406 w 5355892"/>
              <a:gd name="connsiteY3794" fmla="*/ 438379 h 5715909"/>
              <a:gd name="connsiteX3795" fmla="*/ 3867574 w 5355892"/>
              <a:gd name="connsiteY3795" fmla="*/ 443454 h 5715909"/>
              <a:gd name="connsiteX3796" fmla="*/ 3913813 w 5355892"/>
              <a:gd name="connsiteY3796" fmla="*/ 430040 h 5715909"/>
              <a:gd name="connsiteX3797" fmla="*/ 3928483 w 5355892"/>
              <a:gd name="connsiteY3797" fmla="*/ 440481 h 5715909"/>
              <a:gd name="connsiteX3798" fmla="*/ 3934033 w 5355892"/>
              <a:gd name="connsiteY3798" fmla="*/ 420498 h 5715909"/>
              <a:gd name="connsiteX3799" fmla="*/ 3943278 w 5355892"/>
              <a:gd name="connsiteY3799" fmla="*/ 417816 h 5715909"/>
              <a:gd name="connsiteX3800" fmla="*/ 3968063 w 5355892"/>
              <a:gd name="connsiteY3800" fmla="*/ 423486 h 5715909"/>
              <a:gd name="connsiteX3801" fmla="*/ 3963131 w 5355892"/>
              <a:gd name="connsiteY3801" fmla="*/ 415729 h 5715909"/>
              <a:gd name="connsiteX3802" fmla="*/ 3964856 w 5355892"/>
              <a:gd name="connsiteY3802" fmla="*/ 411554 h 5715909"/>
              <a:gd name="connsiteX3803" fmla="*/ 4034645 w 5355892"/>
              <a:gd name="connsiteY3803" fmla="*/ 413356 h 5715909"/>
              <a:gd name="connsiteX3804" fmla="*/ 4035014 w 5355892"/>
              <a:gd name="connsiteY3804" fmla="*/ 405900 h 5715909"/>
              <a:gd name="connsiteX3805" fmla="*/ 4108253 w 5355892"/>
              <a:gd name="connsiteY3805" fmla="*/ 399348 h 5715909"/>
              <a:gd name="connsiteX3806" fmla="*/ 4280011 w 5355892"/>
              <a:gd name="connsiteY3806" fmla="*/ 397287 h 5715909"/>
              <a:gd name="connsiteX3807" fmla="*/ 4279888 w 5355892"/>
              <a:gd name="connsiteY3807" fmla="*/ 384461 h 5715909"/>
              <a:gd name="connsiteX3808" fmla="*/ 4298999 w 5355892"/>
              <a:gd name="connsiteY3808" fmla="*/ 397290 h 5715909"/>
              <a:gd name="connsiteX3809" fmla="*/ 4351525 w 5355892"/>
              <a:gd name="connsiteY3809" fmla="*/ 394911 h 5715909"/>
              <a:gd name="connsiteX3810" fmla="*/ 4363487 w 5355892"/>
              <a:gd name="connsiteY3810" fmla="*/ 398789 h 5715909"/>
              <a:gd name="connsiteX3811" fmla="*/ 4366938 w 5355892"/>
              <a:gd name="connsiteY3811" fmla="*/ 390441 h 5715909"/>
              <a:gd name="connsiteX3812" fmla="*/ 4349675 w 5355892"/>
              <a:gd name="connsiteY3812" fmla="*/ 386261 h 5715909"/>
              <a:gd name="connsiteX3813" fmla="*/ 4373967 w 5355892"/>
              <a:gd name="connsiteY3813" fmla="*/ 386562 h 5715909"/>
              <a:gd name="connsiteX3814" fmla="*/ 4374951 w 5355892"/>
              <a:gd name="connsiteY3814" fmla="*/ 397300 h 5715909"/>
              <a:gd name="connsiteX3815" fmla="*/ 4398380 w 5355892"/>
              <a:gd name="connsiteY3815" fmla="*/ 399690 h 5715909"/>
              <a:gd name="connsiteX3816" fmla="*/ 4389009 w 5355892"/>
              <a:gd name="connsiteY3816" fmla="*/ 389548 h 5715909"/>
              <a:gd name="connsiteX3817" fmla="*/ 4402327 w 5355892"/>
              <a:gd name="connsiteY3817" fmla="*/ 396709 h 5715909"/>
              <a:gd name="connsiteX3818" fmla="*/ 4461509 w 5355892"/>
              <a:gd name="connsiteY3818" fmla="*/ 397909 h 5715909"/>
              <a:gd name="connsiteX3819" fmla="*/ 4499115 w 5355892"/>
              <a:gd name="connsiteY3819" fmla="*/ 405372 h 5715909"/>
              <a:gd name="connsiteX3820" fmla="*/ 4557069 w 5355892"/>
              <a:gd name="connsiteY3820" fmla="*/ 416119 h 5715909"/>
              <a:gd name="connsiteX3821" fmla="*/ 4602937 w 5355892"/>
              <a:gd name="connsiteY3821" fmla="*/ 410162 h 5715909"/>
              <a:gd name="connsiteX3822" fmla="*/ 4698618 w 5355892"/>
              <a:gd name="connsiteY3822" fmla="*/ 441195 h 5715909"/>
              <a:gd name="connsiteX3823" fmla="*/ 4709592 w 5355892"/>
              <a:gd name="connsiteY3823" fmla="*/ 434337 h 5715909"/>
              <a:gd name="connsiteX3824" fmla="*/ 4824263 w 5355892"/>
              <a:gd name="connsiteY3824" fmla="*/ 465374 h 5715909"/>
              <a:gd name="connsiteX3825" fmla="*/ 4821304 w 5355892"/>
              <a:gd name="connsiteY3825" fmla="*/ 479094 h 5715909"/>
              <a:gd name="connsiteX3826" fmla="*/ 4837580 w 5355892"/>
              <a:gd name="connsiteY3826" fmla="*/ 472534 h 5715909"/>
              <a:gd name="connsiteX3827" fmla="*/ 4877900 w 5355892"/>
              <a:gd name="connsiteY3827" fmla="*/ 486558 h 5715909"/>
              <a:gd name="connsiteX3828" fmla="*/ 4859899 w 5355892"/>
              <a:gd name="connsiteY3828" fmla="*/ 497293 h 5715909"/>
              <a:gd name="connsiteX3829" fmla="*/ 4840418 w 5355892"/>
              <a:gd name="connsiteY3829" fmla="*/ 491922 h 5715909"/>
              <a:gd name="connsiteX3830" fmla="*/ 4843747 w 5355892"/>
              <a:gd name="connsiteY3830" fmla="*/ 516678 h 5715909"/>
              <a:gd name="connsiteX3831" fmla="*/ 4805649 w 5355892"/>
              <a:gd name="connsiteY3831" fmla="*/ 503848 h 5715909"/>
              <a:gd name="connsiteX3832" fmla="*/ 4724267 w 5355892"/>
              <a:gd name="connsiteY3832" fmla="*/ 490711 h 5715909"/>
              <a:gd name="connsiteX3833" fmla="*/ 4686660 w 5355892"/>
              <a:gd name="connsiteY3833" fmla="*/ 483249 h 5715909"/>
              <a:gd name="connsiteX3834" fmla="*/ 4626984 w 5355892"/>
              <a:gd name="connsiteY3834" fmla="*/ 476678 h 5715909"/>
              <a:gd name="connsiteX3835" fmla="*/ 4622914 w 5355892"/>
              <a:gd name="connsiteY3835" fmla="*/ 466835 h 5715909"/>
              <a:gd name="connsiteX3836" fmla="*/ 4584937 w 5355892"/>
              <a:gd name="connsiteY3836" fmla="*/ 466829 h 5715909"/>
              <a:gd name="connsiteX3837" fmla="*/ 4541166 w 5355892"/>
              <a:gd name="connsiteY3837" fmla="*/ 461156 h 5715909"/>
              <a:gd name="connsiteX3838" fmla="*/ 4402948 w 5355892"/>
              <a:gd name="connsiteY3838" fmla="*/ 460835 h 5715909"/>
              <a:gd name="connsiteX3839" fmla="*/ 4390490 w 5355892"/>
              <a:gd name="connsiteY3839" fmla="*/ 451587 h 5715909"/>
              <a:gd name="connsiteX3840" fmla="*/ 4396782 w 5355892"/>
              <a:gd name="connsiteY3840" fmla="*/ 462625 h 5715909"/>
              <a:gd name="connsiteX3841" fmla="*/ 4265589 w 5355892"/>
              <a:gd name="connsiteY3841" fmla="*/ 458428 h 5715909"/>
              <a:gd name="connsiteX3842" fmla="*/ 4272125 w 5355892"/>
              <a:gd name="connsiteY3842" fmla="*/ 449182 h 5715909"/>
              <a:gd name="connsiteX3843" fmla="*/ 4235135 w 5355892"/>
              <a:gd name="connsiteY3843" fmla="*/ 459914 h 5715909"/>
              <a:gd name="connsiteX3844" fmla="*/ 4203322 w 5355892"/>
              <a:gd name="connsiteY3844" fmla="*/ 458121 h 5715909"/>
              <a:gd name="connsiteX3845" fmla="*/ 4208994 w 5355892"/>
              <a:gd name="connsiteY3845" fmla="*/ 450963 h 5715909"/>
              <a:gd name="connsiteX3846" fmla="*/ 4182483 w 5355892"/>
              <a:gd name="connsiteY3846" fmla="*/ 449468 h 5715909"/>
              <a:gd name="connsiteX3847" fmla="*/ 4191857 w 5355892"/>
              <a:gd name="connsiteY3847" fmla="*/ 459610 h 5715909"/>
              <a:gd name="connsiteX3848" fmla="*/ 4159182 w 5355892"/>
              <a:gd name="connsiteY3848" fmla="*/ 459905 h 5715909"/>
              <a:gd name="connsiteX3849" fmla="*/ 4175950 w 5355892"/>
              <a:gd name="connsiteY3849" fmla="*/ 458712 h 5715909"/>
              <a:gd name="connsiteX3850" fmla="*/ 4171879 w 5355892"/>
              <a:gd name="connsiteY3850" fmla="*/ 448870 h 5715909"/>
              <a:gd name="connsiteX3851" fmla="*/ 4149070 w 5355892"/>
              <a:gd name="connsiteY3851" fmla="*/ 464672 h 5715909"/>
              <a:gd name="connsiteX3852" fmla="*/ 4145862 w 5355892"/>
              <a:gd name="connsiteY3852" fmla="*/ 452743 h 5715909"/>
              <a:gd name="connsiteX3853" fmla="*/ 4002590 w 5355892"/>
              <a:gd name="connsiteY3853" fmla="*/ 477774 h 5715909"/>
              <a:gd name="connsiteX3854" fmla="*/ 3988781 w 5355892"/>
              <a:gd name="connsiteY3854" fmla="*/ 465247 h 5715909"/>
              <a:gd name="connsiteX3855" fmla="*/ 3966464 w 5355892"/>
              <a:gd name="connsiteY3855" fmla="*/ 486420 h 5715909"/>
              <a:gd name="connsiteX3856" fmla="*/ 3888047 w 5355892"/>
              <a:gd name="connsiteY3856" fmla="*/ 505497 h 5715909"/>
              <a:gd name="connsiteX3857" fmla="*/ 3655014 w 5355892"/>
              <a:gd name="connsiteY3857" fmla="*/ 563921 h 5715909"/>
              <a:gd name="connsiteX3858" fmla="*/ 3514331 w 5355892"/>
              <a:gd name="connsiteY3858" fmla="*/ 628624 h 5715909"/>
              <a:gd name="connsiteX3859" fmla="*/ 3490041 w 5355892"/>
              <a:gd name="connsiteY3859" fmla="*/ 628321 h 5715909"/>
              <a:gd name="connsiteX3860" fmla="*/ 3496331 w 5355892"/>
              <a:gd name="connsiteY3860" fmla="*/ 639359 h 5715909"/>
              <a:gd name="connsiteX3861" fmla="*/ 3456257 w 5355892"/>
              <a:gd name="connsiteY3861" fmla="*/ 650984 h 5715909"/>
              <a:gd name="connsiteX3862" fmla="*/ 3452436 w 5355892"/>
              <a:gd name="connsiteY3862" fmla="*/ 666792 h 5715909"/>
              <a:gd name="connsiteX3863" fmla="*/ 3444914 w 5355892"/>
              <a:gd name="connsiteY3863" fmla="*/ 665300 h 5715909"/>
              <a:gd name="connsiteX3864" fmla="*/ 3369088 w 5355892"/>
              <a:gd name="connsiteY3864" fmla="*/ 724046 h 5715909"/>
              <a:gd name="connsiteX3865" fmla="*/ 3331236 w 5355892"/>
              <a:gd name="connsiteY3865" fmla="*/ 736866 h 5715909"/>
              <a:gd name="connsiteX3866" fmla="*/ 3328382 w 5355892"/>
              <a:gd name="connsiteY3866" fmla="*/ 740683 h 5715909"/>
              <a:gd name="connsiteX3867" fmla="*/ 3329748 w 5355892"/>
              <a:gd name="connsiteY3867" fmla="*/ 742160 h 5715909"/>
              <a:gd name="connsiteX3868" fmla="*/ 3334642 w 5355892"/>
              <a:gd name="connsiteY3868" fmla="*/ 745553 h 5715909"/>
              <a:gd name="connsiteX3869" fmla="*/ 3321781 w 5355892"/>
              <a:gd name="connsiteY3869" fmla="*/ 766864 h 5715909"/>
              <a:gd name="connsiteX3870" fmla="*/ 3325934 w 5355892"/>
              <a:gd name="connsiteY3870" fmla="*/ 774515 h 5715909"/>
              <a:gd name="connsiteX3871" fmla="*/ 3336191 w 5355892"/>
              <a:gd name="connsiteY3871" fmla="*/ 773980 h 5715909"/>
              <a:gd name="connsiteX3872" fmla="*/ 3342196 w 5355892"/>
              <a:gd name="connsiteY3872" fmla="*/ 777289 h 5715909"/>
              <a:gd name="connsiteX3873" fmla="*/ 3343154 w 5355892"/>
              <a:gd name="connsiteY3873" fmla="*/ 776126 h 5715909"/>
              <a:gd name="connsiteX3874" fmla="*/ 3349611 w 5355892"/>
              <a:gd name="connsiteY3874" fmla="*/ 764606 h 5715909"/>
              <a:gd name="connsiteX3875" fmla="*/ 3376953 w 5355892"/>
              <a:gd name="connsiteY3875" fmla="*/ 755067 h 5715909"/>
              <a:gd name="connsiteX3876" fmla="*/ 3389218 w 5355892"/>
              <a:gd name="connsiteY3876" fmla="*/ 747098 h 5715909"/>
              <a:gd name="connsiteX3877" fmla="*/ 3392243 w 5355892"/>
              <a:gd name="connsiteY3877" fmla="*/ 744278 h 5715909"/>
              <a:gd name="connsiteX3878" fmla="*/ 3394522 w 5355892"/>
              <a:gd name="connsiteY3878" fmla="*/ 743655 h 5715909"/>
              <a:gd name="connsiteX3879" fmla="*/ 3400593 w 5355892"/>
              <a:gd name="connsiteY3879" fmla="*/ 739710 h 5715909"/>
              <a:gd name="connsiteX3880" fmla="*/ 3410315 w 5355892"/>
              <a:gd name="connsiteY3880" fmla="*/ 733396 h 5715909"/>
              <a:gd name="connsiteX3881" fmla="*/ 3397571 w 5355892"/>
              <a:gd name="connsiteY3881" fmla="*/ 730561 h 5715909"/>
              <a:gd name="connsiteX3882" fmla="*/ 3436844 w 5355892"/>
              <a:gd name="connsiteY3882" fmla="*/ 696824 h 5715909"/>
              <a:gd name="connsiteX3883" fmla="*/ 3428088 w 5355892"/>
              <a:gd name="connsiteY3883" fmla="*/ 709254 h 5715909"/>
              <a:gd name="connsiteX3884" fmla="*/ 3424672 w 5355892"/>
              <a:gd name="connsiteY3884" fmla="*/ 724200 h 5715909"/>
              <a:gd name="connsiteX3885" fmla="*/ 3451576 w 5355892"/>
              <a:gd name="connsiteY3885" fmla="*/ 714814 h 5715909"/>
              <a:gd name="connsiteX3886" fmla="*/ 3498922 w 5355892"/>
              <a:gd name="connsiteY3886" fmla="*/ 679027 h 5715909"/>
              <a:gd name="connsiteX3887" fmla="*/ 3549473 w 5355892"/>
              <a:gd name="connsiteY3887" fmla="*/ 655175 h 5715909"/>
              <a:gd name="connsiteX3888" fmla="*/ 3584612 w 5355892"/>
              <a:gd name="connsiteY3888" fmla="*/ 635792 h 5715909"/>
              <a:gd name="connsiteX3889" fmla="*/ 3621109 w 5355892"/>
              <a:gd name="connsiteY3889" fmla="*/ 619693 h 5715909"/>
              <a:gd name="connsiteX3890" fmla="*/ 3765984 w 5355892"/>
              <a:gd name="connsiteY3890" fmla="*/ 577659 h 5715909"/>
              <a:gd name="connsiteX3891" fmla="*/ 3764998 w 5355892"/>
              <a:gd name="connsiteY3891" fmla="*/ 566920 h 5715909"/>
              <a:gd name="connsiteX3892" fmla="*/ 3787067 w 5355892"/>
              <a:gd name="connsiteY3892" fmla="*/ 566029 h 5715909"/>
              <a:gd name="connsiteX3893" fmla="*/ 3925408 w 5355892"/>
              <a:gd name="connsiteY3893" fmla="*/ 533241 h 5715909"/>
              <a:gd name="connsiteX3894" fmla="*/ 3932929 w 5355892"/>
              <a:gd name="connsiteY3894" fmla="*/ 534734 h 5715909"/>
              <a:gd name="connsiteX3895" fmla="*/ 3938600 w 5355892"/>
              <a:gd name="connsiteY3895" fmla="*/ 527577 h 5715909"/>
              <a:gd name="connsiteX3896" fmla="*/ 3973001 w 5355892"/>
              <a:gd name="connsiteY3896" fmla="*/ 523107 h 5715909"/>
              <a:gd name="connsiteX3897" fmla="*/ 4078916 w 5355892"/>
              <a:gd name="connsiteY3897" fmla="*/ 516263 h 5715909"/>
              <a:gd name="connsiteX3898" fmla="*/ 4089888 w 5355892"/>
              <a:gd name="connsiteY3898" fmla="*/ 509405 h 5715909"/>
              <a:gd name="connsiteX3899" fmla="*/ 4108506 w 5355892"/>
              <a:gd name="connsiteY3899" fmla="*/ 516865 h 5715909"/>
              <a:gd name="connsiteX3900" fmla="*/ 4142046 w 5355892"/>
              <a:gd name="connsiteY3900" fmla="*/ 514483 h 5715909"/>
              <a:gd name="connsiteX3901" fmla="*/ 4146607 w 5355892"/>
              <a:gd name="connsiteY3901" fmla="*/ 529694 h 5715909"/>
              <a:gd name="connsiteX3902" fmla="*/ 4148211 w 5355892"/>
              <a:gd name="connsiteY3902" fmla="*/ 512696 h 5715909"/>
              <a:gd name="connsiteX3903" fmla="*/ 4170405 w 5355892"/>
              <a:gd name="connsiteY3903" fmla="*/ 524629 h 5715909"/>
              <a:gd name="connsiteX3904" fmla="*/ 4203448 w 5355892"/>
              <a:gd name="connsiteY3904" fmla="*/ 516879 h 5715909"/>
              <a:gd name="connsiteX3905" fmla="*/ 4221943 w 5355892"/>
              <a:gd name="connsiteY3905" fmla="*/ 511513 h 5715909"/>
              <a:gd name="connsiteX3906" fmla="*/ 4220092 w 5355892"/>
              <a:gd name="connsiteY3906" fmla="*/ 502862 h 5715909"/>
              <a:gd name="connsiteX3907" fmla="*/ 4235507 w 5355892"/>
              <a:gd name="connsiteY3907" fmla="*/ 498392 h 5715909"/>
              <a:gd name="connsiteX3908" fmla="*/ 4265098 w 5355892"/>
              <a:gd name="connsiteY3908" fmla="*/ 498994 h 5715909"/>
              <a:gd name="connsiteX3909" fmla="*/ 4271388 w 5355892"/>
              <a:gd name="connsiteY3909" fmla="*/ 510029 h 5715909"/>
              <a:gd name="connsiteX3910" fmla="*/ 4290251 w 5355892"/>
              <a:gd name="connsiteY3910" fmla="*/ 497208 h 5715909"/>
              <a:gd name="connsiteX3911" fmla="*/ 4307514 w 5355892"/>
              <a:gd name="connsiteY3911" fmla="*/ 501385 h 5715909"/>
              <a:gd name="connsiteX3912" fmla="*/ 4403811 w 5355892"/>
              <a:gd name="connsiteY3912" fmla="*/ 504680 h 5715909"/>
              <a:gd name="connsiteX3913" fmla="*/ 4417005 w 5355892"/>
              <a:gd name="connsiteY3913" fmla="*/ 499015 h 5715909"/>
              <a:gd name="connsiteX3914" fmla="*/ 4520947 w 5355892"/>
              <a:gd name="connsiteY3914" fmla="*/ 516630 h 5715909"/>
              <a:gd name="connsiteX3915" fmla="*/ 4531922 w 5355892"/>
              <a:gd name="connsiteY3915" fmla="*/ 509771 h 5715909"/>
              <a:gd name="connsiteX3916" fmla="*/ 4548446 w 5355892"/>
              <a:gd name="connsiteY3916" fmla="*/ 528863 h 5715909"/>
              <a:gd name="connsiteX3917" fmla="*/ 4588641 w 5355892"/>
              <a:gd name="connsiteY3917" fmla="*/ 530060 h 5715909"/>
              <a:gd name="connsiteX3918" fmla="*/ 4611942 w 5355892"/>
              <a:gd name="connsiteY3918" fmla="*/ 519626 h 5715909"/>
              <a:gd name="connsiteX3919" fmla="*/ 4621315 w 5355892"/>
              <a:gd name="connsiteY3919" fmla="*/ 529769 h 5715909"/>
              <a:gd name="connsiteX3920" fmla="*/ 4662498 w 5355892"/>
              <a:gd name="connsiteY3920" fmla="*/ 541705 h 5715909"/>
              <a:gd name="connsiteX3921" fmla="*/ 4699980 w 5355892"/>
              <a:gd name="connsiteY3921" fmla="*/ 536341 h 5715909"/>
              <a:gd name="connsiteX3922" fmla="*/ 4859903 w 5355892"/>
              <a:gd name="connsiteY3922" fmla="*/ 589160 h 5715909"/>
              <a:gd name="connsiteX3923" fmla="*/ 4873590 w 5355892"/>
              <a:gd name="connsiteY3923" fmla="*/ 588863 h 5715909"/>
              <a:gd name="connsiteX3924" fmla="*/ 4794555 w 5355892"/>
              <a:gd name="connsiteY3924" fmla="*/ 589746 h 5715909"/>
              <a:gd name="connsiteX3925" fmla="*/ 4789871 w 5355892"/>
              <a:gd name="connsiteY3925" fmla="*/ 607641 h 5715909"/>
              <a:gd name="connsiteX3926" fmla="*/ 4871743 w 5355892"/>
              <a:gd name="connsiteY3926" fmla="*/ 626146 h 5715909"/>
              <a:gd name="connsiteX3927" fmla="*/ 4898007 w 5355892"/>
              <a:gd name="connsiteY3927" fmla="*/ 647925 h 5715909"/>
              <a:gd name="connsiteX3928" fmla="*/ 4805039 w 5355892"/>
              <a:gd name="connsiteY3928" fmla="*/ 623452 h 5715909"/>
              <a:gd name="connsiteX3929" fmla="*/ 4793695 w 5355892"/>
              <a:gd name="connsiteY3929" fmla="*/ 637766 h 5715909"/>
              <a:gd name="connsiteX3930" fmla="*/ 4804794 w 5355892"/>
              <a:gd name="connsiteY3930" fmla="*/ 643734 h 5715909"/>
              <a:gd name="connsiteX3931" fmla="*/ 4797765 w 5355892"/>
              <a:gd name="connsiteY3931" fmla="*/ 647608 h 5715909"/>
              <a:gd name="connsiteX3932" fmla="*/ 4801833 w 5355892"/>
              <a:gd name="connsiteY3932" fmla="*/ 657454 h 5715909"/>
              <a:gd name="connsiteX3933" fmla="*/ 4831425 w 5355892"/>
              <a:gd name="connsiteY3933" fmla="*/ 658053 h 5715909"/>
              <a:gd name="connsiteX3934" fmla="*/ 4821438 w 5355892"/>
              <a:gd name="connsiteY3934" fmla="*/ 675651 h 5715909"/>
              <a:gd name="connsiteX3935" fmla="*/ 4834016 w 5355892"/>
              <a:gd name="connsiteY3935" fmla="*/ 697723 h 5715909"/>
              <a:gd name="connsiteX3936" fmla="*/ 4820701 w 5355892"/>
              <a:gd name="connsiteY3936" fmla="*/ 690564 h 5715909"/>
              <a:gd name="connsiteX3937" fmla="*/ 4816139 w 5355892"/>
              <a:gd name="connsiteY3937" fmla="*/ 675352 h 5715909"/>
              <a:gd name="connsiteX3938" fmla="*/ 4813550 w 5355892"/>
              <a:gd name="connsiteY3938" fmla="*/ 681616 h 5715909"/>
              <a:gd name="connsiteX3939" fmla="*/ 4799738 w 5355892"/>
              <a:gd name="connsiteY3939" fmla="*/ 669085 h 5715909"/>
              <a:gd name="connsiteX3940" fmla="*/ 4802082 w 5355892"/>
              <a:gd name="connsiteY3940" fmla="*/ 683104 h 5715909"/>
              <a:gd name="connsiteX3941" fmla="*/ 4780999 w 5355892"/>
              <a:gd name="connsiteY3941" fmla="*/ 694733 h 5715909"/>
              <a:gd name="connsiteX3942" fmla="*/ 4762257 w 5355892"/>
              <a:gd name="connsiteY3942" fmla="*/ 674447 h 5715909"/>
              <a:gd name="connsiteX3943" fmla="*/ 4706030 w 5355892"/>
              <a:gd name="connsiteY3943" fmla="*/ 659526 h 5715909"/>
              <a:gd name="connsiteX3944" fmla="*/ 4690619 w 5355892"/>
              <a:gd name="connsiteY3944" fmla="*/ 663998 h 5715909"/>
              <a:gd name="connsiteX3945" fmla="*/ 4698511 w 5355892"/>
              <a:gd name="connsiteY3945" fmla="*/ 658035 h 5715909"/>
              <a:gd name="connsiteX3946" fmla="*/ 4672368 w 5355892"/>
              <a:gd name="connsiteY3946" fmla="*/ 649082 h 5715909"/>
              <a:gd name="connsiteX3947" fmla="*/ 4670766 w 5355892"/>
              <a:gd name="connsiteY3947" fmla="*/ 666083 h 5715909"/>
              <a:gd name="connsiteX3948" fmla="*/ 4661024 w 5355892"/>
              <a:gd name="connsiteY3948" fmla="*/ 663397 h 5715909"/>
              <a:gd name="connsiteX3949" fmla="*/ 4667559 w 5355892"/>
              <a:gd name="connsiteY3949" fmla="*/ 654151 h 5715909"/>
              <a:gd name="connsiteX3950" fmla="*/ 4660040 w 5355892"/>
              <a:gd name="connsiteY3950" fmla="*/ 652660 h 5715909"/>
              <a:gd name="connsiteX3951" fmla="*/ 4659670 w 5355892"/>
              <a:gd name="connsiteY3951" fmla="*/ 660117 h 5715909"/>
              <a:gd name="connsiteX3952" fmla="*/ 4595553 w 5355892"/>
              <a:gd name="connsiteY3952" fmla="*/ 651158 h 5715909"/>
              <a:gd name="connsiteX3953" fmla="*/ 4575209 w 5355892"/>
              <a:gd name="connsiteY3953" fmla="*/ 647873 h 5715909"/>
              <a:gd name="connsiteX3954" fmla="*/ 4574837 w 5355892"/>
              <a:gd name="connsiteY3954" fmla="*/ 655331 h 5715909"/>
              <a:gd name="connsiteX3955" fmla="*/ 4523545 w 5355892"/>
              <a:gd name="connsiteY3955" fmla="*/ 648166 h 5715909"/>
              <a:gd name="connsiteX3956" fmla="*/ 4519475 w 5355892"/>
              <a:gd name="connsiteY3956" fmla="*/ 638322 h 5715909"/>
              <a:gd name="connsiteX3957" fmla="*/ 4439946 w 5355892"/>
              <a:gd name="connsiteY3957" fmla="*/ 633834 h 5715909"/>
              <a:gd name="connsiteX3958" fmla="*/ 4437356 w 5355892"/>
              <a:gd name="connsiteY3958" fmla="*/ 640098 h 5715909"/>
              <a:gd name="connsiteX3959" fmla="*/ 4437852 w 5355892"/>
              <a:gd name="connsiteY3959" fmla="*/ 645466 h 5715909"/>
              <a:gd name="connsiteX3960" fmla="*/ 4450180 w 5355892"/>
              <a:gd name="connsiteY3960" fmla="*/ 641890 h 5715909"/>
              <a:gd name="connsiteX3961" fmla="*/ 4458197 w 5355892"/>
              <a:gd name="connsiteY3961" fmla="*/ 648753 h 5715909"/>
              <a:gd name="connsiteX3962" fmla="*/ 4401723 w 5355892"/>
              <a:gd name="connsiteY3962" fmla="*/ 654112 h 5715909"/>
              <a:gd name="connsiteX3963" fmla="*/ 4405793 w 5355892"/>
              <a:gd name="connsiteY3963" fmla="*/ 663955 h 5715909"/>
              <a:gd name="connsiteX3964" fmla="*/ 4348458 w 5355892"/>
              <a:gd name="connsiteY3964" fmla="*/ 671402 h 5715909"/>
              <a:gd name="connsiteX3965" fmla="*/ 4357462 w 5355892"/>
              <a:gd name="connsiteY3965" fmla="*/ 689001 h 5715909"/>
              <a:gd name="connsiteX3966" fmla="*/ 4402959 w 5355892"/>
              <a:gd name="connsiteY3966" fmla="*/ 690501 h 5715909"/>
              <a:gd name="connsiteX3967" fmla="*/ 4435634 w 5355892"/>
              <a:gd name="connsiteY3967" fmla="*/ 690207 h 5715909"/>
              <a:gd name="connsiteX3968" fmla="*/ 4494448 w 5355892"/>
              <a:gd name="connsiteY3968" fmla="*/ 698865 h 5715909"/>
              <a:gd name="connsiteX3969" fmla="*/ 4556839 w 5355892"/>
              <a:gd name="connsiteY3969" fmla="*/ 711998 h 5715909"/>
              <a:gd name="connsiteX3970" fmla="*/ 4569168 w 5355892"/>
              <a:gd name="connsiteY3970" fmla="*/ 708421 h 5715909"/>
              <a:gd name="connsiteX3971" fmla="*/ 4577185 w 5355892"/>
              <a:gd name="connsiteY3971" fmla="*/ 715283 h 5715909"/>
              <a:gd name="connsiteX3972" fmla="*/ 4623052 w 5355892"/>
              <a:gd name="connsiteY3972" fmla="*/ 709324 h 5715909"/>
              <a:gd name="connsiteX3973" fmla="*/ 4774468 w 5355892"/>
              <a:gd name="connsiteY3973" fmla="*/ 749912 h 5715909"/>
              <a:gd name="connsiteX3974" fmla="*/ 4794318 w 5355892"/>
              <a:gd name="connsiteY3974" fmla="*/ 747826 h 5715909"/>
              <a:gd name="connsiteX3975" fmla="*/ 4809486 w 5355892"/>
              <a:gd name="connsiteY3975" fmla="*/ 763637 h 5715909"/>
              <a:gd name="connsiteX3976" fmla="*/ 4721078 w 5355892"/>
              <a:gd name="connsiteY3976" fmla="*/ 754377 h 5715909"/>
              <a:gd name="connsiteX3977" fmla="*/ 4726873 w 5355892"/>
              <a:gd name="connsiteY3977" fmla="*/ 760045 h 5715909"/>
              <a:gd name="connsiteX3978" fmla="*/ 4659552 w 5355892"/>
              <a:gd name="connsiteY3978" fmla="*/ 739156 h 5715909"/>
              <a:gd name="connsiteX3979" fmla="*/ 4581624 w 5355892"/>
              <a:gd name="connsiteY3979" fmla="*/ 717670 h 5715909"/>
              <a:gd name="connsiteX3980" fmla="*/ 4549812 w 5355892"/>
              <a:gd name="connsiteY3980" fmla="*/ 715875 h 5715909"/>
              <a:gd name="connsiteX3981" fmla="*/ 4554745 w 5355892"/>
              <a:gd name="connsiteY3981" fmla="*/ 723630 h 5715909"/>
              <a:gd name="connsiteX3982" fmla="*/ 4393960 w 5355892"/>
              <a:gd name="connsiteY3982" fmla="*/ 718832 h 5715909"/>
              <a:gd name="connsiteX3983" fmla="*/ 4416649 w 5355892"/>
              <a:gd name="connsiteY3983" fmla="*/ 736137 h 5715909"/>
              <a:gd name="connsiteX3984" fmla="*/ 4464735 w 5355892"/>
              <a:gd name="connsiteY3984" fmla="*/ 731372 h 5715909"/>
              <a:gd name="connsiteX3985" fmla="*/ 4525277 w 5355892"/>
              <a:gd name="connsiteY3985" fmla="*/ 735855 h 5715909"/>
              <a:gd name="connsiteX3986" fmla="*/ 4568185 w 5355892"/>
              <a:gd name="connsiteY3986" fmla="*/ 743615 h 5715909"/>
              <a:gd name="connsiteX3987" fmla="*/ 4655235 w 5355892"/>
              <a:gd name="connsiteY3987" fmla="*/ 749596 h 5715909"/>
              <a:gd name="connsiteX3988" fmla="*/ 4748205 w 5355892"/>
              <a:gd name="connsiteY3988" fmla="*/ 774067 h 5715909"/>
              <a:gd name="connsiteX3989" fmla="*/ 4494450 w 5355892"/>
              <a:gd name="connsiteY3989" fmla="*/ 744798 h 5715909"/>
              <a:gd name="connsiteX3990" fmla="*/ 4429474 w 5355892"/>
              <a:gd name="connsiteY3990" fmla="*/ 737929 h 5715909"/>
              <a:gd name="connsiteX3991" fmla="*/ 4422444 w 5355892"/>
              <a:gd name="connsiteY3991" fmla="*/ 741804 h 5715909"/>
              <a:gd name="connsiteX3992" fmla="*/ 4318132 w 5355892"/>
              <a:gd name="connsiteY3992" fmla="*/ 731649 h 5715909"/>
              <a:gd name="connsiteX3993" fmla="*/ 4379904 w 5355892"/>
              <a:gd name="connsiteY3993" fmla="*/ 726587 h 5715909"/>
              <a:gd name="connsiteX3994" fmla="*/ 4295565 w 5355892"/>
              <a:gd name="connsiteY3994" fmla="*/ 727170 h 5715909"/>
              <a:gd name="connsiteX3995" fmla="*/ 4205065 w 5355892"/>
              <a:gd name="connsiteY3995" fmla="*/ 729542 h 5715909"/>
              <a:gd name="connsiteX3996" fmla="*/ 4156978 w 5355892"/>
              <a:gd name="connsiteY3996" fmla="*/ 734308 h 5715909"/>
              <a:gd name="connsiteX3997" fmla="*/ 4075848 w 5355892"/>
              <a:gd name="connsiteY3997" fmla="*/ 746822 h 5715909"/>
              <a:gd name="connsiteX3998" fmla="*/ 3994718 w 5355892"/>
              <a:gd name="connsiteY3998" fmla="*/ 759338 h 5715909"/>
              <a:gd name="connsiteX3999" fmla="*/ 4022583 w 5355892"/>
              <a:gd name="connsiteY3999" fmla="*/ 764114 h 5715909"/>
              <a:gd name="connsiteX4000" fmla="*/ 4249330 w 5355892"/>
              <a:gd name="connsiteY4000" fmla="*/ 740585 h 5715909"/>
              <a:gd name="connsiteX4001" fmla="*/ 4107782 w 5355892"/>
              <a:gd name="connsiteY4001" fmla="*/ 761442 h 5715909"/>
              <a:gd name="connsiteX4002" fmla="*/ 4112716 w 5355892"/>
              <a:gd name="connsiteY4002" fmla="*/ 769197 h 5715909"/>
              <a:gd name="connsiteX4003" fmla="*/ 4066353 w 5355892"/>
              <a:gd name="connsiteY4003" fmla="*/ 769788 h 5715909"/>
              <a:gd name="connsiteX4004" fmla="*/ 4062903 w 5355892"/>
              <a:gd name="connsiteY4004" fmla="*/ 778139 h 5715909"/>
              <a:gd name="connsiteX4005" fmla="*/ 4169803 w 5355892"/>
              <a:gd name="connsiteY4005" fmla="*/ 782031 h 5715909"/>
              <a:gd name="connsiteX4006" fmla="*/ 4161296 w 5355892"/>
              <a:gd name="connsiteY4006" fmla="*/ 769801 h 5715909"/>
              <a:gd name="connsiteX4007" fmla="*/ 4170912 w 5355892"/>
              <a:gd name="connsiteY4007" fmla="*/ 759662 h 5715909"/>
              <a:gd name="connsiteX4008" fmla="*/ 4207164 w 5355892"/>
              <a:gd name="connsiteY4008" fmla="*/ 763844 h 5715909"/>
              <a:gd name="connsiteX4009" fmla="*/ 4202848 w 5355892"/>
              <a:gd name="connsiteY4009" fmla="*/ 774282 h 5715909"/>
              <a:gd name="connsiteX4010" fmla="*/ 4313697 w 5355892"/>
              <a:gd name="connsiteY4010" fmla="*/ 775194 h 5715909"/>
              <a:gd name="connsiteX4011" fmla="*/ 4299514 w 5355892"/>
              <a:gd name="connsiteY4011" fmla="*/ 770122 h 5715909"/>
              <a:gd name="connsiteX4012" fmla="*/ 4322943 w 5355892"/>
              <a:gd name="connsiteY4012" fmla="*/ 772512 h 5715909"/>
              <a:gd name="connsiteX4013" fmla="*/ 4316778 w 5355892"/>
              <a:gd name="connsiteY4013" fmla="*/ 774300 h 5715909"/>
              <a:gd name="connsiteX4014" fmla="*/ 4374235 w 5355892"/>
              <a:gd name="connsiteY4014" fmla="*/ 779677 h 5715909"/>
              <a:gd name="connsiteX4015" fmla="*/ 4365726 w 5355892"/>
              <a:gd name="connsiteY4015" fmla="*/ 767446 h 5715909"/>
              <a:gd name="connsiteX4016" fmla="*/ 4512085 w 5355892"/>
              <a:gd name="connsiteY4016" fmla="*/ 787453 h 5715909"/>
              <a:gd name="connsiteX4017" fmla="*/ 4522816 w 5355892"/>
              <a:gd name="connsiteY4017" fmla="*/ 800876 h 5715909"/>
              <a:gd name="connsiteX4018" fmla="*/ 4543160 w 5355892"/>
              <a:gd name="connsiteY4018" fmla="*/ 804162 h 5715909"/>
              <a:gd name="connsiteX4019" fmla="*/ 4566463 w 5355892"/>
              <a:gd name="connsiteY4019" fmla="*/ 793725 h 5715909"/>
              <a:gd name="connsiteX4020" fmla="*/ 4596549 w 5355892"/>
              <a:gd name="connsiteY4020" fmla="*/ 811006 h 5715909"/>
              <a:gd name="connsiteX4021" fmla="*/ 4605179 w 5355892"/>
              <a:gd name="connsiteY4021" fmla="*/ 805291 h 5715909"/>
              <a:gd name="connsiteX4022" fmla="*/ 4633827 w 5355892"/>
              <a:gd name="connsiteY4022" fmla="*/ 811746 h 5715909"/>
              <a:gd name="connsiteX4023" fmla="*/ 4709667 w 5355892"/>
              <a:gd name="connsiteY4023" fmla="*/ 804068 h 5715909"/>
              <a:gd name="connsiteX4024" fmla="*/ 4717344 w 5355892"/>
              <a:gd name="connsiteY4024" fmla="*/ 795152 h 5715909"/>
              <a:gd name="connsiteX4025" fmla="*/ 4725229 w 5355892"/>
              <a:gd name="connsiteY4025" fmla="*/ 804434 h 5715909"/>
              <a:gd name="connsiteX4026" fmla="*/ 4731329 w 5355892"/>
              <a:gd name="connsiteY4026" fmla="*/ 793661 h 5715909"/>
              <a:gd name="connsiteX4027" fmla="*/ 4761466 w 5355892"/>
              <a:gd name="connsiteY4027" fmla="*/ 789639 h 5715909"/>
              <a:gd name="connsiteX4028" fmla="*/ 4764623 w 5355892"/>
              <a:gd name="connsiteY4028" fmla="*/ 793352 h 5715909"/>
              <a:gd name="connsiteX4029" fmla="*/ 4850703 w 5355892"/>
              <a:gd name="connsiteY4029" fmla="*/ 783370 h 5715909"/>
              <a:gd name="connsiteX4030" fmla="*/ 4894826 w 5355892"/>
              <a:gd name="connsiteY4030" fmla="*/ 777856 h 5715909"/>
              <a:gd name="connsiteX4031" fmla="*/ 4930685 w 5355892"/>
              <a:gd name="connsiteY4031" fmla="*/ 784158 h 5715909"/>
              <a:gd name="connsiteX4032" fmla="*/ 4981706 w 5355892"/>
              <a:gd name="connsiteY4032" fmla="*/ 783175 h 5715909"/>
              <a:gd name="connsiteX4033" fmla="*/ 5064444 w 5355892"/>
              <a:gd name="connsiteY4033" fmla="*/ 780028 h 5715909"/>
              <a:gd name="connsiteX4034" fmla="*/ 5125117 w 5355892"/>
              <a:gd name="connsiteY4034" fmla="*/ 779636 h 5715909"/>
              <a:gd name="connsiteX4035" fmla="*/ 5153888 w 5355892"/>
              <a:gd name="connsiteY4035" fmla="*/ 791958 h 5715909"/>
              <a:gd name="connsiteX4036" fmla="*/ 5158809 w 5355892"/>
              <a:gd name="connsiteY4036" fmla="*/ 786979 h 5715909"/>
              <a:gd name="connsiteX4037" fmla="*/ 5160577 w 5355892"/>
              <a:gd name="connsiteY4037" fmla="*/ 778287 h 5715909"/>
              <a:gd name="connsiteX4038" fmla="*/ 5170629 w 5355892"/>
              <a:gd name="connsiteY4038" fmla="*/ 786527 h 5715909"/>
              <a:gd name="connsiteX4039" fmla="*/ 5185793 w 5355892"/>
              <a:gd name="connsiteY4039" fmla="*/ 779245 h 5715909"/>
              <a:gd name="connsiteX4040" fmla="*/ 5203923 w 5355892"/>
              <a:gd name="connsiteY4040" fmla="*/ 786220 h 5715909"/>
              <a:gd name="connsiteX4041" fmla="*/ 5221652 w 5355892"/>
              <a:gd name="connsiteY4041" fmla="*/ 785546 h 5715909"/>
              <a:gd name="connsiteX4042" fmla="*/ 5227749 w 5355892"/>
              <a:gd name="connsiteY4042" fmla="*/ 774771 h 5715909"/>
              <a:gd name="connsiteX4043" fmla="*/ 5241735 w 5355892"/>
              <a:gd name="connsiteY4043" fmla="*/ 773281 h 5715909"/>
              <a:gd name="connsiteX4044" fmla="*/ 5330228 w 5355892"/>
              <a:gd name="connsiteY4044" fmla="*/ 785545 h 5715909"/>
              <a:gd name="connsiteX4045" fmla="*/ 5334706 w 5355892"/>
              <a:gd name="connsiteY4045" fmla="*/ 786444 h 5715909"/>
              <a:gd name="connsiteX4046" fmla="*/ 5337552 w 5355892"/>
              <a:gd name="connsiteY4046" fmla="*/ 782188 h 5715909"/>
              <a:gd name="connsiteX4047" fmla="*/ 5347856 w 5355892"/>
              <a:gd name="connsiteY4047" fmla="*/ 789077 h 5715909"/>
              <a:gd name="connsiteX4048" fmla="*/ 5352559 w 5355892"/>
              <a:gd name="connsiteY4048" fmla="*/ 790020 h 5715909"/>
              <a:gd name="connsiteX4049" fmla="*/ 5351540 w 5355892"/>
              <a:gd name="connsiteY4049" fmla="*/ 791542 h 5715909"/>
              <a:gd name="connsiteX4050" fmla="*/ 5355892 w 5355892"/>
              <a:gd name="connsiteY4050" fmla="*/ 794452 h 5715909"/>
              <a:gd name="connsiteX4051" fmla="*/ 5355892 w 5355892"/>
              <a:gd name="connsiteY4051" fmla="*/ 5715908 h 5715909"/>
              <a:gd name="connsiteX4052" fmla="*/ 1050511 w 5355892"/>
              <a:gd name="connsiteY4052" fmla="*/ 5715909 h 5715909"/>
              <a:gd name="connsiteX4053" fmla="*/ 1045280 w 5355892"/>
              <a:gd name="connsiteY4053" fmla="*/ 5712537 h 5715909"/>
              <a:gd name="connsiteX4054" fmla="*/ 1037430 w 5355892"/>
              <a:gd name="connsiteY4054" fmla="*/ 5706480 h 5715909"/>
              <a:gd name="connsiteX4055" fmla="*/ 1030643 w 5355892"/>
              <a:gd name="connsiteY4055" fmla="*/ 5709097 h 5715909"/>
              <a:gd name="connsiteX4056" fmla="*/ 1015978 w 5355892"/>
              <a:gd name="connsiteY4056" fmla="*/ 5698815 h 5715909"/>
              <a:gd name="connsiteX4057" fmla="*/ 996372 w 5355892"/>
              <a:gd name="connsiteY4057" fmla="*/ 5677683 h 5715909"/>
              <a:gd name="connsiteX4058" fmla="*/ 1002355 w 5355892"/>
              <a:gd name="connsiteY4058" fmla="*/ 5671545 h 5715909"/>
              <a:gd name="connsiteX4059" fmla="*/ 977568 w 5355892"/>
              <a:gd name="connsiteY4059" fmla="*/ 5660065 h 5715909"/>
              <a:gd name="connsiteX4060" fmla="*/ 969694 w 5355892"/>
              <a:gd name="connsiteY4060" fmla="*/ 5647162 h 5715909"/>
              <a:gd name="connsiteX4061" fmla="*/ 907136 w 5355892"/>
              <a:gd name="connsiteY4061" fmla="*/ 5578191 h 5715909"/>
              <a:gd name="connsiteX4062" fmla="*/ 892874 w 5355892"/>
              <a:gd name="connsiteY4062" fmla="*/ 5569666 h 5715909"/>
              <a:gd name="connsiteX4063" fmla="*/ 838428 w 5355892"/>
              <a:gd name="connsiteY4063" fmla="*/ 5493099 h 5715909"/>
              <a:gd name="connsiteX4064" fmla="*/ 824568 w 5355892"/>
              <a:gd name="connsiteY4064" fmla="*/ 5486331 h 5715909"/>
              <a:gd name="connsiteX4065" fmla="*/ 831073 w 5355892"/>
              <a:gd name="connsiteY4065" fmla="*/ 5471703 h 5715909"/>
              <a:gd name="connsiteX4066" fmla="*/ 804795 w 5355892"/>
              <a:gd name="connsiteY4066" fmla="*/ 5442942 h 5715909"/>
              <a:gd name="connsiteX4067" fmla="*/ 779207 w 5355892"/>
              <a:gd name="connsiteY4067" fmla="*/ 5427945 h 5715909"/>
              <a:gd name="connsiteX4068" fmla="*/ 782255 w 5355892"/>
              <a:gd name="connsiteY4068" fmla="*/ 5419752 h 5715909"/>
              <a:gd name="connsiteX4069" fmla="*/ 763043 w 5355892"/>
              <a:gd name="connsiteY4069" fmla="*/ 5396314 h 5715909"/>
              <a:gd name="connsiteX4070" fmla="*/ 764911 w 5355892"/>
              <a:gd name="connsiteY4070" fmla="*/ 5389978 h 5715909"/>
              <a:gd name="connsiteX4071" fmla="*/ 756758 w 5355892"/>
              <a:gd name="connsiteY4071" fmla="*/ 5381441 h 5715909"/>
              <a:gd name="connsiteX4072" fmla="*/ 734762 w 5355892"/>
              <a:gd name="connsiteY4072" fmla="*/ 5362824 h 5715909"/>
              <a:gd name="connsiteX4073" fmla="*/ 733229 w 5355892"/>
              <a:gd name="connsiteY4073" fmla="*/ 5357858 h 5715909"/>
              <a:gd name="connsiteX4074" fmla="*/ 695972 w 5355892"/>
              <a:gd name="connsiteY4074" fmla="*/ 5320551 h 5715909"/>
              <a:gd name="connsiteX4075" fmla="*/ 684123 w 5355892"/>
              <a:gd name="connsiteY4075" fmla="*/ 5322572 h 5715909"/>
              <a:gd name="connsiteX4076" fmla="*/ 683034 w 5355892"/>
              <a:gd name="connsiteY4076" fmla="*/ 5307048 h 5715909"/>
              <a:gd name="connsiteX4077" fmla="*/ 645025 w 5355892"/>
              <a:gd name="connsiteY4077" fmla="*/ 5270059 h 5715909"/>
              <a:gd name="connsiteX4078" fmla="*/ 640485 w 5355892"/>
              <a:gd name="connsiteY4078" fmla="*/ 5260968 h 5715909"/>
              <a:gd name="connsiteX4079" fmla="*/ 630364 w 5355892"/>
              <a:gd name="connsiteY4079" fmla="*/ 5259774 h 5715909"/>
              <a:gd name="connsiteX4080" fmla="*/ 638239 w 5355892"/>
              <a:gd name="connsiteY4080" fmla="*/ 5272678 h 5715909"/>
              <a:gd name="connsiteX4081" fmla="*/ 621967 w 5355892"/>
              <a:gd name="connsiteY4081" fmla="*/ 5255362 h 5715909"/>
              <a:gd name="connsiteX4082" fmla="*/ 631285 w 5355892"/>
              <a:gd name="connsiteY4082" fmla="*/ 5253040 h 5715909"/>
              <a:gd name="connsiteX4083" fmla="*/ 617544 w 5355892"/>
              <a:gd name="connsiteY4083" fmla="*/ 5236022 h 5715909"/>
              <a:gd name="connsiteX4084" fmla="*/ 614493 w 5355892"/>
              <a:gd name="connsiteY4084" fmla="*/ 5244214 h 5715909"/>
              <a:gd name="connsiteX4085" fmla="*/ 612079 w 5355892"/>
              <a:gd name="connsiteY4085" fmla="*/ 5233667 h 5715909"/>
              <a:gd name="connsiteX4086" fmla="*/ 595019 w 5355892"/>
              <a:gd name="connsiteY4086" fmla="*/ 5211551 h 5715909"/>
              <a:gd name="connsiteX4087" fmla="*/ 577134 w 5355892"/>
              <a:gd name="connsiteY4087" fmla="*/ 5195282 h 5715909"/>
              <a:gd name="connsiteX4088" fmla="*/ 580646 w 5355892"/>
              <a:gd name="connsiteY4088" fmla="*/ 5204047 h 5715909"/>
              <a:gd name="connsiteX4089" fmla="*/ 581410 w 5355892"/>
              <a:gd name="connsiteY4089" fmla="*/ 5219527 h 5715909"/>
              <a:gd name="connsiteX4090" fmla="*/ 577384 w 5355892"/>
              <a:gd name="connsiteY4090" fmla="*/ 5219479 h 5715909"/>
              <a:gd name="connsiteX4091" fmla="*/ 578467 w 5355892"/>
              <a:gd name="connsiteY4091" fmla="*/ 5217469 h 5715909"/>
              <a:gd name="connsiteX4092" fmla="*/ 543687 w 5355892"/>
              <a:gd name="connsiteY4092" fmla="*/ 5151806 h 5715909"/>
              <a:gd name="connsiteX4093" fmla="*/ 548592 w 5355892"/>
              <a:gd name="connsiteY4093" fmla="*/ 5156035 h 5715909"/>
              <a:gd name="connsiteX4094" fmla="*/ 554180 w 5355892"/>
              <a:gd name="connsiteY4094" fmla="*/ 5163536 h 5715909"/>
              <a:gd name="connsiteX4095" fmla="*/ 555246 w 5355892"/>
              <a:gd name="connsiteY4095" fmla="*/ 5164605 h 5715909"/>
              <a:gd name="connsiteX4096" fmla="*/ 558128 w 5355892"/>
              <a:gd name="connsiteY4096" fmla="*/ 5170396 h 5715909"/>
              <a:gd name="connsiteX4097" fmla="*/ 568744 w 5355892"/>
              <a:gd name="connsiteY4097" fmla="*/ 5181974 h 5715909"/>
              <a:gd name="connsiteX4098" fmla="*/ 565767 w 5355892"/>
              <a:gd name="connsiteY4098" fmla="*/ 5175167 h 5715909"/>
              <a:gd name="connsiteX4099" fmla="*/ 555246 w 5355892"/>
              <a:gd name="connsiteY4099" fmla="*/ 5164605 h 5715909"/>
              <a:gd name="connsiteX4100" fmla="*/ 552773 w 5355892"/>
              <a:gd name="connsiteY4100" fmla="*/ 5159639 h 5715909"/>
              <a:gd name="connsiteX4101" fmla="*/ 548592 w 5355892"/>
              <a:gd name="connsiteY4101" fmla="*/ 5156035 h 5715909"/>
              <a:gd name="connsiteX4102" fmla="*/ 538636 w 5355892"/>
              <a:gd name="connsiteY4102" fmla="*/ 5142669 h 5715909"/>
              <a:gd name="connsiteX4103" fmla="*/ 524687 w 5355892"/>
              <a:gd name="connsiteY4103" fmla="*/ 5120709 h 5715909"/>
              <a:gd name="connsiteX4104" fmla="*/ 487886 w 5355892"/>
              <a:gd name="connsiteY4104" fmla="*/ 5088992 h 5715909"/>
              <a:gd name="connsiteX4105" fmla="*/ 485056 w 5355892"/>
              <a:gd name="connsiteY4105" fmla="*/ 5078493 h 5715909"/>
              <a:gd name="connsiteX4106" fmla="*/ 484800 w 5355892"/>
              <a:gd name="connsiteY4106" fmla="*/ 5078628 h 5715909"/>
              <a:gd name="connsiteX4107" fmla="*/ 484794 w 5355892"/>
              <a:gd name="connsiteY4107" fmla="*/ 5077518 h 5715909"/>
              <a:gd name="connsiteX4108" fmla="*/ 483570 w 5355892"/>
              <a:gd name="connsiteY4108" fmla="*/ 5072980 h 5715909"/>
              <a:gd name="connsiteX4109" fmla="*/ 451555 w 5355892"/>
              <a:gd name="connsiteY4109" fmla="*/ 5016277 h 5715909"/>
              <a:gd name="connsiteX4110" fmla="*/ 437697 w 5355892"/>
              <a:gd name="connsiteY4110" fmla="*/ 5009508 h 5715909"/>
              <a:gd name="connsiteX4111" fmla="*/ 388426 w 5355892"/>
              <a:gd name="connsiteY4111" fmla="*/ 4923291 h 5715909"/>
              <a:gd name="connsiteX4112" fmla="*/ 403211 w 5355892"/>
              <a:gd name="connsiteY4112" fmla="*/ 4923326 h 5715909"/>
              <a:gd name="connsiteX4113" fmla="*/ 386016 w 5355892"/>
              <a:gd name="connsiteY4113" fmla="*/ 4912741 h 5715909"/>
              <a:gd name="connsiteX4114" fmla="*/ 371588 w 5355892"/>
              <a:gd name="connsiteY4114" fmla="*/ 4881956 h 5715909"/>
              <a:gd name="connsiteX4115" fmla="*/ 393844 w 5355892"/>
              <a:gd name="connsiteY4115" fmla="*/ 4893140 h 5715909"/>
              <a:gd name="connsiteX4116" fmla="*/ 402120 w 5355892"/>
              <a:gd name="connsiteY4116" fmla="*/ 4907802 h 5715909"/>
              <a:gd name="connsiteX4117" fmla="*/ 422886 w 5355892"/>
              <a:gd name="connsiteY4117" fmla="*/ 4901700 h 5715909"/>
              <a:gd name="connsiteX4118" fmla="*/ 436912 w 5355892"/>
              <a:gd name="connsiteY4118" fmla="*/ 4930727 h 5715909"/>
              <a:gd name="connsiteX4119" fmla="*/ 480148 w 5355892"/>
              <a:gd name="connsiteY4119" fmla="*/ 4990572 h 5715909"/>
              <a:gd name="connsiteX4120" fmla="*/ 498832 w 5355892"/>
              <a:gd name="connsiteY4120" fmla="*/ 5018439 h 5715909"/>
              <a:gd name="connsiteX4121" fmla="*/ 533387 w 5355892"/>
              <a:gd name="connsiteY4121" fmla="*/ 5061861 h 5715909"/>
              <a:gd name="connsiteX4122" fmla="*/ 527002 w 5355892"/>
              <a:gd name="connsiteY4122" fmla="*/ 5066241 h 5715909"/>
              <a:gd name="connsiteX4123" fmla="*/ 552877 w 5355892"/>
              <a:gd name="connsiteY4123" fmla="*/ 5093246 h 5715909"/>
              <a:gd name="connsiteX4124" fmla="*/ 577428 w 5355892"/>
              <a:gd name="connsiteY4124" fmla="*/ 5125225 h 5715909"/>
              <a:gd name="connsiteX4125" fmla="*/ 671324 w 5355892"/>
              <a:gd name="connsiteY4125" fmla="*/ 5223554 h 5715909"/>
              <a:gd name="connsiteX4126" fmla="*/ 671205 w 5355892"/>
              <a:gd name="connsiteY4126" fmla="*/ 5233805 h 5715909"/>
              <a:gd name="connsiteX4127" fmla="*/ 677188 w 5355892"/>
              <a:gd name="connsiteY4127" fmla="*/ 5227669 h 5715909"/>
              <a:gd name="connsiteX4128" fmla="*/ 720886 w 5355892"/>
              <a:gd name="connsiteY4128" fmla="*/ 5274739 h 5715909"/>
              <a:gd name="connsiteX4129" fmla="*/ 735612 w 5355892"/>
              <a:gd name="connsiteY4129" fmla="*/ 5289750 h 5715909"/>
              <a:gd name="connsiteX4130" fmla="*/ 739844 w 5355892"/>
              <a:gd name="connsiteY4130" fmla="*/ 5288157 h 5715909"/>
              <a:gd name="connsiteX4131" fmla="*/ 701267 w 5355892"/>
              <a:gd name="connsiteY4131" fmla="*/ 5227150 h 5715909"/>
              <a:gd name="connsiteX4132" fmla="*/ 700401 w 5355892"/>
              <a:gd name="connsiteY4132" fmla="*/ 5215288 h 5715909"/>
              <a:gd name="connsiteX4133" fmla="*/ 701908 w 5355892"/>
              <a:gd name="connsiteY4133" fmla="*/ 5210578 h 5715909"/>
              <a:gd name="connsiteX4134" fmla="*/ 697266 w 5355892"/>
              <a:gd name="connsiteY4134" fmla="*/ 5207802 h 5715909"/>
              <a:gd name="connsiteX4135" fmla="*/ 692137 w 5355892"/>
              <a:gd name="connsiteY4135" fmla="*/ 5197898 h 5715909"/>
              <a:gd name="connsiteX4136" fmla="*/ 691416 w 5355892"/>
              <a:gd name="connsiteY4136" fmla="*/ 5197096 h 5715909"/>
              <a:gd name="connsiteX4137" fmla="*/ 691664 w 5355892"/>
              <a:gd name="connsiteY4137" fmla="*/ 5196983 h 5715909"/>
              <a:gd name="connsiteX4138" fmla="*/ 688170 w 5355892"/>
              <a:gd name="connsiteY4138" fmla="*/ 5190235 h 5715909"/>
              <a:gd name="connsiteX4139" fmla="*/ 642820 w 5355892"/>
              <a:gd name="connsiteY4139" fmla="*/ 5131236 h 5715909"/>
              <a:gd name="connsiteX4140" fmla="*/ 628960 w 5355892"/>
              <a:gd name="connsiteY4140" fmla="*/ 5124467 h 5715909"/>
              <a:gd name="connsiteX4141" fmla="*/ 635465 w 5355892"/>
              <a:gd name="connsiteY4141" fmla="*/ 5109840 h 5715909"/>
              <a:gd name="connsiteX4142" fmla="*/ 609187 w 5355892"/>
              <a:gd name="connsiteY4142" fmla="*/ 5081078 h 5715909"/>
              <a:gd name="connsiteX4143" fmla="*/ 583599 w 5355892"/>
              <a:gd name="connsiteY4143" fmla="*/ 5066080 h 5715909"/>
              <a:gd name="connsiteX4144" fmla="*/ 586649 w 5355892"/>
              <a:gd name="connsiteY4144" fmla="*/ 5057889 h 5715909"/>
              <a:gd name="connsiteX4145" fmla="*/ 569689 w 5355892"/>
              <a:gd name="connsiteY4145" fmla="*/ 5026803 h 5715909"/>
              <a:gd name="connsiteX4146" fmla="*/ 539155 w 5355892"/>
              <a:gd name="connsiteY4146" fmla="*/ 5000960 h 5715909"/>
              <a:gd name="connsiteX4147" fmla="*/ 479315 w 5355892"/>
              <a:gd name="connsiteY4147" fmla="*/ 4879282 h 5715909"/>
              <a:gd name="connsiteX4148" fmla="*/ 477764 w 5355892"/>
              <a:gd name="connsiteY4148" fmla="*/ 4875932 h 5715909"/>
              <a:gd name="connsiteX4149" fmla="*/ 501993 w 5355892"/>
              <a:gd name="connsiteY4149" fmla="*/ 4895003 h 5715909"/>
              <a:gd name="connsiteX4150" fmla="*/ 524393 w 5355892"/>
              <a:gd name="connsiteY4150" fmla="*/ 4925661 h 5715909"/>
              <a:gd name="connsiteX4151" fmla="*/ 544236 w 5355892"/>
              <a:gd name="connsiteY4151" fmla="*/ 4926294 h 5715909"/>
              <a:gd name="connsiteX4152" fmla="*/ 529156 w 5355892"/>
              <a:gd name="connsiteY4152" fmla="*/ 4891969 h 5715909"/>
              <a:gd name="connsiteX4153" fmla="*/ 526450 w 5355892"/>
              <a:gd name="connsiteY4153" fmla="*/ 4891204 h 5715909"/>
              <a:gd name="connsiteX4154" fmla="*/ 523555 w 5355892"/>
              <a:gd name="connsiteY4154" fmla="*/ 4884729 h 5715909"/>
              <a:gd name="connsiteX4155" fmla="*/ 505660 w 5355892"/>
              <a:gd name="connsiteY4155" fmla="*/ 4865287 h 5715909"/>
              <a:gd name="connsiteX4156" fmla="*/ 504793 w 5355892"/>
              <a:gd name="connsiteY4156" fmla="*/ 4853425 h 5715909"/>
              <a:gd name="connsiteX4157" fmla="*/ 506782 w 5355892"/>
              <a:gd name="connsiteY4157" fmla="*/ 4847206 h 5715909"/>
              <a:gd name="connsiteX4158" fmla="*/ 502684 w 5355892"/>
              <a:gd name="connsiteY4158" fmla="*/ 4838035 h 5715909"/>
              <a:gd name="connsiteX4159" fmla="*/ 499224 w 5355892"/>
              <a:gd name="connsiteY4159" fmla="*/ 4839030 h 5715909"/>
              <a:gd name="connsiteX4160" fmla="*/ 495809 w 5355892"/>
              <a:gd name="connsiteY4160" fmla="*/ 4835232 h 5715909"/>
              <a:gd name="connsiteX4161" fmla="*/ 500299 w 5355892"/>
              <a:gd name="connsiteY4161" fmla="*/ 4833182 h 5715909"/>
              <a:gd name="connsiteX4162" fmla="*/ 494243 w 5355892"/>
              <a:gd name="connsiteY4162" fmla="*/ 4821217 h 5715909"/>
              <a:gd name="connsiteX4163" fmla="*/ 489442 w 5355892"/>
              <a:gd name="connsiteY4163" fmla="*/ 4821179 h 5715909"/>
              <a:gd name="connsiteX4164" fmla="*/ 485196 w 5355892"/>
              <a:gd name="connsiteY4164" fmla="*/ 4820035 h 5715909"/>
              <a:gd name="connsiteX4165" fmla="*/ 486177 w 5355892"/>
              <a:gd name="connsiteY4165" fmla="*/ 4816285 h 5715909"/>
              <a:gd name="connsiteX4166" fmla="*/ 491424 w 5355892"/>
              <a:gd name="connsiteY4166" fmla="*/ 4815646 h 5715909"/>
              <a:gd name="connsiteX4167" fmla="*/ 485369 w 5355892"/>
              <a:gd name="connsiteY4167" fmla="*/ 4803678 h 5715909"/>
              <a:gd name="connsiteX4168" fmla="*/ 483250 w 5355892"/>
              <a:gd name="connsiteY4168" fmla="*/ 4811526 h 5715909"/>
              <a:gd name="connsiteX4169" fmla="*/ 473425 w 5355892"/>
              <a:gd name="connsiteY4169" fmla="*/ 4789750 h 5715909"/>
              <a:gd name="connsiteX4170" fmla="*/ 461791 w 5355892"/>
              <a:gd name="connsiteY4170" fmla="*/ 4791812 h 5715909"/>
              <a:gd name="connsiteX4171" fmla="*/ 462386 w 5355892"/>
              <a:gd name="connsiteY4171" fmla="*/ 4785151 h 5715909"/>
              <a:gd name="connsiteX4172" fmla="*/ 469549 w 5355892"/>
              <a:gd name="connsiteY4172" fmla="*/ 4783543 h 5715909"/>
              <a:gd name="connsiteX4173" fmla="*/ 478389 w 5355892"/>
              <a:gd name="connsiteY4173" fmla="*/ 4789886 h 5715909"/>
              <a:gd name="connsiteX4174" fmla="*/ 472844 w 5355892"/>
              <a:gd name="connsiteY4174" fmla="*/ 4778929 h 5715909"/>
              <a:gd name="connsiteX4175" fmla="*/ 486848 w 5355892"/>
              <a:gd name="connsiteY4175" fmla="*/ 4792844 h 5715909"/>
              <a:gd name="connsiteX4176" fmla="*/ 500587 w 5355892"/>
              <a:gd name="connsiteY4176" fmla="*/ 4800945 h 5715909"/>
              <a:gd name="connsiteX4177" fmla="*/ 500188 w 5355892"/>
              <a:gd name="connsiteY4177" fmla="*/ 4799782 h 5715909"/>
              <a:gd name="connsiteX4178" fmla="*/ 508147 w 5355892"/>
              <a:gd name="connsiteY4178" fmla="*/ 4802412 h 5715909"/>
              <a:gd name="connsiteX4179" fmla="*/ 513053 w 5355892"/>
              <a:gd name="connsiteY4179" fmla="*/ 4813136 h 5715909"/>
              <a:gd name="connsiteX4180" fmla="*/ 513191 w 5355892"/>
              <a:gd name="connsiteY4180" fmla="*/ 4803007 h 5715909"/>
              <a:gd name="connsiteX4181" fmla="*/ 517379 w 5355892"/>
              <a:gd name="connsiteY4181" fmla="*/ 4806861 h 5715909"/>
              <a:gd name="connsiteX4182" fmla="*/ 510966 w 5355892"/>
              <a:gd name="connsiteY4182" fmla="*/ 4794351 h 5715909"/>
              <a:gd name="connsiteX4183" fmla="*/ 509877 w 5355892"/>
              <a:gd name="connsiteY4183" fmla="*/ 4794783 h 5715909"/>
              <a:gd name="connsiteX4184" fmla="*/ 500303 w 5355892"/>
              <a:gd name="connsiteY4184" fmla="*/ 4787612 h 5715909"/>
              <a:gd name="connsiteX4185" fmla="*/ 488798 w 5355892"/>
              <a:gd name="connsiteY4185" fmla="*/ 4758764 h 5715909"/>
              <a:gd name="connsiteX4186" fmla="*/ 501403 w 5355892"/>
              <a:gd name="connsiteY4186" fmla="*/ 4760252 h 5715909"/>
              <a:gd name="connsiteX4187" fmla="*/ 520067 w 5355892"/>
              <a:gd name="connsiteY4187" fmla="*/ 4788229 h 5715909"/>
              <a:gd name="connsiteX4188" fmla="*/ 508624 w 5355892"/>
              <a:gd name="connsiteY4188" fmla="*/ 4790983 h 5715909"/>
              <a:gd name="connsiteX4189" fmla="*/ 509955 w 5355892"/>
              <a:gd name="connsiteY4189" fmla="*/ 4792377 h 5715909"/>
              <a:gd name="connsiteX4190" fmla="*/ 509297 w 5355892"/>
              <a:gd name="connsiteY4190" fmla="*/ 4791094 h 5715909"/>
              <a:gd name="connsiteX4191" fmla="*/ 525816 w 5355892"/>
              <a:gd name="connsiteY4191" fmla="*/ 4812359 h 5715909"/>
              <a:gd name="connsiteX4192" fmla="*/ 535827 w 5355892"/>
              <a:gd name="connsiteY4192" fmla="*/ 4823275 h 5715909"/>
              <a:gd name="connsiteX4193" fmla="*/ 543924 w 5355892"/>
              <a:gd name="connsiteY4193" fmla="*/ 4826440 h 5715909"/>
              <a:gd name="connsiteX4194" fmla="*/ 543076 w 5355892"/>
              <a:gd name="connsiteY4194" fmla="*/ 4823731 h 5715909"/>
              <a:gd name="connsiteX4195" fmla="*/ 540935 w 5355892"/>
              <a:gd name="connsiteY4195" fmla="*/ 4813117 h 5715909"/>
              <a:gd name="connsiteX4196" fmla="*/ 534944 w 5355892"/>
              <a:gd name="connsiteY4196" fmla="*/ 4815766 h 5715909"/>
              <a:gd name="connsiteX4197" fmla="*/ 529835 w 5355892"/>
              <a:gd name="connsiteY4197" fmla="*/ 4813692 h 5715909"/>
              <a:gd name="connsiteX4198" fmla="*/ 501723 w 5355892"/>
              <a:gd name="connsiteY4198" fmla="*/ 4758208 h 5715909"/>
              <a:gd name="connsiteX4199" fmla="*/ 493765 w 5355892"/>
              <a:gd name="connsiteY4199" fmla="*/ 4756669 h 5715909"/>
              <a:gd name="connsiteX4200" fmla="*/ 469964 w 5355892"/>
              <a:gd name="connsiteY4200" fmla="*/ 4710299 h 5715909"/>
              <a:gd name="connsiteX4201" fmla="*/ 462625 w 5355892"/>
              <a:gd name="connsiteY4201" fmla="*/ 4703600 h 5715909"/>
              <a:gd name="connsiteX4202" fmla="*/ 464547 w 5355892"/>
              <a:gd name="connsiteY4202" fmla="*/ 4708094 h 5715909"/>
              <a:gd name="connsiteX4203" fmla="*/ 461203 w 5355892"/>
              <a:gd name="connsiteY4203" fmla="*/ 4705735 h 5715909"/>
              <a:gd name="connsiteX4204" fmla="*/ 441943 w 5355892"/>
              <a:gd name="connsiteY4204" fmla="*/ 4707393 h 5715909"/>
              <a:gd name="connsiteX4205" fmla="*/ 441910 w 5355892"/>
              <a:gd name="connsiteY4205" fmla="*/ 4702897 h 5715909"/>
              <a:gd name="connsiteX4206" fmla="*/ 441046 w 5355892"/>
              <a:gd name="connsiteY4206" fmla="*/ 4703457 h 5715909"/>
              <a:gd name="connsiteX4207" fmla="*/ 438697 w 5355892"/>
              <a:gd name="connsiteY4207" fmla="*/ 4693183 h 5715909"/>
              <a:gd name="connsiteX4208" fmla="*/ 441868 w 5355892"/>
              <a:gd name="connsiteY4208" fmla="*/ 4696712 h 5715909"/>
              <a:gd name="connsiteX4209" fmla="*/ 441826 w 5355892"/>
              <a:gd name="connsiteY4209" fmla="*/ 4690398 h 5715909"/>
              <a:gd name="connsiteX4210" fmla="*/ 431781 w 5355892"/>
              <a:gd name="connsiteY4210" fmla="*/ 4669097 h 5715909"/>
              <a:gd name="connsiteX4211" fmla="*/ 429179 w 5355892"/>
              <a:gd name="connsiteY4211" fmla="*/ 4664362 h 5715909"/>
              <a:gd name="connsiteX4212" fmla="*/ 432273 w 5355892"/>
              <a:gd name="connsiteY4212" fmla="*/ 4673681 h 5715909"/>
              <a:gd name="connsiteX4213" fmla="*/ 423602 w 5355892"/>
              <a:gd name="connsiteY4213" fmla="*/ 4661703 h 5715909"/>
              <a:gd name="connsiteX4214" fmla="*/ 424399 w 5355892"/>
              <a:gd name="connsiteY4214" fmla="*/ 4655667 h 5715909"/>
              <a:gd name="connsiteX4215" fmla="*/ 419312 w 5355892"/>
              <a:gd name="connsiteY4215" fmla="*/ 4646407 h 5715909"/>
              <a:gd name="connsiteX4216" fmla="*/ 411928 w 5355892"/>
              <a:gd name="connsiteY4216" fmla="*/ 4625239 h 5715909"/>
              <a:gd name="connsiteX4217" fmla="*/ 446897 w 5355892"/>
              <a:gd name="connsiteY4217" fmla="*/ 4692256 h 5715909"/>
              <a:gd name="connsiteX4218" fmla="*/ 455105 w 5355892"/>
              <a:gd name="connsiteY4218" fmla="*/ 4696418 h 5715909"/>
              <a:gd name="connsiteX4219" fmla="*/ 418513 w 5355892"/>
              <a:gd name="connsiteY4219" fmla="*/ 4628019 h 5715909"/>
              <a:gd name="connsiteX4220" fmla="*/ 379456 w 5355892"/>
              <a:gd name="connsiteY4220" fmla="*/ 4559403 h 5715909"/>
              <a:gd name="connsiteX4221" fmla="*/ 366095 w 5355892"/>
              <a:gd name="connsiteY4221" fmla="*/ 4557364 h 5715909"/>
              <a:gd name="connsiteX4222" fmla="*/ 371298 w 5355892"/>
              <a:gd name="connsiteY4222" fmla="*/ 4544228 h 5715909"/>
              <a:gd name="connsiteX4223" fmla="*/ 346234 w 5355892"/>
              <a:gd name="connsiteY4223" fmla="*/ 4501846 h 5715909"/>
              <a:gd name="connsiteX4224" fmla="*/ 345151 w 5355892"/>
              <a:gd name="connsiteY4224" fmla="*/ 4492934 h 5715909"/>
              <a:gd name="connsiteX4225" fmla="*/ 334934 w 5355892"/>
              <a:gd name="connsiteY4225" fmla="*/ 4488782 h 5715909"/>
              <a:gd name="connsiteX4226" fmla="*/ 337982 w 5355892"/>
              <a:gd name="connsiteY4226" fmla="*/ 4501881 h 5715909"/>
              <a:gd name="connsiteX4227" fmla="*/ 327858 w 5355892"/>
              <a:gd name="connsiteY4227" fmla="*/ 4482516 h 5715909"/>
              <a:gd name="connsiteX4228" fmla="*/ 338665 w 5355892"/>
              <a:gd name="connsiteY4228" fmla="*/ 4483520 h 5715909"/>
              <a:gd name="connsiteX4229" fmla="*/ 331095 w 5355892"/>
              <a:gd name="connsiteY4229" fmla="*/ 4465191 h 5715909"/>
              <a:gd name="connsiteX4230" fmla="*/ 324516 w 5355892"/>
              <a:gd name="connsiteY4230" fmla="*/ 4470991 h 5715909"/>
              <a:gd name="connsiteX4231" fmla="*/ 326281 w 5355892"/>
              <a:gd name="connsiteY4231" fmla="*/ 4461540 h 5715909"/>
              <a:gd name="connsiteX4232" fmla="*/ 302098 w 5355892"/>
              <a:gd name="connsiteY4232" fmla="*/ 4414434 h 5715909"/>
              <a:gd name="connsiteX4233" fmla="*/ 301235 w 5355892"/>
              <a:gd name="connsiteY4233" fmla="*/ 4398833 h 5715909"/>
              <a:gd name="connsiteX4234" fmla="*/ 299048 w 5355892"/>
              <a:gd name="connsiteY4234" fmla="*/ 4394979 h 5715909"/>
              <a:gd name="connsiteX4235" fmla="*/ 298158 w 5355892"/>
              <a:gd name="connsiteY4235" fmla="*/ 4394806 h 5715909"/>
              <a:gd name="connsiteX4236" fmla="*/ 298182 w 5355892"/>
              <a:gd name="connsiteY4236" fmla="*/ 4393452 h 5715909"/>
              <a:gd name="connsiteX4237" fmla="*/ 293741 w 5355892"/>
              <a:gd name="connsiteY4237" fmla="*/ 4385621 h 5715909"/>
              <a:gd name="connsiteX4238" fmla="*/ 285977 w 5355892"/>
              <a:gd name="connsiteY4238" fmla="*/ 4363944 h 5715909"/>
              <a:gd name="connsiteX4239" fmla="*/ 274353 w 5355892"/>
              <a:gd name="connsiteY4239" fmla="*/ 4348436 h 5715909"/>
              <a:gd name="connsiteX4240" fmla="*/ 259826 w 5355892"/>
              <a:gd name="connsiteY4240" fmla="*/ 4335171 h 5715909"/>
              <a:gd name="connsiteX4241" fmla="*/ 183847 w 5355892"/>
              <a:gd name="connsiteY4241" fmla="*/ 4197541 h 5715909"/>
              <a:gd name="connsiteX4242" fmla="*/ 170487 w 5355892"/>
              <a:gd name="connsiteY4242" fmla="*/ 4195501 h 5715909"/>
              <a:gd name="connsiteX4243" fmla="*/ 175691 w 5355892"/>
              <a:gd name="connsiteY4243" fmla="*/ 4182364 h 5715909"/>
              <a:gd name="connsiteX4244" fmla="*/ 150626 w 5355892"/>
              <a:gd name="connsiteY4244" fmla="*/ 4139983 h 5715909"/>
              <a:gd name="connsiteX4245" fmla="*/ 149544 w 5355892"/>
              <a:gd name="connsiteY4245" fmla="*/ 4131070 h 5715909"/>
              <a:gd name="connsiteX4246" fmla="*/ 139326 w 5355892"/>
              <a:gd name="connsiteY4246" fmla="*/ 4126918 h 5715909"/>
              <a:gd name="connsiteX4247" fmla="*/ 142374 w 5355892"/>
              <a:gd name="connsiteY4247" fmla="*/ 4140018 h 5715909"/>
              <a:gd name="connsiteX4248" fmla="*/ 132249 w 5355892"/>
              <a:gd name="connsiteY4248" fmla="*/ 4120654 h 5715909"/>
              <a:gd name="connsiteX4249" fmla="*/ 143056 w 5355892"/>
              <a:gd name="connsiteY4249" fmla="*/ 4121656 h 5715909"/>
              <a:gd name="connsiteX4250" fmla="*/ 135487 w 5355892"/>
              <a:gd name="connsiteY4250" fmla="*/ 4103328 h 5715909"/>
              <a:gd name="connsiteX4251" fmla="*/ 128907 w 5355892"/>
              <a:gd name="connsiteY4251" fmla="*/ 4109126 h 5715909"/>
              <a:gd name="connsiteX4252" fmla="*/ 130671 w 5355892"/>
              <a:gd name="connsiteY4252" fmla="*/ 4099678 h 5715909"/>
              <a:gd name="connsiteX4253" fmla="*/ 106490 w 5355892"/>
              <a:gd name="connsiteY4253" fmla="*/ 4052572 h 5715909"/>
              <a:gd name="connsiteX4254" fmla="*/ 98133 w 5355892"/>
              <a:gd name="connsiteY4254" fmla="*/ 4023758 h 5715909"/>
              <a:gd name="connsiteX4255" fmla="*/ 84465 w 5355892"/>
              <a:gd name="connsiteY4255" fmla="*/ 3979227 h 5715909"/>
              <a:gd name="connsiteX4256" fmla="*/ 58518 w 5355892"/>
              <a:gd name="connsiteY4256" fmla="*/ 3941570 h 5715909"/>
              <a:gd name="connsiteX4257" fmla="*/ 49851 w 5355892"/>
              <a:gd name="connsiteY4257" fmla="*/ 3870264 h 5715909"/>
              <a:gd name="connsiteX4258" fmla="*/ 37962 w 5355892"/>
              <a:gd name="connsiteY4258" fmla="*/ 3860348 h 5715909"/>
              <a:gd name="connsiteX4259" fmla="*/ 21138 w 5355892"/>
              <a:gd name="connsiteY4259" fmla="*/ 3773866 h 5715909"/>
              <a:gd name="connsiteX4260" fmla="*/ 36760 w 5355892"/>
              <a:gd name="connsiteY4260" fmla="*/ 3778520 h 5715909"/>
              <a:gd name="connsiteX4261" fmla="*/ 22905 w 5355892"/>
              <a:gd name="connsiteY4261" fmla="*/ 3764417 h 5715909"/>
              <a:gd name="connsiteX4262" fmla="*/ 20243 w 5355892"/>
              <a:gd name="connsiteY4262" fmla="*/ 3734526 h 5715909"/>
              <a:gd name="connsiteX4263" fmla="*/ 39207 w 5355892"/>
              <a:gd name="connsiteY4263" fmla="*/ 3750705 h 5715909"/>
              <a:gd name="connsiteX4264" fmla="*/ 41961 w 5355892"/>
              <a:gd name="connsiteY4264" fmla="*/ 3765381 h 5715909"/>
              <a:gd name="connsiteX4265" fmla="*/ 66424 w 5355892"/>
              <a:gd name="connsiteY4265" fmla="*/ 3766847 h 5715909"/>
              <a:gd name="connsiteX4266" fmla="*/ 69380 w 5355892"/>
              <a:gd name="connsiteY4266" fmla="*/ 3795161 h 5715909"/>
              <a:gd name="connsiteX4267" fmla="*/ 90617 w 5355892"/>
              <a:gd name="connsiteY4267" fmla="*/ 3858019 h 5715909"/>
              <a:gd name="connsiteX4268" fmla="*/ 98976 w 5355892"/>
              <a:gd name="connsiteY4268" fmla="*/ 3886833 h 5715909"/>
              <a:gd name="connsiteX4269" fmla="*/ 117753 w 5355892"/>
              <a:gd name="connsiteY4269" fmla="*/ 3933440 h 5715909"/>
              <a:gd name="connsiteX4270" fmla="*/ 109207 w 5355892"/>
              <a:gd name="connsiteY4270" fmla="*/ 3935052 h 5715909"/>
              <a:gd name="connsiteX4271" fmla="*/ 125524 w 5355892"/>
              <a:gd name="connsiteY4271" fmla="*/ 3965405 h 5715909"/>
              <a:gd name="connsiteX4272" fmla="*/ 138402 w 5355892"/>
              <a:gd name="connsiteY4272" fmla="*/ 3999446 h 5715909"/>
              <a:gd name="connsiteX4273" fmla="*/ 197477 w 5355892"/>
              <a:gd name="connsiteY4273" fmla="*/ 4109874 h 5715909"/>
              <a:gd name="connsiteX4274" fmla="*/ 193157 w 5355892"/>
              <a:gd name="connsiteY4274" fmla="*/ 4118288 h 5715909"/>
              <a:gd name="connsiteX4275" fmla="*/ 201998 w 5355892"/>
              <a:gd name="connsiteY4275" fmla="*/ 4115100 h 5715909"/>
              <a:gd name="connsiteX4276" fmla="*/ 213469 w 5355892"/>
              <a:gd name="connsiteY4276" fmla="*/ 4140360 h 5715909"/>
              <a:gd name="connsiteX4277" fmla="*/ 221986 w 5355892"/>
              <a:gd name="connsiteY4277" fmla="*/ 4155326 h 5715909"/>
              <a:gd name="connsiteX4278" fmla="*/ 216746 w 5355892"/>
              <a:gd name="connsiteY4278" fmla="*/ 4135731 h 5715909"/>
              <a:gd name="connsiteX4279" fmla="*/ 232367 w 5355892"/>
              <a:gd name="connsiteY4279" fmla="*/ 4140384 h 5715909"/>
              <a:gd name="connsiteX4280" fmla="*/ 218512 w 5355892"/>
              <a:gd name="connsiteY4280" fmla="*/ 4126280 h 5715909"/>
              <a:gd name="connsiteX4281" fmla="*/ 215850 w 5355892"/>
              <a:gd name="connsiteY4281" fmla="*/ 4096391 h 5715909"/>
              <a:gd name="connsiteX4282" fmla="*/ 234814 w 5355892"/>
              <a:gd name="connsiteY4282" fmla="*/ 4112570 h 5715909"/>
              <a:gd name="connsiteX4283" fmla="*/ 237569 w 5355892"/>
              <a:gd name="connsiteY4283" fmla="*/ 4127245 h 5715909"/>
              <a:gd name="connsiteX4284" fmla="*/ 247066 w 5355892"/>
              <a:gd name="connsiteY4284" fmla="*/ 4126903 h 5715909"/>
              <a:gd name="connsiteX4285" fmla="*/ 242962 w 5355892"/>
              <a:gd name="connsiteY4285" fmla="*/ 4116494 h 5715909"/>
              <a:gd name="connsiteX4286" fmla="*/ 231367 w 5355892"/>
              <a:gd name="connsiteY4286" fmla="*/ 4105003 h 5715909"/>
              <a:gd name="connsiteX4287" fmla="*/ 229572 w 5355892"/>
              <a:gd name="connsiteY4287" fmla="*/ 4092217 h 5715909"/>
              <a:gd name="connsiteX4288" fmla="*/ 222233 w 5355892"/>
              <a:gd name="connsiteY4288" fmla="*/ 4090432 h 5715909"/>
              <a:gd name="connsiteX4289" fmla="*/ 218519 w 5355892"/>
              <a:gd name="connsiteY4289" fmla="*/ 4095720 h 5715909"/>
              <a:gd name="connsiteX4290" fmla="*/ 208683 w 5355892"/>
              <a:gd name="connsiteY4290" fmla="*/ 4090024 h 5715909"/>
              <a:gd name="connsiteX4291" fmla="*/ 202024 w 5355892"/>
              <a:gd name="connsiteY4291" fmla="*/ 4022280 h 5715909"/>
              <a:gd name="connsiteX4292" fmla="*/ 193224 w 5355892"/>
              <a:gd name="connsiteY4292" fmla="*/ 4014943 h 5715909"/>
              <a:gd name="connsiteX4293" fmla="*/ 197963 w 5355892"/>
              <a:gd name="connsiteY4293" fmla="*/ 4007971 h 5715909"/>
              <a:gd name="connsiteX4294" fmla="*/ 200523 w 5355892"/>
              <a:gd name="connsiteY4294" fmla="*/ 4007009 h 5715909"/>
              <a:gd name="connsiteX4295" fmla="*/ 199715 w 5355892"/>
              <a:gd name="connsiteY4295" fmla="*/ 3998792 h 5715909"/>
              <a:gd name="connsiteX4296" fmla="*/ 188907 w 5355892"/>
              <a:gd name="connsiteY4296" fmla="*/ 3988404 h 5715909"/>
              <a:gd name="connsiteX4297" fmla="*/ 190068 w 5355892"/>
              <a:gd name="connsiteY4297" fmla="*/ 3972991 h 5715909"/>
              <a:gd name="connsiteX4298" fmla="*/ 169140 w 5355892"/>
              <a:gd name="connsiteY4298" fmla="*/ 3952624 h 5715909"/>
              <a:gd name="connsiteX4299" fmla="*/ 175719 w 5355892"/>
              <a:gd name="connsiteY4299" fmla="*/ 3946822 h 5715909"/>
              <a:gd name="connsiteX4300" fmla="*/ 170504 w 5355892"/>
              <a:gd name="connsiteY4300" fmla="*/ 3915896 h 5715909"/>
              <a:gd name="connsiteX4301" fmla="*/ 148783 w 5355892"/>
              <a:gd name="connsiteY4301" fmla="*/ 3885041 h 5715909"/>
              <a:gd name="connsiteX4302" fmla="*/ 135288 w 5355892"/>
              <a:gd name="connsiteY4302" fmla="*/ 3766019 h 5715909"/>
              <a:gd name="connsiteX4303" fmla="*/ 135019 w 5355892"/>
              <a:gd name="connsiteY4303" fmla="*/ 3762773 h 5715909"/>
              <a:gd name="connsiteX4304" fmla="*/ 152842 w 5355892"/>
              <a:gd name="connsiteY4304" fmla="*/ 3786073 h 5715909"/>
              <a:gd name="connsiteX4305" fmla="*/ 163990 w 5355892"/>
              <a:gd name="connsiteY4305" fmla="*/ 3818353 h 5715909"/>
              <a:gd name="connsiteX4306" fmla="*/ 174761 w 5355892"/>
              <a:gd name="connsiteY4306" fmla="*/ 3825059 h 5715909"/>
              <a:gd name="connsiteX4307" fmla="*/ 182406 w 5355892"/>
              <a:gd name="connsiteY4307" fmla="*/ 3825074 h 5715909"/>
              <a:gd name="connsiteX4308" fmla="*/ 178093 w 5355892"/>
              <a:gd name="connsiteY4308" fmla="*/ 3820714 h 5715909"/>
              <a:gd name="connsiteX4309" fmla="*/ 168182 w 5355892"/>
              <a:gd name="connsiteY4309" fmla="*/ 3739152 h 5715909"/>
              <a:gd name="connsiteX4310" fmla="*/ 163551 w 5355892"/>
              <a:gd name="connsiteY4310" fmla="*/ 3735289 h 5715909"/>
              <a:gd name="connsiteX4311" fmla="*/ 162134 w 5355892"/>
              <a:gd name="connsiteY4311" fmla="*/ 3739761 h 5715909"/>
              <a:gd name="connsiteX4312" fmla="*/ 155728 w 5355892"/>
              <a:gd name="connsiteY4312" fmla="*/ 3730083 h 5715909"/>
              <a:gd name="connsiteX4313" fmla="*/ 156984 w 5355892"/>
              <a:gd name="connsiteY4313" fmla="*/ 3729815 h 5715909"/>
              <a:gd name="connsiteX4314" fmla="*/ 154582 w 5355892"/>
              <a:gd name="connsiteY4314" fmla="*/ 3727812 h 5715909"/>
              <a:gd name="connsiteX4315" fmla="*/ 135338 w 5355892"/>
              <a:gd name="connsiteY4315" fmla="*/ 3628890 h 5715909"/>
              <a:gd name="connsiteX4316" fmla="*/ 153205 w 5355892"/>
              <a:gd name="connsiteY4316" fmla="*/ 3634215 h 5715909"/>
              <a:gd name="connsiteX4317" fmla="*/ 137357 w 5355892"/>
              <a:gd name="connsiteY4317" fmla="*/ 3618081 h 5715909"/>
              <a:gd name="connsiteX4318" fmla="*/ 134314 w 5355892"/>
              <a:gd name="connsiteY4318" fmla="*/ 3583894 h 5715909"/>
              <a:gd name="connsiteX4319" fmla="*/ 156005 w 5355892"/>
              <a:gd name="connsiteY4319" fmla="*/ 3602399 h 5715909"/>
              <a:gd name="connsiteX4320" fmla="*/ 159155 w 5355892"/>
              <a:gd name="connsiteY4320" fmla="*/ 3619186 h 5715909"/>
              <a:gd name="connsiteX4321" fmla="*/ 164983 w 5355892"/>
              <a:gd name="connsiteY4321" fmla="*/ 3618976 h 5715909"/>
              <a:gd name="connsiteX4322" fmla="*/ 165997 w 5355892"/>
              <a:gd name="connsiteY4322" fmla="*/ 3615600 h 5715909"/>
              <a:gd name="connsiteX4323" fmla="*/ 166861 w 5355892"/>
              <a:gd name="connsiteY4323" fmla="*/ 3618908 h 5715909"/>
              <a:gd name="connsiteX4324" fmla="*/ 173398 w 5355892"/>
              <a:gd name="connsiteY4324" fmla="*/ 3618672 h 5715909"/>
              <a:gd name="connsiteX4325" fmla="*/ 187137 w 5355892"/>
              <a:gd name="connsiteY4325" fmla="*/ 3620864 h 5715909"/>
              <a:gd name="connsiteX4326" fmla="*/ 190516 w 5355892"/>
              <a:gd name="connsiteY4326" fmla="*/ 3653250 h 5715909"/>
              <a:gd name="connsiteX4327" fmla="*/ 194752 w 5355892"/>
              <a:gd name="connsiteY4327" fmla="*/ 3669654 h 5715909"/>
              <a:gd name="connsiteX4328" fmla="*/ 202300 w 5355892"/>
              <a:gd name="connsiteY4328" fmla="*/ 3670832 h 5715909"/>
              <a:gd name="connsiteX4329" fmla="*/ 207375 w 5355892"/>
              <a:gd name="connsiteY4329" fmla="*/ 3674810 h 5715909"/>
              <a:gd name="connsiteX4330" fmla="*/ 215667 w 5355892"/>
              <a:gd name="connsiteY4330" fmla="*/ 3703709 h 5715909"/>
              <a:gd name="connsiteX4331" fmla="*/ 207234 w 5355892"/>
              <a:gd name="connsiteY4331" fmla="*/ 3703049 h 5715909"/>
              <a:gd name="connsiteX4332" fmla="*/ 205361 w 5355892"/>
              <a:gd name="connsiteY4332" fmla="*/ 3702797 h 5715909"/>
              <a:gd name="connsiteX4333" fmla="*/ 214808 w 5355892"/>
              <a:gd name="connsiteY4333" fmla="*/ 3725146 h 5715909"/>
              <a:gd name="connsiteX4334" fmla="*/ 211963 w 5355892"/>
              <a:gd name="connsiteY4334" fmla="*/ 3727861 h 5715909"/>
              <a:gd name="connsiteX4335" fmla="*/ 212941 w 5355892"/>
              <a:gd name="connsiteY4335" fmla="*/ 3733956 h 5715909"/>
              <a:gd name="connsiteX4336" fmla="*/ 226848 w 5355892"/>
              <a:gd name="connsiteY4336" fmla="*/ 3743793 h 5715909"/>
              <a:gd name="connsiteX4337" fmla="*/ 216627 w 5355892"/>
              <a:gd name="connsiteY4337" fmla="*/ 3743808 h 5715909"/>
              <a:gd name="connsiteX4338" fmla="*/ 224369 w 5355892"/>
              <a:gd name="connsiteY4338" fmla="*/ 3758105 h 5715909"/>
              <a:gd name="connsiteX4339" fmla="*/ 223219 w 5355892"/>
              <a:gd name="connsiteY4339" fmla="*/ 3767445 h 5715909"/>
              <a:gd name="connsiteX4340" fmla="*/ 223316 w 5355892"/>
              <a:gd name="connsiteY4340" fmla="*/ 3774788 h 5715909"/>
              <a:gd name="connsiteX4341" fmla="*/ 225312 w 5355892"/>
              <a:gd name="connsiteY4341" fmla="*/ 3783998 h 5715909"/>
              <a:gd name="connsiteX4342" fmla="*/ 222322 w 5355892"/>
              <a:gd name="connsiteY4342" fmla="*/ 3785641 h 5715909"/>
              <a:gd name="connsiteX4343" fmla="*/ 226641 w 5355892"/>
              <a:gd name="connsiteY4343" fmla="*/ 3798007 h 5715909"/>
              <a:gd name="connsiteX4344" fmla="*/ 243277 w 5355892"/>
              <a:gd name="connsiteY4344" fmla="*/ 3809619 h 5715909"/>
              <a:gd name="connsiteX4345" fmla="*/ 246665 w 5355892"/>
              <a:gd name="connsiteY4345" fmla="*/ 3804281 h 5715909"/>
              <a:gd name="connsiteX4346" fmla="*/ 259964 w 5355892"/>
              <a:gd name="connsiteY4346" fmla="*/ 3804812 h 5715909"/>
              <a:gd name="connsiteX4347" fmla="*/ 258198 w 5355892"/>
              <a:gd name="connsiteY4347" fmla="*/ 3814262 h 5715909"/>
              <a:gd name="connsiteX4348" fmla="*/ 244250 w 5355892"/>
              <a:gd name="connsiteY4348" fmla="*/ 3815374 h 5715909"/>
              <a:gd name="connsiteX4349" fmla="*/ 251913 w 5355892"/>
              <a:gd name="connsiteY4349" fmla="*/ 3818488 h 5715909"/>
              <a:gd name="connsiteX4350" fmla="*/ 244745 w 5355892"/>
              <a:gd name="connsiteY4350" fmla="*/ 3827437 h 5715909"/>
              <a:gd name="connsiteX4351" fmla="*/ 258398 w 5355892"/>
              <a:gd name="connsiteY4351" fmla="*/ 3827901 h 5715909"/>
              <a:gd name="connsiteX4352" fmla="*/ 279624 w 5355892"/>
              <a:gd name="connsiteY4352" fmla="*/ 3846691 h 5715909"/>
              <a:gd name="connsiteX4353" fmla="*/ 266464 w 5355892"/>
              <a:gd name="connsiteY4353" fmla="*/ 3858292 h 5715909"/>
              <a:gd name="connsiteX4354" fmla="*/ 275023 w 5355892"/>
              <a:gd name="connsiteY4354" fmla="*/ 3900747 h 5715909"/>
              <a:gd name="connsiteX4355" fmla="*/ 286323 w 5355892"/>
              <a:gd name="connsiteY4355" fmla="*/ 3913810 h 5715909"/>
              <a:gd name="connsiteX4356" fmla="*/ 276694 w 5355892"/>
              <a:gd name="connsiteY4356" fmla="*/ 3906509 h 5715909"/>
              <a:gd name="connsiteX4357" fmla="*/ 278566 w 5355892"/>
              <a:gd name="connsiteY4357" fmla="*/ 3925910 h 5715909"/>
              <a:gd name="connsiteX4358" fmla="*/ 297037 w 5355892"/>
              <a:gd name="connsiteY4358" fmla="*/ 3930027 h 5715909"/>
              <a:gd name="connsiteX4359" fmla="*/ 298414 w 5355892"/>
              <a:gd name="connsiteY4359" fmla="*/ 3937365 h 5715909"/>
              <a:gd name="connsiteX4360" fmla="*/ 285936 w 5355892"/>
              <a:gd name="connsiteY4360" fmla="*/ 3930599 h 5715909"/>
              <a:gd name="connsiteX4361" fmla="*/ 287607 w 5355892"/>
              <a:gd name="connsiteY4361" fmla="*/ 3936362 h 5715909"/>
              <a:gd name="connsiteX4362" fmla="*/ 295564 w 5355892"/>
              <a:gd name="connsiteY4362" fmla="*/ 3937901 h 5715909"/>
              <a:gd name="connsiteX4363" fmla="*/ 297293 w 5355892"/>
              <a:gd name="connsiteY4363" fmla="*/ 3963598 h 5715909"/>
              <a:gd name="connsiteX4364" fmla="*/ 299128 w 5355892"/>
              <a:gd name="connsiteY4364" fmla="*/ 3966284 h 5715909"/>
              <a:gd name="connsiteX4365" fmla="*/ 337036 w 5355892"/>
              <a:gd name="connsiteY4365" fmla="*/ 4013223 h 5715909"/>
              <a:gd name="connsiteX4366" fmla="*/ 332095 w 5355892"/>
              <a:gd name="connsiteY4366" fmla="*/ 4022846 h 5715909"/>
              <a:gd name="connsiteX4367" fmla="*/ 342208 w 5355892"/>
              <a:gd name="connsiteY4367" fmla="*/ 4019200 h 5715909"/>
              <a:gd name="connsiteX4368" fmla="*/ 353574 w 5355892"/>
              <a:gd name="connsiteY4368" fmla="*/ 4044233 h 5715909"/>
              <a:gd name="connsiteX4369" fmla="*/ 353695 w 5355892"/>
              <a:gd name="connsiteY4369" fmla="*/ 4044100 h 5715909"/>
              <a:gd name="connsiteX4370" fmla="*/ 369858 w 5355892"/>
              <a:gd name="connsiteY4370" fmla="*/ 4064378 h 5715909"/>
              <a:gd name="connsiteX4371" fmla="*/ 368164 w 5355892"/>
              <a:gd name="connsiteY4371" fmla="*/ 4069825 h 5715909"/>
              <a:gd name="connsiteX4372" fmla="*/ 367823 w 5355892"/>
              <a:gd name="connsiteY4372" fmla="*/ 4070047 h 5715909"/>
              <a:gd name="connsiteX4373" fmla="*/ 373041 w 5355892"/>
              <a:gd name="connsiteY4373" fmla="*/ 4079218 h 5715909"/>
              <a:gd name="connsiteX4374" fmla="*/ 401682 w 5355892"/>
              <a:gd name="connsiteY4374" fmla="*/ 4138344 h 5715909"/>
              <a:gd name="connsiteX4375" fmla="*/ 395238 w 5355892"/>
              <a:gd name="connsiteY4375" fmla="*/ 4135509 h 5715909"/>
              <a:gd name="connsiteX4376" fmla="*/ 400151 w 5355892"/>
              <a:gd name="connsiteY4376" fmla="*/ 4143077 h 5715909"/>
              <a:gd name="connsiteX4377" fmla="*/ 404529 w 5355892"/>
              <a:gd name="connsiteY4377" fmla="*/ 4140330 h 5715909"/>
              <a:gd name="connsiteX4378" fmla="*/ 406952 w 5355892"/>
              <a:gd name="connsiteY4378" fmla="*/ 4140991 h 5715909"/>
              <a:gd name="connsiteX4379" fmla="*/ 406431 w 5355892"/>
              <a:gd name="connsiteY4379" fmla="*/ 4136614 h 5715909"/>
              <a:gd name="connsiteX4380" fmla="*/ 407599 w 5355892"/>
              <a:gd name="connsiteY4380" fmla="*/ 4130368 h 5715909"/>
              <a:gd name="connsiteX4381" fmla="*/ 408308 w 5355892"/>
              <a:gd name="connsiteY4381" fmla="*/ 4127481 h 5715909"/>
              <a:gd name="connsiteX4382" fmla="*/ 418814 w 5355892"/>
              <a:gd name="connsiteY4382" fmla="*/ 4128207 h 5715909"/>
              <a:gd name="connsiteX4383" fmla="*/ 418924 w 5355892"/>
              <a:gd name="connsiteY4383" fmla="*/ 4136652 h 5715909"/>
              <a:gd name="connsiteX4384" fmla="*/ 420096 w 5355892"/>
              <a:gd name="connsiteY4384" fmla="*/ 4142063 h 5715909"/>
              <a:gd name="connsiteX4385" fmla="*/ 421604 w 5355892"/>
              <a:gd name="connsiteY4385" fmla="*/ 4140114 h 5715909"/>
              <a:gd name="connsiteX4386" fmla="*/ 428111 w 5355892"/>
              <a:gd name="connsiteY4386" fmla="*/ 4139251 h 5715909"/>
              <a:gd name="connsiteX4387" fmla="*/ 431923 w 5355892"/>
              <a:gd name="connsiteY4387" fmla="*/ 4149050 h 5715909"/>
              <a:gd name="connsiteX4388" fmla="*/ 425260 w 5355892"/>
              <a:gd name="connsiteY4388" fmla="*/ 4146963 h 5715909"/>
              <a:gd name="connsiteX4389" fmla="*/ 420657 w 5355892"/>
              <a:gd name="connsiteY4389" fmla="*/ 4144653 h 5715909"/>
              <a:gd name="connsiteX4390" fmla="*/ 420919 w 5355892"/>
              <a:gd name="connsiteY4390" fmla="*/ 4145862 h 5715909"/>
              <a:gd name="connsiteX4391" fmla="*/ 415649 w 5355892"/>
              <a:gd name="connsiteY4391" fmla="*/ 4148759 h 5715909"/>
              <a:gd name="connsiteX4392" fmla="*/ 412974 w 5355892"/>
              <a:gd name="connsiteY4392" fmla="*/ 4147673 h 5715909"/>
              <a:gd name="connsiteX4393" fmla="*/ 426127 w 5355892"/>
              <a:gd name="connsiteY4393" fmla="*/ 4166762 h 5715909"/>
              <a:gd name="connsiteX4394" fmla="*/ 427611 w 5355892"/>
              <a:gd name="connsiteY4394" fmla="*/ 4167391 h 5715909"/>
              <a:gd name="connsiteX4395" fmla="*/ 436157 w 5355892"/>
              <a:gd name="connsiteY4395" fmla="*/ 4172094 h 5715909"/>
              <a:gd name="connsiteX4396" fmla="*/ 434777 w 5355892"/>
              <a:gd name="connsiteY4396" fmla="*/ 4169935 h 5715909"/>
              <a:gd name="connsiteX4397" fmla="*/ 429551 w 5355892"/>
              <a:gd name="connsiteY4397" fmla="*/ 4161746 h 5715909"/>
              <a:gd name="connsiteX4398" fmla="*/ 437989 w 5355892"/>
              <a:gd name="connsiteY4398" fmla="*/ 4159974 h 5715909"/>
              <a:gd name="connsiteX4399" fmla="*/ 440789 w 5355892"/>
              <a:gd name="connsiteY4399" fmla="*/ 4168484 h 5715909"/>
              <a:gd name="connsiteX4400" fmla="*/ 442274 w 5355892"/>
              <a:gd name="connsiteY4400" fmla="*/ 4166145 h 5715909"/>
              <a:gd name="connsiteX4401" fmla="*/ 446726 w 5355892"/>
              <a:gd name="connsiteY4401" fmla="*/ 4166323 h 5715909"/>
              <a:gd name="connsiteX4402" fmla="*/ 437680 w 5355892"/>
              <a:gd name="connsiteY4402" fmla="*/ 4148159 h 5715909"/>
              <a:gd name="connsiteX4403" fmla="*/ 423330 w 5355892"/>
              <a:gd name="connsiteY4403" fmla="*/ 4121992 h 5715909"/>
              <a:gd name="connsiteX4404" fmla="*/ 417516 w 5355892"/>
              <a:gd name="connsiteY4404" fmla="*/ 4105665 h 5715909"/>
              <a:gd name="connsiteX4405" fmla="*/ 406023 w 5355892"/>
              <a:gd name="connsiteY4405" fmla="*/ 4105680 h 5715909"/>
              <a:gd name="connsiteX4406" fmla="*/ 395625 w 5355892"/>
              <a:gd name="connsiteY4406" fmla="*/ 4088057 h 5715909"/>
              <a:gd name="connsiteX4407" fmla="*/ 384572 w 5355892"/>
              <a:gd name="connsiteY4407" fmla="*/ 4088591 h 5715909"/>
              <a:gd name="connsiteX4408" fmla="*/ 385517 w 5355892"/>
              <a:gd name="connsiteY4408" fmla="*/ 4068878 h 5715909"/>
              <a:gd name="connsiteX4409" fmla="*/ 392862 w 5355892"/>
              <a:gd name="connsiteY4409" fmla="*/ 4073537 h 5715909"/>
              <a:gd name="connsiteX4410" fmla="*/ 393662 w 5355892"/>
              <a:gd name="connsiteY4410" fmla="*/ 4083910 h 5715909"/>
              <a:gd name="connsiteX4411" fmla="*/ 397951 w 5355892"/>
              <a:gd name="connsiteY4411" fmla="*/ 4075604 h 5715909"/>
              <a:gd name="connsiteX4412" fmla="*/ 406968 w 5355892"/>
              <a:gd name="connsiteY4412" fmla="*/ 4085968 h 5715909"/>
              <a:gd name="connsiteX4413" fmla="*/ 408549 w 5355892"/>
              <a:gd name="connsiteY4413" fmla="*/ 4095819 h 5715909"/>
              <a:gd name="connsiteX4414" fmla="*/ 415851 w 5355892"/>
              <a:gd name="connsiteY4414" fmla="*/ 4100985 h 5715909"/>
              <a:gd name="connsiteX4415" fmla="*/ 407107 w 5355892"/>
              <a:gd name="connsiteY4415" fmla="*/ 4076425 h 5715909"/>
              <a:gd name="connsiteX4416" fmla="*/ 402429 w 5355892"/>
              <a:gd name="connsiteY4416" fmla="*/ 4064856 h 5715909"/>
              <a:gd name="connsiteX4417" fmla="*/ 398044 w 5355892"/>
              <a:gd name="connsiteY4417" fmla="*/ 4064265 h 5715909"/>
              <a:gd name="connsiteX4418" fmla="*/ 399914 w 5355892"/>
              <a:gd name="connsiteY4418" fmla="*/ 4067764 h 5715909"/>
              <a:gd name="connsiteX4419" fmla="*/ 397813 w 5355892"/>
              <a:gd name="connsiteY4419" fmla="*/ 4067789 h 5715909"/>
              <a:gd name="connsiteX4420" fmla="*/ 390621 w 5355892"/>
              <a:gd name="connsiteY4420" fmla="*/ 4058883 h 5715909"/>
              <a:gd name="connsiteX4421" fmla="*/ 390259 w 5355892"/>
              <a:gd name="connsiteY4421" fmla="*/ 4031503 h 5715909"/>
              <a:gd name="connsiteX4422" fmla="*/ 391827 w 5355892"/>
              <a:gd name="connsiteY4422" fmla="*/ 4031748 h 5715909"/>
              <a:gd name="connsiteX4423" fmla="*/ 389853 w 5355892"/>
              <a:gd name="connsiteY4423" fmla="*/ 4023921 h 5715909"/>
              <a:gd name="connsiteX4424" fmla="*/ 384986 w 5355892"/>
              <a:gd name="connsiteY4424" fmla="*/ 4018293 h 5715909"/>
              <a:gd name="connsiteX4425" fmla="*/ 386027 w 5355892"/>
              <a:gd name="connsiteY4425" fmla="*/ 4017785 h 5715909"/>
              <a:gd name="connsiteX4426" fmla="*/ 375800 w 5355892"/>
              <a:gd name="connsiteY4426" fmla="*/ 4007650 h 5715909"/>
              <a:gd name="connsiteX4427" fmla="*/ 373444 w 5355892"/>
              <a:gd name="connsiteY4427" fmla="*/ 3990863 h 5715909"/>
              <a:gd name="connsiteX4428" fmla="*/ 362773 w 5355892"/>
              <a:gd name="connsiteY4428" fmla="*/ 3975375 h 5715909"/>
              <a:gd name="connsiteX4429" fmla="*/ 359382 w 5355892"/>
              <a:gd name="connsiteY4429" fmla="*/ 3961775 h 5715909"/>
              <a:gd name="connsiteX4430" fmla="*/ 347987 w 5355892"/>
              <a:gd name="connsiteY4430" fmla="*/ 3938835 h 5715909"/>
              <a:gd name="connsiteX4431" fmla="*/ 345774 w 5355892"/>
              <a:gd name="connsiteY4431" fmla="*/ 3915979 h 5715909"/>
              <a:gd name="connsiteX4432" fmla="*/ 332171 w 5355892"/>
              <a:gd name="connsiteY4432" fmla="*/ 3904638 h 5715909"/>
              <a:gd name="connsiteX4433" fmla="*/ 337591 w 5355892"/>
              <a:gd name="connsiteY4433" fmla="*/ 3896662 h 5715909"/>
              <a:gd name="connsiteX4434" fmla="*/ 342260 w 5355892"/>
              <a:gd name="connsiteY4434" fmla="*/ 3894909 h 5715909"/>
              <a:gd name="connsiteX4435" fmla="*/ 340421 w 5355892"/>
              <a:gd name="connsiteY4435" fmla="*/ 3888129 h 5715909"/>
              <a:gd name="connsiteX4436" fmla="*/ 340409 w 5355892"/>
              <a:gd name="connsiteY4436" fmla="*/ 3886944 h 5715909"/>
              <a:gd name="connsiteX4437" fmla="*/ 327233 w 5355892"/>
              <a:gd name="connsiteY4437" fmla="*/ 3874282 h 5715909"/>
              <a:gd name="connsiteX4438" fmla="*/ 328564 w 5355892"/>
              <a:gd name="connsiteY4438" fmla="*/ 3856652 h 5715909"/>
              <a:gd name="connsiteX4439" fmla="*/ 304622 w 5355892"/>
              <a:gd name="connsiteY4439" fmla="*/ 3833356 h 5715909"/>
              <a:gd name="connsiteX4440" fmla="*/ 312148 w 5355892"/>
              <a:gd name="connsiteY4440" fmla="*/ 3826721 h 5715909"/>
              <a:gd name="connsiteX4441" fmla="*/ 306183 w 5355892"/>
              <a:gd name="connsiteY4441" fmla="*/ 3791345 h 5715909"/>
              <a:gd name="connsiteX4442" fmla="*/ 281339 w 5355892"/>
              <a:gd name="connsiteY4442" fmla="*/ 3756054 h 5715909"/>
              <a:gd name="connsiteX4443" fmla="*/ 265905 w 5355892"/>
              <a:gd name="connsiteY4443" fmla="*/ 3619915 h 5715909"/>
              <a:gd name="connsiteX4444" fmla="*/ 265595 w 5355892"/>
              <a:gd name="connsiteY4444" fmla="*/ 3616202 h 5715909"/>
              <a:gd name="connsiteX4445" fmla="*/ 285982 w 5355892"/>
              <a:gd name="connsiteY4445" fmla="*/ 3642852 h 5715909"/>
              <a:gd name="connsiteX4446" fmla="*/ 298733 w 5355892"/>
              <a:gd name="connsiteY4446" fmla="*/ 3679775 h 5715909"/>
              <a:gd name="connsiteX4447" fmla="*/ 322444 w 5355892"/>
              <a:gd name="connsiteY4447" fmla="*/ 3687468 h 5715909"/>
              <a:gd name="connsiteX4448" fmla="*/ 304331 w 5355892"/>
              <a:gd name="connsiteY4448" fmla="*/ 3616145 h 5715909"/>
              <a:gd name="connsiteX4449" fmla="*/ 317473 w 5355892"/>
              <a:gd name="connsiteY4449" fmla="*/ 3596286 h 5715909"/>
              <a:gd name="connsiteX4450" fmla="*/ 333903 w 5355892"/>
              <a:gd name="connsiteY4450" fmla="*/ 3676619 h 5715909"/>
              <a:gd name="connsiteX4451" fmla="*/ 341678 w 5355892"/>
              <a:gd name="connsiteY4451" fmla="*/ 3681825 h 5715909"/>
              <a:gd name="connsiteX4452" fmla="*/ 345636 w 5355892"/>
              <a:gd name="connsiteY4452" fmla="*/ 3679226 h 5715909"/>
              <a:gd name="connsiteX4453" fmla="*/ 338354 w 5355892"/>
              <a:gd name="connsiteY4453" fmla="*/ 3672401 h 5715909"/>
              <a:gd name="connsiteX4454" fmla="*/ 336406 w 5355892"/>
              <a:gd name="connsiteY4454" fmla="*/ 3661874 h 5715909"/>
              <a:gd name="connsiteX4455" fmla="*/ 343609 w 5355892"/>
              <a:gd name="connsiteY4455" fmla="*/ 3669423 h 5715909"/>
              <a:gd name="connsiteX4456" fmla="*/ 345668 w 5355892"/>
              <a:gd name="connsiteY4456" fmla="*/ 3679206 h 5715909"/>
              <a:gd name="connsiteX4457" fmla="*/ 346144 w 5355892"/>
              <a:gd name="connsiteY4457" fmla="*/ 3678894 h 5715909"/>
              <a:gd name="connsiteX4458" fmla="*/ 347365 w 5355892"/>
              <a:gd name="connsiteY4458" fmla="*/ 3685075 h 5715909"/>
              <a:gd name="connsiteX4459" fmla="*/ 356605 w 5355892"/>
              <a:gd name="connsiteY4459" fmla="*/ 3689719 h 5715909"/>
              <a:gd name="connsiteX4460" fmla="*/ 358288 w 5355892"/>
              <a:gd name="connsiteY4460" fmla="*/ 3680711 h 5715909"/>
              <a:gd name="connsiteX4461" fmla="*/ 366381 w 5355892"/>
              <a:gd name="connsiteY4461" fmla="*/ 3687876 h 5715909"/>
              <a:gd name="connsiteX4462" fmla="*/ 376155 w 5355892"/>
              <a:gd name="connsiteY4462" fmla="*/ 3686031 h 5715909"/>
              <a:gd name="connsiteX4463" fmla="*/ 362326 w 5355892"/>
              <a:gd name="connsiteY4463" fmla="*/ 3659090 h 5715909"/>
              <a:gd name="connsiteX4464" fmla="*/ 388287 w 5355892"/>
              <a:gd name="connsiteY4464" fmla="*/ 3671578 h 5715909"/>
              <a:gd name="connsiteX4465" fmla="*/ 408510 w 5355892"/>
              <a:gd name="connsiteY4465" fmla="*/ 3664288 h 5715909"/>
              <a:gd name="connsiteX4466" fmla="*/ 406490 w 5355892"/>
              <a:gd name="connsiteY4466" fmla="*/ 3675098 h 5715909"/>
              <a:gd name="connsiteX4467" fmla="*/ 390535 w 5355892"/>
              <a:gd name="connsiteY4467" fmla="*/ 3676368 h 5715909"/>
              <a:gd name="connsiteX4468" fmla="*/ 399301 w 5355892"/>
              <a:gd name="connsiteY4468" fmla="*/ 3679931 h 5715909"/>
              <a:gd name="connsiteX4469" fmla="*/ 391102 w 5355892"/>
              <a:gd name="connsiteY4469" fmla="*/ 3690166 h 5715909"/>
              <a:gd name="connsiteX4470" fmla="*/ 406720 w 5355892"/>
              <a:gd name="connsiteY4470" fmla="*/ 3690697 h 5715909"/>
              <a:gd name="connsiteX4471" fmla="*/ 430997 w 5355892"/>
              <a:gd name="connsiteY4471" fmla="*/ 3712190 h 5715909"/>
              <a:gd name="connsiteX4472" fmla="*/ 415945 w 5355892"/>
              <a:gd name="connsiteY4472" fmla="*/ 3725460 h 5715909"/>
              <a:gd name="connsiteX4473" fmla="*/ 425734 w 5355892"/>
              <a:gd name="connsiteY4473" fmla="*/ 3774018 h 5715909"/>
              <a:gd name="connsiteX4474" fmla="*/ 438660 w 5355892"/>
              <a:gd name="connsiteY4474" fmla="*/ 3788961 h 5715909"/>
              <a:gd name="connsiteX4475" fmla="*/ 427646 w 5355892"/>
              <a:gd name="connsiteY4475" fmla="*/ 3780610 h 5715909"/>
              <a:gd name="connsiteX4476" fmla="*/ 429787 w 5355892"/>
              <a:gd name="connsiteY4476" fmla="*/ 3802802 h 5715909"/>
              <a:gd name="connsiteX4477" fmla="*/ 450913 w 5355892"/>
              <a:gd name="connsiteY4477" fmla="*/ 3807508 h 5715909"/>
              <a:gd name="connsiteX4478" fmla="*/ 452489 w 5355892"/>
              <a:gd name="connsiteY4478" fmla="*/ 3815902 h 5715909"/>
              <a:gd name="connsiteX4479" fmla="*/ 438216 w 5355892"/>
              <a:gd name="connsiteY4479" fmla="*/ 3808165 h 5715909"/>
              <a:gd name="connsiteX4480" fmla="*/ 440129 w 5355892"/>
              <a:gd name="connsiteY4480" fmla="*/ 3814758 h 5715909"/>
              <a:gd name="connsiteX4481" fmla="*/ 449231 w 5355892"/>
              <a:gd name="connsiteY4481" fmla="*/ 3816516 h 5715909"/>
              <a:gd name="connsiteX4482" fmla="*/ 451206 w 5355892"/>
              <a:gd name="connsiteY4482" fmla="*/ 3845910 h 5715909"/>
              <a:gd name="connsiteX4483" fmla="*/ 460277 w 5355892"/>
              <a:gd name="connsiteY4483" fmla="*/ 3859164 h 5715909"/>
              <a:gd name="connsiteX4484" fmla="*/ 454482 w 5355892"/>
              <a:gd name="connsiteY4484" fmla="*/ 3822841 h 5715909"/>
              <a:gd name="connsiteX4485" fmla="*/ 471701 w 5355892"/>
              <a:gd name="connsiteY4485" fmla="*/ 3879616 h 5715909"/>
              <a:gd name="connsiteX4486" fmla="*/ 473483 w 5355892"/>
              <a:gd name="connsiteY4486" fmla="*/ 3887820 h 5715909"/>
              <a:gd name="connsiteX4487" fmla="*/ 476108 w 5355892"/>
              <a:gd name="connsiteY4487" fmla="*/ 3891402 h 5715909"/>
              <a:gd name="connsiteX4488" fmla="*/ 485211 w 5355892"/>
              <a:gd name="connsiteY4488" fmla="*/ 3893162 h 5715909"/>
              <a:gd name="connsiteX4489" fmla="*/ 484389 w 5355892"/>
              <a:gd name="connsiteY4489" fmla="*/ 3914392 h 5715909"/>
              <a:gd name="connsiteX4490" fmla="*/ 501799 w 5355892"/>
              <a:gd name="connsiteY4490" fmla="*/ 3938612 h 5715909"/>
              <a:gd name="connsiteX4491" fmla="*/ 500351 w 5355892"/>
              <a:gd name="connsiteY4491" fmla="*/ 3928538 h 5715909"/>
              <a:gd name="connsiteX4492" fmla="*/ 483474 w 5355892"/>
              <a:gd name="connsiteY4492" fmla="*/ 3873597 h 5715909"/>
              <a:gd name="connsiteX4493" fmla="*/ 480226 w 5355892"/>
              <a:gd name="connsiteY4493" fmla="*/ 3846858 h 5715909"/>
              <a:gd name="connsiteX4494" fmla="*/ 486017 w 5355892"/>
              <a:gd name="connsiteY4494" fmla="*/ 3830571 h 5715909"/>
              <a:gd name="connsiteX4495" fmla="*/ 509715 w 5355892"/>
              <a:gd name="connsiteY4495" fmla="*/ 3909677 h 5715909"/>
              <a:gd name="connsiteX4496" fmla="*/ 511588 w 5355892"/>
              <a:gd name="connsiteY4496" fmla="*/ 3929079 h 5715909"/>
              <a:gd name="connsiteX4497" fmla="*/ 523573 w 5355892"/>
              <a:gd name="connsiteY4497" fmla="*/ 3923780 h 5715909"/>
              <a:gd name="connsiteX4498" fmla="*/ 517674 w 5355892"/>
              <a:gd name="connsiteY4498" fmla="*/ 3911217 h 5715909"/>
              <a:gd name="connsiteX4499" fmla="*/ 521992 w 5355892"/>
              <a:gd name="connsiteY4499" fmla="*/ 3902804 h 5715909"/>
              <a:gd name="connsiteX4500" fmla="*/ 536439 w 5355892"/>
              <a:gd name="connsiteY4500" fmla="*/ 3913756 h 5715909"/>
              <a:gd name="connsiteX4501" fmla="*/ 536605 w 5355892"/>
              <a:gd name="connsiteY4501" fmla="*/ 3912868 h 5715909"/>
              <a:gd name="connsiteX4502" fmla="*/ 531917 w 5355892"/>
              <a:gd name="connsiteY4502" fmla="*/ 3904497 h 5715909"/>
              <a:gd name="connsiteX4503" fmla="*/ 530098 w 5355892"/>
              <a:gd name="connsiteY4503" fmla="*/ 3903554 h 5715909"/>
              <a:gd name="connsiteX4504" fmla="*/ 526982 w 5355892"/>
              <a:gd name="connsiteY4504" fmla="*/ 3901937 h 5715909"/>
              <a:gd name="connsiteX4505" fmla="*/ 527250 w 5355892"/>
              <a:gd name="connsiteY4505" fmla="*/ 3902238 h 5715909"/>
              <a:gd name="connsiteX4506" fmla="*/ 526000 w 5355892"/>
              <a:gd name="connsiteY4506" fmla="*/ 3901427 h 5715909"/>
              <a:gd name="connsiteX4507" fmla="*/ 522581 w 5355892"/>
              <a:gd name="connsiteY4507" fmla="*/ 3899654 h 5715909"/>
              <a:gd name="connsiteX4508" fmla="*/ 522698 w 5355892"/>
              <a:gd name="connsiteY4508" fmla="*/ 3899286 h 5715909"/>
              <a:gd name="connsiteX4509" fmla="*/ 515377 w 5355892"/>
              <a:gd name="connsiteY4509" fmla="*/ 3894534 h 5715909"/>
              <a:gd name="connsiteX4510" fmla="*/ 511256 w 5355892"/>
              <a:gd name="connsiteY4510" fmla="*/ 3884212 h 5715909"/>
              <a:gd name="connsiteX4511" fmla="*/ 523208 w 5355892"/>
              <a:gd name="connsiteY4511" fmla="*/ 3897684 h 5715909"/>
              <a:gd name="connsiteX4512" fmla="*/ 524250 w 5355892"/>
              <a:gd name="connsiteY4512" fmla="*/ 3894401 h 5715909"/>
              <a:gd name="connsiteX4513" fmla="*/ 522283 w 5355892"/>
              <a:gd name="connsiteY4513" fmla="*/ 3888211 h 5715909"/>
              <a:gd name="connsiteX4514" fmla="*/ 513690 w 5355892"/>
              <a:gd name="connsiteY4514" fmla="*/ 3874086 h 5715909"/>
              <a:gd name="connsiteX4515" fmla="*/ 513655 w 5355892"/>
              <a:gd name="connsiteY4515" fmla="*/ 3873994 h 5715909"/>
              <a:gd name="connsiteX4516" fmla="*/ 508526 w 5355892"/>
              <a:gd name="connsiteY4516" fmla="*/ 3871912 h 5715909"/>
              <a:gd name="connsiteX4517" fmla="*/ 508522 w 5355892"/>
              <a:gd name="connsiteY4517" fmla="*/ 3860681 h 5715909"/>
              <a:gd name="connsiteX4518" fmla="*/ 504540 w 5355892"/>
              <a:gd name="connsiteY4518" fmla="*/ 3850347 h 5715909"/>
              <a:gd name="connsiteX4519" fmla="*/ 493759 w 5355892"/>
              <a:gd name="connsiteY4519" fmla="*/ 3841405 h 5715909"/>
              <a:gd name="connsiteX4520" fmla="*/ 447809 w 5355892"/>
              <a:gd name="connsiteY4520" fmla="*/ 3723012 h 5715909"/>
              <a:gd name="connsiteX4521" fmla="*/ 430059 w 5355892"/>
              <a:gd name="connsiteY4521" fmla="*/ 3691731 h 5715909"/>
              <a:gd name="connsiteX4522" fmla="*/ 424934 w 5355892"/>
              <a:gd name="connsiteY4522" fmla="*/ 3666541 h 5715909"/>
              <a:gd name="connsiteX4523" fmla="*/ 423740 w 5355892"/>
              <a:gd name="connsiteY4523" fmla="*/ 3666889 h 5715909"/>
              <a:gd name="connsiteX4524" fmla="*/ 415425 w 5355892"/>
              <a:gd name="connsiteY4524" fmla="*/ 3659528 h 5715909"/>
              <a:gd name="connsiteX4525" fmla="*/ 419637 w 5355892"/>
              <a:gd name="connsiteY4525" fmla="*/ 3657936 h 5715909"/>
              <a:gd name="connsiteX4526" fmla="*/ 423095 w 5355892"/>
              <a:gd name="connsiteY4526" fmla="*/ 3659139 h 5715909"/>
              <a:gd name="connsiteX4527" fmla="*/ 412788 w 5355892"/>
              <a:gd name="connsiteY4527" fmla="*/ 3632601 h 5715909"/>
              <a:gd name="connsiteX4528" fmla="*/ 408249 w 5355892"/>
              <a:gd name="connsiteY4528" fmla="*/ 3630889 h 5715909"/>
              <a:gd name="connsiteX4529" fmla="*/ 406189 w 5355892"/>
              <a:gd name="connsiteY4529" fmla="*/ 3615984 h 5715909"/>
              <a:gd name="connsiteX4530" fmla="*/ 406325 w 5355892"/>
              <a:gd name="connsiteY4530" fmla="*/ 3615960 h 5715909"/>
              <a:gd name="connsiteX4531" fmla="*/ 398211 w 5355892"/>
              <a:gd name="connsiteY4531" fmla="*/ 3595065 h 5715909"/>
              <a:gd name="connsiteX4532" fmla="*/ 386642 w 5355892"/>
              <a:gd name="connsiteY4532" fmla="*/ 3560729 h 5715909"/>
              <a:gd name="connsiteX4533" fmla="*/ 384129 w 5355892"/>
              <a:gd name="connsiteY4533" fmla="*/ 3557611 h 5715909"/>
              <a:gd name="connsiteX4534" fmla="*/ 375174 w 5355892"/>
              <a:gd name="connsiteY4534" fmla="*/ 3557986 h 5715909"/>
              <a:gd name="connsiteX4535" fmla="*/ 381722 w 5355892"/>
              <a:gd name="connsiteY4535" fmla="*/ 3554629 h 5715909"/>
              <a:gd name="connsiteX4536" fmla="*/ 377264 w 5355892"/>
              <a:gd name="connsiteY4536" fmla="*/ 3546800 h 5715909"/>
              <a:gd name="connsiteX4537" fmla="*/ 386345 w 5355892"/>
              <a:gd name="connsiteY4537" fmla="*/ 3559855 h 5715909"/>
              <a:gd name="connsiteX4538" fmla="*/ 375917 w 5355892"/>
              <a:gd name="connsiteY4538" fmla="*/ 3528905 h 5715909"/>
              <a:gd name="connsiteX4539" fmla="*/ 367142 w 5355892"/>
              <a:gd name="connsiteY4539" fmla="*/ 3529657 h 5715909"/>
              <a:gd name="connsiteX4540" fmla="*/ 370863 w 5355892"/>
              <a:gd name="connsiteY4540" fmla="*/ 3506648 h 5715909"/>
              <a:gd name="connsiteX4541" fmla="*/ 355250 w 5355892"/>
              <a:gd name="connsiteY4541" fmla="*/ 3463589 h 5715909"/>
              <a:gd name="connsiteX4542" fmla="*/ 365216 w 5355892"/>
              <a:gd name="connsiteY4542" fmla="*/ 3457802 h 5715909"/>
              <a:gd name="connsiteX4543" fmla="*/ 344693 w 5355892"/>
              <a:gd name="connsiteY4543" fmla="*/ 3442791 h 5715909"/>
              <a:gd name="connsiteX4544" fmla="*/ 341570 w 5355892"/>
              <a:gd name="connsiteY4544" fmla="*/ 3434180 h 5715909"/>
              <a:gd name="connsiteX4545" fmla="*/ 346258 w 5355892"/>
              <a:gd name="connsiteY4545" fmla="*/ 3417992 h 5715909"/>
              <a:gd name="connsiteX4546" fmla="*/ 338597 w 5355892"/>
              <a:gd name="connsiteY4546" fmla="*/ 3417665 h 5715909"/>
              <a:gd name="connsiteX4547" fmla="*/ 334284 w 5355892"/>
              <a:gd name="connsiteY4547" fmla="*/ 3414087 h 5715909"/>
              <a:gd name="connsiteX4548" fmla="*/ 333100 w 5355892"/>
              <a:gd name="connsiteY4548" fmla="*/ 3360915 h 5715909"/>
              <a:gd name="connsiteX4549" fmla="*/ 325515 w 5355892"/>
              <a:gd name="connsiteY4549" fmla="*/ 3356632 h 5715909"/>
              <a:gd name="connsiteX4550" fmla="*/ 315706 w 5355892"/>
              <a:gd name="connsiteY4550" fmla="*/ 3296305 h 5715909"/>
              <a:gd name="connsiteX4551" fmla="*/ 306200 w 5355892"/>
              <a:gd name="connsiteY4551" fmla="*/ 3161959 h 5715909"/>
              <a:gd name="connsiteX4552" fmla="*/ 293189 w 5355892"/>
              <a:gd name="connsiteY4552" fmla="*/ 3155183 h 5715909"/>
              <a:gd name="connsiteX4553" fmla="*/ 305385 w 5355892"/>
              <a:gd name="connsiteY4553" fmla="*/ 3147229 h 5715909"/>
              <a:gd name="connsiteX4554" fmla="*/ 300704 w 5355892"/>
              <a:gd name="connsiteY4554" fmla="*/ 3105208 h 5715909"/>
              <a:gd name="connsiteX4555" fmla="*/ 304123 w 5355892"/>
              <a:gd name="connsiteY4555" fmla="*/ 3098008 h 5715909"/>
              <a:gd name="connsiteX4556" fmla="*/ 295499 w 5355892"/>
              <a:gd name="connsiteY4556" fmla="*/ 3090856 h 5715909"/>
              <a:gd name="connsiteX4557" fmla="*/ 292003 w 5355892"/>
              <a:gd name="connsiteY4557" fmla="*/ 3102009 h 5715909"/>
              <a:gd name="connsiteX4558" fmla="*/ 291261 w 5355892"/>
              <a:gd name="connsiteY4558" fmla="*/ 3083327 h 5715909"/>
              <a:gd name="connsiteX4559" fmla="*/ 302118 w 5355892"/>
              <a:gd name="connsiteY4559" fmla="*/ 3088315 h 5715909"/>
              <a:gd name="connsiteX4560" fmla="*/ 303532 w 5355892"/>
              <a:gd name="connsiteY4560" fmla="*/ 3071422 h 5715909"/>
              <a:gd name="connsiteX4561" fmla="*/ 293644 w 5355892"/>
              <a:gd name="connsiteY4561" fmla="*/ 3073257 h 5715909"/>
              <a:gd name="connsiteX4562" fmla="*/ 300337 w 5355892"/>
              <a:gd name="connsiteY4562" fmla="*/ 3066765 h 5715909"/>
              <a:gd name="connsiteX4563" fmla="*/ 299003 w 5355892"/>
              <a:gd name="connsiteY4563" fmla="*/ 3021494 h 5715909"/>
              <a:gd name="connsiteX4564" fmla="*/ 304954 w 5355892"/>
              <a:gd name="connsiteY4564" fmla="*/ 2996320 h 5715909"/>
              <a:gd name="connsiteX4565" fmla="*/ 313362 w 5355892"/>
              <a:gd name="connsiteY4565" fmla="*/ 2957120 h 5715909"/>
              <a:gd name="connsiteX4566" fmla="*/ 305335 w 5355892"/>
              <a:gd name="connsiteY4566" fmla="*/ 2918346 h 5715909"/>
              <a:gd name="connsiteX4567" fmla="*/ 332708 w 5355892"/>
              <a:gd name="connsiteY4567" fmla="*/ 2860748 h 5715909"/>
              <a:gd name="connsiteX4568" fmla="*/ 325273 w 5355892"/>
              <a:gd name="connsiteY4568" fmla="*/ 2848560 h 5715909"/>
              <a:gd name="connsiteX4569" fmla="*/ 351827 w 5355892"/>
              <a:gd name="connsiteY4569" fmla="*/ 2776234 h 5715909"/>
              <a:gd name="connsiteX4570" fmla="*/ 365883 w 5355892"/>
              <a:gd name="connsiteY4570" fmla="*/ 2785881 h 5715909"/>
              <a:gd name="connsiteX4571" fmla="*/ 358523 w 5355892"/>
              <a:gd name="connsiteY4571" fmla="*/ 2769740 h 5715909"/>
              <a:gd name="connsiteX4572" fmla="*/ 366892 w 5355892"/>
              <a:gd name="connsiteY4572" fmla="*/ 2750709 h 5715909"/>
              <a:gd name="connsiteX4573" fmla="*/ 371019 w 5355892"/>
              <a:gd name="connsiteY4573" fmla="*/ 2745975 h 5715909"/>
              <a:gd name="connsiteX4574" fmla="*/ 382692 w 5355892"/>
              <a:gd name="connsiteY4574" fmla="*/ 2765692 h 5715909"/>
              <a:gd name="connsiteX4575" fmla="*/ 378082 w 5355892"/>
              <a:gd name="connsiteY4575" fmla="*/ 2777927 h 5715909"/>
              <a:gd name="connsiteX4576" fmla="*/ 403068 w 5355892"/>
              <a:gd name="connsiteY4576" fmla="*/ 2788609 h 5715909"/>
              <a:gd name="connsiteX4577" fmla="*/ 391686 w 5355892"/>
              <a:gd name="connsiteY4577" fmla="*/ 2811291 h 5715909"/>
              <a:gd name="connsiteX4578" fmla="*/ 381865 w 5355892"/>
              <a:gd name="connsiteY4578" fmla="*/ 2867383 h 5715909"/>
              <a:gd name="connsiteX4579" fmla="*/ 375912 w 5355892"/>
              <a:gd name="connsiteY4579" fmla="*/ 2892559 h 5715909"/>
              <a:gd name="connsiteX4580" fmla="*/ 371819 w 5355892"/>
              <a:gd name="connsiteY4580" fmla="*/ 2935332 h 5715909"/>
              <a:gd name="connsiteX4581" fmla="*/ 361999 w 5355892"/>
              <a:gd name="connsiteY4581" fmla="*/ 2933214 h 5715909"/>
              <a:gd name="connsiteX4582" fmla="*/ 363633 w 5355892"/>
              <a:gd name="connsiteY4582" fmla="*/ 2962672 h 5715909"/>
              <a:gd name="connsiteX4583" fmla="*/ 359765 w 5355892"/>
              <a:gd name="connsiteY4583" fmla="*/ 2993589 h 5715909"/>
              <a:gd name="connsiteX4584" fmla="*/ 365404 w 5355892"/>
              <a:gd name="connsiteY4584" fmla="*/ 3100643 h 5715909"/>
              <a:gd name="connsiteX4585" fmla="*/ 356552 w 5355892"/>
              <a:gd name="connsiteY4585" fmla="*/ 3105348 h 5715909"/>
              <a:gd name="connsiteX4586" fmla="*/ 367486 w 5355892"/>
              <a:gd name="connsiteY4586" fmla="*/ 3106383 h 5715909"/>
              <a:gd name="connsiteX4587" fmla="*/ 368888 w 5355892"/>
              <a:gd name="connsiteY4587" fmla="*/ 3205908 h 5715909"/>
              <a:gd name="connsiteX4588" fmla="*/ 359220 w 5355892"/>
              <a:gd name="connsiteY4588" fmla="*/ 3195885 h 5715909"/>
              <a:gd name="connsiteX4589" fmla="*/ 371710 w 5355892"/>
              <a:gd name="connsiteY4589" fmla="*/ 3230329 h 5715909"/>
              <a:gd name="connsiteX4590" fmla="*/ 371263 w 5355892"/>
              <a:gd name="connsiteY4590" fmla="*/ 3254046 h 5715909"/>
              <a:gd name="connsiteX4591" fmla="*/ 363751 w 5355892"/>
              <a:gd name="connsiteY4591" fmla="*/ 3245812 h 5715909"/>
              <a:gd name="connsiteX4592" fmla="*/ 363378 w 5355892"/>
              <a:gd name="connsiteY4592" fmla="*/ 3265576 h 5715909"/>
              <a:gd name="connsiteX4593" fmla="*/ 373269 w 5355892"/>
              <a:gd name="connsiteY4593" fmla="*/ 3263741 h 5715909"/>
              <a:gd name="connsiteX4594" fmla="*/ 374976 w 5355892"/>
              <a:gd name="connsiteY4594" fmla="*/ 3289244 h 5715909"/>
              <a:gd name="connsiteX4595" fmla="*/ 373046 w 5355892"/>
              <a:gd name="connsiteY4595" fmla="*/ 3275599 h 5715909"/>
              <a:gd name="connsiteX4596" fmla="*/ 363229 w 5355892"/>
              <a:gd name="connsiteY4596" fmla="*/ 3273480 h 5715909"/>
              <a:gd name="connsiteX4597" fmla="*/ 380256 w 5355892"/>
              <a:gd name="connsiteY4597" fmla="*/ 3299644 h 5715909"/>
              <a:gd name="connsiteX4598" fmla="*/ 368284 w 5355892"/>
              <a:gd name="connsiteY4598" fmla="*/ 3295738 h 5715909"/>
              <a:gd name="connsiteX4599" fmla="*/ 399876 w 5355892"/>
              <a:gd name="connsiteY4599" fmla="*/ 3420296 h 5715909"/>
              <a:gd name="connsiteX4600" fmla="*/ 387752 w 5355892"/>
              <a:gd name="connsiteY4600" fmla="*/ 3424296 h 5715909"/>
              <a:gd name="connsiteX4601" fmla="*/ 410208 w 5355892"/>
              <a:gd name="connsiteY4601" fmla="*/ 3452954 h 5715909"/>
              <a:gd name="connsiteX4602" fmla="*/ 432958 w 5355892"/>
              <a:gd name="connsiteY4602" fmla="*/ 3524010 h 5715909"/>
              <a:gd name="connsiteX4603" fmla="*/ 461895 w 5355892"/>
              <a:gd name="connsiteY4603" fmla="*/ 3629805 h 5715909"/>
              <a:gd name="connsiteX4604" fmla="*/ 493065 w 5355892"/>
              <a:gd name="connsiteY4604" fmla="*/ 3711761 h 5715909"/>
              <a:gd name="connsiteX4605" fmla="*/ 496868 w 5355892"/>
              <a:gd name="connsiteY4605" fmla="*/ 3712970 h 5715909"/>
              <a:gd name="connsiteX4606" fmla="*/ 499424 w 5355892"/>
              <a:gd name="connsiteY4606" fmla="*/ 3699289 h 5715909"/>
              <a:gd name="connsiteX4607" fmla="*/ 514421 w 5355892"/>
              <a:gd name="connsiteY4607" fmla="*/ 3725904 h 5715909"/>
              <a:gd name="connsiteX4608" fmla="*/ 514572 w 5355892"/>
              <a:gd name="connsiteY4608" fmla="*/ 3721166 h 5715909"/>
              <a:gd name="connsiteX4609" fmla="*/ 510734 w 5355892"/>
              <a:gd name="connsiteY4609" fmla="*/ 3698264 h 5715909"/>
              <a:gd name="connsiteX4610" fmla="*/ 519868 w 5355892"/>
              <a:gd name="connsiteY4610" fmla="*/ 3693503 h 5715909"/>
              <a:gd name="connsiteX4611" fmla="*/ 518565 w 5355892"/>
              <a:gd name="connsiteY4611" fmla="*/ 3685771 h 5715909"/>
              <a:gd name="connsiteX4612" fmla="*/ 520956 w 5355892"/>
              <a:gd name="connsiteY4612" fmla="*/ 3683314 h 5715909"/>
              <a:gd name="connsiteX4613" fmla="*/ 511314 w 5355892"/>
              <a:gd name="connsiteY4613" fmla="*/ 3658168 h 5715909"/>
              <a:gd name="connsiteX4614" fmla="*/ 511266 w 5355892"/>
              <a:gd name="connsiteY4614" fmla="*/ 3657268 h 5715909"/>
              <a:gd name="connsiteX4615" fmla="*/ 500619 w 5355892"/>
              <a:gd name="connsiteY4615" fmla="*/ 3652378 h 5715909"/>
              <a:gd name="connsiteX4616" fmla="*/ 498762 w 5355892"/>
              <a:gd name="connsiteY4616" fmla="*/ 3634779 h 5715909"/>
              <a:gd name="connsiteX4617" fmla="*/ 482845 w 5355892"/>
              <a:gd name="connsiteY4617" fmla="*/ 3571648 h 5715909"/>
              <a:gd name="connsiteX4618" fmla="*/ 481734 w 5355892"/>
              <a:gd name="connsiteY4618" fmla="*/ 3568708 h 5715909"/>
              <a:gd name="connsiteX4619" fmla="*/ 475643 w 5355892"/>
              <a:gd name="connsiteY4619" fmla="*/ 3555649 h 5715909"/>
              <a:gd name="connsiteX4620" fmla="*/ 476025 w 5355892"/>
              <a:gd name="connsiteY4620" fmla="*/ 3553601 h 5715909"/>
              <a:gd name="connsiteX4621" fmla="*/ 459508 w 5355892"/>
              <a:gd name="connsiteY4621" fmla="*/ 3509891 h 5715909"/>
              <a:gd name="connsiteX4622" fmla="*/ 460698 w 5355892"/>
              <a:gd name="connsiteY4622" fmla="*/ 3504856 h 5715909"/>
              <a:gd name="connsiteX4623" fmla="*/ 453189 w 5355892"/>
              <a:gd name="connsiteY4623" fmla="*/ 3496622 h 5715909"/>
              <a:gd name="connsiteX4624" fmla="*/ 447169 w 5355892"/>
              <a:gd name="connsiteY4624" fmla="*/ 3467542 h 5715909"/>
              <a:gd name="connsiteX4625" fmla="*/ 435650 w 5355892"/>
              <a:gd name="connsiteY4625" fmla="*/ 3381710 h 5715909"/>
              <a:gd name="connsiteX4626" fmla="*/ 428216 w 5355892"/>
              <a:gd name="connsiteY4626" fmla="*/ 3369523 h 5715909"/>
              <a:gd name="connsiteX4627" fmla="*/ 434985 w 5355892"/>
              <a:gd name="connsiteY4627" fmla="*/ 3359075 h 5715909"/>
              <a:gd name="connsiteX4628" fmla="*/ 431121 w 5355892"/>
              <a:gd name="connsiteY4628" fmla="*/ 3331783 h 5715909"/>
              <a:gd name="connsiteX4629" fmla="*/ 446365 w 5355892"/>
              <a:gd name="connsiteY4629" fmla="*/ 3336396 h 5715909"/>
              <a:gd name="connsiteX4630" fmla="*/ 429038 w 5355892"/>
              <a:gd name="connsiteY4630" fmla="*/ 3326043 h 5715909"/>
              <a:gd name="connsiteX4631" fmla="*/ 440196 w 5355892"/>
              <a:gd name="connsiteY4631" fmla="*/ 3315220 h 5715909"/>
              <a:gd name="connsiteX4632" fmla="*/ 430902 w 5355892"/>
              <a:gd name="connsiteY4632" fmla="*/ 3285433 h 5715909"/>
              <a:gd name="connsiteX4633" fmla="*/ 424656 w 5355892"/>
              <a:gd name="connsiteY4633" fmla="*/ 3268210 h 5715909"/>
              <a:gd name="connsiteX4634" fmla="*/ 415956 w 5355892"/>
              <a:gd name="connsiteY4634" fmla="*/ 3265010 h 5715909"/>
              <a:gd name="connsiteX4635" fmla="*/ 410752 w 5355892"/>
              <a:gd name="connsiteY4635" fmla="*/ 3250658 h 5715909"/>
              <a:gd name="connsiteX4636" fmla="*/ 410086 w 5355892"/>
              <a:gd name="connsiteY4636" fmla="*/ 3228024 h 5715909"/>
              <a:gd name="connsiteX4637" fmla="*/ 421018 w 5355892"/>
              <a:gd name="connsiteY4637" fmla="*/ 3229058 h 5715909"/>
              <a:gd name="connsiteX4638" fmla="*/ 407187 w 5355892"/>
              <a:gd name="connsiteY4638" fmla="*/ 3207555 h 5715909"/>
              <a:gd name="connsiteX4639" fmla="*/ 410683 w 5355892"/>
              <a:gd name="connsiteY4639" fmla="*/ 3196400 h 5715909"/>
              <a:gd name="connsiteX4640" fmla="*/ 409872 w 5355892"/>
              <a:gd name="connsiteY4640" fmla="*/ 3123462 h 5715909"/>
              <a:gd name="connsiteX4641" fmla="*/ 403553 w 5355892"/>
              <a:gd name="connsiteY4641" fmla="*/ 3110193 h 5715909"/>
              <a:gd name="connsiteX4642" fmla="*/ 408757 w 5355892"/>
              <a:gd name="connsiteY4642" fmla="*/ 3054944 h 5715909"/>
              <a:gd name="connsiteX4643" fmla="*/ 415943 w 5355892"/>
              <a:gd name="connsiteY4643" fmla="*/ 3040952 h 5715909"/>
              <a:gd name="connsiteX4644" fmla="*/ 415839 w 5355892"/>
              <a:gd name="connsiteY4644" fmla="*/ 3039369 h 5715909"/>
              <a:gd name="connsiteX4645" fmla="*/ 415484 w 5355892"/>
              <a:gd name="connsiteY4645" fmla="*/ 3036596 h 5715909"/>
              <a:gd name="connsiteX4646" fmla="*/ 413230 w 5355892"/>
              <a:gd name="connsiteY4646" fmla="*/ 3032903 h 5715909"/>
              <a:gd name="connsiteX4647" fmla="*/ 409511 w 5355892"/>
              <a:gd name="connsiteY4647" fmla="*/ 3026808 h 5715909"/>
              <a:gd name="connsiteX4648" fmla="*/ 413998 w 5355892"/>
              <a:gd name="connsiteY4648" fmla="*/ 3025000 h 5715909"/>
              <a:gd name="connsiteX4649" fmla="*/ 409464 w 5355892"/>
              <a:gd name="connsiteY4649" fmla="*/ 2989627 h 5715909"/>
              <a:gd name="connsiteX4650" fmla="*/ 417435 w 5355892"/>
              <a:gd name="connsiteY4650" fmla="*/ 3003484 h 5715909"/>
              <a:gd name="connsiteX4651" fmla="*/ 418510 w 5355892"/>
              <a:gd name="connsiteY4651" fmla="*/ 3004537 h 5715909"/>
              <a:gd name="connsiteX4652" fmla="*/ 417765 w 5355892"/>
              <a:gd name="connsiteY4652" fmla="*/ 2996673 h 5715909"/>
              <a:gd name="connsiteX4653" fmla="*/ 427660 w 5355892"/>
              <a:gd name="connsiteY4653" fmla="*/ 2993681 h 5715909"/>
              <a:gd name="connsiteX4654" fmla="*/ 416063 w 5355892"/>
              <a:gd name="connsiteY4654" fmla="*/ 2970011 h 5715909"/>
              <a:gd name="connsiteX4655" fmla="*/ 425954 w 5355892"/>
              <a:gd name="connsiteY4655" fmla="*/ 2968176 h 5715909"/>
              <a:gd name="connsiteX4656" fmla="*/ 436293 w 5355892"/>
              <a:gd name="connsiteY4656" fmla="*/ 2942626 h 5715909"/>
              <a:gd name="connsiteX4657" fmla="*/ 429233 w 5355892"/>
              <a:gd name="connsiteY4657" fmla="*/ 2910672 h 5715909"/>
              <a:gd name="connsiteX4658" fmla="*/ 452950 w 5355892"/>
              <a:gd name="connsiteY4658" fmla="*/ 2865351 h 5715909"/>
              <a:gd name="connsiteX4659" fmla="*/ 456314 w 5355892"/>
              <a:gd name="connsiteY4659" fmla="*/ 2853591 h 5715909"/>
              <a:gd name="connsiteX4660" fmla="*/ 449155 w 5355892"/>
              <a:gd name="connsiteY4660" fmla="*/ 2847654 h 5715909"/>
              <a:gd name="connsiteX4661" fmla="*/ 445155 w 5355892"/>
              <a:gd name="connsiteY4661" fmla="*/ 2860411 h 5715909"/>
              <a:gd name="connsiteX4662" fmla="*/ 444307 w 5355892"/>
              <a:gd name="connsiteY4662" fmla="*/ 2839043 h 5715909"/>
              <a:gd name="connsiteX4663" fmla="*/ 456727 w 5355892"/>
              <a:gd name="connsiteY4663" fmla="*/ 2844748 h 5715909"/>
              <a:gd name="connsiteX4664" fmla="*/ 458343 w 5355892"/>
              <a:gd name="connsiteY4664" fmla="*/ 2825424 h 5715909"/>
              <a:gd name="connsiteX4665" fmla="*/ 447031 w 5355892"/>
              <a:gd name="connsiteY4665" fmla="*/ 2827523 h 5715909"/>
              <a:gd name="connsiteX4666" fmla="*/ 454687 w 5355892"/>
              <a:gd name="connsiteY4666" fmla="*/ 2820096 h 5715909"/>
              <a:gd name="connsiteX4667" fmla="*/ 453162 w 5355892"/>
              <a:gd name="connsiteY4667" fmla="*/ 2768317 h 5715909"/>
              <a:gd name="connsiteX4668" fmla="*/ 459970 w 5355892"/>
              <a:gd name="connsiteY4668" fmla="*/ 2739522 h 5715909"/>
              <a:gd name="connsiteX4669" fmla="*/ 469587 w 5355892"/>
              <a:gd name="connsiteY4669" fmla="*/ 2694685 h 5715909"/>
              <a:gd name="connsiteX4670" fmla="*/ 460406 w 5355892"/>
              <a:gd name="connsiteY4670" fmla="*/ 2650335 h 5715909"/>
              <a:gd name="connsiteX4671" fmla="*/ 491714 w 5355892"/>
              <a:gd name="connsiteY4671" fmla="*/ 2584452 h 5715909"/>
              <a:gd name="connsiteX4672" fmla="*/ 483211 w 5355892"/>
              <a:gd name="connsiteY4672" fmla="*/ 2570513 h 5715909"/>
              <a:gd name="connsiteX4673" fmla="*/ 486195 w 5355892"/>
              <a:gd name="connsiteY4673" fmla="*/ 2566219 h 5715909"/>
              <a:gd name="connsiteX4674" fmla="*/ 485207 w 5355892"/>
              <a:gd name="connsiteY4674" fmla="*/ 2564894 h 5715909"/>
              <a:gd name="connsiteX4675" fmla="*/ 488346 w 5355892"/>
              <a:gd name="connsiteY4675" fmla="*/ 2561852 h 5715909"/>
              <a:gd name="connsiteX4676" fmla="*/ 488539 w 5355892"/>
              <a:gd name="connsiteY4676" fmla="*/ 2562846 h 5715909"/>
              <a:gd name="connsiteX4677" fmla="*/ 495624 w 5355892"/>
              <a:gd name="connsiteY4677" fmla="*/ 2552644 h 5715909"/>
              <a:gd name="connsiteX4678" fmla="*/ 513587 w 5355892"/>
              <a:gd name="connsiteY4678" fmla="*/ 2487783 h 5715909"/>
              <a:gd name="connsiteX4679" fmla="*/ 529663 w 5355892"/>
              <a:gd name="connsiteY4679" fmla="*/ 2498817 h 5715909"/>
              <a:gd name="connsiteX4680" fmla="*/ 521245 w 5355892"/>
              <a:gd name="connsiteY4680" fmla="*/ 2480355 h 5715909"/>
              <a:gd name="connsiteX4681" fmla="*/ 530815 w 5355892"/>
              <a:gd name="connsiteY4681" fmla="*/ 2458587 h 5715909"/>
              <a:gd name="connsiteX4682" fmla="*/ 535537 w 5355892"/>
              <a:gd name="connsiteY4682" fmla="*/ 2453175 h 5715909"/>
              <a:gd name="connsiteX4683" fmla="*/ 548889 w 5355892"/>
              <a:gd name="connsiteY4683" fmla="*/ 2475726 h 5715909"/>
              <a:gd name="connsiteX4684" fmla="*/ 543614 w 5355892"/>
              <a:gd name="connsiteY4684" fmla="*/ 2489721 h 5715909"/>
              <a:gd name="connsiteX4685" fmla="*/ 572194 w 5355892"/>
              <a:gd name="connsiteY4685" fmla="*/ 2501937 h 5715909"/>
              <a:gd name="connsiteX4686" fmla="*/ 559174 w 5355892"/>
              <a:gd name="connsiteY4686" fmla="*/ 2527882 h 5715909"/>
              <a:gd name="connsiteX4687" fmla="*/ 547942 w 5355892"/>
              <a:gd name="connsiteY4687" fmla="*/ 2592040 h 5715909"/>
              <a:gd name="connsiteX4688" fmla="*/ 541134 w 5355892"/>
              <a:gd name="connsiteY4688" fmla="*/ 2620837 h 5715909"/>
              <a:gd name="connsiteX4689" fmla="*/ 523104 w 5355892"/>
              <a:gd name="connsiteY4689" fmla="*/ 2652060 h 5715909"/>
              <a:gd name="connsiteX4690" fmla="*/ 534325 w 5355892"/>
              <a:gd name="connsiteY4690" fmla="*/ 2666946 h 5715909"/>
              <a:gd name="connsiteX4691" fmla="*/ 534341 w 5355892"/>
              <a:gd name="connsiteY4691" fmla="*/ 2666867 h 5715909"/>
              <a:gd name="connsiteX4692" fmla="*/ 534966 w 5355892"/>
              <a:gd name="connsiteY4692" fmla="*/ 2667795 h 5715909"/>
              <a:gd name="connsiteX4693" fmla="*/ 536450 w 5355892"/>
              <a:gd name="connsiteY4693" fmla="*/ 2669764 h 5715909"/>
              <a:gd name="connsiteX4694" fmla="*/ 536308 w 5355892"/>
              <a:gd name="connsiteY4694" fmla="*/ 2669789 h 5715909"/>
              <a:gd name="connsiteX4695" fmla="*/ 541696 w 5355892"/>
              <a:gd name="connsiteY4695" fmla="*/ 2677785 h 5715909"/>
              <a:gd name="connsiteX4696" fmla="*/ 533394 w 5355892"/>
              <a:gd name="connsiteY4696" fmla="*/ 2671933 h 5715909"/>
              <a:gd name="connsiteX4697" fmla="*/ 533705 w 5355892"/>
              <a:gd name="connsiteY4697" fmla="*/ 2670273 h 5715909"/>
              <a:gd name="connsiteX4698" fmla="*/ 532207 w 5355892"/>
              <a:gd name="connsiteY4698" fmla="*/ 2670550 h 5715909"/>
              <a:gd name="connsiteX4699" fmla="*/ 525222 w 5355892"/>
              <a:gd name="connsiteY4699" fmla="*/ 2667339 h 5715909"/>
              <a:gd name="connsiteX4700" fmla="*/ 520471 w 5355892"/>
              <a:gd name="connsiteY4700" fmla="*/ 2680571 h 5715909"/>
              <a:gd name="connsiteX4701" fmla="*/ 526905 w 5355892"/>
              <a:gd name="connsiteY4701" fmla="*/ 2695660 h 5715909"/>
              <a:gd name="connsiteX4702" fmla="*/ 529183 w 5355892"/>
              <a:gd name="connsiteY4702" fmla="*/ 2744768 h 5715909"/>
              <a:gd name="connsiteX4703" fmla="*/ 544540 w 5355892"/>
              <a:gd name="connsiteY4703" fmla="*/ 2759221 h 5715909"/>
              <a:gd name="connsiteX4704" fmla="*/ 543452 w 5355892"/>
              <a:gd name="connsiteY4704" fmla="*/ 2760638 h 5715909"/>
              <a:gd name="connsiteX4705" fmla="*/ 542807 w 5355892"/>
              <a:gd name="connsiteY4705" fmla="*/ 2760132 h 5715909"/>
              <a:gd name="connsiteX4706" fmla="*/ 538479 w 5355892"/>
              <a:gd name="connsiteY4706" fmla="*/ 2761359 h 5715909"/>
              <a:gd name="connsiteX4707" fmla="*/ 537901 w 5355892"/>
              <a:gd name="connsiteY4707" fmla="*/ 2760964 h 5715909"/>
              <a:gd name="connsiteX4708" fmla="*/ 538799 w 5355892"/>
              <a:gd name="connsiteY4708" fmla="*/ 2760355 h 5715909"/>
              <a:gd name="connsiteX4709" fmla="*/ 517746 w 5355892"/>
              <a:gd name="connsiteY4709" fmla="*/ 2755695 h 5715909"/>
              <a:gd name="connsiteX4710" fmla="*/ 522671 w 5355892"/>
              <a:gd name="connsiteY4710" fmla="*/ 2720950 h 5715909"/>
              <a:gd name="connsiteX4711" fmla="*/ 519820 w 5355892"/>
              <a:gd name="connsiteY4711" fmla="*/ 2704423 h 5715909"/>
              <a:gd name="connsiteX4712" fmla="*/ 519389 w 5355892"/>
              <a:gd name="connsiteY4712" fmla="*/ 2704623 h 5715909"/>
              <a:gd name="connsiteX4713" fmla="*/ 522663 w 5355892"/>
              <a:gd name="connsiteY4713" fmla="*/ 2736398 h 5715909"/>
              <a:gd name="connsiteX4714" fmla="*/ 513269 w 5355892"/>
              <a:gd name="connsiteY4714" fmla="*/ 2751853 h 5715909"/>
              <a:gd name="connsiteX4715" fmla="*/ 514270 w 5355892"/>
              <a:gd name="connsiteY4715" fmla="*/ 2754589 h 5715909"/>
              <a:gd name="connsiteX4716" fmla="*/ 512499 w 5355892"/>
              <a:gd name="connsiteY4716" fmla="*/ 2753121 h 5715909"/>
              <a:gd name="connsiteX4717" fmla="*/ 510441 w 5355892"/>
              <a:gd name="connsiteY4717" fmla="*/ 2756507 h 5715909"/>
              <a:gd name="connsiteX4718" fmla="*/ 510348 w 5355892"/>
              <a:gd name="connsiteY4718" fmla="*/ 2757308 h 5715909"/>
              <a:gd name="connsiteX4719" fmla="*/ 515248 w 5355892"/>
              <a:gd name="connsiteY4719" fmla="*/ 2761370 h 5715909"/>
              <a:gd name="connsiteX4720" fmla="*/ 514362 w 5355892"/>
              <a:gd name="connsiteY4720" fmla="*/ 2765611 h 5715909"/>
              <a:gd name="connsiteX4721" fmla="*/ 511868 w 5355892"/>
              <a:gd name="connsiteY4721" fmla="*/ 2768518 h 5715909"/>
              <a:gd name="connsiteX4722" fmla="*/ 509727 w 5355892"/>
              <a:gd name="connsiteY4722" fmla="*/ 2762661 h 5715909"/>
              <a:gd name="connsiteX4723" fmla="*/ 506812 w 5355892"/>
              <a:gd name="connsiteY4723" fmla="*/ 2787834 h 5715909"/>
              <a:gd name="connsiteX4724" fmla="*/ 512724 w 5355892"/>
              <a:gd name="connsiteY4724" fmla="*/ 2824056 h 5715909"/>
              <a:gd name="connsiteX4725" fmla="*/ 513322 w 5355892"/>
              <a:gd name="connsiteY4725" fmla="*/ 2825322 h 5715909"/>
              <a:gd name="connsiteX4726" fmla="*/ 522266 w 5355892"/>
              <a:gd name="connsiteY4726" fmla="*/ 2819445 h 5715909"/>
              <a:gd name="connsiteX4727" fmla="*/ 533952 w 5355892"/>
              <a:gd name="connsiteY4727" fmla="*/ 2816838 h 5715909"/>
              <a:gd name="connsiteX4728" fmla="*/ 527444 w 5355892"/>
              <a:gd name="connsiteY4728" fmla="*/ 2835274 h 5715909"/>
              <a:gd name="connsiteX4729" fmla="*/ 530269 w 5355892"/>
              <a:gd name="connsiteY4729" fmla="*/ 2840183 h 5715909"/>
              <a:gd name="connsiteX4730" fmla="*/ 546411 w 5355892"/>
              <a:gd name="connsiteY4730" fmla="*/ 2855975 h 5715909"/>
              <a:gd name="connsiteX4731" fmla="*/ 546945 w 5355892"/>
              <a:gd name="connsiteY4731" fmla="*/ 2869796 h 5715909"/>
              <a:gd name="connsiteX4732" fmla="*/ 539265 w 5355892"/>
              <a:gd name="connsiteY4732" fmla="*/ 2860846 h 5715909"/>
              <a:gd name="connsiteX4733" fmla="*/ 535217 w 5355892"/>
              <a:gd name="connsiteY4733" fmla="*/ 2882524 h 5715909"/>
              <a:gd name="connsiteX4734" fmla="*/ 545330 w 5355892"/>
              <a:gd name="connsiteY4734" fmla="*/ 2885532 h 5715909"/>
              <a:gd name="connsiteX4735" fmla="*/ 544242 w 5355892"/>
              <a:gd name="connsiteY4735" fmla="*/ 2879791 h 5715909"/>
              <a:gd name="connsiteX4736" fmla="*/ 547109 w 5355892"/>
              <a:gd name="connsiteY4736" fmla="*/ 2873919 h 5715909"/>
              <a:gd name="connsiteX4737" fmla="*/ 557482 w 5355892"/>
              <a:gd name="connsiteY4737" fmla="*/ 2882772 h 5715909"/>
              <a:gd name="connsiteX4738" fmla="*/ 560123 w 5355892"/>
              <a:gd name="connsiteY4738" fmla="*/ 2885547 h 5715909"/>
              <a:gd name="connsiteX4739" fmla="*/ 560023 w 5355892"/>
              <a:gd name="connsiteY4739" fmla="*/ 2884967 h 5715909"/>
              <a:gd name="connsiteX4740" fmla="*/ 557175 w 5355892"/>
              <a:gd name="connsiteY4740" fmla="*/ 2863873 h 5715909"/>
              <a:gd name="connsiteX4741" fmla="*/ 554431 w 5355892"/>
              <a:gd name="connsiteY4741" fmla="*/ 2863928 h 5715909"/>
              <a:gd name="connsiteX4742" fmla="*/ 547539 w 5355892"/>
              <a:gd name="connsiteY4742" fmla="*/ 2858215 h 5715909"/>
              <a:gd name="connsiteX4743" fmla="*/ 548033 w 5355892"/>
              <a:gd name="connsiteY4743" fmla="*/ 2854396 h 5715909"/>
              <a:gd name="connsiteX4744" fmla="*/ 550948 w 5355892"/>
              <a:gd name="connsiteY4744" fmla="*/ 2851092 h 5715909"/>
              <a:gd name="connsiteX4745" fmla="*/ 555614 w 5355892"/>
              <a:gd name="connsiteY4745" fmla="*/ 2852302 h 5715909"/>
              <a:gd name="connsiteX4746" fmla="*/ 554731 w 5355892"/>
              <a:gd name="connsiteY4746" fmla="*/ 2845764 h 5715909"/>
              <a:gd name="connsiteX4747" fmla="*/ 555442 w 5355892"/>
              <a:gd name="connsiteY4747" fmla="*/ 2846796 h 5715909"/>
              <a:gd name="connsiteX4748" fmla="*/ 560649 w 5355892"/>
              <a:gd name="connsiteY4748" fmla="*/ 2846451 h 5715909"/>
              <a:gd name="connsiteX4749" fmla="*/ 562176 w 5355892"/>
              <a:gd name="connsiteY4749" fmla="*/ 2847069 h 5715909"/>
              <a:gd name="connsiteX4750" fmla="*/ 561314 w 5355892"/>
              <a:gd name="connsiteY4750" fmla="*/ 2838304 h 5715909"/>
              <a:gd name="connsiteX4751" fmla="*/ 557776 w 5355892"/>
              <a:gd name="connsiteY4751" fmla="*/ 2836434 h 5715909"/>
              <a:gd name="connsiteX4752" fmla="*/ 561094 w 5355892"/>
              <a:gd name="connsiteY4752" fmla="*/ 2836063 h 5715909"/>
              <a:gd name="connsiteX4753" fmla="*/ 558419 w 5355892"/>
              <a:gd name="connsiteY4753" fmla="*/ 2808846 h 5715909"/>
              <a:gd name="connsiteX4754" fmla="*/ 552528 w 5355892"/>
              <a:gd name="connsiteY4754" fmla="*/ 2806033 h 5715909"/>
              <a:gd name="connsiteX4755" fmla="*/ 561108 w 5355892"/>
              <a:gd name="connsiteY4755" fmla="*/ 2794715 h 5715909"/>
              <a:gd name="connsiteX4756" fmla="*/ 555960 w 5355892"/>
              <a:gd name="connsiteY4756" fmla="*/ 2795202 h 5715909"/>
              <a:gd name="connsiteX4757" fmla="*/ 553856 w 5355892"/>
              <a:gd name="connsiteY4757" fmla="*/ 2772934 h 5715909"/>
              <a:gd name="connsiteX4758" fmla="*/ 564482 w 5355892"/>
              <a:gd name="connsiteY4758" fmla="*/ 2782657 h 5715909"/>
              <a:gd name="connsiteX4759" fmla="*/ 564782 w 5355892"/>
              <a:gd name="connsiteY4759" fmla="*/ 2792823 h 5715909"/>
              <a:gd name="connsiteX4760" fmla="*/ 568953 w 5355892"/>
              <a:gd name="connsiteY4760" fmla="*/ 2797831 h 5715909"/>
              <a:gd name="connsiteX4761" fmla="*/ 564484 w 5355892"/>
              <a:gd name="connsiteY4761" fmla="*/ 2806029 h 5715909"/>
              <a:gd name="connsiteX4762" fmla="*/ 573248 w 5355892"/>
              <a:gd name="connsiteY4762" fmla="*/ 2801393 h 5715909"/>
              <a:gd name="connsiteX4763" fmla="*/ 577433 w 5355892"/>
              <a:gd name="connsiteY4763" fmla="*/ 2812798 h 5715909"/>
              <a:gd name="connsiteX4764" fmla="*/ 575397 w 5355892"/>
              <a:gd name="connsiteY4764" fmla="*/ 2826732 h 5715909"/>
              <a:gd name="connsiteX4765" fmla="*/ 578966 w 5355892"/>
              <a:gd name="connsiteY4765" fmla="*/ 2829800 h 5715909"/>
              <a:gd name="connsiteX4766" fmla="*/ 578701 w 5355892"/>
              <a:gd name="connsiteY4766" fmla="*/ 2806578 h 5715909"/>
              <a:gd name="connsiteX4767" fmla="*/ 584389 w 5355892"/>
              <a:gd name="connsiteY4767" fmla="*/ 2795503 h 5715909"/>
              <a:gd name="connsiteX4768" fmla="*/ 583868 w 5355892"/>
              <a:gd name="connsiteY4768" fmla="*/ 2795176 h 5715909"/>
              <a:gd name="connsiteX4769" fmla="*/ 579326 w 5355892"/>
              <a:gd name="connsiteY4769" fmla="*/ 2796201 h 5715909"/>
              <a:gd name="connsiteX4770" fmla="*/ 577103 w 5355892"/>
              <a:gd name="connsiteY4770" fmla="*/ 2795396 h 5715909"/>
              <a:gd name="connsiteX4771" fmla="*/ 574094 w 5355892"/>
              <a:gd name="connsiteY4771" fmla="*/ 2785812 h 5715909"/>
              <a:gd name="connsiteX4772" fmla="*/ 580512 w 5355892"/>
              <a:gd name="connsiteY4772" fmla="*/ 2775948 h 5715909"/>
              <a:gd name="connsiteX4773" fmla="*/ 579566 w 5355892"/>
              <a:gd name="connsiteY4773" fmla="*/ 2774396 h 5715909"/>
              <a:gd name="connsiteX4774" fmla="*/ 582216 w 5355892"/>
              <a:gd name="connsiteY4774" fmla="*/ 2773328 h 5715909"/>
              <a:gd name="connsiteX4775" fmla="*/ 587725 w 5355892"/>
              <a:gd name="connsiteY4775" fmla="*/ 2764858 h 5715909"/>
              <a:gd name="connsiteX4776" fmla="*/ 595162 w 5355892"/>
              <a:gd name="connsiteY4776" fmla="*/ 2768755 h 5715909"/>
              <a:gd name="connsiteX4777" fmla="*/ 596694 w 5355892"/>
              <a:gd name="connsiteY4777" fmla="*/ 2771077 h 5715909"/>
              <a:gd name="connsiteX4778" fmla="*/ 600917 w 5355892"/>
              <a:gd name="connsiteY4778" fmla="*/ 2771434 h 5715909"/>
              <a:gd name="connsiteX4779" fmla="*/ 600325 w 5355892"/>
              <a:gd name="connsiteY4779" fmla="*/ 2736504 h 5715909"/>
              <a:gd name="connsiteX4780" fmla="*/ 587058 w 5355892"/>
              <a:gd name="connsiteY4780" fmla="*/ 2709431 h 5715909"/>
              <a:gd name="connsiteX4781" fmla="*/ 591913 w 5355892"/>
              <a:gd name="connsiteY4781" fmla="*/ 2708530 h 5715909"/>
              <a:gd name="connsiteX4782" fmla="*/ 589374 w 5355892"/>
              <a:gd name="connsiteY4782" fmla="*/ 2707940 h 5715909"/>
              <a:gd name="connsiteX4783" fmla="*/ 587933 w 5355892"/>
              <a:gd name="connsiteY4783" fmla="*/ 2704912 h 5715909"/>
              <a:gd name="connsiteX4784" fmla="*/ 595896 w 5355892"/>
              <a:gd name="connsiteY4784" fmla="*/ 2701617 h 5715909"/>
              <a:gd name="connsiteX4785" fmla="*/ 595918 w 5355892"/>
              <a:gd name="connsiteY4785" fmla="*/ 2707787 h 5715909"/>
              <a:gd name="connsiteX4786" fmla="*/ 598372 w 5355892"/>
              <a:gd name="connsiteY4786" fmla="*/ 2707332 h 5715909"/>
              <a:gd name="connsiteX4787" fmla="*/ 594970 w 5355892"/>
              <a:gd name="connsiteY4787" fmla="*/ 2688438 h 5715909"/>
              <a:gd name="connsiteX4788" fmla="*/ 607902 w 5355892"/>
              <a:gd name="connsiteY4788" fmla="*/ 2679663 h 5715909"/>
              <a:gd name="connsiteX4789" fmla="*/ 608348 w 5355892"/>
              <a:gd name="connsiteY4789" fmla="*/ 2677093 h 5715909"/>
              <a:gd name="connsiteX4790" fmla="*/ 609601 w 5355892"/>
              <a:gd name="connsiteY4790" fmla="*/ 2676606 h 5715909"/>
              <a:gd name="connsiteX4791" fmla="*/ 602874 w 5355892"/>
              <a:gd name="connsiteY4791" fmla="*/ 2659689 h 5715909"/>
              <a:gd name="connsiteX4792" fmla="*/ 602121 w 5355892"/>
              <a:gd name="connsiteY4792" fmla="*/ 2641558 h 5715909"/>
              <a:gd name="connsiteX4793" fmla="*/ 655553 w 5355892"/>
              <a:gd name="connsiteY4793" fmla="*/ 2532025 h 5715909"/>
              <a:gd name="connsiteX4794" fmla="*/ 657128 w 5355892"/>
              <a:gd name="connsiteY4794" fmla="*/ 2529082 h 5715909"/>
              <a:gd name="connsiteX4795" fmla="*/ 664939 w 5355892"/>
              <a:gd name="connsiteY4795" fmla="*/ 2557315 h 5715909"/>
              <a:gd name="connsiteX4796" fmla="*/ 659459 w 5355892"/>
              <a:gd name="connsiteY4796" fmla="*/ 2590370 h 5715909"/>
              <a:gd name="connsiteX4797" fmla="*/ 680468 w 5355892"/>
              <a:gd name="connsiteY4797" fmla="*/ 2605494 h 5715909"/>
              <a:gd name="connsiteX4798" fmla="*/ 697913 w 5355892"/>
              <a:gd name="connsiteY4798" fmla="*/ 2544187 h 5715909"/>
              <a:gd name="connsiteX4799" fmla="*/ 708536 w 5355892"/>
              <a:gd name="connsiteY4799" fmla="*/ 2537210 h 5715909"/>
              <a:gd name="connsiteX4800" fmla="*/ 712538 w 5355892"/>
              <a:gd name="connsiteY4800" fmla="*/ 2536318 h 5715909"/>
              <a:gd name="connsiteX4801" fmla="*/ 711983 w 5355892"/>
              <a:gd name="connsiteY4801" fmla="*/ 2519000 h 5715909"/>
              <a:gd name="connsiteX4802" fmla="*/ 708373 w 5355892"/>
              <a:gd name="connsiteY4802" fmla="*/ 2516864 h 5715909"/>
              <a:gd name="connsiteX4803" fmla="*/ 708339 w 5355892"/>
              <a:gd name="connsiteY4803" fmla="*/ 2517350 h 5715909"/>
              <a:gd name="connsiteX4804" fmla="*/ 703231 w 5355892"/>
              <a:gd name="connsiteY4804" fmla="*/ 2521201 h 5715909"/>
              <a:gd name="connsiteX4805" fmla="*/ 701287 w 5355892"/>
              <a:gd name="connsiteY4805" fmla="*/ 2514797 h 5715909"/>
              <a:gd name="connsiteX4806" fmla="*/ 701998 w 5355892"/>
              <a:gd name="connsiteY4806" fmla="*/ 2513653 h 5715909"/>
              <a:gd name="connsiteX4807" fmla="*/ 698971 w 5355892"/>
              <a:gd name="connsiteY4807" fmla="*/ 2512223 h 5715909"/>
              <a:gd name="connsiteX4808" fmla="*/ 711167 w 5355892"/>
              <a:gd name="connsiteY4808" fmla="*/ 2504270 h 5715909"/>
              <a:gd name="connsiteX4809" fmla="*/ 706485 w 5355892"/>
              <a:gd name="connsiteY4809" fmla="*/ 2462249 h 5715909"/>
              <a:gd name="connsiteX4810" fmla="*/ 709907 w 5355892"/>
              <a:gd name="connsiteY4810" fmla="*/ 2455048 h 5715909"/>
              <a:gd name="connsiteX4811" fmla="*/ 701283 w 5355892"/>
              <a:gd name="connsiteY4811" fmla="*/ 2447896 h 5715909"/>
              <a:gd name="connsiteX4812" fmla="*/ 702797 w 5355892"/>
              <a:gd name="connsiteY4812" fmla="*/ 2454671 h 5715909"/>
              <a:gd name="connsiteX4813" fmla="*/ 697898 w 5355892"/>
              <a:gd name="connsiteY4813" fmla="*/ 2458950 h 5715909"/>
              <a:gd name="connsiteX4814" fmla="*/ 699386 w 5355892"/>
              <a:gd name="connsiteY4814" fmla="*/ 2463026 h 5715909"/>
              <a:gd name="connsiteX4815" fmla="*/ 694474 w 5355892"/>
              <a:gd name="connsiteY4815" fmla="*/ 2458952 h 5715909"/>
              <a:gd name="connsiteX4816" fmla="*/ 700507 w 5355892"/>
              <a:gd name="connsiteY4816" fmla="*/ 2470784 h 5715909"/>
              <a:gd name="connsiteX4817" fmla="*/ 699495 w 5355892"/>
              <a:gd name="connsiteY4817" fmla="*/ 2475635 h 5715909"/>
              <a:gd name="connsiteX4818" fmla="*/ 696640 w 5355892"/>
              <a:gd name="connsiteY4818" fmla="*/ 2478958 h 5715909"/>
              <a:gd name="connsiteX4819" fmla="*/ 693063 w 5355892"/>
              <a:gd name="connsiteY4819" fmla="*/ 2469163 h 5715909"/>
              <a:gd name="connsiteX4820" fmla="*/ 680630 w 5355892"/>
              <a:gd name="connsiteY4820" fmla="*/ 2467958 h 5715909"/>
              <a:gd name="connsiteX4821" fmla="*/ 686106 w 5355892"/>
              <a:gd name="connsiteY4821" fmla="*/ 2456566 h 5715909"/>
              <a:gd name="connsiteX4822" fmla="*/ 693425 w 5355892"/>
              <a:gd name="connsiteY4822" fmla="*/ 2446702 h 5715909"/>
              <a:gd name="connsiteX4823" fmla="*/ 694531 w 5355892"/>
              <a:gd name="connsiteY4823" fmla="*/ 2449728 h 5715909"/>
              <a:gd name="connsiteX4824" fmla="*/ 694543 w 5355892"/>
              <a:gd name="connsiteY4824" fmla="*/ 2449585 h 5715909"/>
              <a:gd name="connsiteX4825" fmla="*/ 697043 w 5355892"/>
              <a:gd name="connsiteY4825" fmla="*/ 2440367 h 5715909"/>
              <a:gd name="connsiteX4826" fmla="*/ 707901 w 5355892"/>
              <a:gd name="connsiteY4826" fmla="*/ 2445356 h 5715909"/>
              <a:gd name="connsiteX4827" fmla="*/ 709316 w 5355892"/>
              <a:gd name="connsiteY4827" fmla="*/ 2428462 h 5715909"/>
              <a:gd name="connsiteX4828" fmla="*/ 699425 w 5355892"/>
              <a:gd name="connsiteY4828" fmla="*/ 2430296 h 5715909"/>
              <a:gd name="connsiteX4829" fmla="*/ 706118 w 5355892"/>
              <a:gd name="connsiteY4829" fmla="*/ 2423804 h 5715909"/>
              <a:gd name="connsiteX4830" fmla="*/ 704786 w 5355892"/>
              <a:gd name="connsiteY4830" fmla="*/ 2378534 h 5715909"/>
              <a:gd name="connsiteX4831" fmla="*/ 710737 w 5355892"/>
              <a:gd name="connsiteY4831" fmla="*/ 2353359 h 5715909"/>
              <a:gd name="connsiteX4832" fmla="*/ 719145 w 5355892"/>
              <a:gd name="connsiteY4832" fmla="*/ 2314161 h 5715909"/>
              <a:gd name="connsiteX4833" fmla="*/ 711117 w 5355892"/>
              <a:gd name="connsiteY4833" fmla="*/ 2275387 h 5715909"/>
              <a:gd name="connsiteX4834" fmla="*/ 738491 w 5355892"/>
              <a:gd name="connsiteY4834" fmla="*/ 2217787 h 5715909"/>
              <a:gd name="connsiteX4835" fmla="*/ 731056 w 5355892"/>
              <a:gd name="connsiteY4835" fmla="*/ 2205601 h 5715909"/>
              <a:gd name="connsiteX4836" fmla="*/ 757611 w 5355892"/>
              <a:gd name="connsiteY4836" fmla="*/ 2133273 h 5715909"/>
              <a:gd name="connsiteX4837" fmla="*/ 771667 w 5355892"/>
              <a:gd name="connsiteY4837" fmla="*/ 2142920 h 5715909"/>
              <a:gd name="connsiteX4838" fmla="*/ 764307 w 5355892"/>
              <a:gd name="connsiteY4838" fmla="*/ 2126780 h 5715909"/>
              <a:gd name="connsiteX4839" fmla="*/ 772674 w 5355892"/>
              <a:gd name="connsiteY4839" fmla="*/ 2107747 h 5715909"/>
              <a:gd name="connsiteX4840" fmla="*/ 776803 w 5355892"/>
              <a:gd name="connsiteY4840" fmla="*/ 2103016 h 5715909"/>
              <a:gd name="connsiteX4841" fmla="*/ 788475 w 5355892"/>
              <a:gd name="connsiteY4841" fmla="*/ 2122732 h 5715909"/>
              <a:gd name="connsiteX4842" fmla="*/ 783864 w 5355892"/>
              <a:gd name="connsiteY4842" fmla="*/ 2134967 h 5715909"/>
              <a:gd name="connsiteX4843" fmla="*/ 808852 w 5355892"/>
              <a:gd name="connsiteY4843" fmla="*/ 2145650 h 5715909"/>
              <a:gd name="connsiteX4844" fmla="*/ 797470 w 5355892"/>
              <a:gd name="connsiteY4844" fmla="*/ 2168330 h 5715909"/>
              <a:gd name="connsiteX4845" fmla="*/ 787648 w 5355892"/>
              <a:gd name="connsiteY4845" fmla="*/ 2224421 h 5715909"/>
              <a:gd name="connsiteX4846" fmla="*/ 781695 w 5355892"/>
              <a:gd name="connsiteY4846" fmla="*/ 2249598 h 5715909"/>
              <a:gd name="connsiteX4847" fmla="*/ 777602 w 5355892"/>
              <a:gd name="connsiteY4847" fmla="*/ 2292372 h 5715909"/>
              <a:gd name="connsiteX4848" fmla="*/ 767783 w 5355892"/>
              <a:gd name="connsiteY4848" fmla="*/ 2290254 h 5715909"/>
              <a:gd name="connsiteX4849" fmla="*/ 769416 w 5355892"/>
              <a:gd name="connsiteY4849" fmla="*/ 2319712 h 5715909"/>
              <a:gd name="connsiteX4850" fmla="*/ 765547 w 5355892"/>
              <a:gd name="connsiteY4850" fmla="*/ 2350629 h 5715909"/>
              <a:gd name="connsiteX4851" fmla="*/ 756859 w 5355892"/>
              <a:gd name="connsiteY4851" fmla="*/ 2427263 h 5715909"/>
              <a:gd name="connsiteX4852" fmla="*/ 763825 w 5355892"/>
              <a:gd name="connsiteY4852" fmla="*/ 2442052 h 5715909"/>
              <a:gd name="connsiteX4853" fmla="*/ 766066 w 5355892"/>
              <a:gd name="connsiteY4853" fmla="*/ 2437331 h 5715909"/>
              <a:gd name="connsiteX4854" fmla="*/ 767192 w 5355892"/>
              <a:gd name="connsiteY4854" fmla="*/ 2445241 h 5715909"/>
              <a:gd name="connsiteX4855" fmla="*/ 766168 w 5355892"/>
              <a:gd name="connsiteY4855" fmla="*/ 2447025 h 5715909"/>
              <a:gd name="connsiteX4856" fmla="*/ 771187 w 5355892"/>
              <a:gd name="connsiteY4856" fmla="*/ 2457680 h 5715909"/>
              <a:gd name="connsiteX4857" fmla="*/ 762336 w 5355892"/>
              <a:gd name="connsiteY4857" fmla="*/ 2462388 h 5715909"/>
              <a:gd name="connsiteX4858" fmla="*/ 773268 w 5355892"/>
              <a:gd name="connsiteY4858" fmla="*/ 2463422 h 5715909"/>
              <a:gd name="connsiteX4859" fmla="*/ 772410 w 5355892"/>
              <a:gd name="connsiteY4859" fmla="*/ 2487112 h 5715909"/>
              <a:gd name="connsiteX4860" fmla="*/ 772766 w 5355892"/>
              <a:gd name="connsiteY4860" fmla="*/ 2491131 h 5715909"/>
              <a:gd name="connsiteX4861" fmla="*/ 783408 w 5355892"/>
              <a:gd name="connsiteY4861" fmla="*/ 2474772 h 5715909"/>
              <a:gd name="connsiteX4862" fmla="*/ 795694 w 5355892"/>
              <a:gd name="connsiteY4862" fmla="*/ 2484959 h 5715909"/>
              <a:gd name="connsiteX4863" fmla="*/ 788756 w 5355892"/>
              <a:gd name="connsiteY4863" fmla="*/ 2513798 h 5715909"/>
              <a:gd name="connsiteX4864" fmla="*/ 778994 w 5355892"/>
              <a:gd name="connsiteY4864" fmla="*/ 2509452 h 5715909"/>
              <a:gd name="connsiteX4865" fmla="*/ 774174 w 5355892"/>
              <a:gd name="connsiteY4865" fmla="*/ 2507031 h 5715909"/>
              <a:gd name="connsiteX4866" fmla="*/ 774778 w 5355892"/>
              <a:gd name="connsiteY4866" fmla="*/ 2513857 h 5715909"/>
              <a:gd name="connsiteX4867" fmla="*/ 776742 w 5355892"/>
              <a:gd name="connsiteY4867" fmla="*/ 2540264 h 5715909"/>
              <a:gd name="connsiteX4868" fmla="*/ 775754 w 5355892"/>
              <a:gd name="connsiteY4868" fmla="*/ 2551085 h 5715909"/>
              <a:gd name="connsiteX4869" fmla="*/ 778747 w 5355892"/>
              <a:gd name="connsiteY4869" fmla="*/ 2553657 h 5715909"/>
              <a:gd name="connsiteX4870" fmla="*/ 775626 w 5355892"/>
              <a:gd name="connsiteY4870" fmla="*/ 2552499 h 5715909"/>
              <a:gd name="connsiteX4871" fmla="*/ 774671 w 5355892"/>
              <a:gd name="connsiteY4871" fmla="*/ 2562948 h 5715909"/>
              <a:gd name="connsiteX4872" fmla="*/ 765004 w 5355892"/>
              <a:gd name="connsiteY4872" fmla="*/ 2552925 h 5715909"/>
              <a:gd name="connsiteX4873" fmla="*/ 764549 w 5355892"/>
              <a:gd name="connsiteY4873" fmla="*/ 2558011 h 5715909"/>
              <a:gd name="connsiteX4874" fmla="*/ 765207 w 5355892"/>
              <a:gd name="connsiteY4874" fmla="*/ 2558216 h 5715909"/>
              <a:gd name="connsiteX4875" fmla="*/ 766061 w 5355892"/>
              <a:gd name="connsiteY4875" fmla="*/ 2565967 h 5715909"/>
              <a:gd name="connsiteX4876" fmla="*/ 763952 w 5355892"/>
              <a:gd name="connsiteY4876" fmla="*/ 2564719 h 5715909"/>
              <a:gd name="connsiteX4877" fmla="*/ 763441 w 5355892"/>
              <a:gd name="connsiteY4877" fmla="*/ 2570448 h 5715909"/>
              <a:gd name="connsiteX4878" fmla="*/ 777493 w 5355892"/>
              <a:gd name="connsiteY4878" fmla="*/ 2587369 h 5715909"/>
              <a:gd name="connsiteX4879" fmla="*/ 777045 w 5355892"/>
              <a:gd name="connsiteY4879" fmla="*/ 2611086 h 5715909"/>
              <a:gd name="connsiteX4880" fmla="*/ 769534 w 5355892"/>
              <a:gd name="connsiteY4880" fmla="*/ 2602852 h 5715909"/>
              <a:gd name="connsiteX4881" fmla="*/ 766893 w 5355892"/>
              <a:gd name="connsiteY4881" fmla="*/ 2612205 h 5715909"/>
              <a:gd name="connsiteX4882" fmla="*/ 767536 w 5355892"/>
              <a:gd name="connsiteY4882" fmla="*/ 2615154 h 5715909"/>
              <a:gd name="connsiteX4883" fmla="*/ 773617 w 5355892"/>
              <a:gd name="connsiteY4883" fmla="*/ 2615749 h 5715909"/>
              <a:gd name="connsiteX4884" fmla="*/ 782881 w 5355892"/>
              <a:gd name="connsiteY4884" fmla="*/ 2621530 h 5715909"/>
              <a:gd name="connsiteX4885" fmla="*/ 779238 w 5355892"/>
              <a:gd name="connsiteY4885" fmla="*/ 2622277 h 5715909"/>
              <a:gd name="connsiteX4886" fmla="*/ 780714 w 5355892"/>
              <a:gd name="connsiteY4886" fmla="*/ 2634203 h 5715909"/>
              <a:gd name="connsiteX4887" fmla="*/ 780760 w 5355892"/>
              <a:gd name="connsiteY4887" fmla="*/ 2646284 h 5715909"/>
              <a:gd name="connsiteX4888" fmla="*/ 778828 w 5355892"/>
              <a:gd name="connsiteY4888" fmla="*/ 2632638 h 5715909"/>
              <a:gd name="connsiteX4889" fmla="*/ 769012 w 5355892"/>
              <a:gd name="connsiteY4889" fmla="*/ 2630522 h 5715909"/>
              <a:gd name="connsiteX4890" fmla="*/ 786039 w 5355892"/>
              <a:gd name="connsiteY4890" fmla="*/ 2656684 h 5715909"/>
              <a:gd name="connsiteX4891" fmla="*/ 774066 w 5355892"/>
              <a:gd name="connsiteY4891" fmla="*/ 2652779 h 5715909"/>
              <a:gd name="connsiteX4892" fmla="*/ 775336 w 5355892"/>
              <a:gd name="connsiteY4892" fmla="*/ 2660362 h 5715909"/>
              <a:gd name="connsiteX4893" fmla="*/ 782027 w 5355892"/>
              <a:gd name="connsiteY4893" fmla="*/ 2666744 h 5715909"/>
              <a:gd name="connsiteX4894" fmla="*/ 776639 w 5355892"/>
              <a:gd name="connsiteY4894" fmla="*/ 2668156 h 5715909"/>
              <a:gd name="connsiteX4895" fmla="*/ 778971 w 5355892"/>
              <a:gd name="connsiteY4895" fmla="*/ 2682094 h 5715909"/>
              <a:gd name="connsiteX4896" fmla="*/ 805659 w 5355892"/>
              <a:gd name="connsiteY4896" fmla="*/ 2777336 h 5715909"/>
              <a:gd name="connsiteX4897" fmla="*/ 793535 w 5355892"/>
              <a:gd name="connsiteY4897" fmla="*/ 2781336 h 5715909"/>
              <a:gd name="connsiteX4898" fmla="*/ 802282 w 5355892"/>
              <a:gd name="connsiteY4898" fmla="*/ 2796620 h 5715909"/>
              <a:gd name="connsiteX4899" fmla="*/ 810909 w 5355892"/>
              <a:gd name="connsiteY4899" fmla="*/ 2805036 h 5715909"/>
              <a:gd name="connsiteX4900" fmla="*/ 818129 w 5355892"/>
              <a:gd name="connsiteY4900" fmla="*/ 2786225 h 5715909"/>
              <a:gd name="connsiteX4901" fmla="*/ 830937 w 5355892"/>
              <a:gd name="connsiteY4901" fmla="*/ 2729973 h 5715909"/>
              <a:gd name="connsiteX4902" fmla="*/ 840469 w 5355892"/>
              <a:gd name="connsiteY4902" fmla="*/ 2715430 h 5715909"/>
              <a:gd name="connsiteX4903" fmla="*/ 835126 w 5355892"/>
              <a:gd name="connsiteY4903" fmla="*/ 2703158 h 5715909"/>
              <a:gd name="connsiteX4904" fmla="*/ 836903 w 5355892"/>
              <a:gd name="connsiteY4904" fmla="*/ 2688824 h 5715909"/>
              <a:gd name="connsiteX4905" fmla="*/ 844042 w 5355892"/>
              <a:gd name="connsiteY4905" fmla="*/ 2693173 h 5715909"/>
              <a:gd name="connsiteX4906" fmla="*/ 843015 w 5355892"/>
              <a:gd name="connsiteY4906" fmla="*/ 2687464 h 5715909"/>
              <a:gd name="connsiteX4907" fmla="*/ 850933 w 5355892"/>
              <a:gd name="connsiteY4907" fmla="*/ 2693097 h 5715909"/>
              <a:gd name="connsiteX4908" fmla="*/ 851581 w 5355892"/>
              <a:gd name="connsiteY4908" fmla="*/ 2692946 h 5715909"/>
              <a:gd name="connsiteX4909" fmla="*/ 844739 w 5355892"/>
              <a:gd name="connsiteY4909" fmla="*/ 2687041 h 5715909"/>
              <a:gd name="connsiteX4910" fmla="*/ 834821 w 5355892"/>
              <a:gd name="connsiteY4910" fmla="*/ 2683082 h 5715909"/>
              <a:gd name="connsiteX4911" fmla="*/ 845978 w 5355892"/>
              <a:gd name="connsiteY4911" fmla="*/ 2672261 h 5715909"/>
              <a:gd name="connsiteX4912" fmla="*/ 836686 w 5355892"/>
              <a:gd name="connsiteY4912" fmla="*/ 2642473 h 5715909"/>
              <a:gd name="connsiteX4913" fmla="*/ 830440 w 5355892"/>
              <a:gd name="connsiteY4913" fmla="*/ 2625250 h 5715909"/>
              <a:gd name="connsiteX4914" fmla="*/ 821740 w 5355892"/>
              <a:gd name="connsiteY4914" fmla="*/ 2622050 h 5715909"/>
              <a:gd name="connsiteX4915" fmla="*/ 816535 w 5355892"/>
              <a:gd name="connsiteY4915" fmla="*/ 2607697 h 5715909"/>
              <a:gd name="connsiteX4916" fmla="*/ 815868 w 5355892"/>
              <a:gd name="connsiteY4916" fmla="*/ 2585064 h 5715909"/>
              <a:gd name="connsiteX4917" fmla="*/ 826800 w 5355892"/>
              <a:gd name="connsiteY4917" fmla="*/ 2586100 h 5715909"/>
              <a:gd name="connsiteX4918" fmla="*/ 812970 w 5355892"/>
              <a:gd name="connsiteY4918" fmla="*/ 2564594 h 5715909"/>
              <a:gd name="connsiteX4919" fmla="*/ 816466 w 5355892"/>
              <a:gd name="connsiteY4919" fmla="*/ 2553440 h 5715909"/>
              <a:gd name="connsiteX4920" fmla="*/ 814308 w 5355892"/>
              <a:gd name="connsiteY4920" fmla="*/ 2534964 h 5715909"/>
              <a:gd name="connsiteX4921" fmla="*/ 813827 w 5355892"/>
              <a:gd name="connsiteY4921" fmla="*/ 2537312 h 5715909"/>
              <a:gd name="connsiteX4922" fmla="*/ 811821 w 5355892"/>
              <a:gd name="connsiteY4922" fmla="*/ 2530896 h 5715909"/>
              <a:gd name="connsiteX4923" fmla="*/ 802210 w 5355892"/>
              <a:gd name="connsiteY4923" fmla="*/ 2527679 h 5715909"/>
              <a:gd name="connsiteX4924" fmla="*/ 810817 w 5355892"/>
              <a:gd name="connsiteY4924" fmla="*/ 2527688 h 5715909"/>
              <a:gd name="connsiteX4925" fmla="*/ 810133 w 5355892"/>
              <a:gd name="connsiteY4925" fmla="*/ 2519992 h 5715909"/>
              <a:gd name="connsiteX4926" fmla="*/ 813064 w 5355892"/>
              <a:gd name="connsiteY4926" fmla="*/ 2524298 h 5715909"/>
              <a:gd name="connsiteX4927" fmla="*/ 811989 w 5355892"/>
              <a:gd name="connsiteY4927" fmla="*/ 2515102 h 5715909"/>
              <a:gd name="connsiteX4928" fmla="*/ 815654 w 5355892"/>
              <a:gd name="connsiteY4928" fmla="*/ 2480505 h 5715909"/>
              <a:gd name="connsiteX4929" fmla="*/ 809336 w 5355892"/>
              <a:gd name="connsiteY4929" fmla="*/ 2467234 h 5715909"/>
              <a:gd name="connsiteX4930" fmla="*/ 822732 w 5355892"/>
              <a:gd name="connsiteY4930" fmla="*/ 2396036 h 5715909"/>
              <a:gd name="connsiteX4931" fmla="*/ 815295 w 5355892"/>
              <a:gd name="connsiteY4931" fmla="*/ 2383848 h 5715909"/>
              <a:gd name="connsiteX4932" fmla="*/ 833962 w 5355892"/>
              <a:gd name="connsiteY4932" fmla="*/ 2381261 h 5715909"/>
              <a:gd name="connsiteX4933" fmla="*/ 833444 w 5355892"/>
              <a:gd name="connsiteY4933" fmla="*/ 2350721 h 5715909"/>
              <a:gd name="connsiteX4934" fmla="*/ 821844 w 5355892"/>
              <a:gd name="connsiteY4934" fmla="*/ 2327052 h 5715909"/>
              <a:gd name="connsiteX4935" fmla="*/ 831737 w 5355892"/>
              <a:gd name="connsiteY4935" fmla="*/ 2325217 h 5715909"/>
              <a:gd name="connsiteX4936" fmla="*/ 842076 w 5355892"/>
              <a:gd name="connsiteY4936" fmla="*/ 2299665 h 5715909"/>
              <a:gd name="connsiteX4937" fmla="*/ 835015 w 5355892"/>
              <a:gd name="connsiteY4937" fmla="*/ 2267711 h 5715909"/>
              <a:gd name="connsiteX4938" fmla="*/ 843027 w 5355892"/>
              <a:gd name="connsiteY4938" fmla="*/ 2258126 h 5715909"/>
              <a:gd name="connsiteX4939" fmla="*/ 841853 w 5355892"/>
              <a:gd name="connsiteY4939" fmla="*/ 2251324 h 5715909"/>
              <a:gd name="connsiteX4940" fmla="*/ 842706 w 5355892"/>
              <a:gd name="connsiteY4940" fmla="*/ 2231565 h 5715909"/>
              <a:gd name="connsiteX4941" fmla="*/ 849989 w 5355892"/>
              <a:gd name="connsiteY4941" fmla="*/ 2248637 h 5715909"/>
              <a:gd name="connsiteX4942" fmla="*/ 850097 w 5355892"/>
              <a:gd name="connsiteY4942" fmla="*/ 2249667 h 5715909"/>
              <a:gd name="connsiteX4943" fmla="*/ 850545 w 5355892"/>
              <a:gd name="connsiteY4943" fmla="*/ 2249130 h 5715909"/>
              <a:gd name="connsiteX4944" fmla="*/ 857699 w 5355892"/>
              <a:gd name="connsiteY4944" fmla="*/ 2225774 h 5715909"/>
              <a:gd name="connsiteX4945" fmla="*/ 856476 w 5355892"/>
              <a:gd name="connsiteY4945" fmla="*/ 2224911 h 5715909"/>
              <a:gd name="connsiteX4946" fmla="*/ 857424 w 5355892"/>
              <a:gd name="connsiteY4946" fmla="*/ 2219846 h 5715909"/>
              <a:gd name="connsiteX4947" fmla="*/ 858855 w 5355892"/>
              <a:gd name="connsiteY4947" fmla="*/ 2221970 h 5715909"/>
              <a:gd name="connsiteX4948" fmla="*/ 862097 w 5355892"/>
              <a:gd name="connsiteY4948" fmla="*/ 2210630 h 5715909"/>
              <a:gd name="connsiteX4949" fmla="*/ 854938 w 5355892"/>
              <a:gd name="connsiteY4949" fmla="*/ 2204694 h 5715909"/>
              <a:gd name="connsiteX4950" fmla="*/ 850938 w 5355892"/>
              <a:gd name="connsiteY4950" fmla="*/ 2217450 h 5715909"/>
              <a:gd name="connsiteX4951" fmla="*/ 850089 w 5355892"/>
              <a:gd name="connsiteY4951" fmla="*/ 2196081 h 5715909"/>
              <a:gd name="connsiteX4952" fmla="*/ 862509 w 5355892"/>
              <a:gd name="connsiteY4952" fmla="*/ 2201788 h 5715909"/>
              <a:gd name="connsiteX4953" fmla="*/ 864126 w 5355892"/>
              <a:gd name="connsiteY4953" fmla="*/ 2182464 h 5715909"/>
              <a:gd name="connsiteX4954" fmla="*/ 852813 w 5355892"/>
              <a:gd name="connsiteY4954" fmla="*/ 2184563 h 5715909"/>
              <a:gd name="connsiteX4955" fmla="*/ 860472 w 5355892"/>
              <a:gd name="connsiteY4955" fmla="*/ 2177135 h 5715909"/>
              <a:gd name="connsiteX4956" fmla="*/ 867162 w 5355892"/>
              <a:gd name="connsiteY4956" fmla="*/ 2140063 h 5715909"/>
              <a:gd name="connsiteX4957" fmla="*/ 861660 w 5355892"/>
              <a:gd name="connsiteY4957" fmla="*/ 2130214 h 5715909"/>
              <a:gd name="connsiteX4958" fmla="*/ 861565 w 5355892"/>
              <a:gd name="connsiteY4958" fmla="*/ 2130916 h 5715909"/>
              <a:gd name="connsiteX4959" fmla="*/ 861023 w 5355892"/>
              <a:gd name="connsiteY4959" fmla="*/ 2129075 h 5715909"/>
              <a:gd name="connsiteX4960" fmla="*/ 858945 w 5355892"/>
              <a:gd name="connsiteY4960" fmla="*/ 2125356 h 5715909"/>
              <a:gd name="connsiteX4961" fmla="*/ 859737 w 5355892"/>
              <a:gd name="connsiteY4961" fmla="*/ 2124708 h 5715909"/>
              <a:gd name="connsiteX4962" fmla="*/ 858635 w 5355892"/>
              <a:gd name="connsiteY4962" fmla="*/ 2120969 h 5715909"/>
              <a:gd name="connsiteX4963" fmla="*/ 862012 w 5355892"/>
              <a:gd name="connsiteY4963" fmla="*/ 2110694 h 5715909"/>
              <a:gd name="connsiteX4964" fmla="*/ 866832 w 5355892"/>
              <a:gd name="connsiteY4964" fmla="*/ 2109012 h 5715909"/>
              <a:gd name="connsiteX4965" fmla="*/ 865753 w 5355892"/>
              <a:gd name="connsiteY4965" fmla="*/ 2096561 h 5715909"/>
              <a:gd name="connsiteX4966" fmla="*/ 875370 w 5355892"/>
              <a:gd name="connsiteY4966" fmla="*/ 2051725 h 5715909"/>
              <a:gd name="connsiteX4967" fmla="*/ 866188 w 5355892"/>
              <a:gd name="connsiteY4967" fmla="*/ 2007376 h 5715909"/>
              <a:gd name="connsiteX4968" fmla="*/ 897498 w 5355892"/>
              <a:gd name="connsiteY4968" fmla="*/ 1941491 h 5715909"/>
              <a:gd name="connsiteX4969" fmla="*/ 888995 w 5355892"/>
              <a:gd name="connsiteY4969" fmla="*/ 1927553 h 5715909"/>
              <a:gd name="connsiteX4970" fmla="*/ 891978 w 5355892"/>
              <a:gd name="connsiteY4970" fmla="*/ 1923258 h 5715909"/>
              <a:gd name="connsiteX4971" fmla="*/ 890991 w 5355892"/>
              <a:gd name="connsiteY4971" fmla="*/ 1921935 h 5715909"/>
              <a:gd name="connsiteX4972" fmla="*/ 894129 w 5355892"/>
              <a:gd name="connsiteY4972" fmla="*/ 1918892 h 5715909"/>
              <a:gd name="connsiteX4973" fmla="*/ 894321 w 5355892"/>
              <a:gd name="connsiteY4973" fmla="*/ 1919885 h 5715909"/>
              <a:gd name="connsiteX4974" fmla="*/ 901407 w 5355892"/>
              <a:gd name="connsiteY4974" fmla="*/ 1909682 h 5715909"/>
              <a:gd name="connsiteX4975" fmla="*/ 919368 w 5355892"/>
              <a:gd name="connsiteY4975" fmla="*/ 1844824 h 5715909"/>
              <a:gd name="connsiteX4976" fmla="*/ 935446 w 5355892"/>
              <a:gd name="connsiteY4976" fmla="*/ 1855858 h 5715909"/>
              <a:gd name="connsiteX4977" fmla="*/ 927027 w 5355892"/>
              <a:gd name="connsiteY4977" fmla="*/ 1837396 h 5715909"/>
              <a:gd name="connsiteX4978" fmla="*/ 936598 w 5355892"/>
              <a:gd name="connsiteY4978" fmla="*/ 1815627 h 5715909"/>
              <a:gd name="connsiteX4979" fmla="*/ 941320 w 5355892"/>
              <a:gd name="connsiteY4979" fmla="*/ 1810215 h 5715909"/>
              <a:gd name="connsiteX4980" fmla="*/ 944692 w 5355892"/>
              <a:gd name="connsiteY4980" fmla="*/ 1827538 h 5715909"/>
              <a:gd name="connsiteX4981" fmla="*/ 954088 w 5355892"/>
              <a:gd name="connsiteY4981" fmla="*/ 1832460 h 5715909"/>
              <a:gd name="connsiteX4982" fmla="*/ 956284 w 5355892"/>
              <a:gd name="connsiteY4982" fmla="*/ 1825753 h 5715909"/>
              <a:gd name="connsiteX4983" fmla="*/ 972360 w 5355892"/>
              <a:gd name="connsiteY4983" fmla="*/ 1836787 h 5715909"/>
              <a:gd name="connsiteX4984" fmla="*/ 972542 w 5355892"/>
              <a:gd name="connsiteY4984" fmla="*/ 1833459 h 5715909"/>
              <a:gd name="connsiteX4985" fmla="*/ 971432 w 5355892"/>
              <a:gd name="connsiteY4985" fmla="*/ 1828552 h 5715909"/>
              <a:gd name="connsiteX4986" fmla="*/ 970528 w 5355892"/>
              <a:gd name="connsiteY4986" fmla="*/ 1825486 h 5715909"/>
              <a:gd name="connsiteX4987" fmla="*/ 963941 w 5355892"/>
              <a:gd name="connsiteY4987" fmla="*/ 1818325 h 5715909"/>
              <a:gd name="connsiteX4988" fmla="*/ 973512 w 5355892"/>
              <a:gd name="connsiteY4988" fmla="*/ 1796556 h 5715909"/>
              <a:gd name="connsiteX4989" fmla="*/ 978235 w 5355892"/>
              <a:gd name="connsiteY4989" fmla="*/ 1791144 h 5715909"/>
              <a:gd name="connsiteX4990" fmla="*/ 978786 w 5355892"/>
              <a:gd name="connsiteY4990" fmla="*/ 1803370 h 5715909"/>
              <a:gd name="connsiteX4991" fmla="*/ 979367 w 5355892"/>
              <a:gd name="connsiteY4991" fmla="*/ 1804423 h 5715909"/>
              <a:gd name="connsiteX4992" fmla="*/ 986453 w 5355892"/>
              <a:gd name="connsiteY4992" fmla="*/ 1790793 h 5715909"/>
              <a:gd name="connsiteX4993" fmla="*/ 987335 w 5355892"/>
              <a:gd name="connsiteY4993" fmla="*/ 1787776 h 5715909"/>
              <a:gd name="connsiteX4994" fmla="*/ 984549 w 5355892"/>
              <a:gd name="connsiteY4994" fmla="*/ 1786376 h 5715909"/>
              <a:gd name="connsiteX4995" fmla="*/ 981838 w 5355892"/>
              <a:gd name="connsiteY4995" fmla="*/ 1791755 h 5715909"/>
              <a:gd name="connsiteX4996" fmla="*/ 973335 w 5355892"/>
              <a:gd name="connsiteY4996" fmla="*/ 1782402 h 5715909"/>
              <a:gd name="connsiteX4997" fmla="*/ 1017974 w 5355892"/>
              <a:gd name="connsiteY4997" fmla="*/ 1695090 h 5715909"/>
              <a:gd name="connsiteX4998" fmla="*/ 1028355 w 5355892"/>
              <a:gd name="connsiteY4998" fmla="*/ 1729024 h 5715909"/>
              <a:gd name="connsiteX4999" fmla="*/ 1021845 w 5355892"/>
              <a:gd name="connsiteY4999" fmla="*/ 1739742 h 5715909"/>
              <a:gd name="connsiteX5000" fmla="*/ 1018345 w 5355892"/>
              <a:gd name="connsiteY5000" fmla="*/ 1729934 h 5715909"/>
              <a:gd name="connsiteX5001" fmla="*/ 1002992 w 5355892"/>
              <a:gd name="connsiteY5001" fmla="*/ 1744831 h 5715909"/>
              <a:gd name="connsiteX5002" fmla="*/ 1004205 w 5355892"/>
              <a:gd name="connsiteY5002" fmla="*/ 1745661 h 5715909"/>
              <a:gd name="connsiteX5003" fmla="*/ 1005423 w 5355892"/>
              <a:gd name="connsiteY5003" fmla="*/ 1743588 h 5715909"/>
              <a:gd name="connsiteX5004" fmla="*/ 1006125 w 5355892"/>
              <a:gd name="connsiteY5004" fmla="*/ 1746980 h 5715909"/>
              <a:gd name="connsiteX5005" fmla="*/ 1013788 w 5355892"/>
              <a:gd name="connsiteY5005" fmla="*/ 1752236 h 5715909"/>
              <a:gd name="connsiteX5006" fmla="*/ 1008481 w 5355892"/>
              <a:gd name="connsiteY5006" fmla="*/ 1774708 h 5715909"/>
              <a:gd name="connsiteX5007" fmla="*/ 1001596 w 5355892"/>
              <a:gd name="connsiteY5007" fmla="*/ 1769286 h 5715909"/>
              <a:gd name="connsiteX5008" fmla="*/ 1001101 w 5355892"/>
              <a:gd name="connsiteY5008" fmla="*/ 1769114 h 5715909"/>
              <a:gd name="connsiteX5009" fmla="*/ 999085 w 5355892"/>
              <a:gd name="connsiteY5009" fmla="*/ 1774156 h 5715909"/>
              <a:gd name="connsiteX5010" fmla="*/ 1003459 w 5355892"/>
              <a:gd name="connsiteY5010" fmla="*/ 1785566 h 5715909"/>
              <a:gd name="connsiteX5011" fmla="*/ 997709 w 5355892"/>
              <a:gd name="connsiteY5011" fmla="*/ 1791769 h 5715909"/>
              <a:gd name="connsiteX5012" fmla="*/ 997430 w 5355892"/>
              <a:gd name="connsiteY5012" fmla="*/ 1792454 h 5715909"/>
              <a:gd name="connsiteX5013" fmla="*/ 1000464 w 5355892"/>
              <a:gd name="connsiteY5013" fmla="*/ 1795689 h 5715909"/>
              <a:gd name="connsiteX5014" fmla="*/ 996684 w 5355892"/>
              <a:gd name="connsiteY5014" fmla="*/ 1794287 h 5715909"/>
              <a:gd name="connsiteX5015" fmla="*/ 994763 w 5355892"/>
              <a:gd name="connsiteY5015" fmla="*/ 1799010 h 5715909"/>
              <a:gd name="connsiteX5016" fmla="*/ 990426 w 5355892"/>
              <a:gd name="connsiteY5016" fmla="*/ 1805096 h 5715909"/>
              <a:gd name="connsiteX5017" fmla="*/ 981156 w 5355892"/>
              <a:gd name="connsiteY5017" fmla="*/ 1807657 h 5715909"/>
              <a:gd name="connsiteX5018" fmla="*/ 981605 w 5355892"/>
              <a:gd name="connsiteY5018" fmla="*/ 1808471 h 5715909"/>
              <a:gd name="connsiteX5019" fmla="*/ 991585 w 5355892"/>
              <a:gd name="connsiteY5019" fmla="*/ 1813696 h 5715909"/>
              <a:gd name="connsiteX5020" fmla="*/ 986312 w 5355892"/>
              <a:gd name="connsiteY5020" fmla="*/ 1827690 h 5715909"/>
              <a:gd name="connsiteX5021" fmla="*/ 1014891 w 5355892"/>
              <a:gd name="connsiteY5021" fmla="*/ 1839907 h 5715909"/>
              <a:gd name="connsiteX5022" fmla="*/ 1001872 w 5355892"/>
              <a:gd name="connsiteY5022" fmla="*/ 1865851 h 5715909"/>
              <a:gd name="connsiteX5023" fmla="*/ 990638 w 5355892"/>
              <a:gd name="connsiteY5023" fmla="*/ 1930010 h 5715909"/>
              <a:gd name="connsiteX5024" fmla="*/ 983830 w 5355892"/>
              <a:gd name="connsiteY5024" fmla="*/ 1958807 h 5715909"/>
              <a:gd name="connsiteX5025" fmla="*/ 965800 w 5355892"/>
              <a:gd name="connsiteY5025" fmla="*/ 1990030 h 5715909"/>
              <a:gd name="connsiteX5026" fmla="*/ 977023 w 5355892"/>
              <a:gd name="connsiteY5026" fmla="*/ 2004914 h 5715909"/>
              <a:gd name="connsiteX5027" fmla="*/ 977037 w 5355892"/>
              <a:gd name="connsiteY5027" fmla="*/ 2004837 h 5715909"/>
              <a:gd name="connsiteX5028" fmla="*/ 977657 w 5355892"/>
              <a:gd name="connsiteY5028" fmla="*/ 2005756 h 5715909"/>
              <a:gd name="connsiteX5029" fmla="*/ 979146 w 5355892"/>
              <a:gd name="connsiteY5029" fmla="*/ 2007733 h 5715909"/>
              <a:gd name="connsiteX5030" fmla="*/ 979006 w 5355892"/>
              <a:gd name="connsiteY5030" fmla="*/ 2007758 h 5715909"/>
              <a:gd name="connsiteX5031" fmla="*/ 984393 w 5355892"/>
              <a:gd name="connsiteY5031" fmla="*/ 2015755 h 5715909"/>
              <a:gd name="connsiteX5032" fmla="*/ 976090 w 5355892"/>
              <a:gd name="connsiteY5032" fmla="*/ 2009904 h 5715909"/>
              <a:gd name="connsiteX5033" fmla="*/ 976402 w 5355892"/>
              <a:gd name="connsiteY5033" fmla="*/ 2008241 h 5715909"/>
              <a:gd name="connsiteX5034" fmla="*/ 974904 w 5355892"/>
              <a:gd name="connsiteY5034" fmla="*/ 2008519 h 5715909"/>
              <a:gd name="connsiteX5035" fmla="*/ 967918 w 5355892"/>
              <a:gd name="connsiteY5035" fmla="*/ 2005311 h 5715909"/>
              <a:gd name="connsiteX5036" fmla="*/ 963168 w 5355892"/>
              <a:gd name="connsiteY5036" fmla="*/ 2018540 h 5715909"/>
              <a:gd name="connsiteX5037" fmla="*/ 969603 w 5355892"/>
              <a:gd name="connsiteY5037" fmla="*/ 2033628 h 5715909"/>
              <a:gd name="connsiteX5038" fmla="*/ 971880 w 5355892"/>
              <a:gd name="connsiteY5038" fmla="*/ 2082738 h 5715909"/>
              <a:gd name="connsiteX5039" fmla="*/ 987238 w 5355892"/>
              <a:gd name="connsiteY5039" fmla="*/ 2097190 h 5715909"/>
              <a:gd name="connsiteX5040" fmla="*/ 984069 w 5355892"/>
              <a:gd name="connsiteY5040" fmla="*/ 2101317 h 5715909"/>
              <a:gd name="connsiteX5041" fmla="*/ 981496 w 5355892"/>
              <a:gd name="connsiteY5041" fmla="*/ 2098325 h 5715909"/>
              <a:gd name="connsiteX5042" fmla="*/ 978902 w 5355892"/>
              <a:gd name="connsiteY5042" fmla="*/ 2096825 h 5715909"/>
              <a:gd name="connsiteX5043" fmla="*/ 972311 w 5355892"/>
              <a:gd name="connsiteY5043" fmla="*/ 2108301 h 5715909"/>
              <a:gd name="connsiteX5044" fmla="*/ 969191 w 5355892"/>
              <a:gd name="connsiteY5044" fmla="*/ 2113113 h 5715909"/>
              <a:gd name="connsiteX5045" fmla="*/ 964499 w 5355892"/>
              <a:gd name="connsiteY5045" fmla="*/ 2118340 h 5715909"/>
              <a:gd name="connsiteX5046" fmla="*/ 960052 w 5355892"/>
              <a:gd name="connsiteY5046" fmla="*/ 2118718 h 5715909"/>
              <a:gd name="connsiteX5047" fmla="*/ 964188 w 5355892"/>
              <a:gd name="connsiteY5047" fmla="*/ 2104867 h 5715909"/>
              <a:gd name="connsiteX5048" fmla="*/ 974885 w 5355892"/>
              <a:gd name="connsiteY5048" fmla="*/ 2096458 h 5715909"/>
              <a:gd name="connsiteX5049" fmla="*/ 975613 w 5355892"/>
              <a:gd name="connsiteY5049" fmla="*/ 2094923 h 5715909"/>
              <a:gd name="connsiteX5050" fmla="*/ 971603 w 5355892"/>
              <a:gd name="connsiteY5050" fmla="*/ 2092602 h 5715909"/>
              <a:gd name="connsiteX5051" fmla="*/ 960443 w 5355892"/>
              <a:gd name="connsiteY5051" fmla="*/ 2093665 h 5715909"/>
              <a:gd name="connsiteX5052" fmla="*/ 965369 w 5355892"/>
              <a:gd name="connsiteY5052" fmla="*/ 2058918 h 5715909"/>
              <a:gd name="connsiteX5053" fmla="*/ 962517 w 5355892"/>
              <a:gd name="connsiteY5053" fmla="*/ 2042392 h 5715909"/>
              <a:gd name="connsiteX5054" fmla="*/ 962086 w 5355892"/>
              <a:gd name="connsiteY5054" fmla="*/ 2042593 h 5715909"/>
              <a:gd name="connsiteX5055" fmla="*/ 965359 w 5355892"/>
              <a:gd name="connsiteY5055" fmla="*/ 2074368 h 5715909"/>
              <a:gd name="connsiteX5056" fmla="*/ 953138 w 5355892"/>
              <a:gd name="connsiteY5056" fmla="*/ 2094476 h 5715909"/>
              <a:gd name="connsiteX5057" fmla="*/ 950027 w 5355892"/>
              <a:gd name="connsiteY5057" fmla="*/ 2121343 h 5715909"/>
              <a:gd name="connsiteX5058" fmla="*/ 954856 w 5355892"/>
              <a:gd name="connsiteY5058" fmla="*/ 2122093 h 5715909"/>
              <a:gd name="connsiteX5059" fmla="*/ 955219 w 5355892"/>
              <a:gd name="connsiteY5059" fmla="*/ 2138910 h 5715909"/>
              <a:gd name="connsiteX5060" fmla="*/ 951834 w 5355892"/>
              <a:gd name="connsiteY5060" fmla="*/ 2140038 h 5715909"/>
              <a:gd name="connsiteX5061" fmla="*/ 955422 w 5355892"/>
              <a:gd name="connsiteY5061" fmla="*/ 2162024 h 5715909"/>
              <a:gd name="connsiteX5062" fmla="*/ 966038 w 5355892"/>
              <a:gd name="connsiteY5062" fmla="*/ 2184561 h 5715909"/>
              <a:gd name="connsiteX5063" fmla="*/ 964201 w 5355892"/>
              <a:gd name="connsiteY5063" fmla="*/ 2165886 h 5715909"/>
              <a:gd name="connsiteX5064" fmla="*/ 958311 w 5355892"/>
              <a:gd name="connsiteY5064" fmla="*/ 2163073 h 5715909"/>
              <a:gd name="connsiteX5065" fmla="*/ 966890 w 5355892"/>
              <a:gd name="connsiteY5065" fmla="*/ 2151755 h 5715909"/>
              <a:gd name="connsiteX5066" fmla="*/ 961743 w 5355892"/>
              <a:gd name="connsiteY5066" fmla="*/ 2152242 h 5715909"/>
              <a:gd name="connsiteX5067" fmla="*/ 959639 w 5355892"/>
              <a:gd name="connsiteY5067" fmla="*/ 2129973 h 5715909"/>
              <a:gd name="connsiteX5068" fmla="*/ 970265 w 5355892"/>
              <a:gd name="connsiteY5068" fmla="*/ 2139696 h 5715909"/>
              <a:gd name="connsiteX5069" fmla="*/ 970564 w 5355892"/>
              <a:gd name="connsiteY5069" fmla="*/ 2149863 h 5715909"/>
              <a:gd name="connsiteX5070" fmla="*/ 974735 w 5355892"/>
              <a:gd name="connsiteY5070" fmla="*/ 2154869 h 5715909"/>
              <a:gd name="connsiteX5071" fmla="*/ 970266 w 5355892"/>
              <a:gd name="connsiteY5071" fmla="*/ 2163070 h 5715909"/>
              <a:gd name="connsiteX5072" fmla="*/ 979031 w 5355892"/>
              <a:gd name="connsiteY5072" fmla="*/ 2158433 h 5715909"/>
              <a:gd name="connsiteX5073" fmla="*/ 983215 w 5355892"/>
              <a:gd name="connsiteY5073" fmla="*/ 2169838 h 5715909"/>
              <a:gd name="connsiteX5074" fmla="*/ 981181 w 5355892"/>
              <a:gd name="connsiteY5074" fmla="*/ 2183772 h 5715909"/>
              <a:gd name="connsiteX5075" fmla="*/ 984749 w 5355892"/>
              <a:gd name="connsiteY5075" fmla="*/ 2186839 h 5715909"/>
              <a:gd name="connsiteX5076" fmla="*/ 984484 w 5355892"/>
              <a:gd name="connsiteY5076" fmla="*/ 2163618 h 5715909"/>
              <a:gd name="connsiteX5077" fmla="*/ 990172 w 5355892"/>
              <a:gd name="connsiteY5077" fmla="*/ 2152545 h 5715909"/>
              <a:gd name="connsiteX5078" fmla="*/ 989650 w 5355892"/>
              <a:gd name="connsiteY5078" fmla="*/ 2152217 h 5715909"/>
              <a:gd name="connsiteX5079" fmla="*/ 985110 w 5355892"/>
              <a:gd name="connsiteY5079" fmla="*/ 2153241 h 5715909"/>
              <a:gd name="connsiteX5080" fmla="*/ 982886 w 5355892"/>
              <a:gd name="connsiteY5080" fmla="*/ 2152438 h 5715909"/>
              <a:gd name="connsiteX5081" fmla="*/ 979878 w 5355892"/>
              <a:gd name="connsiteY5081" fmla="*/ 2142852 h 5715909"/>
              <a:gd name="connsiteX5082" fmla="*/ 986294 w 5355892"/>
              <a:gd name="connsiteY5082" fmla="*/ 2132986 h 5715909"/>
              <a:gd name="connsiteX5083" fmla="*/ 985348 w 5355892"/>
              <a:gd name="connsiteY5083" fmla="*/ 2131436 h 5715909"/>
              <a:gd name="connsiteX5084" fmla="*/ 988000 w 5355892"/>
              <a:gd name="connsiteY5084" fmla="*/ 2130365 h 5715909"/>
              <a:gd name="connsiteX5085" fmla="*/ 993507 w 5355892"/>
              <a:gd name="connsiteY5085" fmla="*/ 2121896 h 5715909"/>
              <a:gd name="connsiteX5086" fmla="*/ 1000946 w 5355892"/>
              <a:gd name="connsiteY5086" fmla="*/ 2125795 h 5715909"/>
              <a:gd name="connsiteX5087" fmla="*/ 1002475 w 5355892"/>
              <a:gd name="connsiteY5087" fmla="*/ 2128117 h 5715909"/>
              <a:gd name="connsiteX5088" fmla="*/ 1006700 w 5355892"/>
              <a:gd name="connsiteY5088" fmla="*/ 2128476 h 5715909"/>
              <a:gd name="connsiteX5089" fmla="*/ 1006107 w 5355892"/>
              <a:gd name="connsiteY5089" fmla="*/ 2093542 h 5715909"/>
              <a:gd name="connsiteX5090" fmla="*/ 992840 w 5355892"/>
              <a:gd name="connsiteY5090" fmla="*/ 2066470 h 5715909"/>
              <a:gd name="connsiteX5091" fmla="*/ 997695 w 5355892"/>
              <a:gd name="connsiteY5091" fmla="*/ 2065569 h 5715909"/>
              <a:gd name="connsiteX5092" fmla="*/ 995158 w 5355892"/>
              <a:gd name="connsiteY5092" fmla="*/ 2064980 h 5715909"/>
              <a:gd name="connsiteX5093" fmla="*/ 993717 w 5355892"/>
              <a:gd name="connsiteY5093" fmla="*/ 2061952 h 5715909"/>
              <a:gd name="connsiteX5094" fmla="*/ 1001680 w 5355892"/>
              <a:gd name="connsiteY5094" fmla="*/ 2058655 h 5715909"/>
              <a:gd name="connsiteX5095" fmla="*/ 1001701 w 5355892"/>
              <a:gd name="connsiteY5095" fmla="*/ 2064826 h 5715909"/>
              <a:gd name="connsiteX5096" fmla="*/ 1004155 w 5355892"/>
              <a:gd name="connsiteY5096" fmla="*/ 2064371 h 5715909"/>
              <a:gd name="connsiteX5097" fmla="*/ 1000754 w 5355892"/>
              <a:gd name="connsiteY5097" fmla="*/ 2045479 h 5715909"/>
              <a:gd name="connsiteX5098" fmla="*/ 1013686 w 5355892"/>
              <a:gd name="connsiteY5098" fmla="*/ 2036703 h 5715909"/>
              <a:gd name="connsiteX5099" fmla="*/ 1014130 w 5355892"/>
              <a:gd name="connsiteY5099" fmla="*/ 2034133 h 5715909"/>
              <a:gd name="connsiteX5100" fmla="*/ 1015385 w 5355892"/>
              <a:gd name="connsiteY5100" fmla="*/ 2033645 h 5715909"/>
              <a:gd name="connsiteX5101" fmla="*/ 1008657 w 5355892"/>
              <a:gd name="connsiteY5101" fmla="*/ 2016730 h 5715909"/>
              <a:gd name="connsiteX5102" fmla="*/ 1007904 w 5355892"/>
              <a:gd name="connsiteY5102" fmla="*/ 1998597 h 5715909"/>
              <a:gd name="connsiteX5103" fmla="*/ 1061335 w 5355892"/>
              <a:gd name="connsiteY5103" fmla="*/ 1889064 h 5715909"/>
              <a:gd name="connsiteX5104" fmla="*/ 1062911 w 5355892"/>
              <a:gd name="connsiteY5104" fmla="*/ 1886121 h 5715909"/>
              <a:gd name="connsiteX5105" fmla="*/ 1070721 w 5355892"/>
              <a:gd name="connsiteY5105" fmla="*/ 1914355 h 5715909"/>
              <a:gd name="connsiteX5106" fmla="*/ 1065244 w 5355892"/>
              <a:gd name="connsiteY5106" fmla="*/ 1947410 h 5715909"/>
              <a:gd name="connsiteX5107" fmla="*/ 1065732 w 5355892"/>
              <a:gd name="connsiteY5107" fmla="*/ 1947985 h 5715909"/>
              <a:gd name="connsiteX5108" fmla="*/ 1071950 w 5355892"/>
              <a:gd name="connsiteY5108" fmla="*/ 1927686 h 5715909"/>
              <a:gd name="connsiteX5109" fmla="*/ 1098250 w 5355892"/>
              <a:gd name="connsiteY5109" fmla="*/ 1869995 h 5715909"/>
              <a:gd name="connsiteX5110" fmla="*/ 1099825 w 5355892"/>
              <a:gd name="connsiteY5110" fmla="*/ 1867051 h 5715909"/>
              <a:gd name="connsiteX5111" fmla="*/ 1107636 w 5355892"/>
              <a:gd name="connsiteY5111" fmla="*/ 1895285 h 5715909"/>
              <a:gd name="connsiteX5112" fmla="*/ 1107499 w 5355892"/>
              <a:gd name="connsiteY5112" fmla="*/ 1898729 h 5715909"/>
              <a:gd name="connsiteX5113" fmla="*/ 1114320 w 5355892"/>
              <a:gd name="connsiteY5113" fmla="*/ 1894250 h 5715909"/>
              <a:gd name="connsiteX5114" fmla="*/ 1127684 w 5355892"/>
              <a:gd name="connsiteY5114" fmla="*/ 1891269 h 5715909"/>
              <a:gd name="connsiteX5115" fmla="*/ 1116251 w 5355892"/>
              <a:gd name="connsiteY5115" fmla="*/ 1924552 h 5715909"/>
              <a:gd name="connsiteX5116" fmla="*/ 1111075 w 5355892"/>
              <a:gd name="connsiteY5116" fmla="*/ 1938848 h 5715909"/>
              <a:gd name="connsiteX5117" fmla="*/ 1111193 w 5355892"/>
              <a:gd name="connsiteY5117" fmla="*/ 1938988 h 5715909"/>
              <a:gd name="connsiteX5118" fmla="*/ 1123165 w 5355892"/>
              <a:gd name="connsiteY5118" fmla="*/ 1943463 h 5715909"/>
              <a:gd name="connsiteX5119" fmla="*/ 1140611 w 5355892"/>
              <a:gd name="connsiteY5119" fmla="*/ 1882155 h 5715909"/>
              <a:gd name="connsiteX5120" fmla="*/ 1151233 w 5355892"/>
              <a:gd name="connsiteY5120" fmla="*/ 1875180 h 5715909"/>
              <a:gd name="connsiteX5121" fmla="*/ 1151865 w 5355892"/>
              <a:gd name="connsiteY5121" fmla="*/ 1875039 h 5715909"/>
              <a:gd name="connsiteX5122" fmla="*/ 1160353 w 5355892"/>
              <a:gd name="connsiteY5122" fmla="*/ 1863845 h 5715909"/>
              <a:gd name="connsiteX5123" fmla="*/ 1159202 w 5355892"/>
              <a:gd name="connsiteY5123" fmla="*/ 1863348 h 5715909"/>
              <a:gd name="connsiteX5124" fmla="*/ 1159179 w 5355892"/>
              <a:gd name="connsiteY5124" fmla="*/ 1858776 h 5715909"/>
              <a:gd name="connsiteX5125" fmla="*/ 1168948 w 5355892"/>
              <a:gd name="connsiteY5125" fmla="*/ 1864956 h 5715909"/>
              <a:gd name="connsiteX5126" fmla="*/ 1167443 w 5355892"/>
              <a:gd name="connsiteY5126" fmla="*/ 1866909 h 5715909"/>
              <a:gd name="connsiteX5127" fmla="*/ 1164467 w 5355892"/>
              <a:gd name="connsiteY5127" fmla="*/ 1865623 h 5715909"/>
              <a:gd name="connsiteX5128" fmla="*/ 1167718 w 5355892"/>
              <a:gd name="connsiteY5128" fmla="*/ 1869526 h 5715909"/>
              <a:gd name="connsiteX5129" fmla="*/ 1162609 w 5355892"/>
              <a:gd name="connsiteY5129" fmla="*/ 1878904 h 5715909"/>
              <a:gd name="connsiteX5130" fmla="*/ 1172633 w 5355892"/>
              <a:gd name="connsiteY5130" fmla="*/ 1873601 h 5715909"/>
              <a:gd name="connsiteX5131" fmla="*/ 1177417 w 5355892"/>
              <a:gd name="connsiteY5131" fmla="*/ 1886646 h 5715909"/>
              <a:gd name="connsiteX5132" fmla="*/ 1184529 w 5355892"/>
              <a:gd name="connsiteY5132" fmla="*/ 1910696 h 5715909"/>
              <a:gd name="connsiteX5133" fmla="*/ 1164742 w 5355892"/>
              <a:gd name="connsiteY5133" fmla="*/ 1903364 h 5715909"/>
              <a:gd name="connsiteX5134" fmla="*/ 1162543 w 5355892"/>
              <a:gd name="connsiteY5134" fmla="*/ 1883389 h 5715909"/>
              <a:gd name="connsiteX5135" fmla="*/ 1160848 w 5355892"/>
              <a:gd name="connsiteY5135" fmla="*/ 1883117 h 5715909"/>
              <a:gd name="connsiteX5136" fmla="*/ 1153165 w 5355892"/>
              <a:gd name="connsiteY5136" fmla="*/ 1905483 h 5715909"/>
              <a:gd name="connsiteX5137" fmla="*/ 1140773 w 5355892"/>
              <a:gd name="connsiteY5137" fmla="*/ 1939694 h 5715909"/>
              <a:gd name="connsiteX5138" fmla="*/ 1157953 w 5355892"/>
              <a:gd name="connsiteY5138" fmla="*/ 1958533 h 5715909"/>
              <a:gd name="connsiteX5139" fmla="*/ 1164334 w 5355892"/>
              <a:gd name="connsiteY5139" fmla="*/ 1952343 h 5715909"/>
              <a:gd name="connsiteX5140" fmla="*/ 1169182 w 5355892"/>
              <a:gd name="connsiteY5140" fmla="*/ 1960955 h 5715909"/>
              <a:gd name="connsiteX5141" fmla="*/ 1180410 w 5355892"/>
              <a:gd name="connsiteY5141" fmla="*/ 1963377 h 5715909"/>
              <a:gd name="connsiteX5142" fmla="*/ 1179648 w 5355892"/>
              <a:gd name="connsiteY5142" fmla="*/ 1937487 h 5715909"/>
              <a:gd name="connsiteX5143" fmla="*/ 1191511 w 5355892"/>
              <a:gd name="connsiteY5143" fmla="*/ 1947613 h 5715909"/>
              <a:gd name="connsiteX5144" fmla="*/ 1199184 w 5355892"/>
              <a:gd name="connsiteY5144" fmla="*/ 1955676 h 5715909"/>
              <a:gd name="connsiteX5145" fmla="*/ 1197746 w 5355892"/>
              <a:gd name="connsiteY5145" fmla="*/ 1928363 h 5715909"/>
              <a:gd name="connsiteX5146" fmla="*/ 1190195 w 5355892"/>
              <a:gd name="connsiteY5146" fmla="*/ 1936210 h 5715909"/>
              <a:gd name="connsiteX5147" fmla="*/ 1184299 w 5355892"/>
              <a:gd name="connsiteY5147" fmla="*/ 1922972 h 5715909"/>
              <a:gd name="connsiteX5148" fmla="*/ 1180138 w 5355892"/>
              <a:gd name="connsiteY5148" fmla="*/ 1919524 h 5715909"/>
              <a:gd name="connsiteX5149" fmla="*/ 1180705 w 5355892"/>
              <a:gd name="connsiteY5149" fmla="*/ 1915157 h 5715909"/>
              <a:gd name="connsiteX5150" fmla="*/ 1184038 w 5355892"/>
              <a:gd name="connsiteY5150" fmla="*/ 1911377 h 5715909"/>
              <a:gd name="connsiteX5151" fmla="*/ 1190532 w 5355892"/>
              <a:gd name="connsiteY5151" fmla="*/ 1913059 h 5715909"/>
              <a:gd name="connsiteX5152" fmla="*/ 1191605 w 5355892"/>
              <a:gd name="connsiteY5152" fmla="*/ 1912443 h 5715909"/>
              <a:gd name="connsiteX5153" fmla="*/ 1189100 w 5355892"/>
              <a:gd name="connsiteY5153" fmla="*/ 1906468 h 5715909"/>
              <a:gd name="connsiteX5154" fmla="*/ 1195136 w 5355892"/>
              <a:gd name="connsiteY5154" fmla="*/ 1906068 h 5715909"/>
              <a:gd name="connsiteX5155" fmla="*/ 1196247 w 5355892"/>
              <a:gd name="connsiteY5155" fmla="*/ 1906518 h 5715909"/>
              <a:gd name="connsiteX5156" fmla="*/ 1195355 w 5355892"/>
              <a:gd name="connsiteY5156" fmla="*/ 1896463 h 5715909"/>
              <a:gd name="connsiteX5157" fmla="*/ 1191850 w 5355892"/>
              <a:gd name="connsiteY5157" fmla="*/ 1894611 h 5715909"/>
              <a:gd name="connsiteX5158" fmla="*/ 1195160 w 5355892"/>
              <a:gd name="connsiteY5158" fmla="*/ 1894243 h 5715909"/>
              <a:gd name="connsiteX5159" fmla="*/ 1193075 w 5355892"/>
              <a:gd name="connsiteY5159" fmla="*/ 1870720 h 5715909"/>
              <a:gd name="connsiteX5160" fmla="*/ 1191317 w 5355892"/>
              <a:gd name="connsiteY5160" fmla="*/ 1870579 h 5715909"/>
              <a:gd name="connsiteX5161" fmla="*/ 1179583 w 5355892"/>
              <a:gd name="connsiteY5161" fmla="*/ 1867661 h 5715909"/>
              <a:gd name="connsiteX5162" fmla="*/ 1177041 w 5355892"/>
              <a:gd name="connsiteY5162" fmla="*/ 1866743 h 5715909"/>
              <a:gd name="connsiteX5163" fmla="*/ 1173599 w 5355892"/>
              <a:gd name="connsiteY5163" fmla="*/ 1855780 h 5715909"/>
              <a:gd name="connsiteX5164" fmla="*/ 1186112 w 5355892"/>
              <a:gd name="connsiteY5164" fmla="*/ 1836546 h 5715909"/>
              <a:gd name="connsiteX5165" fmla="*/ 1184223 w 5355892"/>
              <a:gd name="connsiteY5165" fmla="*/ 1835428 h 5715909"/>
              <a:gd name="connsiteX5166" fmla="*/ 1179425 w 5355892"/>
              <a:gd name="connsiteY5166" fmla="*/ 1833161 h 5715909"/>
              <a:gd name="connsiteX5167" fmla="*/ 1168608 w 5355892"/>
              <a:gd name="connsiteY5167" fmla="*/ 1836767 h 5715909"/>
              <a:gd name="connsiteX5168" fmla="*/ 1179137 w 5355892"/>
              <a:gd name="connsiteY5168" fmla="*/ 1817823 h 5715909"/>
              <a:gd name="connsiteX5169" fmla="*/ 1171792 w 5355892"/>
              <a:gd name="connsiteY5169" fmla="*/ 1814037 h 5715909"/>
              <a:gd name="connsiteX5170" fmla="*/ 1167496 w 5355892"/>
              <a:gd name="connsiteY5170" fmla="*/ 1811824 h 5715909"/>
              <a:gd name="connsiteX5171" fmla="*/ 1164946 w 5355892"/>
              <a:gd name="connsiteY5171" fmla="*/ 1816259 h 5715909"/>
              <a:gd name="connsiteX5172" fmla="*/ 1161375 w 5355892"/>
              <a:gd name="connsiteY5172" fmla="*/ 1821764 h 5715909"/>
              <a:gd name="connsiteX5173" fmla="*/ 1156010 w 5355892"/>
              <a:gd name="connsiteY5173" fmla="*/ 1827741 h 5715909"/>
              <a:gd name="connsiteX5174" fmla="*/ 1150924 w 5355892"/>
              <a:gd name="connsiteY5174" fmla="*/ 1828174 h 5715909"/>
              <a:gd name="connsiteX5175" fmla="*/ 1155653 w 5355892"/>
              <a:gd name="connsiteY5175" fmla="*/ 1812333 h 5715909"/>
              <a:gd name="connsiteX5176" fmla="*/ 1167889 w 5355892"/>
              <a:gd name="connsiteY5176" fmla="*/ 1802715 h 5715909"/>
              <a:gd name="connsiteX5177" fmla="*/ 1171848 w 5355892"/>
              <a:gd name="connsiteY5177" fmla="*/ 1794370 h 5715909"/>
              <a:gd name="connsiteX5178" fmla="*/ 1172975 w 5355892"/>
              <a:gd name="connsiteY5178" fmla="*/ 1802281 h 5715909"/>
              <a:gd name="connsiteX5179" fmla="*/ 1168073 w 5355892"/>
              <a:gd name="connsiteY5179" fmla="*/ 1810816 h 5715909"/>
              <a:gd name="connsiteX5180" fmla="*/ 1181895 w 5355892"/>
              <a:gd name="connsiteY5180" fmla="*/ 1812964 h 5715909"/>
              <a:gd name="connsiteX5181" fmla="*/ 1182083 w 5355892"/>
              <a:gd name="connsiteY5181" fmla="*/ 1821713 h 5715909"/>
              <a:gd name="connsiteX5182" fmla="*/ 1182793 w 5355892"/>
              <a:gd name="connsiteY5182" fmla="*/ 1820934 h 5715909"/>
              <a:gd name="connsiteX5183" fmla="*/ 1189328 w 5355892"/>
              <a:gd name="connsiteY5183" fmla="*/ 1822154 h 5715909"/>
              <a:gd name="connsiteX5184" fmla="*/ 1188959 w 5355892"/>
              <a:gd name="connsiteY5184" fmla="*/ 1809620 h 5715909"/>
              <a:gd name="connsiteX5185" fmla="*/ 1187839 w 5355892"/>
              <a:gd name="connsiteY5185" fmla="*/ 1809107 h 5715909"/>
              <a:gd name="connsiteX5186" fmla="*/ 1188844 w 5355892"/>
              <a:gd name="connsiteY5186" fmla="*/ 1805736 h 5715909"/>
              <a:gd name="connsiteX5187" fmla="*/ 1188565 w 5355892"/>
              <a:gd name="connsiteY5187" fmla="*/ 1796264 h 5715909"/>
              <a:gd name="connsiteX5188" fmla="*/ 1186658 w 5355892"/>
              <a:gd name="connsiteY5188" fmla="*/ 1787051 h 5715909"/>
              <a:gd name="connsiteX5189" fmla="*/ 1185606 w 5355892"/>
              <a:gd name="connsiteY5189" fmla="*/ 1786952 h 5715909"/>
              <a:gd name="connsiteX5190" fmla="*/ 1178431 w 5355892"/>
              <a:gd name="connsiteY5190" fmla="*/ 1784231 h 5715909"/>
              <a:gd name="connsiteX5191" fmla="*/ 1180486 w 5355892"/>
              <a:gd name="connsiteY5191" fmla="*/ 1776543 h 5715909"/>
              <a:gd name="connsiteX5192" fmla="*/ 1183887 w 5355892"/>
              <a:gd name="connsiteY5192" fmla="*/ 1773906 h 5715909"/>
              <a:gd name="connsiteX5193" fmla="*/ 1182337 w 5355892"/>
              <a:gd name="connsiteY5193" fmla="*/ 1770615 h 5715909"/>
              <a:gd name="connsiteX5194" fmla="*/ 1187888 w 5355892"/>
              <a:gd name="connsiteY5194" fmla="*/ 1765854 h 5715909"/>
              <a:gd name="connsiteX5195" fmla="*/ 1178022 w 5355892"/>
              <a:gd name="connsiteY5195" fmla="*/ 1757673 h 5715909"/>
              <a:gd name="connsiteX5196" fmla="*/ 1174021 w 5355892"/>
              <a:gd name="connsiteY5196" fmla="*/ 1770428 h 5715909"/>
              <a:gd name="connsiteX5197" fmla="*/ 1173172 w 5355892"/>
              <a:gd name="connsiteY5197" fmla="*/ 1749062 h 5715909"/>
              <a:gd name="connsiteX5198" fmla="*/ 1185593 w 5355892"/>
              <a:gd name="connsiteY5198" fmla="*/ 1754766 h 5715909"/>
              <a:gd name="connsiteX5199" fmla="*/ 1187209 w 5355892"/>
              <a:gd name="connsiteY5199" fmla="*/ 1735442 h 5715909"/>
              <a:gd name="connsiteX5200" fmla="*/ 1175896 w 5355892"/>
              <a:gd name="connsiteY5200" fmla="*/ 1737543 h 5715909"/>
              <a:gd name="connsiteX5201" fmla="*/ 1183553 w 5355892"/>
              <a:gd name="connsiteY5201" fmla="*/ 1730115 h 5715909"/>
              <a:gd name="connsiteX5202" fmla="*/ 1182027 w 5355892"/>
              <a:gd name="connsiteY5202" fmla="*/ 1678336 h 5715909"/>
              <a:gd name="connsiteX5203" fmla="*/ 1188836 w 5355892"/>
              <a:gd name="connsiteY5203" fmla="*/ 1649540 h 5715909"/>
              <a:gd name="connsiteX5204" fmla="*/ 1198453 w 5355892"/>
              <a:gd name="connsiteY5204" fmla="*/ 1604704 h 5715909"/>
              <a:gd name="connsiteX5205" fmla="*/ 1189271 w 5355892"/>
              <a:gd name="connsiteY5205" fmla="*/ 1560354 h 5715909"/>
              <a:gd name="connsiteX5206" fmla="*/ 1220580 w 5355892"/>
              <a:gd name="connsiteY5206" fmla="*/ 1494471 h 5715909"/>
              <a:gd name="connsiteX5207" fmla="*/ 1212077 w 5355892"/>
              <a:gd name="connsiteY5207" fmla="*/ 1480532 h 5715909"/>
              <a:gd name="connsiteX5208" fmla="*/ 1242453 w 5355892"/>
              <a:gd name="connsiteY5208" fmla="*/ 1397802 h 5715909"/>
              <a:gd name="connsiteX5209" fmla="*/ 1258528 w 5355892"/>
              <a:gd name="connsiteY5209" fmla="*/ 1408837 h 5715909"/>
              <a:gd name="connsiteX5210" fmla="*/ 1250111 w 5355892"/>
              <a:gd name="connsiteY5210" fmla="*/ 1390374 h 5715909"/>
              <a:gd name="connsiteX5211" fmla="*/ 1259681 w 5355892"/>
              <a:gd name="connsiteY5211" fmla="*/ 1368606 h 5715909"/>
              <a:gd name="connsiteX5212" fmla="*/ 1264403 w 5355892"/>
              <a:gd name="connsiteY5212" fmla="*/ 1363194 h 5715909"/>
              <a:gd name="connsiteX5213" fmla="*/ 1277755 w 5355892"/>
              <a:gd name="connsiteY5213" fmla="*/ 1385744 h 5715909"/>
              <a:gd name="connsiteX5214" fmla="*/ 1272480 w 5355892"/>
              <a:gd name="connsiteY5214" fmla="*/ 1399740 h 5715909"/>
              <a:gd name="connsiteX5215" fmla="*/ 1301059 w 5355892"/>
              <a:gd name="connsiteY5215" fmla="*/ 1411957 h 5715909"/>
              <a:gd name="connsiteX5216" fmla="*/ 1288040 w 5355892"/>
              <a:gd name="connsiteY5216" fmla="*/ 1437901 h 5715909"/>
              <a:gd name="connsiteX5217" fmla="*/ 1276808 w 5355892"/>
              <a:gd name="connsiteY5217" fmla="*/ 1502058 h 5715909"/>
              <a:gd name="connsiteX5218" fmla="*/ 1269999 w 5355892"/>
              <a:gd name="connsiteY5218" fmla="*/ 1530856 h 5715909"/>
              <a:gd name="connsiteX5219" fmla="*/ 1251969 w 5355892"/>
              <a:gd name="connsiteY5219" fmla="*/ 1562077 h 5715909"/>
              <a:gd name="connsiteX5220" fmla="*/ 1263192 w 5355892"/>
              <a:gd name="connsiteY5220" fmla="*/ 1576965 h 5715909"/>
              <a:gd name="connsiteX5221" fmla="*/ 1263207 w 5355892"/>
              <a:gd name="connsiteY5221" fmla="*/ 1576886 h 5715909"/>
              <a:gd name="connsiteX5222" fmla="*/ 1263827 w 5355892"/>
              <a:gd name="connsiteY5222" fmla="*/ 1577808 h 5715909"/>
              <a:gd name="connsiteX5223" fmla="*/ 1265316 w 5355892"/>
              <a:gd name="connsiteY5223" fmla="*/ 1579782 h 5715909"/>
              <a:gd name="connsiteX5224" fmla="*/ 1265175 w 5355892"/>
              <a:gd name="connsiteY5224" fmla="*/ 1579808 h 5715909"/>
              <a:gd name="connsiteX5225" fmla="*/ 1270562 w 5355892"/>
              <a:gd name="connsiteY5225" fmla="*/ 1587804 h 5715909"/>
              <a:gd name="connsiteX5226" fmla="*/ 1262260 w 5355892"/>
              <a:gd name="connsiteY5226" fmla="*/ 1581952 h 5715909"/>
              <a:gd name="connsiteX5227" fmla="*/ 1262570 w 5355892"/>
              <a:gd name="connsiteY5227" fmla="*/ 1580292 h 5715909"/>
              <a:gd name="connsiteX5228" fmla="*/ 1261072 w 5355892"/>
              <a:gd name="connsiteY5228" fmla="*/ 1580569 h 5715909"/>
              <a:gd name="connsiteX5229" fmla="*/ 1254088 w 5355892"/>
              <a:gd name="connsiteY5229" fmla="*/ 1577360 h 5715909"/>
              <a:gd name="connsiteX5230" fmla="*/ 1249337 w 5355892"/>
              <a:gd name="connsiteY5230" fmla="*/ 1590590 h 5715909"/>
              <a:gd name="connsiteX5231" fmla="*/ 1255772 w 5355892"/>
              <a:gd name="connsiteY5231" fmla="*/ 1605678 h 5715909"/>
              <a:gd name="connsiteX5232" fmla="*/ 1258049 w 5355892"/>
              <a:gd name="connsiteY5232" fmla="*/ 1654786 h 5715909"/>
              <a:gd name="connsiteX5233" fmla="*/ 1273407 w 5355892"/>
              <a:gd name="connsiteY5233" fmla="*/ 1669238 h 5715909"/>
              <a:gd name="connsiteX5234" fmla="*/ 1270236 w 5355892"/>
              <a:gd name="connsiteY5234" fmla="*/ 1673366 h 5715909"/>
              <a:gd name="connsiteX5235" fmla="*/ 1267664 w 5355892"/>
              <a:gd name="connsiteY5235" fmla="*/ 1670375 h 5715909"/>
              <a:gd name="connsiteX5236" fmla="*/ 1246611 w 5355892"/>
              <a:gd name="connsiteY5236" fmla="*/ 1665715 h 5715909"/>
              <a:gd name="connsiteX5237" fmla="*/ 1251536 w 5355892"/>
              <a:gd name="connsiteY5237" fmla="*/ 1630968 h 5715909"/>
              <a:gd name="connsiteX5238" fmla="*/ 1248685 w 5355892"/>
              <a:gd name="connsiteY5238" fmla="*/ 1614441 h 5715909"/>
              <a:gd name="connsiteX5239" fmla="*/ 1248254 w 5355892"/>
              <a:gd name="connsiteY5239" fmla="*/ 1614643 h 5715909"/>
              <a:gd name="connsiteX5240" fmla="*/ 1251529 w 5355892"/>
              <a:gd name="connsiteY5240" fmla="*/ 1646417 h 5715909"/>
              <a:gd name="connsiteX5241" fmla="*/ 1241591 w 5355892"/>
              <a:gd name="connsiteY5241" fmla="*/ 1734074 h 5715909"/>
              <a:gd name="connsiteX5242" fmla="*/ 1253119 w 5355892"/>
              <a:gd name="connsiteY5242" fmla="*/ 1758548 h 5715909"/>
              <a:gd name="connsiteX5243" fmla="*/ 1250019 w 5355892"/>
              <a:gd name="connsiteY5243" fmla="*/ 1734351 h 5715909"/>
              <a:gd name="connsiteX5244" fmla="*/ 1275277 w 5355892"/>
              <a:gd name="connsiteY5244" fmla="*/ 1765994 h 5715909"/>
              <a:gd name="connsiteX5245" fmla="*/ 1275811 w 5355892"/>
              <a:gd name="connsiteY5245" fmla="*/ 1779814 h 5715909"/>
              <a:gd name="connsiteX5246" fmla="*/ 1268131 w 5355892"/>
              <a:gd name="connsiteY5246" fmla="*/ 1770865 h 5715909"/>
              <a:gd name="connsiteX5247" fmla="*/ 1264083 w 5355892"/>
              <a:gd name="connsiteY5247" fmla="*/ 1792542 h 5715909"/>
              <a:gd name="connsiteX5248" fmla="*/ 1283545 w 5355892"/>
              <a:gd name="connsiteY5248" fmla="*/ 1821829 h 5715909"/>
              <a:gd name="connsiteX5249" fmla="*/ 1271621 w 5355892"/>
              <a:gd name="connsiteY5249" fmla="*/ 1818928 h 5715909"/>
              <a:gd name="connsiteX5250" fmla="*/ 1281184 w 5355892"/>
              <a:gd name="connsiteY5250" fmla="*/ 1834477 h 5715909"/>
              <a:gd name="connsiteX5251" fmla="*/ 1271819 w 5355892"/>
              <a:gd name="connsiteY5251" fmla="*/ 1834557 h 5715909"/>
              <a:gd name="connsiteX5252" fmla="*/ 1288189 w 5355892"/>
              <a:gd name="connsiteY5252" fmla="*/ 1847039 h 5715909"/>
              <a:gd name="connsiteX5253" fmla="*/ 1272015 w 5355892"/>
              <a:gd name="connsiteY5253" fmla="*/ 1850185 h 5715909"/>
              <a:gd name="connsiteX5254" fmla="*/ 1266390 w 5355892"/>
              <a:gd name="connsiteY5254" fmla="*/ 1846928 h 5715909"/>
              <a:gd name="connsiteX5255" fmla="*/ 1262967 w 5355892"/>
              <a:gd name="connsiteY5255" fmla="*/ 1844947 h 5715909"/>
              <a:gd name="connsiteX5256" fmla="*/ 1264334 w 5355892"/>
              <a:gd name="connsiteY5256" fmla="*/ 1863323 h 5715909"/>
              <a:gd name="connsiteX5257" fmla="*/ 1261965 w 5355892"/>
              <a:gd name="connsiteY5257" fmla="*/ 1889271 h 5715909"/>
              <a:gd name="connsiteX5258" fmla="*/ 1250908 w 5355892"/>
              <a:gd name="connsiteY5258" fmla="*/ 1877806 h 5715909"/>
              <a:gd name="connsiteX5259" fmla="*/ 1265193 w 5355892"/>
              <a:gd name="connsiteY5259" fmla="*/ 1917204 h 5715909"/>
              <a:gd name="connsiteX5260" fmla="*/ 1264680 w 5355892"/>
              <a:gd name="connsiteY5260" fmla="*/ 1944332 h 5715909"/>
              <a:gd name="connsiteX5261" fmla="*/ 1256088 w 5355892"/>
              <a:gd name="connsiteY5261" fmla="*/ 1934912 h 5715909"/>
              <a:gd name="connsiteX5262" fmla="*/ 1255663 w 5355892"/>
              <a:gd name="connsiteY5262" fmla="*/ 1957520 h 5715909"/>
              <a:gd name="connsiteX5263" fmla="*/ 1266976 w 5355892"/>
              <a:gd name="connsiteY5263" fmla="*/ 1955420 h 5715909"/>
              <a:gd name="connsiteX5264" fmla="*/ 1268929 w 5355892"/>
              <a:gd name="connsiteY5264" fmla="*/ 1984593 h 5715909"/>
              <a:gd name="connsiteX5265" fmla="*/ 1266720 w 5355892"/>
              <a:gd name="connsiteY5265" fmla="*/ 1968984 h 5715909"/>
              <a:gd name="connsiteX5266" fmla="*/ 1255490 w 5355892"/>
              <a:gd name="connsiteY5266" fmla="*/ 1966562 h 5715909"/>
              <a:gd name="connsiteX5267" fmla="*/ 1274967 w 5355892"/>
              <a:gd name="connsiteY5267" fmla="*/ 1996488 h 5715909"/>
              <a:gd name="connsiteX5268" fmla="*/ 1261273 w 5355892"/>
              <a:gd name="connsiteY5268" fmla="*/ 1992020 h 5715909"/>
              <a:gd name="connsiteX5269" fmla="*/ 1266074 w 5355892"/>
              <a:gd name="connsiteY5269" fmla="*/ 2020709 h 5715909"/>
              <a:gd name="connsiteX5270" fmla="*/ 1268387 w 5355892"/>
              <a:gd name="connsiteY5270" fmla="*/ 2011919 h 5715909"/>
              <a:gd name="connsiteX5271" fmla="*/ 1282972 w 5355892"/>
              <a:gd name="connsiteY5271" fmla="*/ 1997206 h 5715909"/>
              <a:gd name="connsiteX5272" fmla="*/ 1275404 w 5355892"/>
              <a:gd name="connsiteY5272" fmla="*/ 1995544 h 5715909"/>
              <a:gd name="connsiteX5273" fmla="*/ 1276319 w 5355892"/>
              <a:gd name="connsiteY5273" fmla="*/ 1992192 h 5715909"/>
              <a:gd name="connsiteX5274" fmla="*/ 1285597 w 5355892"/>
              <a:gd name="connsiteY5274" fmla="*/ 1990156 h 5715909"/>
              <a:gd name="connsiteX5275" fmla="*/ 1283832 w 5355892"/>
              <a:gd name="connsiteY5275" fmla="*/ 2024127 h 5715909"/>
              <a:gd name="connsiteX5276" fmla="*/ 1278453 w 5355892"/>
              <a:gd name="connsiteY5276" fmla="*/ 2031908 h 5715909"/>
              <a:gd name="connsiteX5277" fmla="*/ 1269725 w 5355892"/>
              <a:gd name="connsiteY5277" fmla="*/ 2033756 h 5715909"/>
              <a:gd name="connsiteX5278" fmla="*/ 1278822 w 5355892"/>
              <a:gd name="connsiteY5278" fmla="*/ 2060028 h 5715909"/>
              <a:gd name="connsiteX5279" fmla="*/ 1289113 w 5355892"/>
              <a:gd name="connsiteY5279" fmla="*/ 2044326 h 5715909"/>
              <a:gd name="connsiteX5280" fmla="*/ 1285712 w 5355892"/>
              <a:gd name="connsiteY5280" fmla="*/ 2025434 h 5715909"/>
              <a:gd name="connsiteX5281" fmla="*/ 1298151 w 5355892"/>
              <a:gd name="connsiteY5281" fmla="*/ 2030008 h 5715909"/>
              <a:gd name="connsiteX5282" fmla="*/ 1301904 w 5355892"/>
              <a:gd name="connsiteY5282" fmla="*/ 2023950 h 5715909"/>
              <a:gd name="connsiteX5283" fmla="*/ 1302340 w 5355892"/>
              <a:gd name="connsiteY5283" fmla="*/ 2015597 h 5715909"/>
              <a:gd name="connsiteX5284" fmla="*/ 1299134 w 5355892"/>
              <a:gd name="connsiteY5284" fmla="*/ 2016276 h 5715909"/>
              <a:gd name="connsiteX5285" fmla="*/ 1302067 w 5355892"/>
              <a:gd name="connsiteY5285" fmla="*/ 2005136 h 5715909"/>
              <a:gd name="connsiteX5286" fmla="*/ 1298475 w 5355892"/>
              <a:gd name="connsiteY5286" fmla="*/ 2000080 h 5715909"/>
              <a:gd name="connsiteX5287" fmla="*/ 1289230 w 5355892"/>
              <a:gd name="connsiteY5287" fmla="*/ 1994872 h 5715909"/>
              <a:gd name="connsiteX5288" fmla="*/ 1269987 w 5355892"/>
              <a:gd name="connsiteY5288" fmla="*/ 1895950 h 5715909"/>
              <a:gd name="connsiteX5289" fmla="*/ 1287854 w 5355892"/>
              <a:gd name="connsiteY5289" fmla="*/ 1901271 h 5715909"/>
              <a:gd name="connsiteX5290" fmla="*/ 1272007 w 5355892"/>
              <a:gd name="connsiteY5290" fmla="*/ 1885141 h 5715909"/>
              <a:gd name="connsiteX5291" fmla="*/ 1268962 w 5355892"/>
              <a:gd name="connsiteY5291" fmla="*/ 1850951 h 5715909"/>
              <a:gd name="connsiteX5292" fmla="*/ 1290654 w 5355892"/>
              <a:gd name="connsiteY5292" fmla="*/ 1869457 h 5715909"/>
              <a:gd name="connsiteX5293" fmla="*/ 1293805 w 5355892"/>
              <a:gd name="connsiteY5293" fmla="*/ 1886244 h 5715909"/>
              <a:gd name="connsiteX5294" fmla="*/ 1308047 w 5355892"/>
              <a:gd name="connsiteY5294" fmla="*/ 1885731 h 5715909"/>
              <a:gd name="connsiteX5295" fmla="*/ 1310395 w 5355892"/>
              <a:gd name="connsiteY5295" fmla="*/ 1885846 h 5715909"/>
              <a:gd name="connsiteX5296" fmla="*/ 1312013 w 5355892"/>
              <a:gd name="connsiteY5296" fmla="*/ 1883987 h 5715909"/>
              <a:gd name="connsiteX5297" fmla="*/ 1309770 w 5355892"/>
              <a:gd name="connsiteY5297" fmla="*/ 1878395 h 5715909"/>
              <a:gd name="connsiteX5298" fmla="*/ 1309045 w 5355892"/>
              <a:gd name="connsiteY5298" fmla="*/ 1869472 h 5715909"/>
              <a:gd name="connsiteX5299" fmla="*/ 1309044 w 5355892"/>
              <a:gd name="connsiteY5299" fmla="*/ 1869471 h 5715909"/>
              <a:gd name="connsiteX5300" fmla="*/ 1308024 w 5355892"/>
              <a:gd name="connsiteY5300" fmla="*/ 1856929 h 5715909"/>
              <a:gd name="connsiteX5301" fmla="*/ 1308845 w 5355892"/>
              <a:gd name="connsiteY5301" fmla="*/ 1794969 h 5715909"/>
              <a:gd name="connsiteX5302" fmla="*/ 1301613 w 5355892"/>
              <a:gd name="connsiteY5302" fmla="*/ 1779790 h 5715909"/>
              <a:gd name="connsiteX5303" fmla="*/ 1307566 w 5355892"/>
              <a:gd name="connsiteY5303" fmla="*/ 1716597 h 5715909"/>
              <a:gd name="connsiteX5304" fmla="*/ 1316448 w 5355892"/>
              <a:gd name="connsiteY5304" fmla="*/ 1699304 h 5715909"/>
              <a:gd name="connsiteX5305" fmla="*/ 1316113 w 5355892"/>
              <a:gd name="connsiteY5305" fmla="*/ 1697005 h 5715909"/>
              <a:gd name="connsiteX5306" fmla="*/ 1312684 w 5355892"/>
              <a:gd name="connsiteY5306" fmla="*/ 1691385 h 5715909"/>
              <a:gd name="connsiteX5307" fmla="*/ 1308431 w 5355892"/>
              <a:gd name="connsiteY5307" fmla="*/ 1684416 h 5715909"/>
              <a:gd name="connsiteX5308" fmla="*/ 1313950 w 5355892"/>
              <a:gd name="connsiteY5308" fmla="*/ 1682191 h 5715909"/>
              <a:gd name="connsiteX5309" fmla="*/ 1311117 w 5355892"/>
              <a:gd name="connsiteY5309" fmla="*/ 1662800 h 5715909"/>
              <a:gd name="connsiteX5310" fmla="*/ 1309876 w 5355892"/>
              <a:gd name="connsiteY5310" fmla="*/ 1623992 h 5715909"/>
              <a:gd name="connsiteX5311" fmla="*/ 1294991 w 5355892"/>
              <a:gd name="connsiteY5311" fmla="*/ 1616241 h 5715909"/>
              <a:gd name="connsiteX5312" fmla="*/ 1308943 w 5355892"/>
              <a:gd name="connsiteY5312" fmla="*/ 1607143 h 5715909"/>
              <a:gd name="connsiteX5313" fmla="*/ 1303588 w 5355892"/>
              <a:gd name="connsiteY5313" fmla="*/ 1559079 h 5715909"/>
              <a:gd name="connsiteX5314" fmla="*/ 1307501 w 5355892"/>
              <a:gd name="connsiteY5314" fmla="*/ 1550845 h 5715909"/>
              <a:gd name="connsiteX5315" fmla="*/ 1297635 w 5355892"/>
              <a:gd name="connsiteY5315" fmla="*/ 1542663 h 5715909"/>
              <a:gd name="connsiteX5316" fmla="*/ 1293636 w 5355892"/>
              <a:gd name="connsiteY5316" fmla="*/ 1555419 h 5715909"/>
              <a:gd name="connsiteX5317" fmla="*/ 1292786 w 5355892"/>
              <a:gd name="connsiteY5317" fmla="*/ 1534051 h 5715909"/>
              <a:gd name="connsiteX5318" fmla="*/ 1305207 w 5355892"/>
              <a:gd name="connsiteY5318" fmla="*/ 1539758 h 5715909"/>
              <a:gd name="connsiteX5319" fmla="*/ 1306823 w 5355892"/>
              <a:gd name="connsiteY5319" fmla="*/ 1520433 h 5715909"/>
              <a:gd name="connsiteX5320" fmla="*/ 1295510 w 5355892"/>
              <a:gd name="connsiteY5320" fmla="*/ 1522533 h 5715909"/>
              <a:gd name="connsiteX5321" fmla="*/ 1303168 w 5355892"/>
              <a:gd name="connsiteY5321" fmla="*/ 1515106 h 5715909"/>
              <a:gd name="connsiteX5322" fmla="*/ 1301643 w 5355892"/>
              <a:gd name="connsiteY5322" fmla="*/ 1463326 h 5715909"/>
              <a:gd name="connsiteX5323" fmla="*/ 1308450 w 5355892"/>
              <a:gd name="connsiteY5323" fmla="*/ 1434531 h 5715909"/>
              <a:gd name="connsiteX5324" fmla="*/ 1318067 w 5355892"/>
              <a:gd name="connsiteY5324" fmla="*/ 1389695 h 5715909"/>
              <a:gd name="connsiteX5325" fmla="*/ 1317270 w 5355892"/>
              <a:gd name="connsiteY5325" fmla="*/ 1357389 h 5715909"/>
              <a:gd name="connsiteX5326" fmla="*/ 1315652 w 5355892"/>
              <a:gd name="connsiteY5326" fmla="*/ 1355067 h 5715909"/>
              <a:gd name="connsiteX5327" fmla="*/ 1313508 w 5355892"/>
              <a:gd name="connsiteY5327" fmla="*/ 1358076 h 5715909"/>
              <a:gd name="connsiteX5328" fmla="*/ 1303582 w 5355892"/>
              <a:gd name="connsiteY5328" fmla="*/ 1360818 h 5715909"/>
              <a:gd name="connsiteX5329" fmla="*/ 1299241 w 5355892"/>
              <a:gd name="connsiteY5329" fmla="*/ 1357795 h 5715909"/>
              <a:gd name="connsiteX5330" fmla="*/ 1302384 w 5355892"/>
              <a:gd name="connsiteY5330" fmla="*/ 1357530 h 5715909"/>
              <a:gd name="connsiteX5331" fmla="*/ 1328505 w 5355892"/>
              <a:gd name="connsiteY5331" fmla="*/ 1296566 h 5715909"/>
              <a:gd name="connsiteX5332" fmla="*/ 1328544 w 5355892"/>
              <a:gd name="connsiteY5332" fmla="*/ 1296751 h 5715909"/>
              <a:gd name="connsiteX5333" fmla="*/ 1329238 w 5355892"/>
              <a:gd name="connsiteY5333" fmla="*/ 1293768 h 5715909"/>
              <a:gd name="connsiteX5334" fmla="*/ 1340194 w 5355892"/>
              <a:gd name="connsiteY5334" fmla="*/ 1279461 h 5715909"/>
              <a:gd name="connsiteX5335" fmla="*/ 1331691 w 5355892"/>
              <a:gd name="connsiteY5335" fmla="*/ 1265523 h 5715909"/>
              <a:gd name="connsiteX5336" fmla="*/ 1350100 w 5355892"/>
              <a:gd name="connsiteY5336" fmla="*/ 1227690 h 5715909"/>
              <a:gd name="connsiteX5337" fmla="*/ 1351770 w 5355892"/>
              <a:gd name="connsiteY5337" fmla="*/ 1219407 h 5715909"/>
              <a:gd name="connsiteX5338" fmla="*/ 1347972 w 5355892"/>
              <a:gd name="connsiteY5338" fmla="*/ 1217186 h 5715909"/>
              <a:gd name="connsiteX5339" fmla="*/ 1335685 w 5355892"/>
              <a:gd name="connsiteY5339" fmla="*/ 1213629 h 5715909"/>
              <a:gd name="connsiteX5340" fmla="*/ 1377122 w 5355892"/>
              <a:gd name="connsiteY5340" fmla="*/ 1155743 h 5715909"/>
              <a:gd name="connsiteX5341" fmla="*/ 1376444 w 5355892"/>
              <a:gd name="connsiteY5341" fmla="*/ 1165739 h 5715909"/>
              <a:gd name="connsiteX5342" fmla="*/ 1377149 w 5355892"/>
              <a:gd name="connsiteY5342" fmla="*/ 1164731 h 5715909"/>
              <a:gd name="connsiteX5343" fmla="*/ 1379295 w 5355892"/>
              <a:gd name="connsiteY5343" fmla="*/ 1153598 h 5715909"/>
              <a:gd name="connsiteX5344" fmla="*/ 1384017 w 5355892"/>
              <a:gd name="connsiteY5344" fmla="*/ 1148185 h 5715909"/>
              <a:gd name="connsiteX5345" fmla="*/ 1397369 w 5355892"/>
              <a:gd name="connsiteY5345" fmla="*/ 1170737 h 5715909"/>
              <a:gd name="connsiteX5346" fmla="*/ 1392093 w 5355892"/>
              <a:gd name="connsiteY5346" fmla="*/ 1184730 h 5715909"/>
              <a:gd name="connsiteX5347" fmla="*/ 1420674 w 5355892"/>
              <a:gd name="connsiteY5347" fmla="*/ 1196947 h 5715909"/>
              <a:gd name="connsiteX5348" fmla="*/ 1407654 w 5355892"/>
              <a:gd name="connsiteY5348" fmla="*/ 1222891 h 5715909"/>
              <a:gd name="connsiteX5349" fmla="*/ 1396421 w 5355892"/>
              <a:gd name="connsiteY5349" fmla="*/ 1287049 h 5715909"/>
              <a:gd name="connsiteX5350" fmla="*/ 1389614 w 5355892"/>
              <a:gd name="connsiteY5350" fmla="*/ 1315846 h 5715909"/>
              <a:gd name="connsiteX5351" fmla="*/ 1384930 w 5355892"/>
              <a:gd name="connsiteY5351" fmla="*/ 1364772 h 5715909"/>
              <a:gd name="connsiteX5352" fmla="*/ 1373701 w 5355892"/>
              <a:gd name="connsiteY5352" fmla="*/ 1362351 h 5715909"/>
              <a:gd name="connsiteX5353" fmla="*/ 1375568 w 5355892"/>
              <a:gd name="connsiteY5353" fmla="*/ 1396046 h 5715909"/>
              <a:gd name="connsiteX5354" fmla="*/ 1371142 w 5355892"/>
              <a:gd name="connsiteY5354" fmla="*/ 1431407 h 5715909"/>
              <a:gd name="connsiteX5355" fmla="*/ 1355292 w 5355892"/>
              <a:gd name="connsiteY5355" fmla="*/ 1482843 h 5715909"/>
              <a:gd name="connsiteX5356" fmla="*/ 1358074 w 5355892"/>
              <a:gd name="connsiteY5356" fmla="*/ 1499879 h 5715909"/>
              <a:gd name="connsiteX5357" fmla="*/ 1358118 w 5355892"/>
              <a:gd name="connsiteY5357" fmla="*/ 1499736 h 5715909"/>
              <a:gd name="connsiteX5358" fmla="*/ 1384420 w 5355892"/>
              <a:gd name="connsiteY5358" fmla="*/ 1442043 h 5715909"/>
              <a:gd name="connsiteX5359" fmla="*/ 1385994 w 5355892"/>
              <a:gd name="connsiteY5359" fmla="*/ 1439101 h 5715909"/>
              <a:gd name="connsiteX5360" fmla="*/ 1393805 w 5355892"/>
              <a:gd name="connsiteY5360" fmla="*/ 1467334 h 5715909"/>
              <a:gd name="connsiteX5361" fmla="*/ 1388325 w 5355892"/>
              <a:gd name="connsiteY5361" fmla="*/ 1500389 h 5715909"/>
              <a:gd name="connsiteX5362" fmla="*/ 1409333 w 5355892"/>
              <a:gd name="connsiteY5362" fmla="*/ 1515513 h 5715909"/>
              <a:gd name="connsiteX5363" fmla="*/ 1427466 w 5355892"/>
              <a:gd name="connsiteY5363" fmla="*/ 1484052 h 5715909"/>
              <a:gd name="connsiteX5364" fmla="*/ 1431047 w 5355892"/>
              <a:gd name="connsiteY5364" fmla="*/ 1474326 h 5715909"/>
              <a:gd name="connsiteX5365" fmla="*/ 1428045 w 5355892"/>
              <a:gd name="connsiteY5365" fmla="*/ 1469405 h 5715909"/>
              <a:gd name="connsiteX5366" fmla="*/ 1432017 w 5355892"/>
              <a:gd name="connsiteY5366" fmla="*/ 1467805 h 5715909"/>
              <a:gd name="connsiteX5367" fmla="*/ 1426779 w 5355892"/>
              <a:gd name="connsiteY5367" fmla="*/ 1454206 h 5715909"/>
              <a:gd name="connsiteX5368" fmla="*/ 1437402 w 5355892"/>
              <a:gd name="connsiteY5368" fmla="*/ 1447230 h 5715909"/>
              <a:gd name="connsiteX5369" fmla="*/ 1439626 w 5355892"/>
              <a:gd name="connsiteY5369" fmla="*/ 1446733 h 5715909"/>
              <a:gd name="connsiteX5370" fmla="*/ 1438381 w 5355892"/>
              <a:gd name="connsiteY5370" fmla="*/ 1444397 h 5715909"/>
              <a:gd name="connsiteX5371" fmla="*/ 1437484 w 5355892"/>
              <a:gd name="connsiteY5371" fmla="*/ 1434935 h 5715909"/>
              <a:gd name="connsiteX5372" fmla="*/ 1445356 w 5355892"/>
              <a:gd name="connsiteY5372" fmla="*/ 1432555 h 5715909"/>
              <a:gd name="connsiteX5373" fmla="*/ 1445347 w 5355892"/>
              <a:gd name="connsiteY5373" fmla="*/ 1430826 h 5715909"/>
              <a:gd name="connsiteX5374" fmla="*/ 1448744 w 5355892"/>
              <a:gd name="connsiteY5374" fmla="*/ 1431377 h 5715909"/>
              <a:gd name="connsiteX5375" fmla="*/ 1442650 w 5355892"/>
              <a:gd name="connsiteY5375" fmla="*/ 1417511 h 5715909"/>
              <a:gd name="connsiteX5376" fmla="*/ 1435538 w 5355892"/>
              <a:gd name="connsiteY5376" fmla="*/ 1404439 h 5715909"/>
              <a:gd name="connsiteX5377" fmla="*/ 1446852 w 5355892"/>
              <a:gd name="connsiteY5377" fmla="*/ 1402342 h 5715909"/>
              <a:gd name="connsiteX5378" fmla="*/ 1458678 w 5355892"/>
              <a:gd name="connsiteY5378" fmla="*/ 1373113 h 5715909"/>
              <a:gd name="connsiteX5379" fmla="*/ 1450601 w 5355892"/>
              <a:gd name="connsiteY5379" fmla="*/ 1336566 h 5715909"/>
              <a:gd name="connsiteX5380" fmla="*/ 1504032 w 5355892"/>
              <a:gd name="connsiteY5380" fmla="*/ 1227034 h 5715909"/>
              <a:gd name="connsiteX5381" fmla="*/ 1505608 w 5355892"/>
              <a:gd name="connsiteY5381" fmla="*/ 1224091 h 5715909"/>
              <a:gd name="connsiteX5382" fmla="*/ 1513417 w 5355892"/>
              <a:gd name="connsiteY5382" fmla="*/ 1252325 h 5715909"/>
              <a:gd name="connsiteX5383" fmla="*/ 1507940 w 5355892"/>
              <a:gd name="connsiteY5383" fmla="*/ 1285380 h 5715909"/>
              <a:gd name="connsiteX5384" fmla="*/ 1528948 w 5355892"/>
              <a:gd name="connsiteY5384" fmla="*/ 1300503 h 5715909"/>
              <a:gd name="connsiteX5385" fmla="*/ 1535347 w 5355892"/>
              <a:gd name="connsiteY5385" fmla="*/ 1287375 h 5715909"/>
              <a:gd name="connsiteX5386" fmla="*/ 1535862 w 5355892"/>
              <a:gd name="connsiteY5386" fmla="*/ 1284406 h 5715909"/>
              <a:gd name="connsiteX5387" fmla="*/ 1538356 w 5355892"/>
              <a:gd name="connsiteY5387" fmla="*/ 1281930 h 5715909"/>
              <a:gd name="connsiteX5388" fmla="*/ 1547081 w 5355892"/>
              <a:gd name="connsiteY5388" fmla="*/ 1269043 h 5715909"/>
              <a:gd name="connsiteX5389" fmla="*/ 1546393 w 5355892"/>
              <a:gd name="connsiteY5389" fmla="*/ 1239197 h 5715909"/>
              <a:gd name="connsiteX5390" fmla="*/ 1570381 w 5355892"/>
              <a:gd name="connsiteY5390" fmla="*/ 1229240 h 5715909"/>
              <a:gd name="connsiteX5391" fmla="*/ 1546556 w 5355892"/>
              <a:gd name="connsiteY5391" fmla="*/ 1296736 h 5715909"/>
              <a:gd name="connsiteX5392" fmla="*/ 1563737 w 5355892"/>
              <a:gd name="connsiteY5392" fmla="*/ 1315572 h 5715909"/>
              <a:gd name="connsiteX5393" fmla="*/ 1570117 w 5355892"/>
              <a:gd name="connsiteY5393" fmla="*/ 1309385 h 5715909"/>
              <a:gd name="connsiteX5394" fmla="*/ 1574965 w 5355892"/>
              <a:gd name="connsiteY5394" fmla="*/ 1317997 h 5715909"/>
              <a:gd name="connsiteX5395" fmla="*/ 1586193 w 5355892"/>
              <a:gd name="connsiteY5395" fmla="*/ 1320416 h 5715909"/>
              <a:gd name="connsiteX5396" fmla="*/ 1585431 w 5355892"/>
              <a:gd name="connsiteY5396" fmla="*/ 1294528 h 5715909"/>
              <a:gd name="connsiteX5397" fmla="*/ 1597296 w 5355892"/>
              <a:gd name="connsiteY5397" fmla="*/ 1304653 h 5715909"/>
              <a:gd name="connsiteX5398" fmla="*/ 1604969 w 5355892"/>
              <a:gd name="connsiteY5398" fmla="*/ 1312716 h 5715909"/>
              <a:gd name="connsiteX5399" fmla="*/ 1603186 w 5355892"/>
              <a:gd name="connsiteY5399" fmla="*/ 1278942 h 5715909"/>
              <a:gd name="connsiteX5400" fmla="*/ 1601845 w 5355892"/>
              <a:gd name="connsiteY5400" fmla="*/ 1282939 h 5715909"/>
              <a:gd name="connsiteX5401" fmla="*/ 1593805 w 5355892"/>
              <a:gd name="connsiteY5401" fmla="*/ 1283100 h 5715909"/>
              <a:gd name="connsiteX5402" fmla="*/ 1585921 w 5355892"/>
              <a:gd name="connsiteY5402" fmla="*/ 1276564 h 5715909"/>
              <a:gd name="connsiteX5403" fmla="*/ 1586488 w 5355892"/>
              <a:gd name="connsiteY5403" fmla="*/ 1272197 h 5715909"/>
              <a:gd name="connsiteX5404" fmla="*/ 1589820 w 5355892"/>
              <a:gd name="connsiteY5404" fmla="*/ 1268418 h 5715909"/>
              <a:gd name="connsiteX5405" fmla="*/ 1594881 w 5355892"/>
              <a:gd name="connsiteY5405" fmla="*/ 1263509 h 5715909"/>
              <a:gd name="connsiteX5406" fmla="*/ 1600918 w 5355892"/>
              <a:gd name="connsiteY5406" fmla="*/ 1263107 h 5715909"/>
              <a:gd name="connsiteX5407" fmla="*/ 1602029 w 5355892"/>
              <a:gd name="connsiteY5407" fmla="*/ 1263558 h 5715909"/>
              <a:gd name="connsiteX5408" fmla="*/ 1601137 w 5355892"/>
              <a:gd name="connsiteY5408" fmla="*/ 1253505 h 5715909"/>
              <a:gd name="connsiteX5409" fmla="*/ 1597632 w 5355892"/>
              <a:gd name="connsiteY5409" fmla="*/ 1251651 h 5715909"/>
              <a:gd name="connsiteX5410" fmla="*/ 1600942 w 5355892"/>
              <a:gd name="connsiteY5410" fmla="*/ 1251284 h 5715909"/>
              <a:gd name="connsiteX5411" fmla="*/ 1598168 w 5355892"/>
              <a:gd name="connsiteY5411" fmla="*/ 1220001 h 5715909"/>
              <a:gd name="connsiteX5412" fmla="*/ 1591628 w 5355892"/>
              <a:gd name="connsiteY5412" fmla="*/ 1216878 h 5715909"/>
              <a:gd name="connsiteX5413" fmla="*/ 1597238 w 5355892"/>
              <a:gd name="connsiteY5413" fmla="*/ 1209482 h 5715909"/>
              <a:gd name="connsiteX5414" fmla="*/ 1596045 w 5355892"/>
              <a:gd name="connsiteY5414" fmla="*/ 1196041 h 5715909"/>
              <a:gd name="connsiteX5415" fmla="*/ 1590005 w 5355892"/>
              <a:gd name="connsiteY5415" fmla="*/ 1192469 h 5715909"/>
              <a:gd name="connsiteX5416" fmla="*/ 1585207 w 5355892"/>
              <a:gd name="connsiteY5416" fmla="*/ 1190203 h 5715909"/>
              <a:gd name="connsiteX5417" fmla="*/ 1574390 w 5355892"/>
              <a:gd name="connsiteY5417" fmla="*/ 1193808 h 5715909"/>
              <a:gd name="connsiteX5418" fmla="*/ 1584919 w 5355892"/>
              <a:gd name="connsiteY5418" fmla="*/ 1174863 h 5715909"/>
              <a:gd name="connsiteX5419" fmla="*/ 1570229 w 5355892"/>
              <a:gd name="connsiteY5419" fmla="*/ 1167293 h 5715909"/>
              <a:gd name="connsiteX5420" fmla="*/ 1587677 w 5355892"/>
              <a:gd name="connsiteY5420" fmla="*/ 1170004 h 5715909"/>
              <a:gd name="connsiteX5421" fmla="*/ 1587866 w 5355892"/>
              <a:gd name="connsiteY5421" fmla="*/ 1178752 h 5715909"/>
              <a:gd name="connsiteX5422" fmla="*/ 1588578 w 5355892"/>
              <a:gd name="connsiteY5422" fmla="*/ 1177974 h 5715909"/>
              <a:gd name="connsiteX5423" fmla="*/ 1595111 w 5355892"/>
              <a:gd name="connsiteY5423" fmla="*/ 1179193 h 5715909"/>
              <a:gd name="connsiteX5424" fmla="*/ 1594743 w 5355892"/>
              <a:gd name="connsiteY5424" fmla="*/ 1166661 h 5715909"/>
              <a:gd name="connsiteX5425" fmla="*/ 1593622 w 5355892"/>
              <a:gd name="connsiteY5425" fmla="*/ 1166146 h 5715909"/>
              <a:gd name="connsiteX5426" fmla="*/ 1594629 w 5355892"/>
              <a:gd name="connsiteY5426" fmla="*/ 1162776 h 5715909"/>
              <a:gd name="connsiteX5427" fmla="*/ 1594348 w 5355892"/>
              <a:gd name="connsiteY5427" fmla="*/ 1153305 h 5715909"/>
              <a:gd name="connsiteX5428" fmla="*/ 1589756 w 5355892"/>
              <a:gd name="connsiteY5428" fmla="*/ 1131129 h 5715909"/>
              <a:gd name="connsiteX5429" fmla="*/ 1593671 w 5355892"/>
              <a:gd name="connsiteY5429" fmla="*/ 1122893 h 5715909"/>
              <a:gd name="connsiteX5430" fmla="*/ 1583803 w 5355892"/>
              <a:gd name="connsiteY5430" fmla="*/ 1114713 h 5715909"/>
              <a:gd name="connsiteX5431" fmla="*/ 1579804 w 5355892"/>
              <a:gd name="connsiteY5431" fmla="*/ 1127469 h 5715909"/>
              <a:gd name="connsiteX5432" fmla="*/ 1578955 w 5355892"/>
              <a:gd name="connsiteY5432" fmla="*/ 1106101 h 5715909"/>
              <a:gd name="connsiteX5433" fmla="*/ 1591375 w 5355892"/>
              <a:gd name="connsiteY5433" fmla="*/ 1111808 h 5715909"/>
              <a:gd name="connsiteX5434" fmla="*/ 1592992 w 5355892"/>
              <a:gd name="connsiteY5434" fmla="*/ 1092483 h 5715909"/>
              <a:gd name="connsiteX5435" fmla="*/ 1581679 w 5355892"/>
              <a:gd name="connsiteY5435" fmla="*/ 1094582 h 5715909"/>
              <a:gd name="connsiteX5436" fmla="*/ 1589337 w 5355892"/>
              <a:gd name="connsiteY5436" fmla="*/ 1087155 h 5715909"/>
              <a:gd name="connsiteX5437" fmla="*/ 1587812 w 5355892"/>
              <a:gd name="connsiteY5437" fmla="*/ 1035377 h 5715909"/>
              <a:gd name="connsiteX5438" fmla="*/ 1594620 w 5355892"/>
              <a:gd name="connsiteY5438" fmla="*/ 1006581 h 5715909"/>
              <a:gd name="connsiteX5439" fmla="*/ 1604236 w 5355892"/>
              <a:gd name="connsiteY5439" fmla="*/ 961743 h 5715909"/>
              <a:gd name="connsiteX5440" fmla="*/ 1595054 w 5355892"/>
              <a:gd name="connsiteY5440" fmla="*/ 917395 h 5715909"/>
              <a:gd name="connsiteX5441" fmla="*/ 1626365 w 5355892"/>
              <a:gd name="connsiteY5441" fmla="*/ 851511 h 5715909"/>
              <a:gd name="connsiteX5442" fmla="*/ 1617861 w 5355892"/>
              <a:gd name="connsiteY5442" fmla="*/ 837573 h 5715909"/>
              <a:gd name="connsiteX5443" fmla="*/ 1648235 w 5355892"/>
              <a:gd name="connsiteY5443" fmla="*/ 754843 h 5715909"/>
              <a:gd name="connsiteX5444" fmla="*/ 1664312 w 5355892"/>
              <a:gd name="connsiteY5444" fmla="*/ 765878 h 5715909"/>
              <a:gd name="connsiteX5445" fmla="*/ 1655894 w 5355892"/>
              <a:gd name="connsiteY5445" fmla="*/ 747415 h 5715909"/>
              <a:gd name="connsiteX5446" fmla="*/ 1665463 w 5355892"/>
              <a:gd name="connsiteY5446" fmla="*/ 725647 h 5715909"/>
              <a:gd name="connsiteX5447" fmla="*/ 1670187 w 5355892"/>
              <a:gd name="connsiteY5447" fmla="*/ 720233 h 5715909"/>
              <a:gd name="connsiteX5448" fmla="*/ 1683537 w 5355892"/>
              <a:gd name="connsiteY5448" fmla="*/ 742786 h 5715909"/>
              <a:gd name="connsiteX5449" fmla="*/ 1678262 w 5355892"/>
              <a:gd name="connsiteY5449" fmla="*/ 756780 h 5715909"/>
              <a:gd name="connsiteX5450" fmla="*/ 1706842 w 5355892"/>
              <a:gd name="connsiteY5450" fmla="*/ 768997 h 5715909"/>
              <a:gd name="connsiteX5451" fmla="*/ 1693823 w 5355892"/>
              <a:gd name="connsiteY5451" fmla="*/ 794941 h 5715909"/>
              <a:gd name="connsiteX5452" fmla="*/ 1682589 w 5355892"/>
              <a:gd name="connsiteY5452" fmla="*/ 859099 h 5715909"/>
              <a:gd name="connsiteX5453" fmla="*/ 1675782 w 5355892"/>
              <a:gd name="connsiteY5453" fmla="*/ 887897 h 5715909"/>
              <a:gd name="connsiteX5454" fmla="*/ 1671100 w 5355892"/>
              <a:gd name="connsiteY5454" fmla="*/ 936823 h 5715909"/>
              <a:gd name="connsiteX5455" fmla="*/ 1659870 w 5355892"/>
              <a:gd name="connsiteY5455" fmla="*/ 934401 h 5715909"/>
              <a:gd name="connsiteX5456" fmla="*/ 1661739 w 5355892"/>
              <a:gd name="connsiteY5456" fmla="*/ 968095 h 5715909"/>
              <a:gd name="connsiteX5457" fmla="*/ 1657312 w 5355892"/>
              <a:gd name="connsiteY5457" fmla="*/ 1003456 h 5715909"/>
              <a:gd name="connsiteX5458" fmla="*/ 1663762 w 5355892"/>
              <a:gd name="connsiteY5458" fmla="*/ 1125906 h 5715909"/>
              <a:gd name="connsiteX5459" fmla="*/ 1653639 w 5355892"/>
              <a:gd name="connsiteY5459" fmla="*/ 1131289 h 5715909"/>
              <a:gd name="connsiteX5460" fmla="*/ 1666145 w 5355892"/>
              <a:gd name="connsiteY5460" fmla="*/ 1132473 h 5715909"/>
              <a:gd name="connsiteX5461" fmla="*/ 1667747 w 5355892"/>
              <a:gd name="connsiteY5461" fmla="*/ 1246311 h 5715909"/>
              <a:gd name="connsiteX5462" fmla="*/ 1656691 w 5355892"/>
              <a:gd name="connsiteY5462" fmla="*/ 1234846 h 5715909"/>
              <a:gd name="connsiteX5463" fmla="*/ 1670977 w 5355892"/>
              <a:gd name="connsiteY5463" fmla="*/ 1274245 h 5715909"/>
              <a:gd name="connsiteX5464" fmla="*/ 1670463 w 5355892"/>
              <a:gd name="connsiteY5464" fmla="*/ 1301372 h 5715909"/>
              <a:gd name="connsiteX5465" fmla="*/ 1661872 w 5355892"/>
              <a:gd name="connsiteY5465" fmla="*/ 1291954 h 5715909"/>
              <a:gd name="connsiteX5466" fmla="*/ 1661446 w 5355892"/>
              <a:gd name="connsiteY5466" fmla="*/ 1314562 h 5715909"/>
              <a:gd name="connsiteX5467" fmla="*/ 1672758 w 5355892"/>
              <a:gd name="connsiteY5467" fmla="*/ 1312462 h 5715909"/>
              <a:gd name="connsiteX5468" fmla="*/ 1674712 w 5355892"/>
              <a:gd name="connsiteY5468" fmla="*/ 1341634 h 5715909"/>
              <a:gd name="connsiteX5469" fmla="*/ 1672502 w 5355892"/>
              <a:gd name="connsiteY5469" fmla="*/ 1326025 h 5715909"/>
              <a:gd name="connsiteX5470" fmla="*/ 1661273 w 5355892"/>
              <a:gd name="connsiteY5470" fmla="*/ 1323603 h 5715909"/>
              <a:gd name="connsiteX5471" fmla="*/ 1680751 w 5355892"/>
              <a:gd name="connsiteY5471" fmla="*/ 1353528 h 5715909"/>
              <a:gd name="connsiteX5472" fmla="*/ 1667056 w 5355892"/>
              <a:gd name="connsiteY5472" fmla="*/ 1349060 h 5715909"/>
              <a:gd name="connsiteX5473" fmla="*/ 1672667 w 5355892"/>
              <a:gd name="connsiteY5473" fmla="*/ 1382593 h 5715909"/>
              <a:gd name="connsiteX5474" fmla="*/ 1684605 w 5355892"/>
              <a:gd name="connsiteY5474" fmla="*/ 1417067 h 5715909"/>
              <a:gd name="connsiteX5475" fmla="*/ 1694897 w 5355892"/>
              <a:gd name="connsiteY5475" fmla="*/ 1401367 h 5715909"/>
              <a:gd name="connsiteX5476" fmla="*/ 1691494 w 5355892"/>
              <a:gd name="connsiteY5476" fmla="*/ 1382475 h 5715909"/>
              <a:gd name="connsiteX5477" fmla="*/ 1709104 w 5355892"/>
              <a:gd name="connsiteY5477" fmla="*/ 1378705 h 5715909"/>
              <a:gd name="connsiteX5478" fmla="*/ 1712034 w 5355892"/>
              <a:gd name="connsiteY5478" fmla="*/ 1414142 h 5715909"/>
              <a:gd name="connsiteX5479" fmla="*/ 1708972 w 5355892"/>
              <a:gd name="connsiteY5479" fmla="*/ 1426406 h 5715909"/>
              <a:gd name="connsiteX5480" fmla="*/ 1720203 w 5355892"/>
              <a:gd name="connsiteY5480" fmla="*/ 1417578 h 5715909"/>
              <a:gd name="connsiteX5481" fmla="*/ 1719740 w 5355892"/>
              <a:gd name="connsiteY5481" fmla="*/ 1424499 h 5715909"/>
              <a:gd name="connsiteX5482" fmla="*/ 1715031 w 5355892"/>
              <a:gd name="connsiteY5482" fmla="*/ 1430476 h 5715909"/>
              <a:gd name="connsiteX5483" fmla="*/ 1706099 w 5355892"/>
              <a:gd name="connsiteY5483" fmla="*/ 1440265 h 5715909"/>
              <a:gd name="connsiteX5484" fmla="*/ 1705843 w 5355892"/>
              <a:gd name="connsiteY5484" fmla="*/ 1438950 h 5715909"/>
              <a:gd name="connsiteX5485" fmla="*/ 1702717 w 5355892"/>
              <a:gd name="connsiteY5485" fmla="*/ 1451475 h 5715909"/>
              <a:gd name="connsiteX5486" fmla="*/ 1709010 w 5355892"/>
              <a:gd name="connsiteY5486" fmla="*/ 1449807 h 5715909"/>
              <a:gd name="connsiteX5487" fmla="*/ 1706995 w 5355892"/>
              <a:gd name="connsiteY5487" fmla="*/ 1465285 h 5715909"/>
              <a:gd name="connsiteX5488" fmla="*/ 1700131 w 5355892"/>
              <a:gd name="connsiteY5488" fmla="*/ 1472905 h 5715909"/>
              <a:gd name="connsiteX5489" fmla="*/ 1703191 w 5355892"/>
              <a:gd name="connsiteY5489" fmla="*/ 1491532 h 5715909"/>
              <a:gd name="connsiteX5490" fmla="*/ 1689326 w 5355892"/>
              <a:gd name="connsiteY5490" fmla="*/ 1496108 h 5715909"/>
              <a:gd name="connsiteX5491" fmla="*/ 1699328 w 5355892"/>
              <a:gd name="connsiteY5491" fmla="*/ 1513588 h 5715909"/>
              <a:gd name="connsiteX5492" fmla="*/ 1700050 w 5355892"/>
              <a:gd name="connsiteY5492" fmla="*/ 1514291 h 5715909"/>
              <a:gd name="connsiteX5493" fmla="*/ 1700414 w 5355892"/>
              <a:gd name="connsiteY5493" fmla="*/ 1506969 h 5715909"/>
              <a:gd name="connsiteX5494" fmla="*/ 1724239 w 5355892"/>
              <a:gd name="connsiteY5494" fmla="*/ 1439471 h 5715909"/>
              <a:gd name="connsiteX5495" fmla="*/ 1718561 w 5355892"/>
              <a:gd name="connsiteY5495" fmla="*/ 1492204 h 5715909"/>
              <a:gd name="connsiteX5496" fmla="*/ 1711821 w 5355892"/>
              <a:gd name="connsiteY5496" fmla="*/ 1525776 h 5715909"/>
              <a:gd name="connsiteX5497" fmla="*/ 1715010 w 5355892"/>
              <a:gd name="connsiteY5497" fmla="*/ 1528886 h 5715909"/>
              <a:gd name="connsiteX5498" fmla="*/ 1741032 w 5355892"/>
              <a:gd name="connsiteY5498" fmla="*/ 1610160 h 5715909"/>
              <a:gd name="connsiteX5499" fmla="*/ 1752223 w 5355892"/>
              <a:gd name="connsiteY5499" fmla="*/ 1665064 h 5715909"/>
              <a:gd name="connsiteX5500" fmla="*/ 1751433 w 5355892"/>
              <a:gd name="connsiteY5500" fmla="*/ 1657190 h 5715909"/>
              <a:gd name="connsiteX5501" fmla="*/ 1766491 w 5355892"/>
              <a:gd name="connsiteY5501" fmla="*/ 1655899 h 5715909"/>
              <a:gd name="connsiteX5502" fmla="*/ 1769299 w 5355892"/>
              <a:gd name="connsiteY5502" fmla="*/ 1639860 h 5715909"/>
              <a:gd name="connsiteX5503" fmla="*/ 1756032 w 5355892"/>
              <a:gd name="connsiteY5503" fmla="*/ 1612786 h 5715909"/>
              <a:gd name="connsiteX5504" fmla="*/ 1772951 w 5355892"/>
              <a:gd name="connsiteY5504" fmla="*/ 1598118 h 5715909"/>
              <a:gd name="connsiteX5505" fmla="*/ 1771400 w 5355892"/>
              <a:gd name="connsiteY5505" fmla="*/ 1594011 h 5715909"/>
              <a:gd name="connsiteX5506" fmla="*/ 1772763 w 5355892"/>
              <a:gd name="connsiteY5506" fmla="*/ 1588253 h 5715909"/>
              <a:gd name="connsiteX5507" fmla="*/ 1764173 w 5355892"/>
              <a:gd name="connsiteY5507" fmla="*/ 1578834 h 5715909"/>
              <a:gd name="connsiteX5508" fmla="*/ 1757287 w 5355892"/>
              <a:gd name="connsiteY5508" fmla="*/ 1545571 h 5715909"/>
              <a:gd name="connsiteX5509" fmla="*/ 1744111 w 5355892"/>
              <a:gd name="connsiteY5509" fmla="*/ 1447396 h 5715909"/>
              <a:gd name="connsiteX5510" fmla="*/ 1735608 w 5355892"/>
              <a:gd name="connsiteY5510" fmla="*/ 1433456 h 5715909"/>
              <a:gd name="connsiteX5511" fmla="*/ 1743349 w 5355892"/>
              <a:gd name="connsiteY5511" fmla="*/ 1421507 h 5715909"/>
              <a:gd name="connsiteX5512" fmla="*/ 1738929 w 5355892"/>
              <a:gd name="connsiteY5512" fmla="*/ 1390289 h 5715909"/>
              <a:gd name="connsiteX5513" fmla="*/ 1756367 w 5355892"/>
              <a:gd name="connsiteY5513" fmla="*/ 1395564 h 5715909"/>
              <a:gd name="connsiteX5514" fmla="*/ 1736548 w 5355892"/>
              <a:gd name="connsiteY5514" fmla="*/ 1383721 h 5715909"/>
              <a:gd name="connsiteX5515" fmla="*/ 1739230 w 5355892"/>
              <a:gd name="connsiteY5515" fmla="*/ 1374465 h 5715909"/>
              <a:gd name="connsiteX5516" fmla="*/ 1748843 w 5355892"/>
              <a:gd name="connsiteY5516" fmla="*/ 1371488 h 5715909"/>
              <a:gd name="connsiteX5517" fmla="*/ 1748784 w 5355892"/>
              <a:gd name="connsiteY5517" fmla="*/ 1370894 h 5715909"/>
              <a:gd name="connsiteX5518" fmla="*/ 1728045 w 5355892"/>
              <a:gd name="connsiteY5518" fmla="*/ 1353137 h 5715909"/>
              <a:gd name="connsiteX5519" fmla="*/ 1738680 w 5355892"/>
              <a:gd name="connsiteY5519" fmla="*/ 1337272 h 5715909"/>
              <a:gd name="connsiteX5520" fmla="*/ 1731537 w 5355892"/>
              <a:gd name="connsiteY5520" fmla="*/ 1317572 h 5715909"/>
              <a:gd name="connsiteX5521" fmla="*/ 1721583 w 5355892"/>
              <a:gd name="connsiteY5521" fmla="*/ 1313914 h 5715909"/>
              <a:gd name="connsiteX5522" fmla="*/ 1715633 w 5355892"/>
              <a:gd name="connsiteY5522" fmla="*/ 1297495 h 5715909"/>
              <a:gd name="connsiteX5523" fmla="*/ 1714869 w 5355892"/>
              <a:gd name="connsiteY5523" fmla="*/ 1271609 h 5715909"/>
              <a:gd name="connsiteX5524" fmla="*/ 1727374 w 5355892"/>
              <a:gd name="connsiteY5524" fmla="*/ 1272790 h 5715909"/>
              <a:gd name="connsiteX5525" fmla="*/ 1711554 w 5355892"/>
              <a:gd name="connsiteY5525" fmla="*/ 1248192 h 5715909"/>
              <a:gd name="connsiteX5526" fmla="*/ 1715555 w 5355892"/>
              <a:gd name="connsiteY5526" fmla="*/ 1235437 h 5715909"/>
              <a:gd name="connsiteX5527" fmla="*/ 1714627 w 5355892"/>
              <a:gd name="connsiteY5527" fmla="*/ 1152011 h 5715909"/>
              <a:gd name="connsiteX5528" fmla="*/ 1707396 w 5355892"/>
              <a:gd name="connsiteY5528" fmla="*/ 1136832 h 5715909"/>
              <a:gd name="connsiteX5529" fmla="*/ 1722718 w 5355892"/>
              <a:gd name="connsiteY5529" fmla="*/ 1055396 h 5715909"/>
              <a:gd name="connsiteX5530" fmla="*/ 1714214 w 5355892"/>
              <a:gd name="connsiteY5530" fmla="*/ 1041455 h 5715909"/>
              <a:gd name="connsiteX5531" fmla="*/ 1735565 w 5355892"/>
              <a:gd name="connsiteY5531" fmla="*/ 1038496 h 5715909"/>
              <a:gd name="connsiteX5532" fmla="*/ 1734972 w 5355892"/>
              <a:gd name="connsiteY5532" fmla="*/ 1003562 h 5715909"/>
              <a:gd name="connsiteX5533" fmla="*/ 1721706 w 5355892"/>
              <a:gd name="connsiteY5533" fmla="*/ 976489 h 5715909"/>
              <a:gd name="connsiteX5534" fmla="*/ 1733021 w 5355892"/>
              <a:gd name="connsiteY5534" fmla="*/ 974390 h 5715909"/>
              <a:gd name="connsiteX5535" fmla="*/ 1744846 w 5355892"/>
              <a:gd name="connsiteY5535" fmla="*/ 945164 h 5715909"/>
              <a:gd name="connsiteX5536" fmla="*/ 1736770 w 5355892"/>
              <a:gd name="connsiteY5536" fmla="*/ 908617 h 5715909"/>
              <a:gd name="connsiteX5537" fmla="*/ 1790201 w 5355892"/>
              <a:gd name="connsiteY5537" fmla="*/ 799084 h 5715909"/>
              <a:gd name="connsiteX5538" fmla="*/ 1791778 w 5355892"/>
              <a:gd name="connsiteY5538" fmla="*/ 796139 h 5715909"/>
              <a:gd name="connsiteX5539" fmla="*/ 1799587 w 5355892"/>
              <a:gd name="connsiteY5539" fmla="*/ 824373 h 5715909"/>
              <a:gd name="connsiteX5540" fmla="*/ 1794109 w 5355892"/>
              <a:gd name="connsiteY5540" fmla="*/ 857429 h 5715909"/>
              <a:gd name="connsiteX5541" fmla="*/ 1815118 w 5355892"/>
              <a:gd name="connsiteY5541" fmla="*/ 872554 h 5715909"/>
              <a:gd name="connsiteX5542" fmla="*/ 1832561 w 5355892"/>
              <a:gd name="connsiteY5542" fmla="*/ 811247 h 5715909"/>
              <a:gd name="connsiteX5543" fmla="*/ 1856549 w 5355892"/>
              <a:gd name="connsiteY5543" fmla="*/ 801289 h 5715909"/>
              <a:gd name="connsiteX5544" fmla="*/ 1832725 w 5355892"/>
              <a:gd name="connsiteY5544" fmla="*/ 868785 h 5715909"/>
              <a:gd name="connsiteX5545" fmla="*/ 1849905 w 5355892"/>
              <a:gd name="connsiteY5545" fmla="*/ 887622 h 5715909"/>
              <a:gd name="connsiteX5546" fmla="*/ 1856286 w 5355892"/>
              <a:gd name="connsiteY5546" fmla="*/ 881434 h 5715909"/>
              <a:gd name="connsiteX5547" fmla="*/ 1861133 w 5355892"/>
              <a:gd name="connsiteY5547" fmla="*/ 890044 h 5715909"/>
              <a:gd name="connsiteX5548" fmla="*/ 1872362 w 5355892"/>
              <a:gd name="connsiteY5548" fmla="*/ 892467 h 5715909"/>
              <a:gd name="connsiteX5549" fmla="*/ 1871600 w 5355892"/>
              <a:gd name="connsiteY5549" fmla="*/ 866578 h 5715909"/>
              <a:gd name="connsiteX5550" fmla="*/ 1892522 w 5355892"/>
              <a:gd name="connsiteY5550" fmla="*/ 886224 h 5715909"/>
              <a:gd name="connsiteX5551" fmla="*/ 1917530 w 5355892"/>
              <a:gd name="connsiteY5551" fmla="*/ 888589 h 5715909"/>
              <a:gd name="connsiteX5552" fmla="*/ 1909873 w 5355892"/>
              <a:gd name="connsiteY5552" fmla="*/ 896018 h 5715909"/>
              <a:gd name="connsiteX5553" fmla="*/ 1892436 w 5355892"/>
              <a:gd name="connsiteY5553" fmla="*/ 890744 h 5715909"/>
              <a:gd name="connsiteX5554" fmla="*/ 1899837 w 5355892"/>
              <a:gd name="connsiteY5554" fmla="*/ 896880 h 5715909"/>
              <a:gd name="connsiteX5555" fmla="*/ 1885973 w 5355892"/>
              <a:gd name="connsiteY5555" fmla="*/ 901455 h 5715909"/>
              <a:gd name="connsiteX5556" fmla="*/ 1902133 w 5355892"/>
              <a:gd name="connsiteY5556" fmla="*/ 907967 h 5715909"/>
              <a:gd name="connsiteX5557" fmla="*/ 1916674 w 5355892"/>
              <a:gd name="connsiteY5557" fmla="*/ 933802 h 5715909"/>
              <a:gd name="connsiteX5558" fmla="*/ 1894047 w 5355892"/>
              <a:gd name="connsiteY5558" fmla="*/ 938002 h 5715909"/>
              <a:gd name="connsiteX5559" fmla="*/ 1879497 w 5355892"/>
              <a:gd name="connsiteY5559" fmla="*/ 978747 h 5715909"/>
              <a:gd name="connsiteX5560" fmla="*/ 1885451 w 5355892"/>
              <a:gd name="connsiteY5560" fmla="*/ 995164 h 5715909"/>
              <a:gd name="connsiteX5561" fmla="*/ 1878135 w 5355892"/>
              <a:gd name="connsiteY5561" fmla="*/ 984506 h 5715909"/>
              <a:gd name="connsiteX5562" fmla="*/ 1869032 w 5355892"/>
              <a:gd name="connsiteY5562" fmla="*/ 1002214 h 5715909"/>
              <a:gd name="connsiteX5563" fmla="*/ 1888850 w 5355892"/>
              <a:gd name="connsiteY5563" fmla="*/ 1014056 h 5715909"/>
              <a:gd name="connsiteX5564" fmla="*/ 1886212 w 5355892"/>
              <a:gd name="connsiteY5564" fmla="*/ 1021052 h 5715909"/>
              <a:gd name="connsiteX5565" fmla="*/ 1875157 w 5355892"/>
              <a:gd name="connsiteY5565" fmla="*/ 1009588 h 5715909"/>
              <a:gd name="connsiteX5566" fmla="*/ 1873794 w 5355892"/>
              <a:gd name="connsiteY5566" fmla="*/ 1015346 h 5715909"/>
              <a:gd name="connsiteX5567" fmla="*/ 1882470 w 5355892"/>
              <a:gd name="connsiteY5567" fmla="*/ 1020245 h 5715909"/>
              <a:gd name="connsiteX5568" fmla="*/ 1875236 w 5355892"/>
              <a:gd name="connsiteY5568" fmla="*/ 1071647 h 5715909"/>
              <a:gd name="connsiteX5569" fmla="*/ 1872425 w 5355892"/>
              <a:gd name="connsiteY5569" fmla="*/ 1087688 h 5715909"/>
              <a:gd name="connsiteX5570" fmla="*/ 1881101 w 5355892"/>
              <a:gd name="connsiteY5570" fmla="*/ 1092586 h 5715909"/>
              <a:gd name="connsiteX5571" fmla="*/ 1875313 w 5355892"/>
              <a:gd name="connsiteY5571" fmla="*/ 1133708 h 5715909"/>
              <a:gd name="connsiteX5572" fmla="*/ 1864086 w 5355892"/>
              <a:gd name="connsiteY5572" fmla="*/ 1131284 h 5715909"/>
              <a:gd name="connsiteX5573" fmla="*/ 1862802 w 5355892"/>
              <a:gd name="connsiteY5573" fmla="*/ 1199103 h 5715909"/>
              <a:gd name="connsiteX5574" fmla="*/ 1870201 w 5355892"/>
              <a:gd name="connsiteY5574" fmla="*/ 1205238 h 5715909"/>
              <a:gd name="connsiteX5575" fmla="*/ 1876410 w 5355892"/>
              <a:gd name="connsiteY5575" fmla="*/ 1208092 h 5715909"/>
              <a:gd name="connsiteX5576" fmla="*/ 1871650 w 5355892"/>
              <a:gd name="connsiteY5576" fmla="*/ 1194959 h 5715909"/>
              <a:gd name="connsiteX5577" fmla="*/ 1879221 w 5355892"/>
              <a:gd name="connsiteY5577" fmla="*/ 1192052 h 5715909"/>
              <a:gd name="connsiteX5578" fmla="*/ 1888231 w 5355892"/>
              <a:gd name="connsiteY5578" fmla="*/ 1245445 h 5715909"/>
              <a:gd name="connsiteX5579" fmla="*/ 1899458 w 5355892"/>
              <a:gd name="connsiteY5579" fmla="*/ 1247867 h 5715909"/>
              <a:gd name="connsiteX5580" fmla="*/ 1910935 w 5355892"/>
              <a:gd name="connsiteY5580" fmla="*/ 1303303 h 5715909"/>
              <a:gd name="connsiteX5581" fmla="*/ 1930925 w 5355892"/>
              <a:gd name="connsiteY5581" fmla="*/ 1306104 h 5715909"/>
              <a:gd name="connsiteX5582" fmla="*/ 1930419 w 5355892"/>
              <a:gd name="connsiteY5582" fmla="*/ 1266652 h 5715909"/>
              <a:gd name="connsiteX5583" fmla="*/ 1928467 w 5355892"/>
              <a:gd name="connsiteY5583" fmla="*/ 1237477 h 5715909"/>
              <a:gd name="connsiteX5584" fmla="*/ 1935616 w 5355892"/>
              <a:gd name="connsiteY5584" fmla="*/ 1190597 h 5715909"/>
              <a:gd name="connsiteX5585" fmla="*/ 1947785 w 5355892"/>
              <a:gd name="connsiteY5585" fmla="*/ 1143286 h 5715909"/>
              <a:gd name="connsiteX5586" fmla="*/ 1943025 w 5355892"/>
              <a:gd name="connsiteY5586" fmla="*/ 1130152 h 5715909"/>
              <a:gd name="connsiteX5587" fmla="*/ 1950595 w 5355892"/>
              <a:gd name="connsiteY5587" fmla="*/ 1127246 h 5715909"/>
              <a:gd name="connsiteX5588" fmla="*/ 1941414 w 5355892"/>
              <a:gd name="connsiteY5588" fmla="*/ 1082894 h 5715909"/>
              <a:gd name="connsiteX5589" fmla="*/ 1981065 w 5355892"/>
              <a:gd name="connsiteY5589" fmla="*/ 973418 h 5715909"/>
              <a:gd name="connsiteX5590" fmla="*/ 1977664 w 5355892"/>
              <a:gd name="connsiteY5590" fmla="*/ 954523 h 5715909"/>
              <a:gd name="connsiteX5591" fmla="*/ 1995271 w 5355892"/>
              <a:gd name="connsiteY5591" fmla="*/ 950755 h 5715909"/>
              <a:gd name="connsiteX5592" fmla="*/ 1988885 w 5355892"/>
              <a:gd name="connsiteY5592" fmla="*/ 1023525 h 5715909"/>
              <a:gd name="connsiteX5593" fmla="*/ 1995179 w 5355892"/>
              <a:gd name="connsiteY5593" fmla="*/ 1021856 h 5715909"/>
              <a:gd name="connsiteX5594" fmla="*/ 1974247 w 5355892"/>
              <a:gd name="connsiteY5594" fmla="*/ 1068792 h 5715909"/>
              <a:gd name="connsiteX5595" fmla="*/ 1953146 w 5355892"/>
              <a:gd name="connsiteY5595" fmla="*/ 1124770 h 5715909"/>
              <a:gd name="connsiteX5596" fmla="*/ 1952634 w 5355892"/>
              <a:gd name="connsiteY5596" fmla="*/ 1151897 h 5715909"/>
              <a:gd name="connsiteX5597" fmla="*/ 1961395 w 5355892"/>
              <a:gd name="connsiteY5597" fmla="*/ 1152272 h 5715909"/>
              <a:gd name="connsiteX5598" fmla="*/ 1963761 w 5355892"/>
              <a:gd name="connsiteY5598" fmla="*/ 1292001 h 5715909"/>
              <a:gd name="connsiteX5599" fmla="*/ 1982731 w 5355892"/>
              <a:gd name="connsiteY5599" fmla="*/ 1282473 h 5715909"/>
              <a:gd name="connsiteX5600" fmla="*/ 1974826 w 5355892"/>
              <a:gd name="connsiteY5600" fmla="*/ 1236886 h 5715909"/>
              <a:gd name="connsiteX5601" fmla="*/ 1977042 w 5355892"/>
              <a:gd name="connsiteY5601" fmla="*/ 1185912 h 5715909"/>
              <a:gd name="connsiteX5602" fmla="*/ 1983938 w 5355892"/>
              <a:gd name="connsiteY5602" fmla="*/ 1152599 h 5715909"/>
              <a:gd name="connsiteX5603" fmla="*/ 1986582 w 5355892"/>
              <a:gd name="connsiteY5603" fmla="*/ 1079019 h 5715909"/>
              <a:gd name="connsiteX5604" fmla="*/ 2010407 w 5355892"/>
              <a:gd name="connsiteY5604" fmla="*/ 1011521 h 5715909"/>
              <a:gd name="connsiteX5605" fmla="*/ 1988947 w 5355892"/>
              <a:gd name="connsiteY5605" fmla="*/ 1218745 h 5715909"/>
              <a:gd name="connsiteX5606" fmla="*/ 1984180 w 5355892"/>
              <a:gd name="connsiteY5606" fmla="*/ 1272193 h 5715909"/>
              <a:gd name="connsiteX5607" fmla="*/ 1989027 w 5355892"/>
              <a:gd name="connsiteY5607" fmla="*/ 1280805 h 5715909"/>
              <a:gd name="connsiteX5608" fmla="*/ 1988511 w 5355892"/>
              <a:gd name="connsiteY5608" fmla="*/ 1324577 h 5715909"/>
              <a:gd name="connsiteX5609" fmla="*/ 1983005 w 5355892"/>
              <a:gd name="connsiteY5609" fmla="*/ 1362807 h 5715909"/>
              <a:gd name="connsiteX5610" fmla="*/ 1986727 w 5355892"/>
              <a:gd name="connsiteY5610" fmla="*/ 1357702 h 5715909"/>
              <a:gd name="connsiteX5611" fmla="*/ 1995514 w 5355892"/>
              <a:gd name="connsiteY5611" fmla="*/ 1336070 h 5715909"/>
              <a:gd name="connsiteX5612" fmla="*/ 2009293 w 5355892"/>
              <a:gd name="connsiteY5612" fmla="*/ 1336016 h 5715909"/>
              <a:gd name="connsiteX5613" fmla="*/ 2012252 w 5355892"/>
              <a:gd name="connsiteY5613" fmla="*/ 1328710 h 5715909"/>
              <a:gd name="connsiteX5614" fmla="*/ 2019054 w 5355892"/>
              <a:gd name="connsiteY5614" fmla="*/ 1328483 h 5715909"/>
              <a:gd name="connsiteX5615" fmla="*/ 2016982 w 5355892"/>
              <a:gd name="connsiteY5615" fmla="*/ 1313529 h 5715909"/>
              <a:gd name="connsiteX5616" fmla="*/ 2037602 w 5355892"/>
              <a:gd name="connsiteY5616" fmla="*/ 1229240 h 5715909"/>
              <a:gd name="connsiteX5617" fmla="*/ 2052661 w 5355892"/>
              <a:gd name="connsiteY5617" fmla="*/ 1227948 h 5715909"/>
              <a:gd name="connsiteX5618" fmla="*/ 2055467 w 5355892"/>
              <a:gd name="connsiteY5618" fmla="*/ 1211910 h 5715909"/>
              <a:gd name="connsiteX5619" fmla="*/ 2042202 w 5355892"/>
              <a:gd name="connsiteY5619" fmla="*/ 1184836 h 5715909"/>
              <a:gd name="connsiteX5620" fmla="*/ 2076827 w 5355892"/>
              <a:gd name="connsiteY5620" fmla="*/ 1142366 h 5715909"/>
              <a:gd name="connsiteX5621" fmla="*/ 2081500 w 5355892"/>
              <a:gd name="connsiteY5621" fmla="*/ 1160021 h 5715909"/>
              <a:gd name="connsiteX5622" fmla="*/ 2096729 w 5355892"/>
              <a:gd name="connsiteY5622" fmla="*/ 1149687 h 5715909"/>
              <a:gd name="connsiteX5623" fmla="*/ 2088054 w 5355892"/>
              <a:gd name="connsiteY5623" fmla="*/ 1144789 h 5715909"/>
              <a:gd name="connsiteX5624" fmla="*/ 2141065 w 5355892"/>
              <a:gd name="connsiteY5624" fmla="*/ 991281 h 5715909"/>
              <a:gd name="connsiteX5625" fmla="*/ 2118852 w 5355892"/>
              <a:gd name="connsiteY5625" fmla="*/ 1106035 h 5715909"/>
              <a:gd name="connsiteX5626" fmla="*/ 2112293 w 5355892"/>
              <a:gd name="connsiteY5626" fmla="*/ 1187847 h 5715909"/>
              <a:gd name="connsiteX5627" fmla="*/ 2121654 w 5355892"/>
              <a:gd name="connsiteY5627" fmla="*/ 1156576 h 5715909"/>
              <a:gd name="connsiteX5628" fmla="*/ 2146246 w 5355892"/>
              <a:gd name="connsiteY5628" fmla="*/ 1048388 h 5715909"/>
              <a:gd name="connsiteX5629" fmla="*/ 2157989 w 5355892"/>
              <a:gd name="connsiteY5629" fmla="*/ 1023683 h 5715909"/>
              <a:gd name="connsiteX5630" fmla="*/ 2174492 w 5355892"/>
              <a:gd name="connsiteY5630" fmla="*/ 1012111 h 5715909"/>
              <a:gd name="connsiteX5631" fmla="*/ 2156707 w 5355892"/>
              <a:gd name="connsiteY5631" fmla="*/ 1091502 h 5715909"/>
              <a:gd name="connsiteX5632" fmla="*/ 2147602 w 5355892"/>
              <a:gd name="connsiteY5632" fmla="*/ 1109210 h 5715909"/>
              <a:gd name="connsiteX5633" fmla="*/ 2165126 w 5355892"/>
              <a:gd name="connsiteY5633" fmla="*/ 1109964 h 5715909"/>
              <a:gd name="connsiteX5634" fmla="*/ 2165382 w 5355892"/>
              <a:gd name="connsiteY5634" fmla="*/ 1096399 h 5715909"/>
              <a:gd name="connsiteX5635" fmla="*/ 2175505 w 5355892"/>
              <a:gd name="connsiteY5635" fmla="*/ 1091017 h 5715909"/>
              <a:gd name="connsiteX5636" fmla="*/ 2186477 w 5355892"/>
              <a:gd name="connsiteY5636" fmla="*/ 1107000 h 5715909"/>
              <a:gd name="connsiteX5637" fmla="*/ 2191581 w 5355892"/>
              <a:gd name="connsiteY5637" fmla="*/ 1102050 h 5715909"/>
              <a:gd name="connsiteX5638" fmla="*/ 2178057 w 5355892"/>
              <a:gd name="connsiteY5638" fmla="*/ 1088541 h 5715909"/>
              <a:gd name="connsiteX5639" fmla="*/ 2184524 w 5355892"/>
              <a:gd name="connsiteY5639" fmla="*/ 1077828 h 5715909"/>
              <a:gd name="connsiteX5640" fmla="*/ 2204856 w 5355892"/>
              <a:gd name="connsiteY5640" fmla="*/ 1062543 h 5715909"/>
              <a:gd name="connsiteX5641" fmla="*/ 2189710 w 5355892"/>
              <a:gd name="connsiteY5641" fmla="*/ 1068356 h 5715909"/>
              <a:gd name="connsiteX5642" fmla="*/ 2177381 w 5355892"/>
              <a:gd name="connsiteY5642" fmla="*/ 1058130 h 5715909"/>
              <a:gd name="connsiteX5643" fmla="*/ 2192949 w 5355892"/>
              <a:gd name="connsiteY5643" fmla="*/ 1029711 h 5715909"/>
              <a:gd name="connsiteX5644" fmla="*/ 2214386 w 5355892"/>
              <a:gd name="connsiteY5644" fmla="*/ 1022229 h 5715909"/>
              <a:gd name="connsiteX5645" fmla="*/ 2205538 w 5355892"/>
              <a:gd name="connsiteY5645" fmla="*/ 1026372 h 5715909"/>
              <a:gd name="connsiteX5646" fmla="*/ 2212176 w 5355892"/>
              <a:gd name="connsiteY5646" fmla="*/ 1006620 h 5715909"/>
              <a:gd name="connsiteX5647" fmla="*/ 2228678 w 5355892"/>
              <a:gd name="connsiteY5647" fmla="*/ 995047 h 5715909"/>
              <a:gd name="connsiteX5648" fmla="*/ 2240080 w 5355892"/>
              <a:gd name="connsiteY5648" fmla="*/ 988427 h 5715909"/>
              <a:gd name="connsiteX5649" fmla="*/ 2281683 w 5355892"/>
              <a:gd name="connsiteY5649" fmla="*/ 908120 h 5715909"/>
              <a:gd name="connsiteX5650" fmla="*/ 2295463 w 5355892"/>
              <a:gd name="connsiteY5650" fmla="*/ 908065 h 5715909"/>
              <a:gd name="connsiteX5651" fmla="*/ 2310691 w 5355892"/>
              <a:gd name="connsiteY5651" fmla="*/ 897731 h 5715909"/>
              <a:gd name="connsiteX5652" fmla="*/ 2312308 w 5355892"/>
              <a:gd name="connsiteY5652" fmla="*/ 878408 h 5715909"/>
              <a:gd name="connsiteX5653" fmla="*/ 2336469 w 5355892"/>
              <a:gd name="connsiteY5653" fmla="*/ 859409 h 5715909"/>
              <a:gd name="connsiteX5654" fmla="*/ 2337776 w 5355892"/>
              <a:gd name="connsiteY5654" fmla="*/ 864798 h 5715909"/>
              <a:gd name="connsiteX5655" fmla="*/ 2339565 w 5355892"/>
              <a:gd name="connsiteY5655" fmla="*/ 868322 h 5715909"/>
              <a:gd name="connsiteX5656" fmla="*/ 2347825 w 5355892"/>
              <a:gd name="connsiteY5656" fmla="*/ 857376 h 5715909"/>
              <a:gd name="connsiteX5657" fmla="*/ 2343363 w 5355892"/>
              <a:gd name="connsiteY5657" fmla="*/ 853950 h 5715909"/>
              <a:gd name="connsiteX5658" fmla="*/ 2341651 w 5355892"/>
              <a:gd name="connsiteY5658" fmla="*/ 854488 h 5715909"/>
              <a:gd name="connsiteX5659" fmla="*/ 2339086 w 5355892"/>
              <a:gd name="connsiteY5659" fmla="*/ 851209 h 5715909"/>
              <a:gd name="connsiteX5660" fmla="*/ 2342521 w 5355892"/>
              <a:gd name="connsiteY5660" fmla="*/ 848984 h 5715909"/>
              <a:gd name="connsiteX5661" fmla="*/ 2343409 w 5355892"/>
              <a:gd name="connsiteY5661" fmla="*/ 848155 h 5715909"/>
              <a:gd name="connsiteX5662" fmla="*/ 2338429 w 5355892"/>
              <a:gd name="connsiteY5662" fmla="*/ 843100 h 5715909"/>
              <a:gd name="connsiteX5663" fmla="*/ 2358264 w 5355892"/>
              <a:gd name="connsiteY5663" fmla="*/ 842821 h 5715909"/>
              <a:gd name="connsiteX5664" fmla="*/ 2363268 w 5355892"/>
              <a:gd name="connsiteY5664" fmla="*/ 832990 h 5715909"/>
              <a:gd name="connsiteX5665" fmla="*/ 2364625 w 5355892"/>
              <a:gd name="connsiteY5665" fmla="*/ 831679 h 5715909"/>
              <a:gd name="connsiteX5666" fmla="*/ 2367871 w 5355892"/>
              <a:gd name="connsiteY5666" fmla="*/ 819605 h 5715909"/>
              <a:gd name="connsiteX5667" fmla="*/ 2380355 w 5355892"/>
              <a:gd name="connsiteY5667" fmla="*/ 812075 h 5715909"/>
              <a:gd name="connsiteX5668" fmla="*/ 2380603 w 5355892"/>
              <a:gd name="connsiteY5668" fmla="*/ 806243 h 5715909"/>
              <a:gd name="connsiteX5669" fmla="*/ 2389471 w 5355892"/>
              <a:gd name="connsiteY5669" fmla="*/ 802122 h 5715909"/>
              <a:gd name="connsiteX5670" fmla="*/ 2383935 w 5355892"/>
              <a:gd name="connsiteY5670" fmla="*/ 791921 h 5715909"/>
              <a:gd name="connsiteX5671" fmla="*/ 2372353 w 5355892"/>
              <a:gd name="connsiteY5671" fmla="*/ 799222 h 5715909"/>
              <a:gd name="connsiteX5672" fmla="*/ 2383882 w 5355892"/>
              <a:gd name="connsiteY5672" fmla="*/ 783641 h 5715909"/>
              <a:gd name="connsiteX5673" fmla="*/ 2393519 w 5355892"/>
              <a:gd name="connsiteY5673" fmla="*/ 793216 h 5715909"/>
              <a:gd name="connsiteX5674" fmla="*/ 2406432 w 5355892"/>
              <a:gd name="connsiteY5674" fmla="*/ 780185 h 5715909"/>
              <a:gd name="connsiteX5675" fmla="*/ 2393414 w 5355892"/>
              <a:gd name="connsiteY5675" fmla="*/ 776656 h 5715909"/>
              <a:gd name="connsiteX5676" fmla="*/ 2405713 w 5355892"/>
              <a:gd name="connsiteY5676" fmla="*/ 774770 h 5715909"/>
              <a:gd name="connsiteX5677" fmla="*/ 2434206 w 5355892"/>
              <a:gd name="connsiteY5677" fmla="*/ 737250 h 5715909"/>
              <a:gd name="connsiteX5678" fmla="*/ 2458036 w 5355892"/>
              <a:gd name="connsiteY5678" fmla="*/ 719785 h 5715909"/>
              <a:gd name="connsiteX5679" fmla="*/ 2494114 w 5355892"/>
              <a:gd name="connsiteY5679" fmla="*/ 692153 h 5715909"/>
              <a:gd name="connsiteX5680" fmla="*/ 2502427 w 5355892"/>
              <a:gd name="connsiteY5680" fmla="*/ 683996 h 5715909"/>
              <a:gd name="connsiteX5681" fmla="*/ 2494913 w 5355892"/>
              <a:gd name="connsiteY5681" fmla="*/ 675379 h 5715909"/>
              <a:gd name="connsiteX5682" fmla="*/ 2496909 w 5355892"/>
              <a:gd name="connsiteY5682" fmla="*/ 666784 h 5715909"/>
              <a:gd name="connsiteX5683" fmla="*/ 2503547 w 5355892"/>
              <a:gd name="connsiteY5683" fmla="*/ 661623 h 5715909"/>
              <a:gd name="connsiteX5684" fmla="*/ 2510460 w 5355892"/>
              <a:gd name="connsiteY5684" fmla="*/ 657612 h 5715909"/>
              <a:gd name="connsiteX5685" fmla="*/ 2510304 w 5355892"/>
              <a:gd name="connsiteY5685" fmla="*/ 656518 h 5715909"/>
              <a:gd name="connsiteX5686" fmla="*/ 2513045 w 5355892"/>
              <a:gd name="connsiteY5686" fmla="*/ 655988 h 5715909"/>
              <a:gd name="connsiteX5687" fmla="*/ 2509068 w 5355892"/>
              <a:gd name="connsiteY5687" fmla="*/ 655942 h 5715909"/>
              <a:gd name="connsiteX5688" fmla="*/ 2504341 w 5355892"/>
              <a:gd name="connsiteY5688" fmla="*/ 651832 h 5715909"/>
              <a:gd name="connsiteX5689" fmla="*/ 2501572 w 5355892"/>
              <a:gd name="connsiteY5689" fmla="*/ 646731 h 5715909"/>
              <a:gd name="connsiteX5690" fmla="*/ 2535494 w 5355892"/>
              <a:gd name="connsiteY5690" fmla="*/ 602855 h 5715909"/>
              <a:gd name="connsiteX5691" fmla="*/ 2529293 w 5355892"/>
              <a:gd name="connsiteY5691" fmla="*/ 595518 h 5715909"/>
              <a:gd name="connsiteX5692" fmla="*/ 2557679 w 5355892"/>
              <a:gd name="connsiteY5692" fmla="*/ 541438 h 5715909"/>
              <a:gd name="connsiteX5693" fmla="*/ 2635618 w 5355892"/>
              <a:gd name="connsiteY5693" fmla="*/ 427272 h 5715909"/>
              <a:gd name="connsiteX5694" fmla="*/ 2624597 w 5355892"/>
              <a:gd name="connsiteY5694" fmla="*/ 415150 h 5715909"/>
              <a:gd name="connsiteX5695" fmla="*/ 2644433 w 5355892"/>
              <a:gd name="connsiteY5695" fmla="*/ 414870 h 5715909"/>
              <a:gd name="connsiteX5696" fmla="*/ 2666773 w 5355892"/>
              <a:gd name="connsiteY5696" fmla="*/ 378294 h 5715909"/>
              <a:gd name="connsiteX5697" fmla="*/ 2675641 w 5355892"/>
              <a:gd name="connsiteY5697" fmla="*/ 374173 h 5715909"/>
              <a:gd name="connsiteX5698" fmla="*/ 2670103 w 5355892"/>
              <a:gd name="connsiteY5698" fmla="*/ 363971 h 5715909"/>
              <a:gd name="connsiteX5699" fmla="*/ 2658521 w 5355892"/>
              <a:gd name="connsiteY5699" fmla="*/ 371273 h 5715909"/>
              <a:gd name="connsiteX5700" fmla="*/ 2670051 w 5355892"/>
              <a:gd name="connsiteY5700" fmla="*/ 355691 h 5715909"/>
              <a:gd name="connsiteX5701" fmla="*/ 2679688 w 5355892"/>
              <a:gd name="connsiteY5701" fmla="*/ 365266 h 5715909"/>
              <a:gd name="connsiteX5702" fmla="*/ 2692600 w 5355892"/>
              <a:gd name="connsiteY5702" fmla="*/ 352235 h 5715909"/>
              <a:gd name="connsiteX5703" fmla="*/ 2679585 w 5355892"/>
              <a:gd name="connsiteY5703" fmla="*/ 348705 h 5715909"/>
              <a:gd name="connsiteX5704" fmla="*/ 2691882 w 5355892"/>
              <a:gd name="connsiteY5704" fmla="*/ 346819 h 5715909"/>
              <a:gd name="connsiteX5705" fmla="*/ 2720375 w 5355892"/>
              <a:gd name="connsiteY5705" fmla="*/ 309299 h 5715909"/>
              <a:gd name="connsiteX5706" fmla="*/ 2744206 w 5355892"/>
              <a:gd name="connsiteY5706" fmla="*/ 291833 h 5715909"/>
              <a:gd name="connsiteX5707" fmla="*/ 2780283 w 5355892"/>
              <a:gd name="connsiteY5707" fmla="*/ 264202 h 5715909"/>
              <a:gd name="connsiteX5708" fmla="*/ 2796473 w 5355892"/>
              <a:gd name="connsiteY5708" fmla="*/ 228567 h 5715909"/>
              <a:gd name="connsiteX5709" fmla="*/ 2867402 w 5355892"/>
              <a:gd name="connsiteY5709" fmla="*/ 195592 h 5715909"/>
              <a:gd name="connsiteX5710" fmla="*/ 2866633 w 5355892"/>
              <a:gd name="connsiteY5710" fmla="*/ 181898 h 5715909"/>
              <a:gd name="connsiteX5711" fmla="*/ 2946375 w 5355892"/>
              <a:gd name="connsiteY5711" fmla="*/ 136520 h 5715909"/>
              <a:gd name="connsiteX5712" fmla="*/ 2956731 w 5355892"/>
              <a:gd name="connsiteY5712" fmla="*/ 151511 h 5715909"/>
              <a:gd name="connsiteX5713" fmla="*/ 2958676 w 5355892"/>
              <a:gd name="connsiteY5713" fmla="*/ 134636 h 5715909"/>
              <a:gd name="connsiteX5714" fmla="*/ 2989374 w 5355892"/>
              <a:gd name="connsiteY5714" fmla="*/ 121643 h 5715909"/>
              <a:gd name="connsiteX5715" fmla="*/ 3094934 w 5355892"/>
              <a:gd name="connsiteY5715" fmla="*/ 102697 h 5715909"/>
              <a:gd name="connsiteX5716" fmla="*/ 3094196 w 5355892"/>
              <a:gd name="connsiteY5716" fmla="*/ 107862 h 5715909"/>
              <a:gd name="connsiteX5717" fmla="*/ 3090937 w 5355892"/>
              <a:gd name="connsiteY5717" fmla="*/ 111494 h 5715909"/>
              <a:gd name="connsiteX5718" fmla="*/ 3068498 w 5355892"/>
              <a:gd name="connsiteY5718" fmla="*/ 131694 h 5715909"/>
              <a:gd name="connsiteX5719" fmla="*/ 3031613 w 5355892"/>
              <a:gd name="connsiteY5719" fmla="*/ 137347 h 5715909"/>
              <a:gd name="connsiteX5720" fmla="*/ 3028845 w 5355892"/>
              <a:gd name="connsiteY5720" fmla="*/ 133269 h 5715909"/>
              <a:gd name="connsiteX5721" fmla="*/ 3032273 w 5355892"/>
              <a:gd name="connsiteY5721" fmla="*/ 134475 h 5715909"/>
              <a:gd name="connsiteX5722" fmla="*/ 3094934 w 5355892"/>
              <a:gd name="connsiteY5722" fmla="*/ 102697 h 5715909"/>
              <a:gd name="connsiteX5723" fmla="*/ 3086623 w 5355892"/>
              <a:gd name="connsiteY5723" fmla="*/ 70943 h 5715909"/>
              <a:gd name="connsiteX5724" fmla="*/ 3077737 w 5355892"/>
              <a:gd name="connsiteY5724" fmla="*/ 99696 h 5715909"/>
              <a:gd name="connsiteX5725" fmla="*/ 3064718 w 5355892"/>
              <a:gd name="connsiteY5725" fmla="*/ 104431 h 5715909"/>
              <a:gd name="connsiteX5726" fmla="*/ 3066769 w 5355892"/>
              <a:gd name="connsiteY5726" fmla="*/ 95901 h 5715909"/>
              <a:gd name="connsiteX5727" fmla="*/ 3042099 w 5355892"/>
              <a:gd name="connsiteY5727" fmla="*/ 99682 h 5715909"/>
              <a:gd name="connsiteX5728" fmla="*/ 3030468 w 5355892"/>
              <a:gd name="connsiteY5728" fmla="*/ 123379 h 5715909"/>
              <a:gd name="connsiteX5729" fmla="*/ 3022925 w 5355892"/>
              <a:gd name="connsiteY5729" fmla="*/ 113578 h 5715909"/>
              <a:gd name="connsiteX5730" fmla="*/ 3016079 w 5355892"/>
              <a:gd name="connsiteY5730" fmla="*/ 125585 h 5715909"/>
              <a:gd name="connsiteX5731" fmla="*/ 3007851 w 5355892"/>
              <a:gd name="connsiteY5731" fmla="*/ 118628 h 5715909"/>
              <a:gd name="connsiteX5732" fmla="*/ 3009919 w 5355892"/>
              <a:gd name="connsiteY5732" fmla="*/ 134746 h 5715909"/>
              <a:gd name="connsiteX5733" fmla="*/ 2992778 w 5355892"/>
              <a:gd name="connsiteY5733" fmla="*/ 123678 h 5715909"/>
              <a:gd name="connsiteX5734" fmla="*/ 2989344 w 5355892"/>
              <a:gd name="connsiteY5734" fmla="*/ 113247 h 5715909"/>
              <a:gd name="connsiteX5735" fmla="*/ 3086623 w 5355892"/>
              <a:gd name="connsiteY5735" fmla="*/ 70943 h 5715909"/>
              <a:gd name="connsiteX5736" fmla="*/ 3114494 w 5355892"/>
              <a:gd name="connsiteY5736" fmla="*/ 57663 h 5715909"/>
              <a:gd name="connsiteX5737" fmla="*/ 3116035 w 5355892"/>
              <a:gd name="connsiteY5737" fmla="*/ 65253 h 5715909"/>
              <a:gd name="connsiteX5738" fmla="*/ 3111265 w 5355892"/>
              <a:gd name="connsiteY5738" fmla="*/ 71233 h 5715909"/>
              <a:gd name="connsiteX5739" fmla="*/ 3094603 w 5355892"/>
              <a:gd name="connsiteY5739" fmla="*/ 66218 h 5715909"/>
              <a:gd name="connsiteX5740" fmla="*/ 3114494 w 5355892"/>
              <a:gd name="connsiteY5740" fmla="*/ 57663 h 5715909"/>
              <a:gd name="connsiteX5741" fmla="*/ 3208045 w 5355892"/>
              <a:gd name="connsiteY5741" fmla="*/ 45041 h 5715909"/>
              <a:gd name="connsiteX5742" fmla="*/ 3221020 w 5355892"/>
              <a:gd name="connsiteY5742" fmla="*/ 49588 h 5715909"/>
              <a:gd name="connsiteX5743" fmla="*/ 3206063 w 5355892"/>
              <a:gd name="connsiteY5743" fmla="*/ 54634 h 5715909"/>
              <a:gd name="connsiteX5744" fmla="*/ 3197177 w 5355892"/>
              <a:gd name="connsiteY5744" fmla="*/ 50491 h 5715909"/>
              <a:gd name="connsiteX5745" fmla="*/ 3208045 w 5355892"/>
              <a:gd name="connsiteY5745" fmla="*/ 45041 h 5715909"/>
              <a:gd name="connsiteX5746" fmla="*/ 3251687 w 5355892"/>
              <a:gd name="connsiteY5746" fmla="*/ 31376 h 5715909"/>
              <a:gd name="connsiteX5747" fmla="*/ 3252170 w 5355892"/>
              <a:gd name="connsiteY5747" fmla="*/ 37495 h 5715909"/>
              <a:gd name="connsiteX5748" fmla="*/ 3247439 w 5355892"/>
              <a:gd name="connsiteY5748" fmla="*/ 40286 h 5715909"/>
              <a:gd name="connsiteX5749" fmla="*/ 3245922 w 5355892"/>
              <a:gd name="connsiteY5749" fmla="*/ 32260 h 5715909"/>
              <a:gd name="connsiteX5750" fmla="*/ 3251687 w 5355892"/>
              <a:gd name="connsiteY5750" fmla="*/ 31376 h 5715909"/>
              <a:gd name="connsiteX5751" fmla="*/ 3227453 w 5355892"/>
              <a:gd name="connsiteY5751" fmla="*/ 24082 h 5715909"/>
              <a:gd name="connsiteX5752" fmla="*/ 3171217 w 5355892"/>
              <a:gd name="connsiteY5752" fmla="*/ 51970 h 5715909"/>
              <a:gd name="connsiteX5753" fmla="*/ 3163700 w 5355892"/>
              <a:gd name="connsiteY5753" fmla="*/ 66883 h 5715909"/>
              <a:gd name="connsiteX5754" fmla="*/ 3164380 w 5355892"/>
              <a:gd name="connsiteY5754" fmla="*/ 64028 h 5715909"/>
              <a:gd name="connsiteX5755" fmla="*/ 3150608 w 5355892"/>
              <a:gd name="connsiteY5755" fmla="*/ 46872 h 5715909"/>
              <a:gd name="connsiteX5756" fmla="*/ 3227453 w 5355892"/>
              <a:gd name="connsiteY5756" fmla="*/ 24082 h 5715909"/>
              <a:gd name="connsiteX5757" fmla="*/ 3353230 w 5355892"/>
              <a:gd name="connsiteY5757" fmla="*/ 296 h 5715909"/>
              <a:gd name="connsiteX5758" fmla="*/ 3370292 w 5355892"/>
              <a:gd name="connsiteY5758" fmla="*/ 4835 h 5715909"/>
              <a:gd name="connsiteX5759" fmla="*/ 3357083 w 5355892"/>
              <a:gd name="connsiteY5759" fmla="*/ 9464 h 5715909"/>
              <a:gd name="connsiteX5760" fmla="*/ 3342034 w 5355892"/>
              <a:gd name="connsiteY5760" fmla="*/ 6567 h 5715909"/>
              <a:gd name="connsiteX5761" fmla="*/ 3353230 w 5355892"/>
              <a:gd name="connsiteY5761" fmla="*/ 296 h 571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Lst>
            <a:rect l="l" t="t" r="r" b="b"/>
            <a:pathLst>
              <a:path w="5355892" h="5715909">
                <a:moveTo>
                  <a:pt x="933059" y="5440396"/>
                </a:moveTo>
                <a:lnTo>
                  <a:pt x="937759" y="5453723"/>
                </a:lnTo>
                <a:cubicBezTo>
                  <a:pt x="943114" y="5460985"/>
                  <a:pt x="950848" y="5467884"/>
                  <a:pt x="959042" y="5471420"/>
                </a:cubicBezTo>
                <a:cubicBezTo>
                  <a:pt x="951451" y="5470520"/>
                  <a:pt x="957315" y="5474635"/>
                  <a:pt x="952657" y="5475798"/>
                </a:cubicBezTo>
                <a:cubicBezTo>
                  <a:pt x="974392" y="5495469"/>
                  <a:pt x="987732" y="5510728"/>
                  <a:pt x="1002680" y="5533022"/>
                </a:cubicBezTo>
                <a:cubicBezTo>
                  <a:pt x="1007741" y="5533620"/>
                  <a:pt x="1006132" y="5526587"/>
                  <a:pt x="1010273" y="5533919"/>
                </a:cubicBezTo>
                <a:cubicBezTo>
                  <a:pt x="1012801" y="5534219"/>
                  <a:pt x="1012399" y="5532461"/>
                  <a:pt x="1014930" y="5532758"/>
                </a:cubicBezTo>
                <a:cubicBezTo>
                  <a:pt x="1012919" y="5523968"/>
                  <a:pt x="1006534" y="5528346"/>
                  <a:pt x="1003198" y="5524531"/>
                </a:cubicBezTo>
                <a:cubicBezTo>
                  <a:pt x="1002799" y="5522772"/>
                  <a:pt x="1001995" y="5519256"/>
                  <a:pt x="1004122" y="5517798"/>
                </a:cubicBezTo>
                <a:cubicBezTo>
                  <a:pt x="1021313" y="5528380"/>
                  <a:pt x="1034253" y="5541883"/>
                  <a:pt x="1047592" y="5557143"/>
                </a:cubicBezTo>
                <a:cubicBezTo>
                  <a:pt x="1057314" y="5556580"/>
                  <a:pt x="1043855" y="5551569"/>
                  <a:pt x="1053977" y="5552765"/>
                </a:cubicBezTo>
                <a:cubicBezTo>
                  <a:pt x="1065188" y="5569484"/>
                  <a:pt x="1080655" y="5583285"/>
                  <a:pt x="1099979" y="5592409"/>
                </a:cubicBezTo>
                <a:cubicBezTo>
                  <a:pt x="1101776" y="5592194"/>
                  <a:pt x="1102708" y="5591555"/>
                  <a:pt x="1103244" y="5590710"/>
                </a:cubicBezTo>
                <a:cubicBezTo>
                  <a:pt x="1103782" y="5589864"/>
                  <a:pt x="1103926" y="5588813"/>
                  <a:pt x="1104149" y="5587770"/>
                </a:cubicBezTo>
                <a:lnTo>
                  <a:pt x="1104338" y="5587632"/>
                </a:lnTo>
                <a:lnTo>
                  <a:pt x="1103214" y="5584597"/>
                </a:lnTo>
                <a:lnTo>
                  <a:pt x="1094766" y="5575722"/>
                </a:lnTo>
                <a:lnTo>
                  <a:pt x="1094788" y="5581748"/>
                </a:lnTo>
                <a:cubicBezTo>
                  <a:pt x="1086912" y="5579068"/>
                  <a:pt x="1087343" y="5570373"/>
                  <a:pt x="1079468" y="5567693"/>
                </a:cubicBezTo>
                <a:cubicBezTo>
                  <a:pt x="1079261" y="5566793"/>
                  <a:pt x="1079600" y="5566287"/>
                  <a:pt x="1080209" y="5565976"/>
                </a:cubicBezTo>
                <a:cubicBezTo>
                  <a:pt x="1081125" y="5565510"/>
                  <a:pt x="1082652" y="5565485"/>
                  <a:pt x="1083873" y="5565239"/>
                </a:cubicBezTo>
                <a:lnTo>
                  <a:pt x="1084072" y="5565016"/>
                </a:lnTo>
                <a:lnTo>
                  <a:pt x="1064119" y="5552191"/>
                </a:lnTo>
                <a:lnTo>
                  <a:pt x="1064093" y="5552170"/>
                </a:lnTo>
                <a:lnTo>
                  <a:pt x="1063239" y="5551990"/>
                </a:lnTo>
                <a:lnTo>
                  <a:pt x="1063386" y="5551606"/>
                </a:lnTo>
                <a:lnTo>
                  <a:pt x="1060354" y="5549181"/>
                </a:lnTo>
                <a:lnTo>
                  <a:pt x="1060382" y="5546660"/>
                </a:lnTo>
                <a:lnTo>
                  <a:pt x="1055348" y="5543918"/>
                </a:lnTo>
                <a:lnTo>
                  <a:pt x="1049858" y="5543665"/>
                </a:lnTo>
                <a:lnTo>
                  <a:pt x="1046536" y="5539114"/>
                </a:lnTo>
                <a:lnTo>
                  <a:pt x="1043297" y="5537347"/>
                </a:lnTo>
                <a:lnTo>
                  <a:pt x="1031201" y="5524683"/>
                </a:lnTo>
                <a:lnTo>
                  <a:pt x="1022257" y="5519878"/>
                </a:lnTo>
                <a:cubicBezTo>
                  <a:pt x="1004780" y="5497286"/>
                  <a:pt x="960788" y="5466433"/>
                  <a:pt x="943712" y="5445598"/>
                </a:cubicBezTo>
                <a:close/>
                <a:moveTo>
                  <a:pt x="907222" y="5398012"/>
                </a:moveTo>
                <a:cubicBezTo>
                  <a:pt x="903867" y="5395659"/>
                  <a:pt x="902765" y="5396997"/>
                  <a:pt x="901358" y="5398543"/>
                </a:cubicBezTo>
                <a:lnTo>
                  <a:pt x="897450" y="5399447"/>
                </a:lnTo>
                <a:lnTo>
                  <a:pt x="912756" y="5419766"/>
                </a:lnTo>
                <a:cubicBezTo>
                  <a:pt x="911834" y="5426499"/>
                  <a:pt x="917698" y="5430613"/>
                  <a:pt x="923564" y="5434727"/>
                </a:cubicBezTo>
                <a:lnTo>
                  <a:pt x="927997" y="5434196"/>
                </a:lnTo>
                <a:lnTo>
                  <a:pt x="924104" y="5424467"/>
                </a:lnTo>
                <a:cubicBezTo>
                  <a:pt x="915709" y="5420055"/>
                  <a:pt x="904382" y="5413585"/>
                  <a:pt x="899034" y="5400979"/>
                </a:cubicBezTo>
                <a:cubicBezTo>
                  <a:pt x="902631" y="5400549"/>
                  <a:pt x="905160" y="5400848"/>
                  <a:pt x="906908" y="5400412"/>
                </a:cubicBezTo>
                <a:lnTo>
                  <a:pt x="907965" y="5398755"/>
                </a:lnTo>
                <a:close/>
                <a:moveTo>
                  <a:pt x="881469" y="5378229"/>
                </a:moveTo>
                <a:lnTo>
                  <a:pt x="887624" y="5386402"/>
                </a:lnTo>
                <a:lnTo>
                  <a:pt x="889148" y="5379284"/>
                </a:lnTo>
                <a:close/>
                <a:moveTo>
                  <a:pt x="847205" y="5348770"/>
                </a:moveTo>
                <a:lnTo>
                  <a:pt x="846355" y="5350316"/>
                </a:lnTo>
                <a:cubicBezTo>
                  <a:pt x="848374" y="5355606"/>
                  <a:pt x="861367" y="5361951"/>
                  <a:pt x="858477" y="5365458"/>
                </a:cubicBezTo>
                <a:lnTo>
                  <a:pt x="862687" y="5365368"/>
                </a:lnTo>
                <a:lnTo>
                  <a:pt x="859419" y="5356958"/>
                </a:lnTo>
                <a:cubicBezTo>
                  <a:pt x="857351" y="5353292"/>
                  <a:pt x="853353" y="5351963"/>
                  <a:pt x="849672" y="5350675"/>
                </a:cubicBezTo>
                <a:close/>
                <a:moveTo>
                  <a:pt x="567197" y="5243821"/>
                </a:moveTo>
                <a:cubicBezTo>
                  <a:pt x="575994" y="5249992"/>
                  <a:pt x="575876" y="5260243"/>
                  <a:pt x="589453" y="5255002"/>
                </a:cubicBezTo>
                <a:cubicBezTo>
                  <a:pt x="591060" y="5262036"/>
                  <a:pt x="588932" y="5263493"/>
                  <a:pt x="597728" y="5269666"/>
                </a:cubicBezTo>
                <a:cubicBezTo>
                  <a:pt x="609175" y="5265885"/>
                  <a:pt x="606244" y="5263828"/>
                  <a:pt x="618494" y="5263564"/>
                </a:cubicBezTo>
                <a:cubicBezTo>
                  <a:pt x="622230" y="5269137"/>
                  <a:pt x="643565" y="5287052"/>
                  <a:pt x="632520" y="5292590"/>
                </a:cubicBezTo>
                <a:cubicBezTo>
                  <a:pt x="650921" y="5308449"/>
                  <a:pt x="653502" y="5341255"/>
                  <a:pt x="675755" y="5352437"/>
                </a:cubicBezTo>
                <a:cubicBezTo>
                  <a:pt x="667243" y="5358273"/>
                  <a:pt x="686966" y="5369156"/>
                  <a:pt x="694440" y="5380302"/>
                </a:cubicBezTo>
                <a:cubicBezTo>
                  <a:pt x="698982" y="5389391"/>
                  <a:pt x="696099" y="5419842"/>
                  <a:pt x="728995" y="5423726"/>
                </a:cubicBezTo>
                <a:cubicBezTo>
                  <a:pt x="733134" y="5431057"/>
                  <a:pt x="723934" y="5423128"/>
                  <a:pt x="722609" y="5428106"/>
                </a:cubicBezTo>
                <a:cubicBezTo>
                  <a:pt x="727955" y="5440711"/>
                  <a:pt x="735832" y="5453615"/>
                  <a:pt x="748484" y="5455108"/>
                </a:cubicBezTo>
                <a:cubicBezTo>
                  <a:pt x="745031" y="5461543"/>
                  <a:pt x="752790" y="5484698"/>
                  <a:pt x="773035" y="5487089"/>
                </a:cubicBezTo>
                <a:cubicBezTo>
                  <a:pt x="776539" y="5513162"/>
                  <a:pt x="823224" y="5566572"/>
                  <a:pt x="866931" y="5585418"/>
                </a:cubicBezTo>
                <a:cubicBezTo>
                  <a:pt x="862272" y="5586579"/>
                  <a:pt x="863076" y="5590094"/>
                  <a:pt x="866812" y="5595670"/>
                </a:cubicBezTo>
                <a:cubicBezTo>
                  <a:pt x="871472" y="5594508"/>
                  <a:pt x="862272" y="5586579"/>
                  <a:pt x="872797" y="5589533"/>
                </a:cubicBezTo>
                <a:cubicBezTo>
                  <a:pt x="894414" y="5619456"/>
                  <a:pt x="939209" y="5653826"/>
                  <a:pt x="958295" y="5683450"/>
                </a:cubicBezTo>
                <a:cubicBezTo>
                  <a:pt x="951507" y="5686070"/>
                  <a:pt x="952430" y="5679336"/>
                  <a:pt x="945240" y="5680198"/>
                </a:cubicBezTo>
                <a:cubicBezTo>
                  <a:pt x="950185" y="5691045"/>
                  <a:pt x="966456" y="5708361"/>
                  <a:pt x="980434" y="5704881"/>
                </a:cubicBezTo>
                <a:lnTo>
                  <a:pt x="990073" y="5715909"/>
                </a:lnTo>
                <a:lnTo>
                  <a:pt x="925029" y="5715908"/>
                </a:lnTo>
                <a:lnTo>
                  <a:pt x="891580" y="5682415"/>
                </a:lnTo>
                <a:cubicBezTo>
                  <a:pt x="885714" y="5678300"/>
                  <a:pt x="887726" y="5687090"/>
                  <a:pt x="879730" y="5684436"/>
                </a:cubicBezTo>
                <a:cubicBezTo>
                  <a:pt x="881056" y="5679461"/>
                  <a:pt x="869324" y="5671233"/>
                  <a:pt x="878643" y="5668912"/>
                </a:cubicBezTo>
                <a:cubicBezTo>
                  <a:pt x="864379" y="5660386"/>
                  <a:pt x="853288" y="5633415"/>
                  <a:pt x="840633" y="5631921"/>
                </a:cubicBezTo>
                <a:cubicBezTo>
                  <a:pt x="832640" y="5629267"/>
                  <a:pt x="841959" y="5626946"/>
                  <a:pt x="836093" y="5622832"/>
                </a:cubicBezTo>
                <a:cubicBezTo>
                  <a:pt x="832758" y="5619019"/>
                  <a:pt x="831837" y="5625752"/>
                  <a:pt x="825972" y="5621638"/>
                </a:cubicBezTo>
                <a:cubicBezTo>
                  <a:pt x="834769" y="5627807"/>
                  <a:pt x="831837" y="5625752"/>
                  <a:pt x="833846" y="5634542"/>
                </a:cubicBezTo>
                <a:cubicBezTo>
                  <a:pt x="823724" y="5633344"/>
                  <a:pt x="823844" y="5623096"/>
                  <a:pt x="817576" y="5617225"/>
                </a:cubicBezTo>
                <a:cubicBezTo>
                  <a:pt x="825166" y="5618120"/>
                  <a:pt x="827295" y="5616662"/>
                  <a:pt x="826892" y="5614904"/>
                </a:cubicBezTo>
                <a:cubicBezTo>
                  <a:pt x="822755" y="5607571"/>
                  <a:pt x="815161" y="5606675"/>
                  <a:pt x="813151" y="5597886"/>
                </a:cubicBezTo>
                <a:cubicBezTo>
                  <a:pt x="811023" y="5599343"/>
                  <a:pt x="806365" y="5600506"/>
                  <a:pt x="810100" y="5606078"/>
                </a:cubicBezTo>
                <a:cubicBezTo>
                  <a:pt x="804637" y="5603723"/>
                  <a:pt x="805159" y="5595231"/>
                  <a:pt x="807689" y="5595529"/>
                </a:cubicBezTo>
                <a:cubicBezTo>
                  <a:pt x="788768" y="5588163"/>
                  <a:pt x="794183" y="5558010"/>
                  <a:pt x="768475" y="5553266"/>
                </a:cubicBezTo>
                <a:cubicBezTo>
                  <a:pt x="771524" y="5545072"/>
                  <a:pt x="752722" y="5527455"/>
                  <a:pt x="749789" y="5525398"/>
                </a:cubicBezTo>
                <a:cubicBezTo>
                  <a:pt x="736851" y="5511897"/>
                  <a:pt x="731104" y="5497532"/>
                  <a:pt x="720295" y="5482572"/>
                </a:cubicBezTo>
                <a:cubicBezTo>
                  <a:pt x="713224" y="5473183"/>
                  <a:pt x="701610" y="5454706"/>
                  <a:pt x="683494" y="5450855"/>
                </a:cubicBezTo>
                <a:cubicBezTo>
                  <a:pt x="686662" y="5432414"/>
                  <a:pt x="647331" y="5400398"/>
                  <a:pt x="647164" y="5378141"/>
                </a:cubicBezTo>
                <a:cubicBezTo>
                  <a:pt x="643829" y="5374325"/>
                  <a:pt x="640896" y="5372267"/>
                  <a:pt x="633306" y="5371373"/>
                </a:cubicBezTo>
                <a:cubicBezTo>
                  <a:pt x="626066" y="5339725"/>
                  <a:pt x="601800" y="5319754"/>
                  <a:pt x="584036" y="5285155"/>
                </a:cubicBezTo>
                <a:cubicBezTo>
                  <a:pt x="589099" y="5285753"/>
                  <a:pt x="593757" y="5284592"/>
                  <a:pt x="598818" y="5285190"/>
                </a:cubicBezTo>
                <a:cubicBezTo>
                  <a:pt x="596808" y="5276399"/>
                  <a:pt x="589618" y="5277261"/>
                  <a:pt x="581625" y="5274606"/>
                </a:cubicBezTo>
                <a:cubicBezTo>
                  <a:pt x="580938" y="5260840"/>
                  <a:pt x="567080" y="5254071"/>
                  <a:pt x="567197" y="5243821"/>
                </a:cubicBezTo>
                <a:close/>
                <a:moveTo>
                  <a:pt x="587558" y="5235707"/>
                </a:moveTo>
                <a:cubicBezTo>
                  <a:pt x="592865" y="5238120"/>
                  <a:pt x="598595" y="5242366"/>
                  <a:pt x="602719" y="5249993"/>
                </a:cubicBezTo>
                <a:cubicBezTo>
                  <a:pt x="599014" y="5244201"/>
                  <a:pt x="585951" y="5239089"/>
                  <a:pt x="587558" y="5235707"/>
                </a:cubicBezTo>
                <a:close/>
                <a:moveTo>
                  <a:pt x="581422" y="5221238"/>
                </a:moveTo>
                <a:cubicBezTo>
                  <a:pt x="581826" y="5223005"/>
                  <a:pt x="581826" y="5223005"/>
                  <a:pt x="582230" y="5224769"/>
                </a:cubicBezTo>
                <a:cubicBezTo>
                  <a:pt x="584827" y="5225077"/>
                  <a:pt x="584827" y="5225077"/>
                  <a:pt x="584423" y="5223310"/>
                </a:cubicBezTo>
                <a:cubicBezTo>
                  <a:pt x="587022" y="5223616"/>
                  <a:pt x="587123" y="5224059"/>
                  <a:pt x="586999" y="5224903"/>
                </a:cubicBezTo>
                <a:cubicBezTo>
                  <a:pt x="586877" y="5225748"/>
                  <a:pt x="586530" y="5226996"/>
                  <a:pt x="588234" y="5228915"/>
                </a:cubicBezTo>
                <a:cubicBezTo>
                  <a:pt x="585635" y="5228607"/>
                  <a:pt x="583038" y="5228302"/>
                  <a:pt x="580440" y="5227994"/>
                </a:cubicBezTo>
                <a:cubicBezTo>
                  <a:pt x="579835" y="5225346"/>
                  <a:pt x="576307" y="5222353"/>
                  <a:pt x="577867" y="5221409"/>
                </a:cubicBezTo>
                <a:cubicBezTo>
                  <a:pt x="578388" y="5221095"/>
                  <a:pt x="579473" y="5221008"/>
                  <a:pt x="581422" y="5221238"/>
                </a:cubicBezTo>
                <a:close/>
                <a:moveTo>
                  <a:pt x="709350" y="5215026"/>
                </a:moveTo>
                <a:lnTo>
                  <a:pt x="744219" y="5274988"/>
                </a:lnTo>
                <a:cubicBezTo>
                  <a:pt x="751812" y="5275885"/>
                  <a:pt x="755547" y="5281458"/>
                  <a:pt x="765267" y="5280896"/>
                </a:cubicBezTo>
                <a:cubicBezTo>
                  <a:pt x="767064" y="5280680"/>
                  <a:pt x="767571" y="5280206"/>
                  <a:pt x="767388" y="5279569"/>
                </a:cubicBezTo>
                <a:cubicBezTo>
                  <a:pt x="767203" y="5278933"/>
                  <a:pt x="766328" y="5278133"/>
                  <a:pt x="765361" y="5277271"/>
                </a:cubicBezTo>
                <a:lnTo>
                  <a:pt x="765087" y="5276600"/>
                </a:lnTo>
                <a:lnTo>
                  <a:pt x="739311" y="5251684"/>
                </a:lnTo>
                <a:cubicBezTo>
                  <a:pt x="727511" y="5240455"/>
                  <a:pt x="716874" y="5228933"/>
                  <a:pt x="711527" y="5216327"/>
                </a:cubicBezTo>
                <a:close/>
                <a:moveTo>
                  <a:pt x="681264" y="5193667"/>
                </a:moveTo>
                <a:cubicBezTo>
                  <a:pt x="686727" y="5196097"/>
                  <a:pt x="685465" y="5201305"/>
                  <a:pt x="686304" y="5204973"/>
                </a:cubicBezTo>
                <a:cubicBezTo>
                  <a:pt x="679160" y="5205914"/>
                  <a:pt x="681685" y="5195501"/>
                  <a:pt x="677063" y="5196741"/>
                </a:cubicBezTo>
                <a:cubicBezTo>
                  <a:pt x="676852" y="5195822"/>
                  <a:pt x="677273" y="5194980"/>
                  <a:pt x="678062" y="5194403"/>
                </a:cubicBezTo>
                <a:cubicBezTo>
                  <a:pt x="678849" y="5193829"/>
                  <a:pt x="680005" y="5193518"/>
                  <a:pt x="681264" y="5193667"/>
                </a:cubicBezTo>
                <a:close/>
                <a:moveTo>
                  <a:pt x="644902" y="5176252"/>
                </a:moveTo>
                <a:cubicBezTo>
                  <a:pt x="652439" y="5187367"/>
                  <a:pt x="653478" y="5202824"/>
                  <a:pt x="663344" y="5202285"/>
                </a:cubicBezTo>
                <a:cubicBezTo>
                  <a:pt x="665270" y="5202513"/>
                  <a:pt x="667329" y="5209464"/>
                  <a:pt x="666242" y="5213409"/>
                </a:cubicBezTo>
                <a:cubicBezTo>
                  <a:pt x="665878" y="5214726"/>
                  <a:pt x="665166" y="5215707"/>
                  <a:pt x="663982" y="5215993"/>
                </a:cubicBezTo>
                <a:cubicBezTo>
                  <a:pt x="652914" y="5211279"/>
                  <a:pt x="647543" y="5198716"/>
                  <a:pt x="645941" y="5191711"/>
                </a:cubicBezTo>
                <a:cubicBezTo>
                  <a:pt x="643893" y="5199137"/>
                  <a:pt x="638555" y="5186048"/>
                  <a:pt x="640349" y="5179548"/>
                </a:cubicBezTo>
                <a:cubicBezTo>
                  <a:pt x="640946" y="5177383"/>
                  <a:pt x="642336" y="5175950"/>
                  <a:pt x="644902" y="5176252"/>
                </a:cubicBezTo>
                <a:close/>
                <a:moveTo>
                  <a:pt x="826515" y="5171849"/>
                </a:moveTo>
                <a:lnTo>
                  <a:pt x="826238" y="5171974"/>
                </a:lnTo>
                <a:lnTo>
                  <a:pt x="851985" y="5195278"/>
                </a:lnTo>
                <a:lnTo>
                  <a:pt x="852687" y="5194621"/>
                </a:lnTo>
                <a:lnTo>
                  <a:pt x="846427" y="5181471"/>
                </a:lnTo>
                <a:cubicBezTo>
                  <a:pt x="842612" y="5177106"/>
                  <a:pt x="834386" y="5178092"/>
                  <a:pt x="830573" y="5173728"/>
                </a:cubicBezTo>
                <a:lnTo>
                  <a:pt x="830758" y="5172165"/>
                </a:lnTo>
                <a:close/>
                <a:moveTo>
                  <a:pt x="626779" y="5148498"/>
                </a:moveTo>
                <a:cubicBezTo>
                  <a:pt x="634343" y="5149391"/>
                  <a:pt x="633814" y="5157806"/>
                  <a:pt x="641378" y="5158701"/>
                </a:cubicBezTo>
                <a:cubicBezTo>
                  <a:pt x="641778" y="5160443"/>
                  <a:pt x="638459" y="5156660"/>
                  <a:pt x="636336" y="5158104"/>
                </a:cubicBezTo>
                <a:cubicBezTo>
                  <a:pt x="638328" y="5166820"/>
                  <a:pt x="642177" y="5162186"/>
                  <a:pt x="647617" y="5164526"/>
                </a:cubicBezTo>
                <a:cubicBezTo>
                  <a:pt x="650935" y="5168308"/>
                  <a:pt x="651333" y="5170050"/>
                  <a:pt x="652131" y="5173536"/>
                </a:cubicBezTo>
                <a:cubicBezTo>
                  <a:pt x="647089" y="5172941"/>
                  <a:pt x="646691" y="5171198"/>
                  <a:pt x="643371" y="5167416"/>
                </a:cubicBezTo>
                <a:cubicBezTo>
                  <a:pt x="635808" y="5166523"/>
                  <a:pt x="644966" y="5174386"/>
                  <a:pt x="637404" y="5173494"/>
                </a:cubicBezTo>
                <a:cubicBezTo>
                  <a:pt x="632490" y="5162740"/>
                  <a:pt x="629172" y="5158955"/>
                  <a:pt x="626779" y="5148498"/>
                </a:cubicBezTo>
                <a:close/>
                <a:moveTo>
                  <a:pt x="511817" y="5141170"/>
                </a:moveTo>
                <a:cubicBezTo>
                  <a:pt x="522257" y="5144118"/>
                  <a:pt x="524183" y="5163215"/>
                  <a:pt x="541344" y="5163526"/>
                </a:cubicBezTo>
                <a:cubicBezTo>
                  <a:pt x="542553" y="5168814"/>
                  <a:pt x="545868" y="5172637"/>
                  <a:pt x="546674" y="5176163"/>
                </a:cubicBezTo>
                <a:cubicBezTo>
                  <a:pt x="542465" y="5179095"/>
                  <a:pt x="540850" y="5172043"/>
                  <a:pt x="537938" y="5169985"/>
                </a:cubicBezTo>
                <a:cubicBezTo>
                  <a:pt x="531218" y="5172620"/>
                  <a:pt x="546585" y="5186442"/>
                  <a:pt x="542777" y="5191138"/>
                </a:cubicBezTo>
                <a:cubicBezTo>
                  <a:pt x="563343" y="5184992"/>
                  <a:pt x="548914" y="5207302"/>
                  <a:pt x="567285" y="5212900"/>
                </a:cubicBezTo>
                <a:cubicBezTo>
                  <a:pt x="560162" y="5213775"/>
                  <a:pt x="559356" y="5210250"/>
                  <a:pt x="557652" y="5213478"/>
                </a:cubicBezTo>
                <a:cubicBezTo>
                  <a:pt x="563074" y="5215833"/>
                  <a:pt x="562984" y="5226115"/>
                  <a:pt x="570110" y="5225243"/>
                </a:cubicBezTo>
                <a:cubicBezTo>
                  <a:pt x="570512" y="5227003"/>
                  <a:pt x="565494" y="5226412"/>
                  <a:pt x="563387" y="5227877"/>
                </a:cubicBezTo>
                <a:cubicBezTo>
                  <a:pt x="567105" y="5233463"/>
                  <a:pt x="574229" y="5232588"/>
                  <a:pt x="579651" y="5234946"/>
                </a:cubicBezTo>
                <a:cubicBezTo>
                  <a:pt x="578352" y="5239937"/>
                  <a:pt x="558773" y="5229048"/>
                  <a:pt x="569121" y="5242277"/>
                </a:cubicBezTo>
                <a:cubicBezTo>
                  <a:pt x="564105" y="5241685"/>
                  <a:pt x="563700" y="5239922"/>
                  <a:pt x="558683" y="5239329"/>
                </a:cubicBezTo>
                <a:cubicBezTo>
                  <a:pt x="546406" y="5207006"/>
                  <a:pt x="529919" y="5177613"/>
                  <a:pt x="511817" y="5141170"/>
                </a:cubicBezTo>
                <a:close/>
                <a:moveTo>
                  <a:pt x="497214" y="5112425"/>
                </a:moveTo>
                <a:cubicBezTo>
                  <a:pt x="500845" y="5112208"/>
                  <a:pt x="505157" y="5114973"/>
                  <a:pt x="508353" y="5118511"/>
                </a:cubicBezTo>
                <a:cubicBezTo>
                  <a:pt x="511546" y="5122051"/>
                  <a:pt x="513627" y="5126364"/>
                  <a:pt x="512791" y="5129244"/>
                </a:cubicBezTo>
                <a:cubicBezTo>
                  <a:pt x="512233" y="5131165"/>
                  <a:pt x="510381" y="5132448"/>
                  <a:pt x="506699" y="5132444"/>
                </a:cubicBezTo>
                <a:cubicBezTo>
                  <a:pt x="507201" y="5123913"/>
                  <a:pt x="501755" y="5121552"/>
                  <a:pt x="497214" y="5112425"/>
                </a:cubicBezTo>
                <a:close/>
                <a:moveTo>
                  <a:pt x="631079" y="4931193"/>
                </a:moveTo>
                <a:lnTo>
                  <a:pt x="631067" y="4931842"/>
                </a:lnTo>
                <a:cubicBezTo>
                  <a:pt x="632302" y="4934554"/>
                  <a:pt x="632603" y="4935871"/>
                  <a:pt x="625213" y="4935855"/>
                </a:cubicBezTo>
                <a:cubicBezTo>
                  <a:pt x="629236" y="4953437"/>
                  <a:pt x="665753" y="4973144"/>
                  <a:pt x="649647" y="4978084"/>
                </a:cubicBezTo>
                <a:cubicBezTo>
                  <a:pt x="654590" y="4988932"/>
                  <a:pt x="661897" y="4977821"/>
                  <a:pt x="664310" y="4988370"/>
                </a:cubicBezTo>
                <a:cubicBezTo>
                  <a:pt x="657924" y="4992747"/>
                  <a:pt x="658443" y="4984256"/>
                  <a:pt x="653383" y="4983658"/>
                </a:cubicBezTo>
                <a:cubicBezTo>
                  <a:pt x="642338" y="4989197"/>
                  <a:pt x="666723" y="4998919"/>
                  <a:pt x="662868" y="5003594"/>
                </a:cubicBezTo>
                <a:cubicBezTo>
                  <a:pt x="670460" y="5004492"/>
                  <a:pt x="670058" y="5002733"/>
                  <a:pt x="679777" y="5002171"/>
                </a:cubicBezTo>
                <a:cubicBezTo>
                  <a:pt x="680581" y="5005685"/>
                  <a:pt x="680983" y="5007445"/>
                  <a:pt x="683917" y="5009501"/>
                </a:cubicBezTo>
                <a:cubicBezTo>
                  <a:pt x="677129" y="5012121"/>
                  <a:pt x="675922" y="5006847"/>
                  <a:pt x="670861" y="5006247"/>
                </a:cubicBezTo>
                <a:cubicBezTo>
                  <a:pt x="673795" y="5008307"/>
                  <a:pt x="674196" y="5010064"/>
                  <a:pt x="674598" y="5011822"/>
                </a:cubicBezTo>
                <a:cubicBezTo>
                  <a:pt x="677531" y="5013880"/>
                  <a:pt x="676728" y="5010363"/>
                  <a:pt x="681789" y="5010961"/>
                </a:cubicBezTo>
                <a:cubicBezTo>
                  <a:pt x="686211" y="5030300"/>
                  <a:pt x="697423" y="5047020"/>
                  <a:pt x="717146" y="5057902"/>
                </a:cubicBezTo>
                <a:cubicBezTo>
                  <a:pt x="716225" y="5064634"/>
                  <a:pt x="722090" y="5068750"/>
                  <a:pt x="727957" y="5072863"/>
                </a:cubicBezTo>
                <a:cubicBezTo>
                  <a:pt x="730487" y="5073163"/>
                  <a:pt x="735548" y="5073761"/>
                  <a:pt x="735147" y="5072001"/>
                </a:cubicBezTo>
                <a:cubicBezTo>
                  <a:pt x="732498" y="5081953"/>
                  <a:pt x="747044" y="5102488"/>
                  <a:pt x="763434" y="5109555"/>
                </a:cubicBezTo>
                <a:cubicBezTo>
                  <a:pt x="755842" y="5108657"/>
                  <a:pt x="761708" y="5112771"/>
                  <a:pt x="757048" y="5113934"/>
                </a:cubicBezTo>
                <a:cubicBezTo>
                  <a:pt x="778784" y="5133605"/>
                  <a:pt x="792122" y="5148866"/>
                  <a:pt x="807072" y="5171159"/>
                </a:cubicBezTo>
                <a:cubicBezTo>
                  <a:pt x="812133" y="5171756"/>
                  <a:pt x="810525" y="5164724"/>
                  <a:pt x="814664" y="5172054"/>
                </a:cubicBezTo>
                <a:cubicBezTo>
                  <a:pt x="817193" y="5172353"/>
                  <a:pt x="816791" y="5170596"/>
                  <a:pt x="819321" y="5170894"/>
                </a:cubicBezTo>
                <a:cubicBezTo>
                  <a:pt x="817311" y="5162103"/>
                  <a:pt x="810926" y="5166482"/>
                  <a:pt x="807590" y="5162667"/>
                </a:cubicBezTo>
                <a:cubicBezTo>
                  <a:pt x="807190" y="5160909"/>
                  <a:pt x="806385" y="5157392"/>
                  <a:pt x="808515" y="5155934"/>
                </a:cubicBezTo>
                <a:lnTo>
                  <a:pt x="819540" y="5165912"/>
                </a:lnTo>
                <a:lnTo>
                  <a:pt x="825419" y="5167055"/>
                </a:lnTo>
                <a:cubicBezTo>
                  <a:pt x="827561" y="5166672"/>
                  <a:pt x="828473" y="5165085"/>
                  <a:pt x="826365" y="5161444"/>
                </a:cubicBezTo>
                <a:cubicBezTo>
                  <a:pt x="830495" y="5162780"/>
                  <a:pt x="830992" y="5164959"/>
                  <a:pt x="830835" y="5167058"/>
                </a:cubicBezTo>
                <a:lnTo>
                  <a:pt x="831084" y="5169426"/>
                </a:lnTo>
                <a:lnTo>
                  <a:pt x="831776" y="5163599"/>
                </a:lnTo>
                <a:lnTo>
                  <a:pt x="834369" y="5160855"/>
                </a:lnTo>
                <a:lnTo>
                  <a:pt x="819277" y="5146170"/>
                </a:lnTo>
                <a:lnTo>
                  <a:pt x="814077" y="5143164"/>
                </a:lnTo>
                <a:cubicBezTo>
                  <a:pt x="810151" y="5140623"/>
                  <a:pt x="806968" y="5137862"/>
                  <a:pt x="805592" y="5134734"/>
                </a:cubicBezTo>
                <a:lnTo>
                  <a:pt x="805954" y="5133112"/>
                </a:lnTo>
                <a:lnTo>
                  <a:pt x="789965" y="5113555"/>
                </a:lnTo>
                <a:lnTo>
                  <a:pt x="778687" y="5106946"/>
                </a:lnTo>
                <a:lnTo>
                  <a:pt x="780525" y="5102007"/>
                </a:lnTo>
                <a:lnTo>
                  <a:pt x="774236" y="5094316"/>
                </a:lnTo>
                <a:cubicBezTo>
                  <a:pt x="752717" y="5077099"/>
                  <a:pt x="733753" y="5060920"/>
                  <a:pt x="724218" y="5038406"/>
                </a:cubicBezTo>
                <a:cubicBezTo>
                  <a:pt x="704269" y="5020134"/>
                  <a:pt x="687466" y="4999749"/>
                  <a:pt x="671053" y="4979099"/>
                </a:cubicBezTo>
                <a:close/>
                <a:moveTo>
                  <a:pt x="595061" y="4886055"/>
                </a:moveTo>
                <a:lnTo>
                  <a:pt x="593931" y="4887899"/>
                </a:lnTo>
                <a:cubicBezTo>
                  <a:pt x="592486" y="4889653"/>
                  <a:pt x="592788" y="4890970"/>
                  <a:pt x="600380" y="4891868"/>
                </a:cubicBezTo>
                <a:cubicBezTo>
                  <a:pt x="599054" y="4896842"/>
                  <a:pt x="587728" y="4890374"/>
                  <a:pt x="589335" y="4897405"/>
                </a:cubicBezTo>
                <a:cubicBezTo>
                  <a:pt x="589738" y="4899165"/>
                  <a:pt x="594799" y="4899761"/>
                  <a:pt x="596927" y="4898302"/>
                </a:cubicBezTo>
                <a:cubicBezTo>
                  <a:pt x="603595" y="4905931"/>
                  <a:pt x="590943" y="4904439"/>
                  <a:pt x="594680" y="4910012"/>
                </a:cubicBezTo>
                <a:cubicBezTo>
                  <a:pt x="597815" y="4912947"/>
                  <a:pt x="598777" y="4911778"/>
                  <a:pt x="599907" y="4909988"/>
                </a:cubicBezTo>
                <a:lnTo>
                  <a:pt x="606034" y="4906288"/>
                </a:lnTo>
                <a:lnTo>
                  <a:pt x="605012" y="4896768"/>
                </a:lnTo>
                <a:close/>
                <a:moveTo>
                  <a:pt x="433229" y="4885732"/>
                </a:moveTo>
                <a:cubicBezTo>
                  <a:pt x="432474" y="4892562"/>
                  <a:pt x="434449" y="4891066"/>
                  <a:pt x="438461" y="4898460"/>
                </a:cubicBezTo>
                <a:cubicBezTo>
                  <a:pt x="431716" y="4899391"/>
                  <a:pt x="434915" y="4903232"/>
                  <a:pt x="436134" y="4908566"/>
                </a:cubicBezTo>
                <a:cubicBezTo>
                  <a:pt x="431948" y="4905476"/>
                  <a:pt x="427503" y="4895545"/>
                  <a:pt x="429220" y="4889746"/>
                </a:cubicBezTo>
                <a:cubicBezTo>
                  <a:pt x="429792" y="4887813"/>
                  <a:pt x="431050" y="4886338"/>
                  <a:pt x="433229" y="4885732"/>
                </a:cubicBezTo>
                <a:close/>
                <a:moveTo>
                  <a:pt x="477302" y="4875569"/>
                </a:moveTo>
                <a:lnTo>
                  <a:pt x="477717" y="4875832"/>
                </a:lnTo>
                <a:lnTo>
                  <a:pt x="477764" y="4875932"/>
                </a:lnTo>
                <a:close/>
                <a:moveTo>
                  <a:pt x="553333" y="4874335"/>
                </a:moveTo>
                <a:lnTo>
                  <a:pt x="553382" y="4874551"/>
                </a:lnTo>
                <a:lnTo>
                  <a:pt x="553651" y="4874373"/>
                </a:lnTo>
                <a:close/>
                <a:moveTo>
                  <a:pt x="391949" y="4873843"/>
                </a:moveTo>
                <a:cubicBezTo>
                  <a:pt x="397257" y="4876255"/>
                  <a:pt x="402987" y="4880503"/>
                  <a:pt x="407110" y="4888130"/>
                </a:cubicBezTo>
                <a:cubicBezTo>
                  <a:pt x="403407" y="4882337"/>
                  <a:pt x="390343" y="4877223"/>
                  <a:pt x="391949" y="4873843"/>
                </a:cubicBezTo>
                <a:close/>
                <a:moveTo>
                  <a:pt x="469712" y="4869596"/>
                </a:moveTo>
                <a:lnTo>
                  <a:pt x="477302" y="4875569"/>
                </a:lnTo>
                <a:lnTo>
                  <a:pt x="473261" y="4873008"/>
                </a:lnTo>
                <a:cubicBezTo>
                  <a:pt x="470114" y="4871354"/>
                  <a:pt x="467382" y="4870175"/>
                  <a:pt x="469712" y="4869596"/>
                </a:cubicBezTo>
                <a:close/>
                <a:moveTo>
                  <a:pt x="385814" y="4859375"/>
                </a:moveTo>
                <a:cubicBezTo>
                  <a:pt x="386219" y="4861140"/>
                  <a:pt x="386219" y="4861140"/>
                  <a:pt x="386622" y="4862906"/>
                </a:cubicBezTo>
                <a:cubicBezTo>
                  <a:pt x="389220" y="4863213"/>
                  <a:pt x="389220" y="4863213"/>
                  <a:pt x="388814" y="4861448"/>
                </a:cubicBezTo>
                <a:cubicBezTo>
                  <a:pt x="391413" y="4861753"/>
                  <a:pt x="391515" y="4862195"/>
                  <a:pt x="391393" y="4863040"/>
                </a:cubicBezTo>
                <a:cubicBezTo>
                  <a:pt x="391270" y="4863884"/>
                  <a:pt x="390922" y="4865132"/>
                  <a:pt x="392625" y="4867052"/>
                </a:cubicBezTo>
                <a:cubicBezTo>
                  <a:pt x="390027" y="4866744"/>
                  <a:pt x="387429" y="4866438"/>
                  <a:pt x="384832" y="4866131"/>
                </a:cubicBezTo>
                <a:cubicBezTo>
                  <a:pt x="384228" y="4863482"/>
                  <a:pt x="380698" y="4860488"/>
                  <a:pt x="382259" y="4859545"/>
                </a:cubicBezTo>
                <a:cubicBezTo>
                  <a:pt x="382780" y="4859232"/>
                  <a:pt x="383865" y="4859144"/>
                  <a:pt x="385814" y="4859375"/>
                </a:cubicBezTo>
                <a:close/>
                <a:moveTo>
                  <a:pt x="646142" y="4835760"/>
                </a:moveTo>
                <a:cubicBezTo>
                  <a:pt x="660048" y="4852864"/>
                  <a:pt x="684218" y="4871181"/>
                  <a:pt x="670287" y="4886717"/>
                </a:cubicBezTo>
                <a:cubicBezTo>
                  <a:pt x="656788" y="4871378"/>
                  <a:pt x="650586" y="4855183"/>
                  <a:pt x="650326" y="4843125"/>
                </a:cubicBezTo>
                <a:cubicBezTo>
                  <a:pt x="647759" y="4842823"/>
                  <a:pt x="651134" y="4846659"/>
                  <a:pt x="646000" y="4846051"/>
                </a:cubicBezTo>
                <a:cubicBezTo>
                  <a:pt x="639653" y="4840148"/>
                  <a:pt x="649922" y="4841361"/>
                  <a:pt x="646142" y="4835760"/>
                </a:cubicBezTo>
                <a:close/>
                <a:moveTo>
                  <a:pt x="485657" y="4831804"/>
                </a:moveTo>
                <a:cubicBezTo>
                  <a:pt x="491119" y="4834235"/>
                  <a:pt x="489858" y="4839440"/>
                  <a:pt x="490696" y="4843110"/>
                </a:cubicBezTo>
                <a:cubicBezTo>
                  <a:pt x="483552" y="4844051"/>
                  <a:pt x="486077" y="4833638"/>
                  <a:pt x="481453" y="4834877"/>
                </a:cubicBezTo>
                <a:cubicBezTo>
                  <a:pt x="481243" y="4833960"/>
                  <a:pt x="481666" y="4833116"/>
                  <a:pt x="482452" y="4832540"/>
                </a:cubicBezTo>
                <a:cubicBezTo>
                  <a:pt x="483241" y="4831965"/>
                  <a:pt x="484397" y="4831655"/>
                  <a:pt x="485657" y="4831804"/>
                </a:cubicBezTo>
                <a:close/>
                <a:moveTo>
                  <a:pt x="625069" y="4819057"/>
                </a:moveTo>
                <a:cubicBezTo>
                  <a:pt x="633690" y="4831768"/>
                  <a:pt x="634877" y="4849449"/>
                  <a:pt x="646164" y="4848833"/>
                </a:cubicBezTo>
                <a:cubicBezTo>
                  <a:pt x="648367" y="4849093"/>
                  <a:pt x="650722" y="4857046"/>
                  <a:pt x="649476" y="4861558"/>
                </a:cubicBezTo>
                <a:cubicBezTo>
                  <a:pt x="649061" y="4863063"/>
                  <a:pt x="648248" y="4864185"/>
                  <a:pt x="646893" y="4864511"/>
                </a:cubicBezTo>
                <a:cubicBezTo>
                  <a:pt x="634232" y="4859119"/>
                  <a:pt x="628089" y="4844749"/>
                  <a:pt x="626256" y="4836738"/>
                </a:cubicBezTo>
                <a:cubicBezTo>
                  <a:pt x="623913" y="4845231"/>
                  <a:pt x="617809" y="4830259"/>
                  <a:pt x="619861" y="4822827"/>
                </a:cubicBezTo>
                <a:cubicBezTo>
                  <a:pt x="620544" y="4820349"/>
                  <a:pt x="622134" y="4818710"/>
                  <a:pt x="625069" y="4819057"/>
                </a:cubicBezTo>
                <a:close/>
                <a:moveTo>
                  <a:pt x="449295" y="4814390"/>
                </a:moveTo>
                <a:cubicBezTo>
                  <a:pt x="456831" y="4825503"/>
                  <a:pt x="457870" y="4840961"/>
                  <a:pt x="467737" y="4840421"/>
                </a:cubicBezTo>
                <a:cubicBezTo>
                  <a:pt x="469663" y="4840650"/>
                  <a:pt x="471721" y="4847600"/>
                  <a:pt x="470633" y="4851547"/>
                </a:cubicBezTo>
                <a:cubicBezTo>
                  <a:pt x="470271" y="4852862"/>
                  <a:pt x="469559" y="4853843"/>
                  <a:pt x="468375" y="4854128"/>
                </a:cubicBezTo>
                <a:cubicBezTo>
                  <a:pt x="457307" y="4849414"/>
                  <a:pt x="451935" y="4836853"/>
                  <a:pt x="450332" y="4829847"/>
                </a:cubicBezTo>
                <a:cubicBezTo>
                  <a:pt x="448286" y="4837273"/>
                  <a:pt x="442948" y="4824184"/>
                  <a:pt x="444741" y="4817685"/>
                </a:cubicBezTo>
                <a:cubicBezTo>
                  <a:pt x="445339" y="4815518"/>
                  <a:pt x="446729" y="4814086"/>
                  <a:pt x="449295" y="4814390"/>
                </a:cubicBezTo>
                <a:close/>
                <a:moveTo>
                  <a:pt x="502721" y="4811887"/>
                </a:moveTo>
                <a:cubicBezTo>
                  <a:pt x="495034" y="4814902"/>
                  <a:pt x="512611" y="4830713"/>
                  <a:pt x="508256" y="4836084"/>
                </a:cubicBezTo>
                <a:cubicBezTo>
                  <a:pt x="531779" y="4829052"/>
                  <a:pt x="515278" y="4854570"/>
                  <a:pt x="536290" y="4860976"/>
                </a:cubicBezTo>
                <a:cubicBezTo>
                  <a:pt x="528141" y="4861975"/>
                  <a:pt x="527219" y="4857943"/>
                  <a:pt x="525269" y="4861636"/>
                </a:cubicBezTo>
                <a:cubicBezTo>
                  <a:pt x="531471" y="4864329"/>
                  <a:pt x="531368" y="4876088"/>
                  <a:pt x="539518" y="4875090"/>
                </a:cubicBezTo>
                <a:cubicBezTo>
                  <a:pt x="539979" y="4877107"/>
                  <a:pt x="534240" y="4876429"/>
                  <a:pt x="531830" y="4878105"/>
                </a:cubicBezTo>
                <a:cubicBezTo>
                  <a:pt x="536085" y="4884494"/>
                  <a:pt x="544235" y="4883494"/>
                  <a:pt x="550433" y="4886189"/>
                </a:cubicBezTo>
                <a:cubicBezTo>
                  <a:pt x="548948" y="4891899"/>
                  <a:pt x="526553" y="4879446"/>
                  <a:pt x="538390" y="4894576"/>
                </a:cubicBezTo>
                <a:lnTo>
                  <a:pt x="537715" y="4894386"/>
                </a:lnTo>
                <a:lnTo>
                  <a:pt x="543105" y="4903656"/>
                </a:lnTo>
                <a:lnTo>
                  <a:pt x="546866" y="4907632"/>
                </a:lnTo>
                <a:cubicBezTo>
                  <a:pt x="550031" y="4910696"/>
                  <a:pt x="553879" y="4912128"/>
                  <a:pt x="561642" y="4909131"/>
                </a:cubicBezTo>
                <a:lnTo>
                  <a:pt x="563166" y="4917210"/>
                </a:lnTo>
                <a:lnTo>
                  <a:pt x="569657" y="4919033"/>
                </a:lnTo>
                <a:cubicBezTo>
                  <a:pt x="576848" y="4918170"/>
                  <a:pt x="563392" y="4913160"/>
                  <a:pt x="567649" y="4910241"/>
                </a:cubicBezTo>
                <a:cubicBezTo>
                  <a:pt x="572709" y="4910839"/>
                  <a:pt x="575241" y="4911136"/>
                  <a:pt x="576043" y="4914654"/>
                </a:cubicBezTo>
                <a:cubicBezTo>
                  <a:pt x="578173" y="4913194"/>
                  <a:pt x="577368" y="4909679"/>
                  <a:pt x="582430" y="4910275"/>
                </a:cubicBezTo>
                <a:cubicBezTo>
                  <a:pt x="580359" y="4906611"/>
                  <a:pt x="576161" y="4904404"/>
                  <a:pt x="572130" y="4901576"/>
                </a:cubicBezTo>
                <a:lnTo>
                  <a:pt x="567858" y="4895870"/>
                </a:lnTo>
                <a:lnTo>
                  <a:pt x="565870" y="4894196"/>
                </a:lnTo>
                <a:cubicBezTo>
                  <a:pt x="561833" y="4891423"/>
                  <a:pt x="558557" y="4888995"/>
                  <a:pt x="559475" y="4887061"/>
                </a:cubicBezTo>
                <a:lnTo>
                  <a:pt x="565549" y="4892783"/>
                </a:lnTo>
                <a:lnTo>
                  <a:pt x="562824" y="4889143"/>
                </a:lnTo>
                <a:cubicBezTo>
                  <a:pt x="574553" y="4897370"/>
                  <a:pt x="576398" y="4883903"/>
                  <a:pt x="586000" y="4893591"/>
                </a:cubicBezTo>
                <a:cubicBezTo>
                  <a:pt x="586661" y="4891103"/>
                  <a:pt x="585859" y="4887587"/>
                  <a:pt x="586786" y="4884917"/>
                </a:cubicBezTo>
                <a:lnTo>
                  <a:pt x="592341" y="4883130"/>
                </a:lnTo>
                <a:lnTo>
                  <a:pt x="586990" y="4877372"/>
                </a:lnTo>
                <a:cubicBezTo>
                  <a:pt x="580837" y="4871694"/>
                  <a:pt x="575039" y="4865949"/>
                  <a:pt x="571107" y="4857574"/>
                </a:cubicBezTo>
                <a:cubicBezTo>
                  <a:pt x="569731" y="4850236"/>
                  <a:pt x="579947" y="4854387"/>
                  <a:pt x="575722" y="4847586"/>
                </a:cubicBezTo>
                <a:lnTo>
                  <a:pt x="566454" y="4842953"/>
                </a:lnTo>
                <a:lnTo>
                  <a:pt x="567017" y="4845160"/>
                </a:lnTo>
                <a:lnTo>
                  <a:pt x="560847" y="4841304"/>
                </a:lnTo>
                <a:lnTo>
                  <a:pt x="552438" y="4839821"/>
                </a:lnTo>
                <a:lnTo>
                  <a:pt x="550339" y="4834736"/>
                </a:lnTo>
                <a:lnTo>
                  <a:pt x="550067" y="4834568"/>
                </a:lnTo>
                <a:lnTo>
                  <a:pt x="550059" y="4834060"/>
                </a:lnTo>
                <a:lnTo>
                  <a:pt x="549601" y="4832947"/>
                </a:lnTo>
                <a:cubicBezTo>
                  <a:pt x="547866" y="4831185"/>
                  <a:pt x="545950" y="4830407"/>
                  <a:pt x="545656" y="4831981"/>
                </a:cubicBezTo>
                <a:lnTo>
                  <a:pt x="544480" y="4828218"/>
                </a:lnTo>
                <a:lnTo>
                  <a:pt x="542220" y="4830247"/>
                </a:lnTo>
                <a:lnTo>
                  <a:pt x="544168" y="4832373"/>
                </a:lnTo>
                <a:lnTo>
                  <a:pt x="548676" y="4843626"/>
                </a:lnTo>
                <a:lnTo>
                  <a:pt x="549690" y="4844613"/>
                </a:lnTo>
                <a:lnTo>
                  <a:pt x="549096" y="4844667"/>
                </a:lnTo>
                <a:lnTo>
                  <a:pt x="551572" y="4850849"/>
                </a:lnTo>
                <a:lnTo>
                  <a:pt x="551643" y="4852257"/>
                </a:lnTo>
                <a:lnTo>
                  <a:pt x="551917" y="4852123"/>
                </a:lnTo>
                <a:cubicBezTo>
                  <a:pt x="557293" y="4854452"/>
                  <a:pt x="553017" y="4867517"/>
                  <a:pt x="560881" y="4870139"/>
                </a:cubicBezTo>
                <a:lnTo>
                  <a:pt x="558121" y="4874259"/>
                </a:lnTo>
                <a:lnTo>
                  <a:pt x="558840" y="4874703"/>
                </a:lnTo>
                <a:cubicBezTo>
                  <a:pt x="558699" y="4875669"/>
                  <a:pt x="558303" y="4877098"/>
                  <a:pt x="560249" y="4879293"/>
                </a:cubicBezTo>
                <a:cubicBezTo>
                  <a:pt x="557279" y="4878942"/>
                  <a:pt x="554308" y="4878592"/>
                  <a:pt x="551337" y="4878240"/>
                </a:cubicBezTo>
                <a:cubicBezTo>
                  <a:pt x="550990" y="4876726"/>
                  <a:pt x="549807" y="4875112"/>
                  <a:pt x="548935" y="4873742"/>
                </a:cubicBezTo>
                <a:lnTo>
                  <a:pt x="548588" y="4871793"/>
                </a:lnTo>
                <a:lnTo>
                  <a:pt x="545154" y="4864891"/>
                </a:lnTo>
                <a:lnTo>
                  <a:pt x="547578" y="4863465"/>
                </a:lnTo>
                <a:lnTo>
                  <a:pt x="545071" y="4858900"/>
                </a:lnTo>
                <a:lnTo>
                  <a:pt x="543559" y="4857919"/>
                </a:lnTo>
                <a:lnTo>
                  <a:pt x="543073" y="4855259"/>
                </a:lnTo>
                <a:lnTo>
                  <a:pt x="538054" y="4846119"/>
                </a:lnTo>
                <a:lnTo>
                  <a:pt x="535844" y="4846476"/>
                </a:lnTo>
                <a:lnTo>
                  <a:pt x="536980" y="4844160"/>
                </a:lnTo>
                <a:lnTo>
                  <a:pt x="529706" y="4830909"/>
                </a:lnTo>
                <a:lnTo>
                  <a:pt x="528680" y="4828909"/>
                </a:lnTo>
                <a:lnTo>
                  <a:pt x="524262" y="4824602"/>
                </a:lnTo>
                <a:cubicBezTo>
                  <a:pt x="523037" y="4821922"/>
                  <a:pt x="521810" y="4819240"/>
                  <a:pt x="516371" y="4816907"/>
                </a:cubicBezTo>
                <a:cubicBezTo>
                  <a:pt x="511725" y="4818049"/>
                  <a:pt x="515041" y="4821822"/>
                  <a:pt x="507479" y="4820927"/>
                </a:cubicBezTo>
                <a:lnTo>
                  <a:pt x="504889" y="4813419"/>
                </a:lnTo>
                <a:close/>
                <a:moveTo>
                  <a:pt x="348080" y="4789943"/>
                </a:moveTo>
                <a:cubicBezTo>
                  <a:pt x="364516" y="4797012"/>
                  <a:pt x="359989" y="4820418"/>
                  <a:pt x="378565" y="4826031"/>
                </a:cubicBezTo>
                <a:cubicBezTo>
                  <a:pt x="378839" y="4838032"/>
                  <a:pt x="393142" y="4846560"/>
                  <a:pt x="385801" y="4857663"/>
                </a:cubicBezTo>
                <a:cubicBezTo>
                  <a:pt x="383463" y="4858243"/>
                  <a:pt x="382194" y="4858092"/>
                  <a:pt x="381776" y="4857616"/>
                </a:cubicBezTo>
                <a:cubicBezTo>
                  <a:pt x="381356" y="4857138"/>
                  <a:pt x="381791" y="4856334"/>
                  <a:pt x="382858" y="4855607"/>
                </a:cubicBezTo>
                <a:cubicBezTo>
                  <a:pt x="375498" y="4834216"/>
                  <a:pt x="356648" y="4816603"/>
                  <a:pt x="348080" y="4789943"/>
                </a:cubicBezTo>
                <a:close/>
                <a:moveTo>
                  <a:pt x="431172" y="4786634"/>
                </a:moveTo>
                <a:cubicBezTo>
                  <a:pt x="438735" y="4787528"/>
                  <a:pt x="438205" y="4795944"/>
                  <a:pt x="445769" y="4796836"/>
                </a:cubicBezTo>
                <a:cubicBezTo>
                  <a:pt x="446168" y="4798579"/>
                  <a:pt x="442850" y="4794795"/>
                  <a:pt x="440727" y="4796240"/>
                </a:cubicBezTo>
                <a:cubicBezTo>
                  <a:pt x="442720" y="4804957"/>
                  <a:pt x="446567" y="4800323"/>
                  <a:pt x="452008" y="4802661"/>
                </a:cubicBezTo>
                <a:cubicBezTo>
                  <a:pt x="455328" y="4806445"/>
                  <a:pt x="455726" y="4808186"/>
                  <a:pt x="456522" y="4811673"/>
                </a:cubicBezTo>
                <a:cubicBezTo>
                  <a:pt x="451481" y="4811078"/>
                  <a:pt x="451081" y="4809335"/>
                  <a:pt x="447764" y="4805553"/>
                </a:cubicBezTo>
                <a:cubicBezTo>
                  <a:pt x="440200" y="4804658"/>
                  <a:pt x="449358" y="4812522"/>
                  <a:pt x="441794" y="4811630"/>
                </a:cubicBezTo>
                <a:cubicBezTo>
                  <a:pt x="436882" y="4800876"/>
                  <a:pt x="433563" y="4797092"/>
                  <a:pt x="431172" y="4786634"/>
                </a:cubicBezTo>
                <a:close/>
                <a:moveTo>
                  <a:pt x="316210" y="4779306"/>
                </a:moveTo>
                <a:cubicBezTo>
                  <a:pt x="326649" y="4782254"/>
                  <a:pt x="328575" y="4801351"/>
                  <a:pt x="345735" y="4801661"/>
                </a:cubicBezTo>
                <a:cubicBezTo>
                  <a:pt x="346945" y="4806951"/>
                  <a:pt x="350261" y="4810773"/>
                  <a:pt x="351067" y="4814299"/>
                </a:cubicBezTo>
                <a:cubicBezTo>
                  <a:pt x="346856" y="4817233"/>
                  <a:pt x="345242" y="4810179"/>
                  <a:pt x="342330" y="4808122"/>
                </a:cubicBezTo>
                <a:cubicBezTo>
                  <a:pt x="335610" y="4810758"/>
                  <a:pt x="350977" y="4824580"/>
                  <a:pt x="347170" y="4829274"/>
                </a:cubicBezTo>
                <a:cubicBezTo>
                  <a:pt x="367736" y="4823128"/>
                  <a:pt x="353307" y="4845437"/>
                  <a:pt x="371677" y="4851037"/>
                </a:cubicBezTo>
                <a:cubicBezTo>
                  <a:pt x="364553" y="4851911"/>
                  <a:pt x="363748" y="4848385"/>
                  <a:pt x="362044" y="4851615"/>
                </a:cubicBezTo>
                <a:cubicBezTo>
                  <a:pt x="367465" y="4853970"/>
                  <a:pt x="367374" y="4864252"/>
                  <a:pt x="374500" y="4863378"/>
                </a:cubicBezTo>
                <a:cubicBezTo>
                  <a:pt x="374903" y="4865140"/>
                  <a:pt x="369886" y="4864548"/>
                  <a:pt x="367780" y="4866013"/>
                </a:cubicBezTo>
                <a:cubicBezTo>
                  <a:pt x="371497" y="4871598"/>
                  <a:pt x="378622" y="4870725"/>
                  <a:pt x="384043" y="4873080"/>
                </a:cubicBezTo>
                <a:cubicBezTo>
                  <a:pt x="382744" y="4878073"/>
                  <a:pt x="363164" y="4867186"/>
                  <a:pt x="373513" y="4880414"/>
                </a:cubicBezTo>
                <a:cubicBezTo>
                  <a:pt x="368497" y="4879822"/>
                  <a:pt x="368092" y="4878059"/>
                  <a:pt x="363074" y="4877466"/>
                </a:cubicBezTo>
                <a:cubicBezTo>
                  <a:pt x="350800" y="4845141"/>
                  <a:pt x="334311" y="4815750"/>
                  <a:pt x="316210" y="4779306"/>
                </a:cubicBezTo>
                <a:close/>
                <a:moveTo>
                  <a:pt x="301607" y="4750560"/>
                </a:moveTo>
                <a:cubicBezTo>
                  <a:pt x="305236" y="4750346"/>
                  <a:pt x="309549" y="4753110"/>
                  <a:pt x="312743" y="4756648"/>
                </a:cubicBezTo>
                <a:cubicBezTo>
                  <a:pt x="315939" y="4760187"/>
                  <a:pt x="318018" y="4764499"/>
                  <a:pt x="317181" y="4767379"/>
                </a:cubicBezTo>
                <a:cubicBezTo>
                  <a:pt x="316624" y="4769301"/>
                  <a:pt x="314772" y="4770586"/>
                  <a:pt x="311091" y="4770580"/>
                </a:cubicBezTo>
                <a:cubicBezTo>
                  <a:pt x="311594" y="4762048"/>
                  <a:pt x="306147" y="4759688"/>
                  <a:pt x="301607" y="4750560"/>
                </a:cubicBezTo>
                <a:close/>
                <a:moveTo>
                  <a:pt x="453817" y="4737452"/>
                </a:moveTo>
                <a:cubicBezTo>
                  <a:pt x="456386" y="4737755"/>
                  <a:pt x="457199" y="4741316"/>
                  <a:pt x="460173" y="4743398"/>
                </a:cubicBezTo>
                <a:lnTo>
                  <a:pt x="462990" y="4749792"/>
                </a:lnTo>
                <a:lnTo>
                  <a:pt x="468880" y="4753011"/>
                </a:lnTo>
                <a:cubicBezTo>
                  <a:pt x="472534" y="4757059"/>
                  <a:pt x="474913" y="4761991"/>
                  <a:pt x="473956" y="4765287"/>
                </a:cubicBezTo>
                <a:lnTo>
                  <a:pt x="469928" y="4767405"/>
                </a:lnTo>
                <a:lnTo>
                  <a:pt x="472230" y="4774273"/>
                </a:lnTo>
                <a:cubicBezTo>
                  <a:pt x="473718" y="4775315"/>
                  <a:pt x="473922" y="4776204"/>
                  <a:pt x="473432" y="4776797"/>
                </a:cubicBezTo>
                <a:cubicBezTo>
                  <a:pt x="472943" y="4777389"/>
                  <a:pt x="471762" y="4777682"/>
                  <a:pt x="470479" y="4777531"/>
                </a:cubicBezTo>
                <a:cubicBezTo>
                  <a:pt x="465814" y="4773517"/>
                  <a:pt x="462565" y="4767502"/>
                  <a:pt x="460599" y="4761639"/>
                </a:cubicBezTo>
                <a:lnTo>
                  <a:pt x="459304" y="4752725"/>
                </a:lnTo>
                <a:lnTo>
                  <a:pt x="456141" y="4746048"/>
                </a:lnTo>
                <a:lnTo>
                  <a:pt x="458523" y="4747350"/>
                </a:lnTo>
                <a:lnTo>
                  <a:pt x="458421" y="4746658"/>
                </a:lnTo>
                <a:cubicBezTo>
                  <a:pt x="457608" y="4743096"/>
                  <a:pt x="454225" y="4739232"/>
                  <a:pt x="453817" y="4737452"/>
                </a:cubicBezTo>
                <a:close/>
                <a:moveTo>
                  <a:pt x="443059" y="4710567"/>
                </a:moveTo>
                <a:cubicBezTo>
                  <a:pt x="453859" y="4713591"/>
                  <a:pt x="444575" y="4728239"/>
                  <a:pt x="453318" y="4722274"/>
                </a:cubicBezTo>
                <a:cubicBezTo>
                  <a:pt x="454516" y="4721978"/>
                  <a:pt x="455003" y="4722035"/>
                  <a:pt x="455021" y="4722283"/>
                </a:cubicBezTo>
                <a:cubicBezTo>
                  <a:pt x="455038" y="4722531"/>
                  <a:pt x="454585" y="4722969"/>
                  <a:pt x="453900" y="4723436"/>
                </a:cubicBezTo>
                <a:cubicBezTo>
                  <a:pt x="452534" y="4724368"/>
                  <a:pt x="450248" y="4725409"/>
                  <a:pt x="448947" y="4725258"/>
                </a:cubicBezTo>
                <a:cubicBezTo>
                  <a:pt x="442519" y="4719249"/>
                  <a:pt x="444293" y="4715960"/>
                  <a:pt x="443059" y="4710567"/>
                </a:cubicBezTo>
                <a:close/>
                <a:moveTo>
                  <a:pt x="289084" y="4663646"/>
                </a:moveTo>
                <a:cubicBezTo>
                  <a:pt x="287765" y="4668601"/>
                  <a:pt x="288164" y="4670351"/>
                  <a:pt x="294810" y="4677953"/>
                </a:cubicBezTo>
                <a:cubicBezTo>
                  <a:pt x="289768" y="4677359"/>
                  <a:pt x="290569" y="4680860"/>
                  <a:pt x="290968" y="4682611"/>
                </a:cubicBezTo>
                <a:cubicBezTo>
                  <a:pt x="286287" y="4678224"/>
                  <a:pt x="283538" y="4670231"/>
                  <a:pt x="285478" y="4666149"/>
                </a:cubicBezTo>
                <a:cubicBezTo>
                  <a:pt x="286127" y="4664787"/>
                  <a:pt x="287294" y="4663861"/>
                  <a:pt x="289084" y="4663646"/>
                </a:cubicBezTo>
                <a:close/>
                <a:moveTo>
                  <a:pt x="262952" y="4644940"/>
                </a:moveTo>
                <a:cubicBezTo>
                  <a:pt x="281309" y="4660853"/>
                  <a:pt x="285251" y="4688809"/>
                  <a:pt x="293525" y="4703531"/>
                </a:cubicBezTo>
                <a:cubicBezTo>
                  <a:pt x="299779" y="4709423"/>
                  <a:pt x="314502" y="4709443"/>
                  <a:pt x="308956" y="4717378"/>
                </a:cubicBezTo>
                <a:cubicBezTo>
                  <a:pt x="303915" y="4716784"/>
                  <a:pt x="306031" y="4715314"/>
                  <a:pt x="306031" y="4715314"/>
                </a:cubicBezTo>
                <a:cubicBezTo>
                  <a:pt x="301897" y="4707954"/>
                  <a:pt x="291309" y="4715295"/>
                  <a:pt x="289192" y="4716764"/>
                </a:cubicBezTo>
                <a:cubicBezTo>
                  <a:pt x="297759" y="4700594"/>
                  <a:pt x="265681" y="4667597"/>
                  <a:pt x="262952" y="4644940"/>
                </a:cubicBezTo>
                <a:close/>
                <a:moveTo>
                  <a:pt x="269365" y="4630078"/>
                </a:moveTo>
                <a:cubicBezTo>
                  <a:pt x="274406" y="4630674"/>
                  <a:pt x="277751" y="4634568"/>
                  <a:pt x="278574" y="4638164"/>
                </a:cubicBezTo>
                <a:cubicBezTo>
                  <a:pt x="271422" y="4639068"/>
                  <a:pt x="267254" y="4631579"/>
                  <a:pt x="269365" y="4630078"/>
                </a:cubicBezTo>
                <a:close/>
                <a:moveTo>
                  <a:pt x="437127" y="4574362"/>
                </a:moveTo>
                <a:cubicBezTo>
                  <a:pt x="437913" y="4584851"/>
                  <a:pt x="448039" y="4604216"/>
                  <a:pt x="464249" y="4605719"/>
                </a:cubicBezTo>
                <a:cubicBezTo>
                  <a:pt x="471030" y="4613556"/>
                  <a:pt x="475256" y="4620358"/>
                  <a:pt x="476043" y="4630847"/>
                </a:cubicBezTo>
                <a:cubicBezTo>
                  <a:pt x="472901" y="4632959"/>
                  <a:pt x="471230" y="4627196"/>
                  <a:pt x="466122" y="4625121"/>
                </a:cubicBezTo>
                <a:cubicBezTo>
                  <a:pt x="464060" y="4636145"/>
                  <a:pt x="472312" y="4636108"/>
                  <a:pt x="475951" y="4646060"/>
                </a:cubicBezTo>
                <a:cubicBezTo>
                  <a:pt x="481354" y="4646562"/>
                  <a:pt x="472312" y="4636108"/>
                  <a:pt x="482531" y="4640261"/>
                </a:cubicBezTo>
                <a:cubicBezTo>
                  <a:pt x="485875" y="4651787"/>
                  <a:pt x="496093" y="4655938"/>
                  <a:pt x="496883" y="4666427"/>
                </a:cubicBezTo>
                <a:cubicBezTo>
                  <a:pt x="489217" y="4663313"/>
                  <a:pt x="484698" y="4658086"/>
                  <a:pt x="488428" y="4652824"/>
                </a:cubicBezTo>
                <a:cubicBezTo>
                  <a:pt x="485580" y="4653361"/>
                  <a:pt x="484992" y="4656512"/>
                  <a:pt x="479883" y="4654436"/>
                </a:cubicBezTo>
                <a:cubicBezTo>
                  <a:pt x="486076" y="4665425"/>
                  <a:pt x="490302" y="4672227"/>
                  <a:pt x="506217" y="4675304"/>
                </a:cubicBezTo>
                <a:cubicBezTo>
                  <a:pt x="507888" y="4681068"/>
                  <a:pt x="497966" y="4675340"/>
                  <a:pt x="495118" y="4675877"/>
                </a:cubicBezTo>
                <a:cubicBezTo>
                  <a:pt x="515070" y="4716183"/>
                  <a:pt x="558697" y="4747465"/>
                  <a:pt x="582877" y="4794571"/>
                </a:cubicBezTo>
                <a:cubicBezTo>
                  <a:pt x="579735" y="4796684"/>
                  <a:pt x="576591" y="4798797"/>
                  <a:pt x="575708" y="4803520"/>
                </a:cubicBezTo>
                <a:cubicBezTo>
                  <a:pt x="588187" y="4810285"/>
                  <a:pt x="591236" y="4823388"/>
                  <a:pt x="607447" y="4824889"/>
                </a:cubicBezTo>
                <a:cubicBezTo>
                  <a:pt x="619243" y="4850018"/>
                  <a:pt x="640173" y="4870384"/>
                  <a:pt x="661104" y="4890750"/>
                </a:cubicBezTo>
                <a:lnTo>
                  <a:pt x="663829" y="4894328"/>
                </a:lnTo>
                <a:lnTo>
                  <a:pt x="673626" y="4902041"/>
                </a:lnTo>
                <a:lnTo>
                  <a:pt x="679065" y="4902173"/>
                </a:lnTo>
                <a:cubicBezTo>
                  <a:pt x="682769" y="4900207"/>
                  <a:pt x="676916" y="4892780"/>
                  <a:pt x="676012" y="4888824"/>
                </a:cubicBezTo>
                <a:cubicBezTo>
                  <a:pt x="687139" y="4894414"/>
                  <a:pt x="695678" y="4904831"/>
                  <a:pt x="703619" y="4916674"/>
                </a:cubicBezTo>
                <a:lnTo>
                  <a:pt x="725655" y="4950068"/>
                </a:lnTo>
                <a:lnTo>
                  <a:pt x="729221" y="4948726"/>
                </a:lnTo>
                <a:lnTo>
                  <a:pt x="728966" y="4948106"/>
                </a:lnTo>
                <a:lnTo>
                  <a:pt x="729273" y="4948707"/>
                </a:lnTo>
                <a:lnTo>
                  <a:pt x="733664" y="4947054"/>
                </a:lnTo>
                <a:lnTo>
                  <a:pt x="721355" y="4919037"/>
                </a:lnTo>
                <a:lnTo>
                  <a:pt x="674062" y="4865513"/>
                </a:lnTo>
                <a:cubicBezTo>
                  <a:pt x="671509" y="4864474"/>
                  <a:pt x="669837" y="4858712"/>
                  <a:pt x="672392" y="4859750"/>
                </a:cubicBezTo>
                <a:cubicBezTo>
                  <a:pt x="670719" y="4853987"/>
                  <a:pt x="667284" y="4857674"/>
                  <a:pt x="662467" y="4854023"/>
                </a:cubicBezTo>
                <a:cubicBezTo>
                  <a:pt x="661386" y="4845110"/>
                  <a:pt x="655782" y="4830970"/>
                  <a:pt x="643008" y="4825781"/>
                </a:cubicBezTo>
                <a:lnTo>
                  <a:pt x="634809" y="4810276"/>
                </a:lnTo>
                <a:lnTo>
                  <a:pt x="630906" y="4809984"/>
                </a:lnTo>
                <a:lnTo>
                  <a:pt x="630452" y="4810190"/>
                </a:lnTo>
                <a:lnTo>
                  <a:pt x="633337" y="4815950"/>
                </a:lnTo>
                <a:cubicBezTo>
                  <a:pt x="627569" y="4815270"/>
                  <a:pt x="627114" y="4813274"/>
                  <a:pt x="623317" y="4808948"/>
                </a:cubicBezTo>
                <a:cubicBezTo>
                  <a:pt x="614666" y="4807926"/>
                  <a:pt x="625142" y="4816923"/>
                  <a:pt x="616490" y="4815900"/>
                </a:cubicBezTo>
                <a:cubicBezTo>
                  <a:pt x="610871" y="4803599"/>
                  <a:pt x="607075" y="4799272"/>
                  <a:pt x="604338" y="4787310"/>
                </a:cubicBezTo>
                <a:cubicBezTo>
                  <a:pt x="612991" y="4788331"/>
                  <a:pt x="612387" y="4797958"/>
                  <a:pt x="621039" y="4798979"/>
                </a:cubicBezTo>
                <a:cubicBezTo>
                  <a:pt x="621495" y="4800974"/>
                  <a:pt x="617696" y="4796647"/>
                  <a:pt x="615270" y="4798300"/>
                </a:cubicBezTo>
                <a:cubicBezTo>
                  <a:pt x="616410" y="4803283"/>
                  <a:pt x="618081" y="4804451"/>
                  <a:pt x="620243" y="4804706"/>
                </a:cubicBezTo>
                <a:lnTo>
                  <a:pt x="622764" y="4805003"/>
                </a:lnTo>
                <a:lnTo>
                  <a:pt x="621475" y="4803573"/>
                </a:lnTo>
                <a:cubicBezTo>
                  <a:pt x="624294" y="4804753"/>
                  <a:pt x="627668" y="4805574"/>
                  <a:pt x="629810" y="4805192"/>
                </a:cubicBezTo>
                <a:lnTo>
                  <a:pt x="630271" y="4802465"/>
                </a:lnTo>
                <a:lnTo>
                  <a:pt x="616779" y="4782290"/>
                </a:lnTo>
                <a:lnTo>
                  <a:pt x="603969" y="4763449"/>
                </a:lnTo>
                <a:lnTo>
                  <a:pt x="578628" y="4732452"/>
                </a:lnTo>
                <a:cubicBezTo>
                  <a:pt x="557110" y="4715235"/>
                  <a:pt x="538144" y="4699058"/>
                  <a:pt x="528608" y="4676542"/>
                </a:cubicBezTo>
                <a:cubicBezTo>
                  <a:pt x="508661" y="4658270"/>
                  <a:pt x="491858" y="4637885"/>
                  <a:pt x="475444" y="4617236"/>
                </a:cubicBezTo>
                <a:lnTo>
                  <a:pt x="442671" y="4577955"/>
                </a:lnTo>
                <a:close/>
                <a:moveTo>
                  <a:pt x="237621" y="4523867"/>
                </a:moveTo>
                <a:cubicBezTo>
                  <a:pt x="236867" y="4530698"/>
                  <a:pt x="238842" y="4529203"/>
                  <a:pt x="242854" y="4536595"/>
                </a:cubicBezTo>
                <a:cubicBezTo>
                  <a:pt x="236109" y="4537528"/>
                  <a:pt x="239306" y="4541367"/>
                  <a:pt x="240526" y="4546703"/>
                </a:cubicBezTo>
                <a:cubicBezTo>
                  <a:pt x="236340" y="4543614"/>
                  <a:pt x="231894" y="4533681"/>
                  <a:pt x="233612" y="4527882"/>
                </a:cubicBezTo>
                <a:cubicBezTo>
                  <a:pt x="234184" y="4525948"/>
                  <a:pt x="235442" y="4524475"/>
                  <a:pt x="237621" y="4523867"/>
                </a:cubicBezTo>
                <a:close/>
                <a:moveTo>
                  <a:pt x="531354" y="4256218"/>
                </a:moveTo>
                <a:lnTo>
                  <a:pt x="534412" y="4261593"/>
                </a:lnTo>
                <a:lnTo>
                  <a:pt x="539075" y="4261222"/>
                </a:lnTo>
                <a:lnTo>
                  <a:pt x="538078" y="4257551"/>
                </a:lnTo>
                <a:lnTo>
                  <a:pt x="535252" y="4256336"/>
                </a:lnTo>
                <a:close/>
                <a:moveTo>
                  <a:pt x="517940" y="4233852"/>
                </a:moveTo>
                <a:lnTo>
                  <a:pt x="522191" y="4240114"/>
                </a:lnTo>
                <a:lnTo>
                  <a:pt x="523688" y="4242743"/>
                </a:lnTo>
                <a:lnTo>
                  <a:pt x="527677" y="4237993"/>
                </a:lnTo>
                <a:close/>
                <a:moveTo>
                  <a:pt x="496665" y="4200462"/>
                </a:moveTo>
                <a:lnTo>
                  <a:pt x="498752" y="4205592"/>
                </a:lnTo>
                <a:lnTo>
                  <a:pt x="501100" y="4209053"/>
                </a:lnTo>
                <a:lnTo>
                  <a:pt x="502159" y="4206304"/>
                </a:lnTo>
                <a:close/>
                <a:moveTo>
                  <a:pt x="445986" y="4175702"/>
                </a:moveTo>
                <a:lnTo>
                  <a:pt x="441493" y="4176829"/>
                </a:lnTo>
                <a:lnTo>
                  <a:pt x="440651" y="4177559"/>
                </a:lnTo>
                <a:lnTo>
                  <a:pt x="447521" y="4180352"/>
                </a:lnTo>
                <a:cubicBezTo>
                  <a:pt x="449486" y="4184539"/>
                  <a:pt x="447277" y="4185335"/>
                  <a:pt x="444784" y="4185806"/>
                </a:cubicBezTo>
                <a:lnTo>
                  <a:pt x="441516" y="4188384"/>
                </a:lnTo>
                <a:lnTo>
                  <a:pt x="447442" y="4186017"/>
                </a:lnTo>
                <a:cubicBezTo>
                  <a:pt x="448766" y="4184437"/>
                  <a:pt x="450412" y="4182988"/>
                  <a:pt x="455667" y="4184275"/>
                </a:cubicBezTo>
                <a:lnTo>
                  <a:pt x="451548" y="4176005"/>
                </a:lnTo>
                <a:close/>
                <a:moveTo>
                  <a:pt x="269181" y="4173266"/>
                </a:moveTo>
                <a:lnTo>
                  <a:pt x="273359" y="4189448"/>
                </a:lnTo>
                <a:cubicBezTo>
                  <a:pt x="274677" y="4200787"/>
                  <a:pt x="276743" y="4211793"/>
                  <a:pt x="286225" y="4219882"/>
                </a:cubicBezTo>
                <a:cubicBezTo>
                  <a:pt x="274831" y="4222032"/>
                  <a:pt x="291240" y="4237172"/>
                  <a:pt x="294582" y="4248699"/>
                </a:cubicBezTo>
                <a:cubicBezTo>
                  <a:pt x="295668" y="4257611"/>
                  <a:pt x="280153" y="4281811"/>
                  <a:pt x="313362" y="4295302"/>
                </a:cubicBezTo>
                <a:cubicBezTo>
                  <a:pt x="314739" y="4302642"/>
                  <a:pt x="308252" y="4293228"/>
                  <a:pt x="304814" y="4296916"/>
                </a:cubicBezTo>
                <a:lnTo>
                  <a:pt x="307881" y="4312227"/>
                </a:lnTo>
                <a:lnTo>
                  <a:pt x="310609" y="4313440"/>
                </a:lnTo>
                <a:lnTo>
                  <a:pt x="308418" y="4314717"/>
                </a:lnTo>
                <a:lnTo>
                  <a:pt x="321133" y="4327270"/>
                </a:lnTo>
                <a:lnTo>
                  <a:pt x="318348" y="4339311"/>
                </a:lnTo>
                <a:lnTo>
                  <a:pt x="341805" y="4370810"/>
                </a:lnTo>
                <a:cubicBezTo>
                  <a:pt x="358228" y="4389557"/>
                  <a:pt x="375180" y="4409153"/>
                  <a:pt x="387270" y="4432707"/>
                </a:cubicBezTo>
                <a:cubicBezTo>
                  <a:pt x="384127" y="4434820"/>
                  <a:pt x="380983" y="4436933"/>
                  <a:pt x="380100" y="4441657"/>
                </a:cubicBezTo>
                <a:cubicBezTo>
                  <a:pt x="392579" y="4448422"/>
                  <a:pt x="395629" y="4461524"/>
                  <a:pt x="411838" y="4463026"/>
                </a:cubicBezTo>
                <a:lnTo>
                  <a:pt x="451928" y="4512234"/>
                </a:lnTo>
                <a:lnTo>
                  <a:pt x="438570" y="4478358"/>
                </a:lnTo>
                <a:cubicBezTo>
                  <a:pt x="436605" y="4474169"/>
                  <a:pt x="434638" y="4469981"/>
                  <a:pt x="426974" y="4466867"/>
                </a:cubicBezTo>
                <a:cubicBezTo>
                  <a:pt x="431759" y="4452288"/>
                  <a:pt x="410516" y="4428088"/>
                  <a:pt x="402659" y="4406704"/>
                </a:cubicBezTo>
                <a:lnTo>
                  <a:pt x="400968" y="4389248"/>
                </a:lnTo>
                <a:lnTo>
                  <a:pt x="398516" y="4384882"/>
                </a:lnTo>
                <a:lnTo>
                  <a:pt x="388832" y="4376806"/>
                </a:lnTo>
                <a:lnTo>
                  <a:pt x="390394" y="4374509"/>
                </a:lnTo>
                <a:lnTo>
                  <a:pt x="382830" y="4368202"/>
                </a:lnTo>
                <a:cubicBezTo>
                  <a:pt x="381157" y="4362439"/>
                  <a:pt x="381747" y="4359290"/>
                  <a:pt x="382630" y="4354564"/>
                </a:cubicBezTo>
                <a:cubicBezTo>
                  <a:pt x="375555" y="4348301"/>
                  <a:pt x="366219" y="4339424"/>
                  <a:pt x="365724" y="4327361"/>
                </a:cubicBezTo>
                <a:lnTo>
                  <a:pt x="377569" y="4326418"/>
                </a:lnTo>
                <a:lnTo>
                  <a:pt x="375811" y="4324589"/>
                </a:lnTo>
                <a:lnTo>
                  <a:pt x="370770" y="4322420"/>
                </a:lnTo>
                <a:cubicBezTo>
                  <a:pt x="367959" y="4322761"/>
                  <a:pt x="365037" y="4323691"/>
                  <a:pt x="361203" y="4322135"/>
                </a:cubicBezTo>
                <a:cubicBezTo>
                  <a:pt x="351869" y="4313257"/>
                  <a:pt x="363263" y="4311110"/>
                  <a:pt x="364147" y="4306384"/>
                </a:cubicBezTo>
                <a:cubicBezTo>
                  <a:pt x="345087" y="4305419"/>
                  <a:pt x="331234" y="4291316"/>
                  <a:pt x="341839" y="4278680"/>
                </a:cubicBezTo>
                <a:cubicBezTo>
                  <a:pt x="340462" y="4271341"/>
                  <a:pt x="327101" y="4269303"/>
                  <a:pt x="328277" y="4263002"/>
                </a:cubicBezTo>
                <a:cubicBezTo>
                  <a:pt x="325723" y="4261963"/>
                  <a:pt x="320613" y="4259887"/>
                  <a:pt x="320025" y="4263038"/>
                </a:cubicBezTo>
                <a:cubicBezTo>
                  <a:pt x="315504" y="4257812"/>
                  <a:pt x="319236" y="4252550"/>
                  <a:pt x="308724" y="4249973"/>
                </a:cubicBezTo>
                <a:cubicBezTo>
                  <a:pt x="309605" y="4245249"/>
                  <a:pt x="309701" y="4230034"/>
                  <a:pt x="296634" y="4226421"/>
                </a:cubicBezTo>
                <a:cubicBezTo>
                  <a:pt x="297223" y="4223270"/>
                  <a:pt x="304886" y="4226383"/>
                  <a:pt x="305474" y="4223234"/>
                </a:cubicBezTo>
                <a:cubicBezTo>
                  <a:pt x="295551" y="4217506"/>
                  <a:pt x="297021" y="4209633"/>
                  <a:pt x="283954" y="4206016"/>
                </a:cubicBezTo>
                <a:cubicBezTo>
                  <a:pt x="284837" y="4201292"/>
                  <a:pt x="286604" y="4191841"/>
                  <a:pt x="280904" y="4192916"/>
                </a:cubicBezTo>
                <a:close/>
                <a:moveTo>
                  <a:pt x="448891" y="4170672"/>
                </a:moveTo>
                <a:lnTo>
                  <a:pt x="448611" y="4170838"/>
                </a:lnTo>
                <a:cubicBezTo>
                  <a:pt x="447488" y="4171336"/>
                  <a:pt x="446870" y="4171880"/>
                  <a:pt x="447491" y="4172688"/>
                </a:cubicBezTo>
                <a:lnTo>
                  <a:pt x="450791" y="4174485"/>
                </a:lnTo>
                <a:close/>
                <a:moveTo>
                  <a:pt x="415496" y="4114481"/>
                </a:moveTo>
                <a:cubicBezTo>
                  <a:pt x="417665" y="4117093"/>
                  <a:pt x="417062" y="4120317"/>
                  <a:pt x="419530" y="4121318"/>
                </a:cubicBezTo>
                <a:cubicBezTo>
                  <a:pt x="419230" y="4122928"/>
                  <a:pt x="409659" y="4117308"/>
                  <a:pt x="404123" y="4118523"/>
                </a:cubicBezTo>
                <a:cubicBezTo>
                  <a:pt x="409659" y="4117308"/>
                  <a:pt x="408095" y="4111472"/>
                  <a:pt x="415496" y="4114481"/>
                </a:cubicBezTo>
                <a:close/>
                <a:moveTo>
                  <a:pt x="218348" y="4082056"/>
                </a:moveTo>
                <a:lnTo>
                  <a:pt x="229320" y="4090424"/>
                </a:lnTo>
                <a:lnTo>
                  <a:pt x="228936" y="4087678"/>
                </a:lnTo>
                <a:lnTo>
                  <a:pt x="225982" y="4082059"/>
                </a:lnTo>
                <a:lnTo>
                  <a:pt x="223391" y="4082407"/>
                </a:lnTo>
                <a:cubicBezTo>
                  <a:pt x="221735" y="4082159"/>
                  <a:pt x="219762" y="4081782"/>
                  <a:pt x="218348" y="4082056"/>
                </a:cubicBezTo>
                <a:close/>
                <a:moveTo>
                  <a:pt x="218790" y="4068375"/>
                </a:moveTo>
                <a:lnTo>
                  <a:pt x="218175" y="4068393"/>
                </a:lnTo>
                <a:cubicBezTo>
                  <a:pt x="220561" y="4070212"/>
                  <a:pt x="220677" y="4073232"/>
                  <a:pt x="221184" y="4075988"/>
                </a:cubicBezTo>
                <a:lnTo>
                  <a:pt x="225093" y="4080366"/>
                </a:lnTo>
                <a:close/>
                <a:moveTo>
                  <a:pt x="357355" y="4051653"/>
                </a:moveTo>
                <a:lnTo>
                  <a:pt x="361092" y="4058221"/>
                </a:lnTo>
                <a:lnTo>
                  <a:pt x="361316" y="4052237"/>
                </a:lnTo>
                <a:close/>
                <a:moveTo>
                  <a:pt x="395990" y="4044996"/>
                </a:moveTo>
                <a:lnTo>
                  <a:pt x="396300" y="4048637"/>
                </a:lnTo>
                <a:lnTo>
                  <a:pt x="397017" y="4049449"/>
                </a:lnTo>
                <a:lnTo>
                  <a:pt x="396517" y="4045988"/>
                </a:lnTo>
                <a:close/>
                <a:moveTo>
                  <a:pt x="204344" y="4003239"/>
                </a:moveTo>
                <a:lnTo>
                  <a:pt x="205449" y="4005160"/>
                </a:lnTo>
                <a:lnTo>
                  <a:pt x="206091" y="4004920"/>
                </a:lnTo>
                <a:close/>
                <a:moveTo>
                  <a:pt x="349791" y="3997085"/>
                </a:moveTo>
                <a:lnTo>
                  <a:pt x="363083" y="4012067"/>
                </a:lnTo>
                <a:lnTo>
                  <a:pt x="363082" y="4012021"/>
                </a:lnTo>
                <a:cubicBezTo>
                  <a:pt x="363678" y="4008831"/>
                  <a:pt x="361682" y="4004589"/>
                  <a:pt x="361982" y="4002993"/>
                </a:cubicBezTo>
                <a:cubicBezTo>
                  <a:pt x="364571" y="4004045"/>
                  <a:pt x="363977" y="4007237"/>
                  <a:pt x="366270" y="4009883"/>
                </a:cubicBezTo>
                <a:cubicBezTo>
                  <a:pt x="366477" y="4023697"/>
                  <a:pt x="368473" y="4027938"/>
                  <a:pt x="366387" y="4039104"/>
                </a:cubicBezTo>
                <a:cubicBezTo>
                  <a:pt x="367532" y="4040428"/>
                  <a:pt x="367383" y="4041226"/>
                  <a:pt x="366625" y="4041562"/>
                </a:cubicBezTo>
                <a:cubicBezTo>
                  <a:pt x="365865" y="4041896"/>
                  <a:pt x="364495" y="4041769"/>
                  <a:pt x="363199" y="4041242"/>
                </a:cubicBezTo>
                <a:lnTo>
                  <a:pt x="363083" y="4012397"/>
                </a:lnTo>
                <a:lnTo>
                  <a:pt x="353395" y="4006109"/>
                </a:lnTo>
                <a:cubicBezTo>
                  <a:pt x="351393" y="4003616"/>
                  <a:pt x="350519" y="4000740"/>
                  <a:pt x="349791" y="3997085"/>
                </a:cubicBezTo>
                <a:close/>
                <a:moveTo>
                  <a:pt x="361605" y="3977464"/>
                </a:moveTo>
                <a:cubicBezTo>
                  <a:pt x="371792" y="3983337"/>
                  <a:pt x="355973" y="3992507"/>
                  <a:pt x="367666" y="3990325"/>
                </a:cubicBezTo>
                <a:cubicBezTo>
                  <a:pt x="369053" y="3990455"/>
                  <a:pt x="369544" y="3990656"/>
                  <a:pt x="369459" y="3990865"/>
                </a:cubicBezTo>
                <a:cubicBezTo>
                  <a:pt x="369377" y="3991075"/>
                  <a:pt x="368719" y="3991294"/>
                  <a:pt x="367805" y="3991464"/>
                </a:cubicBezTo>
                <a:cubicBezTo>
                  <a:pt x="365979" y="3991806"/>
                  <a:pt x="363132" y="3991950"/>
                  <a:pt x="361819" y="3991416"/>
                </a:cubicBezTo>
                <a:cubicBezTo>
                  <a:pt x="357479" y="3984454"/>
                  <a:pt x="360703" y="3982298"/>
                  <a:pt x="361605" y="3977464"/>
                </a:cubicBezTo>
                <a:close/>
                <a:moveTo>
                  <a:pt x="495998" y="3938493"/>
                </a:moveTo>
                <a:lnTo>
                  <a:pt x="492091" y="3940528"/>
                </a:lnTo>
                <a:lnTo>
                  <a:pt x="492100" y="3940570"/>
                </a:lnTo>
                <a:lnTo>
                  <a:pt x="512486" y="3976445"/>
                </a:lnTo>
                <a:lnTo>
                  <a:pt x="514869" y="3982875"/>
                </a:lnTo>
                <a:lnTo>
                  <a:pt x="515534" y="3981520"/>
                </a:lnTo>
                <a:cubicBezTo>
                  <a:pt x="509611" y="3972759"/>
                  <a:pt x="506269" y="3963987"/>
                  <a:pt x="504181" y="3955167"/>
                </a:cubicBezTo>
                <a:lnTo>
                  <a:pt x="501810" y="3938688"/>
                </a:lnTo>
                <a:close/>
                <a:moveTo>
                  <a:pt x="638974" y="3936933"/>
                </a:moveTo>
                <a:lnTo>
                  <a:pt x="639339" y="3938718"/>
                </a:lnTo>
                <a:cubicBezTo>
                  <a:pt x="644413" y="3956350"/>
                  <a:pt x="650716" y="3973998"/>
                  <a:pt x="657501" y="3991668"/>
                </a:cubicBezTo>
                <a:lnTo>
                  <a:pt x="664402" y="4009810"/>
                </a:lnTo>
                <a:lnTo>
                  <a:pt x="664494" y="4009846"/>
                </a:lnTo>
                <a:cubicBezTo>
                  <a:pt x="665600" y="4009449"/>
                  <a:pt x="667023" y="4009180"/>
                  <a:pt x="669283" y="4011793"/>
                </a:cubicBezTo>
                <a:lnTo>
                  <a:pt x="670687" y="4007573"/>
                </a:lnTo>
                <a:lnTo>
                  <a:pt x="668735" y="4001982"/>
                </a:lnTo>
                <a:lnTo>
                  <a:pt x="671244" y="4005896"/>
                </a:lnTo>
                <a:lnTo>
                  <a:pt x="671640" y="4004700"/>
                </a:lnTo>
                <a:lnTo>
                  <a:pt x="676455" y="4003197"/>
                </a:lnTo>
                <a:lnTo>
                  <a:pt x="675132" y="4001082"/>
                </a:lnTo>
                <a:cubicBezTo>
                  <a:pt x="670233" y="3992253"/>
                  <a:pt x="666294" y="3983466"/>
                  <a:pt x="664268" y="3974762"/>
                </a:cubicBezTo>
                <a:lnTo>
                  <a:pt x="654716" y="3960031"/>
                </a:lnTo>
                <a:lnTo>
                  <a:pt x="650998" y="3956050"/>
                </a:lnTo>
                <a:lnTo>
                  <a:pt x="650730" y="3953888"/>
                </a:lnTo>
                <a:lnTo>
                  <a:pt x="646312" y="3947073"/>
                </a:lnTo>
                <a:close/>
                <a:moveTo>
                  <a:pt x="540463" y="3804745"/>
                </a:moveTo>
                <a:lnTo>
                  <a:pt x="540133" y="3807416"/>
                </a:lnTo>
                <a:lnTo>
                  <a:pt x="539847" y="3809259"/>
                </a:lnTo>
                <a:lnTo>
                  <a:pt x="554346" y="3843311"/>
                </a:lnTo>
                <a:lnTo>
                  <a:pt x="561608" y="3856780"/>
                </a:lnTo>
                <a:lnTo>
                  <a:pt x="557438" y="3846718"/>
                </a:lnTo>
                <a:cubicBezTo>
                  <a:pt x="553869" y="3839996"/>
                  <a:pt x="550708" y="3833360"/>
                  <a:pt x="550858" y="3825454"/>
                </a:cubicBezTo>
                <a:lnTo>
                  <a:pt x="555560" y="3823464"/>
                </a:lnTo>
                <a:lnTo>
                  <a:pt x="553290" y="3812371"/>
                </a:lnTo>
                <a:lnTo>
                  <a:pt x="551816" y="3810943"/>
                </a:lnTo>
                <a:close/>
                <a:moveTo>
                  <a:pt x="269693" y="3799259"/>
                </a:moveTo>
                <a:cubicBezTo>
                  <a:pt x="271674" y="3799651"/>
                  <a:pt x="274218" y="3800686"/>
                  <a:pt x="276762" y="3801718"/>
                </a:cubicBezTo>
                <a:cubicBezTo>
                  <a:pt x="276476" y="3803254"/>
                  <a:pt x="270813" y="3804253"/>
                  <a:pt x="275902" y="3806320"/>
                </a:cubicBezTo>
                <a:cubicBezTo>
                  <a:pt x="275052" y="3807213"/>
                  <a:pt x="274168" y="3807370"/>
                  <a:pt x="273279" y="3807086"/>
                </a:cubicBezTo>
                <a:cubicBezTo>
                  <a:pt x="270614" y="3806235"/>
                  <a:pt x="267921" y="3801426"/>
                  <a:pt x="266010" y="3800652"/>
                </a:cubicBezTo>
                <a:cubicBezTo>
                  <a:pt x="266297" y="3799117"/>
                  <a:pt x="267713" y="3798867"/>
                  <a:pt x="269693" y="3799259"/>
                </a:cubicBezTo>
                <a:close/>
                <a:moveTo>
                  <a:pt x="541865" y="3779856"/>
                </a:moveTo>
                <a:cubicBezTo>
                  <a:pt x="539709" y="3778069"/>
                  <a:pt x="539672" y="3780046"/>
                  <a:pt x="539234" y="3781440"/>
                </a:cubicBezTo>
                <a:lnTo>
                  <a:pt x="538350" y="3781103"/>
                </a:lnTo>
                <a:lnTo>
                  <a:pt x="539920" y="3785301"/>
                </a:lnTo>
                <a:close/>
                <a:moveTo>
                  <a:pt x="531515" y="3777296"/>
                </a:moveTo>
                <a:lnTo>
                  <a:pt x="531809" y="3778351"/>
                </a:lnTo>
                <a:lnTo>
                  <a:pt x="532649" y="3778238"/>
                </a:lnTo>
                <a:close/>
                <a:moveTo>
                  <a:pt x="134679" y="3762328"/>
                </a:moveTo>
                <a:lnTo>
                  <a:pt x="135010" y="3762676"/>
                </a:lnTo>
                <a:lnTo>
                  <a:pt x="135019" y="3762773"/>
                </a:lnTo>
                <a:close/>
                <a:moveTo>
                  <a:pt x="262315" y="3761809"/>
                </a:moveTo>
                <a:cubicBezTo>
                  <a:pt x="263713" y="3768979"/>
                  <a:pt x="265398" y="3774616"/>
                  <a:pt x="270202" y="3778215"/>
                </a:cubicBezTo>
                <a:cubicBezTo>
                  <a:pt x="269915" y="3779751"/>
                  <a:pt x="264826" y="3777682"/>
                  <a:pt x="259736" y="3775614"/>
                </a:cubicBezTo>
                <a:cubicBezTo>
                  <a:pt x="262074" y="3774089"/>
                  <a:pt x="256468" y="3765622"/>
                  <a:pt x="257935" y="3762582"/>
                </a:cubicBezTo>
                <a:cubicBezTo>
                  <a:pt x="258423" y="3761569"/>
                  <a:pt x="259698" y="3761158"/>
                  <a:pt x="262315" y="3761809"/>
                </a:cubicBezTo>
                <a:close/>
                <a:moveTo>
                  <a:pt x="129097" y="3755030"/>
                </a:moveTo>
                <a:lnTo>
                  <a:pt x="134679" y="3762328"/>
                </a:lnTo>
                <a:lnTo>
                  <a:pt x="131455" y="3758953"/>
                </a:lnTo>
                <a:cubicBezTo>
                  <a:pt x="130128" y="3757779"/>
                  <a:pt x="128864" y="3756736"/>
                  <a:pt x="128268" y="3756017"/>
                </a:cubicBezTo>
                <a:cubicBezTo>
                  <a:pt x="127671" y="3755298"/>
                  <a:pt x="127746" y="3754906"/>
                  <a:pt x="129097" y="3755030"/>
                </a:cubicBezTo>
                <a:close/>
                <a:moveTo>
                  <a:pt x="45102" y="3734207"/>
                </a:moveTo>
                <a:cubicBezTo>
                  <a:pt x="49729" y="3737857"/>
                  <a:pt x="54052" y="3743149"/>
                  <a:pt x="55290" y="3750725"/>
                </a:cubicBezTo>
                <a:cubicBezTo>
                  <a:pt x="53744" y="3744792"/>
                  <a:pt x="42019" y="3736491"/>
                  <a:pt x="45102" y="3734207"/>
                </a:cubicBezTo>
                <a:close/>
                <a:moveTo>
                  <a:pt x="498532" y="3726131"/>
                </a:moveTo>
                <a:lnTo>
                  <a:pt x="500239" y="3730623"/>
                </a:lnTo>
                <a:lnTo>
                  <a:pt x="500220" y="3728687"/>
                </a:lnTo>
                <a:close/>
                <a:moveTo>
                  <a:pt x="236562" y="3722256"/>
                </a:moveTo>
                <a:cubicBezTo>
                  <a:pt x="247643" y="3735269"/>
                  <a:pt x="246609" y="3755271"/>
                  <a:pt x="242030" y="3765327"/>
                </a:cubicBezTo>
                <a:cubicBezTo>
                  <a:pt x="238187" y="3756956"/>
                  <a:pt x="233163" y="3754916"/>
                  <a:pt x="228434" y="3751292"/>
                </a:cubicBezTo>
                <a:cubicBezTo>
                  <a:pt x="232424" y="3744404"/>
                  <a:pt x="236710" y="3735932"/>
                  <a:pt x="236562" y="3722256"/>
                </a:cubicBezTo>
                <a:close/>
                <a:moveTo>
                  <a:pt x="526021" y="3721259"/>
                </a:moveTo>
                <a:lnTo>
                  <a:pt x="524791" y="3726006"/>
                </a:lnTo>
                <a:cubicBezTo>
                  <a:pt x="526463" y="3731768"/>
                  <a:pt x="528721" y="3734380"/>
                  <a:pt x="530687" y="3738568"/>
                </a:cubicBezTo>
                <a:lnTo>
                  <a:pt x="528051" y="3764930"/>
                </a:lnTo>
                <a:lnTo>
                  <a:pt x="530667" y="3774271"/>
                </a:lnTo>
                <a:lnTo>
                  <a:pt x="535156" y="3764540"/>
                </a:lnTo>
                <a:cubicBezTo>
                  <a:pt x="536374" y="3751718"/>
                  <a:pt x="527647" y="3735447"/>
                  <a:pt x="528708" y="3722778"/>
                </a:cubicBezTo>
                <a:close/>
                <a:moveTo>
                  <a:pt x="40704" y="3719389"/>
                </a:moveTo>
                <a:cubicBezTo>
                  <a:pt x="41384" y="3719293"/>
                  <a:pt x="42567" y="3719562"/>
                  <a:pt x="44533" y="3720362"/>
                </a:cubicBezTo>
                <a:cubicBezTo>
                  <a:pt x="44239" y="3721944"/>
                  <a:pt x="44239" y="3721944"/>
                  <a:pt x="43944" y="3723526"/>
                </a:cubicBezTo>
                <a:cubicBezTo>
                  <a:pt x="46566" y="3724590"/>
                  <a:pt x="46566" y="3724590"/>
                  <a:pt x="46861" y="3723009"/>
                </a:cubicBezTo>
                <a:cubicBezTo>
                  <a:pt x="52106" y="3725141"/>
                  <a:pt x="46566" y="3724590"/>
                  <a:pt x="48597" y="3728821"/>
                </a:cubicBezTo>
                <a:cubicBezTo>
                  <a:pt x="45975" y="3727754"/>
                  <a:pt x="43354" y="3726689"/>
                  <a:pt x="40730" y="3725624"/>
                </a:cubicBezTo>
                <a:cubicBezTo>
                  <a:pt x="41173" y="3723250"/>
                  <a:pt x="38666" y="3719680"/>
                  <a:pt x="40704" y="3719389"/>
                </a:cubicBezTo>
                <a:close/>
                <a:moveTo>
                  <a:pt x="130097" y="3703136"/>
                </a:moveTo>
                <a:cubicBezTo>
                  <a:pt x="133518" y="3714655"/>
                  <a:pt x="128291" y="3727722"/>
                  <a:pt x="138950" y="3730364"/>
                </a:cubicBezTo>
                <a:cubicBezTo>
                  <a:pt x="140244" y="3730890"/>
                  <a:pt x="140379" y="3733899"/>
                  <a:pt x="139507" y="3736711"/>
                </a:cubicBezTo>
                <a:cubicBezTo>
                  <a:pt x="139070" y="3738114"/>
                  <a:pt x="138381" y="3739468"/>
                  <a:pt x="137458" y="3740440"/>
                </a:cubicBezTo>
                <a:cubicBezTo>
                  <a:pt x="136537" y="3741410"/>
                  <a:pt x="135382" y="3741996"/>
                  <a:pt x="134012" y="3741862"/>
                </a:cubicBezTo>
                <a:cubicBezTo>
                  <a:pt x="124234" y="3734514"/>
                  <a:pt x="123695" y="3722479"/>
                  <a:pt x="124868" y="3716204"/>
                </a:cubicBezTo>
                <a:cubicBezTo>
                  <a:pt x="119662" y="3721682"/>
                  <a:pt x="119377" y="3709223"/>
                  <a:pt x="123931" y="3704429"/>
                </a:cubicBezTo>
                <a:cubicBezTo>
                  <a:pt x="125449" y="3702830"/>
                  <a:pt x="127505" y="3702083"/>
                  <a:pt x="130097" y="3703136"/>
                </a:cubicBezTo>
                <a:close/>
                <a:moveTo>
                  <a:pt x="232646" y="3702097"/>
                </a:moveTo>
                <a:cubicBezTo>
                  <a:pt x="239864" y="3705029"/>
                  <a:pt x="241663" y="3709267"/>
                  <a:pt x="242851" y="3716764"/>
                </a:cubicBezTo>
                <a:cubicBezTo>
                  <a:pt x="240443" y="3715786"/>
                  <a:pt x="240748" y="3714156"/>
                  <a:pt x="238648" y="3711550"/>
                </a:cubicBezTo>
                <a:cubicBezTo>
                  <a:pt x="235937" y="3712201"/>
                  <a:pt x="235937" y="3712201"/>
                  <a:pt x="230820" y="3711877"/>
                </a:cubicBezTo>
                <a:cubicBezTo>
                  <a:pt x="233529" y="3711224"/>
                  <a:pt x="233834" y="3709594"/>
                  <a:pt x="236545" y="3708942"/>
                </a:cubicBezTo>
                <a:cubicBezTo>
                  <a:pt x="236848" y="3707313"/>
                  <a:pt x="232038" y="3705358"/>
                  <a:pt x="232646" y="3702097"/>
                </a:cubicBezTo>
                <a:close/>
                <a:moveTo>
                  <a:pt x="122288" y="3674587"/>
                </a:moveTo>
                <a:cubicBezTo>
                  <a:pt x="129922" y="3677689"/>
                  <a:pt x="125917" y="3684462"/>
                  <a:pt x="133553" y="3687565"/>
                </a:cubicBezTo>
                <a:cubicBezTo>
                  <a:pt x="133263" y="3689126"/>
                  <a:pt x="131299" y="3684967"/>
                  <a:pt x="128463" y="3685497"/>
                </a:cubicBezTo>
                <a:cubicBezTo>
                  <a:pt x="127005" y="3693304"/>
                  <a:pt x="132970" y="3690687"/>
                  <a:pt x="137767" y="3694317"/>
                </a:cubicBezTo>
                <a:cubicBezTo>
                  <a:pt x="139729" y="3698474"/>
                  <a:pt x="139437" y="3700035"/>
                  <a:pt x="138854" y="3703157"/>
                </a:cubicBezTo>
                <a:cubicBezTo>
                  <a:pt x="133765" y="3701091"/>
                  <a:pt x="134055" y="3699529"/>
                  <a:pt x="132096" y="3695370"/>
                </a:cubicBezTo>
                <a:cubicBezTo>
                  <a:pt x="124459" y="3692269"/>
                  <a:pt x="130927" y="3701618"/>
                  <a:pt x="123292" y="3698514"/>
                </a:cubicBezTo>
                <a:cubicBezTo>
                  <a:pt x="122499" y="3688113"/>
                  <a:pt x="120536" y="3683955"/>
                  <a:pt x="122288" y="3674587"/>
                </a:cubicBezTo>
                <a:close/>
                <a:moveTo>
                  <a:pt x="33038" y="3651322"/>
                </a:moveTo>
                <a:cubicBezTo>
                  <a:pt x="47532" y="3662293"/>
                  <a:pt x="33164" y="3680167"/>
                  <a:pt x="50515" y="3690606"/>
                </a:cubicBezTo>
                <a:cubicBezTo>
                  <a:pt x="47049" y="3698092"/>
                  <a:pt x="52727" y="3706433"/>
                  <a:pt x="50591" y="3713030"/>
                </a:cubicBezTo>
                <a:cubicBezTo>
                  <a:pt x="49878" y="3715226"/>
                  <a:pt x="48298" y="3717232"/>
                  <a:pt x="45221" y="3718946"/>
                </a:cubicBezTo>
                <a:cubicBezTo>
                  <a:pt x="42511" y="3718692"/>
                  <a:pt x="41229" y="3718171"/>
                  <a:pt x="40982" y="3717647"/>
                </a:cubicBezTo>
                <a:cubicBezTo>
                  <a:pt x="40736" y="3717122"/>
                  <a:pt x="41523" y="3716596"/>
                  <a:pt x="42952" y="3716329"/>
                </a:cubicBezTo>
                <a:cubicBezTo>
                  <a:pt x="43919" y="3696396"/>
                  <a:pt x="31190" y="3675979"/>
                  <a:pt x="33038" y="3651322"/>
                </a:cubicBezTo>
                <a:close/>
                <a:moveTo>
                  <a:pt x="488131" y="3638568"/>
                </a:moveTo>
                <a:cubicBezTo>
                  <a:pt x="494741" y="3654395"/>
                  <a:pt x="508018" y="3672931"/>
                  <a:pt x="504065" y="3685287"/>
                </a:cubicBezTo>
                <a:cubicBezTo>
                  <a:pt x="503407" y="3687346"/>
                  <a:pt x="502270" y="3689235"/>
                  <a:pt x="500543" y="3690910"/>
                </a:cubicBezTo>
                <a:cubicBezTo>
                  <a:pt x="498817" y="3692585"/>
                  <a:pt x="496501" y="3694047"/>
                  <a:pt x="493485" y="3695255"/>
                </a:cubicBezTo>
                <a:cubicBezTo>
                  <a:pt x="484333" y="3675963"/>
                  <a:pt x="484411" y="3658472"/>
                  <a:pt x="489742" y="3647010"/>
                </a:cubicBezTo>
                <a:cubicBezTo>
                  <a:pt x="486779" y="3645807"/>
                  <a:pt x="489066" y="3650630"/>
                  <a:pt x="483137" y="3648222"/>
                </a:cubicBezTo>
                <a:cubicBezTo>
                  <a:pt x="481909" y="3646262"/>
                  <a:pt x="481729" y="3645094"/>
                  <a:pt x="482120" y="3644340"/>
                </a:cubicBezTo>
                <a:cubicBezTo>
                  <a:pt x="483290" y="3642077"/>
                  <a:pt x="489592" y="3643543"/>
                  <a:pt x="488131" y="3638568"/>
                </a:cubicBezTo>
                <a:close/>
                <a:moveTo>
                  <a:pt x="3681" y="3632586"/>
                </a:moveTo>
                <a:cubicBezTo>
                  <a:pt x="13516" y="3638281"/>
                  <a:pt x="7739" y="3654624"/>
                  <a:pt x="25764" y="3660250"/>
                </a:cubicBezTo>
                <a:cubicBezTo>
                  <a:pt x="24877" y="3664988"/>
                  <a:pt x="26821" y="3669174"/>
                  <a:pt x="26230" y="3672333"/>
                </a:cubicBezTo>
                <a:cubicBezTo>
                  <a:pt x="20574" y="3673434"/>
                  <a:pt x="21755" y="3667117"/>
                  <a:pt x="19517" y="3664508"/>
                </a:cubicBezTo>
                <a:cubicBezTo>
                  <a:pt x="11328" y="3664580"/>
                  <a:pt x="21927" y="3680781"/>
                  <a:pt x="15977" y="3683460"/>
                </a:cubicBezTo>
                <a:cubicBezTo>
                  <a:pt x="40247" y="3684827"/>
                  <a:pt x="15854" y="3698703"/>
                  <a:pt x="32993" y="3709066"/>
                </a:cubicBezTo>
                <a:cubicBezTo>
                  <a:pt x="25100" y="3707558"/>
                  <a:pt x="25689" y="3704400"/>
                  <a:pt x="22568" y="3706529"/>
                </a:cubicBezTo>
                <a:cubicBezTo>
                  <a:pt x="27336" y="3710166"/>
                  <a:pt x="23034" y="3718614"/>
                  <a:pt x="30928" y="3720123"/>
                </a:cubicBezTo>
                <a:cubicBezTo>
                  <a:pt x="30633" y="3721700"/>
                  <a:pt x="25566" y="3719643"/>
                  <a:pt x="22739" y="3720193"/>
                </a:cubicBezTo>
                <a:cubicBezTo>
                  <a:pt x="24387" y="3725961"/>
                  <a:pt x="32281" y="3727467"/>
                  <a:pt x="37052" y="3731106"/>
                </a:cubicBezTo>
                <a:cubicBezTo>
                  <a:pt x="33633" y="3734814"/>
                  <a:pt x="17380" y="3719714"/>
                  <a:pt x="22911" y="3733858"/>
                </a:cubicBezTo>
                <a:cubicBezTo>
                  <a:pt x="17848" y="3731799"/>
                  <a:pt x="18142" y="3730219"/>
                  <a:pt x="13074" y="3728160"/>
                </a:cubicBezTo>
                <a:cubicBezTo>
                  <a:pt x="13321" y="3697675"/>
                  <a:pt x="7911" y="3668289"/>
                  <a:pt x="3681" y="3632586"/>
                </a:cubicBezTo>
                <a:close/>
                <a:moveTo>
                  <a:pt x="347519" y="3628700"/>
                </a:moveTo>
                <a:cubicBezTo>
                  <a:pt x="354414" y="3636575"/>
                  <a:pt x="346587" y="3648621"/>
                  <a:pt x="348295" y="3654391"/>
                </a:cubicBezTo>
                <a:cubicBezTo>
                  <a:pt x="338813" y="3645463"/>
                  <a:pt x="345758" y="3638134"/>
                  <a:pt x="347519" y="3628700"/>
                </a:cubicBezTo>
                <a:close/>
                <a:moveTo>
                  <a:pt x="354447" y="3619456"/>
                </a:moveTo>
                <a:cubicBezTo>
                  <a:pt x="356931" y="3618573"/>
                  <a:pt x="363558" y="3623428"/>
                  <a:pt x="366464" y="3620284"/>
                </a:cubicBezTo>
                <a:cubicBezTo>
                  <a:pt x="371877" y="3624405"/>
                  <a:pt x="360587" y="3635190"/>
                  <a:pt x="368873" y="3640479"/>
                </a:cubicBezTo>
                <a:cubicBezTo>
                  <a:pt x="366937" y="3642573"/>
                  <a:pt x="365167" y="3643775"/>
                  <a:pt x="362844" y="3643793"/>
                </a:cubicBezTo>
                <a:cubicBezTo>
                  <a:pt x="360524" y="3643811"/>
                  <a:pt x="357650" y="3642644"/>
                  <a:pt x="353506" y="3640000"/>
                </a:cubicBezTo>
                <a:cubicBezTo>
                  <a:pt x="350968" y="3637046"/>
                  <a:pt x="351634" y="3633475"/>
                  <a:pt x="352301" y="3629903"/>
                </a:cubicBezTo>
                <a:cubicBezTo>
                  <a:pt x="360587" y="3635190"/>
                  <a:pt x="362590" y="3624476"/>
                  <a:pt x="353638" y="3622759"/>
                </a:cubicBezTo>
                <a:cubicBezTo>
                  <a:pt x="353252" y="3620680"/>
                  <a:pt x="353619" y="3619749"/>
                  <a:pt x="354447" y="3619456"/>
                </a:cubicBezTo>
                <a:close/>
                <a:moveTo>
                  <a:pt x="265208" y="3615694"/>
                </a:moveTo>
                <a:lnTo>
                  <a:pt x="265586" y="3616092"/>
                </a:lnTo>
                <a:lnTo>
                  <a:pt x="265595" y="3616202"/>
                </a:lnTo>
                <a:close/>
                <a:moveTo>
                  <a:pt x="258822" y="3607346"/>
                </a:moveTo>
                <a:lnTo>
                  <a:pt x="265208" y="3615694"/>
                </a:lnTo>
                <a:lnTo>
                  <a:pt x="261519" y="3611835"/>
                </a:lnTo>
                <a:cubicBezTo>
                  <a:pt x="260002" y="3610489"/>
                  <a:pt x="258555" y="3609298"/>
                  <a:pt x="257874" y="3608474"/>
                </a:cubicBezTo>
                <a:cubicBezTo>
                  <a:pt x="257192" y="3607652"/>
                  <a:pt x="257277" y="3607202"/>
                  <a:pt x="258822" y="3607346"/>
                </a:cubicBezTo>
                <a:close/>
                <a:moveTo>
                  <a:pt x="362673" y="3604584"/>
                </a:moveTo>
                <a:cubicBezTo>
                  <a:pt x="365151" y="3607573"/>
                  <a:pt x="364463" y="3611259"/>
                  <a:pt x="367286" y="3612406"/>
                </a:cubicBezTo>
                <a:cubicBezTo>
                  <a:pt x="366940" y="3614249"/>
                  <a:pt x="355994" y="3607819"/>
                  <a:pt x="349661" y="3609210"/>
                </a:cubicBezTo>
                <a:cubicBezTo>
                  <a:pt x="355994" y="3607819"/>
                  <a:pt x="354206" y="3601144"/>
                  <a:pt x="362673" y="3604584"/>
                </a:cubicBezTo>
                <a:close/>
                <a:moveTo>
                  <a:pt x="0" y="3604322"/>
                </a:moveTo>
                <a:cubicBezTo>
                  <a:pt x="7856" y="3606238"/>
                  <a:pt x="13718" y="3618833"/>
                  <a:pt x="9592" y="3623058"/>
                </a:cubicBezTo>
                <a:cubicBezTo>
                  <a:pt x="8216" y="3624468"/>
                  <a:pt x="5730" y="3624947"/>
                  <a:pt x="1839" y="3623791"/>
                </a:cubicBezTo>
                <a:cubicBezTo>
                  <a:pt x="5861" y="3616916"/>
                  <a:pt x="1068" y="3613267"/>
                  <a:pt x="0" y="3604322"/>
                </a:cubicBezTo>
                <a:close/>
                <a:moveTo>
                  <a:pt x="168498" y="3599906"/>
                </a:moveTo>
                <a:cubicBezTo>
                  <a:pt x="170803" y="3602493"/>
                  <a:pt x="173106" y="3605080"/>
                  <a:pt x="172534" y="3608147"/>
                </a:cubicBezTo>
                <a:cubicBezTo>
                  <a:pt x="169944" y="3607095"/>
                  <a:pt x="167066" y="3607575"/>
                  <a:pt x="166779" y="3609111"/>
                </a:cubicBezTo>
                <a:cubicBezTo>
                  <a:pt x="159291" y="3604417"/>
                  <a:pt x="170230" y="3605562"/>
                  <a:pt x="168498" y="3599906"/>
                </a:cubicBezTo>
                <a:close/>
                <a:moveTo>
                  <a:pt x="486453" y="3598952"/>
                </a:moveTo>
                <a:cubicBezTo>
                  <a:pt x="495191" y="3604425"/>
                  <a:pt x="484785" y="3607880"/>
                  <a:pt x="487476" y="3610897"/>
                </a:cubicBezTo>
                <a:cubicBezTo>
                  <a:pt x="484451" y="3609667"/>
                  <a:pt x="478403" y="3607210"/>
                  <a:pt x="478068" y="3608995"/>
                </a:cubicBezTo>
                <a:cubicBezTo>
                  <a:pt x="472020" y="3606537"/>
                  <a:pt x="472687" y="3602968"/>
                  <a:pt x="473354" y="3599395"/>
                </a:cubicBezTo>
                <a:cubicBezTo>
                  <a:pt x="479070" y="3603638"/>
                  <a:pt x="488143" y="3607324"/>
                  <a:pt x="486453" y="3598952"/>
                </a:cubicBezTo>
                <a:close/>
                <a:moveTo>
                  <a:pt x="314165" y="3583891"/>
                </a:moveTo>
                <a:cubicBezTo>
                  <a:pt x="316716" y="3585648"/>
                  <a:pt x="318447" y="3588424"/>
                  <a:pt x="316929" y="3589608"/>
                </a:cubicBezTo>
                <a:cubicBezTo>
                  <a:pt x="315917" y="3590399"/>
                  <a:pt x="313462" y="3590483"/>
                  <a:pt x="308841" y="3589084"/>
                </a:cubicBezTo>
                <a:cubicBezTo>
                  <a:pt x="309175" y="3587299"/>
                  <a:pt x="306484" y="3584285"/>
                  <a:pt x="306484" y="3584285"/>
                </a:cubicBezTo>
                <a:cubicBezTo>
                  <a:pt x="308244" y="3581396"/>
                  <a:pt x="311614" y="3582135"/>
                  <a:pt x="314165" y="3583891"/>
                </a:cubicBezTo>
                <a:close/>
                <a:moveTo>
                  <a:pt x="162747" y="3583529"/>
                </a:moveTo>
                <a:cubicBezTo>
                  <a:pt x="168040" y="3587703"/>
                  <a:pt x="172985" y="3593756"/>
                  <a:pt x="174402" y="3602421"/>
                </a:cubicBezTo>
                <a:cubicBezTo>
                  <a:pt x="172633" y="3595635"/>
                  <a:pt x="159221" y="3586141"/>
                  <a:pt x="162747" y="3583529"/>
                </a:cubicBezTo>
                <a:close/>
                <a:moveTo>
                  <a:pt x="295808" y="3577418"/>
                </a:moveTo>
                <a:cubicBezTo>
                  <a:pt x="301279" y="3581663"/>
                  <a:pt x="297314" y="3586120"/>
                  <a:pt x="296611" y="3589882"/>
                </a:cubicBezTo>
                <a:cubicBezTo>
                  <a:pt x="287528" y="3588212"/>
                  <a:pt x="295456" y="3579297"/>
                  <a:pt x="289282" y="3578811"/>
                </a:cubicBezTo>
                <a:cubicBezTo>
                  <a:pt x="289634" y="3576930"/>
                  <a:pt x="292897" y="3576236"/>
                  <a:pt x="295808" y="3577418"/>
                </a:cubicBezTo>
                <a:close/>
                <a:moveTo>
                  <a:pt x="381743" y="3569857"/>
                </a:moveTo>
                <a:cubicBezTo>
                  <a:pt x="394418" y="3584742"/>
                  <a:pt x="393234" y="3607622"/>
                  <a:pt x="387994" y="3619123"/>
                </a:cubicBezTo>
                <a:cubicBezTo>
                  <a:pt x="383601" y="3609549"/>
                  <a:pt x="377854" y="3607214"/>
                  <a:pt x="372447" y="3603071"/>
                </a:cubicBezTo>
                <a:cubicBezTo>
                  <a:pt x="377009" y="3595192"/>
                  <a:pt x="381911" y="3585501"/>
                  <a:pt x="381743" y="3569857"/>
                </a:cubicBezTo>
                <a:close/>
                <a:moveTo>
                  <a:pt x="157718" y="3566580"/>
                </a:moveTo>
                <a:cubicBezTo>
                  <a:pt x="158494" y="3566470"/>
                  <a:pt x="159848" y="3566778"/>
                  <a:pt x="162097" y="3567691"/>
                </a:cubicBezTo>
                <a:cubicBezTo>
                  <a:pt x="161762" y="3569500"/>
                  <a:pt x="161762" y="3569500"/>
                  <a:pt x="161423" y="3571309"/>
                </a:cubicBezTo>
                <a:cubicBezTo>
                  <a:pt x="164422" y="3572528"/>
                  <a:pt x="164422" y="3572528"/>
                  <a:pt x="164759" y="3570718"/>
                </a:cubicBezTo>
                <a:lnTo>
                  <a:pt x="166275" y="3572269"/>
                </a:lnTo>
                <a:lnTo>
                  <a:pt x="167020" y="3574354"/>
                </a:lnTo>
                <a:lnTo>
                  <a:pt x="166746" y="3577366"/>
                </a:lnTo>
                <a:cubicBezTo>
                  <a:pt x="163745" y="3576149"/>
                  <a:pt x="160747" y="3574929"/>
                  <a:pt x="157747" y="3573710"/>
                </a:cubicBezTo>
                <a:cubicBezTo>
                  <a:pt x="158253" y="3570996"/>
                  <a:pt x="155386" y="3566909"/>
                  <a:pt x="157718" y="3566580"/>
                </a:cubicBezTo>
                <a:close/>
                <a:moveTo>
                  <a:pt x="310507" y="3564276"/>
                </a:moveTo>
                <a:cubicBezTo>
                  <a:pt x="310169" y="3566085"/>
                  <a:pt x="312741" y="3569078"/>
                  <a:pt x="312403" y="3570886"/>
                </a:cubicBezTo>
                <a:cubicBezTo>
                  <a:pt x="309322" y="3570610"/>
                  <a:pt x="307140" y="3569722"/>
                  <a:pt x="305362" y="3568757"/>
                </a:cubicBezTo>
                <a:cubicBezTo>
                  <a:pt x="303586" y="3567791"/>
                  <a:pt x="302214" y="3566747"/>
                  <a:pt x="300760" y="3566156"/>
                </a:cubicBezTo>
                <a:cubicBezTo>
                  <a:pt x="301436" y="3562538"/>
                  <a:pt x="304684" y="3561912"/>
                  <a:pt x="310507" y="3564276"/>
                </a:cubicBezTo>
                <a:close/>
                <a:moveTo>
                  <a:pt x="170641" y="3561786"/>
                </a:moveTo>
                <a:cubicBezTo>
                  <a:pt x="175233" y="3567054"/>
                  <a:pt x="165686" y="3573387"/>
                  <a:pt x="169686" y="3581820"/>
                </a:cubicBezTo>
                <a:lnTo>
                  <a:pt x="167020" y="3574354"/>
                </a:lnTo>
                <a:lnTo>
                  <a:pt x="167130" y="3573142"/>
                </a:lnTo>
                <a:lnTo>
                  <a:pt x="166275" y="3572269"/>
                </a:lnTo>
                <a:lnTo>
                  <a:pt x="166051" y="3571637"/>
                </a:lnTo>
                <a:cubicBezTo>
                  <a:pt x="165180" y="3569041"/>
                  <a:pt x="164925" y="3567082"/>
                  <a:pt x="166109" y="3565289"/>
                </a:cubicBezTo>
                <a:cubicBezTo>
                  <a:pt x="166900" y="3564094"/>
                  <a:pt x="168328" y="3562973"/>
                  <a:pt x="170641" y="3561786"/>
                </a:cubicBezTo>
                <a:close/>
                <a:moveTo>
                  <a:pt x="328380" y="3552425"/>
                </a:moveTo>
                <a:cubicBezTo>
                  <a:pt x="331290" y="3553607"/>
                  <a:pt x="333537" y="3558350"/>
                  <a:pt x="336781" y="3557753"/>
                </a:cubicBezTo>
                <a:cubicBezTo>
                  <a:pt x="341605" y="3565459"/>
                  <a:pt x="335449" y="3564874"/>
                  <a:pt x="337697" y="3569618"/>
                </a:cubicBezTo>
                <a:cubicBezTo>
                  <a:pt x="346428" y="3573166"/>
                  <a:pt x="341938" y="3563680"/>
                  <a:pt x="342603" y="3560118"/>
                </a:cubicBezTo>
                <a:cubicBezTo>
                  <a:pt x="348424" y="3562483"/>
                  <a:pt x="348674" y="3577910"/>
                  <a:pt x="352915" y="3571970"/>
                </a:cubicBezTo>
                <a:cubicBezTo>
                  <a:pt x="355162" y="3576715"/>
                  <a:pt x="349590" y="3589775"/>
                  <a:pt x="370630" y="3594493"/>
                </a:cubicBezTo>
                <a:cubicBezTo>
                  <a:pt x="366723" y="3598652"/>
                  <a:pt x="360901" y="3596286"/>
                  <a:pt x="351837" y="3594519"/>
                </a:cubicBezTo>
                <a:cubicBezTo>
                  <a:pt x="340857" y="3586228"/>
                  <a:pt x="350922" y="3582654"/>
                  <a:pt x="339942" y="3574361"/>
                </a:cubicBezTo>
                <a:cubicBezTo>
                  <a:pt x="333788" y="3573778"/>
                  <a:pt x="336033" y="3578520"/>
                  <a:pt x="327300" y="3574969"/>
                </a:cubicBezTo>
                <a:cubicBezTo>
                  <a:pt x="328630" y="3567850"/>
                  <a:pt x="329960" y="3560729"/>
                  <a:pt x="328380" y="3552425"/>
                </a:cubicBezTo>
                <a:close/>
                <a:moveTo>
                  <a:pt x="259966" y="3547989"/>
                </a:moveTo>
                <a:cubicBezTo>
                  <a:pt x="263881" y="3561165"/>
                  <a:pt x="257899" y="3576110"/>
                  <a:pt x="270094" y="3579132"/>
                </a:cubicBezTo>
                <a:cubicBezTo>
                  <a:pt x="271573" y="3579735"/>
                  <a:pt x="271728" y="3583175"/>
                  <a:pt x="270727" y="3586392"/>
                </a:cubicBezTo>
                <a:cubicBezTo>
                  <a:pt x="270229" y="3587997"/>
                  <a:pt x="269442" y="3589547"/>
                  <a:pt x="268385" y="3590658"/>
                </a:cubicBezTo>
                <a:cubicBezTo>
                  <a:pt x="267330" y="3591768"/>
                  <a:pt x="266009" y="3592437"/>
                  <a:pt x="264444" y="3592285"/>
                </a:cubicBezTo>
                <a:cubicBezTo>
                  <a:pt x="253262" y="3583879"/>
                  <a:pt x="252643" y="3570113"/>
                  <a:pt x="253985" y="3562935"/>
                </a:cubicBezTo>
                <a:cubicBezTo>
                  <a:pt x="248030" y="3569204"/>
                  <a:pt x="247703" y="3554952"/>
                  <a:pt x="252914" y="3549468"/>
                </a:cubicBezTo>
                <a:cubicBezTo>
                  <a:pt x="254650" y="3547640"/>
                  <a:pt x="257002" y="3546784"/>
                  <a:pt x="259966" y="3547989"/>
                </a:cubicBezTo>
                <a:close/>
                <a:moveTo>
                  <a:pt x="22329" y="3528758"/>
                </a:moveTo>
                <a:cubicBezTo>
                  <a:pt x="18906" y="3532428"/>
                  <a:pt x="18612" y="3533999"/>
                  <a:pt x="22531" y="3542344"/>
                </a:cubicBezTo>
                <a:cubicBezTo>
                  <a:pt x="17442" y="3540275"/>
                  <a:pt x="16853" y="3543413"/>
                  <a:pt x="16561" y="3544981"/>
                </a:cubicBezTo>
                <a:cubicBezTo>
                  <a:pt x="13403" y="3539900"/>
                  <a:pt x="13768" y="3532454"/>
                  <a:pt x="17493" y="3529693"/>
                </a:cubicBezTo>
                <a:cubicBezTo>
                  <a:pt x="18733" y="3528774"/>
                  <a:pt x="20348" y="3528375"/>
                  <a:pt x="22329" y="3528758"/>
                </a:cubicBezTo>
                <a:close/>
                <a:moveTo>
                  <a:pt x="465325" y="3528643"/>
                </a:moveTo>
                <a:cubicBezTo>
                  <a:pt x="467390" y="3532061"/>
                  <a:pt x="467783" y="3534478"/>
                  <a:pt x="467371" y="3536003"/>
                </a:cubicBezTo>
                <a:cubicBezTo>
                  <a:pt x="466960" y="3537528"/>
                  <a:pt x="465743" y="3538161"/>
                  <a:pt x="464587" y="3538015"/>
                </a:cubicBezTo>
                <a:cubicBezTo>
                  <a:pt x="462277" y="3537721"/>
                  <a:pt x="460214" y="3534302"/>
                  <a:pt x="465325" y="3528643"/>
                </a:cubicBezTo>
                <a:close/>
                <a:moveTo>
                  <a:pt x="291981" y="3524083"/>
                </a:moveTo>
                <a:cubicBezTo>
                  <a:pt x="294596" y="3523654"/>
                  <a:pt x="297546" y="3524927"/>
                  <a:pt x="300308" y="3527201"/>
                </a:cubicBezTo>
                <a:cubicBezTo>
                  <a:pt x="305834" y="3531751"/>
                  <a:pt x="310611" y="3540307"/>
                  <a:pt x="310469" y="3547275"/>
                </a:cubicBezTo>
                <a:cubicBezTo>
                  <a:pt x="310422" y="3549599"/>
                  <a:pt x="309826" y="3551745"/>
                  <a:pt x="308532" y="3553509"/>
                </a:cubicBezTo>
                <a:cubicBezTo>
                  <a:pt x="307236" y="3555270"/>
                  <a:pt x="305241" y="3556650"/>
                  <a:pt x="302388" y="3557438"/>
                </a:cubicBezTo>
                <a:cubicBezTo>
                  <a:pt x="294782" y="3548507"/>
                  <a:pt x="304754" y="3544771"/>
                  <a:pt x="300698" y="3533390"/>
                </a:cubicBezTo>
                <a:cubicBezTo>
                  <a:pt x="292080" y="3529887"/>
                  <a:pt x="294276" y="3534675"/>
                  <a:pt x="285657" y="3531172"/>
                </a:cubicBezTo>
                <a:cubicBezTo>
                  <a:pt x="287083" y="3526641"/>
                  <a:pt x="289364" y="3524511"/>
                  <a:pt x="291981" y="3524083"/>
                </a:cubicBezTo>
                <a:close/>
                <a:moveTo>
                  <a:pt x="251033" y="3515334"/>
                </a:moveTo>
                <a:cubicBezTo>
                  <a:pt x="259764" y="3518882"/>
                  <a:pt x="255186" y="3526628"/>
                  <a:pt x="263919" y="3530176"/>
                </a:cubicBezTo>
                <a:cubicBezTo>
                  <a:pt x="263586" y="3531964"/>
                  <a:pt x="261343" y="3527208"/>
                  <a:pt x="258098" y="3527813"/>
                </a:cubicBezTo>
                <a:cubicBezTo>
                  <a:pt x="256430" y="3536742"/>
                  <a:pt x="263251" y="3533749"/>
                  <a:pt x="268740" y="3537901"/>
                </a:cubicBezTo>
                <a:cubicBezTo>
                  <a:pt x="270986" y="3542656"/>
                  <a:pt x="270650" y="3544442"/>
                  <a:pt x="269982" y="3548014"/>
                </a:cubicBezTo>
                <a:cubicBezTo>
                  <a:pt x="264161" y="3545648"/>
                  <a:pt x="264493" y="3543862"/>
                  <a:pt x="262252" y="3539107"/>
                </a:cubicBezTo>
                <a:cubicBezTo>
                  <a:pt x="253518" y="3535559"/>
                  <a:pt x="260917" y="3546251"/>
                  <a:pt x="252184" y="3542702"/>
                </a:cubicBezTo>
                <a:cubicBezTo>
                  <a:pt x="251275" y="3530805"/>
                  <a:pt x="249029" y="3526050"/>
                  <a:pt x="251033" y="3515334"/>
                </a:cubicBezTo>
                <a:close/>
                <a:moveTo>
                  <a:pt x="333803" y="3509674"/>
                </a:moveTo>
                <a:cubicBezTo>
                  <a:pt x="338509" y="3509638"/>
                  <a:pt x="340777" y="3510074"/>
                  <a:pt x="342554" y="3511039"/>
                </a:cubicBezTo>
                <a:cubicBezTo>
                  <a:pt x="344330" y="3512004"/>
                  <a:pt x="345617" y="3513501"/>
                  <a:pt x="348359" y="3515588"/>
                </a:cubicBezTo>
                <a:cubicBezTo>
                  <a:pt x="329542" y="3515731"/>
                  <a:pt x="343626" y="3540920"/>
                  <a:pt x="357843" y="3548644"/>
                </a:cubicBezTo>
                <a:cubicBezTo>
                  <a:pt x="360079" y="3553445"/>
                  <a:pt x="334217" y="3540991"/>
                  <a:pt x="344847" y="3551152"/>
                </a:cubicBezTo>
                <a:cubicBezTo>
                  <a:pt x="343869" y="3552212"/>
                  <a:pt x="343118" y="3552030"/>
                  <a:pt x="342445" y="3551178"/>
                </a:cubicBezTo>
                <a:cubicBezTo>
                  <a:pt x="340425" y="3548623"/>
                  <a:pt x="339092" y="3540052"/>
                  <a:pt x="334217" y="3540991"/>
                </a:cubicBezTo>
                <a:cubicBezTo>
                  <a:pt x="332996" y="3530759"/>
                  <a:pt x="334686" y="3521715"/>
                  <a:pt x="333803" y="3509674"/>
                </a:cubicBezTo>
                <a:close/>
                <a:moveTo>
                  <a:pt x="2343" y="3505165"/>
                </a:moveTo>
                <a:cubicBezTo>
                  <a:pt x="15247" y="3524024"/>
                  <a:pt x="7977" y="3548301"/>
                  <a:pt x="10702" y="3563025"/>
                </a:cubicBezTo>
                <a:cubicBezTo>
                  <a:pt x="13853" y="3568135"/>
                  <a:pt x="23398" y="3572015"/>
                  <a:pt x="24129" y="3575660"/>
                </a:cubicBezTo>
                <a:cubicBezTo>
                  <a:pt x="24373" y="3576876"/>
                  <a:pt x="23635" y="3578067"/>
                  <a:pt x="21357" y="3579269"/>
                </a:cubicBezTo>
                <a:cubicBezTo>
                  <a:pt x="16268" y="3577201"/>
                  <a:pt x="19109" y="3576653"/>
                  <a:pt x="19109" y="3576653"/>
                </a:cubicBezTo>
                <a:cubicBezTo>
                  <a:pt x="17744" y="3569291"/>
                  <a:pt x="3544" y="3572031"/>
                  <a:pt x="703" y="3572580"/>
                </a:cubicBezTo>
                <a:cubicBezTo>
                  <a:pt x="16384" y="3561928"/>
                  <a:pt x="-4044" y="3524696"/>
                  <a:pt x="2343" y="3505165"/>
                </a:cubicBezTo>
                <a:close/>
                <a:moveTo>
                  <a:pt x="15210" y="3494919"/>
                </a:moveTo>
                <a:cubicBezTo>
                  <a:pt x="20300" y="3496988"/>
                  <a:pt x="22244" y="3501243"/>
                  <a:pt x="21641" y="3504465"/>
                </a:cubicBezTo>
                <a:cubicBezTo>
                  <a:pt x="13705" y="3502972"/>
                  <a:pt x="12365" y="3495496"/>
                  <a:pt x="15210" y="3494919"/>
                </a:cubicBezTo>
                <a:close/>
                <a:moveTo>
                  <a:pt x="148949" y="3488724"/>
                </a:moveTo>
                <a:cubicBezTo>
                  <a:pt x="165527" y="3501273"/>
                  <a:pt x="149092" y="3521717"/>
                  <a:pt x="168939" y="3533658"/>
                </a:cubicBezTo>
                <a:cubicBezTo>
                  <a:pt x="164973" y="3542220"/>
                  <a:pt x="171470" y="3551760"/>
                  <a:pt x="169026" y="3559304"/>
                </a:cubicBezTo>
                <a:cubicBezTo>
                  <a:pt x="168211" y="3561817"/>
                  <a:pt x="166402" y="3564112"/>
                  <a:pt x="162884" y="3566072"/>
                </a:cubicBezTo>
                <a:cubicBezTo>
                  <a:pt x="159783" y="3565781"/>
                  <a:pt x="158317" y="3565186"/>
                  <a:pt x="158036" y="3564586"/>
                </a:cubicBezTo>
                <a:cubicBezTo>
                  <a:pt x="157753" y="3563987"/>
                  <a:pt x="158653" y="3563386"/>
                  <a:pt x="160288" y="3563079"/>
                </a:cubicBezTo>
                <a:cubicBezTo>
                  <a:pt x="161393" y="3540278"/>
                  <a:pt x="146834" y="3516927"/>
                  <a:pt x="148949" y="3488724"/>
                </a:cubicBezTo>
                <a:close/>
                <a:moveTo>
                  <a:pt x="301458" y="3477065"/>
                </a:moveTo>
                <a:cubicBezTo>
                  <a:pt x="304422" y="3478267"/>
                  <a:pt x="303742" y="3481916"/>
                  <a:pt x="306364" y="3484945"/>
                </a:cubicBezTo>
                <a:cubicBezTo>
                  <a:pt x="306601" y="3500746"/>
                  <a:pt x="308884" y="3505598"/>
                  <a:pt x="306496" y="3518370"/>
                </a:cubicBezTo>
                <a:cubicBezTo>
                  <a:pt x="307810" y="3519883"/>
                  <a:pt x="307640" y="3520794"/>
                  <a:pt x="306771" y="3521179"/>
                </a:cubicBezTo>
                <a:cubicBezTo>
                  <a:pt x="305900" y="3521562"/>
                  <a:pt x="304334" y="3521416"/>
                  <a:pt x="302853" y="3520815"/>
                </a:cubicBezTo>
                <a:cubicBezTo>
                  <a:pt x="295324" y="3509904"/>
                  <a:pt x="298392" y="3493484"/>
                  <a:pt x="302719" y="3487389"/>
                </a:cubicBezTo>
                <a:cubicBezTo>
                  <a:pt x="303400" y="3483741"/>
                  <a:pt x="301118" y="3478887"/>
                  <a:pt x="301458" y="3477065"/>
                </a:cubicBezTo>
                <a:close/>
                <a:moveTo>
                  <a:pt x="115369" y="3467292"/>
                </a:moveTo>
                <a:cubicBezTo>
                  <a:pt x="126620" y="3473806"/>
                  <a:pt x="120012" y="3492500"/>
                  <a:pt x="140627" y="3498935"/>
                </a:cubicBezTo>
                <a:cubicBezTo>
                  <a:pt x="139614" y="3504353"/>
                  <a:pt x="141837" y="3509143"/>
                  <a:pt x="141162" y="3512756"/>
                </a:cubicBezTo>
                <a:cubicBezTo>
                  <a:pt x="134692" y="3514014"/>
                  <a:pt x="136043" y="3506791"/>
                  <a:pt x="133481" y="3503806"/>
                </a:cubicBezTo>
                <a:cubicBezTo>
                  <a:pt x="124116" y="3503888"/>
                  <a:pt x="136240" y="3522418"/>
                  <a:pt x="129433" y="3525483"/>
                </a:cubicBezTo>
                <a:cubicBezTo>
                  <a:pt x="157194" y="3527045"/>
                  <a:pt x="129293" y="3542919"/>
                  <a:pt x="148897" y="3554771"/>
                </a:cubicBezTo>
                <a:cubicBezTo>
                  <a:pt x="139869" y="3553046"/>
                  <a:pt x="140545" y="3549434"/>
                  <a:pt x="136972" y="3551869"/>
                </a:cubicBezTo>
                <a:cubicBezTo>
                  <a:pt x="142428" y="3556030"/>
                  <a:pt x="137507" y="3565692"/>
                  <a:pt x="146536" y="3567418"/>
                </a:cubicBezTo>
                <a:cubicBezTo>
                  <a:pt x="146198" y="3569223"/>
                  <a:pt x="140405" y="3566869"/>
                  <a:pt x="137170" y="3567499"/>
                </a:cubicBezTo>
                <a:cubicBezTo>
                  <a:pt x="139053" y="3574095"/>
                  <a:pt x="148083" y="3575819"/>
                  <a:pt x="153539" y="3579979"/>
                </a:cubicBezTo>
                <a:cubicBezTo>
                  <a:pt x="149631" y="3584224"/>
                  <a:pt x="131038" y="3566950"/>
                  <a:pt x="137366" y="3583127"/>
                </a:cubicBezTo>
                <a:cubicBezTo>
                  <a:pt x="131573" y="3580773"/>
                  <a:pt x="131910" y="3578968"/>
                  <a:pt x="126115" y="3576612"/>
                </a:cubicBezTo>
                <a:cubicBezTo>
                  <a:pt x="126396" y="3541742"/>
                  <a:pt x="120207" y="3508130"/>
                  <a:pt x="115369" y="3467292"/>
                </a:cubicBezTo>
                <a:close/>
                <a:moveTo>
                  <a:pt x="301029" y="3447863"/>
                </a:moveTo>
                <a:cubicBezTo>
                  <a:pt x="312683" y="3454582"/>
                  <a:pt x="294586" y="3465070"/>
                  <a:pt x="307961" y="3462575"/>
                </a:cubicBezTo>
                <a:cubicBezTo>
                  <a:pt x="309547" y="3462723"/>
                  <a:pt x="310110" y="3462953"/>
                  <a:pt x="310014" y="3463192"/>
                </a:cubicBezTo>
                <a:cubicBezTo>
                  <a:pt x="309919" y="3463432"/>
                  <a:pt x="309168" y="3463683"/>
                  <a:pt x="308121" y="3463877"/>
                </a:cubicBezTo>
                <a:cubicBezTo>
                  <a:pt x="306032" y="3464267"/>
                  <a:pt x="302776" y="3464432"/>
                  <a:pt x="301275" y="3463822"/>
                </a:cubicBezTo>
                <a:cubicBezTo>
                  <a:pt x="296309" y="3455859"/>
                  <a:pt x="299998" y="3453392"/>
                  <a:pt x="301029" y="3447863"/>
                </a:cubicBezTo>
                <a:close/>
                <a:moveTo>
                  <a:pt x="111160" y="3434964"/>
                </a:moveTo>
                <a:cubicBezTo>
                  <a:pt x="120146" y="3437155"/>
                  <a:pt x="126850" y="3451560"/>
                  <a:pt x="122130" y="3456394"/>
                </a:cubicBezTo>
                <a:cubicBezTo>
                  <a:pt x="120558" y="3458007"/>
                  <a:pt x="117713" y="3458555"/>
                  <a:pt x="113262" y="3457233"/>
                </a:cubicBezTo>
                <a:cubicBezTo>
                  <a:pt x="117864" y="3449367"/>
                  <a:pt x="112380" y="3445195"/>
                  <a:pt x="111160" y="3434964"/>
                </a:cubicBezTo>
                <a:close/>
                <a:moveTo>
                  <a:pt x="303889" y="3429913"/>
                </a:moveTo>
                <a:cubicBezTo>
                  <a:pt x="306527" y="3432870"/>
                  <a:pt x="309163" y="3435830"/>
                  <a:pt x="308508" y="3439339"/>
                </a:cubicBezTo>
                <a:cubicBezTo>
                  <a:pt x="305544" y="3438136"/>
                  <a:pt x="302251" y="3438686"/>
                  <a:pt x="301924" y="3440439"/>
                </a:cubicBezTo>
                <a:cubicBezTo>
                  <a:pt x="293357" y="3435073"/>
                  <a:pt x="305870" y="3436380"/>
                  <a:pt x="303889" y="3429913"/>
                </a:cubicBezTo>
                <a:close/>
                <a:moveTo>
                  <a:pt x="25107" y="3397438"/>
                </a:moveTo>
                <a:cubicBezTo>
                  <a:pt x="21512" y="3402832"/>
                  <a:pt x="24213" y="3402218"/>
                  <a:pt x="25430" y="3409566"/>
                </a:cubicBezTo>
                <a:cubicBezTo>
                  <a:pt x="17915" y="3408227"/>
                  <a:pt x="19727" y="3412390"/>
                  <a:pt x="18832" y="3417169"/>
                </a:cubicBezTo>
                <a:cubicBezTo>
                  <a:pt x="15670" y="3413314"/>
                  <a:pt x="15033" y="3403733"/>
                  <a:pt x="19223" y="3399493"/>
                </a:cubicBezTo>
                <a:cubicBezTo>
                  <a:pt x="20619" y="3398077"/>
                  <a:pt x="22552" y="3397256"/>
                  <a:pt x="25107" y="3397438"/>
                </a:cubicBezTo>
                <a:close/>
                <a:moveTo>
                  <a:pt x="306341" y="3386309"/>
                </a:moveTo>
                <a:cubicBezTo>
                  <a:pt x="311594" y="3392337"/>
                  <a:pt x="300674" y="3399580"/>
                  <a:pt x="305248" y="3409227"/>
                </a:cubicBezTo>
                <a:cubicBezTo>
                  <a:pt x="302323" y="3399276"/>
                  <a:pt x="298449" y="3394417"/>
                  <a:pt x="301159" y="3390317"/>
                </a:cubicBezTo>
                <a:cubicBezTo>
                  <a:pt x="302060" y="3388950"/>
                  <a:pt x="303697" y="3387667"/>
                  <a:pt x="306341" y="3386309"/>
                </a:cubicBezTo>
                <a:close/>
                <a:moveTo>
                  <a:pt x="136702" y="3348532"/>
                </a:moveTo>
                <a:cubicBezTo>
                  <a:pt x="132783" y="3352731"/>
                  <a:pt x="132449" y="3354527"/>
                  <a:pt x="136930" y="3364071"/>
                </a:cubicBezTo>
                <a:cubicBezTo>
                  <a:pt x="131108" y="3361707"/>
                  <a:pt x="130437" y="3365294"/>
                  <a:pt x="130102" y="3367090"/>
                </a:cubicBezTo>
                <a:cubicBezTo>
                  <a:pt x="126490" y="3361278"/>
                  <a:pt x="126908" y="3352758"/>
                  <a:pt x="131166" y="3349602"/>
                </a:cubicBezTo>
                <a:cubicBezTo>
                  <a:pt x="132587" y="3348549"/>
                  <a:pt x="134434" y="3348094"/>
                  <a:pt x="136702" y="3348532"/>
                </a:cubicBezTo>
                <a:close/>
                <a:moveTo>
                  <a:pt x="113840" y="3321547"/>
                </a:moveTo>
                <a:cubicBezTo>
                  <a:pt x="128601" y="3343117"/>
                  <a:pt x="120284" y="3370887"/>
                  <a:pt x="123400" y="3387727"/>
                </a:cubicBezTo>
                <a:cubicBezTo>
                  <a:pt x="127007" y="3393573"/>
                  <a:pt x="137921" y="3398008"/>
                  <a:pt x="138756" y="3402181"/>
                </a:cubicBezTo>
                <a:cubicBezTo>
                  <a:pt x="139035" y="3403572"/>
                  <a:pt x="138194" y="3404930"/>
                  <a:pt x="135588" y="3406307"/>
                </a:cubicBezTo>
                <a:cubicBezTo>
                  <a:pt x="129766" y="3403941"/>
                  <a:pt x="133017" y="3403314"/>
                  <a:pt x="133017" y="3403314"/>
                </a:cubicBezTo>
                <a:cubicBezTo>
                  <a:pt x="131457" y="3394895"/>
                  <a:pt x="115213" y="3398029"/>
                  <a:pt x="111964" y="3398655"/>
                </a:cubicBezTo>
                <a:cubicBezTo>
                  <a:pt x="129897" y="3386473"/>
                  <a:pt x="106535" y="3343884"/>
                  <a:pt x="113840" y="3321547"/>
                </a:cubicBezTo>
                <a:close/>
                <a:moveTo>
                  <a:pt x="128559" y="3309826"/>
                </a:moveTo>
                <a:cubicBezTo>
                  <a:pt x="134379" y="3312192"/>
                  <a:pt x="136602" y="3317059"/>
                  <a:pt x="135912" y="3320745"/>
                </a:cubicBezTo>
                <a:cubicBezTo>
                  <a:pt x="126835" y="3319038"/>
                  <a:pt x="125301" y="3310486"/>
                  <a:pt x="128559" y="3309826"/>
                </a:cubicBezTo>
                <a:close/>
                <a:moveTo>
                  <a:pt x="139876" y="3198325"/>
                </a:moveTo>
                <a:cubicBezTo>
                  <a:pt x="135764" y="3204496"/>
                  <a:pt x="138855" y="3203793"/>
                  <a:pt x="140247" y="3212199"/>
                </a:cubicBezTo>
                <a:cubicBezTo>
                  <a:pt x="131650" y="3210667"/>
                  <a:pt x="133721" y="3215427"/>
                  <a:pt x="132700" y="3220895"/>
                </a:cubicBezTo>
                <a:cubicBezTo>
                  <a:pt x="129083" y="3216484"/>
                  <a:pt x="128353" y="3205529"/>
                  <a:pt x="133145" y="3200676"/>
                </a:cubicBezTo>
                <a:cubicBezTo>
                  <a:pt x="134743" y="3199059"/>
                  <a:pt x="136955" y="3198117"/>
                  <a:pt x="139876" y="3198325"/>
                </a:cubicBezTo>
                <a:close/>
                <a:moveTo>
                  <a:pt x="586533" y="3180438"/>
                </a:moveTo>
                <a:lnTo>
                  <a:pt x="586357" y="3182110"/>
                </a:lnTo>
                <a:lnTo>
                  <a:pt x="588189" y="3182113"/>
                </a:lnTo>
                <a:close/>
                <a:moveTo>
                  <a:pt x="576852" y="3128826"/>
                </a:moveTo>
                <a:lnTo>
                  <a:pt x="573150" y="3132068"/>
                </a:lnTo>
                <a:cubicBezTo>
                  <a:pt x="572166" y="3133508"/>
                  <a:pt x="572128" y="3135485"/>
                  <a:pt x="573689" y="3139791"/>
                </a:cubicBezTo>
                <a:lnTo>
                  <a:pt x="580792" y="3142362"/>
                </a:lnTo>
                <a:lnTo>
                  <a:pt x="579764" y="3138770"/>
                </a:lnTo>
                <a:close/>
                <a:moveTo>
                  <a:pt x="866910" y="3120839"/>
                </a:moveTo>
                <a:lnTo>
                  <a:pt x="864911" y="3122157"/>
                </a:lnTo>
                <a:cubicBezTo>
                  <a:pt x="864875" y="3127866"/>
                  <a:pt x="877625" y="3138497"/>
                  <a:pt x="872484" y="3140770"/>
                </a:cubicBezTo>
                <a:lnTo>
                  <a:pt x="876942" y="3142003"/>
                </a:lnTo>
                <a:lnTo>
                  <a:pt x="874951" y="3137908"/>
                </a:lnTo>
                <a:close/>
                <a:moveTo>
                  <a:pt x="425299" y="3021549"/>
                </a:moveTo>
                <a:lnTo>
                  <a:pt x="422630" y="3023749"/>
                </a:lnTo>
                <a:lnTo>
                  <a:pt x="426283" y="3024059"/>
                </a:lnTo>
                <a:close/>
                <a:moveTo>
                  <a:pt x="550165" y="3019764"/>
                </a:moveTo>
                <a:lnTo>
                  <a:pt x="545279" y="3028477"/>
                </a:lnTo>
                <a:cubicBezTo>
                  <a:pt x="544042" y="3035982"/>
                  <a:pt x="545528" y="3044240"/>
                  <a:pt x="550287" y="3053205"/>
                </a:cubicBezTo>
                <a:cubicBezTo>
                  <a:pt x="543669" y="3055745"/>
                  <a:pt x="545750" y="3061486"/>
                  <a:pt x="547831" y="3067228"/>
                </a:cubicBezTo>
                <a:cubicBezTo>
                  <a:pt x="549989" y="3069016"/>
                  <a:pt x="554301" y="3072593"/>
                  <a:pt x="555417" y="3071510"/>
                </a:cubicBezTo>
                <a:cubicBezTo>
                  <a:pt x="549913" y="3072970"/>
                  <a:pt x="546251" y="3078462"/>
                  <a:pt x="545161" y="3085340"/>
                </a:cubicBezTo>
                <a:lnTo>
                  <a:pt x="545251" y="3085716"/>
                </a:lnTo>
                <a:lnTo>
                  <a:pt x="546102" y="3086468"/>
                </a:lnTo>
                <a:lnTo>
                  <a:pt x="545434" y="3086494"/>
                </a:lnTo>
                <a:lnTo>
                  <a:pt x="550356" y="3107461"/>
                </a:lnTo>
                <a:cubicBezTo>
                  <a:pt x="543887" y="3102097"/>
                  <a:pt x="545966" y="3107838"/>
                  <a:pt x="540539" y="3105345"/>
                </a:cubicBezTo>
                <a:lnTo>
                  <a:pt x="541936" y="3121295"/>
                </a:lnTo>
                <a:lnTo>
                  <a:pt x="558626" y="3143113"/>
                </a:lnTo>
                <a:lnTo>
                  <a:pt x="559832" y="3146604"/>
                </a:lnTo>
                <a:lnTo>
                  <a:pt x="561493" y="3147746"/>
                </a:lnTo>
                <a:cubicBezTo>
                  <a:pt x="567071" y="3142332"/>
                  <a:pt x="559485" y="3138051"/>
                  <a:pt x="554130" y="3131603"/>
                </a:cubicBezTo>
                <a:cubicBezTo>
                  <a:pt x="562442" y="3126450"/>
                  <a:pt x="560338" y="3118307"/>
                  <a:pt x="562500" y="3112571"/>
                </a:cubicBezTo>
                <a:cubicBezTo>
                  <a:pt x="563220" y="3110661"/>
                  <a:pt x="564415" y="3109016"/>
                  <a:pt x="566627" y="3107839"/>
                </a:cubicBezTo>
                <a:cubicBezTo>
                  <a:pt x="568970" y="3114297"/>
                  <a:pt x="564576" y="3118560"/>
                  <a:pt x="569575" y="3122987"/>
                </a:cubicBezTo>
                <a:lnTo>
                  <a:pt x="576148" y="3126428"/>
                </a:lnTo>
                <a:lnTo>
                  <a:pt x="572954" y="3115528"/>
                </a:lnTo>
                <a:lnTo>
                  <a:pt x="573538" y="3104371"/>
                </a:lnTo>
                <a:lnTo>
                  <a:pt x="572149" y="3103670"/>
                </a:lnTo>
                <a:cubicBezTo>
                  <a:pt x="570985" y="3103838"/>
                  <a:pt x="570133" y="3105145"/>
                  <a:pt x="569778" y="3108374"/>
                </a:cubicBezTo>
                <a:cubicBezTo>
                  <a:pt x="565502" y="3104829"/>
                  <a:pt x="566621" y="3103744"/>
                  <a:pt x="562345" y="3100195"/>
                </a:cubicBezTo>
                <a:lnTo>
                  <a:pt x="565774" y="3094105"/>
                </a:lnTo>
                <a:lnTo>
                  <a:pt x="563761" y="3091575"/>
                </a:lnTo>
                <a:cubicBezTo>
                  <a:pt x="563826" y="3089391"/>
                  <a:pt x="564210" y="3087336"/>
                  <a:pt x="561511" y="3087124"/>
                </a:cubicBezTo>
                <a:lnTo>
                  <a:pt x="562767" y="3086855"/>
                </a:lnTo>
                <a:lnTo>
                  <a:pt x="560364" y="3084853"/>
                </a:lnTo>
                <a:cubicBezTo>
                  <a:pt x="563393" y="3068639"/>
                  <a:pt x="559905" y="3053652"/>
                  <a:pt x="555000" y="3037847"/>
                </a:cubicBezTo>
                <a:close/>
                <a:moveTo>
                  <a:pt x="778894" y="3013195"/>
                </a:moveTo>
                <a:lnTo>
                  <a:pt x="778037" y="3015549"/>
                </a:lnTo>
                <a:lnTo>
                  <a:pt x="779410" y="3016469"/>
                </a:lnTo>
                <a:close/>
                <a:moveTo>
                  <a:pt x="780448" y="3007116"/>
                </a:moveTo>
                <a:lnTo>
                  <a:pt x="780344" y="3008231"/>
                </a:lnTo>
                <a:lnTo>
                  <a:pt x="780668" y="3008296"/>
                </a:lnTo>
                <a:close/>
                <a:moveTo>
                  <a:pt x="547231" y="2977461"/>
                </a:moveTo>
                <a:lnTo>
                  <a:pt x="546225" y="2977540"/>
                </a:lnTo>
                <a:cubicBezTo>
                  <a:pt x="545363" y="2978801"/>
                  <a:pt x="545562" y="2980912"/>
                  <a:pt x="546000" y="2983155"/>
                </a:cubicBezTo>
                <a:lnTo>
                  <a:pt x="546834" y="2987632"/>
                </a:lnTo>
                <a:lnTo>
                  <a:pt x="558988" y="2991253"/>
                </a:lnTo>
                <a:lnTo>
                  <a:pt x="555595" y="2983505"/>
                </a:lnTo>
                <a:lnTo>
                  <a:pt x="553958" y="2982226"/>
                </a:lnTo>
                <a:lnTo>
                  <a:pt x="553729" y="2981177"/>
                </a:lnTo>
                <a:close/>
                <a:moveTo>
                  <a:pt x="405783" y="2961363"/>
                </a:moveTo>
                <a:cubicBezTo>
                  <a:pt x="413640" y="2963278"/>
                  <a:pt x="419501" y="2975872"/>
                  <a:pt x="415374" y="2980098"/>
                </a:cubicBezTo>
                <a:cubicBezTo>
                  <a:pt x="414001" y="2981507"/>
                  <a:pt x="411514" y="2981987"/>
                  <a:pt x="407623" y="2980832"/>
                </a:cubicBezTo>
                <a:cubicBezTo>
                  <a:pt x="411644" y="2973957"/>
                  <a:pt x="406850" y="2970307"/>
                  <a:pt x="405783" y="2961363"/>
                </a:cubicBezTo>
                <a:close/>
                <a:moveTo>
                  <a:pt x="752763" y="2960538"/>
                </a:moveTo>
                <a:lnTo>
                  <a:pt x="753582" y="2978387"/>
                </a:lnTo>
                <a:cubicBezTo>
                  <a:pt x="757761" y="2980989"/>
                  <a:pt x="758998" y="2980830"/>
                  <a:pt x="759429" y="2980045"/>
                </a:cubicBezTo>
                <a:lnTo>
                  <a:pt x="759506" y="2979891"/>
                </a:lnTo>
                <a:lnTo>
                  <a:pt x="759421" y="2979799"/>
                </a:lnTo>
                <a:cubicBezTo>
                  <a:pt x="759036" y="2977721"/>
                  <a:pt x="759401" y="2976789"/>
                  <a:pt x="760230" y="2976495"/>
                </a:cubicBezTo>
                <a:lnTo>
                  <a:pt x="761168" y="2976699"/>
                </a:lnTo>
                <a:lnTo>
                  <a:pt x="759499" y="2968086"/>
                </a:lnTo>
                <a:lnTo>
                  <a:pt x="758264" y="2966701"/>
                </a:lnTo>
                <a:lnTo>
                  <a:pt x="755443" y="2966251"/>
                </a:lnTo>
                <a:lnTo>
                  <a:pt x="756913" y="2965189"/>
                </a:lnTo>
                <a:close/>
                <a:moveTo>
                  <a:pt x="896828" y="2958305"/>
                </a:moveTo>
                <a:lnTo>
                  <a:pt x="895583" y="2959612"/>
                </a:lnTo>
                <a:lnTo>
                  <a:pt x="895704" y="2959743"/>
                </a:lnTo>
                <a:cubicBezTo>
                  <a:pt x="896590" y="2963165"/>
                  <a:pt x="891241" y="2965674"/>
                  <a:pt x="893259" y="2967937"/>
                </a:cubicBezTo>
                <a:lnTo>
                  <a:pt x="890086" y="2966781"/>
                </a:lnTo>
                <a:lnTo>
                  <a:pt x="881888" y="2982784"/>
                </a:lnTo>
                <a:lnTo>
                  <a:pt x="874343" y="3004371"/>
                </a:lnTo>
                <a:lnTo>
                  <a:pt x="886661" y="3036757"/>
                </a:lnTo>
                <a:lnTo>
                  <a:pt x="892071" y="3024610"/>
                </a:lnTo>
                <a:lnTo>
                  <a:pt x="895523" y="3004051"/>
                </a:lnTo>
                <a:cubicBezTo>
                  <a:pt x="892562" y="3002847"/>
                  <a:pt x="894849" y="3007670"/>
                  <a:pt x="888921" y="3005262"/>
                </a:cubicBezTo>
                <a:cubicBezTo>
                  <a:pt x="887691" y="3003302"/>
                  <a:pt x="887511" y="3002135"/>
                  <a:pt x="887901" y="3001379"/>
                </a:cubicBezTo>
                <a:cubicBezTo>
                  <a:pt x="889072" y="2999118"/>
                  <a:pt x="895376" y="3000584"/>
                  <a:pt x="893914" y="2995608"/>
                </a:cubicBezTo>
                <a:lnTo>
                  <a:pt x="899835" y="3007853"/>
                </a:lnTo>
                <a:lnTo>
                  <a:pt x="906181" y="2994348"/>
                </a:lnTo>
                <a:lnTo>
                  <a:pt x="906345" y="2992474"/>
                </a:lnTo>
                <a:lnTo>
                  <a:pt x="904544" y="2991818"/>
                </a:lnTo>
                <a:cubicBezTo>
                  <a:pt x="902798" y="2982844"/>
                  <a:pt x="900527" y="2972679"/>
                  <a:pt x="897837" y="2961950"/>
                </a:cubicBezTo>
                <a:close/>
                <a:moveTo>
                  <a:pt x="574281" y="2956947"/>
                </a:moveTo>
                <a:cubicBezTo>
                  <a:pt x="576585" y="2959533"/>
                  <a:pt x="578890" y="2962121"/>
                  <a:pt x="578318" y="2965187"/>
                </a:cubicBezTo>
                <a:cubicBezTo>
                  <a:pt x="575725" y="2964135"/>
                  <a:pt x="572847" y="2964616"/>
                  <a:pt x="572561" y="2966151"/>
                </a:cubicBezTo>
                <a:cubicBezTo>
                  <a:pt x="565074" y="2961458"/>
                  <a:pt x="576012" y="2962601"/>
                  <a:pt x="574281" y="2956947"/>
                </a:cubicBezTo>
                <a:close/>
                <a:moveTo>
                  <a:pt x="795420" y="2947668"/>
                </a:moveTo>
                <a:lnTo>
                  <a:pt x="797125" y="2952154"/>
                </a:lnTo>
                <a:lnTo>
                  <a:pt x="797839" y="2948211"/>
                </a:lnTo>
                <a:lnTo>
                  <a:pt x="797858" y="2948060"/>
                </a:lnTo>
                <a:close/>
                <a:moveTo>
                  <a:pt x="566735" y="2936364"/>
                </a:moveTo>
                <a:cubicBezTo>
                  <a:pt x="558367" y="2944480"/>
                  <a:pt x="566397" y="2965064"/>
                  <a:pt x="562684" y="2971395"/>
                </a:cubicBezTo>
                <a:lnTo>
                  <a:pt x="562291" y="2971421"/>
                </a:lnTo>
                <a:lnTo>
                  <a:pt x="564938" y="2976226"/>
                </a:lnTo>
                <a:lnTo>
                  <a:pt x="570765" y="2976016"/>
                </a:lnTo>
                <a:lnTo>
                  <a:pt x="571780" y="2972641"/>
                </a:lnTo>
                <a:lnTo>
                  <a:pt x="572642" y="2975948"/>
                </a:lnTo>
                <a:lnTo>
                  <a:pt x="579182" y="2975712"/>
                </a:lnTo>
                <a:lnTo>
                  <a:pt x="580419" y="2975773"/>
                </a:lnTo>
                <a:lnTo>
                  <a:pt x="578036" y="2966860"/>
                </a:lnTo>
                <a:lnTo>
                  <a:pt x="580824" y="2967692"/>
                </a:lnTo>
                <a:lnTo>
                  <a:pt x="579800" y="2958922"/>
                </a:lnTo>
                <a:lnTo>
                  <a:pt x="572371" y="2948450"/>
                </a:lnTo>
                <a:cubicBezTo>
                  <a:pt x="569238" y="2944901"/>
                  <a:pt x="566767" y="2941874"/>
                  <a:pt x="568530" y="2940569"/>
                </a:cubicBezTo>
                <a:lnTo>
                  <a:pt x="579790" y="2958821"/>
                </a:lnTo>
                <a:lnTo>
                  <a:pt x="577178" y="2936455"/>
                </a:lnTo>
                <a:lnTo>
                  <a:pt x="575732" y="2938304"/>
                </a:lnTo>
                <a:lnTo>
                  <a:pt x="575494" y="2938473"/>
                </a:lnTo>
                <a:lnTo>
                  <a:pt x="575469" y="2938861"/>
                </a:lnTo>
                <a:lnTo>
                  <a:pt x="575363" y="2938565"/>
                </a:lnTo>
                <a:lnTo>
                  <a:pt x="573445" y="2939919"/>
                </a:lnTo>
                <a:cubicBezTo>
                  <a:pt x="572214" y="2939778"/>
                  <a:pt x="570249" y="2938775"/>
                  <a:pt x="566735" y="2936364"/>
                </a:cubicBezTo>
                <a:close/>
                <a:moveTo>
                  <a:pt x="746768" y="2932555"/>
                </a:moveTo>
                <a:lnTo>
                  <a:pt x="750474" y="2945326"/>
                </a:lnTo>
                <a:lnTo>
                  <a:pt x="751534" y="2942619"/>
                </a:lnTo>
                <a:lnTo>
                  <a:pt x="751853" y="2942312"/>
                </a:lnTo>
                <a:lnTo>
                  <a:pt x="751672" y="2941480"/>
                </a:lnTo>
                <a:cubicBezTo>
                  <a:pt x="751557" y="2939997"/>
                  <a:pt x="751443" y="2938515"/>
                  <a:pt x="750672" y="2936884"/>
                </a:cubicBezTo>
                <a:close/>
                <a:moveTo>
                  <a:pt x="574224" y="2917715"/>
                </a:moveTo>
                <a:lnTo>
                  <a:pt x="574373" y="2920411"/>
                </a:lnTo>
                <a:lnTo>
                  <a:pt x="575539" y="2919510"/>
                </a:lnTo>
                <a:lnTo>
                  <a:pt x="575486" y="2918447"/>
                </a:lnTo>
                <a:close/>
                <a:moveTo>
                  <a:pt x="562049" y="2902774"/>
                </a:moveTo>
                <a:cubicBezTo>
                  <a:pt x="560869" y="2902768"/>
                  <a:pt x="559972" y="2903153"/>
                  <a:pt x="559674" y="2904411"/>
                </a:cubicBezTo>
                <a:lnTo>
                  <a:pt x="563856" y="2907251"/>
                </a:lnTo>
                <a:lnTo>
                  <a:pt x="563119" y="2902961"/>
                </a:lnTo>
                <a:close/>
                <a:moveTo>
                  <a:pt x="547754" y="2896458"/>
                </a:moveTo>
                <a:lnTo>
                  <a:pt x="547747" y="2896542"/>
                </a:lnTo>
                <a:lnTo>
                  <a:pt x="547775" y="2896551"/>
                </a:lnTo>
                <a:close/>
                <a:moveTo>
                  <a:pt x="428113" y="2885798"/>
                </a:moveTo>
                <a:cubicBezTo>
                  <a:pt x="424689" y="2889469"/>
                  <a:pt x="424395" y="2891039"/>
                  <a:pt x="428314" y="2899384"/>
                </a:cubicBezTo>
                <a:cubicBezTo>
                  <a:pt x="423224" y="2897315"/>
                  <a:pt x="422637" y="2900453"/>
                  <a:pt x="422345" y="2902022"/>
                </a:cubicBezTo>
                <a:cubicBezTo>
                  <a:pt x="419185" y="2896941"/>
                  <a:pt x="419552" y="2889494"/>
                  <a:pt x="423275" y="2886735"/>
                </a:cubicBezTo>
                <a:cubicBezTo>
                  <a:pt x="424517" y="2885814"/>
                  <a:pt x="426131" y="2885416"/>
                  <a:pt x="428113" y="2885798"/>
                </a:cubicBezTo>
                <a:close/>
                <a:moveTo>
                  <a:pt x="871108" y="2885682"/>
                </a:moveTo>
                <a:cubicBezTo>
                  <a:pt x="873171" y="2889102"/>
                  <a:pt x="873567" y="2891518"/>
                  <a:pt x="873154" y="2893043"/>
                </a:cubicBezTo>
                <a:cubicBezTo>
                  <a:pt x="872743" y="2894568"/>
                  <a:pt x="871526" y="2895199"/>
                  <a:pt x="870371" y="2895054"/>
                </a:cubicBezTo>
                <a:cubicBezTo>
                  <a:pt x="868061" y="2894762"/>
                  <a:pt x="865997" y="2891343"/>
                  <a:pt x="871108" y="2885682"/>
                </a:cubicBezTo>
                <a:close/>
                <a:moveTo>
                  <a:pt x="732750" y="2864212"/>
                </a:moveTo>
                <a:lnTo>
                  <a:pt x="730206" y="2864222"/>
                </a:lnTo>
                <a:lnTo>
                  <a:pt x="729545" y="2865453"/>
                </a:lnTo>
                <a:lnTo>
                  <a:pt x="729733" y="2867595"/>
                </a:lnTo>
                <a:close/>
                <a:moveTo>
                  <a:pt x="408127" y="2862205"/>
                </a:moveTo>
                <a:cubicBezTo>
                  <a:pt x="421031" y="2881065"/>
                  <a:pt x="413759" y="2905343"/>
                  <a:pt x="416484" y="2920064"/>
                </a:cubicBezTo>
                <a:cubicBezTo>
                  <a:pt x="419637" y="2925175"/>
                  <a:pt x="429180" y="2929054"/>
                  <a:pt x="429912" y="2932700"/>
                </a:cubicBezTo>
                <a:cubicBezTo>
                  <a:pt x="430154" y="2933918"/>
                  <a:pt x="429418" y="2935106"/>
                  <a:pt x="427141" y="2936309"/>
                </a:cubicBezTo>
                <a:cubicBezTo>
                  <a:pt x="422051" y="2934241"/>
                  <a:pt x="424891" y="2933694"/>
                  <a:pt x="424891" y="2933694"/>
                </a:cubicBezTo>
                <a:cubicBezTo>
                  <a:pt x="423528" y="2926331"/>
                  <a:pt x="409328" y="2929071"/>
                  <a:pt x="406486" y="2929619"/>
                </a:cubicBezTo>
                <a:cubicBezTo>
                  <a:pt x="422166" y="2918968"/>
                  <a:pt x="401739" y="2881735"/>
                  <a:pt x="408127" y="2862205"/>
                </a:cubicBezTo>
                <a:close/>
                <a:moveTo>
                  <a:pt x="563286" y="2858353"/>
                </a:moveTo>
                <a:lnTo>
                  <a:pt x="562552" y="2860532"/>
                </a:lnTo>
                <a:lnTo>
                  <a:pt x="563501" y="2868459"/>
                </a:lnTo>
                <a:lnTo>
                  <a:pt x="565314" y="2879000"/>
                </a:lnTo>
                <a:close/>
                <a:moveTo>
                  <a:pt x="522235" y="2858309"/>
                </a:moveTo>
                <a:cubicBezTo>
                  <a:pt x="520649" y="2859292"/>
                  <a:pt x="519670" y="2861351"/>
                  <a:pt x="518990" y="2864229"/>
                </a:cubicBezTo>
                <a:cubicBezTo>
                  <a:pt x="522095" y="2865656"/>
                  <a:pt x="523074" y="2863598"/>
                  <a:pt x="524350" y="2862359"/>
                </a:cubicBezTo>
                <a:lnTo>
                  <a:pt x="525967" y="2861894"/>
                </a:lnTo>
                <a:lnTo>
                  <a:pt x="525540" y="2858568"/>
                </a:lnTo>
                <a:close/>
                <a:moveTo>
                  <a:pt x="859020" y="2853698"/>
                </a:moveTo>
                <a:lnTo>
                  <a:pt x="852223" y="2898985"/>
                </a:lnTo>
                <a:lnTo>
                  <a:pt x="854129" y="2947347"/>
                </a:lnTo>
                <a:lnTo>
                  <a:pt x="861559" y="2969007"/>
                </a:lnTo>
                <a:lnTo>
                  <a:pt x="862917" y="2971836"/>
                </a:lnTo>
                <a:lnTo>
                  <a:pt x="862530" y="2971841"/>
                </a:lnTo>
                <a:lnTo>
                  <a:pt x="866110" y="2982276"/>
                </a:lnTo>
                <a:lnTo>
                  <a:pt x="869258" y="2980449"/>
                </a:lnTo>
                <a:cubicBezTo>
                  <a:pt x="871194" y="2964989"/>
                  <a:pt x="878780" y="2954719"/>
                  <a:pt x="886637" y="2944673"/>
                </a:cubicBezTo>
                <a:lnTo>
                  <a:pt x="891287" y="2938292"/>
                </a:lnTo>
                <a:lnTo>
                  <a:pt x="888627" y="2928689"/>
                </a:lnTo>
                <a:lnTo>
                  <a:pt x="887517" y="2925747"/>
                </a:lnTo>
                <a:lnTo>
                  <a:pt x="881424" y="2912689"/>
                </a:lnTo>
                <a:lnTo>
                  <a:pt x="881807" y="2910639"/>
                </a:lnTo>
                <a:lnTo>
                  <a:pt x="865291" y="2866932"/>
                </a:lnTo>
                <a:cubicBezTo>
                  <a:pt x="863136" y="2865145"/>
                  <a:pt x="864327" y="2860108"/>
                  <a:pt x="866482" y="2861897"/>
                </a:cubicBezTo>
                <a:cubicBezTo>
                  <a:pt x="867078" y="2859380"/>
                  <a:pt x="866001" y="2858486"/>
                  <a:pt x="864373" y="2857639"/>
                </a:cubicBezTo>
                <a:close/>
                <a:moveTo>
                  <a:pt x="420992" y="2851959"/>
                </a:moveTo>
                <a:cubicBezTo>
                  <a:pt x="426084" y="2854027"/>
                  <a:pt x="428027" y="2858283"/>
                  <a:pt x="427424" y="2861505"/>
                </a:cubicBezTo>
                <a:cubicBezTo>
                  <a:pt x="419489" y="2860012"/>
                  <a:pt x="418148" y="2852537"/>
                  <a:pt x="420992" y="2851959"/>
                </a:cubicBezTo>
                <a:close/>
                <a:moveTo>
                  <a:pt x="860094" y="2846937"/>
                </a:moveTo>
                <a:lnTo>
                  <a:pt x="859861" y="2848095"/>
                </a:lnTo>
                <a:lnTo>
                  <a:pt x="859507" y="2850458"/>
                </a:lnTo>
                <a:close/>
                <a:moveTo>
                  <a:pt x="523858" y="2845439"/>
                </a:moveTo>
                <a:lnTo>
                  <a:pt x="523402" y="2846724"/>
                </a:lnTo>
                <a:lnTo>
                  <a:pt x="524253" y="2848530"/>
                </a:lnTo>
                <a:close/>
                <a:moveTo>
                  <a:pt x="576181" y="2841774"/>
                </a:moveTo>
                <a:cubicBezTo>
                  <a:pt x="573840" y="2841795"/>
                  <a:pt x="572841" y="2842969"/>
                  <a:pt x="572554" y="2844765"/>
                </a:cubicBezTo>
                <a:cubicBezTo>
                  <a:pt x="571692" y="2850155"/>
                  <a:pt x="577237" y="2861154"/>
                  <a:pt x="572132" y="2863452"/>
                </a:cubicBezTo>
                <a:lnTo>
                  <a:pt x="575168" y="2864355"/>
                </a:lnTo>
                <a:lnTo>
                  <a:pt x="579963" y="2853619"/>
                </a:lnTo>
                <a:lnTo>
                  <a:pt x="579744" y="2848489"/>
                </a:lnTo>
                <a:lnTo>
                  <a:pt x="578553" y="2847841"/>
                </a:lnTo>
                <a:cubicBezTo>
                  <a:pt x="577763" y="2845820"/>
                  <a:pt x="577461" y="2843266"/>
                  <a:pt x="576181" y="2841774"/>
                </a:cubicBezTo>
                <a:close/>
                <a:moveTo>
                  <a:pt x="578058" y="2831752"/>
                </a:moveTo>
                <a:lnTo>
                  <a:pt x="579071" y="2832744"/>
                </a:lnTo>
                <a:lnTo>
                  <a:pt x="579044" y="2832116"/>
                </a:lnTo>
                <a:close/>
                <a:moveTo>
                  <a:pt x="560392" y="2809305"/>
                </a:moveTo>
                <a:lnTo>
                  <a:pt x="565295" y="2817830"/>
                </a:lnTo>
                <a:lnTo>
                  <a:pt x="564429" y="2809950"/>
                </a:lnTo>
                <a:close/>
                <a:moveTo>
                  <a:pt x="529214" y="2805105"/>
                </a:moveTo>
                <a:cubicBezTo>
                  <a:pt x="533579" y="2803128"/>
                  <a:pt x="537629" y="2807814"/>
                  <a:pt x="537753" y="2810507"/>
                </a:cubicBezTo>
                <a:cubicBezTo>
                  <a:pt x="537795" y="2811405"/>
                  <a:pt x="537402" y="2812081"/>
                  <a:pt x="536438" y="2812215"/>
                </a:cubicBezTo>
                <a:cubicBezTo>
                  <a:pt x="535155" y="2812394"/>
                  <a:pt x="532858" y="2811610"/>
                  <a:pt x="529234" y="2809103"/>
                </a:cubicBezTo>
                <a:cubicBezTo>
                  <a:pt x="530341" y="2808029"/>
                  <a:pt x="529214" y="2805105"/>
                  <a:pt x="529214" y="2805105"/>
                </a:cubicBezTo>
                <a:close/>
                <a:moveTo>
                  <a:pt x="516942" y="2792003"/>
                </a:moveTo>
                <a:lnTo>
                  <a:pt x="522231" y="2796845"/>
                </a:lnTo>
                <a:lnTo>
                  <a:pt x="522465" y="2796891"/>
                </a:lnTo>
                <a:lnTo>
                  <a:pt x="522453" y="2797047"/>
                </a:lnTo>
                <a:lnTo>
                  <a:pt x="527568" y="2801729"/>
                </a:lnTo>
                <a:cubicBezTo>
                  <a:pt x="529776" y="2806207"/>
                  <a:pt x="530272" y="2811017"/>
                  <a:pt x="527912" y="2813434"/>
                </a:cubicBezTo>
                <a:cubicBezTo>
                  <a:pt x="526339" y="2815047"/>
                  <a:pt x="523497" y="2815596"/>
                  <a:pt x="519045" y="2814274"/>
                </a:cubicBezTo>
                <a:cubicBezTo>
                  <a:pt x="521347" y="2810341"/>
                  <a:pt x="521125" y="2807331"/>
                  <a:pt x="520178" y="2804026"/>
                </a:cubicBezTo>
                <a:lnTo>
                  <a:pt x="520066" y="2803611"/>
                </a:lnTo>
                <a:lnTo>
                  <a:pt x="517628" y="2805449"/>
                </a:lnTo>
                <a:cubicBezTo>
                  <a:pt x="510018" y="2801234"/>
                  <a:pt x="521301" y="2798020"/>
                  <a:pt x="515838" y="2795586"/>
                </a:cubicBezTo>
                <a:lnTo>
                  <a:pt x="518021" y="2796016"/>
                </a:lnTo>
                <a:close/>
                <a:moveTo>
                  <a:pt x="532058" y="2791098"/>
                </a:moveTo>
                <a:cubicBezTo>
                  <a:pt x="534299" y="2788924"/>
                  <a:pt x="537568" y="2789620"/>
                  <a:pt x="541865" y="2793181"/>
                </a:cubicBezTo>
                <a:cubicBezTo>
                  <a:pt x="540744" y="2794268"/>
                  <a:pt x="541772" y="2797137"/>
                  <a:pt x="540653" y="2798225"/>
                </a:cubicBezTo>
                <a:cubicBezTo>
                  <a:pt x="537943" y="2796987"/>
                  <a:pt x="536333" y="2795651"/>
                  <a:pt x="535129" y="2794400"/>
                </a:cubicBezTo>
                <a:cubicBezTo>
                  <a:pt x="533927" y="2793151"/>
                  <a:pt x="533132" y="2791991"/>
                  <a:pt x="532058" y="2791098"/>
                </a:cubicBezTo>
                <a:close/>
                <a:moveTo>
                  <a:pt x="847782" y="2782168"/>
                </a:moveTo>
                <a:lnTo>
                  <a:pt x="838696" y="2791583"/>
                </a:lnTo>
                <a:cubicBezTo>
                  <a:pt x="836757" y="2794783"/>
                  <a:pt x="836537" y="2798045"/>
                  <a:pt x="839600" y="2801733"/>
                </a:cubicBezTo>
                <a:cubicBezTo>
                  <a:pt x="824480" y="2806416"/>
                  <a:pt x="832850" y="2835744"/>
                  <a:pt x="828470" y="2849977"/>
                </a:cubicBezTo>
                <a:lnTo>
                  <a:pt x="826385" y="2853439"/>
                </a:lnTo>
                <a:lnTo>
                  <a:pt x="838741" y="2881050"/>
                </a:lnTo>
                <a:lnTo>
                  <a:pt x="844436" y="2908985"/>
                </a:lnTo>
                <a:lnTo>
                  <a:pt x="845840" y="2902196"/>
                </a:lnTo>
                <a:cubicBezTo>
                  <a:pt x="847820" y="2896948"/>
                  <a:pt x="849798" y="2891701"/>
                  <a:pt x="849289" y="2885537"/>
                </a:cubicBezTo>
                <a:cubicBezTo>
                  <a:pt x="852267" y="2860454"/>
                  <a:pt x="847763" y="2833758"/>
                  <a:pt x="851934" y="2811960"/>
                </a:cubicBezTo>
                <a:lnTo>
                  <a:pt x="852319" y="2810869"/>
                </a:lnTo>
                <a:lnTo>
                  <a:pt x="852042" y="2804850"/>
                </a:lnTo>
                <a:close/>
                <a:moveTo>
                  <a:pt x="543452" y="2760638"/>
                </a:moveTo>
                <a:lnTo>
                  <a:pt x="549072" y="2765053"/>
                </a:lnTo>
                <a:cubicBezTo>
                  <a:pt x="552120" y="2769966"/>
                  <a:pt x="552685" y="2777287"/>
                  <a:pt x="549437" y="2781870"/>
                </a:cubicBezTo>
                <a:cubicBezTo>
                  <a:pt x="547271" y="2784926"/>
                  <a:pt x="543409" y="2786764"/>
                  <a:pt x="537457" y="2785862"/>
                </a:cubicBezTo>
                <a:cubicBezTo>
                  <a:pt x="534457" y="2777324"/>
                  <a:pt x="545301" y="2778252"/>
                  <a:pt x="546663" y="2769300"/>
                </a:cubicBezTo>
                <a:cubicBezTo>
                  <a:pt x="540301" y="2764025"/>
                  <a:pt x="540179" y="2767958"/>
                  <a:pt x="533818" y="2762682"/>
                </a:cubicBezTo>
                <a:lnTo>
                  <a:pt x="538479" y="2761359"/>
                </a:lnTo>
                <a:lnTo>
                  <a:pt x="541372" y="2763347"/>
                </a:lnTo>
                <a:close/>
                <a:moveTo>
                  <a:pt x="745155" y="2757942"/>
                </a:moveTo>
                <a:lnTo>
                  <a:pt x="734858" y="2776303"/>
                </a:lnTo>
                <a:cubicBezTo>
                  <a:pt x="733443" y="2784889"/>
                  <a:pt x="735143" y="2794335"/>
                  <a:pt x="740586" y="2804587"/>
                </a:cubicBezTo>
                <a:cubicBezTo>
                  <a:pt x="733016" y="2807494"/>
                  <a:pt x="735396" y="2814060"/>
                  <a:pt x="737777" y="2820627"/>
                </a:cubicBezTo>
                <a:cubicBezTo>
                  <a:pt x="739011" y="2821650"/>
                  <a:pt x="740861" y="2823185"/>
                  <a:pt x="742561" y="2824307"/>
                </a:cubicBezTo>
                <a:lnTo>
                  <a:pt x="745396" y="2825195"/>
                </a:lnTo>
                <a:lnTo>
                  <a:pt x="744156" y="2815034"/>
                </a:lnTo>
                <a:cubicBezTo>
                  <a:pt x="747119" y="2816237"/>
                  <a:pt x="746438" y="2819887"/>
                  <a:pt x="749061" y="2822913"/>
                </a:cubicBezTo>
                <a:cubicBezTo>
                  <a:pt x="749298" y="2838715"/>
                  <a:pt x="751581" y="2843568"/>
                  <a:pt x="749194" y="2856338"/>
                </a:cubicBezTo>
                <a:cubicBezTo>
                  <a:pt x="750507" y="2857853"/>
                  <a:pt x="750336" y="2858764"/>
                  <a:pt x="749468" y="2859149"/>
                </a:cubicBezTo>
                <a:cubicBezTo>
                  <a:pt x="748598" y="2859531"/>
                  <a:pt x="747032" y="2859385"/>
                  <a:pt x="745551" y="2858784"/>
                </a:cubicBezTo>
                <a:cubicBezTo>
                  <a:pt x="741787" y="2853330"/>
                  <a:pt x="740670" y="2846496"/>
                  <a:pt x="741038" y="2840265"/>
                </a:cubicBezTo>
                <a:lnTo>
                  <a:pt x="744656" y="2827951"/>
                </a:lnTo>
                <a:lnTo>
                  <a:pt x="742283" y="2831148"/>
                </a:lnTo>
                <a:lnTo>
                  <a:pt x="742380" y="2831140"/>
                </a:lnTo>
                <a:lnTo>
                  <a:pt x="736277" y="2847958"/>
                </a:lnTo>
                <a:lnTo>
                  <a:pt x="737861" y="2854706"/>
                </a:lnTo>
                <a:lnTo>
                  <a:pt x="744255" y="2853476"/>
                </a:lnTo>
                <a:cubicBezTo>
                  <a:pt x="740982" y="2854824"/>
                  <a:pt x="740136" y="2855645"/>
                  <a:pt x="739797" y="2856888"/>
                </a:cubicBezTo>
                <a:lnTo>
                  <a:pt x="739081" y="2859903"/>
                </a:lnTo>
                <a:lnTo>
                  <a:pt x="740059" y="2864068"/>
                </a:lnTo>
                <a:lnTo>
                  <a:pt x="743006" y="2865170"/>
                </a:lnTo>
                <a:lnTo>
                  <a:pt x="744877" y="2867540"/>
                </a:lnTo>
                <a:lnTo>
                  <a:pt x="748338" y="2868079"/>
                </a:lnTo>
                <a:cubicBezTo>
                  <a:pt x="750115" y="2869043"/>
                  <a:pt x="751401" y="2870541"/>
                  <a:pt x="754143" y="2872628"/>
                </a:cubicBezTo>
                <a:lnTo>
                  <a:pt x="750272" y="2874522"/>
                </a:lnTo>
                <a:lnTo>
                  <a:pt x="753165" y="2885246"/>
                </a:lnTo>
                <a:cubicBezTo>
                  <a:pt x="753119" y="2887569"/>
                  <a:pt x="752522" y="2889716"/>
                  <a:pt x="751229" y="2891478"/>
                </a:cubicBezTo>
                <a:lnTo>
                  <a:pt x="750211" y="2892129"/>
                </a:lnTo>
                <a:lnTo>
                  <a:pt x="753501" y="2897280"/>
                </a:lnTo>
                <a:cubicBezTo>
                  <a:pt x="756526" y="2900730"/>
                  <a:pt x="760072" y="2903753"/>
                  <a:pt x="763625" y="2905684"/>
                </a:cubicBezTo>
                <a:cubicBezTo>
                  <a:pt x="764744" y="2908084"/>
                  <a:pt x="758838" y="2906171"/>
                  <a:pt x="753981" y="2904927"/>
                </a:cubicBezTo>
                <a:lnTo>
                  <a:pt x="753974" y="2904927"/>
                </a:lnTo>
                <a:lnTo>
                  <a:pt x="755099" y="2908857"/>
                </a:lnTo>
                <a:lnTo>
                  <a:pt x="750193" y="2907372"/>
                </a:lnTo>
                <a:lnTo>
                  <a:pt x="750630" y="2908191"/>
                </a:lnTo>
                <a:cubicBezTo>
                  <a:pt x="749651" y="2909253"/>
                  <a:pt x="748900" y="2909069"/>
                  <a:pt x="748226" y="2908219"/>
                </a:cubicBezTo>
                <a:lnTo>
                  <a:pt x="747320" y="2906309"/>
                </a:lnTo>
                <a:lnTo>
                  <a:pt x="743457" y="2904126"/>
                </a:lnTo>
                <a:lnTo>
                  <a:pt x="746047" y="2903626"/>
                </a:lnTo>
                <a:lnTo>
                  <a:pt x="745185" y="2901814"/>
                </a:lnTo>
                <a:cubicBezTo>
                  <a:pt x="743991" y="2899470"/>
                  <a:pt x="742438" y="2897562"/>
                  <a:pt x="740000" y="2898032"/>
                </a:cubicBezTo>
                <a:lnTo>
                  <a:pt x="739641" y="2870806"/>
                </a:lnTo>
                <a:lnTo>
                  <a:pt x="735874" y="2870250"/>
                </a:lnTo>
                <a:lnTo>
                  <a:pt x="729887" y="2869368"/>
                </a:lnTo>
                <a:lnTo>
                  <a:pt x="732527" y="2899506"/>
                </a:lnTo>
                <a:cubicBezTo>
                  <a:pt x="732324" y="2910246"/>
                  <a:pt x="730876" y="2920525"/>
                  <a:pt x="728153" y="2932043"/>
                </a:cubicBezTo>
                <a:cubicBezTo>
                  <a:pt x="733086" y="2936134"/>
                  <a:pt x="738191" y="2931182"/>
                  <a:pt x="735553" y="2938179"/>
                </a:cubicBezTo>
                <a:cubicBezTo>
                  <a:pt x="738019" y="2940225"/>
                  <a:pt x="739296" y="2938987"/>
                  <a:pt x="741762" y="2941033"/>
                </a:cubicBezTo>
                <a:cubicBezTo>
                  <a:pt x="744952" y="2937938"/>
                  <a:pt x="743740" y="2935784"/>
                  <a:pt x="741742" y="2933840"/>
                </a:cubicBezTo>
                <a:lnTo>
                  <a:pt x="740829" y="2932697"/>
                </a:lnTo>
                <a:lnTo>
                  <a:pt x="740370" y="2932818"/>
                </a:lnTo>
                <a:cubicBezTo>
                  <a:pt x="739071" y="2933487"/>
                  <a:pt x="737450" y="2933786"/>
                  <a:pt x="733082" y="2932011"/>
                </a:cubicBezTo>
                <a:lnTo>
                  <a:pt x="733654" y="2920091"/>
                </a:lnTo>
                <a:lnTo>
                  <a:pt x="731979" y="2916781"/>
                </a:lnTo>
                <a:lnTo>
                  <a:pt x="733832" y="2916385"/>
                </a:lnTo>
                <a:lnTo>
                  <a:pt x="734163" y="2909464"/>
                </a:lnTo>
                <a:cubicBezTo>
                  <a:pt x="737074" y="2910647"/>
                  <a:pt x="739320" y="2915390"/>
                  <a:pt x="742563" y="2914793"/>
                </a:cubicBezTo>
                <a:cubicBezTo>
                  <a:pt x="744976" y="2918645"/>
                  <a:pt x="744643" y="2920425"/>
                  <a:pt x="743989" y="2921837"/>
                </a:cubicBezTo>
                <a:lnTo>
                  <a:pt x="743617" y="2925360"/>
                </a:lnTo>
                <a:lnTo>
                  <a:pt x="744572" y="2924994"/>
                </a:lnTo>
                <a:lnTo>
                  <a:pt x="745112" y="2926852"/>
                </a:lnTo>
                <a:lnTo>
                  <a:pt x="747837" y="2927172"/>
                </a:lnTo>
                <a:cubicBezTo>
                  <a:pt x="750289" y="2925832"/>
                  <a:pt x="747888" y="2919828"/>
                  <a:pt x="748386" y="2917159"/>
                </a:cubicBezTo>
                <a:lnTo>
                  <a:pt x="751550" y="2922133"/>
                </a:lnTo>
                <a:lnTo>
                  <a:pt x="756861" y="2921860"/>
                </a:lnTo>
                <a:cubicBezTo>
                  <a:pt x="759413" y="2923618"/>
                  <a:pt x="761144" y="2926393"/>
                  <a:pt x="759626" y="2927577"/>
                </a:cubicBezTo>
                <a:lnTo>
                  <a:pt x="755990" y="2927342"/>
                </a:lnTo>
                <a:lnTo>
                  <a:pt x="758698" y="2929011"/>
                </a:lnTo>
                <a:lnTo>
                  <a:pt x="759626" y="2934784"/>
                </a:lnTo>
                <a:lnTo>
                  <a:pt x="760171" y="2934257"/>
                </a:lnTo>
                <a:lnTo>
                  <a:pt x="761763" y="2942038"/>
                </a:lnTo>
                <a:lnTo>
                  <a:pt x="765085" y="2946691"/>
                </a:lnTo>
                <a:cubicBezTo>
                  <a:pt x="767557" y="2948652"/>
                  <a:pt x="771153" y="2950353"/>
                  <a:pt x="776414" y="2951532"/>
                </a:cubicBezTo>
                <a:cubicBezTo>
                  <a:pt x="774460" y="2953612"/>
                  <a:pt x="772028" y="2954061"/>
                  <a:pt x="768951" y="2953769"/>
                </a:cubicBezTo>
                <a:lnTo>
                  <a:pt x="763963" y="2952795"/>
                </a:lnTo>
                <a:lnTo>
                  <a:pt x="765805" y="2961807"/>
                </a:lnTo>
                <a:lnTo>
                  <a:pt x="768456" y="2961626"/>
                </a:lnTo>
                <a:cubicBezTo>
                  <a:pt x="770934" y="2964613"/>
                  <a:pt x="770246" y="2968300"/>
                  <a:pt x="773068" y="2969446"/>
                </a:cubicBezTo>
                <a:lnTo>
                  <a:pt x="767103" y="2968149"/>
                </a:lnTo>
                <a:lnTo>
                  <a:pt x="769025" y="2977550"/>
                </a:lnTo>
                <a:lnTo>
                  <a:pt x="772248" y="2977324"/>
                </a:lnTo>
                <a:cubicBezTo>
                  <a:pt x="777660" y="2981447"/>
                  <a:pt x="766372" y="2992230"/>
                  <a:pt x="774657" y="2997519"/>
                </a:cubicBezTo>
                <a:lnTo>
                  <a:pt x="773267" y="2998284"/>
                </a:lnTo>
                <a:lnTo>
                  <a:pt x="774257" y="3003127"/>
                </a:lnTo>
                <a:lnTo>
                  <a:pt x="779369" y="2990900"/>
                </a:lnTo>
                <a:lnTo>
                  <a:pt x="775660" y="2987295"/>
                </a:lnTo>
                <a:cubicBezTo>
                  <a:pt x="778814" y="2988792"/>
                  <a:pt x="779733" y="2986761"/>
                  <a:pt x="781132" y="2985403"/>
                </a:cubicBezTo>
                <a:lnTo>
                  <a:pt x="781613" y="2985529"/>
                </a:lnTo>
                <a:lnTo>
                  <a:pt x="782695" y="2982944"/>
                </a:lnTo>
                <a:lnTo>
                  <a:pt x="782435" y="2985741"/>
                </a:lnTo>
                <a:lnTo>
                  <a:pt x="789470" y="2987566"/>
                </a:lnTo>
                <a:cubicBezTo>
                  <a:pt x="780677" y="2986983"/>
                  <a:pt x="789517" y="2992076"/>
                  <a:pt x="788320" y="2997792"/>
                </a:cubicBezTo>
                <a:lnTo>
                  <a:pt x="781745" y="2993154"/>
                </a:lnTo>
                <a:lnTo>
                  <a:pt x="780943" y="3001773"/>
                </a:lnTo>
                <a:lnTo>
                  <a:pt x="786305" y="3007393"/>
                </a:lnTo>
                <a:lnTo>
                  <a:pt x="786752" y="3009510"/>
                </a:lnTo>
                <a:lnTo>
                  <a:pt x="789226" y="3010005"/>
                </a:lnTo>
                <a:cubicBezTo>
                  <a:pt x="792211" y="3013653"/>
                  <a:pt x="792028" y="3018198"/>
                  <a:pt x="790165" y="3021643"/>
                </a:cubicBezTo>
                <a:lnTo>
                  <a:pt x="788788" y="3022403"/>
                </a:lnTo>
                <a:lnTo>
                  <a:pt x="795702" y="3025878"/>
                </a:lnTo>
                <a:lnTo>
                  <a:pt x="795925" y="3025695"/>
                </a:lnTo>
                <a:lnTo>
                  <a:pt x="797259" y="3023594"/>
                </a:lnTo>
                <a:lnTo>
                  <a:pt x="797491" y="3011271"/>
                </a:lnTo>
                <a:lnTo>
                  <a:pt x="797686" y="3011134"/>
                </a:lnTo>
                <a:lnTo>
                  <a:pt x="795772" y="2999591"/>
                </a:lnTo>
                <a:cubicBezTo>
                  <a:pt x="804532" y="2999967"/>
                  <a:pt x="804915" y="2996266"/>
                  <a:pt x="802673" y="2990677"/>
                </a:cubicBezTo>
                <a:lnTo>
                  <a:pt x="797317" y="2978421"/>
                </a:lnTo>
                <a:lnTo>
                  <a:pt x="796204" y="2977968"/>
                </a:lnTo>
                <a:lnTo>
                  <a:pt x="795861" y="2975092"/>
                </a:lnTo>
                <a:lnTo>
                  <a:pt x="794441" y="2971845"/>
                </a:lnTo>
                <a:lnTo>
                  <a:pt x="793777" y="2976162"/>
                </a:lnTo>
                <a:cubicBezTo>
                  <a:pt x="789382" y="2966589"/>
                  <a:pt x="783636" y="2964255"/>
                  <a:pt x="778228" y="2960110"/>
                </a:cubicBezTo>
                <a:cubicBezTo>
                  <a:pt x="782792" y="2952230"/>
                  <a:pt x="787694" y="2942541"/>
                  <a:pt x="787523" y="2926898"/>
                </a:cubicBezTo>
                <a:lnTo>
                  <a:pt x="794613" y="2945549"/>
                </a:lnTo>
                <a:lnTo>
                  <a:pt x="798064" y="2943056"/>
                </a:lnTo>
                <a:lnTo>
                  <a:pt x="798497" y="2943026"/>
                </a:lnTo>
                <a:lnTo>
                  <a:pt x="799164" y="2937770"/>
                </a:lnTo>
                <a:lnTo>
                  <a:pt x="797383" y="2932484"/>
                </a:lnTo>
                <a:lnTo>
                  <a:pt x="794534" y="2932488"/>
                </a:lnTo>
                <a:cubicBezTo>
                  <a:pt x="786299" y="2926270"/>
                  <a:pt x="789901" y="2922706"/>
                  <a:pt x="787586" y="2917812"/>
                </a:cubicBezTo>
                <a:lnTo>
                  <a:pt x="785233" y="2915206"/>
                </a:lnTo>
                <a:lnTo>
                  <a:pt x="780957" y="2915026"/>
                </a:lnTo>
                <a:lnTo>
                  <a:pt x="783771" y="2913584"/>
                </a:lnTo>
                <a:lnTo>
                  <a:pt x="782640" y="2912329"/>
                </a:lnTo>
                <a:cubicBezTo>
                  <a:pt x="776484" y="2911748"/>
                  <a:pt x="778731" y="2916489"/>
                  <a:pt x="769996" y="2912940"/>
                </a:cubicBezTo>
                <a:cubicBezTo>
                  <a:pt x="771327" y="2905819"/>
                  <a:pt x="772658" y="2898698"/>
                  <a:pt x="771078" y="2890392"/>
                </a:cubicBezTo>
                <a:cubicBezTo>
                  <a:pt x="773988" y="2891576"/>
                  <a:pt x="776235" y="2896319"/>
                  <a:pt x="779479" y="2895722"/>
                </a:cubicBezTo>
                <a:cubicBezTo>
                  <a:pt x="784302" y="2903429"/>
                  <a:pt x="778147" y="2902842"/>
                  <a:pt x="780394" y="2907587"/>
                </a:cubicBezTo>
                <a:cubicBezTo>
                  <a:pt x="782577" y="2908475"/>
                  <a:pt x="783934" y="2908547"/>
                  <a:pt x="784751" y="2908100"/>
                </a:cubicBezTo>
                <a:lnTo>
                  <a:pt x="784865" y="2907836"/>
                </a:lnTo>
                <a:lnTo>
                  <a:pt x="783046" y="2903841"/>
                </a:lnTo>
                <a:lnTo>
                  <a:pt x="785232" y="2906982"/>
                </a:lnTo>
                <a:lnTo>
                  <a:pt x="785871" y="2905503"/>
                </a:lnTo>
                <a:cubicBezTo>
                  <a:pt x="785924" y="2903130"/>
                  <a:pt x="784968" y="2899868"/>
                  <a:pt x="785300" y="2898087"/>
                </a:cubicBezTo>
                <a:lnTo>
                  <a:pt x="786345" y="2899732"/>
                </a:lnTo>
                <a:lnTo>
                  <a:pt x="781701" y="2885945"/>
                </a:lnTo>
                <a:cubicBezTo>
                  <a:pt x="771960" y="2879875"/>
                  <a:pt x="784823" y="2894557"/>
                  <a:pt x="772925" y="2886699"/>
                </a:cubicBezTo>
                <a:cubicBezTo>
                  <a:pt x="767646" y="2876297"/>
                  <a:pt x="773224" y="2870887"/>
                  <a:pt x="776645" y="2863687"/>
                </a:cubicBezTo>
                <a:cubicBezTo>
                  <a:pt x="773671" y="2847170"/>
                  <a:pt x="760733" y="2836441"/>
                  <a:pt x="761033" y="2820631"/>
                </a:cubicBezTo>
                <a:cubicBezTo>
                  <a:pt x="763339" y="2814513"/>
                  <a:pt x="771965" y="2821664"/>
                  <a:pt x="771000" y="2814841"/>
                </a:cubicBezTo>
                <a:lnTo>
                  <a:pt x="762944" y="2807040"/>
                </a:lnTo>
                <a:lnTo>
                  <a:pt x="757182" y="2813357"/>
                </a:lnTo>
                <a:cubicBezTo>
                  <a:pt x="755830" y="2810731"/>
                  <a:pt x="755506" y="2808585"/>
                  <a:pt x="755887" y="2806739"/>
                </a:cubicBezTo>
                <a:lnTo>
                  <a:pt x="757693" y="2803772"/>
                </a:lnTo>
                <a:lnTo>
                  <a:pt x="750475" y="2799832"/>
                </a:lnTo>
                <a:cubicBezTo>
                  <a:pt x="752151" y="2798208"/>
                  <a:pt x="751927" y="2795514"/>
                  <a:pt x="751007" y="2793498"/>
                </a:cubicBezTo>
                <a:lnTo>
                  <a:pt x="747801" y="2791499"/>
                </a:lnTo>
                <a:lnTo>
                  <a:pt x="746547" y="2796643"/>
                </a:lnTo>
                <a:cubicBezTo>
                  <a:pt x="745152" y="2799792"/>
                  <a:pt x="743971" y="2801792"/>
                  <a:pt x="750659" y="2800544"/>
                </a:cubicBezTo>
                <a:cubicBezTo>
                  <a:pt x="752245" y="2800694"/>
                  <a:pt x="752807" y="2800922"/>
                  <a:pt x="752711" y="2801162"/>
                </a:cubicBezTo>
                <a:cubicBezTo>
                  <a:pt x="752616" y="2801402"/>
                  <a:pt x="751863" y="2801653"/>
                  <a:pt x="750818" y="2801849"/>
                </a:cubicBezTo>
                <a:cubicBezTo>
                  <a:pt x="748729" y="2802238"/>
                  <a:pt x="745473" y="2802401"/>
                  <a:pt x="743971" y="2801792"/>
                </a:cubicBezTo>
                <a:cubicBezTo>
                  <a:pt x="739007" y="2793828"/>
                  <a:pt x="742695" y="2791361"/>
                  <a:pt x="743727" y="2785832"/>
                </a:cubicBezTo>
                <a:lnTo>
                  <a:pt x="747444" y="2790781"/>
                </a:lnTo>
                <a:lnTo>
                  <a:pt x="748860" y="2783939"/>
                </a:lnTo>
                <a:cubicBezTo>
                  <a:pt x="750552" y="2781327"/>
                  <a:pt x="752523" y="2778445"/>
                  <a:pt x="752040" y="2775033"/>
                </a:cubicBezTo>
                <a:cubicBezTo>
                  <a:pt x="750961" y="2774139"/>
                  <a:pt x="750413" y="2774185"/>
                  <a:pt x="750079" y="2774632"/>
                </a:cubicBezTo>
                <a:lnTo>
                  <a:pt x="750003" y="2774857"/>
                </a:lnTo>
                <a:lnTo>
                  <a:pt x="751204" y="2777309"/>
                </a:lnTo>
                <a:cubicBezTo>
                  <a:pt x="748240" y="2776105"/>
                  <a:pt x="744948" y="2776655"/>
                  <a:pt x="744620" y="2778410"/>
                </a:cubicBezTo>
                <a:cubicBezTo>
                  <a:pt x="742479" y="2777067"/>
                  <a:pt x="741656" y="2776143"/>
                  <a:pt x="741593" y="2775410"/>
                </a:cubicBezTo>
                <a:lnTo>
                  <a:pt x="743079" y="2773625"/>
                </a:lnTo>
                <a:lnTo>
                  <a:pt x="740068" y="2771128"/>
                </a:lnTo>
                <a:cubicBezTo>
                  <a:pt x="743414" y="2767881"/>
                  <a:pt x="744925" y="2763990"/>
                  <a:pt x="745330" y="2759716"/>
                </a:cubicBezTo>
                <a:close/>
                <a:moveTo>
                  <a:pt x="397338" y="2755456"/>
                </a:moveTo>
                <a:cubicBezTo>
                  <a:pt x="400340" y="2760039"/>
                  <a:pt x="402178" y="2765753"/>
                  <a:pt x="399605" y="2771999"/>
                </a:cubicBezTo>
                <a:cubicBezTo>
                  <a:pt x="401014" y="2766884"/>
                  <a:pt x="392926" y="2755987"/>
                  <a:pt x="397338" y="2755456"/>
                </a:cubicBezTo>
                <a:close/>
                <a:moveTo>
                  <a:pt x="430890" y="2754478"/>
                </a:moveTo>
                <a:cubicBezTo>
                  <a:pt x="427295" y="2759873"/>
                  <a:pt x="429997" y="2759257"/>
                  <a:pt x="431214" y="2766606"/>
                </a:cubicBezTo>
                <a:cubicBezTo>
                  <a:pt x="423697" y="2765266"/>
                  <a:pt x="425509" y="2769430"/>
                  <a:pt x="424615" y="2774208"/>
                </a:cubicBezTo>
                <a:cubicBezTo>
                  <a:pt x="421453" y="2770353"/>
                  <a:pt x="420815" y="2760774"/>
                  <a:pt x="425005" y="2756532"/>
                </a:cubicBezTo>
                <a:cubicBezTo>
                  <a:pt x="426403" y="2755118"/>
                  <a:pt x="428335" y="2754296"/>
                  <a:pt x="430890" y="2754478"/>
                </a:cubicBezTo>
                <a:close/>
                <a:moveTo>
                  <a:pt x="398830" y="2743084"/>
                </a:moveTo>
                <a:cubicBezTo>
                  <a:pt x="399395" y="2742038"/>
                  <a:pt x="400507" y="2741954"/>
                  <a:pt x="403827" y="2744707"/>
                </a:cubicBezTo>
                <a:cubicBezTo>
                  <a:pt x="402706" y="2745795"/>
                  <a:pt x="402706" y="2745795"/>
                  <a:pt x="401587" y="2746882"/>
                </a:cubicBezTo>
                <a:cubicBezTo>
                  <a:pt x="403800" y="2748717"/>
                  <a:pt x="403800" y="2748717"/>
                  <a:pt x="404921" y="2747629"/>
                </a:cubicBezTo>
                <a:cubicBezTo>
                  <a:pt x="406027" y="2748548"/>
                  <a:pt x="406511" y="2749075"/>
                  <a:pt x="406613" y="2749410"/>
                </a:cubicBezTo>
                <a:cubicBezTo>
                  <a:pt x="406714" y="2749749"/>
                  <a:pt x="406434" y="2749893"/>
                  <a:pt x="406016" y="2750050"/>
                </a:cubicBezTo>
                <a:cubicBezTo>
                  <a:pt x="405181" y="2750365"/>
                  <a:pt x="403786" y="2750721"/>
                  <a:pt x="403772" y="2752726"/>
                </a:cubicBezTo>
                <a:cubicBezTo>
                  <a:pt x="401559" y="2750891"/>
                  <a:pt x="399345" y="2749056"/>
                  <a:pt x="397130" y="2747220"/>
                </a:cubicBezTo>
                <a:cubicBezTo>
                  <a:pt x="398252" y="2746132"/>
                  <a:pt x="398265" y="2744129"/>
                  <a:pt x="398830" y="2743084"/>
                </a:cubicBezTo>
                <a:close/>
                <a:moveTo>
                  <a:pt x="740507" y="2742528"/>
                </a:moveTo>
                <a:cubicBezTo>
                  <a:pt x="741697" y="2745810"/>
                  <a:pt x="740421" y="2747050"/>
                  <a:pt x="739147" y="2748287"/>
                </a:cubicBezTo>
                <a:cubicBezTo>
                  <a:pt x="739741" y="2749929"/>
                  <a:pt x="740676" y="2750131"/>
                  <a:pt x="742082" y="2750434"/>
                </a:cubicBezTo>
                <a:lnTo>
                  <a:pt x="744523" y="2751604"/>
                </a:lnTo>
                <a:lnTo>
                  <a:pt x="744210" y="2748464"/>
                </a:lnTo>
                <a:lnTo>
                  <a:pt x="744153" y="2748422"/>
                </a:lnTo>
                <a:cubicBezTo>
                  <a:pt x="743249" y="2746523"/>
                  <a:pt x="742974" y="2744573"/>
                  <a:pt x="740507" y="2742528"/>
                </a:cubicBezTo>
                <a:close/>
                <a:moveTo>
                  <a:pt x="738657" y="2717827"/>
                </a:moveTo>
                <a:lnTo>
                  <a:pt x="735939" y="2718041"/>
                </a:lnTo>
                <a:cubicBezTo>
                  <a:pt x="732981" y="2722369"/>
                  <a:pt x="740954" y="2735437"/>
                  <a:pt x="734382" y="2735155"/>
                </a:cubicBezTo>
                <a:lnTo>
                  <a:pt x="742612" y="2740587"/>
                </a:lnTo>
                <a:lnTo>
                  <a:pt x="740354" y="2731563"/>
                </a:lnTo>
                <a:cubicBezTo>
                  <a:pt x="739264" y="2726801"/>
                  <a:pt x="738530" y="2722177"/>
                  <a:pt x="738884" y="2717956"/>
                </a:cubicBezTo>
                <a:close/>
                <a:moveTo>
                  <a:pt x="585232" y="2712570"/>
                </a:moveTo>
                <a:cubicBezTo>
                  <a:pt x="592945" y="2721017"/>
                  <a:pt x="571610" y="2721804"/>
                  <a:pt x="585026" y="2724717"/>
                </a:cubicBezTo>
                <a:cubicBezTo>
                  <a:pt x="586419" y="2725358"/>
                  <a:pt x="586834" y="2725703"/>
                  <a:pt x="586639" y="2725830"/>
                </a:cubicBezTo>
                <a:cubicBezTo>
                  <a:pt x="586444" y="2725956"/>
                  <a:pt x="585639" y="2725866"/>
                  <a:pt x="584592" y="2725638"/>
                </a:cubicBezTo>
                <a:cubicBezTo>
                  <a:pt x="582495" y="2725183"/>
                  <a:pt x="579426" y="2724177"/>
                  <a:pt x="578319" y="2723260"/>
                </a:cubicBezTo>
                <a:cubicBezTo>
                  <a:pt x="577817" y="2719764"/>
                  <a:pt x="578689" y="2717922"/>
                  <a:pt x="580115" y="2716538"/>
                </a:cubicBezTo>
                <a:cubicBezTo>
                  <a:pt x="581542" y="2715154"/>
                  <a:pt x="583521" y="2714230"/>
                  <a:pt x="585232" y="2712570"/>
                </a:cubicBezTo>
                <a:close/>
                <a:moveTo>
                  <a:pt x="542483" y="2705574"/>
                </a:moveTo>
                <a:cubicBezTo>
                  <a:pt x="538566" y="2709773"/>
                  <a:pt x="538232" y="2711568"/>
                  <a:pt x="542712" y="2721110"/>
                </a:cubicBezTo>
                <a:cubicBezTo>
                  <a:pt x="536891" y="2718747"/>
                  <a:pt x="536221" y="2722334"/>
                  <a:pt x="535886" y="2724128"/>
                </a:cubicBezTo>
                <a:cubicBezTo>
                  <a:pt x="532273" y="2718318"/>
                  <a:pt x="532689" y="2709798"/>
                  <a:pt x="536950" y="2706643"/>
                </a:cubicBezTo>
                <a:cubicBezTo>
                  <a:pt x="538369" y="2705590"/>
                  <a:pt x="540216" y="2705133"/>
                  <a:pt x="542483" y="2705574"/>
                </a:cubicBezTo>
                <a:close/>
                <a:moveTo>
                  <a:pt x="427063" y="2687725"/>
                </a:moveTo>
                <a:cubicBezTo>
                  <a:pt x="436698" y="2701734"/>
                  <a:pt x="412433" y="2709706"/>
                  <a:pt x="425346" y="2724426"/>
                </a:cubicBezTo>
                <a:cubicBezTo>
                  <a:pt x="420362" y="2727314"/>
                  <a:pt x="419457" y="2732085"/>
                  <a:pt x="417743" y="2736181"/>
                </a:cubicBezTo>
                <a:cubicBezTo>
                  <a:pt x="416028" y="2740278"/>
                  <a:pt x="413502" y="2743700"/>
                  <a:pt x="405272" y="2743900"/>
                </a:cubicBezTo>
                <a:cubicBezTo>
                  <a:pt x="402552" y="2742647"/>
                  <a:pt x="401470" y="2741750"/>
                  <a:pt x="401477" y="2741254"/>
                </a:cubicBezTo>
                <a:cubicBezTo>
                  <a:pt x="401486" y="2740761"/>
                  <a:pt x="402586" y="2740668"/>
                  <a:pt x="404225" y="2741025"/>
                </a:cubicBezTo>
                <a:cubicBezTo>
                  <a:pt x="415444" y="2726248"/>
                  <a:pt x="412499" y="2705747"/>
                  <a:pt x="427063" y="2687725"/>
                </a:cubicBezTo>
                <a:close/>
                <a:moveTo>
                  <a:pt x="579399" y="2686502"/>
                </a:moveTo>
                <a:cubicBezTo>
                  <a:pt x="575480" y="2690701"/>
                  <a:pt x="575147" y="2692498"/>
                  <a:pt x="579627" y="2702041"/>
                </a:cubicBezTo>
                <a:cubicBezTo>
                  <a:pt x="573807" y="2699674"/>
                  <a:pt x="573134" y="2703264"/>
                  <a:pt x="572800" y="2705059"/>
                </a:cubicBezTo>
                <a:cubicBezTo>
                  <a:pt x="569189" y="2699246"/>
                  <a:pt x="569605" y="2690728"/>
                  <a:pt x="573864" y="2687571"/>
                </a:cubicBezTo>
                <a:cubicBezTo>
                  <a:pt x="575283" y="2686519"/>
                  <a:pt x="577131" y="2686063"/>
                  <a:pt x="579399" y="2686502"/>
                </a:cubicBezTo>
                <a:close/>
                <a:moveTo>
                  <a:pt x="519411" y="2683522"/>
                </a:moveTo>
                <a:lnTo>
                  <a:pt x="519106" y="2684369"/>
                </a:lnTo>
                <a:lnTo>
                  <a:pt x="519351" y="2684882"/>
                </a:lnTo>
                <a:close/>
                <a:moveTo>
                  <a:pt x="405762" y="2662000"/>
                </a:moveTo>
                <a:cubicBezTo>
                  <a:pt x="413197" y="2670176"/>
                  <a:pt x="398754" y="2680343"/>
                  <a:pt x="414838" y="2691667"/>
                </a:cubicBezTo>
                <a:cubicBezTo>
                  <a:pt x="411484" y="2694923"/>
                  <a:pt x="411385" y="2698865"/>
                  <a:pt x="409148" y="2701036"/>
                </a:cubicBezTo>
                <a:cubicBezTo>
                  <a:pt x="402635" y="2699662"/>
                  <a:pt x="407108" y="2695321"/>
                  <a:pt x="406087" y="2692462"/>
                </a:cubicBezTo>
                <a:cubicBezTo>
                  <a:pt x="397438" y="2689316"/>
                  <a:pt x="400298" y="2705776"/>
                  <a:pt x="392665" y="2705486"/>
                </a:cubicBezTo>
                <a:cubicBezTo>
                  <a:pt x="417502" y="2716015"/>
                  <a:pt x="384735" y="2717027"/>
                  <a:pt x="397465" y="2731607"/>
                </a:cubicBezTo>
                <a:cubicBezTo>
                  <a:pt x="389932" y="2727375"/>
                  <a:pt x="392169" y="2725203"/>
                  <a:pt x="387794" y="2725600"/>
                </a:cubicBezTo>
                <a:cubicBezTo>
                  <a:pt x="390952" y="2730231"/>
                  <a:pt x="382102" y="2734970"/>
                  <a:pt x="389634" y="2739203"/>
                </a:cubicBezTo>
                <a:cubicBezTo>
                  <a:pt x="388515" y="2740288"/>
                  <a:pt x="384238" y="2736742"/>
                  <a:pt x="380983" y="2736055"/>
                </a:cubicBezTo>
                <a:cubicBezTo>
                  <a:pt x="379764" y="2741084"/>
                  <a:pt x="387298" y="2745316"/>
                  <a:pt x="390457" y="2749950"/>
                </a:cubicBezTo>
                <a:cubicBezTo>
                  <a:pt x="384960" y="2751432"/>
                  <a:pt x="375587" y="2733594"/>
                  <a:pt x="374170" y="2746510"/>
                </a:cubicBezTo>
                <a:cubicBezTo>
                  <a:pt x="369895" y="2742965"/>
                  <a:pt x="371013" y="2741879"/>
                  <a:pt x="366736" y="2738333"/>
                </a:cubicBezTo>
                <a:cubicBezTo>
                  <a:pt x="382596" y="2715253"/>
                  <a:pt x="391943" y="2690797"/>
                  <a:pt x="405762" y="2662000"/>
                </a:cubicBezTo>
                <a:close/>
                <a:moveTo>
                  <a:pt x="556538" y="2659515"/>
                </a:moveTo>
                <a:cubicBezTo>
                  <a:pt x="571297" y="2681087"/>
                  <a:pt x="562981" y="2708856"/>
                  <a:pt x="566097" y="2725696"/>
                </a:cubicBezTo>
                <a:cubicBezTo>
                  <a:pt x="569704" y="2731542"/>
                  <a:pt x="580617" y="2735978"/>
                  <a:pt x="581455" y="2740150"/>
                </a:cubicBezTo>
                <a:cubicBezTo>
                  <a:pt x="581733" y="2741541"/>
                  <a:pt x="580891" y="2742902"/>
                  <a:pt x="578285" y="2744276"/>
                </a:cubicBezTo>
                <a:cubicBezTo>
                  <a:pt x="572463" y="2741911"/>
                  <a:pt x="575713" y="2741285"/>
                  <a:pt x="575713" y="2741285"/>
                </a:cubicBezTo>
                <a:lnTo>
                  <a:pt x="573120" y="2739785"/>
                </a:lnTo>
                <a:lnTo>
                  <a:pt x="566528" y="2751260"/>
                </a:lnTo>
                <a:cubicBezTo>
                  <a:pt x="565598" y="2752902"/>
                  <a:pt x="564633" y="2754453"/>
                  <a:pt x="563407" y="2756072"/>
                </a:cubicBezTo>
                <a:cubicBezTo>
                  <a:pt x="562183" y="2757694"/>
                  <a:pt x="560693" y="2759381"/>
                  <a:pt x="558718" y="2761300"/>
                </a:cubicBezTo>
                <a:cubicBezTo>
                  <a:pt x="559775" y="2764210"/>
                  <a:pt x="556458" y="2763492"/>
                  <a:pt x="554270" y="2761678"/>
                </a:cubicBezTo>
                <a:cubicBezTo>
                  <a:pt x="553248" y="2756765"/>
                  <a:pt x="555280" y="2751843"/>
                  <a:pt x="558404" y="2747827"/>
                </a:cubicBezTo>
                <a:cubicBezTo>
                  <a:pt x="561530" y="2743813"/>
                  <a:pt x="565749" y="2740702"/>
                  <a:pt x="569102" y="2739419"/>
                </a:cubicBezTo>
                <a:lnTo>
                  <a:pt x="569831" y="2737882"/>
                </a:lnTo>
                <a:lnTo>
                  <a:pt x="565820" y="2735562"/>
                </a:lnTo>
                <a:cubicBezTo>
                  <a:pt x="561158" y="2735371"/>
                  <a:pt x="556285" y="2736311"/>
                  <a:pt x="554660" y="2736624"/>
                </a:cubicBezTo>
                <a:cubicBezTo>
                  <a:pt x="572594" y="2724443"/>
                  <a:pt x="549231" y="2681855"/>
                  <a:pt x="556538" y="2659515"/>
                </a:cubicBezTo>
                <a:close/>
                <a:moveTo>
                  <a:pt x="571255" y="2647797"/>
                </a:moveTo>
                <a:cubicBezTo>
                  <a:pt x="577075" y="2650162"/>
                  <a:pt x="579299" y="2655030"/>
                  <a:pt x="578611" y="2658714"/>
                </a:cubicBezTo>
                <a:cubicBezTo>
                  <a:pt x="569532" y="2657008"/>
                  <a:pt x="567998" y="2648456"/>
                  <a:pt x="571255" y="2647797"/>
                </a:cubicBezTo>
                <a:close/>
                <a:moveTo>
                  <a:pt x="416355" y="2639073"/>
                </a:moveTo>
                <a:cubicBezTo>
                  <a:pt x="421213" y="2642093"/>
                  <a:pt x="422708" y="2648374"/>
                  <a:pt x="421238" y="2652699"/>
                </a:cubicBezTo>
                <a:cubicBezTo>
                  <a:pt x="419767" y="2657024"/>
                  <a:pt x="415332" y="2659393"/>
                  <a:pt x="408325" y="2654593"/>
                </a:cubicBezTo>
                <a:cubicBezTo>
                  <a:pt x="416078" y="2650940"/>
                  <a:pt x="412901" y="2646291"/>
                  <a:pt x="416355" y="2639073"/>
                </a:cubicBezTo>
                <a:close/>
                <a:moveTo>
                  <a:pt x="771907" y="2622109"/>
                </a:moveTo>
                <a:lnTo>
                  <a:pt x="771208" y="2622427"/>
                </a:lnTo>
                <a:lnTo>
                  <a:pt x="771784" y="2622375"/>
                </a:lnTo>
                <a:close/>
                <a:moveTo>
                  <a:pt x="792594" y="2620616"/>
                </a:moveTo>
                <a:cubicBezTo>
                  <a:pt x="795079" y="2618204"/>
                  <a:pt x="799994" y="2622281"/>
                  <a:pt x="804910" y="2626356"/>
                </a:cubicBezTo>
                <a:cubicBezTo>
                  <a:pt x="803665" y="2627562"/>
                  <a:pt x="796265" y="2625898"/>
                  <a:pt x="801181" y="2629972"/>
                </a:cubicBezTo>
                <a:cubicBezTo>
                  <a:pt x="799635" y="2630369"/>
                  <a:pt x="798478" y="2630109"/>
                  <a:pt x="797574" y="2629464"/>
                </a:cubicBezTo>
                <a:cubicBezTo>
                  <a:pt x="794866" y="2627531"/>
                  <a:pt x="794438" y="2622146"/>
                  <a:pt x="792594" y="2620616"/>
                </a:cubicBezTo>
                <a:close/>
                <a:moveTo>
                  <a:pt x="708255" y="2591494"/>
                </a:moveTo>
                <a:cubicBezTo>
                  <a:pt x="715627" y="2597609"/>
                  <a:pt x="710501" y="2602581"/>
                  <a:pt x="709113" y="2608350"/>
                </a:cubicBezTo>
                <a:cubicBezTo>
                  <a:pt x="700459" y="2603480"/>
                  <a:pt x="706867" y="2597263"/>
                  <a:pt x="708255" y="2591494"/>
                </a:cubicBezTo>
                <a:close/>
                <a:moveTo>
                  <a:pt x="478521" y="2590362"/>
                </a:moveTo>
                <a:cubicBezTo>
                  <a:pt x="473038" y="2591814"/>
                  <a:pt x="471926" y="2592892"/>
                  <a:pt x="471779" y="2600766"/>
                </a:cubicBezTo>
                <a:cubicBezTo>
                  <a:pt x="467481" y="2597203"/>
                  <a:pt x="465259" y="2599360"/>
                  <a:pt x="464148" y="2600438"/>
                </a:cubicBezTo>
                <a:cubicBezTo>
                  <a:pt x="463666" y="2597041"/>
                  <a:pt x="465370" y="2593453"/>
                  <a:pt x="468139" y="2591251"/>
                </a:cubicBezTo>
                <a:cubicBezTo>
                  <a:pt x="470908" y="2589049"/>
                  <a:pt x="474741" y="2588229"/>
                  <a:pt x="478521" y="2590362"/>
                </a:cubicBezTo>
                <a:close/>
                <a:moveTo>
                  <a:pt x="805161" y="2583901"/>
                </a:moveTo>
                <a:cubicBezTo>
                  <a:pt x="806342" y="2583238"/>
                  <a:pt x="808116" y="2583451"/>
                  <a:pt x="810885" y="2585188"/>
                </a:cubicBezTo>
                <a:cubicBezTo>
                  <a:pt x="808370" y="2592047"/>
                  <a:pt x="807099" y="2597702"/>
                  <a:pt x="810770" y="2602984"/>
                </a:cubicBezTo>
                <a:cubicBezTo>
                  <a:pt x="809529" y="2604190"/>
                  <a:pt x="804613" y="2600113"/>
                  <a:pt x="799698" y="2596039"/>
                </a:cubicBezTo>
                <a:cubicBezTo>
                  <a:pt x="803406" y="2595758"/>
                  <a:pt x="801616" y="2585889"/>
                  <a:pt x="805161" y="2583901"/>
                </a:cubicBezTo>
                <a:close/>
                <a:moveTo>
                  <a:pt x="469567" y="2564608"/>
                </a:moveTo>
                <a:cubicBezTo>
                  <a:pt x="473491" y="2583992"/>
                  <a:pt x="453415" y="2599604"/>
                  <a:pt x="448747" y="2611864"/>
                </a:cubicBezTo>
                <a:cubicBezTo>
                  <a:pt x="449449" y="2616981"/>
                  <a:pt x="457508" y="2623661"/>
                  <a:pt x="456408" y="2626720"/>
                </a:cubicBezTo>
                <a:cubicBezTo>
                  <a:pt x="456043" y="2627741"/>
                  <a:pt x="454659" y="2628357"/>
                  <a:pt x="451649" y="2628380"/>
                </a:cubicBezTo>
                <a:cubicBezTo>
                  <a:pt x="447350" y="2624819"/>
                  <a:pt x="450619" y="2625511"/>
                  <a:pt x="450619" y="2625511"/>
                </a:cubicBezTo>
                <a:cubicBezTo>
                  <a:pt x="452954" y="2619381"/>
                  <a:pt x="436609" y="2615911"/>
                  <a:pt x="433340" y="2615217"/>
                </a:cubicBezTo>
                <a:cubicBezTo>
                  <a:pt x="455287" y="2613252"/>
                  <a:pt x="452851" y="2576957"/>
                  <a:pt x="469567" y="2564608"/>
                </a:cubicBezTo>
                <a:close/>
                <a:moveTo>
                  <a:pt x="713788" y="2557850"/>
                </a:moveTo>
                <a:lnTo>
                  <a:pt x="710468" y="2567514"/>
                </a:lnTo>
                <a:cubicBezTo>
                  <a:pt x="707288" y="2578366"/>
                  <a:pt x="703948" y="2589375"/>
                  <a:pt x="698077" y="2601724"/>
                </a:cubicBezTo>
                <a:cubicBezTo>
                  <a:pt x="705476" y="2607861"/>
                  <a:pt x="704114" y="2613620"/>
                  <a:pt x="715257" y="2620563"/>
                </a:cubicBezTo>
                <a:cubicBezTo>
                  <a:pt x="718510" y="2622401"/>
                  <a:pt x="719168" y="2621761"/>
                  <a:pt x="719114" y="2620331"/>
                </a:cubicBezTo>
                <a:cubicBezTo>
                  <a:pt x="719060" y="2618902"/>
                  <a:pt x="718294" y="2616679"/>
                  <a:pt x="718702" y="2615348"/>
                </a:cubicBezTo>
                <a:lnTo>
                  <a:pt x="721549" y="2614404"/>
                </a:lnTo>
                <a:lnTo>
                  <a:pt x="717962" y="2586437"/>
                </a:lnTo>
                <a:close/>
                <a:moveTo>
                  <a:pt x="803044" y="2539273"/>
                </a:moveTo>
                <a:cubicBezTo>
                  <a:pt x="805904" y="2547410"/>
                  <a:pt x="804095" y="2555711"/>
                  <a:pt x="800147" y="2562816"/>
                </a:cubicBezTo>
                <a:cubicBezTo>
                  <a:pt x="796200" y="2569918"/>
                  <a:pt x="790110" y="2575824"/>
                  <a:pt x="784410" y="2579171"/>
                </a:cubicBezTo>
                <a:cubicBezTo>
                  <a:pt x="784688" y="2570175"/>
                  <a:pt x="779837" y="2566153"/>
                  <a:pt x="776267" y="2560887"/>
                </a:cubicBezTo>
                <a:cubicBezTo>
                  <a:pt x="785099" y="2556680"/>
                  <a:pt x="795218" y="2551233"/>
                  <a:pt x="803044" y="2539273"/>
                </a:cubicBezTo>
                <a:close/>
                <a:moveTo>
                  <a:pt x="582574" y="2536295"/>
                </a:moveTo>
                <a:cubicBezTo>
                  <a:pt x="578461" y="2542465"/>
                  <a:pt x="581554" y="2541762"/>
                  <a:pt x="582944" y="2550169"/>
                </a:cubicBezTo>
                <a:cubicBezTo>
                  <a:pt x="574348" y="2548635"/>
                  <a:pt x="576419" y="2553398"/>
                  <a:pt x="575397" y="2558865"/>
                </a:cubicBezTo>
                <a:cubicBezTo>
                  <a:pt x="571780" y="2554455"/>
                  <a:pt x="571050" y="2543499"/>
                  <a:pt x="575843" y="2538645"/>
                </a:cubicBezTo>
                <a:cubicBezTo>
                  <a:pt x="577441" y="2537028"/>
                  <a:pt x="579651" y="2536088"/>
                  <a:pt x="582574" y="2536295"/>
                </a:cubicBezTo>
                <a:close/>
                <a:moveTo>
                  <a:pt x="656980" y="2528541"/>
                </a:moveTo>
                <a:lnTo>
                  <a:pt x="657177" y="2528993"/>
                </a:lnTo>
                <a:lnTo>
                  <a:pt x="657128" y="2529082"/>
                </a:lnTo>
                <a:close/>
                <a:moveTo>
                  <a:pt x="654533" y="2519697"/>
                </a:moveTo>
                <a:lnTo>
                  <a:pt x="656980" y="2528541"/>
                </a:lnTo>
                <a:lnTo>
                  <a:pt x="655074" y="2524166"/>
                </a:lnTo>
                <a:cubicBezTo>
                  <a:pt x="654166" y="2522550"/>
                  <a:pt x="653253" y="2521078"/>
                  <a:pt x="652958" y="2520187"/>
                </a:cubicBezTo>
                <a:cubicBezTo>
                  <a:pt x="652662" y="2519294"/>
                  <a:pt x="652981" y="2518985"/>
                  <a:pt x="654533" y="2519697"/>
                </a:cubicBezTo>
                <a:close/>
                <a:moveTo>
                  <a:pt x="1304718" y="2511180"/>
                </a:moveTo>
                <a:lnTo>
                  <a:pt x="1297994" y="2515727"/>
                </a:lnTo>
                <a:lnTo>
                  <a:pt x="1299367" y="2536158"/>
                </a:lnTo>
                <a:lnTo>
                  <a:pt x="1299787" y="2534656"/>
                </a:lnTo>
                <a:cubicBezTo>
                  <a:pt x="1301943" y="2536443"/>
                  <a:pt x="1302760" y="2536621"/>
                  <a:pt x="1303718" y="2536661"/>
                </a:cubicBezTo>
                <a:lnTo>
                  <a:pt x="1306757" y="2537423"/>
                </a:lnTo>
                <a:close/>
                <a:moveTo>
                  <a:pt x="1307831" y="2509076"/>
                </a:moveTo>
                <a:lnTo>
                  <a:pt x="1305565" y="2510607"/>
                </a:lnTo>
                <a:lnTo>
                  <a:pt x="1312788" y="2542645"/>
                </a:lnTo>
                <a:lnTo>
                  <a:pt x="1313009" y="2540317"/>
                </a:lnTo>
                <a:close/>
                <a:moveTo>
                  <a:pt x="1289841" y="2505769"/>
                </a:moveTo>
                <a:lnTo>
                  <a:pt x="1288111" y="2508049"/>
                </a:lnTo>
                <a:lnTo>
                  <a:pt x="1288610" y="2509767"/>
                </a:lnTo>
                <a:lnTo>
                  <a:pt x="1289664" y="2510118"/>
                </a:lnTo>
                <a:lnTo>
                  <a:pt x="1293112" y="2508166"/>
                </a:lnTo>
                <a:lnTo>
                  <a:pt x="1292485" y="2507948"/>
                </a:lnTo>
                <a:close/>
                <a:moveTo>
                  <a:pt x="1304296" y="2487745"/>
                </a:moveTo>
                <a:lnTo>
                  <a:pt x="1302741" y="2488758"/>
                </a:lnTo>
                <a:lnTo>
                  <a:pt x="1300366" y="2491891"/>
                </a:lnTo>
                <a:lnTo>
                  <a:pt x="1299106" y="2497219"/>
                </a:lnTo>
                <a:lnTo>
                  <a:pt x="1297928" y="2495103"/>
                </a:lnTo>
                <a:lnTo>
                  <a:pt x="1293158" y="2501394"/>
                </a:lnTo>
                <a:lnTo>
                  <a:pt x="1299393" y="2502519"/>
                </a:lnTo>
                <a:lnTo>
                  <a:pt x="1299748" y="2504408"/>
                </a:lnTo>
                <a:lnTo>
                  <a:pt x="1306432" y="2500625"/>
                </a:lnTo>
                <a:close/>
                <a:moveTo>
                  <a:pt x="998729" y="2474358"/>
                </a:moveTo>
                <a:cubicBezTo>
                  <a:pt x="1001732" y="2478944"/>
                  <a:pt x="1003569" y="2484657"/>
                  <a:pt x="1000995" y="2490902"/>
                </a:cubicBezTo>
                <a:cubicBezTo>
                  <a:pt x="1002405" y="2485786"/>
                  <a:pt x="994318" y="2474891"/>
                  <a:pt x="998729" y="2474358"/>
                </a:cubicBezTo>
                <a:close/>
                <a:moveTo>
                  <a:pt x="677935" y="2473387"/>
                </a:moveTo>
                <a:cubicBezTo>
                  <a:pt x="680698" y="2472676"/>
                  <a:pt x="683609" y="2472946"/>
                  <a:pt x="686111" y="2475020"/>
                </a:cubicBezTo>
                <a:cubicBezTo>
                  <a:pt x="683490" y="2486568"/>
                  <a:pt x="669549" y="2495591"/>
                  <a:pt x="680828" y="2502658"/>
                </a:cubicBezTo>
                <a:cubicBezTo>
                  <a:pt x="681453" y="2503176"/>
                  <a:pt x="681367" y="2504104"/>
                  <a:pt x="680787" y="2505159"/>
                </a:cubicBezTo>
                <a:cubicBezTo>
                  <a:pt x="680207" y="2506215"/>
                  <a:pt x="679133" y="2507399"/>
                  <a:pt x="677785" y="2508426"/>
                </a:cubicBezTo>
                <a:cubicBezTo>
                  <a:pt x="675088" y="2510477"/>
                  <a:pt x="671295" y="2511908"/>
                  <a:pt x="668158" y="2510449"/>
                </a:cubicBezTo>
                <a:cubicBezTo>
                  <a:pt x="660692" y="2499683"/>
                  <a:pt x="667085" y="2488976"/>
                  <a:pt x="672170" y="2484044"/>
                </a:cubicBezTo>
                <a:cubicBezTo>
                  <a:pt x="665856" y="2485668"/>
                  <a:pt x="666839" y="2481337"/>
                  <a:pt x="670652" y="2477638"/>
                </a:cubicBezTo>
                <a:cubicBezTo>
                  <a:pt x="672558" y="2475789"/>
                  <a:pt x="675173" y="2474097"/>
                  <a:pt x="677935" y="2473387"/>
                </a:cubicBezTo>
                <a:close/>
                <a:moveTo>
                  <a:pt x="1300469" y="2471927"/>
                </a:moveTo>
                <a:cubicBezTo>
                  <a:pt x="1302574" y="2474018"/>
                  <a:pt x="1304512" y="2473117"/>
                  <a:pt x="1306306" y="2472842"/>
                </a:cubicBezTo>
                <a:lnTo>
                  <a:pt x="1308779" y="2475172"/>
                </a:lnTo>
                <a:lnTo>
                  <a:pt x="1308828" y="2472332"/>
                </a:lnTo>
                <a:close/>
                <a:moveTo>
                  <a:pt x="565640" y="2464017"/>
                </a:moveTo>
                <a:cubicBezTo>
                  <a:pt x="569073" y="2469260"/>
                  <a:pt x="571176" y="2475796"/>
                  <a:pt x="568232" y="2482940"/>
                </a:cubicBezTo>
                <a:cubicBezTo>
                  <a:pt x="569845" y="2477088"/>
                  <a:pt x="560593" y="2464625"/>
                  <a:pt x="565640" y="2464017"/>
                </a:cubicBezTo>
                <a:close/>
                <a:moveTo>
                  <a:pt x="567346" y="2449865"/>
                </a:moveTo>
                <a:cubicBezTo>
                  <a:pt x="567990" y="2448671"/>
                  <a:pt x="569265" y="2448574"/>
                  <a:pt x="573062" y="2451722"/>
                </a:cubicBezTo>
                <a:cubicBezTo>
                  <a:pt x="571781" y="2452968"/>
                  <a:pt x="571781" y="2452968"/>
                  <a:pt x="570501" y="2454210"/>
                </a:cubicBezTo>
                <a:cubicBezTo>
                  <a:pt x="573030" y="2456309"/>
                  <a:pt x="573030" y="2456309"/>
                  <a:pt x="574313" y="2455065"/>
                </a:cubicBezTo>
                <a:cubicBezTo>
                  <a:pt x="575580" y="2456116"/>
                  <a:pt x="576131" y="2456718"/>
                  <a:pt x="576249" y="2457103"/>
                </a:cubicBezTo>
                <a:cubicBezTo>
                  <a:pt x="576365" y="2457488"/>
                  <a:pt x="576045" y="2457655"/>
                  <a:pt x="575566" y="2457836"/>
                </a:cubicBezTo>
                <a:cubicBezTo>
                  <a:pt x="574610" y="2458195"/>
                  <a:pt x="573015" y="2458603"/>
                  <a:pt x="572999" y="2460895"/>
                </a:cubicBezTo>
                <a:cubicBezTo>
                  <a:pt x="570468" y="2458797"/>
                  <a:pt x="567936" y="2456697"/>
                  <a:pt x="565403" y="2454597"/>
                </a:cubicBezTo>
                <a:cubicBezTo>
                  <a:pt x="566687" y="2453353"/>
                  <a:pt x="566700" y="2451061"/>
                  <a:pt x="567346" y="2449865"/>
                </a:cubicBezTo>
                <a:close/>
                <a:moveTo>
                  <a:pt x="989593" y="2444645"/>
                </a:moveTo>
                <a:lnTo>
                  <a:pt x="989602" y="2444667"/>
                </a:lnTo>
                <a:lnTo>
                  <a:pt x="993390" y="2446207"/>
                </a:lnTo>
                <a:lnTo>
                  <a:pt x="992836" y="2445770"/>
                </a:lnTo>
                <a:close/>
                <a:moveTo>
                  <a:pt x="999560" y="2437688"/>
                </a:moveTo>
                <a:lnTo>
                  <a:pt x="996566" y="2441345"/>
                </a:lnTo>
                <a:lnTo>
                  <a:pt x="996452" y="2442502"/>
                </a:lnTo>
                <a:lnTo>
                  <a:pt x="998856" y="2450512"/>
                </a:lnTo>
                <a:lnTo>
                  <a:pt x="997824" y="2449700"/>
                </a:lnTo>
                <a:lnTo>
                  <a:pt x="998848" y="2458032"/>
                </a:lnTo>
                <a:cubicBezTo>
                  <a:pt x="993026" y="2455667"/>
                  <a:pt x="993360" y="2453881"/>
                  <a:pt x="991118" y="2449125"/>
                </a:cubicBezTo>
                <a:lnTo>
                  <a:pt x="988732" y="2448868"/>
                </a:lnTo>
                <a:lnTo>
                  <a:pt x="988464" y="2451455"/>
                </a:lnTo>
                <a:cubicBezTo>
                  <a:pt x="987588" y="2453748"/>
                  <a:pt x="987260" y="2455990"/>
                  <a:pt x="991024" y="2458108"/>
                </a:cubicBezTo>
                <a:cubicBezTo>
                  <a:pt x="989906" y="2459191"/>
                  <a:pt x="985628" y="2455647"/>
                  <a:pt x="982374" y="2454959"/>
                </a:cubicBezTo>
                <a:lnTo>
                  <a:pt x="984134" y="2458992"/>
                </a:lnTo>
                <a:lnTo>
                  <a:pt x="988833" y="2458008"/>
                </a:lnTo>
                <a:lnTo>
                  <a:pt x="989696" y="2466562"/>
                </a:lnTo>
                <a:lnTo>
                  <a:pt x="991847" y="2468853"/>
                </a:lnTo>
                <a:lnTo>
                  <a:pt x="989801" y="2467581"/>
                </a:lnTo>
                <a:lnTo>
                  <a:pt x="990793" y="2477386"/>
                </a:lnTo>
                <a:cubicBezTo>
                  <a:pt x="991309" y="2483148"/>
                  <a:pt x="992862" y="2487641"/>
                  <a:pt x="998959" y="2489152"/>
                </a:cubicBezTo>
                <a:cubicBezTo>
                  <a:pt x="1000439" y="2489753"/>
                  <a:pt x="1000593" y="2493194"/>
                  <a:pt x="999594" y="2496408"/>
                </a:cubicBezTo>
                <a:cubicBezTo>
                  <a:pt x="999094" y="2498017"/>
                  <a:pt x="998307" y="2499567"/>
                  <a:pt x="997252" y="2500675"/>
                </a:cubicBezTo>
                <a:lnTo>
                  <a:pt x="996986" y="2500786"/>
                </a:lnTo>
                <a:lnTo>
                  <a:pt x="997929" y="2503575"/>
                </a:lnTo>
                <a:lnTo>
                  <a:pt x="1004459" y="2507513"/>
                </a:lnTo>
                <a:lnTo>
                  <a:pt x="1004061" y="2521712"/>
                </a:lnTo>
                <a:lnTo>
                  <a:pt x="1005010" y="2524520"/>
                </a:lnTo>
                <a:lnTo>
                  <a:pt x="1006446" y="2533268"/>
                </a:lnTo>
                <a:lnTo>
                  <a:pt x="1007530" y="2524730"/>
                </a:lnTo>
                <a:lnTo>
                  <a:pt x="1006742" y="2523437"/>
                </a:lnTo>
                <a:lnTo>
                  <a:pt x="1007925" y="2521610"/>
                </a:lnTo>
                <a:lnTo>
                  <a:pt x="1008861" y="2514239"/>
                </a:lnTo>
                <a:lnTo>
                  <a:pt x="1011393" y="2504390"/>
                </a:lnTo>
                <a:lnTo>
                  <a:pt x="1008031" y="2496667"/>
                </a:lnTo>
                <a:cubicBezTo>
                  <a:pt x="1006722" y="2491277"/>
                  <a:pt x="1006830" y="2485625"/>
                  <a:pt x="1010065" y="2480269"/>
                </a:cubicBezTo>
                <a:lnTo>
                  <a:pt x="1016576" y="2484236"/>
                </a:lnTo>
                <a:lnTo>
                  <a:pt x="1018207" y="2477902"/>
                </a:lnTo>
                <a:lnTo>
                  <a:pt x="1007683" y="2473704"/>
                </a:lnTo>
                <a:lnTo>
                  <a:pt x="1006965" y="2469480"/>
                </a:lnTo>
                <a:lnTo>
                  <a:pt x="1005162" y="2471629"/>
                </a:lnTo>
                <a:cubicBezTo>
                  <a:pt x="1002950" y="2469796"/>
                  <a:pt x="1000737" y="2467959"/>
                  <a:pt x="998522" y="2466123"/>
                </a:cubicBezTo>
                <a:cubicBezTo>
                  <a:pt x="999644" y="2465035"/>
                  <a:pt x="999656" y="2463032"/>
                  <a:pt x="1000221" y="2461987"/>
                </a:cubicBezTo>
                <a:cubicBezTo>
                  <a:pt x="1000785" y="2460943"/>
                  <a:pt x="1001898" y="2460858"/>
                  <a:pt x="1005217" y="2463610"/>
                </a:cubicBezTo>
                <a:cubicBezTo>
                  <a:pt x="1004096" y="2464698"/>
                  <a:pt x="1004096" y="2464698"/>
                  <a:pt x="1002977" y="2465786"/>
                </a:cubicBezTo>
                <a:cubicBezTo>
                  <a:pt x="1005190" y="2467621"/>
                  <a:pt x="1005190" y="2467621"/>
                  <a:pt x="1006311" y="2466534"/>
                </a:cubicBezTo>
                <a:lnTo>
                  <a:pt x="1006837" y="2467088"/>
                </a:lnTo>
                <a:lnTo>
                  <a:pt x="1010363" y="2464446"/>
                </a:lnTo>
                <a:lnTo>
                  <a:pt x="1015829" y="2462753"/>
                </a:lnTo>
                <a:lnTo>
                  <a:pt x="1015337" y="2461394"/>
                </a:lnTo>
                <a:lnTo>
                  <a:pt x="1017977" y="2461432"/>
                </a:lnTo>
                <a:lnTo>
                  <a:pt x="1017108" y="2458468"/>
                </a:lnTo>
                <a:lnTo>
                  <a:pt x="1016868" y="2458263"/>
                </a:lnTo>
                <a:lnTo>
                  <a:pt x="1015342" y="2460406"/>
                </a:lnTo>
                <a:cubicBezTo>
                  <a:pt x="1013469" y="2461798"/>
                  <a:pt x="1010778" y="2462704"/>
                  <a:pt x="1006663" y="2462804"/>
                </a:cubicBezTo>
                <a:cubicBezTo>
                  <a:pt x="1003942" y="2461550"/>
                  <a:pt x="1002861" y="2460653"/>
                  <a:pt x="1002869" y="2460157"/>
                </a:cubicBezTo>
                <a:cubicBezTo>
                  <a:pt x="1002877" y="2459664"/>
                  <a:pt x="1003975" y="2459572"/>
                  <a:pt x="1005617" y="2459928"/>
                </a:cubicBezTo>
                <a:lnTo>
                  <a:pt x="1008981" y="2451509"/>
                </a:lnTo>
                <a:lnTo>
                  <a:pt x="999179" y="2443119"/>
                </a:lnTo>
                <a:close/>
                <a:moveTo>
                  <a:pt x="975105" y="2419970"/>
                </a:moveTo>
                <a:lnTo>
                  <a:pt x="978311" y="2439145"/>
                </a:lnTo>
                <a:lnTo>
                  <a:pt x="980329" y="2435563"/>
                </a:lnTo>
                <a:lnTo>
                  <a:pt x="979900" y="2425354"/>
                </a:lnTo>
                <a:lnTo>
                  <a:pt x="983647" y="2429670"/>
                </a:lnTo>
                <a:lnTo>
                  <a:pt x="986542" y="2424525"/>
                </a:lnTo>
                <a:lnTo>
                  <a:pt x="982845" y="2424668"/>
                </a:lnTo>
                <a:cubicBezTo>
                  <a:pt x="980059" y="2422932"/>
                  <a:pt x="976976" y="2420375"/>
                  <a:pt x="975105" y="2419970"/>
                </a:cubicBezTo>
                <a:close/>
                <a:moveTo>
                  <a:pt x="1002214" y="2415403"/>
                </a:moveTo>
                <a:lnTo>
                  <a:pt x="1000385" y="2416806"/>
                </a:lnTo>
                <a:cubicBezTo>
                  <a:pt x="999065" y="2420492"/>
                  <a:pt x="997871" y="2424534"/>
                  <a:pt x="994056" y="2424389"/>
                </a:cubicBezTo>
                <a:cubicBezTo>
                  <a:pt x="1000265" y="2427022"/>
                  <a:pt x="1002874" y="2429059"/>
                  <a:pt x="1003493" y="2430863"/>
                </a:cubicBezTo>
                <a:lnTo>
                  <a:pt x="1003061" y="2431744"/>
                </a:lnTo>
                <a:lnTo>
                  <a:pt x="1009014" y="2427786"/>
                </a:lnTo>
                <a:lnTo>
                  <a:pt x="1003062" y="2422821"/>
                </a:lnTo>
                <a:close/>
                <a:moveTo>
                  <a:pt x="780556" y="2414963"/>
                </a:moveTo>
                <a:cubicBezTo>
                  <a:pt x="789377" y="2424627"/>
                  <a:pt x="764974" y="2425525"/>
                  <a:pt x="780321" y="2428858"/>
                </a:cubicBezTo>
                <a:cubicBezTo>
                  <a:pt x="781913" y="2429592"/>
                  <a:pt x="782390" y="2429985"/>
                  <a:pt x="782166" y="2430130"/>
                </a:cubicBezTo>
                <a:cubicBezTo>
                  <a:pt x="781943" y="2430276"/>
                  <a:pt x="781022" y="2430172"/>
                  <a:pt x="779823" y="2429912"/>
                </a:cubicBezTo>
                <a:cubicBezTo>
                  <a:pt x="777425" y="2429392"/>
                  <a:pt x="773915" y="2428240"/>
                  <a:pt x="772649" y="2427191"/>
                </a:cubicBezTo>
                <a:cubicBezTo>
                  <a:pt x="772074" y="2423193"/>
                  <a:pt x="773072" y="2421086"/>
                  <a:pt x="774704" y="2419504"/>
                </a:cubicBezTo>
                <a:cubicBezTo>
                  <a:pt x="776335" y="2417920"/>
                  <a:pt x="778599" y="2416861"/>
                  <a:pt x="780556" y="2414963"/>
                </a:cubicBezTo>
                <a:close/>
                <a:moveTo>
                  <a:pt x="792754" y="2402434"/>
                </a:moveTo>
                <a:cubicBezTo>
                  <a:pt x="794013" y="2405717"/>
                  <a:pt x="795270" y="2408996"/>
                  <a:pt x="792786" y="2411407"/>
                </a:cubicBezTo>
                <a:cubicBezTo>
                  <a:pt x="790283" y="2409333"/>
                  <a:pt x="786539" y="2408462"/>
                  <a:pt x="785297" y="2409669"/>
                </a:cubicBezTo>
                <a:cubicBezTo>
                  <a:pt x="783731" y="2407811"/>
                  <a:pt x="783337" y="2406786"/>
                  <a:pt x="783646" y="2406204"/>
                </a:cubicBezTo>
                <a:cubicBezTo>
                  <a:pt x="784575" y="2404460"/>
                  <a:pt x="791833" y="2406704"/>
                  <a:pt x="792754" y="2402434"/>
                </a:cubicBezTo>
                <a:close/>
                <a:moveTo>
                  <a:pt x="599640" y="2386547"/>
                </a:moveTo>
                <a:cubicBezTo>
                  <a:pt x="610663" y="2402572"/>
                  <a:pt x="582905" y="2411687"/>
                  <a:pt x="597677" y="2428526"/>
                </a:cubicBezTo>
                <a:cubicBezTo>
                  <a:pt x="591973" y="2431831"/>
                  <a:pt x="590941" y="2437285"/>
                  <a:pt x="588981" y="2441969"/>
                </a:cubicBezTo>
                <a:cubicBezTo>
                  <a:pt x="587018" y="2446657"/>
                  <a:pt x="584130" y="2450572"/>
                  <a:pt x="574716" y="2450800"/>
                </a:cubicBezTo>
                <a:cubicBezTo>
                  <a:pt x="571604" y="2449366"/>
                  <a:pt x="570367" y="2448341"/>
                  <a:pt x="570376" y="2447776"/>
                </a:cubicBezTo>
                <a:cubicBezTo>
                  <a:pt x="570386" y="2447209"/>
                  <a:pt x="571643" y="2447103"/>
                  <a:pt x="573518" y="2447511"/>
                </a:cubicBezTo>
                <a:cubicBezTo>
                  <a:pt x="586350" y="2430609"/>
                  <a:pt x="582982" y="2407161"/>
                  <a:pt x="599640" y="2386547"/>
                </a:cubicBezTo>
                <a:close/>
                <a:moveTo>
                  <a:pt x="1281503" y="2380134"/>
                </a:moveTo>
                <a:lnTo>
                  <a:pt x="1279192" y="2405519"/>
                </a:lnTo>
                <a:lnTo>
                  <a:pt x="1279416" y="2405412"/>
                </a:lnTo>
                <a:lnTo>
                  <a:pt x="1285231" y="2401625"/>
                </a:lnTo>
                <a:close/>
                <a:moveTo>
                  <a:pt x="1239695" y="2371207"/>
                </a:moveTo>
                <a:lnTo>
                  <a:pt x="1239016" y="2371377"/>
                </a:lnTo>
                <a:lnTo>
                  <a:pt x="1239608" y="2371902"/>
                </a:lnTo>
                <a:close/>
                <a:moveTo>
                  <a:pt x="817646" y="2370245"/>
                </a:moveTo>
                <a:cubicBezTo>
                  <a:pt x="818257" y="2371902"/>
                  <a:pt x="817764" y="2373225"/>
                  <a:pt x="816680" y="2374417"/>
                </a:cubicBezTo>
                <a:cubicBezTo>
                  <a:pt x="813429" y="2377992"/>
                  <a:pt x="804860" y="2380398"/>
                  <a:pt x="804769" y="2387241"/>
                </a:cubicBezTo>
                <a:cubicBezTo>
                  <a:pt x="806112" y="2381435"/>
                  <a:pt x="805853" y="2377184"/>
                  <a:pt x="806996" y="2374387"/>
                </a:cubicBezTo>
                <a:cubicBezTo>
                  <a:pt x="808140" y="2371587"/>
                  <a:pt x="810689" y="2370241"/>
                  <a:pt x="817646" y="2370245"/>
                </a:cubicBezTo>
                <a:close/>
                <a:moveTo>
                  <a:pt x="575277" y="2357121"/>
                </a:moveTo>
                <a:cubicBezTo>
                  <a:pt x="583782" y="2366474"/>
                  <a:pt x="567259" y="2378101"/>
                  <a:pt x="585658" y="2391054"/>
                </a:cubicBezTo>
                <a:cubicBezTo>
                  <a:pt x="581820" y="2394778"/>
                  <a:pt x="581707" y="2399289"/>
                  <a:pt x="579149" y="2401772"/>
                </a:cubicBezTo>
                <a:cubicBezTo>
                  <a:pt x="571697" y="2400199"/>
                  <a:pt x="576818" y="2395235"/>
                  <a:pt x="575648" y="2391964"/>
                </a:cubicBezTo>
                <a:cubicBezTo>
                  <a:pt x="565755" y="2388364"/>
                  <a:pt x="569024" y="2407193"/>
                  <a:pt x="560294" y="2406862"/>
                </a:cubicBezTo>
                <a:cubicBezTo>
                  <a:pt x="588704" y="2418906"/>
                  <a:pt x="551226" y="2420061"/>
                  <a:pt x="565785" y="2436739"/>
                </a:cubicBezTo>
                <a:cubicBezTo>
                  <a:pt x="557169" y="2431896"/>
                  <a:pt x="559729" y="2429414"/>
                  <a:pt x="554723" y="2429869"/>
                </a:cubicBezTo>
                <a:cubicBezTo>
                  <a:pt x="558335" y="2435164"/>
                  <a:pt x="548212" y="2440586"/>
                  <a:pt x="556829" y="2445428"/>
                </a:cubicBezTo>
                <a:cubicBezTo>
                  <a:pt x="555549" y="2446669"/>
                  <a:pt x="550657" y="2442613"/>
                  <a:pt x="546933" y="2441827"/>
                </a:cubicBezTo>
                <a:cubicBezTo>
                  <a:pt x="545540" y="2447578"/>
                  <a:pt x="554155" y="2452421"/>
                  <a:pt x="557768" y="2457717"/>
                </a:cubicBezTo>
                <a:cubicBezTo>
                  <a:pt x="551484" y="2459416"/>
                  <a:pt x="540762" y="2439013"/>
                  <a:pt x="539141" y="2453785"/>
                </a:cubicBezTo>
                <a:cubicBezTo>
                  <a:pt x="534249" y="2449731"/>
                  <a:pt x="535529" y="2448488"/>
                  <a:pt x="530638" y="2444432"/>
                </a:cubicBezTo>
                <a:cubicBezTo>
                  <a:pt x="548778" y="2418033"/>
                  <a:pt x="559469" y="2390060"/>
                  <a:pt x="575277" y="2357121"/>
                </a:cubicBezTo>
                <a:close/>
                <a:moveTo>
                  <a:pt x="1207166" y="2344766"/>
                </a:moveTo>
                <a:lnTo>
                  <a:pt x="1207153" y="2345749"/>
                </a:lnTo>
                <a:lnTo>
                  <a:pt x="1208612" y="2349255"/>
                </a:lnTo>
                <a:lnTo>
                  <a:pt x="1208455" y="2347716"/>
                </a:lnTo>
                <a:close/>
                <a:moveTo>
                  <a:pt x="1287793" y="2339584"/>
                </a:moveTo>
                <a:lnTo>
                  <a:pt x="1287671" y="2339826"/>
                </a:lnTo>
                <a:lnTo>
                  <a:pt x="1278699" y="2365490"/>
                </a:lnTo>
                <a:lnTo>
                  <a:pt x="1281196" y="2366425"/>
                </a:lnTo>
                <a:cubicBezTo>
                  <a:pt x="1284695" y="2366150"/>
                  <a:pt x="1286612" y="2363354"/>
                  <a:pt x="1287894" y="2360395"/>
                </a:cubicBezTo>
                <a:cubicBezTo>
                  <a:pt x="1289176" y="2357436"/>
                  <a:pt x="1289823" y="2354312"/>
                  <a:pt x="1290779" y="2353383"/>
                </a:cubicBezTo>
                <a:close/>
                <a:moveTo>
                  <a:pt x="587393" y="2330899"/>
                </a:moveTo>
                <a:cubicBezTo>
                  <a:pt x="592947" y="2334351"/>
                  <a:pt x="594659" y="2341535"/>
                  <a:pt x="592976" y="2346482"/>
                </a:cubicBezTo>
                <a:cubicBezTo>
                  <a:pt x="591294" y="2351431"/>
                  <a:pt x="586222" y="2354142"/>
                  <a:pt x="578209" y="2348650"/>
                </a:cubicBezTo>
                <a:cubicBezTo>
                  <a:pt x="587075" y="2344472"/>
                  <a:pt x="583442" y="2339153"/>
                  <a:pt x="587393" y="2330899"/>
                </a:cubicBezTo>
                <a:close/>
                <a:moveTo>
                  <a:pt x="1293527" y="2328527"/>
                </a:moveTo>
                <a:lnTo>
                  <a:pt x="1292226" y="2343104"/>
                </a:lnTo>
                <a:cubicBezTo>
                  <a:pt x="1290951" y="2344339"/>
                  <a:pt x="1294607" y="2349669"/>
                  <a:pt x="1297075" y="2351715"/>
                </a:cubicBezTo>
                <a:lnTo>
                  <a:pt x="1296697" y="2383826"/>
                </a:lnTo>
                <a:lnTo>
                  <a:pt x="1296923" y="2383740"/>
                </a:lnTo>
                <a:lnTo>
                  <a:pt x="1299810" y="2377256"/>
                </a:lnTo>
                <a:lnTo>
                  <a:pt x="1306567" y="2362878"/>
                </a:lnTo>
                <a:lnTo>
                  <a:pt x="1295505" y="2334394"/>
                </a:lnTo>
                <a:close/>
                <a:moveTo>
                  <a:pt x="1237138" y="2309814"/>
                </a:moveTo>
                <a:lnTo>
                  <a:pt x="1236474" y="2314132"/>
                </a:lnTo>
                <a:lnTo>
                  <a:pt x="1234617" y="2312212"/>
                </a:lnTo>
                <a:lnTo>
                  <a:pt x="1234638" y="2312884"/>
                </a:lnTo>
                <a:lnTo>
                  <a:pt x="1234834" y="2365524"/>
                </a:lnTo>
                <a:lnTo>
                  <a:pt x="1236766" y="2366587"/>
                </a:lnTo>
                <a:cubicBezTo>
                  <a:pt x="1238241" y="2365006"/>
                  <a:pt x="1238989" y="2362583"/>
                  <a:pt x="1240271" y="2360548"/>
                </a:cubicBezTo>
                <a:lnTo>
                  <a:pt x="1241075" y="2360104"/>
                </a:lnTo>
                <a:lnTo>
                  <a:pt x="1241559" y="2356197"/>
                </a:lnTo>
                <a:cubicBezTo>
                  <a:pt x="1241996" y="2349671"/>
                  <a:pt x="1241488" y="2343508"/>
                  <a:pt x="1238467" y="2337561"/>
                </a:cubicBezTo>
                <a:cubicBezTo>
                  <a:pt x="1247229" y="2337936"/>
                  <a:pt x="1247612" y="2334236"/>
                  <a:pt x="1245370" y="2328646"/>
                </a:cubicBezTo>
                <a:close/>
                <a:moveTo>
                  <a:pt x="982961" y="2293495"/>
                </a:moveTo>
                <a:lnTo>
                  <a:pt x="981516" y="2295344"/>
                </a:lnTo>
                <a:cubicBezTo>
                  <a:pt x="980950" y="2296379"/>
                  <a:pt x="980457" y="2297100"/>
                  <a:pt x="979228" y="2296958"/>
                </a:cubicBezTo>
                <a:lnTo>
                  <a:pt x="977719" y="2296160"/>
                </a:lnTo>
                <a:lnTo>
                  <a:pt x="975794" y="2317222"/>
                </a:lnTo>
                <a:cubicBezTo>
                  <a:pt x="970819" y="2315391"/>
                  <a:pt x="970224" y="2313750"/>
                  <a:pt x="969788" y="2311953"/>
                </a:cubicBezTo>
                <a:lnTo>
                  <a:pt x="968906" y="2310871"/>
                </a:lnTo>
                <a:lnTo>
                  <a:pt x="969308" y="2318342"/>
                </a:lnTo>
                <a:cubicBezTo>
                  <a:pt x="969638" y="2322630"/>
                  <a:pt x="969705" y="2326324"/>
                  <a:pt x="968467" y="2328435"/>
                </a:cubicBezTo>
                <a:lnTo>
                  <a:pt x="965317" y="2328649"/>
                </a:lnTo>
                <a:lnTo>
                  <a:pt x="979024" y="2345155"/>
                </a:lnTo>
                <a:cubicBezTo>
                  <a:pt x="982597" y="2355005"/>
                  <a:pt x="983701" y="2362809"/>
                  <a:pt x="978511" y="2372283"/>
                </a:cubicBezTo>
                <a:cubicBezTo>
                  <a:pt x="973494" y="2372714"/>
                  <a:pt x="974853" y="2366955"/>
                  <a:pt x="969921" y="2362863"/>
                </a:cubicBezTo>
                <a:cubicBezTo>
                  <a:pt x="960988" y="2371530"/>
                  <a:pt x="970941" y="2375189"/>
                  <a:pt x="969494" y="2385471"/>
                </a:cubicBezTo>
                <a:cubicBezTo>
                  <a:pt x="975704" y="2388322"/>
                  <a:pt x="970941" y="2375189"/>
                  <a:pt x="980807" y="2383371"/>
                </a:cubicBezTo>
                <a:cubicBezTo>
                  <a:pt x="978083" y="2394889"/>
                  <a:pt x="987950" y="2403071"/>
                  <a:pt x="982760" y="2412543"/>
                </a:cubicBezTo>
                <a:cubicBezTo>
                  <a:pt x="975360" y="2406408"/>
                  <a:pt x="972980" y="2399841"/>
                  <a:pt x="980550" y="2396936"/>
                </a:cubicBezTo>
                <a:cubicBezTo>
                  <a:pt x="976808" y="2396128"/>
                  <a:pt x="974256" y="2398602"/>
                  <a:pt x="969321" y="2394512"/>
                </a:cubicBezTo>
                <a:cubicBezTo>
                  <a:pt x="969831" y="2400676"/>
                  <a:pt x="970362" y="2405707"/>
                  <a:pt x="972937" y="2410424"/>
                </a:cubicBezTo>
                <a:lnTo>
                  <a:pt x="987325" y="2423136"/>
                </a:lnTo>
                <a:lnTo>
                  <a:pt x="988406" y="2421214"/>
                </a:lnTo>
                <a:lnTo>
                  <a:pt x="995914" y="2405069"/>
                </a:lnTo>
                <a:lnTo>
                  <a:pt x="992718" y="2403893"/>
                </a:lnTo>
                <a:cubicBezTo>
                  <a:pt x="990337" y="2397326"/>
                  <a:pt x="997908" y="2394419"/>
                  <a:pt x="986766" y="2387477"/>
                </a:cubicBezTo>
                <a:cubicBezTo>
                  <a:pt x="990595" y="2383764"/>
                  <a:pt x="999612" y="2370577"/>
                  <a:pt x="986004" y="2361589"/>
                </a:cubicBezTo>
                <a:cubicBezTo>
                  <a:pt x="987280" y="2360351"/>
                  <a:pt x="989768" y="2361265"/>
                  <a:pt x="992256" y="2362180"/>
                </a:cubicBezTo>
                <a:lnTo>
                  <a:pt x="994098" y="2362354"/>
                </a:lnTo>
                <a:lnTo>
                  <a:pt x="990084" y="2347341"/>
                </a:lnTo>
                <a:lnTo>
                  <a:pt x="982687" y="2338175"/>
                </a:lnTo>
                <a:lnTo>
                  <a:pt x="986473" y="2333832"/>
                </a:lnTo>
                <a:lnTo>
                  <a:pt x="983818" y="2323901"/>
                </a:lnTo>
                <a:lnTo>
                  <a:pt x="986608" y="2324732"/>
                </a:lnTo>
                <a:close/>
                <a:moveTo>
                  <a:pt x="658497" y="2275180"/>
                </a:moveTo>
                <a:cubicBezTo>
                  <a:pt x="652227" y="2276841"/>
                  <a:pt x="650955" y="2278073"/>
                  <a:pt x="650786" y="2287083"/>
                </a:cubicBezTo>
                <a:cubicBezTo>
                  <a:pt x="645871" y="2283007"/>
                  <a:pt x="643329" y="2285473"/>
                  <a:pt x="642058" y="2286706"/>
                </a:cubicBezTo>
                <a:cubicBezTo>
                  <a:pt x="641506" y="2282819"/>
                  <a:pt x="643455" y="2278717"/>
                  <a:pt x="646624" y="2276197"/>
                </a:cubicBezTo>
                <a:cubicBezTo>
                  <a:pt x="649792" y="2273678"/>
                  <a:pt x="654176" y="2272740"/>
                  <a:pt x="658497" y="2275180"/>
                </a:cubicBezTo>
                <a:close/>
                <a:moveTo>
                  <a:pt x="980006" y="2274754"/>
                </a:moveTo>
                <a:lnTo>
                  <a:pt x="980197" y="2278191"/>
                </a:lnTo>
                <a:lnTo>
                  <a:pt x="981461" y="2279395"/>
                </a:lnTo>
                <a:lnTo>
                  <a:pt x="981270" y="2275486"/>
                </a:lnTo>
                <a:close/>
                <a:moveTo>
                  <a:pt x="1189465" y="2270525"/>
                </a:moveTo>
                <a:lnTo>
                  <a:pt x="1195059" y="2289800"/>
                </a:lnTo>
                <a:cubicBezTo>
                  <a:pt x="1196302" y="2298579"/>
                  <a:pt x="1196450" y="2307313"/>
                  <a:pt x="1196279" y="2316355"/>
                </a:cubicBezTo>
                <a:lnTo>
                  <a:pt x="1201229" y="2318462"/>
                </a:lnTo>
                <a:lnTo>
                  <a:pt x="1203622" y="2305251"/>
                </a:lnTo>
                <a:lnTo>
                  <a:pt x="1203641" y="2305098"/>
                </a:lnTo>
                <a:lnTo>
                  <a:pt x="1198141" y="2304219"/>
                </a:lnTo>
                <a:cubicBezTo>
                  <a:pt x="1201307" y="2303524"/>
                  <a:pt x="1202444" y="2301507"/>
                  <a:pt x="1203847" y="2300096"/>
                </a:cubicBezTo>
                <a:lnTo>
                  <a:pt x="1204279" y="2300067"/>
                </a:lnTo>
                <a:lnTo>
                  <a:pt x="1205617" y="2289522"/>
                </a:lnTo>
                <a:lnTo>
                  <a:pt x="1200316" y="2289529"/>
                </a:lnTo>
                <a:cubicBezTo>
                  <a:pt x="1192082" y="2283309"/>
                  <a:pt x="1195684" y="2279745"/>
                  <a:pt x="1193369" y="2274853"/>
                </a:cubicBezTo>
                <a:close/>
                <a:moveTo>
                  <a:pt x="1270551" y="2260345"/>
                </a:moveTo>
                <a:lnTo>
                  <a:pt x="1271550" y="2293814"/>
                </a:lnTo>
                <a:lnTo>
                  <a:pt x="1271722" y="2339416"/>
                </a:lnTo>
                <a:lnTo>
                  <a:pt x="1275040" y="2337488"/>
                </a:lnTo>
                <a:cubicBezTo>
                  <a:pt x="1276011" y="2329759"/>
                  <a:pt x="1278389" y="2323327"/>
                  <a:pt x="1281510" y="2317571"/>
                </a:cubicBezTo>
                <a:lnTo>
                  <a:pt x="1283770" y="2314287"/>
                </a:lnTo>
                <a:lnTo>
                  <a:pt x="1282873" y="2307795"/>
                </a:lnTo>
                <a:lnTo>
                  <a:pt x="1283293" y="2298156"/>
                </a:lnTo>
                <a:close/>
                <a:moveTo>
                  <a:pt x="648257" y="2245723"/>
                </a:moveTo>
                <a:cubicBezTo>
                  <a:pt x="652747" y="2267895"/>
                  <a:pt x="629782" y="2285753"/>
                  <a:pt x="624443" y="2299775"/>
                </a:cubicBezTo>
                <a:cubicBezTo>
                  <a:pt x="625246" y="2305629"/>
                  <a:pt x="634462" y="2313270"/>
                  <a:pt x="633207" y="2316768"/>
                </a:cubicBezTo>
                <a:cubicBezTo>
                  <a:pt x="632788" y="2317935"/>
                  <a:pt x="631206" y="2318640"/>
                  <a:pt x="627759" y="2318666"/>
                </a:cubicBezTo>
                <a:cubicBezTo>
                  <a:pt x="622846" y="2314593"/>
                  <a:pt x="626584" y="2315386"/>
                  <a:pt x="626584" y="2315386"/>
                </a:cubicBezTo>
                <a:cubicBezTo>
                  <a:pt x="629253" y="2308375"/>
                  <a:pt x="610558" y="2304404"/>
                  <a:pt x="606819" y="2303610"/>
                </a:cubicBezTo>
                <a:cubicBezTo>
                  <a:pt x="631923" y="2301362"/>
                  <a:pt x="629136" y="2259849"/>
                  <a:pt x="648257" y="2245723"/>
                </a:cubicBezTo>
                <a:close/>
                <a:moveTo>
                  <a:pt x="669737" y="2242571"/>
                </a:moveTo>
                <a:cubicBezTo>
                  <a:pt x="674651" y="2246646"/>
                  <a:pt x="674499" y="2251215"/>
                  <a:pt x="671890" y="2253746"/>
                </a:cubicBezTo>
                <a:cubicBezTo>
                  <a:pt x="667549" y="2251323"/>
                  <a:pt x="666071" y="2248337"/>
                  <a:pt x="666148" y="2246052"/>
                </a:cubicBezTo>
                <a:cubicBezTo>
                  <a:pt x="666224" y="2243767"/>
                  <a:pt x="667856" y="2242185"/>
                  <a:pt x="669737" y="2242571"/>
                </a:cubicBezTo>
                <a:close/>
                <a:moveTo>
                  <a:pt x="1360671" y="2235039"/>
                </a:moveTo>
                <a:lnTo>
                  <a:pt x="1359666" y="2236028"/>
                </a:lnTo>
                <a:lnTo>
                  <a:pt x="1360680" y="2241153"/>
                </a:lnTo>
                <a:lnTo>
                  <a:pt x="1360738" y="2240896"/>
                </a:lnTo>
                <a:lnTo>
                  <a:pt x="1366713" y="2239865"/>
                </a:lnTo>
                <a:lnTo>
                  <a:pt x="1365617" y="2236971"/>
                </a:lnTo>
                <a:lnTo>
                  <a:pt x="1365505" y="2236542"/>
                </a:lnTo>
                <a:lnTo>
                  <a:pt x="1364964" y="2235826"/>
                </a:lnTo>
                <a:close/>
                <a:moveTo>
                  <a:pt x="1182284" y="2204684"/>
                </a:moveTo>
                <a:cubicBezTo>
                  <a:pt x="1186989" y="2204648"/>
                  <a:pt x="1189257" y="2205083"/>
                  <a:pt x="1191034" y="2206050"/>
                </a:cubicBezTo>
                <a:cubicBezTo>
                  <a:pt x="1192811" y="2207015"/>
                  <a:pt x="1194097" y="2208511"/>
                  <a:pt x="1196838" y="2210598"/>
                </a:cubicBezTo>
                <a:cubicBezTo>
                  <a:pt x="1178022" y="2210740"/>
                  <a:pt x="1192107" y="2235930"/>
                  <a:pt x="1206322" y="2243654"/>
                </a:cubicBezTo>
                <a:cubicBezTo>
                  <a:pt x="1208558" y="2248454"/>
                  <a:pt x="1182698" y="2236000"/>
                  <a:pt x="1193327" y="2246160"/>
                </a:cubicBezTo>
                <a:cubicBezTo>
                  <a:pt x="1192347" y="2247223"/>
                  <a:pt x="1191597" y="2247038"/>
                  <a:pt x="1190924" y="2246188"/>
                </a:cubicBezTo>
                <a:cubicBezTo>
                  <a:pt x="1188905" y="2243634"/>
                  <a:pt x="1187571" y="2235060"/>
                  <a:pt x="1182698" y="2236000"/>
                </a:cubicBezTo>
                <a:cubicBezTo>
                  <a:pt x="1181476" y="2225770"/>
                  <a:pt x="1183166" y="2216723"/>
                  <a:pt x="1182284" y="2204684"/>
                </a:cubicBezTo>
                <a:close/>
                <a:moveTo>
                  <a:pt x="981963" y="2198815"/>
                </a:moveTo>
                <a:cubicBezTo>
                  <a:pt x="979622" y="2198835"/>
                  <a:pt x="978623" y="2200010"/>
                  <a:pt x="978336" y="2201806"/>
                </a:cubicBezTo>
                <a:cubicBezTo>
                  <a:pt x="977475" y="2207197"/>
                  <a:pt x="983019" y="2218194"/>
                  <a:pt x="977915" y="2220492"/>
                </a:cubicBezTo>
                <a:lnTo>
                  <a:pt x="980951" y="2221396"/>
                </a:lnTo>
                <a:lnTo>
                  <a:pt x="985746" y="2210659"/>
                </a:lnTo>
                <a:lnTo>
                  <a:pt x="985527" y="2205528"/>
                </a:lnTo>
                <a:lnTo>
                  <a:pt x="984337" y="2204882"/>
                </a:lnTo>
                <a:cubicBezTo>
                  <a:pt x="983546" y="2202860"/>
                  <a:pt x="983244" y="2200307"/>
                  <a:pt x="981963" y="2198815"/>
                </a:cubicBezTo>
                <a:close/>
                <a:moveTo>
                  <a:pt x="964932" y="2196279"/>
                </a:moveTo>
                <a:cubicBezTo>
                  <a:pt x="963347" y="2197260"/>
                  <a:pt x="962368" y="2199320"/>
                  <a:pt x="961686" y="2202199"/>
                </a:cubicBezTo>
                <a:cubicBezTo>
                  <a:pt x="964791" y="2203625"/>
                  <a:pt x="965772" y="2201567"/>
                  <a:pt x="967046" y="2200329"/>
                </a:cubicBezTo>
                <a:lnTo>
                  <a:pt x="967572" y="2200177"/>
                </a:lnTo>
                <a:lnTo>
                  <a:pt x="967206" y="2196456"/>
                </a:lnTo>
                <a:close/>
                <a:moveTo>
                  <a:pt x="983842" y="2188792"/>
                </a:moveTo>
                <a:lnTo>
                  <a:pt x="984854" y="2189783"/>
                </a:lnTo>
                <a:lnTo>
                  <a:pt x="984828" y="2189157"/>
                </a:lnTo>
                <a:close/>
                <a:moveTo>
                  <a:pt x="1184218" y="2185945"/>
                </a:moveTo>
                <a:cubicBezTo>
                  <a:pt x="1195610" y="2193117"/>
                  <a:pt x="1193083" y="2200125"/>
                  <a:pt x="1191819" y="2205907"/>
                </a:cubicBezTo>
                <a:cubicBezTo>
                  <a:pt x="1181691" y="2197510"/>
                  <a:pt x="1181690" y="2192955"/>
                  <a:pt x="1184218" y="2185945"/>
                </a:cubicBezTo>
                <a:close/>
                <a:moveTo>
                  <a:pt x="1337534" y="2185134"/>
                </a:moveTo>
                <a:cubicBezTo>
                  <a:pt x="1339244" y="2185084"/>
                  <a:pt x="1341087" y="2185440"/>
                  <a:pt x="1343470" y="2187414"/>
                </a:cubicBezTo>
                <a:cubicBezTo>
                  <a:pt x="1344931" y="2189212"/>
                  <a:pt x="1345349" y="2190147"/>
                  <a:pt x="1345131" y="2190627"/>
                </a:cubicBezTo>
                <a:cubicBezTo>
                  <a:pt x="1344911" y="2191107"/>
                  <a:pt x="1344059" y="2191133"/>
                  <a:pt x="1342974" y="2191111"/>
                </a:cubicBezTo>
                <a:cubicBezTo>
                  <a:pt x="1340803" y="2191073"/>
                  <a:pt x="1337711" y="2190858"/>
                  <a:pt x="1336945" y="2193744"/>
                </a:cubicBezTo>
                <a:cubicBezTo>
                  <a:pt x="1335868" y="2190504"/>
                  <a:pt x="1337172" y="2189237"/>
                  <a:pt x="1332408" y="2185285"/>
                </a:cubicBezTo>
                <a:cubicBezTo>
                  <a:pt x="1334252" y="2185640"/>
                  <a:pt x="1335826" y="2185184"/>
                  <a:pt x="1337534" y="2185134"/>
                </a:cubicBezTo>
                <a:close/>
                <a:moveTo>
                  <a:pt x="966175" y="2166344"/>
                </a:moveTo>
                <a:lnTo>
                  <a:pt x="971079" y="2174871"/>
                </a:lnTo>
                <a:lnTo>
                  <a:pt x="970211" y="2166991"/>
                </a:lnTo>
                <a:close/>
                <a:moveTo>
                  <a:pt x="1241368" y="2164087"/>
                </a:moveTo>
                <a:lnTo>
                  <a:pt x="1236751" y="2170199"/>
                </a:lnTo>
                <a:cubicBezTo>
                  <a:pt x="1233264" y="2186896"/>
                  <a:pt x="1241188" y="2214992"/>
                  <a:pt x="1224282" y="2214750"/>
                </a:cubicBezTo>
                <a:cubicBezTo>
                  <a:pt x="1224024" y="2228313"/>
                  <a:pt x="1226491" y="2230360"/>
                  <a:pt x="1223767" y="2241878"/>
                </a:cubicBezTo>
                <a:lnTo>
                  <a:pt x="1226670" y="2243435"/>
                </a:lnTo>
                <a:lnTo>
                  <a:pt x="1225744" y="2241810"/>
                </a:lnTo>
                <a:lnTo>
                  <a:pt x="1226868" y="2243425"/>
                </a:lnTo>
                <a:lnTo>
                  <a:pt x="1232529" y="2242254"/>
                </a:lnTo>
                <a:lnTo>
                  <a:pt x="1232820" y="2251982"/>
                </a:lnTo>
                <a:lnTo>
                  <a:pt x="1237416" y="2258586"/>
                </a:lnTo>
                <a:lnTo>
                  <a:pt x="1232847" y="2252919"/>
                </a:lnTo>
                <a:lnTo>
                  <a:pt x="1233458" y="2273381"/>
                </a:lnTo>
                <a:lnTo>
                  <a:pt x="1239821" y="2290123"/>
                </a:lnTo>
                <a:lnTo>
                  <a:pt x="1240536" y="2286179"/>
                </a:lnTo>
                <a:cubicBezTo>
                  <a:pt x="1242408" y="2278260"/>
                  <a:pt x="1244132" y="2269931"/>
                  <a:pt x="1243665" y="2261508"/>
                </a:cubicBezTo>
                <a:cubicBezTo>
                  <a:pt x="1242561" y="2253703"/>
                  <a:pt x="1243666" y="2244861"/>
                  <a:pt x="1246017" y="2236478"/>
                </a:cubicBezTo>
                <a:lnTo>
                  <a:pt x="1255719" y="2214455"/>
                </a:lnTo>
                <a:lnTo>
                  <a:pt x="1255732" y="2213913"/>
                </a:lnTo>
                <a:lnTo>
                  <a:pt x="1253901" y="2208860"/>
                </a:lnTo>
                <a:cubicBezTo>
                  <a:pt x="1252220" y="2206606"/>
                  <a:pt x="1250392" y="2203943"/>
                  <a:pt x="1251073" y="2201063"/>
                </a:cubicBezTo>
                <a:lnTo>
                  <a:pt x="1251645" y="2201071"/>
                </a:lnTo>
                <a:lnTo>
                  <a:pt x="1246366" y="2184013"/>
                </a:lnTo>
                <a:cubicBezTo>
                  <a:pt x="1247685" y="2180513"/>
                  <a:pt x="1250811" y="2180810"/>
                  <a:pt x="1253468" y="2181005"/>
                </a:cubicBezTo>
                <a:lnTo>
                  <a:pt x="1253760" y="2180760"/>
                </a:lnTo>
                <a:lnTo>
                  <a:pt x="1254052" y="2175980"/>
                </a:lnTo>
                <a:lnTo>
                  <a:pt x="1254178" y="2173917"/>
                </a:lnTo>
                <a:lnTo>
                  <a:pt x="1247462" y="2167414"/>
                </a:lnTo>
                <a:close/>
                <a:moveTo>
                  <a:pt x="738710" y="2162231"/>
                </a:moveTo>
                <a:cubicBezTo>
                  <a:pt x="731224" y="2165314"/>
                  <a:pt x="734837" y="2165988"/>
                  <a:pt x="731998" y="2172923"/>
                </a:cubicBezTo>
                <a:cubicBezTo>
                  <a:pt x="723737" y="2168393"/>
                  <a:pt x="723478" y="2172826"/>
                  <a:pt x="719608" y="2176582"/>
                </a:cubicBezTo>
                <a:cubicBezTo>
                  <a:pt x="718574" y="2173403"/>
                  <a:pt x="720380" y="2168515"/>
                  <a:pt x="723931" y="2165072"/>
                </a:cubicBezTo>
                <a:cubicBezTo>
                  <a:pt x="727479" y="2161629"/>
                  <a:pt x="732771" y="2159630"/>
                  <a:pt x="738710" y="2162231"/>
                </a:cubicBezTo>
                <a:close/>
                <a:moveTo>
                  <a:pt x="949618" y="2124882"/>
                </a:moveTo>
                <a:lnTo>
                  <a:pt x="949510" y="2125802"/>
                </a:lnTo>
                <a:lnTo>
                  <a:pt x="950113" y="2129494"/>
                </a:lnTo>
                <a:lnTo>
                  <a:pt x="952445" y="2126341"/>
                </a:lnTo>
                <a:close/>
                <a:moveTo>
                  <a:pt x="803120" y="2112495"/>
                </a:moveTo>
                <a:cubicBezTo>
                  <a:pt x="806123" y="2117079"/>
                  <a:pt x="807961" y="2122792"/>
                  <a:pt x="805388" y="2129038"/>
                </a:cubicBezTo>
                <a:cubicBezTo>
                  <a:pt x="806798" y="2123924"/>
                  <a:pt x="798710" y="2113026"/>
                  <a:pt x="803120" y="2112495"/>
                </a:cubicBezTo>
                <a:close/>
                <a:moveTo>
                  <a:pt x="804612" y="2100123"/>
                </a:moveTo>
                <a:cubicBezTo>
                  <a:pt x="805176" y="2099078"/>
                  <a:pt x="806290" y="2098995"/>
                  <a:pt x="809610" y="2101746"/>
                </a:cubicBezTo>
                <a:cubicBezTo>
                  <a:pt x="808489" y="2102835"/>
                  <a:pt x="808489" y="2102835"/>
                  <a:pt x="807370" y="2103922"/>
                </a:cubicBezTo>
                <a:cubicBezTo>
                  <a:pt x="809582" y="2105758"/>
                  <a:pt x="809582" y="2105758"/>
                  <a:pt x="810703" y="2104670"/>
                </a:cubicBezTo>
                <a:cubicBezTo>
                  <a:pt x="811809" y="2105587"/>
                  <a:pt x="812293" y="2106114"/>
                  <a:pt x="812395" y="2106452"/>
                </a:cubicBezTo>
                <a:cubicBezTo>
                  <a:pt x="812497" y="2106788"/>
                  <a:pt x="812216" y="2106933"/>
                  <a:pt x="811799" y="2107090"/>
                </a:cubicBezTo>
                <a:cubicBezTo>
                  <a:pt x="810962" y="2107404"/>
                  <a:pt x="809569" y="2107762"/>
                  <a:pt x="809555" y="2109766"/>
                </a:cubicBezTo>
                <a:cubicBezTo>
                  <a:pt x="807341" y="2107931"/>
                  <a:pt x="805129" y="2106096"/>
                  <a:pt x="802913" y="2104260"/>
                </a:cubicBezTo>
                <a:cubicBezTo>
                  <a:pt x="804036" y="2103171"/>
                  <a:pt x="804049" y="2101168"/>
                  <a:pt x="804612" y="2100123"/>
                </a:cubicBezTo>
                <a:close/>
                <a:moveTo>
                  <a:pt x="1317376" y="2092456"/>
                </a:moveTo>
                <a:lnTo>
                  <a:pt x="1312779" y="2135163"/>
                </a:lnTo>
                <a:lnTo>
                  <a:pt x="1306037" y="2168735"/>
                </a:lnTo>
                <a:lnTo>
                  <a:pt x="1309226" y="2171847"/>
                </a:lnTo>
                <a:cubicBezTo>
                  <a:pt x="1308972" y="2185410"/>
                  <a:pt x="1312160" y="2198960"/>
                  <a:pt x="1317070" y="2212503"/>
                </a:cubicBezTo>
                <a:lnTo>
                  <a:pt x="1331165" y="2243994"/>
                </a:lnTo>
                <a:lnTo>
                  <a:pt x="1332843" y="2246084"/>
                </a:lnTo>
                <a:lnTo>
                  <a:pt x="1332999" y="2248089"/>
                </a:lnTo>
                <a:lnTo>
                  <a:pt x="1335249" y="2253120"/>
                </a:lnTo>
                <a:lnTo>
                  <a:pt x="1335590" y="2254798"/>
                </a:lnTo>
                <a:lnTo>
                  <a:pt x="1336990" y="2252262"/>
                </a:lnTo>
                <a:lnTo>
                  <a:pt x="1337065" y="2250155"/>
                </a:lnTo>
                <a:cubicBezTo>
                  <a:pt x="1336442" y="2246880"/>
                  <a:pt x="1335958" y="2243467"/>
                  <a:pt x="1338190" y="2241303"/>
                </a:cubicBezTo>
                <a:lnTo>
                  <a:pt x="1346726" y="2234590"/>
                </a:lnTo>
                <a:lnTo>
                  <a:pt x="1347960" y="2232348"/>
                </a:lnTo>
                <a:lnTo>
                  <a:pt x="1348302" y="2233351"/>
                </a:lnTo>
                <a:lnTo>
                  <a:pt x="1352300" y="2230206"/>
                </a:lnTo>
                <a:lnTo>
                  <a:pt x="1348250" y="2220067"/>
                </a:lnTo>
                <a:cubicBezTo>
                  <a:pt x="1351569" y="2219472"/>
                  <a:pt x="1354891" y="2218880"/>
                  <a:pt x="1355566" y="2215269"/>
                </a:cubicBezTo>
                <a:lnTo>
                  <a:pt x="1357680" y="2225976"/>
                </a:lnTo>
                <a:lnTo>
                  <a:pt x="1359313" y="2224691"/>
                </a:lnTo>
                <a:cubicBezTo>
                  <a:pt x="1361468" y="2226479"/>
                  <a:pt x="1360892" y="2228008"/>
                  <a:pt x="1360456" y="2229402"/>
                </a:cubicBezTo>
                <a:lnTo>
                  <a:pt x="1361007" y="2230490"/>
                </a:lnTo>
                <a:lnTo>
                  <a:pt x="1363198" y="2225334"/>
                </a:lnTo>
                <a:lnTo>
                  <a:pt x="1358389" y="2221794"/>
                </a:lnTo>
                <a:cubicBezTo>
                  <a:pt x="1362303" y="2213558"/>
                  <a:pt x="1363835" y="2198757"/>
                  <a:pt x="1351504" y="2188532"/>
                </a:cubicBezTo>
                <a:cubicBezTo>
                  <a:pt x="1352248" y="2182260"/>
                  <a:pt x="1351691" y="2174479"/>
                  <a:pt x="1350462" y="2165961"/>
                </a:cubicBezTo>
                <a:lnTo>
                  <a:pt x="1347811" y="2151844"/>
                </a:lnTo>
                <a:lnTo>
                  <a:pt x="1342420" y="2130844"/>
                </a:lnTo>
                <a:cubicBezTo>
                  <a:pt x="1340341" y="2125152"/>
                  <a:pt x="1337951" y="2116911"/>
                  <a:pt x="1333566" y="2108830"/>
                </a:cubicBezTo>
                <a:close/>
                <a:moveTo>
                  <a:pt x="991016" y="2069610"/>
                </a:moveTo>
                <a:cubicBezTo>
                  <a:pt x="998727" y="2078057"/>
                  <a:pt x="977393" y="2078843"/>
                  <a:pt x="990810" y="2081757"/>
                </a:cubicBezTo>
                <a:cubicBezTo>
                  <a:pt x="992202" y="2082399"/>
                  <a:pt x="992617" y="2082742"/>
                  <a:pt x="992422" y="2082869"/>
                </a:cubicBezTo>
                <a:cubicBezTo>
                  <a:pt x="992227" y="2082997"/>
                  <a:pt x="991422" y="2082906"/>
                  <a:pt x="990375" y="2082678"/>
                </a:cubicBezTo>
                <a:cubicBezTo>
                  <a:pt x="988278" y="2082223"/>
                  <a:pt x="985208" y="2081217"/>
                  <a:pt x="984101" y="2080300"/>
                </a:cubicBezTo>
                <a:cubicBezTo>
                  <a:pt x="983599" y="2076805"/>
                  <a:pt x="984471" y="2074961"/>
                  <a:pt x="985898" y="2073577"/>
                </a:cubicBezTo>
                <a:cubicBezTo>
                  <a:pt x="987324" y="2072195"/>
                  <a:pt x="989305" y="2071269"/>
                  <a:pt x="991016" y="2069610"/>
                </a:cubicBezTo>
                <a:close/>
                <a:moveTo>
                  <a:pt x="1307628" y="2045369"/>
                </a:moveTo>
                <a:lnTo>
                  <a:pt x="1306250" y="2057101"/>
                </a:lnTo>
                <a:cubicBezTo>
                  <a:pt x="1303357" y="2069339"/>
                  <a:pt x="1298423" y="2081895"/>
                  <a:pt x="1296932" y="2094435"/>
                </a:cubicBezTo>
                <a:cubicBezTo>
                  <a:pt x="1301866" y="2098526"/>
                  <a:pt x="1301950" y="2094005"/>
                  <a:pt x="1303227" y="2092767"/>
                </a:cubicBezTo>
                <a:cubicBezTo>
                  <a:pt x="1304993" y="2098822"/>
                  <a:pt x="1303801" y="2103861"/>
                  <a:pt x="1301212" y="2108245"/>
                </a:cubicBezTo>
                <a:lnTo>
                  <a:pt x="1294348" y="2115866"/>
                </a:lnTo>
                <a:lnTo>
                  <a:pt x="1297410" y="2134491"/>
                </a:lnTo>
                <a:cubicBezTo>
                  <a:pt x="1292390" y="2134922"/>
                  <a:pt x="1287370" y="2135353"/>
                  <a:pt x="1283542" y="2139066"/>
                </a:cubicBezTo>
                <a:cubicBezTo>
                  <a:pt x="1289070" y="2144799"/>
                  <a:pt x="1290835" y="2150854"/>
                  <a:pt x="1293546" y="2156547"/>
                </a:cubicBezTo>
                <a:lnTo>
                  <a:pt x="1294266" y="2157249"/>
                </a:lnTo>
                <a:lnTo>
                  <a:pt x="1294632" y="2149928"/>
                </a:lnTo>
                <a:lnTo>
                  <a:pt x="1315564" y="2090623"/>
                </a:lnTo>
                <a:lnTo>
                  <a:pt x="1312743" y="2087772"/>
                </a:lnTo>
                <a:cubicBezTo>
                  <a:pt x="1318976" y="2079643"/>
                  <a:pt x="1313945" y="2064515"/>
                  <a:pt x="1308630" y="2048788"/>
                </a:cubicBezTo>
                <a:close/>
                <a:moveTo>
                  <a:pt x="832846" y="2044765"/>
                </a:moveTo>
                <a:cubicBezTo>
                  <a:pt x="842481" y="2058774"/>
                  <a:pt x="818215" y="2066746"/>
                  <a:pt x="831129" y="2081466"/>
                </a:cubicBezTo>
                <a:cubicBezTo>
                  <a:pt x="826143" y="2084355"/>
                  <a:pt x="825241" y="2089125"/>
                  <a:pt x="823526" y="2093221"/>
                </a:cubicBezTo>
                <a:cubicBezTo>
                  <a:pt x="821811" y="2097317"/>
                  <a:pt x="819286" y="2100740"/>
                  <a:pt x="811054" y="2100939"/>
                </a:cubicBezTo>
                <a:cubicBezTo>
                  <a:pt x="808335" y="2099686"/>
                  <a:pt x="807253" y="2098789"/>
                  <a:pt x="807261" y="2098294"/>
                </a:cubicBezTo>
                <a:cubicBezTo>
                  <a:pt x="807269" y="2097800"/>
                  <a:pt x="808369" y="2097709"/>
                  <a:pt x="810008" y="2098063"/>
                </a:cubicBezTo>
                <a:cubicBezTo>
                  <a:pt x="821226" y="2083288"/>
                  <a:pt x="818281" y="2062788"/>
                  <a:pt x="832846" y="2044765"/>
                </a:cubicBezTo>
                <a:close/>
                <a:moveTo>
                  <a:pt x="985181" y="2043542"/>
                </a:moveTo>
                <a:cubicBezTo>
                  <a:pt x="981263" y="2047742"/>
                  <a:pt x="980928" y="2049537"/>
                  <a:pt x="985408" y="2059081"/>
                </a:cubicBezTo>
                <a:cubicBezTo>
                  <a:pt x="979589" y="2056714"/>
                  <a:pt x="978917" y="2060304"/>
                  <a:pt x="978582" y="2062099"/>
                </a:cubicBezTo>
                <a:cubicBezTo>
                  <a:pt x="974971" y="2056287"/>
                  <a:pt x="975387" y="2047768"/>
                  <a:pt x="979648" y="2044611"/>
                </a:cubicBezTo>
                <a:cubicBezTo>
                  <a:pt x="981066" y="2043558"/>
                  <a:pt x="982913" y="2043103"/>
                  <a:pt x="985181" y="2043542"/>
                </a:cubicBezTo>
                <a:close/>
                <a:moveTo>
                  <a:pt x="962108" y="2021491"/>
                </a:moveTo>
                <a:lnTo>
                  <a:pt x="961803" y="2022339"/>
                </a:lnTo>
                <a:lnTo>
                  <a:pt x="962049" y="2022853"/>
                </a:lnTo>
                <a:close/>
                <a:moveTo>
                  <a:pt x="811546" y="2019039"/>
                </a:moveTo>
                <a:cubicBezTo>
                  <a:pt x="818980" y="2027216"/>
                  <a:pt x="804536" y="2037382"/>
                  <a:pt x="820621" y="2048707"/>
                </a:cubicBezTo>
                <a:cubicBezTo>
                  <a:pt x="817267" y="2051964"/>
                  <a:pt x="817167" y="2055906"/>
                  <a:pt x="814930" y="2058076"/>
                </a:cubicBezTo>
                <a:cubicBezTo>
                  <a:pt x="808418" y="2056701"/>
                  <a:pt x="812893" y="2052360"/>
                  <a:pt x="811871" y="2049503"/>
                </a:cubicBezTo>
                <a:cubicBezTo>
                  <a:pt x="803220" y="2046354"/>
                  <a:pt x="806081" y="2062815"/>
                  <a:pt x="798448" y="2062526"/>
                </a:cubicBezTo>
                <a:cubicBezTo>
                  <a:pt x="823284" y="2073055"/>
                  <a:pt x="790518" y="2074066"/>
                  <a:pt x="803248" y="2088648"/>
                </a:cubicBezTo>
                <a:cubicBezTo>
                  <a:pt x="795715" y="2084415"/>
                  <a:pt x="797953" y="2082242"/>
                  <a:pt x="793576" y="2082640"/>
                </a:cubicBezTo>
                <a:cubicBezTo>
                  <a:pt x="796735" y="2087271"/>
                  <a:pt x="787885" y="2092011"/>
                  <a:pt x="795417" y="2096243"/>
                </a:cubicBezTo>
                <a:cubicBezTo>
                  <a:pt x="794298" y="2097328"/>
                  <a:pt x="790021" y="2093783"/>
                  <a:pt x="786765" y="2093095"/>
                </a:cubicBezTo>
                <a:cubicBezTo>
                  <a:pt x="785548" y="2098124"/>
                  <a:pt x="793081" y="2102358"/>
                  <a:pt x="796239" y="2106990"/>
                </a:cubicBezTo>
                <a:cubicBezTo>
                  <a:pt x="790744" y="2108472"/>
                  <a:pt x="781370" y="2090636"/>
                  <a:pt x="779954" y="2103551"/>
                </a:cubicBezTo>
                <a:cubicBezTo>
                  <a:pt x="775676" y="2100005"/>
                  <a:pt x="776797" y="2098919"/>
                  <a:pt x="772520" y="2095373"/>
                </a:cubicBezTo>
                <a:cubicBezTo>
                  <a:pt x="788380" y="2072293"/>
                  <a:pt x="797727" y="2047836"/>
                  <a:pt x="811546" y="2019039"/>
                </a:cubicBezTo>
                <a:close/>
                <a:moveTo>
                  <a:pt x="1202096" y="2008911"/>
                </a:moveTo>
                <a:cubicBezTo>
                  <a:pt x="1189336" y="2021290"/>
                  <a:pt x="1209917" y="2059021"/>
                  <a:pt x="1187546" y="2049656"/>
                </a:cubicBezTo>
                <a:cubicBezTo>
                  <a:pt x="1182357" y="2059129"/>
                  <a:pt x="1201155" y="2058644"/>
                  <a:pt x="1193500" y="2066073"/>
                </a:cubicBezTo>
                <a:cubicBezTo>
                  <a:pt x="1182271" y="2063651"/>
                  <a:pt x="1191118" y="2059507"/>
                  <a:pt x="1186184" y="2055415"/>
                </a:cubicBezTo>
                <a:cubicBezTo>
                  <a:pt x="1168746" y="2050141"/>
                  <a:pt x="1185841" y="2073500"/>
                  <a:pt x="1177079" y="2073123"/>
                </a:cubicBezTo>
                <a:cubicBezTo>
                  <a:pt x="1184481" y="2079260"/>
                  <a:pt x="1185756" y="2078023"/>
                  <a:pt x="1196900" y="2084964"/>
                </a:cubicBezTo>
                <a:cubicBezTo>
                  <a:pt x="1194348" y="2087442"/>
                  <a:pt x="1193072" y="2088679"/>
                  <a:pt x="1194260" y="2091962"/>
                </a:cubicBezTo>
                <a:cubicBezTo>
                  <a:pt x="1184309" y="2088301"/>
                  <a:pt x="1188137" y="2084587"/>
                  <a:pt x="1183204" y="2080498"/>
                </a:cubicBezTo>
                <a:cubicBezTo>
                  <a:pt x="1184395" y="2083778"/>
                  <a:pt x="1183117" y="2085020"/>
                  <a:pt x="1181844" y="2086256"/>
                </a:cubicBezTo>
                <a:cubicBezTo>
                  <a:pt x="1183033" y="2089542"/>
                  <a:pt x="1185586" y="2087065"/>
                  <a:pt x="1190520" y="2091155"/>
                </a:cubicBezTo>
                <a:cubicBezTo>
                  <a:pt x="1176481" y="2104772"/>
                  <a:pt x="1172397" y="2122051"/>
                  <a:pt x="1183283" y="2142557"/>
                </a:cubicBezTo>
                <a:cubicBezTo>
                  <a:pt x="1175713" y="2145463"/>
                  <a:pt x="1178093" y="2152030"/>
                  <a:pt x="1180474" y="2158597"/>
                </a:cubicBezTo>
                <a:cubicBezTo>
                  <a:pt x="1182941" y="2160641"/>
                  <a:pt x="1187873" y="2164733"/>
                  <a:pt x="1189151" y="2163496"/>
                </a:cubicBezTo>
                <a:cubicBezTo>
                  <a:pt x="1176561" y="2166832"/>
                  <a:pt x="1172390" y="2188630"/>
                  <a:pt x="1183361" y="2204618"/>
                </a:cubicBezTo>
                <a:cubicBezTo>
                  <a:pt x="1175962" y="2198480"/>
                  <a:pt x="1178341" y="2205048"/>
                  <a:pt x="1172133" y="2202195"/>
                </a:cubicBezTo>
                <a:cubicBezTo>
                  <a:pt x="1176640" y="2228890"/>
                  <a:pt x="1176297" y="2246978"/>
                  <a:pt x="1170850" y="2270014"/>
                </a:cubicBezTo>
                <a:cubicBezTo>
                  <a:pt x="1175784" y="2274103"/>
                  <a:pt x="1180887" y="2269153"/>
                  <a:pt x="1178249" y="2276149"/>
                </a:cubicBezTo>
                <a:cubicBezTo>
                  <a:pt x="1180715" y="2278195"/>
                  <a:pt x="1181994" y="2276958"/>
                  <a:pt x="1184459" y="2279001"/>
                </a:cubicBezTo>
                <a:cubicBezTo>
                  <a:pt x="1187650" y="2275906"/>
                  <a:pt x="1186437" y="2273754"/>
                  <a:pt x="1184439" y="2271809"/>
                </a:cubicBezTo>
                <a:lnTo>
                  <a:pt x="1183527" y="2270666"/>
                </a:lnTo>
                <a:lnTo>
                  <a:pt x="1183068" y="2270787"/>
                </a:lnTo>
                <a:cubicBezTo>
                  <a:pt x="1181769" y="2271456"/>
                  <a:pt x="1180147" y="2271755"/>
                  <a:pt x="1175779" y="2269981"/>
                </a:cubicBezTo>
                <a:cubicBezTo>
                  <a:pt x="1177110" y="2262859"/>
                  <a:pt x="1178441" y="2255738"/>
                  <a:pt x="1176860" y="2247433"/>
                </a:cubicBezTo>
                <a:cubicBezTo>
                  <a:pt x="1179771" y="2248616"/>
                  <a:pt x="1182017" y="2253360"/>
                  <a:pt x="1185260" y="2252762"/>
                </a:cubicBezTo>
                <a:cubicBezTo>
                  <a:pt x="1187673" y="2256615"/>
                  <a:pt x="1187340" y="2258394"/>
                  <a:pt x="1186687" y="2259805"/>
                </a:cubicBezTo>
                <a:lnTo>
                  <a:pt x="1186315" y="2263329"/>
                </a:lnTo>
                <a:lnTo>
                  <a:pt x="1187270" y="2262962"/>
                </a:lnTo>
                <a:lnTo>
                  <a:pt x="1187809" y="2264821"/>
                </a:lnTo>
                <a:lnTo>
                  <a:pt x="1190534" y="2265141"/>
                </a:lnTo>
                <a:cubicBezTo>
                  <a:pt x="1192986" y="2263802"/>
                  <a:pt x="1190584" y="2257798"/>
                  <a:pt x="1191083" y="2255127"/>
                </a:cubicBezTo>
                <a:cubicBezTo>
                  <a:pt x="1196904" y="2257493"/>
                  <a:pt x="1197155" y="2272920"/>
                  <a:pt x="1201395" y="2266981"/>
                </a:cubicBezTo>
                <a:cubicBezTo>
                  <a:pt x="1202519" y="2269351"/>
                  <a:pt x="1201689" y="2273804"/>
                  <a:pt x="1203207" y="2278251"/>
                </a:cubicBezTo>
                <a:lnTo>
                  <a:pt x="1206731" y="2280744"/>
                </a:lnTo>
                <a:lnTo>
                  <a:pt x="1206751" y="2280577"/>
                </a:lnTo>
                <a:cubicBezTo>
                  <a:pt x="1204541" y="2264968"/>
                  <a:pt x="1211176" y="2245213"/>
                  <a:pt x="1218920" y="2233266"/>
                </a:cubicBezTo>
                <a:cubicBezTo>
                  <a:pt x="1221473" y="2230790"/>
                  <a:pt x="1212796" y="2225893"/>
                  <a:pt x="1214159" y="2220133"/>
                </a:cubicBezTo>
                <a:cubicBezTo>
                  <a:pt x="1220368" y="2222986"/>
                  <a:pt x="1220453" y="2218464"/>
                  <a:pt x="1221729" y="2217226"/>
                </a:cubicBezTo>
                <a:cubicBezTo>
                  <a:pt x="1208291" y="2199197"/>
                  <a:pt x="1225985" y="2190907"/>
                  <a:pt x="1212549" y="2172874"/>
                </a:cubicBezTo>
                <a:cubicBezTo>
                  <a:pt x="1218057" y="2163091"/>
                  <a:pt x="1221455" y="2153138"/>
                  <a:pt x="1223912" y="2143265"/>
                </a:cubicBezTo>
                <a:lnTo>
                  <a:pt x="1226493" y="2130126"/>
                </a:lnTo>
                <a:lnTo>
                  <a:pt x="1226254" y="2129737"/>
                </a:lnTo>
                <a:cubicBezTo>
                  <a:pt x="1225170" y="2129125"/>
                  <a:pt x="1223618" y="2128412"/>
                  <a:pt x="1222384" y="2127391"/>
                </a:cubicBezTo>
                <a:cubicBezTo>
                  <a:pt x="1237697" y="2112534"/>
                  <a:pt x="1219412" y="2085891"/>
                  <a:pt x="1221030" y="2066568"/>
                </a:cubicBezTo>
                <a:cubicBezTo>
                  <a:pt x="1218562" y="2064524"/>
                  <a:pt x="1214821" y="2063716"/>
                  <a:pt x="1212355" y="2061671"/>
                </a:cubicBezTo>
                <a:cubicBezTo>
                  <a:pt x="1218606" y="2062263"/>
                  <a:pt x="1219481" y="2049209"/>
                  <a:pt x="1216951" y="2033910"/>
                </a:cubicBezTo>
                <a:lnTo>
                  <a:pt x="1208706" y="2012415"/>
                </a:lnTo>
                <a:close/>
                <a:moveTo>
                  <a:pt x="822138" y="1996114"/>
                </a:moveTo>
                <a:cubicBezTo>
                  <a:pt x="826995" y="1999134"/>
                  <a:pt x="828491" y="2005413"/>
                  <a:pt x="827021" y="2009738"/>
                </a:cubicBezTo>
                <a:cubicBezTo>
                  <a:pt x="825549" y="2014065"/>
                  <a:pt x="821115" y="2016434"/>
                  <a:pt x="814108" y="2011634"/>
                </a:cubicBezTo>
                <a:cubicBezTo>
                  <a:pt x="821860" y="2007981"/>
                  <a:pt x="818684" y="2003331"/>
                  <a:pt x="822138" y="1996114"/>
                </a:cubicBezTo>
                <a:close/>
                <a:moveTo>
                  <a:pt x="1200020" y="1971506"/>
                </a:moveTo>
                <a:lnTo>
                  <a:pt x="1194021" y="1972364"/>
                </a:lnTo>
                <a:cubicBezTo>
                  <a:pt x="1194573" y="1976267"/>
                  <a:pt x="1196763" y="1976361"/>
                  <a:pt x="1199739" y="1976247"/>
                </a:cubicBezTo>
                <a:lnTo>
                  <a:pt x="1200276" y="1976382"/>
                </a:lnTo>
                <a:close/>
                <a:moveTo>
                  <a:pt x="884304" y="1947402"/>
                </a:moveTo>
                <a:cubicBezTo>
                  <a:pt x="878820" y="1948855"/>
                  <a:pt x="877708" y="1949931"/>
                  <a:pt x="877561" y="1957805"/>
                </a:cubicBezTo>
                <a:cubicBezTo>
                  <a:pt x="873264" y="1954244"/>
                  <a:pt x="871042" y="1956400"/>
                  <a:pt x="869930" y="1957479"/>
                </a:cubicBezTo>
                <a:cubicBezTo>
                  <a:pt x="869449" y="1954081"/>
                  <a:pt x="871152" y="1950494"/>
                  <a:pt x="873922" y="1948292"/>
                </a:cubicBezTo>
                <a:cubicBezTo>
                  <a:pt x="876692" y="1946089"/>
                  <a:pt x="880525" y="1945268"/>
                  <a:pt x="884304" y="1947402"/>
                </a:cubicBezTo>
                <a:close/>
                <a:moveTo>
                  <a:pt x="1158222" y="1925138"/>
                </a:moveTo>
                <a:cubicBezTo>
                  <a:pt x="1160805" y="1926996"/>
                  <a:pt x="1163837" y="1929509"/>
                  <a:pt x="1166948" y="1928676"/>
                </a:cubicBezTo>
                <a:cubicBezTo>
                  <a:pt x="1170534" y="1933925"/>
                  <a:pt x="1153138" y="1937708"/>
                  <a:pt x="1159149" y="1944969"/>
                </a:cubicBezTo>
                <a:lnTo>
                  <a:pt x="1152228" y="1945107"/>
                </a:lnTo>
                <a:lnTo>
                  <a:pt x="1151809" y="1946320"/>
                </a:lnTo>
                <a:lnTo>
                  <a:pt x="1151193" y="1945129"/>
                </a:lnTo>
                <a:lnTo>
                  <a:pt x="1151107" y="1945132"/>
                </a:lnTo>
                <a:cubicBezTo>
                  <a:pt x="1148658" y="1944236"/>
                  <a:pt x="1146232" y="1942226"/>
                  <a:pt x="1143225" y="1938593"/>
                </a:cubicBezTo>
                <a:cubicBezTo>
                  <a:pt x="1142646" y="1936976"/>
                  <a:pt x="1142987" y="1935552"/>
                  <a:pt x="1143793" y="1934226"/>
                </a:cubicBezTo>
                <a:cubicBezTo>
                  <a:pt x="1144596" y="1932901"/>
                  <a:pt x="1145859" y="1931674"/>
                  <a:pt x="1147123" y="1930448"/>
                </a:cubicBezTo>
                <a:lnTo>
                  <a:pt x="1150267" y="1931261"/>
                </a:lnTo>
                <a:lnTo>
                  <a:pt x="1150952" y="1929464"/>
                </a:lnTo>
                <a:lnTo>
                  <a:pt x="1151918" y="1931690"/>
                </a:lnTo>
                <a:lnTo>
                  <a:pt x="1155113" y="1932517"/>
                </a:lnTo>
                <a:cubicBezTo>
                  <a:pt x="1156695" y="1930984"/>
                  <a:pt x="1156456" y="1927942"/>
                  <a:pt x="1152185" y="1925539"/>
                </a:cubicBezTo>
                <a:cubicBezTo>
                  <a:pt x="1153502" y="1922078"/>
                  <a:pt x="1155637" y="1923280"/>
                  <a:pt x="1158222" y="1925138"/>
                </a:cubicBezTo>
                <a:close/>
                <a:moveTo>
                  <a:pt x="875350" y="1921647"/>
                </a:moveTo>
                <a:cubicBezTo>
                  <a:pt x="879275" y="1941033"/>
                  <a:pt x="859198" y="1956645"/>
                  <a:pt x="854532" y="1968903"/>
                </a:cubicBezTo>
                <a:cubicBezTo>
                  <a:pt x="855233" y="1974022"/>
                  <a:pt x="863290" y="1980702"/>
                  <a:pt x="862191" y="1983761"/>
                </a:cubicBezTo>
                <a:cubicBezTo>
                  <a:pt x="861826" y="1984781"/>
                  <a:pt x="860442" y="1985398"/>
                  <a:pt x="857430" y="1985419"/>
                </a:cubicBezTo>
                <a:cubicBezTo>
                  <a:pt x="853134" y="1981858"/>
                  <a:pt x="856402" y="1982552"/>
                  <a:pt x="856402" y="1982552"/>
                </a:cubicBezTo>
                <a:cubicBezTo>
                  <a:pt x="858737" y="1976422"/>
                  <a:pt x="842392" y="1972950"/>
                  <a:pt x="839123" y="1972256"/>
                </a:cubicBezTo>
                <a:cubicBezTo>
                  <a:pt x="861070" y="1970292"/>
                  <a:pt x="858635" y="1933998"/>
                  <a:pt x="875350" y="1921647"/>
                </a:cubicBezTo>
                <a:close/>
                <a:moveTo>
                  <a:pt x="1163049" y="1912778"/>
                </a:moveTo>
                <a:cubicBezTo>
                  <a:pt x="1165247" y="1912253"/>
                  <a:pt x="1167417" y="1912292"/>
                  <a:pt x="1170991" y="1915256"/>
                </a:cubicBezTo>
                <a:cubicBezTo>
                  <a:pt x="1172070" y="1918498"/>
                  <a:pt x="1169461" y="1921031"/>
                  <a:pt x="1171844" y="1923005"/>
                </a:cubicBezTo>
                <a:cubicBezTo>
                  <a:pt x="1170538" y="1924271"/>
                  <a:pt x="1162310" y="1915102"/>
                  <a:pt x="1154935" y="1913682"/>
                </a:cubicBezTo>
                <a:cubicBezTo>
                  <a:pt x="1158623" y="1914392"/>
                  <a:pt x="1160851" y="1913304"/>
                  <a:pt x="1163049" y="1912778"/>
                </a:cubicBezTo>
                <a:close/>
                <a:moveTo>
                  <a:pt x="1107055" y="1909943"/>
                </a:moveTo>
                <a:lnTo>
                  <a:pt x="1106926" y="1913172"/>
                </a:lnTo>
                <a:cubicBezTo>
                  <a:pt x="1106018" y="1918769"/>
                  <a:pt x="1104433" y="1923912"/>
                  <a:pt x="1102156" y="1928339"/>
                </a:cubicBezTo>
                <a:lnTo>
                  <a:pt x="1104411" y="1930997"/>
                </a:lnTo>
                <a:lnTo>
                  <a:pt x="1109666" y="1916725"/>
                </a:lnTo>
                <a:close/>
                <a:moveTo>
                  <a:pt x="1062763" y="1885582"/>
                </a:moveTo>
                <a:lnTo>
                  <a:pt x="1062959" y="1886034"/>
                </a:lnTo>
                <a:lnTo>
                  <a:pt x="1062911" y="1886121"/>
                </a:lnTo>
                <a:close/>
                <a:moveTo>
                  <a:pt x="1122265" y="1877846"/>
                </a:moveTo>
                <a:cubicBezTo>
                  <a:pt x="1124761" y="1876716"/>
                  <a:pt x="1127168" y="1877491"/>
                  <a:pt x="1128968" y="1878934"/>
                </a:cubicBezTo>
                <a:cubicBezTo>
                  <a:pt x="1130767" y="1880376"/>
                  <a:pt x="1131960" y="1882487"/>
                  <a:pt x="1132033" y="1884027"/>
                </a:cubicBezTo>
                <a:cubicBezTo>
                  <a:pt x="1132080" y="1885052"/>
                  <a:pt x="1131630" y="1885827"/>
                  <a:pt x="1130528" y="1885980"/>
                </a:cubicBezTo>
                <a:cubicBezTo>
                  <a:pt x="1129059" y="1886184"/>
                  <a:pt x="1126433" y="1885287"/>
                  <a:pt x="1122289" y="1882419"/>
                </a:cubicBezTo>
                <a:cubicBezTo>
                  <a:pt x="1123553" y="1881193"/>
                  <a:pt x="1122265" y="1877846"/>
                  <a:pt x="1122265" y="1877846"/>
                </a:cubicBezTo>
                <a:close/>
                <a:moveTo>
                  <a:pt x="1060316" y="1876738"/>
                </a:moveTo>
                <a:lnTo>
                  <a:pt x="1062763" y="1885582"/>
                </a:lnTo>
                <a:lnTo>
                  <a:pt x="1060858" y="1881206"/>
                </a:lnTo>
                <a:cubicBezTo>
                  <a:pt x="1059948" y="1879591"/>
                  <a:pt x="1059037" y="1878118"/>
                  <a:pt x="1058741" y="1877226"/>
                </a:cubicBezTo>
                <a:cubicBezTo>
                  <a:pt x="1058445" y="1876334"/>
                  <a:pt x="1058764" y="1876025"/>
                  <a:pt x="1060316" y="1876738"/>
                </a:cubicBezTo>
                <a:close/>
                <a:moveTo>
                  <a:pt x="1309042" y="1869469"/>
                </a:moveTo>
                <a:lnTo>
                  <a:pt x="1309044" y="1869471"/>
                </a:lnTo>
                <a:lnTo>
                  <a:pt x="1309044" y="1869471"/>
                </a:lnTo>
                <a:close/>
                <a:moveTo>
                  <a:pt x="1106966" y="1866961"/>
                </a:moveTo>
                <a:cubicBezTo>
                  <a:pt x="1108299" y="1865669"/>
                  <a:pt x="1112088" y="1866413"/>
                  <a:pt x="1114545" y="1868451"/>
                </a:cubicBezTo>
                <a:cubicBezTo>
                  <a:pt x="1116336" y="1871134"/>
                  <a:pt x="1115620" y="1872936"/>
                  <a:pt x="1114121" y="1874391"/>
                </a:cubicBezTo>
                <a:cubicBezTo>
                  <a:pt x="1112624" y="1875844"/>
                  <a:pt x="1110345" y="1876949"/>
                  <a:pt x="1109013" y="1878242"/>
                </a:cubicBezTo>
                <a:cubicBezTo>
                  <a:pt x="1100310" y="1873420"/>
                  <a:pt x="1113215" y="1869744"/>
                  <a:pt x="1106966" y="1866961"/>
                </a:cubicBezTo>
                <a:close/>
                <a:moveTo>
                  <a:pt x="1099676" y="1866511"/>
                </a:moveTo>
                <a:lnTo>
                  <a:pt x="1099874" y="1866962"/>
                </a:lnTo>
                <a:lnTo>
                  <a:pt x="1099825" y="1867051"/>
                </a:lnTo>
                <a:close/>
                <a:moveTo>
                  <a:pt x="1125518" y="1861827"/>
                </a:moveTo>
                <a:cubicBezTo>
                  <a:pt x="1128082" y="1859339"/>
                  <a:pt x="1131821" y="1860134"/>
                  <a:pt x="1136735" y="1864210"/>
                </a:cubicBezTo>
                <a:cubicBezTo>
                  <a:pt x="1135453" y="1865452"/>
                  <a:pt x="1136628" y="1868734"/>
                  <a:pt x="1135348" y="1869977"/>
                </a:cubicBezTo>
                <a:cubicBezTo>
                  <a:pt x="1132250" y="1868562"/>
                  <a:pt x="1130407" y="1867033"/>
                  <a:pt x="1129030" y="1865604"/>
                </a:cubicBezTo>
                <a:cubicBezTo>
                  <a:pt x="1127654" y="1864176"/>
                  <a:pt x="1126748" y="1862846"/>
                  <a:pt x="1125518" y="1861827"/>
                </a:cubicBezTo>
                <a:close/>
                <a:moveTo>
                  <a:pt x="1188591" y="1861150"/>
                </a:moveTo>
                <a:lnTo>
                  <a:pt x="1192839" y="1868068"/>
                </a:lnTo>
                <a:lnTo>
                  <a:pt x="1192386" y="1862960"/>
                </a:lnTo>
                <a:close/>
                <a:moveTo>
                  <a:pt x="1097229" y="1857667"/>
                </a:moveTo>
                <a:lnTo>
                  <a:pt x="1099676" y="1866511"/>
                </a:lnTo>
                <a:lnTo>
                  <a:pt x="1097772" y="1862134"/>
                </a:lnTo>
                <a:cubicBezTo>
                  <a:pt x="1096863" y="1860520"/>
                  <a:pt x="1095951" y="1859046"/>
                  <a:pt x="1095655" y="1858156"/>
                </a:cubicBezTo>
                <a:cubicBezTo>
                  <a:pt x="1095359" y="1857264"/>
                  <a:pt x="1095678" y="1856955"/>
                  <a:pt x="1097229" y="1857667"/>
                </a:cubicBezTo>
                <a:close/>
                <a:moveTo>
                  <a:pt x="1297395" y="1850587"/>
                </a:moveTo>
                <a:lnTo>
                  <a:pt x="1309042" y="1869469"/>
                </a:lnTo>
                <a:lnTo>
                  <a:pt x="1301237" y="1858468"/>
                </a:lnTo>
                <a:cubicBezTo>
                  <a:pt x="1298104" y="1854920"/>
                  <a:pt x="1295632" y="1851894"/>
                  <a:pt x="1297395" y="1850587"/>
                </a:cubicBezTo>
                <a:close/>
                <a:moveTo>
                  <a:pt x="1162432" y="1842757"/>
                </a:moveTo>
                <a:cubicBezTo>
                  <a:pt x="1164995" y="1840270"/>
                  <a:pt x="1168734" y="1841064"/>
                  <a:pt x="1173650" y="1845139"/>
                </a:cubicBezTo>
                <a:cubicBezTo>
                  <a:pt x="1172367" y="1846381"/>
                  <a:pt x="1173543" y="1849663"/>
                  <a:pt x="1172262" y="1850907"/>
                </a:cubicBezTo>
                <a:cubicBezTo>
                  <a:pt x="1169165" y="1849491"/>
                  <a:pt x="1167321" y="1847963"/>
                  <a:pt x="1165943" y="1846533"/>
                </a:cubicBezTo>
                <a:cubicBezTo>
                  <a:pt x="1164568" y="1845104"/>
                  <a:pt x="1163662" y="1843775"/>
                  <a:pt x="1162432" y="1842757"/>
                </a:cubicBezTo>
                <a:close/>
                <a:moveTo>
                  <a:pt x="1190463" y="1841838"/>
                </a:moveTo>
                <a:cubicBezTo>
                  <a:pt x="1188021" y="1843309"/>
                  <a:pt x="1186744" y="1846070"/>
                  <a:pt x="1186430" y="1849412"/>
                </a:cubicBezTo>
                <a:lnTo>
                  <a:pt x="1187697" y="1857397"/>
                </a:lnTo>
                <a:lnTo>
                  <a:pt x="1191454" y="1852442"/>
                </a:lnTo>
                <a:lnTo>
                  <a:pt x="1190515" y="1841839"/>
                </a:lnTo>
                <a:close/>
                <a:moveTo>
                  <a:pt x="1292367" y="1833637"/>
                </a:moveTo>
                <a:cubicBezTo>
                  <a:pt x="1293142" y="1833528"/>
                  <a:pt x="1294497" y="1833836"/>
                  <a:pt x="1296747" y="1834750"/>
                </a:cubicBezTo>
                <a:cubicBezTo>
                  <a:pt x="1296410" y="1836559"/>
                  <a:pt x="1296410" y="1836559"/>
                  <a:pt x="1296072" y="1838368"/>
                </a:cubicBezTo>
                <a:cubicBezTo>
                  <a:pt x="1299070" y="1839587"/>
                  <a:pt x="1299070" y="1839587"/>
                  <a:pt x="1299408" y="1837777"/>
                </a:cubicBezTo>
                <a:cubicBezTo>
                  <a:pt x="1305406" y="1840214"/>
                  <a:pt x="1299070" y="1839587"/>
                  <a:pt x="1301394" y="1844426"/>
                </a:cubicBezTo>
                <a:cubicBezTo>
                  <a:pt x="1298394" y="1843208"/>
                  <a:pt x="1295395" y="1841988"/>
                  <a:pt x="1292397" y="1840769"/>
                </a:cubicBezTo>
                <a:cubicBezTo>
                  <a:pt x="1292903" y="1838055"/>
                  <a:pt x="1290036" y="1833968"/>
                  <a:pt x="1292367" y="1833637"/>
                </a:cubicBezTo>
                <a:close/>
                <a:moveTo>
                  <a:pt x="953713" y="1833608"/>
                </a:moveTo>
                <a:lnTo>
                  <a:pt x="948782" y="1837926"/>
                </a:lnTo>
                <a:cubicBezTo>
                  <a:pt x="947655" y="1839574"/>
                  <a:pt x="947612" y="1841836"/>
                  <a:pt x="949396" y="1846760"/>
                </a:cubicBezTo>
                <a:lnTo>
                  <a:pt x="949407" y="1846764"/>
                </a:lnTo>
                <a:close/>
                <a:moveTo>
                  <a:pt x="1083718" y="1830426"/>
                </a:moveTo>
                <a:cubicBezTo>
                  <a:pt x="1086480" y="1829715"/>
                  <a:pt x="1089392" y="1829985"/>
                  <a:pt x="1091894" y="1832060"/>
                </a:cubicBezTo>
                <a:cubicBezTo>
                  <a:pt x="1089273" y="1843610"/>
                  <a:pt x="1075333" y="1852632"/>
                  <a:pt x="1086612" y="1859698"/>
                </a:cubicBezTo>
                <a:cubicBezTo>
                  <a:pt x="1087237" y="1860216"/>
                  <a:pt x="1087151" y="1861145"/>
                  <a:pt x="1086569" y="1862199"/>
                </a:cubicBezTo>
                <a:cubicBezTo>
                  <a:pt x="1085989" y="1863256"/>
                  <a:pt x="1084917" y="1864439"/>
                  <a:pt x="1083568" y="1865465"/>
                </a:cubicBezTo>
                <a:cubicBezTo>
                  <a:pt x="1080872" y="1867517"/>
                  <a:pt x="1077077" y="1868947"/>
                  <a:pt x="1073942" y="1867489"/>
                </a:cubicBezTo>
                <a:cubicBezTo>
                  <a:pt x="1066475" y="1856723"/>
                  <a:pt x="1072869" y="1846016"/>
                  <a:pt x="1077953" y="1841084"/>
                </a:cubicBezTo>
                <a:cubicBezTo>
                  <a:pt x="1071639" y="1842710"/>
                  <a:pt x="1072622" y="1838378"/>
                  <a:pt x="1076435" y="1834679"/>
                </a:cubicBezTo>
                <a:cubicBezTo>
                  <a:pt x="1078341" y="1832829"/>
                  <a:pt x="1080956" y="1831137"/>
                  <a:pt x="1083718" y="1830426"/>
                </a:cubicBezTo>
                <a:close/>
                <a:moveTo>
                  <a:pt x="1706275" y="1828968"/>
                </a:moveTo>
                <a:lnTo>
                  <a:pt x="1706275" y="1828971"/>
                </a:lnTo>
                <a:lnTo>
                  <a:pt x="1707169" y="1829112"/>
                </a:lnTo>
                <a:lnTo>
                  <a:pt x="1707206" y="1829013"/>
                </a:lnTo>
                <a:close/>
                <a:moveTo>
                  <a:pt x="1141857" y="1828429"/>
                </a:moveTo>
                <a:cubicBezTo>
                  <a:pt x="1145464" y="1831335"/>
                  <a:pt x="1147689" y="1836618"/>
                  <a:pt x="1147889" y="1841794"/>
                </a:cubicBezTo>
                <a:lnTo>
                  <a:pt x="1146167" y="1848339"/>
                </a:lnTo>
                <a:lnTo>
                  <a:pt x="1151460" y="1849381"/>
                </a:lnTo>
                <a:cubicBezTo>
                  <a:pt x="1153251" y="1852065"/>
                  <a:pt x="1152534" y="1853867"/>
                  <a:pt x="1151036" y="1855320"/>
                </a:cubicBezTo>
                <a:cubicBezTo>
                  <a:pt x="1149537" y="1856774"/>
                  <a:pt x="1147260" y="1857878"/>
                  <a:pt x="1145928" y="1859171"/>
                </a:cubicBezTo>
                <a:cubicBezTo>
                  <a:pt x="1141575" y="1856760"/>
                  <a:pt x="1142626" y="1854635"/>
                  <a:pt x="1143983" y="1852767"/>
                </a:cubicBezTo>
                <a:lnTo>
                  <a:pt x="1144787" y="1851474"/>
                </a:lnTo>
                <a:lnTo>
                  <a:pt x="1131694" y="1855837"/>
                </a:lnTo>
                <a:cubicBezTo>
                  <a:pt x="1128261" y="1846071"/>
                  <a:pt x="1140667" y="1847132"/>
                  <a:pt x="1142223" y="1836892"/>
                </a:cubicBezTo>
                <a:cubicBezTo>
                  <a:pt x="1134946" y="1830859"/>
                  <a:pt x="1134808" y="1835358"/>
                  <a:pt x="1127531" y="1829322"/>
                </a:cubicBezTo>
                <a:cubicBezTo>
                  <a:pt x="1133259" y="1824993"/>
                  <a:pt x="1138249" y="1825523"/>
                  <a:pt x="1141857" y="1828429"/>
                </a:cubicBezTo>
                <a:close/>
                <a:moveTo>
                  <a:pt x="1460557" y="1815734"/>
                </a:moveTo>
                <a:lnTo>
                  <a:pt x="1459656" y="1822441"/>
                </a:lnTo>
                <a:lnTo>
                  <a:pt x="1461894" y="1823803"/>
                </a:lnTo>
                <a:lnTo>
                  <a:pt x="1462823" y="1823770"/>
                </a:lnTo>
                <a:lnTo>
                  <a:pt x="1463028" y="1819483"/>
                </a:lnTo>
                <a:lnTo>
                  <a:pt x="1469427" y="1823541"/>
                </a:lnTo>
                <a:lnTo>
                  <a:pt x="1470199" y="1823514"/>
                </a:lnTo>
                <a:cubicBezTo>
                  <a:pt x="1468412" y="1818588"/>
                  <a:pt x="1465308" y="1817161"/>
                  <a:pt x="1461724" y="1816200"/>
                </a:cubicBezTo>
                <a:close/>
                <a:moveTo>
                  <a:pt x="1120632" y="1811355"/>
                </a:moveTo>
                <a:cubicBezTo>
                  <a:pt x="1123396" y="1810644"/>
                  <a:pt x="1126308" y="1810915"/>
                  <a:pt x="1128809" y="1812989"/>
                </a:cubicBezTo>
                <a:cubicBezTo>
                  <a:pt x="1126188" y="1824538"/>
                  <a:pt x="1112247" y="1833561"/>
                  <a:pt x="1123526" y="1840626"/>
                </a:cubicBezTo>
                <a:cubicBezTo>
                  <a:pt x="1124151" y="1841144"/>
                  <a:pt x="1124064" y="1842074"/>
                  <a:pt x="1123484" y="1843128"/>
                </a:cubicBezTo>
                <a:cubicBezTo>
                  <a:pt x="1122904" y="1844185"/>
                  <a:pt x="1121829" y="1845369"/>
                  <a:pt x="1120482" y="1846394"/>
                </a:cubicBezTo>
                <a:cubicBezTo>
                  <a:pt x="1117786" y="1848445"/>
                  <a:pt x="1113993" y="1849876"/>
                  <a:pt x="1110854" y="1848418"/>
                </a:cubicBezTo>
                <a:cubicBezTo>
                  <a:pt x="1103389" y="1837653"/>
                  <a:pt x="1109783" y="1826946"/>
                  <a:pt x="1114867" y="1822013"/>
                </a:cubicBezTo>
                <a:cubicBezTo>
                  <a:pt x="1108553" y="1823638"/>
                  <a:pt x="1109536" y="1819308"/>
                  <a:pt x="1113349" y="1815608"/>
                </a:cubicBezTo>
                <a:cubicBezTo>
                  <a:pt x="1115256" y="1813758"/>
                  <a:pt x="1117870" y="1812067"/>
                  <a:pt x="1120632" y="1811355"/>
                </a:cubicBezTo>
                <a:close/>
                <a:moveTo>
                  <a:pt x="1099208" y="1803741"/>
                </a:moveTo>
                <a:cubicBezTo>
                  <a:pt x="1106580" y="1809856"/>
                  <a:pt x="1097798" y="1813952"/>
                  <a:pt x="1105170" y="1820067"/>
                </a:cubicBezTo>
                <a:cubicBezTo>
                  <a:pt x="1103905" y="1821293"/>
                  <a:pt x="1103978" y="1816801"/>
                  <a:pt x="1100256" y="1815992"/>
                </a:cubicBezTo>
                <a:cubicBezTo>
                  <a:pt x="1093929" y="1822127"/>
                  <a:pt x="1102639" y="1822520"/>
                  <a:pt x="1106290" y="1827823"/>
                </a:cubicBezTo>
                <a:cubicBezTo>
                  <a:pt x="1106253" y="1830069"/>
                  <a:pt x="1105919" y="1831499"/>
                  <a:pt x="1105277" y="1832675"/>
                </a:cubicBezTo>
                <a:cubicBezTo>
                  <a:pt x="1104636" y="1833850"/>
                  <a:pt x="1103687" y="1834769"/>
                  <a:pt x="1102422" y="1835997"/>
                </a:cubicBezTo>
                <a:cubicBezTo>
                  <a:pt x="1097507" y="1831923"/>
                  <a:pt x="1098773" y="1830695"/>
                  <a:pt x="1098846" y="1826203"/>
                </a:cubicBezTo>
                <a:cubicBezTo>
                  <a:pt x="1091473" y="1820090"/>
                  <a:pt x="1093784" y="1831112"/>
                  <a:pt x="1086412" y="1824999"/>
                </a:cubicBezTo>
                <a:cubicBezTo>
                  <a:pt x="1088977" y="1820298"/>
                  <a:pt x="1090280" y="1816825"/>
                  <a:pt x="1091887" y="1813606"/>
                </a:cubicBezTo>
                <a:cubicBezTo>
                  <a:pt x="1093498" y="1810386"/>
                  <a:pt x="1095413" y="1807424"/>
                  <a:pt x="1099208" y="1803741"/>
                </a:cubicBezTo>
                <a:close/>
                <a:moveTo>
                  <a:pt x="1008336" y="1801987"/>
                </a:moveTo>
                <a:cubicBezTo>
                  <a:pt x="1011771" y="1807231"/>
                  <a:pt x="1013874" y="1813765"/>
                  <a:pt x="1010929" y="1820910"/>
                </a:cubicBezTo>
                <a:cubicBezTo>
                  <a:pt x="1012542" y="1815058"/>
                  <a:pt x="1003290" y="1802594"/>
                  <a:pt x="1008336" y="1801987"/>
                </a:cubicBezTo>
                <a:close/>
                <a:moveTo>
                  <a:pt x="1460350" y="1797611"/>
                </a:moveTo>
                <a:lnTo>
                  <a:pt x="1460566" y="1800089"/>
                </a:lnTo>
                <a:lnTo>
                  <a:pt x="1463139" y="1799293"/>
                </a:lnTo>
                <a:close/>
                <a:moveTo>
                  <a:pt x="1010043" y="1787835"/>
                </a:moveTo>
                <a:cubicBezTo>
                  <a:pt x="1010688" y="1786640"/>
                  <a:pt x="1011963" y="1786544"/>
                  <a:pt x="1015759" y="1789692"/>
                </a:cubicBezTo>
                <a:cubicBezTo>
                  <a:pt x="1014478" y="1790937"/>
                  <a:pt x="1014478" y="1790937"/>
                  <a:pt x="1013198" y="1792180"/>
                </a:cubicBezTo>
                <a:cubicBezTo>
                  <a:pt x="1015727" y="1794278"/>
                  <a:pt x="1015727" y="1794278"/>
                  <a:pt x="1017009" y="1793036"/>
                </a:cubicBezTo>
                <a:cubicBezTo>
                  <a:pt x="1018276" y="1794085"/>
                  <a:pt x="1018828" y="1794687"/>
                  <a:pt x="1018946" y="1795073"/>
                </a:cubicBezTo>
                <a:cubicBezTo>
                  <a:pt x="1019062" y="1795458"/>
                  <a:pt x="1018742" y="1795626"/>
                  <a:pt x="1018263" y="1795806"/>
                </a:cubicBezTo>
                <a:cubicBezTo>
                  <a:pt x="1017307" y="1796165"/>
                  <a:pt x="1015712" y="1796573"/>
                  <a:pt x="1015696" y="1798865"/>
                </a:cubicBezTo>
                <a:cubicBezTo>
                  <a:pt x="1013165" y="1796766"/>
                  <a:pt x="1010634" y="1794665"/>
                  <a:pt x="1008099" y="1792568"/>
                </a:cubicBezTo>
                <a:cubicBezTo>
                  <a:pt x="1009383" y="1791323"/>
                  <a:pt x="1009397" y="1789030"/>
                  <a:pt x="1010043" y="1787835"/>
                </a:cubicBezTo>
                <a:close/>
                <a:moveTo>
                  <a:pt x="1136123" y="1784670"/>
                </a:moveTo>
                <a:cubicBezTo>
                  <a:pt x="1143494" y="1790784"/>
                  <a:pt x="1134713" y="1794883"/>
                  <a:pt x="1142084" y="1800995"/>
                </a:cubicBezTo>
                <a:cubicBezTo>
                  <a:pt x="1140820" y="1802223"/>
                  <a:pt x="1140892" y="1797731"/>
                  <a:pt x="1137171" y="1796921"/>
                </a:cubicBezTo>
                <a:cubicBezTo>
                  <a:pt x="1130845" y="1803056"/>
                  <a:pt x="1139554" y="1803450"/>
                  <a:pt x="1143205" y="1808752"/>
                </a:cubicBezTo>
                <a:cubicBezTo>
                  <a:pt x="1143167" y="1810999"/>
                  <a:pt x="1142834" y="1812430"/>
                  <a:pt x="1142192" y="1813604"/>
                </a:cubicBezTo>
                <a:cubicBezTo>
                  <a:pt x="1141551" y="1814780"/>
                  <a:pt x="1140601" y="1815700"/>
                  <a:pt x="1139337" y="1816927"/>
                </a:cubicBezTo>
                <a:cubicBezTo>
                  <a:pt x="1134421" y="1812852"/>
                  <a:pt x="1135687" y="1811625"/>
                  <a:pt x="1135759" y="1807132"/>
                </a:cubicBezTo>
                <a:cubicBezTo>
                  <a:pt x="1128388" y="1801019"/>
                  <a:pt x="1130698" y="1812040"/>
                  <a:pt x="1123327" y="1805928"/>
                </a:cubicBezTo>
                <a:cubicBezTo>
                  <a:pt x="1125892" y="1801227"/>
                  <a:pt x="1127194" y="1797754"/>
                  <a:pt x="1128803" y="1794535"/>
                </a:cubicBezTo>
                <a:cubicBezTo>
                  <a:pt x="1130411" y="1791317"/>
                  <a:pt x="1132327" y="1788354"/>
                  <a:pt x="1136123" y="1784670"/>
                </a:cubicBezTo>
                <a:close/>
                <a:moveTo>
                  <a:pt x="1185214" y="1780079"/>
                </a:moveTo>
                <a:lnTo>
                  <a:pt x="1183774" y="1781325"/>
                </a:lnTo>
                <a:cubicBezTo>
                  <a:pt x="1182235" y="1782249"/>
                  <a:pt x="1180899" y="1782976"/>
                  <a:pt x="1180908" y="1783679"/>
                </a:cubicBezTo>
                <a:cubicBezTo>
                  <a:pt x="1180916" y="1784384"/>
                  <a:pt x="1182269" y="1785066"/>
                  <a:pt x="1186105" y="1785898"/>
                </a:cubicBezTo>
                <a:lnTo>
                  <a:pt x="1186471" y="1786151"/>
                </a:lnTo>
                <a:close/>
                <a:moveTo>
                  <a:pt x="989630" y="1779797"/>
                </a:moveTo>
                <a:lnTo>
                  <a:pt x="989648" y="1779841"/>
                </a:lnTo>
                <a:lnTo>
                  <a:pt x="989658" y="1779810"/>
                </a:lnTo>
                <a:close/>
                <a:moveTo>
                  <a:pt x="1251100" y="1768329"/>
                </a:moveTo>
                <a:cubicBezTo>
                  <a:pt x="1249514" y="1769311"/>
                  <a:pt x="1248537" y="1771369"/>
                  <a:pt x="1247855" y="1774249"/>
                </a:cubicBezTo>
                <a:cubicBezTo>
                  <a:pt x="1250960" y="1775675"/>
                  <a:pt x="1251940" y="1773617"/>
                  <a:pt x="1253215" y="1772378"/>
                </a:cubicBezTo>
                <a:lnTo>
                  <a:pt x="1254833" y="1771913"/>
                </a:lnTo>
                <a:lnTo>
                  <a:pt x="1254407" y="1768586"/>
                </a:lnTo>
                <a:close/>
                <a:moveTo>
                  <a:pt x="1283598" y="1755781"/>
                </a:moveTo>
                <a:cubicBezTo>
                  <a:pt x="1300176" y="1768331"/>
                  <a:pt x="1283741" y="1788776"/>
                  <a:pt x="1303587" y="1800716"/>
                </a:cubicBezTo>
                <a:cubicBezTo>
                  <a:pt x="1299624" y="1809277"/>
                  <a:pt x="1306118" y="1818819"/>
                  <a:pt x="1303675" y="1826364"/>
                </a:cubicBezTo>
                <a:cubicBezTo>
                  <a:pt x="1302860" y="1828877"/>
                  <a:pt x="1301051" y="1831170"/>
                  <a:pt x="1297531" y="1833130"/>
                </a:cubicBezTo>
                <a:cubicBezTo>
                  <a:pt x="1294431" y="1832840"/>
                  <a:pt x="1292966" y="1832245"/>
                  <a:pt x="1292682" y="1831646"/>
                </a:cubicBezTo>
                <a:cubicBezTo>
                  <a:pt x="1292402" y="1831047"/>
                  <a:pt x="1293303" y="1830444"/>
                  <a:pt x="1294937" y="1830138"/>
                </a:cubicBezTo>
                <a:cubicBezTo>
                  <a:pt x="1296042" y="1807339"/>
                  <a:pt x="1281483" y="1783984"/>
                  <a:pt x="1283598" y="1755781"/>
                </a:cubicBezTo>
                <a:close/>
                <a:moveTo>
                  <a:pt x="1687286" y="1737175"/>
                </a:moveTo>
                <a:lnTo>
                  <a:pt x="1684975" y="1762558"/>
                </a:lnTo>
                <a:lnTo>
                  <a:pt x="1685200" y="1762453"/>
                </a:lnTo>
                <a:lnTo>
                  <a:pt x="1691015" y="1758664"/>
                </a:lnTo>
                <a:close/>
                <a:moveTo>
                  <a:pt x="1042337" y="1724516"/>
                </a:moveTo>
                <a:cubicBezTo>
                  <a:pt x="1053358" y="1740541"/>
                  <a:pt x="1025602" y="1749657"/>
                  <a:pt x="1040373" y="1766496"/>
                </a:cubicBezTo>
                <a:cubicBezTo>
                  <a:pt x="1034671" y="1769799"/>
                  <a:pt x="1033639" y="1775254"/>
                  <a:pt x="1031676" y="1779941"/>
                </a:cubicBezTo>
                <a:cubicBezTo>
                  <a:pt x="1029715" y="1784625"/>
                  <a:pt x="1026827" y="1788543"/>
                  <a:pt x="1017413" y="1788769"/>
                </a:cubicBezTo>
                <a:cubicBezTo>
                  <a:pt x="1014301" y="1787336"/>
                  <a:pt x="1013063" y="1786310"/>
                  <a:pt x="1013073" y="1785744"/>
                </a:cubicBezTo>
                <a:cubicBezTo>
                  <a:pt x="1013082" y="1785179"/>
                  <a:pt x="1014339" y="1785073"/>
                  <a:pt x="1016215" y="1785480"/>
                </a:cubicBezTo>
                <a:cubicBezTo>
                  <a:pt x="1029046" y="1768579"/>
                  <a:pt x="1025680" y="1745130"/>
                  <a:pt x="1042337" y="1724516"/>
                </a:cubicBezTo>
                <a:close/>
                <a:moveTo>
                  <a:pt x="1713668" y="1723316"/>
                </a:moveTo>
                <a:lnTo>
                  <a:pt x="1713465" y="1732020"/>
                </a:lnTo>
                <a:lnTo>
                  <a:pt x="1715713" y="1728583"/>
                </a:lnTo>
                <a:close/>
                <a:moveTo>
                  <a:pt x="981060" y="1714162"/>
                </a:moveTo>
                <a:cubicBezTo>
                  <a:pt x="989564" y="1723515"/>
                  <a:pt x="973042" y="1735141"/>
                  <a:pt x="991440" y="1748095"/>
                </a:cubicBezTo>
                <a:cubicBezTo>
                  <a:pt x="987604" y="1751818"/>
                  <a:pt x="987489" y="1756331"/>
                  <a:pt x="984932" y="1758812"/>
                </a:cubicBezTo>
                <a:cubicBezTo>
                  <a:pt x="977481" y="1757240"/>
                  <a:pt x="982600" y="1752274"/>
                  <a:pt x="981432" y="1749003"/>
                </a:cubicBezTo>
                <a:cubicBezTo>
                  <a:pt x="971538" y="1745404"/>
                  <a:pt x="974807" y="1764233"/>
                  <a:pt x="966078" y="1763902"/>
                </a:cubicBezTo>
                <a:cubicBezTo>
                  <a:pt x="994486" y="1775945"/>
                  <a:pt x="957009" y="1777101"/>
                  <a:pt x="971567" y="1793780"/>
                </a:cubicBezTo>
                <a:cubicBezTo>
                  <a:pt x="962951" y="1788938"/>
                  <a:pt x="965511" y="1786455"/>
                  <a:pt x="960506" y="1786908"/>
                </a:cubicBezTo>
                <a:cubicBezTo>
                  <a:pt x="964118" y="1792205"/>
                  <a:pt x="953995" y="1797625"/>
                  <a:pt x="962612" y="1802467"/>
                </a:cubicBezTo>
                <a:cubicBezTo>
                  <a:pt x="961332" y="1803710"/>
                  <a:pt x="956440" y="1799653"/>
                  <a:pt x="952716" y="1798867"/>
                </a:cubicBezTo>
                <a:cubicBezTo>
                  <a:pt x="951323" y="1804620"/>
                  <a:pt x="959939" y="1809462"/>
                  <a:pt x="963549" y="1814758"/>
                </a:cubicBezTo>
                <a:cubicBezTo>
                  <a:pt x="957267" y="1816455"/>
                  <a:pt x="946545" y="1796054"/>
                  <a:pt x="944925" y="1810826"/>
                </a:cubicBezTo>
                <a:cubicBezTo>
                  <a:pt x="940034" y="1806771"/>
                  <a:pt x="941312" y="1805528"/>
                  <a:pt x="936421" y="1801471"/>
                </a:cubicBezTo>
                <a:cubicBezTo>
                  <a:pt x="954561" y="1775072"/>
                  <a:pt x="965252" y="1747101"/>
                  <a:pt x="981060" y="1714162"/>
                </a:cubicBezTo>
                <a:close/>
                <a:moveTo>
                  <a:pt x="1626515" y="1702780"/>
                </a:moveTo>
                <a:cubicBezTo>
                  <a:pt x="1629124" y="1700247"/>
                  <a:pt x="1635097" y="1707546"/>
                  <a:pt x="1637706" y="1705015"/>
                </a:cubicBezTo>
                <a:cubicBezTo>
                  <a:pt x="1640691" y="1708662"/>
                  <a:pt x="1640509" y="1713208"/>
                  <a:pt x="1638645" y="1716653"/>
                </a:cubicBezTo>
                <a:cubicBezTo>
                  <a:pt x="1636782" y="1720097"/>
                  <a:pt x="1633238" y="1722442"/>
                  <a:pt x="1629508" y="1721698"/>
                </a:cubicBezTo>
                <a:cubicBezTo>
                  <a:pt x="1623535" y="1714398"/>
                  <a:pt x="1632486" y="1710080"/>
                  <a:pt x="1626515" y="1702780"/>
                </a:cubicBezTo>
                <a:close/>
                <a:moveTo>
                  <a:pt x="1245809" y="1702023"/>
                </a:moveTo>
                <a:lnTo>
                  <a:pt x="1253577" y="1709134"/>
                </a:lnTo>
                <a:lnTo>
                  <a:pt x="1260343" y="1708215"/>
                </a:lnTo>
                <a:cubicBezTo>
                  <a:pt x="1260953" y="1709873"/>
                  <a:pt x="1260462" y="1711194"/>
                  <a:pt x="1259378" y="1712386"/>
                </a:cubicBezTo>
                <a:lnTo>
                  <a:pt x="1256514" y="1714466"/>
                </a:lnTo>
                <a:lnTo>
                  <a:pt x="1256778" y="1723453"/>
                </a:lnTo>
                <a:lnTo>
                  <a:pt x="1248048" y="1724279"/>
                </a:lnTo>
                <a:lnTo>
                  <a:pt x="1247467" y="1725209"/>
                </a:lnTo>
                <a:lnTo>
                  <a:pt x="1248415" y="1719740"/>
                </a:lnTo>
                <a:lnTo>
                  <a:pt x="1249043" y="1714046"/>
                </a:lnTo>
                <a:cubicBezTo>
                  <a:pt x="1248094" y="1710739"/>
                  <a:pt x="1246419" y="1707137"/>
                  <a:pt x="1245809" y="1702023"/>
                </a:cubicBezTo>
                <a:close/>
                <a:moveTo>
                  <a:pt x="993175" y="1687939"/>
                </a:moveTo>
                <a:cubicBezTo>
                  <a:pt x="998731" y="1691390"/>
                  <a:pt x="1000440" y="1698575"/>
                  <a:pt x="998759" y="1703523"/>
                </a:cubicBezTo>
                <a:cubicBezTo>
                  <a:pt x="997078" y="1708470"/>
                  <a:pt x="992006" y="1711181"/>
                  <a:pt x="983992" y="1705690"/>
                </a:cubicBezTo>
                <a:cubicBezTo>
                  <a:pt x="992858" y="1701511"/>
                  <a:pt x="989224" y="1696192"/>
                  <a:pt x="993175" y="1687939"/>
                </a:cubicBezTo>
                <a:close/>
                <a:moveTo>
                  <a:pt x="1699310" y="1685567"/>
                </a:moveTo>
                <a:lnTo>
                  <a:pt x="1698011" y="1700143"/>
                </a:lnTo>
                <a:cubicBezTo>
                  <a:pt x="1696734" y="1701381"/>
                  <a:pt x="1700389" y="1706710"/>
                  <a:pt x="1702858" y="1708756"/>
                </a:cubicBezTo>
                <a:lnTo>
                  <a:pt x="1702544" y="1735422"/>
                </a:lnTo>
                <a:lnTo>
                  <a:pt x="1709174" y="1711736"/>
                </a:lnTo>
                <a:lnTo>
                  <a:pt x="1701288" y="1691436"/>
                </a:lnTo>
                <a:close/>
                <a:moveTo>
                  <a:pt x="1629612" y="1680414"/>
                </a:moveTo>
                <a:cubicBezTo>
                  <a:pt x="1631011" y="1679057"/>
                  <a:pt x="1632887" y="1678376"/>
                  <a:pt x="1637950" y="1682575"/>
                </a:cubicBezTo>
                <a:cubicBezTo>
                  <a:pt x="1629157" y="1681992"/>
                  <a:pt x="1637997" y="1687087"/>
                  <a:pt x="1636800" y="1692801"/>
                </a:cubicBezTo>
                <a:cubicBezTo>
                  <a:pt x="1633646" y="1691305"/>
                  <a:pt x="1631748" y="1689731"/>
                  <a:pt x="1630004" y="1688006"/>
                </a:cubicBezTo>
                <a:cubicBezTo>
                  <a:pt x="1628260" y="1686280"/>
                  <a:pt x="1626671" y="1684404"/>
                  <a:pt x="1624141" y="1682305"/>
                </a:cubicBezTo>
                <a:cubicBezTo>
                  <a:pt x="1627294" y="1683802"/>
                  <a:pt x="1628214" y="1681771"/>
                  <a:pt x="1629612" y="1680414"/>
                </a:cubicBezTo>
                <a:close/>
                <a:moveTo>
                  <a:pt x="1676336" y="1617385"/>
                </a:moveTo>
                <a:lnTo>
                  <a:pt x="1677335" y="1650854"/>
                </a:lnTo>
                <a:cubicBezTo>
                  <a:pt x="1677534" y="1673407"/>
                  <a:pt x="1677425" y="1695703"/>
                  <a:pt x="1677592" y="1719951"/>
                </a:cubicBezTo>
                <a:cubicBezTo>
                  <a:pt x="1685631" y="1725467"/>
                  <a:pt x="1689734" y="1723705"/>
                  <a:pt x="1692148" y="1720254"/>
                </a:cubicBezTo>
                <a:cubicBezTo>
                  <a:pt x="1694562" y="1716802"/>
                  <a:pt x="1695286" y="1711662"/>
                  <a:pt x="1696562" y="1710424"/>
                </a:cubicBezTo>
                <a:cubicBezTo>
                  <a:pt x="1696734" y="1701381"/>
                  <a:pt x="1687123" y="1679636"/>
                  <a:pt x="1688658" y="1664835"/>
                </a:cubicBezTo>
                <a:lnTo>
                  <a:pt x="1689079" y="1655196"/>
                </a:lnTo>
                <a:close/>
                <a:moveTo>
                  <a:pt x="1271349" y="1615592"/>
                </a:moveTo>
                <a:cubicBezTo>
                  <a:pt x="1267432" y="1619791"/>
                  <a:pt x="1267097" y="1621586"/>
                  <a:pt x="1271578" y="1631129"/>
                </a:cubicBezTo>
                <a:cubicBezTo>
                  <a:pt x="1265758" y="1628764"/>
                  <a:pt x="1265086" y="1632355"/>
                  <a:pt x="1264751" y="1634148"/>
                </a:cubicBezTo>
                <a:cubicBezTo>
                  <a:pt x="1261139" y="1628337"/>
                  <a:pt x="1261555" y="1619817"/>
                  <a:pt x="1265816" y="1616661"/>
                </a:cubicBezTo>
                <a:cubicBezTo>
                  <a:pt x="1267234" y="1615609"/>
                  <a:pt x="1269082" y="1615152"/>
                  <a:pt x="1271349" y="1615592"/>
                </a:cubicBezTo>
                <a:close/>
                <a:moveTo>
                  <a:pt x="1101194" y="1613150"/>
                </a:moveTo>
                <a:cubicBezTo>
                  <a:pt x="1094924" y="1614811"/>
                  <a:pt x="1093652" y="1616042"/>
                  <a:pt x="1093483" y="1625052"/>
                </a:cubicBezTo>
                <a:cubicBezTo>
                  <a:pt x="1088569" y="1620976"/>
                  <a:pt x="1086026" y="1623443"/>
                  <a:pt x="1084754" y="1624675"/>
                </a:cubicBezTo>
                <a:cubicBezTo>
                  <a:pt x="1084204" y="1620788"/>
                  <a:pt x="1086153" y="1616686"/>
                  <a:pt x="1089320" y="1614167"/>
                </a:cubicBezTo>
                <a:cubicBezTo>
                  <a:pt x="1092488" y="1611648"/>
                  <a:pt x="1096873" y="1610710"/>
                  <a:pt x="1101194" y="1613150"/>
                </a:cubicBezTo>
                <a:close/>
                <a:moveTo>
                  <a:pt x="1054040" y="1602764"/>
                </a:moveTo>
                <a:cubicBezTo>
                  <a:pt x="1058530" y="1624936"/>
                  <a:pt x="1035566" y="1642793"/>
                  <a:pt x="1030227" y="1656815"/>
                </a:cubicBezTo>
                <a:cubicBezTo>
                  <a:pt x="1031030" y="1662669"/>
                  <a:pt x="1040246" y="1670311"/>
                  <a:pt x="1038989" y="1673809"/>
                </a:cubicBezTo>
                <a:lnTo>
                  <a:pt x="1034928" y="1675222"/>
                </a:lnTo>
                <a:lnTo>
                  <a:pt x="1035594" y="1676100"/>
                </a:lnTo>
                <a:cubicBezTo>
                  <a:pt x="1036505" y="1678945"/>
                  <a:pt x="1036513" y="1681978"/>
                  <a:pt x="1035674" y="1684452"/>
                </a:cubicBezTo>
                <a:cubicBezTo>
                  <a:pt x="1033992" y="1689399"/>
                  <a:pt x="1028918" y="1692111"/>
                  <a:pt x="1020905" y="1686620"/>
                </a:cubicBezTo>
                <a:cubicBezTo>
                  <a:pt x="1029773" y="1682442"/>
                  <a:pt x="1026139" y="1677123"/>
                  <a:pt x="1030090" y="1668869"/>
                </a:cubicBezTo>
                <a:lnTo>
                  <a:pt x="1032075" y="1671476"/>
                </a:lnTo>
                <a:lnTo>
                  <a:pt x="1030930" y="1667739"/>
                </a:lnTo>
                <a:cubicBezTo>
                  <a:pt x="1026624" y="1663627"/>
                  <a:pt x="1015407" y="1661246"/>
                  <a:pt x="1012602" y="1660650"/>
                </a:cubicBezTo>
                <a:cubicBezTo>
                  <a:pt x="1037705" y="1658403"/>
                  <a:pt x="1034920" y="1616890"/>
                  <a:pt x="1054040" y="1602764"/>
                </a:cubicBezTo>
                <a:close/>
                <a:moveTo>
                  <a:pt x="1248276" y="1593542"/>
                </a:moveTo>
                <a:lnTo>
                  <a:pt x="1247972" y="1594388"/>
                </a:lnTo>
                <a:lnTo>
                  <a:pt x="1248217" y="1594900"/>
                </a:lnTo>
                <a:close/>
                <a:moveTo>
                  <a:pt x="1090955" y="1583693"/>
                </a:moveTo>
                <a:cubicBezTo>
                  <a:pt x="1095444" y="1605864"/>
                  <a:pt x="1072480" y="1623722"/>
                  <a:pt x="1067140" y="1637744"/>
                </a:cubicBezTo>
                <a:cubicBezTo>
                  <a:pt x="1067943" y="1643598"/>
                  <a:pt x="1077159" y="1651240"/>
                  <a:pt x="1075905" y="1654739"/>
                </a:cubicBezTo>
                <a:cubicBezTo>
                  <a:pt x="1075485" y="1655905"/>
                  <a:pt x="1073902" y="1656610"/>
                  <a:pt x="1070456" y="1656636"/>
                </a:cubicBezTo>
                <a:cubicBezTo>
                  <a:pt x="1065543" y="1652563"/>
                  <a:pt x="1069281" y="1653354"/>
                  <a:pt x="1069281" y="1653354"/>
                </a:cubicBezTo>
                <a:cubicBezTo>
                  <a:pt x="1070616" y="1649849"/>
                  <a:pt x="1066610" y="1647104"/>
                  <a:pt x="1061803" y="1645137"/>
                </a:cubicBezTo>
                <a:lnTo>
                  <a:pt x="1056655" y="1643645"/>
                </a:lnTo>
                <a:lnTo>
                  <a:pt x="1056569" y="1644123"/>
                </a:lnTo>
                <a:lnTo>
                  <a:pt x="1051032" y="1642017"/>
                </a:lnTo>
                <a:lnTo>
                  <a:pt x="1050820" y="1641956"/>
                </a:lnTo>
                <a:lnTo>
                  <a:pt x="1047840" y="1643747"/>
                </a:lnTo>
                <a:cubicBezTo>
                  <a:pt x="1047290" y="1639859"/>
                  <a:pt x="1049239" y="1635758"/>
                  <a:pt x="1052406" y="1633238"/>
                </a:cubicBezTo>
                <a:cubicBezTo>
                  <a:pt x="1055575" y="1630718"/>
                  <a:pt x="1059958" y="1629780"/>
                  <a:pt x="1064281" y="1632220"/>
                </a:cubicBezTo>
                <a:cubicBezTo>
                  <a:pt x="1061146" y="1633051"/>
                  <a:pt x="1059261" y="1633774"/>
                  <a:pt x="1058137" y="1635416"/>
                </a:cubicBezTo>
                <a:lnTo>
                  <a:pt x="1057864" y="1636930"/>
                </a:lnTo>
                <a:lnTo>
                  <a:pt x="1063893" y="1633573"/>
                </a:lnTo>
                <a:cubicBezTo>
                  <a:pt x="1067460" y="1629145"/>
                  <a:pt x="1070064" y="1623302"/>
                  <a:pt x="1072479" y="1617090"/>
                </a:cubicBezTo>
                <a:lnTo>
                  <a:pt x="1075927" y="1608448"/>
                </a:lnTo>
                <a:lnTo>
                  <a:pt x="1071931" y="1603092"/>
                </a:lnTo>
                <a:cubicBezTo>
                  <a:pt x="1072007" y="1600807"/>
                  <a:pt x="1073638" y="1599225"/>
                  <a:pt x="1075519" y="1599611"/>
                </a:cubicBezTo>
                <a:lnTo>
                  <a:pt x="1077931" y="1603426"/>
                </a:lnTo>
                <a:lnTo>
                  <a:pt x="1079944" y="1598381"/>
                </a:lnTo>
                <a:cubicBezTo>
                  <a:pt x="1082764" y="1592467"/>
                  <a:pt x="1086175" y="1587224"/>
                  <a:pt x="1090955" y="1583693"/>
                </a:cubicBezTo>
                <a:close/>
                <a:moveTo>
                  <a:pt x="1112434" y="1580540"/>
                </a:moveTo>
                <a:cubicBezTo>
                  <a:pt x="1117349" y="1584615"/>
                  <a:pt x="1117195" y="1589186"/>
                  <a:pt x="1114586" y="1591716"/>
                </a:cubicBezTo>
                <a:cubicBezTo>
                  <a:pt x="1110247" y="1589292"/>
                  <a:pt x="1108769" y="1586305"/>
                  <a:pt x="1108845" y="1584021"/>
                </a:cubicBezTo>
                <a:cubicBezTo>
                  <a:pt x="1108921" y="1581736"/>
                  <a:pt x="1110552" y="1580153"/>
                  <a:pt x="1112434" y="1580540"/>
                </a:cubicBezTo>
                <a:close/>
                <a:moveTo>
                  <a:pt x="2013926" y="1573057"/>
                </a:moveTo>
                <a:lnTo>
                  <a:pt x="2007093" y="1576128"/>
                </a:lnTo>
                <a:lnTo>
                  <a:pt x="2011961" y="1591423"/>
                </a:lnTo>
                <a:lnTo>
                  <a:pt x="2012111" y="1592342"/>
                </a:lnTo>
                <a:lnTo>
                  <a:pt x="2016976" y="1584258"/>
                </a:lnTo>
                <a:close/>
                <a:moveTo>
                  <a:pt x="2007091" y="1547926"/>
                </a:moveTo>
                <a:lnTo>
                  <a:pt x="2006787" y="1548377"/>
                </a:lnTo>
                <a:lnTo>
                  <a:pt x="2006685" y="1548477"/>
                </a:lnTo>
                <a:lnTo>
                  <a:pt x="2004712" y="1551443"/>
                </a:lnTo>
                <a:cubicBezTo>
                  <a:pt x="2004228" y="1553800"/>
                  <a:pt x="2004830" y="1556701"/>
                  <a:pt x="2007379" y="1560502"/>
                </a:cubicBezTo>
                <a:lnTo>
                  <a:pt x="2002667" y="1562214"/>
                </a:lnTo>
                <a:lnTo>
                  <a:pt x="2005548" y="1571268"/>
                </a:lnTo>
                <a:lnTo>
                  <a:pt x="2012524" y="1567899"/>
                </a:lnTo>
                <a:close/>
                <a:moveTo>
                  <a:pt x="1608680" y="1543136"/>
                </a:moveTo>
                <a:cubicBezTo>
                  <a:pt x="1607822" y="1554099"/>
                  <a:pt x="1610130" y="1567686"/>
                  <a:pt x="1606915" y="1577107"/>
                </a:cubicBezTo>
                <a:cubicBezTo>
                  <a:pt x="1605842" y="1580247"/>
                  <a:pt x="1604156" y="1582924"/>
                  <a:pt x="1601536" y="1584887"/>
                </a:cubicBezTo>
                <a:cubicBezTo>
                  <a:pt x="1598043" y="1587504"/>
                  <a:pt x="1592887" y="1588849"/>
                  <a:pt x="1585303" y="1588325"/>
                </a:cubicBezTo>
                <a:cubicBezTo>
                  <a:pt x="1585551" y="1570080"/>
                  <a:pt x="1594583" y="1556814"/>
                  <a:pt x="1606056" y="1550185"/>
                </a:cubicBezTo>
                <a:cubicBezTo>
                  <a:pt x="1603553" y="1548111"/>
                  <a:pt x="1603491" y="1552672"/>
                  <a:pt x="1598489" y="1548521"/>
                </a:cubicBezTo>
                <a:cubicBezTo>
                  <a:pt x="1598198" y="1546554"/>
                  <a:pt x="1598606" y="1545595"/>
                  <a:pt x="1599402" y="1545174"/>
                </a:cubicBezTo>
                <a:cubicBezTo>
                  <a:pt x="1601789" y="1543911"/>
                  <a:pt x="1607671" y="1547492"/>
                  <a:pt x="1608680" y="1543136"/>
                </a:cubicBezTo>
                <a:close/>
                <a:moveTo>
                  <a:pt x="1645302" y="1539120"/>
                </a:moveTo>
                <a:cubicBezTo>
                  <a:pt x="1656178" y="1559520"/>
                  <a:pt x="1633628" y="1568135"/>
                  <a:pt x="1629541" y="1589785"/>
                </a:cubicBezTo>
                <a:cubicBezTo>
                  <a:pt x="1622386" y="1570197"/>
                  <a:pt x="1640024" y="1557507"/>
                  <a:pt x="1645302" y="1539120"/>
                </a:cubicBezTo>
                <a:close/>
                <a:moveTo>
                  <a:pt x="2040225" y="1527253"/>
                </a:moveTo>
                <a:lnTo>
                  <a:pt x="2040251" y="1527376"/>
                </a:lnTo>
                <a:lnTo>
                  <a:pt x="2040272" y="1527268"/>
                </a:lnTo>
                <a:close/>
                <a:moveTo>
                  <a:pt x="1626915" y="1523915"/>
                </a:moveTo>
                <a:cubicBezTo>
                  <a:pt x="1638307" y="1531087"/>
                  <a:pt x="1635780" y="1538095"/>
                  <a:pt x="1634517" y="1543876"/>
                </a:cubicBezTo>
                <a:cubicBezTo>
                  <a:pt x="1624388" y="1535479"/>
                  <a:pt x="1624387" y="1530924"/>
                  <a:pt x="1626915" y="1523915"/>
                </a:cubicBezTo>
                <a:close/>
                <a:moveTo>
                  <a:pt x="1144493" y="1519272"/>
                </a:moveTo>
                <a:cubicBezTo>
                  <a:pt x="1137006" y="1522353"/>
                  <a:pt x="1140621" y="1523028"/>
                  <a:pt x="1137781" y="1529962"/>
                </a:cubicBezTo>
                <a:cubicBezTo>
                  <a:pt x="1129519" y="1525434"/>
                  <a:pt x="1129262" y="1529866"/>
                  <a:pt x="1125391" y="1533622"/>
                </a:cubicBezTo>
                <a:cubicBezTo>
                  <a:pt x="1124357" y="1530444"/>
                  <a:pt x="1126164" y="1525555"/>
                  <a:pt x="1129713" y="1522112"/>
                </a:cubicBezTo>
                <a:cubicBezTo>
                  <a:pt x="1133262" y="1518670"/>
                  <a:pt x="1138553" y="1516670"/>
                  <a:pt x="1144493" y="1519272"/>
                </a:cubicBezTo>
                <a:close/>
                <a:moveTo>
                  <a:pt x="2027985" y="1517985"/>
                </a:moveTo>
                <a:lnTo>
                  <a:pt x="2021990" y="1525888"/>
                </a:lnTo>
                <a:lnTo>
                  <a:pt x="2018210" y="1531479"/>
                </a:lnTo>
                <a:lnTo>
                  <a:pt x="2025574" y="1564137"/>
                </a:lnTo>
                <a:lnTo>
                  <a:pt x="2029648" y="1549242"/>
                </a:lnTo>
                <a:cubicBezTo>
                  <a:pt x="2031734" y="1544520"/>
                  <a:pt x="2034615" y="1540108"/>
                  <a:pt x="2038523" y="1536055"/>
                </a:cubicBezTo>
                <a:lnTo>
                  <a:pt x="2039248" y="1532411"/>
                </a:lnTo>
                <a:lnTo>
                  <a:pt x="2036691" y="1535616"/>
                </a:lnTo>
                <a:cubicBezTo>
                  <a:pt x="2032644" y="1538041"/>
                  <a:pt x="2026639" y="1537756"/>
                  <a:pt x="2022123" y="1531232"/>
                </a:cubicBezTo>
                <a:cubicBezTo>
                  <a:pt x="2027227" y="1531652"/>
                  <a:pt x="2029626" y="1530683"/>
                  <a:pt x="2031722" y="1529158"/>
                </a:cubicBezTo>
                <a:lnTo>
                  <a:pt x="2033380" y="1528009"/>
                </a:lnTo>
                <a:lnTo>
                  <a:pt x="2029257" y="1521384"/>
                </a:lnTo>
                <a:cubicBezTo>
                  <a:pt x="2029277" y="1520254"/>
                  <a:pt x="2029220" y="1519201"/>
                  <a:pt x="2028299" y="1518151"/>
                </a:cubicBezTo>
                <a:close/>
                <a:moveTo>
                  <a:pt x="1427286" y="1510796"/>
                </a:moveTo>
                <a:lnTo>
                  <a:pt x="1426942" y="1511744"/>
                </a:lnTo>
                <a:lnTo>
                  <a:pt x="1427303" y="1512201"/>
                </a:lnTo>
                <a:close/>
                <a:moveTo>
                  <a:pt x="1613182" y="1507577"/>
                </a:moveTo>
                <a:cubicBezTo>
                  <a:pt x="1617023" y="1513038"/>
                  <a:pt x="1624681" y="1519388"/>
                  <a:pt x="1627190" y="1512363"/>
                </a:cubicBezTo>
                <a:cubicBezTo>
                  <a:pt x="1628789" y="1514256"/>
                  <a:pt x="1629192" y="1515587"/>
                  <a:pt x="1628920" y="1516571"/>
                </a:cubicBezTo>
                <a:cubicBezTo>
                  <a:pt x="1628646" y="1517554"/>
                  <a:pt x="1627696" y="1518190"/>
                  <a:pt x="1626586" y="1518689"/>
                </a:cubicBezTo>
                <a:cubicBezTo>
                  <a:pt x="1624366" y="1519696"/>
                  <a:pt x="1621509" y="1520171"/>
                  <a:pt x="1622153" y="1521844"/>
                </a:cubicBezTo>
                <a:cubicBezTo>
                  <a:pt x="1619599" y="1519727"/>
                  <a:pt x="1614494" y="1515493"/>
                  <a:pt x="1613228" y="1516719"/>
                </a:cubicBezTo>
                <a:cubicBezTo>
                  <a:pt x="1610674" y="1514602"/>
                  <a:pt x="1610029" y="1512930"/>
                  <a:pt x="1610342" y="1511480"/>
                </a:cubicBezTo>
                <a:cubicBezTo>
                  <a:pt x="1610651" y="1510030"/>
                  <a:pt x="1611916" y="1508803"/>
                  <a:pt x="1613182" y="1507577"/>
                </a:cubicBezTo>
                <a:close/>
                <a:moveTo>
                  <a:pt x="1181406" y="1500201"/>
                </a:moveTo>
                <a:cubicBezTo>
                  <a:pt x="1173921" y="1503283"/>
                  <a:pt x="1177534" y="1503958"/>
                  <a:pt x="1174696" y="1510891"/>
                </a:cubicBezTo>
                <a:cubicBezTo>
                  <a:pt x="1166433" y="1506363"/>
                  <a:pt x="1166176" y="1510795"/>
                  <a:pt x="1162304" y="1514552"/>
                </a:cubicBezTo>
                <a:cubicBezTo>
                  <a:pt x="1161271" y="1511372"/>
                  <a:pt x="1163077" y="1506485"/>
                  <a:pt x="1166629" y="1503040"/>
                </a:cubicBezTo>
                <a:cubicBezTo>
                  <a:pt x="1170176" y="1499599"/>
                  <a:pt x="1175469" y="1497598"/>
                  <a:pt x="1181406" y="1500201"/>
                </a:cubicBezTo>
                <a:close/>
                <a:moveTo>
                  <a:pt x="1445810" y="1458682"/>
                </a:moveTo>
                <a:lnTo>
                  <a:pt x="1443320" y="1465929"/>
                </a:lnTo>
                <a:lnTo>
                  <a:pt x="1449396" y="1466446"/>
                </a:lnTo>
                <a:close/>
                <a:moveTo>
                  <a:pt x="1385845" y="1438561"/>
                </a:moveTo>
                <a:lnTo>
                  <a:pt x="1386041" y="1439012"/>
                </a:lnTo>
                <a:lnTo>
                  <a:pt x="1385994" y="1439101"/>
                </a:lnTo>
                <a:close/>
                <a:moveTo>
                  <a:pt x="1383398" y="1429718"/>
                </a:moveTo>
                <a:lnTo>
                  <a:pt x="1385845" y="1438561"/>
                </a:lnTo>
                <a:lnTo>
                  <a:pt x="1383941" y="1434184"/>
                </a:lnTo>
                <a:cubicBezTo>
                  <a:pt x="1383032" y="1432569"/>
                  <a:pt x="1382120" y="1431097"/>
                  <a:pt x="1381824" y="1430205"/>
                </a:cubicBezTo>
                <a:cubicBezTo>
                  <a:pt x="1381527" y="1429314"/>
                  <a:pt x="1381847" y="1429005"/>
                  <a:pt x="1383398" y="1429718"/>
                </a:cubicBezTo>
                <a:close/>
                <a:moveTo>
                  <a:pt x="1430049" y="1419938"/>
                </a:moveTo>
                <a:cubicBezTo>
                  <a:pt x="1431381" y="1418648"/>
                  <a:pt x="1435170" y="1419393"/>
                  <a:pt x="1437628" y="1421430"/>
                </a:cubicBezTo>
                <a:cubicBezTo>
                  <a:pt x="1439420" y="1424114"/>
                  <a:pt x="1438702" y="1425917"/>
                  <a:pt x="1437204" y="1427370"/>
                </a:cubicBezTo>
                <a:cubicBezTo>
                  <a:pt x="1435708" y="1428822"/>
                  <a:pt x="1433427" y="1429929"/>
                  <a:pt x="1432097" y="1431221"/>
                </a:cubicBezTo>
                <a:cubicBezTo>
                  <a:pt x="1423392" y="1426399"/>
                  <a:pt x="1436297" y="1422722"/>
                  <a:pt x="1430049" y="1419938"/>
                </a:cubicBezTo>
                <a:close/>
                <a:moveTo>
                  <a:pt x="1406802" y="1383406"/>
                </a:moveTo>
                <a:cubicBezTo>
                  <a:pt x="1409564" y="1382695"/>
                  <a:pt x="1412475" y="1382964"/>
                  <a:pt x="1414977" y="1385039"/>
                </a:cubicBezTo>
                <a:cubicBezTo>
                  <a:pt x="1412357" y="1396588"/>
                  <a:pt x="1398415" y="1405611"/>
                  <a:pt x="1409694" y="1412676"/>
                </a:cubicBezTo>
                <a:cubicBezTo>
                  <a:pt x="1410319" y="1413195"/>
                  <a:pt x="1410233" y="1414123"/>
                  <a:pt x="1409652" y="1415178"/>
                </a:cubicBezTo>
                <a:cubicBezTo>
                  <a:pt x="1409073" y="1416234"/>
                  <a:pt x="1407999" y="1417417"/>
                  <a:pt x="1406651" y="1418444"/>
                </a:cubicBezTo>
                <a:cubicBezTo>
                  <a:pt x="1403955" y="1420496"/>
                  <a:pt x="1400161" y="1421925"/>
                  <a:pt x="1397024" y="1420467"/>
                </a:cubicBezTo>
                <a:cubicBezTo>
                  <a:pt x="1389558" y="1409703"/>
                  <a:pt x="1395951" y="1398995"/>
                  <a:pt x="1401036" y="1394063"/>
                </a:cubicBezTo>
                <a:cubicBezTo>
                  <a:pt x="1394721" y="1395688"/>
                  <a:pt x="1395706" y="1391355"/>
                  <a:pt x="1399518" y="1387658"/>
                </a:cubicBezTo>
                <a:cubicBezTo>
                  <a:pt x="1401424" y="1385809"/>
                  <a:pt x="1404038" y="1384117"/>
                  <a:pt x="1406802" y="1383406"/>
                </a:cubicBezTo>
                <a:close/>
                <a:moveTo>
                  <a:pt x="1294505" y="1374036"/>
                </a:moveTo>
                <a:cubicBezTo>
                  <a:pt x="1297939" y="1379279"/>
                  <a:pt x="1300043" y="1385815"/>
                  <a:pt x="1297099" y="1392958"/>
                </a:cubicBezTo>
                <a:cubicBezTo>
                  <a:pt x="1298711" y="1387108"/>
                  <a:pt x="1289459" y="1374644"/>
                  <a:pt x="1294505" y="1374036"/>
                </a:cubicBezTo>
                <a:close/>
                <a:moveTo>
                  <a:pt x="1607881" y="1365952"/>
                </a:moveTo>
                <a:cubicBezTo>
                  <a:pt x="1595118" y="1378330"/>
                  <a:pt x="1615699" y="1416062"/>
                  <a:pt x="1593329" y="1406696"/>
                </a:cubicBezTo>
                <a:cubicBezTo>
                  <a:pt x="1588140" y="1416171"/>
                  <a:pt x="1606938" y="1415686"/>
                  <a:pt x="1599283" y="1423113"/>
                </a:cubicBezTo>
                <a:cubicBezTo>
                  <a:pt x="1588053" y="1420692"/>
                  <a:pt x="1596901" y="1416547"/>
                  <a:pt x="1591967" y="1412455"/>
                </a:cubicBezTo>
                <a:cubicBezTo>
                  <a:pt x="1574530" y="1407181"/>
                  <a:pt x="1591625" y="1430541"/>
                  <a:pt x="1582863" y="1430165"/>
                </a:cubicBezTo>
                <a:cubicBezTo>
                  <a:pt x="1590263" y="1436301"/>
                  <a:pt x="1591541" y="1435062"/>
                  <a:pt x="1602683" y="1442006"/>
                </a:cubicBezTo>
                <a:cubicBezTo>
                  <a:pt x="1600129" y="1444483"/>
                  <a:pt x="1598854" y="1445721"/>
                  <a:pt x="1600045" y="1449002"/>
                </a:cubicBezTo>
                <a:cubicBezTo>
                  <a:pt x="1590093" y="1445343"/>
                  <a:pt x="1593919" y="1441628"/>
                  <a:pt x="1588988" y="1437540"/>
                </a:cubicBezTo>
                <a:cubicBezTo>
                  <a:pt x="1590177" y="1440819"/>
                  <a:pt x="1588902" y="1442060"/>
                  <a:pt x="1587625" y="1443297"/>
                </a:cubicBezTo>
                <a:cubicBezTo>
                  <a:pt x="1588817" y="1446581"/>
                  <a:pt x="1591369" y="1444104"/>
                  <a:pt x="1596302" y="1448195"/>
                </a:cubicBezTo>
                <a:cubicBezTo>
                  <a:pt x="1582264" y="1461813"/>
                  <a:pt x="1578181" y="1479090"/>
                  <a:pt x="1589065" y="1499598"/>
                </a:cubicBezTo>
                <a:cubicBezTo>
                  <a:pt x="1581496" y="1502505"/>
                  <a:pt x="1583875" y="1509070"/>
                  <a:pt x="1586258" y="1515636"/>
                </a:cubicBezTo>
                <a:cubicBezTo>
                  <a:pt x="1588724" y="1517681"/>
                  <a:pt x="1593656" y="1521773"/>
                  <a:pt x="1594934" y="1520535"/>
                </a:cubicBezTo>
                <a:cubicBezTo>
                  <a:pt x="1582343" y="1523872"/>
                  <a:pt x="1578174" y="1545670"/>
                  <a:pt x="1589144" y="1561657"/>
                </a:cubicBezTo>
                <a:cubicBezTo>
                  <a:pt x="1581746" y="1555521"/>
                  <a:pt x="1584124" y="1562087"/>
                  <a:pt x="1577917" y="1559235"/>
                </a:cubicBezTo>
                <a:cubicBezTo>
                  <a:pt x="1580170" y="1572583"/>
                  <a:pt x="1581210" y="1583778"/>
                  <a:pt x="1581008" y="1594515"/>
                </a:cubicBezTo>
                <a:lnTo>
                  <a:pt x="1579854" y="1603103"/>
                </a:lnTo>
                <a:lnTo>
                  <a:pt x="1584320" y="1602057"/>
                </a:lnTo>
                <a:cubicBezTo>
                  <a:pt x="1586554" y="1599891"/>
                  <a:pt x="1587574" y="1595572"/>
                  <a:pt x="1589489" y="1593715"/>
                </a:cubicBezTo>
                <a:cubicBezTo>
                  <a:pt x="1592826" y="1599353"/>
                  <a:pt x="1594282" y="1605151"/>
                  <a:pt x="1594544" y="1611072"/>
                </a:cubicBezTo>
                <a:lnTo>
                  <a:pt x="1593366" y="1621085"/>
                </a:lnTo>
                <a:lnTo>
                  <a:pt x="1600843" y="1646840"/>
                </a:lnTo>
                <a:lnTo>
                  <a:pt x="1601588" y="1663080"/>
                </a:lnTo>
                <a:lnTo>
                  <a:pt x="1604624" y="1654482"/>
                </a:lnTo>
                <a:lnTo>
                  <a:pt x="1602565" y="1673608"/>
                </a:lnTo>
                <a:lnTo>
                  <a:pt x="1607132" y="1675552"/>
                </a:lnTo>
                <a:cubicBezTo>
                  <a:pt x="1609544" y="1675293"/>
                  <a:pt x="1605890" y="1669682"/>
                  <a:pt x="1613290" y="1675817"/>
                </a:cubicBezTo>
                <a:cubicBezTo>
                  <a:pt x="1609204" y="1693094"/>
                  <a:pt x="1612606" y="1711986"/>
                  <a:pt x="1624767" y="1731253"/>
                </a:cubicBezTo>
                <a:cubicBezTo>
                  <a:pt x="1629106" y="1733703"/>
                  <a:pt x="1631318" y="1732668"/>
                  <a:pt x="1633837" y="1731888"/>
                </a:cubicBezTo>
                <a:lnTo>
                  <a:pt x="1642236" y="1733554"/>
                </a:lnTo>
                <a:lnTo>
                  <a:pt x="1643308" y="1729906"/>
                </a:lnTo>
                <a:lnTo>
                  <a:pt x="1643989" y="1733901"/>
                </a:lnTo>
                <a:lnTo>
                  <a:pt x="1644759" y="1734055"/>
                </a:lnTo>
                <a:cubicBezTo>
                  <a:pt x="1646289" y="1719251"/>
                  <a:pt x="1650288" y="1706497"/>
                  <a:pt x="1644251" y="1694602"/>
                </a:cubicBezTo>
                <a:cubicBezTo>
                  <a:pt x="1661773" y="1695354"/>
                  <a:pt x="1645783" y="1679799"/>
                  <a:pt x="1642298" y="1665429"/>
                </a:cubicBezTo>
                <a:cubicBezTo>
                  <a:pt x="1642555" y="1651865"/>
                  <a:pt x="1650381" y="1635395"/>
                  <a:pt x="1649449" y="1618546"/>
                </a:cubicBezTo>
                <a:cubicBezTo>
                  <a:pt x="1647238" y="1602940"/>
                  <a:pt x="1653873" y="1583183"/>
                  <a:pt x="1661617" y="1571236"/>
                </a:cubicBezTo>
                <a:cubicBezTo>
                  <a:pt x="1664169" y="1568761"/>
                  <a:pt x="1655493" y="1563863"/>
                  <a:pt x="1656855" y="1558104"/>
                </a:cubicBezTo>
                <a:lnTo>
                  <a:pt x="1657428" y="1558112"/>
                </a:lnTo>
                <a:lnTo>
                  <a:pt x="1652150" y="1541052"/>
                </a:lnTo>
                <a:cubicBezTo>
                  <a:pt x="1653467" y="1537554"/>
                  <a:pt x="1656593" y="1537850"/>
                  <a:pt x="1659252" y="1538045"/>
                </a:cubicBezTo>
                <a:lnTo>
                  <a:pt x="1659542" y="1537799"/>
                </a:lnTo>
                <a:lnTo>
                  <a:pt x="1659835" y="1533020"/>
                </a:lnTo>
                <a:lnTo>
                  <a:pt x="1659962" y="1530958"/>
                </a:lnTo>
                <a:lnTo>
                  <a:pt x="1658387" y="1529434"/>
                </a:lnTo>
                <a:lnTo>
                  <a:pt x="1656838" y="1532754"/>
                </a:lnTo>
                <a:cubicBezTo>
                  <a:pt x="1654011" y="1529834"/>
                  <a:pt x="1652526" y="1527308"/>
                  <a:pt x="1651910" y="1525072"/>
                </a:cubicBezTo>
                <a:lnTo>
                  <a:pt x="1651976" y="1523760"/>
                </a:lnTo>
                <a:lnTo>
                  <a:pt x="1640071" y="1517262"/>
                </a:lnTo>
                <a:cubicBezTo>
                  <a:pt x="1643901" y="1513548"/>
                  <a:pt x="1639053" y="1504937"/>
                  <a:pt x="1636501" y="1507412"/>
                </a:cubicBezTo>
                <a:cubicBezTo>
                  <a:pt x="1632843" y="1502084"/>
                  <a:pt x="1642967" y="1496702"/>
                  <a:pt x="1641862" y="1488897"/>
                </a:cubicBezTo>
                <a:cubicBezTo>
                  <a:pt x="1636928" y="1484808"/>
                  <a:pt x="1641691" y="1497939"/>
                  <a:pt x="1633101" y="1488520"/>
                </a:cubicBezTo>
                <a:cubicBezTo>
                  <a:pt x="1634377" y="1487282"/>
                  <a:pt x="1630633" y="1486474"/>
                  <a:pt x="1628168" y="1484432"/>
                </a:cubicBezTo>
                <a:cubicBezTo>
                  <a:pt x="1643479" y="1469575"/>
                  <a:pt x="1625195" y="1442931"/>
                  <a:pt x="1626813" y="1423609"/>
                </a:cubicBezTo>
                <a:cubicBezTo>
                  <a:pt x="1624345" y="1421563"/>
                  <a:pt x="1620604" y="1420755"/>
                  <a:pt x="1618138" y="1418712"/>
                </a:cubicBezTo>
                <a:cubicBezTo>
                  <a:pt x="1624390" y="1419304"/>
                  <a:pt x="1625264" y="1406251"/>
                  <a:pt x="1622734" y="1390951"/>
                </a:cubicBezTo>
                <a:lnTo>
                  <a:pt x="1614490" y="1369455"/>
                </a:lnTo>
                <a:close/>
                <a:moveTo>
                  <a:pt x="1296211" y="1359885"/>
                </a:moveTo>
                <a:cubicBezTo>
                  <a:pt x="1296856" y="1358690"/>
                  <a:pt x="1298130" y="1358594"/>
                  <a:pt x="1301929" y="1361741"/>
                </a:cubicBezTo>
                <a:cubicBezTo>
                  <a:pt x="1300645" y="1362987"/>
                  <a:pt x="1300645" y="1362987"/>
                  <a:pt x="1299366" y="1364230"/>
                </a:cubicBezTo>
                <a:cubicBezTo>
                  <a:pt x="1301896" y="1366328"/>
                  <a:pt x="1301896" y="1366328"/>
                  <a:pt x="1303178" y="1365085"/>
                </a:cubicBezTo>
                <a:cubicBezTo>
                  <a:pt x="1304445" y="1366135"/>
                  <a:pt x="1304997" y="1366736"/>
                  <a:pt x="1305114" y="1367123"/>
                </a:cubicBezTo>
                <a:cubicBezTo>
                  <a:pt x="1305230" y="1367507"/>
                  <a:pt x="1304911" y="1367676"/>
                  <a:pt x="1304432" y="1367856"/>
                </a:cubicBezTo>
                <a:cubicBezTo>
                  <a:pt x="1303476" y="1368214"/>
                  <a:pt x="1301882" y="1368622"/>
                  <a:pt x="1301864" y="1370915"/>
                </a:cubicBezTo>
                <a:cubicBezTo>
                  <a:pt x="1299334" y="1368816"/>
                  <a:pt x="1296802" y="1366715"/>
                  <a:pt x="1294269" y="1364616"/>
                </a:cubicBezTo>
                <a:cubicBezTo>
                  <a:pt x="1295551" y="1363373"/>
                  <a:pt x="1295566" y="1361080"/>
                  <a:pt x="1296211" y="1359885"/>
                </a:cubicBezTo>
                <a:close/>
                <a:moveTo>
                  <a:pt x="1422290" y="1356721"/>
                </a:moveTo>
                <a:cubicBezTo>
                  <a:pt x="1429663" y="1362835"/>
                  <a:pt x="1420882" y="1366932"/>
                  <a:pt x="1428252" y="1373045"/>
                </a:cubicBezTo>
                <a:cubicBezTo>
                  <a:pt x="1426988" y="1374273"/>
                  <a:pt x="1427062" y="1369779"/>
                  <a:pt x="1423339" y="1368971"/>
                </a:cubicBezTo>
                <a:cubicBezTo>
                  <a:pt x="1417012" y="1375107"/>
                  <a:pt x="1425722" y="1375500"/>
                  <a:pt x="1429373" y="1380802"/>
                </a:cubicBezTo>
                <a:cubicBezTo>
                  <a:pt x="1429335" y="1383048"/>
                  <a:pt x="1429003" y="1384480"/>
                  <a:pt x="1428361" y="1385653"/>
                </a:cubicBezTo>
                <a:cubicBezTo>
                  <a:pt x="1427720" y="1386829"/>
                  <a:pt x="1426769" y="1387750"/>
                  <a:pt x="1425506" y="1388977"/>
                </a:cubicBezTo>
                <a:cubicBezTo>
                  <a:pt x="1420589" y="1384903"/>
                  <a:pt x="1421856" y="1383674"/>
                  <a:pt x="1421927" y="1379183"/>
                </a:cubicBezTo>
                <a:cubicBezTo>
                  <a:pt x="1414556" y="1373069"/>
                  <a:pt x="1416867" y="1384090"/>
                  <a:pt x="1409495" y="1377978"/>
                </a:cubicBezTo>
                <a:cubicBezTo>
                  <a:pt x="1412060" y="1373277"/>
                  <a:pt x="1413363" y="1369804"/>
                  <a:pt x="1414971" y="1366585"/>
                </a:cubicBezTo>
                <a:cubicBezTo>
                  <a:pt x="1416579" y="1363367"/>
                  <a:pt x="1418495" y="1360403"/>
                  <a:pt x="1422290" y="1356721"/>
                </a:cubicBezTo>
                <a:close/>
                <a:moveTo>
                  <a:pt x="2020789" y="1341007"/>
                </a:moveTo>
                <a:lnTo>
                  <a:pt x="2013734" y="1351751"/>
                </a:lnTo>
                <a:cubicBezTo>
                  <a:pt x="2008803" y="1357852"/>
                  <a:pt x="2003146" y="1363063"/>
                  <a:pt x="1996191" y="1366480"/>
                </a:cubicBezTo>
                <a:cubicBezTo>
                  <a:pt x="1994829" y="1372240"/>
                  <a:pt x="1996021" y="1375523"/>
                  <a:pt x="1995934" y="1380044"/>
                </a:cubicBezTo>
                <a:lnTo>
                  <a:pt x="1977215" y="1401925"/>
                </a:lnTo>
                <a:lnTo>
                  <a:pt x="1975927" y="1422751"/>
                </a:lnTo>
                <a:lnTo>
                  <a:pt x="1980358" y="1420675"/>
                </a:lnTo>
                <a:cubicBezTo>
                  <a:pt x="1989397" y="1416871"/>
                  <a:pt x="1997406" y="1412190"/>
                  <a:pt x="1991509" y="1399281"/>
                </a:cubicBezTo>
                <a:cubicBezTo>
                  <a:pt x="2004528" y="1402811"/>
                  <a:pt x="2014673" y="1384678"/>
                  <a:pt x="2015339" y="1381814"/>
                </a:cubicBezTo>
                <a:cubicBezTo>
                  <a:pt x="2019748" y="1375614"/>
                  <a:pt x="2025704" y="1371247"/>
                  <a:pt x="2032090" y="1367159"/>
                </a:cubicBezTo>
                <a:lnTo>
                  <a:pt x="2036978" y="1363879"/>
                </a:lnTo>
                <a:lnTo>
                  <a:pt x="2035378" y="1346792"/>
                </a:lnTo>
                <a:cubicBezTo>
                  <a:pt x="2022961" y="1341088"/>
                  <a:pt x="2024150" y="1344371"/>
                  <a:pt x="2021598" y="1346845"/>
                </a:cubicBezTo>
                <a:close/>
                <a:moveTo>
                  <a:pt x="1605800" y="1328546"/>
                </a:moveTo>
                <a:lnTo>
                  <a:pt x="1599803" y="1329404"/>
                </a:lnTo>
                <a:cubicBezTo>
                  <a:pt x="1600357" y="1333309"/>
                  <a:pt x="1602547" y="1333403"/>
                  <a:pt x="1605522" y="1333289"/>
                </a:cubicBezTo>
                <a:lnTo>
                  <a:pt x="1606059" y="1333424"/>
                </a:lnTo>
                <a:close/>
                <a:moveTo>
                  <a:pt x="1728295" y="1328127"/>
                </a:moveTo>
                <a:cubicBezTo>
                  <a:pt x="1727435" y="1339091"/>
                  <a:pt x="1729743" y="1352678"/>
                  <a:pt x="1726528" y="1362098"/>
                </a:cubicBezTo>
                <a:cubicBezTo>
                  <a:pt x="1725458" y="1365239"/>
                  <a:pt x="1723770" y="1367915"/>
                  <a:pt x="1721151" y="1369878"/>
                </a:cubicBezTo>
                <a:cubicBezTo>
                  <a:pt x="1717657" y="1372494"/>
                  <a:pt x="1712500" y="1373839"/>
                  <a:pt x="1704919" y="1373316"/>
                </a:cubicBezTo>
                <a:cubicBezTo>
                  <a:pt x="1705163" y="1355070"/>
                  <a:pt x="1714197" y="1341805"/>
                  <a:pt x="1725669" y="1335176"/>
                </a:cubicBezTo>
                <a:cubicBezTo>
                  <a:pt x="1723168" y="1333101"/>
                  <a:pt x="1723106" y="1337662"/>
                  <a:pt x="1718101" y="1333514"/>
                </a:cubicBezTo>
                <a:cubicBezTo>
                  <a:pt x="1717812" y="1331543"/>
                  <a:pt x="1718219" y="1330585"/>
                  <a:pt x="1719017" y="1330164"/>
                </a:cubicBezTo>
                <a:cubicBezTo>
                  <a:pt x="1721405" y="1328902"/>
                  <a:pt x="1727286" y="1332481"/>
                  <a:pt x="1728295" y="1328127"/>
                </a:cubicBezTo>
                <a:close/>
                <a:moveTo>
                  <a:pt x="1973456" y="1309225"/>
                </a:moveTo>
                <a:cubicBezTo>
                  <a:pt x="1970138" y="1319101"/>
                  <a:pt x="1969286" y="1331023"/>
                  <a:pt x="1970296" y="1343914"/>
                </a:cubicBezTo>
                <a:lnTo>
                  <a:pt x="1975943" y="1372499"/>
                </a:lnTo>
                <a:lnTo>
                  <a:pt x="1981985" y="1364208"/>
                </a:lnTo>
                <a:lnTo>
                  <a:pt x="1978397" y="1337717"/>
                </a:lnTo>
                <a:cubicBezTo>
                  <a:pt x="1978112" y="1328009"/>
                  <a:pt x="1977665" y="1318455"/>
                  <a:pt x="1973456" y="1309225"/>
                </a:cubicBezTo>
                <a:close/>
                <a:moveTo>
                  <a:pt x="1556735" y="1286506"/>
                </a:moveTo>
                <a:cubicBezTo>
                  <a:pt x="1564106" y="1292619"/>
                  <a:pt x="1558980" y="1297591"/>
                  <a:pt x="1557594" y="1303360"/>
                </a:cubicBezTo>
                <a:cubicBezTo>
                  <a:pt x="1548939" y="1298491"/>
                  <a:pt x="1555347" y="1292272"/>
                  <a:pt x="1556735" y="1286506"/>
                </a:cubicBezTo>
                <a:close/>
                <a:moveTo>
                  <a:pt x="1912684" y="1274830"/>
                </a:moveTo>
                <a:cubicBezTo>
                  <a:pt x="1915294" y="1272298"/>
                  <a:pt x="1921264" y="1279596"/>
                  <a:pt x="1923874" y="1277066"/>
                </a:cubicBezTo>
                <a:cubicBezTo>
                  <a:pt x="1926859" y="1280713"/>
                  <a:pt x="1926678" y="1285257"/>
                  <a:pt x="1924813" y="1288703"/>
                </a:cubicBezTo>
                <a:cubicBezTo>
                  <a:pt x="1922950" y="1292147"/>
                  <a:pt x="1919406" y="1294492"/>
                  <a:pt x="1915677" y="1293747"/>
                </a:cubicBezTo>
                <a:cubicBezTo>
                  <a:pt x="1909704" y="1286447"/>
                  <a:pt x="1918656" y="1282129"/>
                  <a:pt x="1912684" y="1274830"/>
                </a:cubicBezTo>
                <a:close/>
                <a:moveTo>
                  <a:pt x="1304142" y="1267141"/>
                </a:moveTo>
                <a:cubicBezTo>
                  <a:pt x="1312646" y="1276493"/>
                  <a:pt x="1296125" y="1288120"/>
                  <a:pt x="1314524" y="1301073"/>
                </a:cubicBezTo>
                <a:cubicBezTo>
                  <a:pt x="1310685" y="1304798"/>
                  <a:pt x="1310571" y="1309310"/>
                  <a:pt x="1308014" y="1311792"/>
                </a:cubicBezTo>
                <a:cubicBezTo>
                  <a:pt x="1300564" y="1310219"/>
                  <a:pt x="1305683" y="1305254"/>
                  <a:pt x="1304514" y="1301983"/>
                </a:cubicBezTo>
                <a:cubicBezTo>
                  <a:pt x="1294620" y="1298384"/>
                  <a:pt x="1297889" y="1317211"/>
                  <a:pt x="1289161" y="1316880"/>
                </a:cubicBezTo>
                <a:cubicBezTo>
                  <a:pt x="1317570" y="1328924"/>
                  <a:pt x="1280091" y="1330082"/>
                  <a:pt x="1294650" y="1346758"/>
                </a:cubicBezTo>
                <a:cubicBezTo>
                  <a:pt x="1286033" y="1341916"/>
                  <a:pt x="1288595" y="1339433"/>
                  <a:pt x="1283590" y="1339887"/>
                </a:cubicBezTo>
                <a:cubicBezTo>
                  <a:pt x="1287200" y="1345184"/>
                  <a:pt x="1277077" y="1350605"/>
                  <a:pt x="1285694" y="1355448"/>
                </a:cubicBezTo>
                <a:cubicBezTo>
                  <a:pt x="1284415" y="1356688"/>
                  <a:pt x="1279524" y="1352631"/>
                  <a:pt x="1275798" y="1351846"/>
                </a:cubicBezTo>
                <a:cubicBezTo>
                  <a:pt x="1274404" y="1357599"/>
                  <a:pt x="1283022" y="1362440"/>
                  <a:pt x="1286633" y="1367737"/>
                </a:cubicBezTo>
                <a:cubicBezTo>
                  <a:pt x="1280350" y="1369434"/>
                  <a:pt x="1269627" y="1349032"/>
                  <a:pt x="1268007" y="1363804"/>
                </a:cubicBezTo>
                <a:cubicBezTo>
                  <a:pt x="1263116" y="1359749"/>
                  <a:pt x="1264395" y="1358507"/>
                  <a:pt x="1259505" y="1354451"/>
                </a:cubicBezTo>
                <a:cubicBezTo>
                  <a:pt x="1277645" y="1328052"/>
                  <a:pt x="1288334" y="1300079"/>
                  <a:pt x="1304142" y="1267141"/>
                </a:cubicBezTo>
                <a:close/>
                <a:moveTo>
                  <a:pt x="1915781" y="1252463"/>
                </a:moveTo>
                <a:cubicBezTo>
                  <a:pt x="1917179" y="1251107"/>
                  <a:pt x="1919054" y="1250427"/>
                  <a:pt x="1924118" y="1254626"/>
                </a:cubicBezTo>
                <a:cubicBezTo>
                  <a:pt x="1915325" y="1254043"/>
                  <a:pt x="1924166" y="1259136"/>
                  <a:pt x="1922968" y="1264852"/>
                </a:cubicBezTo>
                <a:cubicBezTo>
                  <a:pt x="1919813" y="1263355"/>
                  <a:pt x="1917917" y="1261780"/>
                  <a:pt x="1916172" y="1260057"/>
                </a:cubicBezTo>
                <a:cubicBezTo>
                  <a:pt x="1914428" y="1258331"/>
                  <a:pt x="1912839" y="1256454"/>
                  <a:pt x="1910310" y="1254355"/>
                </a:cubicBezTo>
                <a:cubicBezTo>
                  <a:pt x="1913464" y="1255851"/>
                  <a:pt x="1914383" y="1253820"/>
                  <a:pt x="1915781" y="1252463"/>
                </a:cubicBezTo>
                <a:close/>
                <a:moveTo>
                  <a:pt x="1316259" y="1240917"/>
                </a:moveTo>
                <a:cubicBezTo>
                  <a:pt x="1321812" y="1244369"/>
                  <a:pt x="1323524" y="1251555"/>
                  <a:pt x="1321842" y="1256502"/>
                </a:cubicBezTo>
                <a:cubicBezTo>
                  <a:pt x="1320159" y="1261449"/>
                  <a:pt x="1315087" y="1264161"/>
                  <a:pt x="1307075" y="1258669"/>
                </a:cubicBezTo>
                <a:cubicBezTo>
                  <a:pt x="1315941" y="1254491"/>
                  <a:pt x="1312307" y="1249173"/>
                  <a:pt x="1316259" y="1240917"/>
                </a:cubicBezTo>
                <a:close/>
                <a:moveTo>
                  <a:pt x="2297521" y="1227707"/>
                </a:moveTo>
                <a:lnTo>
                  <a:pt x="2296368" y="1227884"/>
                </a:lnTo>
                <a:lnTo>
                  <a:pt x="2297388" y="1228558"/>
                </a:lnTo>
                <a:close/>
                <a:moveTo>
                  <a:pt x="1505459" y="1223552"/>
                </a:moveTo>
                <a:lnTo>
                  <a:pt x="1505656" y="1224003"/>
                </a:lnTo>
                <a:lnTo>
                  <a:pt x="1505608" y="1224091"/>
                </a:lnTo>
                <a:close/>
                <a:moveTo>
                  <a:pt x="1564962" y="1215816"/>
                </a:moveTo>
                <a:cubicBezTo>
                  <a:pt x="1567459" y="1214687"/>
                  <a:pt x="1569865" y="1215461"/>
                  <a:pt x="1571664" y="1216904"/>
                </a:cubicBezTo>
                <a:cubicBezTo>
                  <a:pt x="1573464" y="1218345"/>
                  <a:pt x="1574658" y="1220455"/>
                  <a:pt x="1574730" y="1221997"/>
                </a:cubicBezTo>
                <a:cubicBezTo>
                  <a:pt x="1574777" y="1223022"/>
                  <a:pt x="1574327" y="1223796"/>
                  <a:pt x="1573226" y="1223948"/>
                </a:cubicBezTo>
                <a:cubicBezTo>
                  <a:pt x="1571756" y="1224155"/>
                  <a:pt x="1569131" y="1223257"/>
                  <a:pt x="1564986" y="1220389"/>
                </a:cubicBezTo>
                <a:cubicBezTo>
                  <a:pt x="1566250" y="1219162"/>
                  <a:pt x="1564962" y="1215816"/>
                  <a:pt x="1564962" y="1215816"/>
                </a:cubicBezTo>
                <a:close/>
                <a:moveTo>
                  <a:pt x="1503013" y="1214708"/>
                </a:moveTo>
                <a:lnTo>
                  <a:pt x="1505459" y="1223552"/>
                </a:lnTo>
                <a:lnTo>
                  <a:pt x="1503555" y="1219175"/>
                </a:lnTo>
                <a:cubicBezTo>
                  <a:pt x="1502646" y="1217561"/>
                  <a:pt x="1501734" y="1216088"/>
                  <a:pt x="1501438" y="1215196"/>
                </a:cubicBezTo>
                <a:cubicBezTo>
                  <a:pt x="1501141" y="1214305"/>
                  <a:pt x="1501461" y="1213996"/>
                  <a:pt x="1503013" y="1214708"/>
                </a:cubicBezTo>
                <a:close/>
                <a:moveTo>
                  <a:pt x="2297839" y="1214573"/>
                </a:moveTo>
                <a:lnTo>
                  <a:pt x="2289103" y="1215583"/>
                </a:lnTo>
                <a:cubicBezTo>
                  <a:pt x="2286968" y="1216255"/>
                  <a:pt x="2285611" y="1217845"/>
                  <a:pt x="2284613" y="1222141"/>
                </a:cubicBezTo>
                <a:lnTo>
                  <a:pt x="2292078" y="1228195"/>
                </a:lnTo>
                <a:lnTo>
                  <a:pt x="2290830" y="1225896"/>
                </a:lnTo>
                <a:cubicBezTo>
                  <a:pt x="2292888" y="1225581"/>
                  <a:pt x="2294238" y="1223957"/>
                  <a:pt x="2295604" y="1223392"/>
                </a:cubicBezTo>
                <a:lnTo>
                  <a:pt x="2297906" y="1225212"/>
                </a:lnTo>
                <a:lnTo>
                  <a:pt x="2298015" y="1224501"/>
                </a:lnTo>
                <a:cubicBezTo>
                  <a:pt x="2297137" y="1220838"/>
                  <a:pt x="2296433" y="1217493"/>
                  <a:pt x="2300535" y="1216864"/>
                </a:cubicBezTo>
                <a:close/>
                <a:moveTo>
                  <a:pt x="2269173" y="1214354"/>
                </a:moveTo>
                <a:lnTo>
                  <a:pt x="2269809" y="1214677"/>
                </a:lnTo>
                <a:lnTo>
                  <a:pt x="2269724" y="1214427"/>
                </a:lnTo>
                <a:close/>
                <a:moveTo>
                  <a:pt x="1353891" y="1208900"/>
                </a:moveTo>
                <a:lnTo>
                  <a:pt x="1353310" y="1209793"/>
                </a:lnTo>
                <a:lnTo>
                  <a:pt x="1353603" y="1210327"/>
                </a:lnTo>
                <a:close/>
                <a:moveTo>
                  <a:pt x="2261180" y="1205357"/>
                </a:moveTo>
                <a:lnTo>
                  <a:pt x="2260387" y="1211679"/>
                </a:lnTo>
                <a:lnTo>
                  <a:pt x="2260509" y="1211623"/>
                </a:lnTo>
                <a:lnTo>
                  <a:pt x="2260368" y="1211821"/>
                </a:lnTo>
                <a:lnTo>
                  <a:pt x="2260062" y="1214255"/>
                </a:lnTo>
                <a:lnTo>
                  <a:pt x="2259694" y="1215060"/>
                </a:lnTo>
                <a:lnTo>
                  <a:pt x="2264781" y="1222422"/>
                </a:lnTo>
                <a:lnTo>
                  <a:pt x="2266195" y="1221794"/>
                </a:lnTo>
                <a:lnTo>
                  <a:pt x="2268300" y="1214238"/>
                </a:lnTo>
                <a:lnTo>
                  <a:pt x="2263912" y="1213659"/>
                </a:lnTo>
                <a:cubicBezTo>
                  <a:pt x="2262540" y="1211129"/>
                  <a:pt x="2262369" y="1209786"/>
                  <a:pt x="2262195" y="1208444"/>
                </a:cubicBezTo>
                <a:close/>
                <a:moveTo>
                  <a:pt x="1549664" y="1204929"/>
                </a:moveTo>
                <a:cubicBezTo>
                  <a:pt x="1550995" y="1203638"/>
                  <a:pt x="1554785" y="1204382"/>
                  <a:pt x="1557242" y="1206422"/>
                </a:cubicBezTo>
                <a:cubicBezTo>
                  <a:pt x="1559033" y="1209104"/>
                  <a:pt x="1558317" y="1210906"/>
                  <a:pt x="1556820" y="1212360"/>
                </a:cubicBezTo>
                <a:cubicBezTo>
                  <a:pt x="1555320" y="1213813"/>
                  <a:pt x="1553044" y="1214920"/>
                  <a:pt x="1551711" y="1216210"/>
                </a:cubicBezTo>
                <a:cubicBezTo>
                  <a:pt x="1543006" y="1211390"/>
                  <a:pt x="1555910" y="1207714"/>
                  <a:pt x="1549664" y="1204929"/>
                </a:cubicBezTo>
                <a:close/>
                <a:moveTo>
                  <a:pt x="2294058" y="1203559"/>
                </a:moveTo>
                <a:cubicBezTo>
                  <a:pt x="2294230" y="1204901"/>
                  <a:pt x="2293502" y="1205869"/>
                  <a:pt x="2292411" y="1206679"/>
                </a:cubicBezTo>
                <a:lnTo>
                  <a:pt x="2291574" y="1207153"/>
                </a:lnTo>
                <a:lnTo>
                  <a:pt x="2293139" y="1208882"/>
                </a:lnTo>
                <a:lnTo>
                  <a:pt x="2296272" y="1205377"/>
                </a:lnTo>
                <a:close/>
                <a:moveTo>
                  <a:pt x="1568216" y="1199796"/>
                </a:moveTo>
                <a:cubicBezTo>
                  <a:pt x="1570779" y="1197309"/>
                  <a:pt x="1574518" y="1198103"/>
                  <a:pt x="1579433" y="1202179"/>
                </a:cubicBezTo>
                <a:cubicBezTo>
                  <a:pt x="1578152" y="1203422"/>
                  <a:pt x="1579325" y="1206704"/>
                  <a:pt x="1578046" y="1207948"/>
                </a:cubicBezTo>
                <a:cubicBezTo>
                  <a:pt x="1574946" y="1206532"/>
                  <a:pt x="1573104" y="1205003"/>
                  <a:pt x="1571727" y="1203574"/>
                </a:cubicBezTo>
                <a:cubicBezTo>
                  <a:pt x="1570352" y="1202144"/>
                  <a:pt x="1569445" y="1200816"/>
                  <a:pt x="1568216" y="1199796"/>
                </a:cubicBezTo>
                <a:close/>
                <a:moveTo>
                  <a:pt x="1372586" y="1178476"/>
                </a:moveTo>
                <a:lnTo>
                  <a:pt x="1368902" y="1185825"/>
                </a:lnTo>
                <a:lnTo>
                  <a:pt x="1368155" y="1186972"/>
                </a:lnTo>
                <a:lnTo>
                  <a:pt x="1373552" y="1190677"/>
                </a:lnTo>
                <a:lnTo>
                  <a:pt x="1375489" y="1186218"/>
                </a:lnTo>
                <a:lnTo>
                  <a:pt x="1378573" y="1185952"/>
                </a:lnTo>
                <a:lnTo>
                  <a:pt x="1378621" y="1185040"/>
                </a:lnTo>
                <a:close/>
                <a:moveTo>
                  <a:pt x="1526415" y="1168395"/>
                </a:moveTo>
                <a:cubicBezTo>
                  <a:pt x="1529179" y="1167685"/>
                  <a:pt x="1532090" y="1167954"/>
                  <a:pt x="1534592" y="1170031"/>
                </a:cubicBezTo>
                <a:cubicBezTo>
                  <a:pt x="1531970" y="1181580"/>
                  <a:pt x="1518029" y="1190602"/>
                  <a:pt x="1529310" y="1197666"/>
                </a:cubicBezTo>
                <a:cubicBezTo>
                  <a:pt x="1529933" y="1198186"/>
                  <a:pt x="1529847" y="1199113"/>
                  <a:pt x="1529266" y="1200169"/>
                </a:cubicBezTo>
                <a:cubicBezTo>
                  <a:pt x="1528687" y="1201226"/>
                  <a:pt x="1527613" y="1202408"/>
                  <a:pt x="1526264" y="1203435"/>
                </a:cubicBezTo>
                <a:cubicBezTo>
                  <a:pt x="1523569" y="1205487"/>
                  <a:pt x="1519774" y="1206917"/>
                  <a:pt x="1516638" y="1205459"/>
                </a:cubicBezTo>
                <a:cubicBezTo>
                  <a:pt x="1509172" y="1194693"/>
                  <a:pt x="1515565" y="1183987"/>
                  <a:pt x="1520650" y="1179053"/>
                </a:cubicBezTo>
                <a:cubicBezTo>
                  <a:pt x="1514336" y="1180677"/>
                  <a:pt x="1515318" y="1176348"/>
                  <a:pt x="1519132" y="1172649"/>
                </a:cubicBezTo>
                <a:cubicBezTo>
                  <a:pt x="1521039" y="1170799"/>
                  <a:pt x="1523653" y="1169107"/>
                  <a:pt x="1526415" y="1168395"/>
                </a:cubicBezTo>
                <a:close/>
                <a:moveTo>
                  <a:pt x="2040157" y="1168263"/>
                </a:moveTo>
                <a:cubicBezTo>
                  <a:pt x="2040642" y="1172157"/>
                  <a:pt x="2039700" y="1174435"/>
                  <a:pt x="2038312" y="1175576"/>
                </a:cubicBezTo>
                <a:cubicBezTo>
                  <a:pt x="2036923" y="1176719"/>
                  <a:pt x="2035090" y="1176726"/>
                  <a:pt x="2033784" y="1176079"/>
                </a:cubicBezTo>
                <a:cubicBezTo>
                  <a:pt x="2032481" y="1175436"/>
                  <a:pt x="2031708" y="1174139"/>
                  <a:pt x="2032445" y="1172675"/>
                </a:cubicBezTo>
                <a:cubicBezTo>
                  <a:pt x="2033180" y="1171213"/>
                  <a:pt x="2035424" y="1169579"/>
                  <a:pt x="2040157" y="1168263"/>
                </a:cubicBezTo>
                <a:close/>
                <a:moveTo>
                  <a:pt x="1414119" y="1159027"/>
                </a:moveTo>
                <a:cubicBezTo>
                  <a:pt x="1417553" y="1164269"/>
                  <a:pt x="1419657" y="1170807"/>
                  <a:pt x="1416712" y="1177949"/>
                </a:cubicBezTo>
                <a:cubicBezTo>
                  <a:pt x="1418323" y="1172099"/>
                  <a:pt x="1409073" y="1159635"/>
                  <a:pt x="1414119" y="1159027"/>
                </a:cubicBezTo>
                <a:close/>
                <a:moveTo>
                  <a:pt x="1398602" y="1152590"/>
                </a:moveTo>
                <a:cubicBezTo>
                  <a:pt x="1403517" y="1156665"/>
                  <a:pt x="1403365" y="1161234"/>
                  <a:pt x="1400755" y="1163766"/>
                </a:cubicBezTo>
                <a:cubicBezTo>
                  <a:pt x="1396415" y="1161342"/>
                  <a:pt x="1394937" y="1158355"/>
                  <a:pt x="1395013" y="1156071"/>
                </a:cubicBezTo>
                <a:cubicBezTo>
                  <a:pt x="1395089" y="1153787"/>
                  <a:pt x="1396722" y="1152202"/>
                  <a:pt x="1398602" y="1152590"/>
                </a:cubicBezTo>
                <a:close/>
                <a:moveTo>
                  <a:pt x="1415825" y="1144876"/>
                </a:moveTo>
                <a:cubicBezTo>
                  <a:pt x="1416470" y="1143681"/>
                  <a:pt x="1417744" y="1143583"/>
                  <a:pt x="1421543" y="1146732"/>
                </a:cubicBezTo>
                <a:cubicBezTo>
                  <a:pt x="1420260" y="1147977"/>
                  <a:pt x="1420260" y="1147977"/>
                  <a:pt x="1418980" y="1149221"/>
                </a:cubicBezTo>
                <a:cubicBezTo>
                  <a:pt x="1421509" y="1151320"/>
                  <a:pt x="1421509" y="1151320"/>
                  <a:pt x="1422792" y="1150076"/>
                </a:cubicBezTo>
                <a:cubicBezTo>
                  <a:pt x="1424059" y="1151126"/>
                  <a:pt x="1424610" y="1151727"/>
                  <a:pt x="1424728" y="1152114"/>
                </a:cubicBezTo>
                <a:cubicBezTo>
                  <a:pt x="1424845" y="1152499"/>
                  <a:pt x="1424525" y="1152665"/>
                  <a:pt x="1424046" y="1152845"/>
                </a:cubicBezTo>
                <a:cubicBezTo>
                  <a:pt x="1423091" y="1153205"/>
                  <a:pt x="1421494" y="1153614"/>
                  <a:pt x="1421479" y="1155906"/>
                </a:cubicBezTo>
                <a:cubicBezTo>
                  <a:pt x="1418947" y="1153807"/>
                  <a:pt x="1416415" y="1151706"/>
                  <a:pt x="1413883" y="1149608"/>
                </a:cubicBezTo>
                <a:cubicBezTo>
                  <a:pt x="1415166" y="1148365"/>
                  <a:pt x="1415180" y="1146072"/>
                  <a:pt x="1415825" y="1144876"/>
                </a:cubicBezTo>
                <a:close/>
                <a:moveTo>
                  <a:pt x="1541905" y="1141712"/>
                </a:moveTo>
                <a:cubicBezTo>
                  <a:pt x="1549277" y="1147826"/>
                  <a:pt x="1540495" y="1151922"/>
                  <a:pt x="1547866" y="1158036"/>
                </a:cubicBezTo>
                <a:cubicBezTo>
                  <a:pt x="1546603" y="1159263"/>
                  <a:pt x="1546675" y="1154771"/>
                  <a:pt x="1542953" y="1153962"/>
                </a:cubicBezTo>
                <a:cubicBezTo>
                  <a:pt x="1536627" y="1160098"/>
                  <a:pt x="1545335" y="1160491"/>
                  <a:pt x="1548986" y="1165793"/>
                </a:cubicBezTo>
                <a:cubicBezTo>
                  <a:pt x="1548950" y="1168038"/>
                  <a:pt x="1548616" y="1169469"/>
                  <a:pt x="1547974" y="1170644"/>
                </a:cubicBezTo>
                <a:cubicBezTo>
                  <a:pt x="1547333" y="1171820"/>
                  <a:pt x="1546384" y="1172739"/>
                  <a:pt x="1545119" y="1173967"/>
                </a:cubicBezTo>
                <a:cubicBezTo>
                  <a:pt x="1540203" y="1169893"/>
                  <a:pt x="1541469" y="1168665"/>
                  <a:pt x="1541543" y="1164172"/>
                </a:cubicBezTo>
                <a:cubicBezTo>
                  <a:pt x="1534170" y="1158060"/>
                  <a:pt x="1536480" y="1169081"/>
                  <a:pt x="1529109" y="1162968"/>
                </a:cubicBezTo>
                <a:cubicBezTo>
                  <a:pt x="1531675" y="1158267"/>
                  <a:pt x="1532977" y="1154793"/>
                  <a:pt x="1534585" y="1151575"/>
                </a:cubicBezTo>
                <a:cubicBezTo>
                  <a:pt x="1536194" y="1148356"/>
                  <a:pt x="1538111" y="1145394"/>
                  <a:pt x="1541905" y="1141712"/>
                </a:cubicBezTo>
                <a:close/>
                <a:moveTo>
                  <a:pt x="1913084" y="1095966"/>
                </a:moveTo>
                <a:cubicBezTo>
                  <a:pt x="1924476" y="1103137"/>
                  <a:pt x="1921948" y="1110145"/>
                  <a:pt x="1920686" y="1115925"/>
                </a:cubicBezTo>
                <a:cubicBezTo>
                  <a:pt x="1910557" y="1107528"/>
                  <a:pt x="1910556" y="1102975"/>
                  <a:pt x="1913084" y="1095966"/>
                </a:cubicBezTo>
                <a:close/>
                <a:moveTo>
                  <a:pt x="2066400" y="1095154"/>
                </a:moveTo>
                <a:cubicBezTo>
                  <a:pt x="2068110" y="1095103"/>
                  <a:pt x="2069954" y="1095458"/>
                  <a:pt x="2072335" y="1097434"/>
                </a:cubicBezTo>
                <a:cubicBezTo>
                  <a:pt x="2073796" y="1099232"/>
                  <a:pt x="2074215" y="1100166"/>
                  <a:pt x="2073998" y="1100645"/>
                </a:cubicBezTo>
                <a:cubicBezTo>
                  <a:pt x="2073778" y="1101125"/>
                  <a:pt x="2072924" y="1101151"/>
                  <a:pt x="2071840" y="1101132"/>
                </a:cubicBezTo>
                <a:cubicBezTo>
                  <a:pt x="2069668" y="1101093"/>
                  <a:pt x="2066576" y="1100878"/>
                  <a:pt x="2065811" y="1103763"/>
                </a:cubicBezTo>
                <a:cubicBezTo>
                  <a:pt x="2064734" y="1100522"/>
                  <a:pt x="2066038" y="1099256"/>
                  <a:pt x="2061274" y="1095304"/>
                </a:cubicBezTo>
                <a:cubicBezTo>
                  <a:pt x="2063117" y="1095659"/>
                  <a:pt x="2064692" y="1095203"/>
                  <a:pt x="2066400" y="1095154"/>
                </a:cubicBezTo>
                <a:close/>
                <a:moveTo>
                  <a:pt x="1467575" y="1072251"/>
                </a:moveTo>
                <a:cubicBezTo>
                  <a:pt x="1460089" y="1075334"/>
                  <a:pt x="1463703" y="1076006"/>
                  <a:pt x="1460863" y="1082942"/>
                </a:cubicBezTo>
                <a:cubicBezTo>
                  <a:pt x="1456735" y="1080677"/>
                  <a:pt x="1454604" y="1080653"/>
                  <a:pt x="1453022" y="1081665"/>
                </a:cubicBezTo>
                <a:lnTo>
                  <a:pt x="1449037" y="1085990"/>
                </a:lnTo>
                <a:lnTo>
                  <a:pt x="1450385" y="1092508"/>
                </a:lnTo>
                <a:cubicBezTo>
                  <a:pt x="1447922" y="1102622"/>
                  <a:pt x="1435078" y="1110907"/>
                  <a:pt x="1446156" y="1123535"/>
                </a:cubicBezTo>
                <a:cubicBezTo>
                  <a:pt x="1440454" y="1126839"/>
                  <a:pt x="1439422" y="1132296"/>
                  <a:pt x="1437460" y="1136981"/>
                </a:cubicBezTo>
                <a:cubicBezTo>
                  <a:pt x="1435499" y="1141665"/>
                  <a:pt x="1432610" y="1145582"/>
                  <a:pt x="1423196" y="1145809"/>
                </a:cubicBezTo>
                <a:cubicBezTo>
                  <a:pt x="1420084" y="1144377"/>
                  <a:pt x="1418846" y="1143352"/>
                  <a:pt x="1418855" y="1142785"/>
                </a:cubicBezTo>
                <a:cubicBezTo>
                  <a:pt x="1418865" y="1142220"/>
                  <a:pt x="1420123" y="1142112"/>
                  <a:pt x="1421998" y="1142519"/>
                </a:cubicBezTo>
                <a:cubicBezTo>
                  <a:pt x="1434830" y="1125619"/>
                  <a:pt x="1431461" y="1102171"/>
                  <a:pt x="1448120" y="1081558"/>
                </a:cubicBezTo>
                <a:lnTo>
                  <a:pt x="1448919" y="1085416"/>
                </a:lnTo>
                <a:lnTo>
                  <a:pt x="1452796" y="1075091"/>
                </a:lnTo>
                <a:cubicBezTo>
                  <a:pt x="1456344" y="1071648"/>
                  <a:pt x="1461637" y="1069650"/>
                  <a:pt x="1467575" y="1072251"/>
                </a:cubicBezTo>
                <a:close/>
                <a:moveTo>
                  <a:pt x="1666126" y="1065254"/>
                </a:moveTo>
                <a:cubicBezTo>
                  <a:pt x="1666736" y="1066913"/>
                  <a:pt x="1666244" y="1068234"/>
                  <a:pt x="1665160" y="1069427"/>
                </a:cubicBezTo>
                <a:cubicBezTo>
                  <a:pt x="1661911" y="1073000"/>
                  <a:pt x="1653343" y="1075407"/>
                  <a:pt x="1653249" y="1082250"/>
                </a:cubicBezTo>
                <a:cubicBezTo>
                  <a:pt x="1654591" y="1076444"/>
                  <a:pt x="1654332" y="1072195"/>
                  <a:pt x="1655477" y="1069394"/>
                </a:cubicBezTo>
                <a:cubicBezTo>
                  <a:pt x="1656622" y="1066597"/>
                  <a:pt x="1659168" y="1065251"/>
                  <a:pt x="1666126" y="1065254"/>
                </a:cubicBezTo>
                <a:close/>
                <a:moveTo>
                  <a:pt x="2225038" y="1064424"/>
                </a:moveTo>
                <a:lnTo>
                  <a:pt x="2221141" y="1071944"/>
                </a:lnTo>
                <a:lnTo>
                  <a:pt x="2228413" y="1068473"/>
                </a:lnTo>
                <a:lnTo>
                  <a:pt x="2225612" y="1065009"/>
                </a:lnTo>
                <a:close/>
                <a:moveTo>
                  <a:pt x="1423757" y="1052132"/>
                </a:moveTo>
                <a:cubicBezTo>
                  <a:pt x="1432261" y="1061484"/>
                  <a:pt x="1415739" y="1073111"/>
                  <a:pt x="1434137" y="1086065"/>
                </a:cubicBezTo>
                <a:cubicBezTo>
                  <a:pt x="1430301" y="1089788"/>
                  <a:pt x="1430187" y="1094299"/>
                  <a:pt x="1427629" y="1096782"/>
                </a:cubicBezTo>
                <a:cubicBezTo>
                  <a:pt x="1420177" y="1095210"/>
                  <a:pt x="1425296" y="1090244"/>
                  <a:pt x="1424128" y="1086974"/>
                </a:cubicBezTo>
                <a:cubicBezTo>
                  <a:pt x="1414234" y="1083375"/>
                  <a:pt x="1417504" y="1102203"/>
                  <a:pt x="1408774" y="1101871"/>
                </a:cubicBezTo>
                <a:cubicBezTo>
                  <a:pt x="1437183" y="1113915"/>
                  <a:pt x="1399706" y="1115072"/>
                  <a:pt x="1414264" y="1131750"/>
                </a:cubicBezTo>
                <a:cubicBezTo>
                  <a:pt x="1405649" y="1126906"/>
                  <a:pt x="1408209" y="1124424"/>
                  <a:pt x="1403203" y="1124878"/>
                </a:cubicBezTo>
                <a:cubicBezTo>
                  <a:pt x="1406815" y="1130175"/>
                  <a:pt x="1396692" y="1135595"/>
                  <a:pt x="1405309" y="1140439"/>
                </a:cubicBezTo>
                <a:cubicBezTo>
                  <a:pt x="1404029" y="1141678"/>
                  <a:pt x="1399137" y="1137623"/>
                  <a:pt x="1395412" y="1136837"/>
                </a:cubicBezTo>
                <a:cubicBezTo>
                  <a:pt x="1394020" y="1142589"/>
                  <a:pt x="1402635" y="1147432"/>
                  <a:pt x="1406246" y="1152728"/>
                </a:cubicBezTo>
                <a:cubicBezTo>
                  <a:pt x="1399964" y="1154425"/>
                  <a:pt x="1389243" y="1134023"/>
                  <a:pt x="1387622" y="1148795"/>
                </a:cubicBezTo>
                <a:cubicBezTo>
                  <a:pt x="1382730" y="1144740"/>
                  <a:pt x="1384010" y="1143497"/>
                  <a:pt x="1379117" y="1139442"/>
                </a:cubicBezTo>
                <a:cubicBezTo>
                  <a:pt x="1397258" y="1113042"/>
                  <a:pt x="1407950" y="1085070"/>
                  <a:pt x="1423757" y="1052132"/>
                </a:cubicBezTo>
                <a:close/>
                <a:moveTo>
                  <a:pt x="1435872" y="1025908"/>
                </a:moveTo>
                <a:cubicBezTo>
                  <a:pt x="1441427" y="1029360"/>
                  <a:pt x="1443138" y="1036544"/>
                  <a:pt x="1441456" y="1041492"/>
                </a:cubicBezTo>
                <a:cubicBezTo>
                  <a:pt x="1439774" y="1046440"/>
                  <a:pt x="1434701" y="1049153"/>
                  <a:pt x="1426688" y="1043661"/>
                </a:cubicBezTo>
                <a:cubicBezTo>
                  <a:pt x="1435554" y="1039481"/>
                  <a:pt x="1431921" y="1034162"/>
                  <a:pt x="1435872" y="1025908"/>
                </a:cubicBezTo>
                <a:close/>
                <a:moveTo>
                  <a:pt x="2206389" y="992254"/>
                </a:moveTo>
                <a:cubicBezTo>
                  <a:pt x="2209634" y="991594"/>
                  <a:pt x="2216063" y="997790"/>
                  <a:pt x="2217024" y="996858"/>
                </a:cubicBezTo>
                <a:cubicBezTo>
                  <a:pt x="2218547" y="998697"/>
                  <a:pt x="2218835" y="999799"/>
                  <a:pt x="2218331" y="1000356"/>
                </a:cubicBezTo>
                <a:cubicBezTo>
                  <a:pt x="2217830" y="1000912"/>
                  <a:pt x="2216538" y="1000922"/>
                  <a:pt x="2214902" y="1000576"/>
                </a:cubicBezTo>
                <a:cubicBezTo>
                  <a:pt x="2211629" y="999880"/>
                  <a:pt x="2206983" y="997755"/>
                  <a:pt x="2204526" y="995718"/>
                </a:cubicBezTo>
                <a:cubicBezTo>
                  <a:pt x="2204579" y="993456"/>
                  <a:pt x="2205306" y="992475"/>
                  <a:pt x="2206389" y="992254"/>
                </a:cubicBezTo>
                <a:close/>
                <a:moveTo>
                  <a:pt x="1506978" y="970190"/>
                </a:moveTo>
                <a:cubicBezTo>
                  <a:pt x="1500707" y="971850"/>
                  <a:pt x="1499435" y="973084"/>
                  <a:pt x="1499267" y="982092"/>
                </a:cubicBezTo>
                <a:cubicBezTo>
                  <a:pt x="1494350" y="978017"/>
                  <a:pt x="1491808" y="980484"/>
                  <a:pt x="1490538" y="981715"/>
                </a:cubicBezTo>
                <a:cubicBezTo>
                  <a:pt x="1489987" y="977828"/>
                  <a:pt x="1491936" y="973728"/>
                  <a:pt x="1495104" y="971208"/>
                </a:cubicBezTo>
                <a:cubicBezTo>
                  <a:pt x="1498271" y="968689"/>
                  <a:pt x="1502656" y="967750"/>
                  <a:pt x="1506978" y="970190"/>
                </a:cubicBezTo>
                <a:close/>
                <a:moveTo>
                  <a:pt x="1496738" y="940734"/>
                </a:moveTo>
                <a:cubicBezTo>
                  <a:pt x="1501228" y="962905"/>
                  <a:pt x="1478263" y="980763"/>
                  <a:pt x="1472924" y="994785"/>
                </a:cubicBezTo>
                <a:cubicBezTo>
                  <a:pt x="1473726" y="1000639"/>
                  <a:pt x="1482942" y="1008280"/>
                  <a:pt x="1481686" y="1011778"/>
                </a:cubicBezTo>
                <a:cubicBezTo>
                  <a:pt x="1481268" y="1012945"/>
                  <a:pt x="1479686" y="1013650"/>
                  <a:pt x="1476239" y="1013677"/>
                </a:cubicBezTo>
                <a:cubicBezTo>
                  <a:pt x="1471326" y="1009602"/>
                  <a:pt x="1475063" y="1010395"/>
                  <a:pt x="1475063" y="1010395"/>
                </a:cubicBezTo>
                <a:cubicBezTo>
                  <a:pt x="1477734" y="1003384"/>
                  <a:pt x="1459038" y="999414"/>
                  <a:pt x="1455300" y="998620"/>
                </a:cubicBezTo>
                <a:cubicBezTo>
                  <a:pt x="1480402" y="996373"/>
                  <a:pt x="1477618" y="954859"/>
                  <a:pt x="1496738" y="940734"/>
                </a:cubicBezTo>
                <a:close/>
                <a:moveTo>
                  <a:pt x="1518217" y="937579"/>
                </a:moveTo>
                <a:cubicBezTo>
                  <a:pt x="1523132" y="941655"/>
                  <a:pt x="1522978" y="946226"/>
                  <a:pt x="1520369" y="948756"/>
                </a:cubicBezTo>
                <a:cubicBezTo>
                  <a:pt x="1516029" y="946333"/>
                  <a:pt x="1514551" y="943346"/>
                  <a:pt x="1514628" y="941062"/>
                </a:cubicBezTo>
                <a:cubicBezTo>
                  <a:pt x="1514705" y="938777"/>
                  <a:pt x="1516336" y="937194"/>
                  <a:pt x="1518217" y="937579"/>
                </a:cubicBezTo>
                <a:close/>
                <a:moveTo>
                  <a:pt x="2819479" y="936989"/>
                </a:moveTo>
                <a:lnTo>
                  <a:pt x="2812716" y="958172"/>
                </a:lnTo>
                <a:lnTo>
                  <a:pt x="2812980" y="958153"/>
                </a:lnTo>
                <a:lnTo>
                  <a:pt x="2822769" y="947490"/>
                </a:lnTo>
                <a:lnTo>
                  <a:pt x="2823310" y="944894"/>
                </a:lnTo>
                <a:lnTo>
                  <a:pt x="2825327" y="944775"/>
                </a:lnTo>
                <a:lnTo>
                  <a:pt x="2826573" y="942571"/>
                </a:lnTo>
                <a:cubicBezTo>
                  <a:pt x="2824859" y="941533"/>
                  <a:pt x="2824003" y="941014"/>
                  <a:pt x="2822984" y="940195"/>
                </a:cubicBezTo>
                <a:close/>
                <a:moveTo>
                  <a:pt x="2431339" y="923431"/>
                </a:moveTo>
                <a:lnTo>
                  <a:pt x="2428792" y="928623"/>
                </a:lnTo>
                <a:cubicBezTo>
                  <a:pt x="2428475" y="931175"/>
                  <a:pt x="2429050" y="934022"/>
                  <a:pt x="2430779" y="937211"/>
                </a:cubicBezTo>
                <a:cubicBezTo>
                  <a:pt x="2419811" y="933366"/>
                  <a:pt x="2394545" y="940002"/>
                  <a:pt x="2405617" y="960405"/>
                </a:cubicBezTo>
                <a:cubicBezTo>
                  <a:pt x="2389551" y="961488"/>
                  <a:pt x="2372011" y="973155"/>
                  <a:pt x="2359206" y="989967"/>
                </a:cubicBezTo>
                <a:cubicBezTo>
                  <a:pt x="2346401" y="1006779"/>
                  <a:pt x="2338332" y="1028736"/>
                  <a:pt x="2341206" y="1050397"/>
                </a:cubicBezTo>
                <a:cubicBezTo>
                  <a:pt x="2336387" y="1045611"/>
                  <a:pt x="2332288" y="1046240"/>
                  <a:pt x="2327520" y="1049731"/>
                </a:cubicBezTo>
                <a:cubicBezTo>
                  <a:pt x="2332338" y="1054519"/>
                  <a:pt x="2336387" y="1045611"/>
                  <a:pt x="2339873" y="1056125"/>
                </a:cubicBezTo>
                <a:cubicBezTo>
                  <a:pt x="2315376" y="1076458"/>
                  <a:pt x="2301288" y="1120056"/>
                  <a:pt x="2275407" y="1137838"/>
                </a:cubicBezTo>
                <a:lnTo>
                  <a:pt x="2274910" y="1137249"/>
                </a:lnTo>
                <a:lnTo>
                  <a:pt x="2280143" y="1144872"/>
                </a:lnTo>
                <a:cubicBezTo>
                  <a:pt x="2271994" y="1154408"/>
                  <a:pt x="2267448" y="1165466"/>
                  <a:pt x="2264701" y="1177283"/>
                </a:cubicBezTo>
                <a:lnTo>
                  <a:pt x="2261498" y="1202824"/>
                </a:lnTo>
                <a:lnTo>
                  <a:pt x="2298698" y="1188124"/>
                </a:lnTo>
                <a:lnTo>
                  <a:pt x="2297392" y="1184158"/>
                </a:lnTo>
                <a:lnTo>
                  <a:pt x="2310520" y="1178969"/>
                </a:lnTo>
                <a:lnTo>
                  <a:pt x="2309854" y="1176759"/>
                </a:lnTo>
                <a:lnTo>
                  <a:pt x="2312565" y="1178161"/>
                </a:lnTo>
                <a:lnTo>
                  <a:pt x="2314521" y="1177388"/>
                </a:lnTo>
                <a:lnTo>
                  <a:pt x="2314538" y="1175514"/>
                </a:lnTo>
                <a:lnTo>
                  <a:pt x="2315589" y="1173732"/>
                </a:lnTo>
                <a:lnTo>
                  <a:pt x="2314395" y="1174034"/>
                </a:lnTo>
                <a:cubicBezTo>
                  <a:pt x="2309589" y="1160887"/>
                  <a:pt x="2319982" y="1137445"/>
                  <a:pt x="2322741" y="1121412"/>
                </a:cubicBezTo>
                <a:cubicBezTo>
                  <a:pt x="2332640" y="1129620"/>
                  <a:pt x="2332498" y="1138662"/>
                  <a:pt x="2323729" y="1138264"/>
                </a:cubicBezTo>
                <a:lnTo>
                  <a:pt x="2328625" y="1151653"/>
                </a:lnTo>
                <a:lnTo>
                  <a:pt x="2336955" y="1137544"/>
                </a:lnTo>
                <a:cubicBezTo>
                  <a:pt x="2343617" y="1122711"/>
                  <a:pt x="2350021" y="1107916"/>
                  <a:pt x="2357837" y="1099810"/>
                </a:cubicBezTo>
                <a:cubicBezTo>
                  <a:pt x="2357118" y="1094394"/>
                  <a:pt x="2356399" y="1088979"/>
                  <a:pt x="2357065" y="1086115"/>
                </a:cubicBezTo>
                <a:cubicBezTo>
                  <a:pt x="2361832" y="1082622"/>
                  <a:pt x="2365933" y="1081993"/>
                  <a:pt x="2372085" y="1081052"/>
                </a:cubicBezTo>
                <a:cubicBezTo>
                  <a:pt x="2372032" y="1072772"/>
                  <a:pt x="2372646" y="1061628"/>
                  <a:pt x="2385610" y="1056877"/>
                </a:cubicBezTo>
                <a:cubicBezTo>
                  <a:pt x="2388711" y="1060545"/>
                  <a:pt x="2390096" y="1063094"/>
                  <a:pt x="2391902" y="1064890"/>
                </a:cubicBezTo>
                <a:lnTo>
                  <a:pt x="2398553" y="1067511"/>
                </a:lnTo>
                <a:lnTo>
                  <a:pt x="2399577" y="1066117"/>
                </a:lnTo>
                <a:lnTo>
                  <a:pt x="2396143" y="1059405"/>
                </a:lnTo>
                <a:cubicBezTo>
                  <a:pt x="2392964" y="1057130"/>
                  <a:pt x="2389018" y="1054971"/>
                  <a:pt x="2386943" y="1051147"/>
                </a:cubicBezTo>
                <a:cubicBezTo>
                  <a:pt x="2387555" y="1040002"/>
                  <a:pt x="2401292" y="1048947"/>
                  <a:pt x="2407443" y="1048004"/>
                </a:cubicBezTo>
                <a:cubicBezTo>
                  <a:pt x="2389553" y="1031409"/>
                  <a:pt x="2391498" y="1014535"/>
                  <a:pt x="2416153" y="1019044"/>
                </a:cubicBezTo>
                <a:cubicBezTo>
                  <a:pt x="2419560" y="1017140"/>
                  <a:pt x="2418509" y="1013157"/>
                  <a:pt x="2417629" y="1009494"/>
                </a:cubicBezTo>
                <a:lnTo>
                  <a:pt x="2419785" y="1002956"/>
                </a:lnTo>
                <a:lnTo>
                  <a:pt x="2419914" y="1001655"/>
                </a:lnTo>
                <a:lnTo>
                  <a:pt x="2411893" y="994831"/>
                </a:lnTo>
                <a:cubicBezTo>
                  <a:pt x="2413227" y="989103"/>
                  <a:pt x="2422810" y="990395"/>
                  <a:pt x="2415224" y="980508"/>
                </a:cubicBezTo>
                <a:lnTo>
                  <a:pt x="2423559" y="977206"/>
                </a:lnTo>
                <a:lnTo>
                  <a:pt x="2431704" y="955806"/>
                </a:lnTo>
                <a:close/>
                <a:moveTo>
                  <a:pt x="2837655" y="922325"/>
                </a:moveTo>
                <a:lnTo>
                  <a:pt x="2823349" y="924877"/>
                </a:lnTo>
                <a:lnTo>
                  <a:pt x="2819626" y="936532"/>
                </a:lnTo>
                <a:lnTo>
                  <a:pt x="2827390" y="939845"/>
                </a:lnTo>
                <a:cubicBezTo>
                  <a:pt x="2829510" y="939518"/>
                  <a:pt x="2826902" y="934714"/>
                  <a:pt x="2831146" y="934065"/>
                </a:cubicBezTo>
                <a:lnTo>
                  <a:pt x="2831754" y="938846"/>
                </a:lnTo>
                <a:close/>
                <a:moveTo>
                  <a:pt x="2014464" y="900176"/>
                </a:moveTo>
                <a:cubicBezTo>
                  <a:pt x="2013604" y="911140"/>
                  <a:pt x="2015912" y="924728"/>
                  <a:pt x="2012697" y="934148"/>
                </a:cubicBezTo>
                <a:cubicBezTo>
                  <a:pt x="2011624" y="937289"/>
                  <a:pt x="2009939" y="939965"/>
                  <a:pt x="2007321" y="941929"/>
                </a:cubicBezTo>
                <a:cubicBezTo>
                  <a:pt x="2003826" y="944543"/>
                  <a:pt x="1998668" y="945888"/>
                  <a:pt x="1991087" y="945366"/>
                </a:cubicBezTo>
                <a:cubicBezTo>
                  <a:pt x="1991331" y="927120"/>
                  <a:pt x="2000366" y="913855"/>
                  <a:pt x="2011838" y="907226"/>
                </a:cubicBezTo>
                <a:cubicBezTo>
                  <a:pt x="2009336" y="905151"/>
                  <a:pt x="2009275" y="909711"/>
                  <a:pt x="2004270" y="905563"/>
                </a:cubicBezTo>
                <a:cubicBezTo>
                  <a:pt x="2003981" y="903593"/>
                  <a:pt x="2004389" y="902633"/>
                  <a:pt x="2005185" y="902213"/>
                </a:cubicBezTo>
                <a:cubicBezTo>
                  <a:pt x="2007574" y="900950"/>
                  <a:pt x="2013457" y="904530"/>
                  <a:pt x="2014464" y="900176"/>
                </a:cubicBezTo>
                <a:close/>
                <a:moveTo>
                  <a:pt x="2051085" y="896161"/>
                </a:moveTo>
                <a:cubicBezTo>
                  <a:pt x="2061961" y="916560"/>
                  <a:pt x="2039409" y="925176"/>
                  <a:pt x="2035325" y="946826"/>
                </a:cubicBezTo>
                <a:cubicBezTo>
                  <a:pt x="2028170" y="927236"/>
                  <a:pt x="2045806" y="914549"/>
                  <a:pt x="2051085" y="896161"/>
                </a:cubicBezTo>
                <a:close/>
                <a:moveTo>
                  <a:pt x="1927243" y="887676"/>
                </a:moveTo>
                <a:cubicBezTo>
                  <a:pt x="1929729" y="885264"/>
                  <a:pt x="1934644" y="889340"/>
                  <a:pt x="1939558" y="893416"/>
                </a:cubicBezTo>
                <a:cubicBezTo>
                  <a:pt x="1938314" y="894621"/>
                  <a:pt x="1930915" y="892958"/>
                  <a:pt x="1935831" y="897032"/>
                </a:cubicBezTo>
                <a:cubicBezTo>
                  <a:pt x="1934284" y="897429"/>
                  <a:pt x="1933127" y="897167"/>
                  <a:pt x="1932224" y="896523"/>
                </a:cubicBezTo>
                <a:cubicBezTo>
                  <a:pt x="1929515" y="894592"/>
                  <a:pt x="1929087" y="889205"/>
                  <a:pt x="1927243" y="887676"/>
                </a:cubicBezTo>
                <a:close/>
                <a:moveTo>
                  <a:pt x="2887166" y="887048"/>
                </a:moveTo>
                <a:lnTo>
                  <a:pt x="2865782" y="902315"/>
                </a:lnTo>
                <a:lnTo>
                  <a:pt x="2864357" y="903982"/>
                </a:lnTo>
                <a:lnTo>
                  <a:pt x="2862413" y="907544"/>
                </a:lnTo>
                <a:lnTo>
                  <a:pt x="2866903" y="908502"/>
                </a:lnTo>
                <a:lnTo>
                  <a:pt x="2856919" y="917608"/>
                </a:lnTo>
                <a:lnTo>
                  <a:pt x="2854893" y="921318"/>
                </a:lnTo>
                <a:lnTo>
                  <a:pt x="2857955" y="925934"/>
                </a:lnTo>
                <a:lnTo>
                  <a:pt x="2877324" y="914611"/>
                </a:lnTo>
                <a:lnTo>
                  <a:pt x="2882533" y="898088"/>
                </a:lnTo>
                <a:close/>
                <a:moveTo>
                  <a:pt x="2335448" y="873778"/>
                </a:moveTo>
                <a:lnTo>
                  <a:pt x="2325322" y="883745"/>
                </a:lnTo>
                <a:cubicBezTo>
                  <a:pt x="2312412" y="901886"/>
                  <a:pt x="2303223" y="928276"/>
                  <a:pt x="2282360" y="938531"/>
                </a:cubicBezTo>
                <a:cubicBezTo>
                  <a:pt x="2280997" y="944290"/>
                  <a:pt x="2282190" y="947573"/>
                  <a:pt x="2282104" y="952093"/>
                </a:cubicBezTo>
                <a:cubicBezTo>
                  <a:pt x="2268768" y="961702"/>
                  <a:pt x="2260817" y="975450"/>
                  <a:pt x="2254524" y="991100"/>
                </a:cubicBezTo>
                <a:lnTo>
                  <a:pt x="2243220" y="1023441"/>
                </a:lnTo>
                <a:lnTo>
                  <a:pt x="2243124" y="1023468"/>
                </a:lnTo>
                <a:lnTo>
                  <a:pt x="2243185" y="1023539"/>
                </a:lnTo>
                <a:lnTo>
                  <a:pt x="2236902" y="1041509"/>
                </a:lnTo>
                <a:lnTo>
                  <a:pt x="2230154" y="1054540"/>
                </a:lnTo>
                <a:lnTo>
                  <a:pt x="2232544" y="1054062"/>
                </a:lnTo>
                <a:lnTo>
                  <a:pt x="2235791" y="1056066"/>
                </a:lnTo>
                <a:lnTo>
                  <a:pt x="2239404" y="1049420"/>
                </a:lnTo>
                <a:cubicBezTo>
                  <a:pt x="2241963" y="1042553"/>
                  <a:pt x="2244484" y="1035692"/>
                  <a:pt x="2249325" y="1030805"/>
                </a:cubicBezTo>
                <a:lnTo>
                  <a:pt x="2243185" y="1023539"/>
                </a:lnTo>
                <a:lnTo>
                  <a:pt x="2243220" y="1023441"/>
                </a:lnTo>
                <a:lnTo>
                  <a:pt x="2253558" y="1020315"/>
                </a:lnTo>
                <a:lnTo>
                  <a:pt x="2257619" y="1013673"/>
                </a:lnTo>
                <a:lnTo>
                  <a:pt x="2252738" y="1014231"/>
                </a:lnTo>
                <a:cubicBezTo>
                  <a:pt x="2247201" y="1004030"/>
                  <a:pt x="2260885" y="1004695"/>
                  <a:pt x="2264269" y="998650"/>
                </a:cubicBezTo>
                <a:lnTo>
                  <a:pt x="2265849" y="1000221"/>
                </a:lnTo>
                <a:lnTo>
                  <a:pt x="2268242" y="996308"/>
                </a:lnTo>
                <a:cubicBezTo>
                  <a:pt x="2271876" y="986556"/>
                  <a:pt x="2273607" y="976319"/>
                  <a:pt x="2271510" y="969389"/>
                </a:cubicBezTo>
                <a:cubicBezTo>
                  <a:pt x="2299568" y="944368"/>
                  <a:pt x="2310269" y="912683"/>
                  <a:pt x="2328198" y="883389"/>
                </a:cubicBezTo>
                <a:close/>
                <a:moveTo>
                  <a:pt x="4737439" y="867565"/>
                </a:moveTo>
                <a:lnTo>
                  <a:pt x="4727837" y="868546"/>
                </a:lnTo>
                <a:cubicBezTo>
                  <a:pt x="4723502" y="870626"/>
                  <a:pt x="4718582" y="875606"/>
                  <a:pt x="4714248" y="877686"/>
                </a:cubicBezTo>
                <a:lnTo>
                  <a:pt x="4710428" y="877464"/>
                </a:lnTo>
                <a:lnTo>
                  <a:pt x="4717155" y="879536"/>
                </a:lnTo>
                <a:lnTo>
                  <a:pt x="4727696" y="882683"/>
                </a:lnTo>
                <a:lnTo>
                  <a:pt x="4734910" y="881812"/>
                </a:lnTo>
                <a:cubicBezTo>
                  <a:pt x="4747099" y="879553"/>
                  <a:pt x="4759362" y="876928"/>
                  <a:pt x="4772171" y="881234"/>
                </a:cubicBezTo>
                <a:lnTo>
                  <a:pt x="4788080" y="879833"/>
                </a:lnTo>
                <a:lnTo>
                  <a:pt x="4777851" y="877085"/>
                </a:lnTo>
                <a:cubicBezTo>
                  <a:pt x="4765590" y="873522"/>
                  <a:pt x="4753370" y="870062"/>
                  <a:pt x="4741212" y="867790"/>
                </a:cubicBezTo>
                <a:close/>
                <a:moveTo>
                  <a:pt x="2018965" y="864616"/>
                </a:moveTo>
                <a:cubicBezTo>
                  <a:pt x="2022806" y="870077"/>
                  <a:pt x="2030465" y="876428"/>
                  <a:pt x="2032973" y="869403"/>
                </a:cubicBezTo>
                <a:cubicBezTo>
                  <a:pt x="2034569" y="871297"/>
                  <a:pt x="2034975" y="872627"/>
                  <a:pt x="2034702" y="873612"/>
                </a:cubicBezTo>
                <a:cubicBezTo>
                  <a:pt x="2034428" y="874595"/>
                  <a:pt x="2033478" y="875227"/>
                  <a:pt x="2032368" y="875731"/>
                </a:cubicBezTo>
                <a:cubicBezTo>
                  <a:pt x="2030149" y="876736"/>
                  <a:pt x="2027291" y="877212"/>
                  <a:pt x="2027934" y="878882"/>
                </a:cubicBezTo>
                <a:cubicBezTo>
                  <a:pt x="2025382" y="876767"/>
                  <a:pt x="2020275" y="872531"/>
                  <a:pt x="2019012" y="873759"/>
                </a:cubicBezTo>
                <a:cubicBezTo>
                  <a:pt x="2016458" y="871643"/>
                  <a:pt x="2015814" y="869969"/>
                  <a:pt x="2016124" y="868520"/>
                </a:cubicBezTo>
                <a:cubicBezTo>
                  <a:pt x="2016434" y="867071"/>
                  <a:pt x="2017701" y="865843"/>
                  <a:pt x="2018965" y="864616"/>
                </a:cubicBezTo>
                <a:close/>
                <a:moveTo>
                  <a:pt x="2907350" y="860854"/>
                </a:moveTo>
                <a:lnTo>
                  <a:pt x="2904317" y="870048"/>
                </a:lnTo>
                <a:lnTo>
                  <a:pt x="2913362" y="865389"/>
                </a:lnTo>
                <a:close/>
                <a:moveTo>
                  <a:pt x="1842903" y="858556"/>
                </a:moveTo>
                <a:cubicBezTo>
                  <a:pt x="1850275" y="864670"/>
                  <a:pt x="1845150" y="869640"/>
                  <a:pt x="1843763" y="875409"/>
                </a:cubicBezTo>
                <a:cubicBezTo>
                  <a:pt x="1835108" y="870541"/>
                  <a:pt x="1841515" y="864322"/>
                  <a:pt x="1842903" y="858556"/>
                </a:cubicBezTo>
                <a:close/>
                <a:moveTo>
                  <a:pt x="1587189" y="857241"/>
                </a:moveTo>
                <a:cubicBezTo>
                  <a:pt x="1579703" y="860323"/>
                  <a:pt x="1583317" y="860997"/>
                  <a:pt x="1580479" y="867933"/>
                </a:cubicBezTo>
                <a:cubicBezTo>
                  <a:pt x="1572216" y="863404"/>
                  <a:pt x="1571959" y="867835"/>
                  <a:pt x="1568088" y="871592"/>
                </a:cubicBezTo>
                <a:cubicBezTo>
                  <a:pt x="1567055" y="868413"/>
                  <a:pt x="1568861" y="863525"/>
                  <a:pt x="1572411" y="860082"/>
                </a:cubicBezTo>
                <a:cubicBezTo>
                  <a:pt x="1575959" y="856639"/>
                  <a:pt x="1581252" y="854640"/>
                  <a:pt x="1587189" y="857241"/>
                </a:cubicBezTo>
                <a:close/>
                <a:moveTo>
                  <a:pt x="2347397" y="852685"/>
                </a:moveTo>
                <a:lnTo>
                  <a:pt x="2347883" y="857298"/>
                </a:lnTo>
                <a:lnTo>
                  <a:pt x="2349449" y="855223"/>
                </a:lnTo>
                <a:close/>
                <a:moveTo>
                  <a:pt x="1939809" y="850960"/>
                </a:moveTo>
                <a:cubicBezTo>
                  <a:pt x="1940992" y="850298"/>
                  <a:pt x="1942766" y="850511"/>
                  <a:pt x="1945534" y="852246"/>
                </a:cubicBezTo>
                <a:cubicBezTo>
                  <a:pt x="1943019" y="859107"/>
                  <a:pt x="1941746" y="864762"/>
                  <a:pt x="1945419" y="870042"/>
                </a:cubicBezTo>
                <a:cubicBezTo>
                  <a:pt x="1944177" y="871251"/>
                  <a:pt x="1939261" y="867175"/>
                  <a:pt x="1934348" y="863100"/>
                </a:cubicBezTo>
                <a:cubicBezTo>
                  <a:pt x="1938056" y="862818"/>
                  <a:pt x="1936265" y="852948"/>
                  <a:pt x="1939809" y="850960"/>
                </a:cubicBezTo>
                <a:close/>
                <a:moveTo>
                  <a:pt x="1887088" y="835157"/>
                </a:moveTo>
                <a:cubicBezTo>
                  <a:pt x="1889671" y="837014"/>
                  <a:pt x="1892703" y="839529"/>
                  <a:pt x="1895814" y="838694"/>
                </a:cubicBezTo>
                <a:cubicBezTo>
                  <a:pt x="1899399" y="843944"/>
                  <a:pt x="1882003" y="847727"/>
                  <a:pt x="1888014" y="854989"/>
                </a:cubicBezTo>
                <a:cubicBezTo>
                  <a:pt x="1884903" y="855824"/>
                  <a:pt x="1882426" y="856046"/>
                  <a:pt x="1879974" y="855151"/>
                </a:cubicBezTo>
                <a:cubicBezTo>
                  <a:pt x="1877524" y="854256"/>
                  <a:pt x="1875098" y="852245"/>
                  <a:pt x="1872090" y="848614"/>
                </a:cubicBezTo>
                <a:cubicBezTo>
                  <a:pt x="1871511" y="846996"/>
                  <a:pt x="1871853" y="845571"/>
                  <a:pt x="1872658" y="844247"/>
                </a:cubicBezTo>
                <a:cubicBezTo>
                  <a:pt x="1873462" y="842921"/>
                  <a:pt x="1874726" y="841695"/>
                  <a:pt x="1875989" y="840467"/>
                </a:cubicBezTo>
                <a:cubicBezTo>
                  <a:pt x="1882003" y="847727"/>
                  <a:pt x="1889592" y="840363"/>
                  <a:pt x="1881051" y="835559"/>
                </a:cubicBezTo>
                <a:cubicBezTo>
                  <a:pt x="1882369" y="832098"/>
                  <a:pt x="1884504" y="833299"/>
                  <a:pt x="1887088" y="835157"/>
                </a:cubicBezTo>
                <a:close/>
                <a:moveTo>
                  <a:pt x="2447134" y="834721"/>
                </a:moveTo>
                <a:cubicBezTo>
                  <a:pt x="2449543" y="837115"/>
                  <a:pt x="2451759" y="836086"/>
                  <a:pt x="2453812" y="835771"/>
                </a:cubicBezTo>
                <a:lnTo>
                  <a:pt x="2455414" y="837281"/>
                </a:lnTo>
                <a:lnTo>
                  <a:pt x="2455839" y="835145"/>
                </a:lnTo>
                <a:close/>
                <a:moveTo>
                  <a:pt x="5304029" y="832243"/>
                </a:moveTo>
                <a:lnTo>
                  <a:pt x="5304026" y="832325"/>
                </a:lnTo>
                <a:lnTo>
                  <a:pt x="5304067" y="832264"/>
                </a:lnTo>
                <a:close/>
                <a:moveTo>
                  <a:pt x="5255174" y="832187"/>
                </a:moveTo>
                <a:cubicBezTo>
                  <a:pt x="5257150" y="841695"/>
                  <a:pt x="5247097" y="833452"/>
                  <a:pt x="5241587" y="841329"/>
                </a:cubicBezTo>
                <a:cubicBezTo>
                  <a:pt x="5240010" y="839472"/>
                  <a:pt x="5238433" y="837615"/>
                  <a:pt x="5234689" y="836799"/>
                </a:cubicBezTo>
                <a:cubicBezTo>
                  <a:pt x="5198051" y="843945"/>
                  <a:pt x="5159628" y="831030"/>
                  <a:pt x="5120237" y="842113"/>
                </a:cubicBezTo>
                <a:cubicBezTo>
                  <a:pt x="5106439" y="833053"/>
                  <a:pt x="5083600" y="849257"/>
                  <a:pt x="5073148" y="833362"/>
                </a:cubicBezTo>
                <a:cubicBezTo>
                  <a:pt x="5063895" y="840424"/>
                  <a:pt x="5051675" y="833221"/>
                  <a:pt x="5041833" y="843179"/>
                </a:cubicBezTo>
                <a:cubicBezTo>
                  <a:pt x="5029961" y="839078"/>
                  <a:pt x="5019372" y="838284"/>
                  <a:pt x="5009491" y="839109"/>
                </a:cubicBezTo>
                <a:lnTo>
                  <a:pt x="4993532" y="842319"/>
                </a:lnTo>
                <a:lnTo>
                  <a:pt x="4998830" y="847448"/>
                </a:lnTo>
                <a:cubicBezTo>
                  <a:pt x="5004780" y="850321"/>
                  <a:pt x="5011778" y="851478"/>
                  <a:pt x="5017989" y="849608"/>
                </a:cubicBezTo>
                <a:cubicBezTo>
                  <a:pt x="5019334" y="852935"/>
                  <a:pt x="5020675" y="856262"/>
                  <a:pt x="5025126" y="858654"/>
                </a:cubicBezTo>
                <a:lnTo>
                  <a:pt x="4976717" y="845663"/>
                </a:lnTo>
                <a:lnTo>
                  <a:pt x="4954130" y="850020"/>
                </a:lnTo>
                <a:cubicBezTo>
                  <a:pt x="4944791" y="850585"/>
                  <a:pt x="4935014" y="849400"/>
                  <a:pt x="4924226" y="844779"/>
                </a:cubicBezTo>
                <a:cubicBezTo>
                  <a:pt x="4899809" y="859126"/>
                  <a:pt x="4878525" y="848436"/>
                  <a:pt x="4854697" y="859884"/>
                </a:cubicBezTo>
                <a:cubicBezTo>
                  <a:pt x="4833517" y="858295"/>
                  <a:pt x="4812687" y="859805"/>
                  <a:pt x="4791709" y="862041"/>
                </a:cubicBezTo>
                <a:lnTo>
                  <a:pt x="4754165" y="865862"/>
                </a:lnTo>
                <a:lnTo>
                  <a:pt x="4803340" y="876636"/>
                </a:lnTo>
                <a:lnTo>
                  <a:pt x="4808164" y="878067"/>
                </a:lnTo>
                <a:lnTo>
                  <a:pt x="4897058" y="870253"/>
                </a:lnTo>
                <a:cubicBezTo>
                  <a:pt x="4939509" y="868156"/>
                  <a:pt x="4982355" y="866525"/>
                  <a:pt x="5024312" y="862055"/>
                </a:cubicBezTo>
                <a:cubicBezTo>
                  <a:pt x="5032788" y="868441"/>
                  <a:pt x="5039877" y="862421"/>
                  <a:pt x="5048352" y="868806"/>
                </a:cubicBezTo>
                <a:cubicBezTo>
                  <a:pt x="5056026" y="859889"/>
                  <a:pt x="5067068" y="872886"/>
                  <a:pt x="5075334" y="861071"/>
                </a:cubicBezTo>
                <a:cubicBezTo>
                  <a:pt x="5121245" y="875616"/>
                  <a:pt x="5165559" y="859556"/>
                  <a:pt x="5211469" y="874100"/>
                </a:cubicBezTo>
                <a:cubicBezTo>
                  <a:pt x="5222793" y="871274"/>
                  <a:pt x="5234713" y="872736"/>
                  <a:pt x="5246706" y="873837"/>
                </a:cubicBezTo>
                <a:lnTo>
                  <a:pt x="5277683" y="871722"/>
                </a:lnTo>
                <a:lnTo>
                  <a:pt x="5297636" y="841881"/>
                </a:lnTo>
                <a:lnTo>
                  <a:pt x="5279878" y="839274"/>
                </a:lnTo>
                <a:cubicBezTo>
                  <a:pt x="5271872" y="836583"/>
                  <a:pt x="5263743" y="833298"/>
                  <a:pt x="5255174" y="832187"/>
                </a:cubicBezTo>
                <a:close/>
                <a:moveTo>
                  <a:pt x="2052630" y="823647"/>
                </a:moveTo>
                <a:cubicBezTo>
                  <a:pt x="2057026" y="830774"/>
                  <a:pt x="2055388" y="834640"/>
                  <a:pt x="2052323" y="837616"/>
                </a:cubicBezTo>
                <a:cubicBezTo>
                  <a:pt x="2049256" y="840591"/>
                  <a:pt x="2044765" y="842671"/>
                  <a:pt x="2043449" y="846223"/>
                </a:cubicBezTo>
                <a:cubicBezTo>
                  <a:pt x="2040942" y="841822"/>
                  <a:pt x="2041637" y="836592"/>
                  <a:pt x="2043758" y="832256"/>
                </a:cubicBezTo>
                <a:cubicBezTo>
                  <a:pt x="2045879" y="827918"/>
                  <a:pt x="2049428" y="824476"/>
                  <a:pt x="2052630" y="823647"/>
                </a:cubicBezTo>
                <a:close/>
                <a:moveTo>
                  <a:pt x="1891914" y="822798"/>
                </a:moveTo>
                <a:cubicBezTo>
                  <a:pt x="1894112" y="822274"/>
                  <a:pt x="1896284" y="822312"/>
                  <a:pt x="1899857" y="825275"/>
                </a:cubicBezTo>
                <a:cubicBezTo>
                  <a:pt x="1900936" y="828518"/>
                  <a:pt x="1898327" y="831050"/>
                  <a:pt x="1900710" y="833026"/>
                </a:cubicBezTo>
                <a:cubicBezTo>
                  <a:pt x="1899402" y="834292"/>
                  <a:pt x="1891176" y="825121"/>
                  <a:pt x="1883800" y="823703"/>
                </a:cubicBezTo>
                <a:cubicBezTo>
                  <a:pt x="1887489" y="824411"/>
                  <a:pt x="1889716" y="823323"/>
                  <a:pt x="1891914" y="822798"/>
                </a:cubicBezTo>
                <a:close/>
                <a:moveTo>
                  <a:pt x="2094951" y="817648"/>
                </a:moveTo>
                <a:cubicBezTo>
                  <a:pt x="2093432" y="846305"/>
                  <a:pt x="2071730" y="862831"/>
                  <a:pt x="2062622" y="889795"/>
                </a:cubicBezTo>
                <a:cubicBezTo>
                  <a:pt x="2051307" y="878112"/>
                  <a:pt x="2061500" y="872757"/>
                  <a:pt x="2062818" y="866946"/>
                </a:cubicBezTo>
                <a:cubicBezTo>
                  <a:pt x="2059021" y="866099"/>
                  <a:pt x="2055225" y="865251"/>
                  <a:pt x="2052706" y="863162"/>
                </a:cubicBezTo>
                <a:cubicBezTo>
                  <a:pt x="2057783" y="862770"/>
                  <a:pt x="2052787" y="854024"/>
                  <a:pt x="2057900" y="849061"/>
                </a:cubicBezTo>
                <a:cubicBezTo>
                  <a:pt x="2066695" y="858654"/>
                  <a:pt x="2078246" y="842917"/>
                  <a:pt x="2069412" y="837892"/>
                </a:cubicBezTo>
                <a:cubicBezTo>
                  <a:pt x="2080805" y="840435"/>
                  <a:pt x="2089758" y="831751"/>
                  <a:pt x="2084798" y="818434"/>
                </a:cubicBezTo>
                <a:cubicBezTo>
                  <a:pt x="2088596" y="819282"/>
                  <a:pt x="2092394" y="820129"/>
                  <a:pt x="2094951" y="817648"/>
                </a:cubicBezTo>
                <a:close/>
                <a:moveTo>
                  <a:pt x="1937694" y="806333"/>
                </a:moveTo>
                <a:cubicBezTo>
                  <a:pt x="1940552" y="814470"/>
                  <a:pt x="1938745" y="822771"/>
                  <a:pt x="1934795" y="829874"/>
                </a:cubicBezTo>
                <a:cubicBezTo>
                  <a:pt x="1930848" y="836978"/>
                  <a:pt x="1924759" y="842884"/>
                  <a:pt x="1919060" y="846230"/>
                </a:cubicBezTo>
                <a:cubicBezTo>
                  <a:pt x="1919337" y="837233"/>
                  <a:pt x="1914485" y="833211"/>
                  <a:pt x="1910917" y="827946"/>
                </a:cubicBezTo>
                <a:cubicBezTo>
                  <a:pt x="1919750" y="823739"/>
                  <a:pt x="1929866" y="818291"/>
                  <a:pt x="1937694" y="806333"/>
                </a:cubicBezTo>
                <a:close/>
                <a:moveTo>
                  <a:pt x="1791628" y="795602"/>
                </a:moveTo>
                <a:lnTo>
                  <a:pt x="1791825" y="796053"/>
                </a:lnTo>
                <a:lnTo>
                  <a:pt x="1791778" y="796139"/>
                </a:lnTo>
                <a:close/>
                <a:moveTo>
                  <a:pt x="1851131" y="787867"/>
                </a:moveTo>
                <a:cubicBezTo>
                  <a:pt x="1853627" y="786736"/>
                  <a:pt x="1856034" y="787511"/>
                  <a:pt x="1857833" y="788953"/>
                </a:cubicBezTo>
                <a:cubicBezTo>
                  <a:pt x="1859633" y="790395"/>
                  <a:pt x="1860826" y="792505"/>
                  <a:pt x="1860899" y="794047"/>
                </a:cubicBezTo>
                <a:cubicBezTo>
                  <a:pt x="1860946" y="795072"/>
                  <a:pt x="1860496" y="795845"/>
                  <a:pt x="1859393" y="795999"/>
                </a:cubicBezTo>
                <a:cubicBezTo>
                  <a:pt x="1857925" y="796205"/>
                  <a:pt x="1855298" y="795307"/>
                  <a:pt x="1851155" y="792439"/>
                </a:cubicBezTo>
                <a:cubicBezTo>
                  <a:pt x="1852418" y="791211"/>
                  <a:pt x="1851131" y="787867"/>
                  <a:pt x="1851131" y="787867"/>
                </a:cubicBezTo>
                <a:close/>
                <a:moveTo>
                  <a:pt x="1944781" y="787052"/>
                </a:moveTo>
                <a:cubicBezTo>
                  <a:pt x="1951751" y="792830"/>
                  <a:pt x="1951435" y="797320"/>
                  <a:pt x="1948475" y="804370"/>
                </a:cubicBezTo>
                <a:cubicBezTo>
                  <a:pt x="1946150" y="802444"/>
                  <a:pt x="1947471" y="801163"/>
                  <a:pt x="1946469" y="797956"/>
                </a:cubicBezTo>
                <a:cubicBezTo>
                  <a:pt x="1942826" y="797310"/>
                  <a:pt x="1942826" y="797310"/>
                  <a:pt x="1936859" y="794738"/>
                </a:cubicBezTo>
                <a:cubicBezTo>
                  <a:pt x="1940501" y="795385"/>
                  <a:pt x="1941823" y="794103"/>
                  <a:pt x="1945465" y="794749"/>
                </a:cubicBezTo>
                <a:cubicBezTo>
                  <a:pt x="1946787" y="793466"/>
                  <a:pt x="1942142" y="789613"/>
                  <a:pt x="1944781" y="787052"/>
                </a:cubicBezTo>
                <a:close/>
                <a:moveTo>
                  <a:pt x="1789182" y="786758"/>
                </a:moveTo>
                <a:lnTo>
                  <a:pt x="1791628" y="795602"/>
                </a:lnTo>
                <a:lnTo>
                  <a:pt x="1789724" y="791225"/>
                </a:lnTo>
                <a:cubicBezTo>
                  <a:pt x="1788814" y="789610"/>
                  <a:pt x="1787904" y="788137"/>
                  <a:pt x="1787607" y="787245"/>
                </a:cubicBezTo>
                <a:cubicBezTo>
                  <a:pt x="1787310" y="786355"/>
                  <a:pt x="1787630" y="786045"/>
                  <a:pt x="1789182" y="786758"/>
                </a:cubicBezTo>
                <a:close/>
                <a:moveTo>
                  <a:pt x="1835833" y="776979"/>
                </a:moveTo>
                <a:cubicBezTo>
                  <a:pt x="1837164" y="775688"/>
                  <a:pt x="1840954" y="776433"/>
                  <a:pt x="1843411" y="778471"/>
                </a:cubicBezTo>
                <a:cubicBezTo>
                  <a:pt x="1845202" y="781154"/>
                  <a:pt x="1844484" y="782956"/>
                  <a:pt x="1842989" y="784410"/>
                </a:cubicBezTo>
                <a:cubicBezTo>
                  <a:pt x="1841490" y="785863"/>
                  <a:pt x="1839210" y="786970"/>
                  <a:pt x="1837879" y="788260"/>
                </a:cubicBezTo>
                <a:cubicBezTo>
                  <a:pt x="1829174" y="783440"/>
                  <a:pt x="1842079" y="779763"/>
                  <a:pt x="1835833" y="776979"/>
                </a:cubicBezTo>
                <a:close/>
                <a:moveTo>
                  <a:pt x="2125985" y="774617"/>
                </a:moveTo>
                <a:cubicBezTo>
                  <a:pt x="2126908" y="777100"/>
                  <a:pt x="2126569" y="779397"/>
                  <a:pt x="2125523" y="781539"/>
                </a:cubicBezTo>
                <a:cubicBezTo>
                  <a:pt x="2124477" y="783680"/>
                  <a:pt x="2122723" y="785662"/>
                  <a:pt x="2120813" y="787516"/>
                </a:cubicBezTo>
                <a:cubicBezTo>
                  <a:pt x="2116989" y="791223"/>
                  <a:pt x="2112542" y="794414"/>
                  <a:pt x="2111883" y="797304"/>
                </a:cubicBezTo>
                <a:cubicBezTo>
                  <a:pt x="2108789" y="791302"/>
                  <a:pt x="2110404" y="787484"/>
                  <a:pt x="2113749" y="784239"/>
                </a:cubicBezTo>
                <a:cubicBezTo>
                  <a:pt x="2117092" y="780995"/>
                  <a:pt x="2122165" y="778324"/>
                  <a:pt x="2125985" y="774617"/>
                </a:cubicBezTo>
                <a:close/>
                <a:moveTo>
                  <a:pt x="1890474" y="772209"/>
                </a:moveTo>
                <a:cubicBezTo>
                  <a:pt x="1892930" y="774247"/>
                  <a:pt x="1892866" y="778732"/>
                  <a:pt x="1896584" y="779545"/>
                </a:cubicBezTo>
                <a:cubicBezTo>
                  <a:pt x="1897715" y="787291"/>
                  <a:pt x="1891538" y="784441"/>
                  <a:pt x="1891476" y="788924"/>
                </a:cubicBezTo>
                <a:cubicBezTo>
                  <a:pt x="1898845" y="795037"/>
                  <a:pt x="1898976" y="786069"/>
                  <a:pt x="1901498" y="783621"/>
                </a:cubicBezTo>
                <a:cubicBezTo>
                  <a:pt x="1906414" y="787698"/>
                  <a:pt x="1898781" y="799523"/>
                  <a:pt x="1906283" y="796665"/>
                </a:cubicBezTo>
                <a:cubicBezTo>
                  <a:pt x="1906218" y="801151"/>
                  <a:pt x="1893673" y="808900"/>
                  <a:pt x="1913396" y="820714"/>
                </a:cubicBezTo>
                <a:cubicBezTo>
                  <a:pt x="1907156" y="822349"/>
                  <a:pt x="1902242" y="818275"/>
                  <a:pt x="1893608" y="813384"/>
                </a:cubicBezTo>
                <a:cubicBezTo>
                  <a:pt x="1886300" y="802787"/>
                  <a:pt x="1898717" y="804006"/>
                  <a:pt x="1891409" y="793407"/>
                </a:cubicBezTo>
                <a:cubicBezTo>
                  <a:pt x="1885234" y="790559"/>
                  <a:pt x="1885167" y="795043"/>
                  <a:pt x="1877796" y="788929"/>
                </a:cubicBezTo>
                <a:cubicBezTo>
                  <a:pt x="1882839" y="784035"/>
                  <a:pt x="1887885" y="779140"/>
                  <a:pt x="1890474" y="772209"/>
                </a:cubicBezTo>
                <a:close/>
                <a:moveTo>
                  <a:pt x="1854385" y="771845"/>
                </a:moveTo>
                <a:cubicBezTo>
                  <a:pt x="1856947" y="769359"/>
                  <a:pt x="1860687" y="770152"/>
                  <a:pt x="1865601" y="774229"/>
                </a:cubicBezTo>
                <a:cubicBezTo>
                  <a:pt x="1864318" y="775472"/>
                  <a:pt x="1865494" y="778754"/>
                  <a:pt x="1864214" y="779997"/>
                </a:cubicBezTo>
                <a:cubicBezTo>
                  <a:pt x="1861116" y="778581"/>
                  <a:pt x="1859273" y="777053"/>
                  <a:pt x="1857895" y="775623"/>
                </a:cubicBezTo>
                <a:cubicBezTo>
                  <a:pt x="1856521" y="774194"/>
                  <a:pt x="1855614" y="772866"/>
                  <a:pt x="1854385" y="771845"/>
                </a:cubicBezTo>
                <a:close/>
                <a:moveTo>
                  <a:pt x="2908446" y="762320"/>
                </a:moveTo>
                <a:cubicBezTo>
                  <a:pt x="2910063" y="762374"/>
                  <a:pt x="2911790" y="763313"/>
                  <a:pt x="2913667" y="765778"/>
                </a:cubicBezTo>
                <a:cubicBezTo>
                  <a:pt x="2907060" y="769542"/>
                  <a:pt x="2902448" y="773001"/>
                  <a:pt x="2903212" y="778390"/>
                </a:cubicBezTo>
                <a:cubicBezTo>
                  <a:pt x="2901213" y="778695"/>
                  <a:pt x="2898455" y="773614"/>
                  <a:pt x="2895698" y="768533"/>
                </a:cubicBezTo>
                <a:cubicBezTo>
                  <a:pt x="2898384" y="769496"/>
                  <a:pt x="2900999" y="766343"/>
                  <a:pt x="2903881" y="764181"/>
                </a:cubicBezTo>
                <a:cubicBezTo>
                  <a:pt x="2905321" y="763101"/>
                  <a:pt x="2906829" y="762267"/>
                  <a:pt x="2908446" y="762320"/>
                </a:cubicBezTo>
                <a:close/>
                <a:moveTo>
                  <a:pt x="4813177" y="760189"/>
                </a:moveTo>
                <a:cubicBezTo>
                  <a:pt x="4834512" y="761308"/>
                  <a:pt x="4855451" y="769978"/>
                  <a:pt x="4870180" y="780486"/>
                </a:cubicBezTo>
                <a:cubicBezTo>
                  <a:pt x="4871054" y="778367"/>
                  <a:pt x="4865721" y="778089"/>
                  <a:pt x="4867474" y="773854"/>
                </a:cubicBezTo>
                <a:cubicBezTo>
                  <a:pt x="4871692" y="773533"/>
                  <a:pt x="4872927" y="775491"/>
                  <a:pt x="4874051" y="777714"/>
                </a:cubicBezTo>
                <a:cubicBezTo>
                  <a:pt x="4875176" y="779937"/>
                  <a:pt x="4876192" y="782425"/>
                  <a:pt x="4879972" y="783163"/>
                </a:cubicBezTo>
                <a:cubicBezTo>
                  <a:pt x="4856409" y="780845"/>
                  <a:pt x="4829344" y="787000"/>
                  <a:pt x="4813177" y="760189"/>
                </a:cubicBezTo>
                <a:close/>
                <a:moveTo>
                  <a:pt x="1918056" y="741831"/>
                </a:moveTo>
                <a:cubicBezTo>
                  <a:pt x="1923024" y="743645"/>
                  <a:pt x="1925187" y="744860"/>
                  <a:pt x="1926563" y="746290"/>
                </a:cubicBezTo>
                <a:cubicBezTo>
                  <a:pt x="1927938" y="747719"/>
                  <a:pt x="1928526" y="749359"/>
                  <a:pt x="1930343" y="752019"/>
                </a:cubicBezTo>
                <a:cubicBezTo>
                  <a:pt x="1910472" y="744767"/>
                  <a:pt x="1912398" y="769427"/>
                  <a:pt x="1923405" y="780857"/>
                </a:cubicBezTo>
                <a:cubicBezTo>
                  <a:pt x="1923299" y="785384"/>
                  <a:pt x="1902464" y="765801"/>
                  <a:pt x="1908448" y="777680"/>
                </a:cubicBezTo>
                <a:cubicBezTo>
                  <a:pt x="1906873" y="778104"/>
                  <a:pt x="1906178" y="777672"/>
                  <a:pt x="1905907" y="776763"/>
                </a:cubicBezTo>
                <a:cubicBezTo>
                  <a:pt x="1905090" y="774032"/>
                  <a:pt x="1908073" y="766993"/>
                  <a:pt x="1902464" y="765801"/>
                </a:cubicBezTo>
                <a:cubicBezTo>
                  <a:pt x="1906415" y="757547"/>
                  <a:pt x="1912825" y="751329"/>
                  <a:pt x="1918056" y="741831"/>
                </a:cubicBezTo>
                <a:close/>
                <a:moveTo>
                  <a:pt x="1812584" y="740445"/>
                </a:moveTo>
                <a:cubicBezTo>
                  <a:pt x="1815346" y="739734"/>
                  <a:pt x="1818258" y="740005"/>
                  <a:pt x="1820760" y="742079"/>
                </a:cubicBezTo>
                <a:cubicBezTo>
                  <a:pt x="1818140" y="753627"/>
                  <a:pt x="1804197" y="762652"/>
                  <a:pt x="1815477" y="769717"/>
                </a:cubicBezTo>
                <a:cubicBezTo>
                  <a:pt x="1816104" y="770235"/>
                  <a:pt x="1816016" y="771163"/>
                  <a:pt x="1815435" y="772220"/>
                </a:cubicBezTo>
                <a:cubicBezTo>
                  <a:pt x="1814856" y="773276"/>
                  <a:pt x="1813783" y="774458"/>
                  <a:pt x="1812432" y="775485"/>
                </a:cubicBezTo>
                <a:cubicBezTo>
                  <a:pt x="1809738" y="777536"/>
                  <a:pt x="1805944" y="778965"/>
                  <a:pt x="1802806" y="777508"/>
                </a:cubicBezTo>
                <a:cubicBezTo>
                  <a:pt x="1795341" y="766743"/>
                  <a:pt x="1801735" y="756037"/>
                  <a:pt x="1806819" y="751103"/>
                </a:cubicBezTo>
                <a:cubicBezTo>
                  <a:pt x="1800504" y="752728"/>
                  <a:pt x="1801488" y="748396"/>
                  <a:pt x="1805301" y="744699"/>
                </a:cubicBezTo>
                <a:cubicBezTo>
                  <a:pt x="1807207" y="742848"/>
                  <a:pt x="1809822" y="741156"/>
                  <a:pt x="1812584" y="740445"/>
                </a:cubicBezTo>
                <a:close/>
                <a:moveTo>
                  <a:pt x="2326328" y="740312"/>
                </a:moveTo>
                <a:cubicBezTo>
                  <a:pt x="2326809" y="744206"/>
                  <a:pt x="2325870" y="746483"/>
                  <a:pt x="2324481" y="747625"/>
                </a:cubicBezTo>
                <a:cubicBezTo>
                  <a:pt x="2323093" y="748767"/>
                  <a:pt x="2321258" y="748775"/>
                  <a:pt x="2319953" y="748128"/>
                </a:cubicBezTo>
                <a:cubicBezTo>
                  <a:pt x="2318649" y="747485"/>
                  <a:pt x="2317877" y="746189"/>
                  <a:pt x="2318612" y="744724"/>
                </a:cubicBezTo>
                <a:cubicBezTo>
                  <a:pt x="2319349" y="743262"/>
                  <a:pt x="2321593" y="741629"/>
                  <a:pt x="2326328" y="740312"/>
                </a:cubicBezTo>
                <a:close/>
                <a:moveTo>
                  <a:pt x="1866678" y="736426"/>
                </a:moveTo>
                <a:cubicBezTo>
                  <a:pt x="1875593" y="738517"/>
                  <a:pt x="1879836" y="753426"/>
                  <a:pt x="1874262" y="761291"/>
                </a:cubicBezTo>
                <a:cubicBezTo>
                  <a:pt x="1871784" y="764786"/>
                  <a:pt x="1867367" y="766889"/>
                  <a:pt x="1860560" y="765856"/>
                </a:cubicBezTo>
                <a:cubicBezTo>
                  <a:pt x="1857128" y="756090"/>
                  <a:pt x="1869532" y="757152"/>
                  <a:pt x="1871088" y="746913"/>
                </a:cubicBezTo>
                <a:cubicBezTo>
                  <a:pt x="1863812" y="740879"/>
                  <a:pt x="1863673" y="745378"/>
                  <a:pt x="1856396" y="739343"/>
                </a:cubicBezTo>
                <a:cubicBezTo>
                  <a:pt x="1860215" y="736456"/>
                  <a:pt x="1863708" y="735729"/>
                  <a:pt x="1866678" y="736426"/>
                </a:cubicBezTo>
                <a:close/>
                <a:moveTo>
                  <a:pt x="3385244" y="731756"/>
                </a:moveTo>
                <a:cubicBezTo>
                  <a:pt x="3384873" y="737319"/>
                  <a:pt x="3383460" y="743040"/>
                  <a:pt x="3380575" y="747611"/>
                </a:cubicBezTo>
                <a:cubicBezTo>
                  <a:pt x="3377688" y="752181"/>
                  <a:pt x="3373332" y="755602"/>
                  <a:pt x="3367075" y="756561"/>
                </a:cubicBezTo>
                <a:cubicBezTo>
                  <a:pt x="3365023" y="748619"/>
                  <a:pt x="3366438" y="742898"/>
                  <a:pt x="3369927" y="738921"/>
                </a:cubicBezTo>
                <a:cubicBezTo>
                  <a:pt x="3373419" y="734948"/>
                  <a:pt x="3378986" y="732716"/>
                  <a:pt x="3385244" y="731756"/>
                </a:cubicBezTo>
                <a:close/>
                <a:moveTo>
                  <a:pt x="1700289" y="731078"/>
                </a:moveTo>
                <a:cubicBezTo>
                  <a:pt x="1703721" y="736319"/>
                  <a:pt x="1705826" y="742856"/>
                  <a:pt x="1702883" y="749999"/>
                </a:cubicBezTo>
                <a:cubicBezTo>
                  <a:pt x="1704493" y="744148"/>
                  <a:pt x="1695242" y="731684"/>
                  <a:pt x="1700289" y="731078"/>
                </a:cubicBezTo>
                <a:close/>
                <a:moveTo>
                  <a:pt x="5119461" y="728709"/>
                </a:moveTo>
                <a:cubicBezTo>
                  <a:pt x="5127025" y="730189"/>
                  <a:pt x="5131801" y="730168"/>
                  <a:pt x="5135752" y="731321"/>
                </a:cubicBezTo>
                <a:cubicBezTo>
                  <a:pt x="5139702" y="732475"/>
                  <a:pt x="5142827" y="734801"/>
                  <a:pt x="5147087" y="740975"/>
                </a:cubicBezTo>
                <a:cubicBezTo>
                  <a:pt x="5140877" y="742812"/>
                  <a:pt x="5130129" y="729269"/>
                  <a:pt x="5119461" y="728709"/>
                </a:cubicBezTo>
                <a:close/>
                <a:moveTo>
                  <a:pt x="4954831" y="719505"/>
                </a:moveTo>
                <a:cubicBezTo>
                  <a:pt x="4956316" y="722709"/>
                  <a:pt x="4958615" y="723944"/>
                  <a:pt x="4960098" y="727144"/>
                </a:cubicBezTo>
                <a:cubicBezTo>
                  <a:pt x="4962394" y="728379"/>
                  <a:pt x="4964020" y="724445"/>
                  <a:pt x="4968613" y="726916"/>
                </a:cubicBezTo>
                <a:cubicBezTo>
                  <a:pt x="4966175" y="732816"/>
                  <a:pt x="4960769" y="732313"/>
                  <a:pt x="4950768" y="729339"/>
                </a:cubicBezTo>
                <a:cubicBezTo>
                  <a:pt x="4951580" y="727372"/>
                  <a:pt x="4953878" y="728607"/>
                  <a:pt x="4956987" y="727875"/>
                </a:cubicBezTo>
                <a:cubicBezTo>
                  <a:pt x="4955503" y="724674"/>
                  <a:pt x="4955503" y="724674"/>
                  <a:pt x="4954831" y="719505"/>
                </a:cubicBezTo>
                <a:close/>
                <a:moveTo>
                  <a:pt x="2950761" y="719054"/>
                </a:moveTo>
                <a:cubicBezTo>
                  <a:pt x="2952716" y="722658"/>
                  <a:pt x="2952959" y="725224"/>
                  <a:pt x="2951814" y="727350"/>
                </a:cubicBezTo>
                <a:cubicBezTo>
                  <a:pt x="2950672" y="729477"/>
                  <a:pt x="2948142" y="731166"/>
                  <a:pt x="2944551" y="733019"/>
                </a:cubicBezTo>
                <a:cubicBezTo>
                  <a:pt x="2943247" y="730616"/>
                  <a:pt x="2945369" y="730292"/>
                  <a:pt x="2946186" y="727562"/>
                </a:cubicBezTo>
                <a:cubicBezTo>
                  <a:pt x="2942761" y="725485"/>
                  <a:pt x="2942761" y="725485"/>
                  <a:pt x="2938031" y="721007"/>
                </a:cubicBezTo>
                <a:cubicBezTo>
                  <a:pt x="2941456" y="723084"/>
                  <a:pt x="2943578" y="722758"/>
                  <a:pt x="2947004" y="724835"/>
                </a:cubicBezTo>
                <a:cubicBezTo>
                  <a:pt x="2949123" y="724510"/>
                  <a:pt x="2946516" y="719705"/>
                  <a:pt x="2950761" y="719054"/>
                </a:cubicBezTo>
                <a:close/>
                <a:moveTo>
                  <a:pt x="1701994" y="716926"/>
                </a:moveTo>
                <a:cubicBezTo>
                  <a:pt x="1702640" y="715731"/>
                  <a:pt x="1703914" y="715633"/>
                  <a:pt x="1707712" y="718783"/>
                </a:cubicBezTo>
                <a:cubicBezTo>
                  <a:pt x="1706429" y="720026"/>
                  <a:pt x="1706429" y="720026"/>
                  <a:pt x="1705150" y="721270"/>
                </a:cubicBezTo>
                <a:cubicBezTo>
                  <a:pt x="1707679" y="723368"/>
                  <a:pt x="1707679" y="723368"/>
                  <a:pt x="1708961" y="722126"/>
                </a:cubicBezTo>
                <a:cubicBezTo>
                  <a:pt x="1710228" y="723176"/>
                  <a:pt x="1710779" y="723776"/>
                  <a:pt x="1710897" y="724163"/>
                </a:cubicBezTo>
                <a:cubicBezTo>
                  <a:pt x="1711014" y="724548"/>
                  <a:pt x="1710694" y="724715"/>
                  <a:pt x="1710216" y="724896"/>
                </a:cubicBezTo>
                <a:cubicBezTo>
                  <a:pt x="1709260" y="725255"/>
                  <a:pt x="1707664" y="725663"/>
                  <a:pt x="1707647" y="727955"/>
                </a:cubicBezTo>
                <a:cubicBezTo>
                  <a:pt x="1705117" y="725858"/>
                  <a:pt x="1702584" y="723755"/>
                  <a:pt x="1700052" y="721657"/>
                </a:cubicBezTo>
                <a:cubicBezTo>
                  <a:pt x="1701335" y="720413"/>
                  <a:pt x="1701349" y="718120"/>
                  <a:pt x="1701994" y="716926"/>
                </a:cubicBezTo>
                <a:close/>
                <a:moveTo>
                  <a:pt x="4873922" y="713904"/>
                </a:moveTo>
                <a:cubicBezTo>
                  <a:pt x="4875654" y="716106"/>
                  <a:pt x="4880837" y="716352"/>
                  <a:pt x="4885427" y="717230"/>
                </a:cubicBezTo>
                <a:cubicBezTo>
                  <a:pt x="4890018" y="718110"/>
                  <a:pt x="4894015" y="719624"/>
                  <a:pt x="4893378" y="724366"/>
                </a:cubicBezTo>
                <a:cubicBezTo>
                  <a:pt x="4883872" y="721795"/>
                  <a:pt x="4876527" y="720388"/>
                  <a:pt x="4872645" y="723387"/>
                </a:cubicBezTo>
                <a:cubicBezTo>
                  <a:pt x="4870484" y="722224"/>
                  <a:pt x="4872204" y="718066"/>
                  <a:pt x="4873922" y="713904"/>
                </a:cubicBezTo>
                <a:close/>
                <a:moveTo>
                  <a:pt x="1828073" y="713761"/>
                </a:moveTo>
                <a:cubicBezTo>
                  <a:pt x="1835445" y="719876"/>
                  <a:pt x="1826664" y="723972"/>
                  <a:pt x="1834035" y="730085"/>
                </a:cubicBezTo>
                <a:cubicBezTo>
                  <a:pt x="1832771" y="731313"/>
                  <a:pt x="1832844" y="726820"/>
                  <a:pt x="1829121" y="726011"/>
                </a:cubicBezTo>
                <a:cubicBezTo>
                  <a:pt x="1822795" y="732147"/>
                  <a:pt x="1831506" y="732540"/>
                  <a:pt x="1835156" y="737844"/>
                </a:cubicBezTo>
                <a:cubicBezTo>
                  <a:pt x="1835118" y="740089"/>
                  <a:pt x="1834785" y="741519"/>
                  <a:pt x="1834143" y="742695"/>
                </a:cubicBezTo>
                <a:cubicBezTo>
                  <a:pt x="1833502" y="743870"/>
                  <a:pt x="1832552" y="744790"/>
                  <a:pt x="1831288" y="746016"/>
                </a:cubicBezTo>
                <a:cubicBezTo>
                  <a:pt x="1826374" y="741942"/>
                  <a:pt x="1827638" y="740715"/>
                  <a:pt x="1827712" y="736222"/>
                </a:cubicBezTo>
                <a:cubicBezTo>
                  <a:pt x="1820339" y="730109"/>
                  <a:pt x="1822651" y="741130"/>
                  <a:pt x="1815279" y="735018"/>
                </a:cubicBezTo>
                <a:cubicBezTo>
                  <a:pt x="1817845" y="730317"/>
                  <a:pt x="1819147" y="726844"/>
                  <a:pt x="1820753" y="723625"/>
                </a:cubicBezTo>
                <a:cubicBezTo>
                  <a:pt x="1822364" y="720407"/>
                  <a:pt x="1824280" y="717443"/>
                  <a:pt x="1828073" y="713761"/>
                </a:cubicBezTo>
                <a:close/>
                <a:moveTo>
                  <a:pt x="5081485" y="710323"/>
                </a:moveTo>
                <a:cubicBezTo>
                  <a:pt x="5083879" y="707728"/>
                  <a:pt x="5085282" y="709129"/>
                  <a:pt x="5087006" y="711351"/>
                </a:cubicBezTo>
                <a:cubicBezTo>
                  <a:pt x="5088730" y="713572"/>
                  <a:pt x="5090775" y="716613"/>
                  <a:pt x="5094456" y="717297"/>
                </a:cubicBezTo>
                <a:cubicBezTo>
                  <a:pt x="5091417" y="718253"/>
                  <a:pt x="5088380" y="719208"/>
                  <a:pt x="5084059" y="716885"/>
                </a:cubicBezTo>
                <a:cubicBezTo>
                  <a:pt x="5084933" y="714766"/>
                  <a:pt x="5083648" y="711486"/>
                  <a:pt x="5081485" y="710323"/>
                </a:cubicBezTo>
                <a:close/>
                <a:moveTo>
                  <a:pt x="4841032" y="706387"/>
                </a:moveTo>
                <a:cubicBezTo>
                  <a:pt x="4845354" y="708713"/>
                  <a:pt x="4843635" y="712872"/>
                  <a:pt x="4841915" y="717029"/>
                </a:cubicBezTo>
                <a:cubicBezTo>
                  <a:pt x="4839755" y="715869"/>
                  <a:pt x="4837149" y="709385"/>
                  <a:pt x="4835430" y="713545"/>
                </a:cubicBezTo>
                <a:cubicBezTo>
                  <a:pt x="4834023" y="712153"/>
                  <a:pt x="4833618" y="711141"/>
                  <a:pt x="4833813" y="710369"/>
                </a:cubicBezTo>
                <a:cubicBezTo>
                  <a:pt x="4834396" y="708061"/>
                  <a:pt x="4840387" y="707946"/>
                  <a:pt x="4841032" y="706387"/>
                </a:cubicBezTo>
                <a:close/>
                <a:moveTo>
                  <a:pt x="1900715" y="704389"/>
                </a:moveTo>
                <a:cubicBezTo>
                  <a:pt x="1903217" y="706464"/>
                  <a:pt x="1900631" y="708972"/>
                  <a:pt x="1901841" y="712300"/>
                </a:cubicBezTo>
                <a:cubicBezTo>
                  <a:pt x="1897924" y="718351"/>
                  <a:pt x="1895945" y="722523"/>
                  <a:pt x="1893813" y="726277"/>
                </a:cubicBezTo>
                <a:cubicBezTo>
                  <a:pt x="1892748" y="728157"/>
                  <a:pt x="1891643" y="729931"/>
                  <a:pt x="1890241" y="731782"/>
                </a:cubicBezTo>
                <a:cubicBezTo>
                  <a:pt x="1888840" y="733636"/>
                  <a:pt x="1887138" y="735568"/>
                  <a:pt x="1884877" y="737760"/>
                </a:cubicBezTo>
                <a:cubicBezTo>
                  <a:pt x="1886086" y="741090"/>
                  <a:pt x="1882292" y="740270"/>
                  <a:pt x="1879791" y="738195"/>
                </a:cubicBezTo>
                <a:cubicBezTo>
                  <a:pt x="1878621" y="732575"/>
                  <a:pt x="1880945" y="726946"/>
                  <a:pt x="1884519" y="722351"/>
                </a:cubicBezTo>
                <a:cubicBezTo>
                  <a:pt x="1888093" y="717759"/>
                  <a:pt x="1892918" y="714203"/>
                  <a:pt x="1896755" y="712733"/>
                </a:cubicBezTo>
                <a:cubicBezTo>
                  <a:pt x="1899338" y="710227"/>
                  <a:pt x="1899422" y="705643"/>
                  <a:pt x="1900715" y="704389"/>
                </a:cubicBezTo>
                <a:close/>
                <a:moveTo>
                  <a:pt x="5053390" y="698236"/>
                </a:moveTo>
                <a:cubicBezTo>
                  <a:pt x="5061968" y="697612"/>
                  <a:pt x="5065624" y="702195"/>
                  <a:pt x="5072434" y="705857"/>
                </a:cubicBezTo>
                <a:cubicBezTo>
                  <a:pt x="5066619" y="713209"/>
                  <a:pt x="5050622" y="691510"/>
                  <a:pt x="5056158" y="704963"/>
                </a:cubicBezTo>
                <a:cubicBezTo>
                  <a:pt x="5056656" y="710470"/>
                  <a:pt x="5052503" y="700379"/>
                  <a:pt x="5053390" y="698236"/>
                </a:cubicBezTo>
                <a:close/>
                <a:moveTo>
                  <a:pt x="4900377" y="694849"/>
                </a:moveTo>
                <a:cubicBezTo>
                  <a:pt x="4910674" y="702895"/>
                  <a:pt x="4923199" y="712138"/>
                  <a:pt x="4941882" y="719674"/>
                </a:cubicBezTo>
                <a:cubicBezTo>
                  <a:pt x="4926493" y="723947"/>
                  <a:pt x="4898895" y="711616"/>
                  <a:pt x="4884139" y="701173"/>
                </a:cubicBezTo>
                <a:cubicBezTo>
                  <a:pt x="4894753" y="701862"/>
                  <a:pt x="4896452" y="697756"/>
                  <a:pt x="4900377" y="694849"/>
                </a:cubicBezTo>
                <a:close/>
                <a:moveTo>
                  <a:pt x="4967354" y="690416"/>
                </a:moveTo>
                <a:cubicBezTo>
                  <a:pt x="4979358" y="694331"/>
                  <a:pt x="4990504" y="700323"/>
                  <a:pt x="5004739" y="705434"/>
                </a:cubicBezTo>
                <a:cubicBezTo>
                  <a:pt x="5005680" y="709753"/>
                  <a:pt x="5005590" y="711612"/>
                  <a:pt x="5004774" y="712763"/>
                </a:cubicBezTo>
                <a:cubicBezTo>
                  <a:pt x="5003957" y="713914"/>
                  <a:pt x="5002414" y="714352"/>
                  <a:pt x="5000440" y="715833"/>
                </a:cubicBezTo>
                <a:cubicBezTo>
                  <a:pt x="4996681" y="698561"/>
                  <a:pt x="4969232" y="699053"/>
                  <a:pt x="4962703" y="708253"/>
                </a:cubicBezTo>
                <a:cubicBezTo>
                  <a:pt x="4957385" y="707938"/>
                  <a:pt x="4967354" y="690416"/>
                  <a:pt x="4957226" y="695140"/>
                </a:cubicBezTo>
                <a:cubicBezTo>
                  <a:pt x="4955768" y="693721"/>
                  <a:pt x="4955844" y="693127"/>
                  <a:pt x="4956735" y="692930"/>
                </a:cubicBezTo>
                <a:cubicBezTo>
                  <a:pt x="4959405" y="692338"/>
                  <a:pt x="4969407" y="695334"/>
                  <a:pt x="4967354" y="690416"/>
                </a:cubicBezTo>
                <a:close/>
                <a:moveTo>
                  <a:pt x="4578952" y="682237"/>
                </a:moveTo>
                <a:cubicBezTo>
                  <a:pt x="4581926" y="681545"/>
                  <a:pt x="4585669" y="682248"/>
                  <a:pt x="4590514" y="683543"/>
                </a:cubicBezTo>
                <a:cubicBezTo>
                  <a:pt x="4590177" y="685982"/>
                  <a:pt x="4589321" y="687648"/>
                  <a:pt x="4588106" y="688755"/>
                </a:cubicBezTo>
                <a:cubicBezTo>
                  <a:pt x="4584463" y="692076"/>
                  <a:pt x="4577612" y="690357"/>
                  <a:pt x="4571996" y="689302"/>
                </a:cubicBezTo>
                <a:cubicBezTo>
                  <a:pt x="4573768" y="685016"/>
                  <a:pt x="4575975" y="682928"/>
                  <a:pt x="4578952" y="682237"/>
                </a:cubicBezTo>
                <a:close/>
                <a:moveTo>
                  <a:pt x="1915205" y="682023"/>
                </a:moveTo>
                <a:cubicBezTo>
                  <a:pt x="1924028" y="691686"/>
                  <a:pt x="1899624" y="692584"/>
                  <a:pt x="1914971" y="695918"/>
                </a:cubicBezTo>
                <a:cubicBezTo>
                  <a:pt x="1916563" y="696650"/>
                  <a:pt x="1917038" y="697046"/>
                  <a:pt x="1916815" y="697190"/>
                </a:cubicBezTo>
                <a:cubicBezTo>
                  <a:pt x="1916592" y="697335"/>
                  <a:pt x="1915671" y="697232"/>
                  <a:pt x="1914473" y="696971"/>
                </a:cubicBezTo>
                <a:cubicBezTo>
                  <a:pt x="1912074" y="696450"/>
                  <a:pt x="1908562" y="695300"/>
                  <a:pt x="1907298" y="694251"/>
                </a:cubicBezTo>
                <a:cubicBezTo>
                  <a:pt x="1906723" y="690252"/>
                  <a:pt x="1907724" y="688145"/>
                  <a:pt x="1909352" y="686563"/>
                </a:cubicBezTo>
                <a:cubicBezTo>
                  <a:pt x="1910984" y="684979"/>
                  <a:pt x="1913249" y="683922"/>
                  <a:pt x="1915205" y="682023"/>
                </a:cubicBezTo>
                <a:close/>
                <a:moveTo>
                  <a:pt x="4382592" y="674360"/>
                </a:moveTo>
                <a:cubicBezTo>
                  <a:pt x="4387132" y="676801"/>
                  <a:pt x="4382318" y="681738"/>
                  <a:pt x="4386857" y="684178"/>
                </a:cubicBezTo>
                <a:cubicBezTo>
                  <a:pt x="4382040" y="689118"/>
                  <a:pt x="4365306" y="682627"/>
                  <a:pt x="4362463" y="676081"/>
                </a:cubicBezTo>
                <a:cubicBezTo>
                  <a:pt x="4367278" y="671144"/>
                  <a:pt x="4377779" y="679298"/>
                  <a:pt x="4382592" y="674360"/>
                </a:cubicBezTo>
                <a:close/>
                <a:moveTo>
                  <a:pt x="4404910" y="673262"/>
                </a:moveTo>
                <a:cubicBezTo>
                  <a:pt x="4405299" y="678712"/>
                  <a:pt x="4416605" y="676930"/>
                  <a:pt x="4413061" y="685503"/>
                </a:cubicBezTo>
                <a:cubicBezTo>
                  <a:pt x="4408348" y="677729"/>
                  <a:pt x="4407853" y="685321"/>
                  <a:pt x="4400481" y="683977"/>
                </a:cubicBezTo>
                <a:cubicBezTo>
                  <a:pt x="4400285" y="681253"/>
                  <a:pt x="4400950" y="679646"/>
                  <a:pt x="4401885" y="678184"/>
                </a:cubicBezTo>
                <a:cubicBezTo>
                  <a:pt x="4402819" y="676722"/>
                  <a:pt x="4404024" y="675406"/>
                  <a:pt x="4404910" y="673262"/>
                </a:cubicBezTo>
                <a:close/>
                <a:moveTo>
                  <a:pt x="4985507" y="671659"/>
                </a:moveTo>
                <a:cubicBezTo>
                  <a:pt x="4997124" y="670141"/>
                  <a:pt x="5017354" y="681018"/>
                  <a:pt x="5025469" y="687970"/>
                </a:cubicBezTo>
                <a:cubicBezTo>
                  <a:pt x="5029965" y="690387"/>
                  <a:pt x="5035333" y="690685"/>
                  <a:pt x="5037583" y="691895"/>
                </a:cubicBezTo>
                <a:cubicBezTo>
                  <a:pt x="5036707" y="694012"/>
                  <a:pt x="5032212" y="691596"/>
                  <a:pt x="5029089" y="692505"/>
                </a:cubicBezTo>
                <a:cubicBezTo>
                  <a:pt x="5010232" y="684953"/>
                  <a:pt x="5004861" y="684654"/>
                  <a:pt x="4989129" y="676195"/>
                </a:cubicBezTo>
                <a:cubicBezTo>
                  <a:pt x="4986006" y="677103"/>
                  <a:pt x="4984633" y="673778"/>
                  <a:pt x="4985507" y="671659"/>
                </a:cubicBezTo>
                <a:close/>
                <a:moveTo>
                  <a:pt x="4888685" y="670998"/>
                </a:moveTo>
                <a:cubicBezTo>
                  <a:pt x="4891558" y="677472"/>
                  <a:pt x="4899200" y="679117"/>
                  <a:pt x="4896699" y="685167"/>
                </a:cubicBezTo>
                <a:cubicBezTo>
                  <a:pt x="4893597" y="685964"/>
                  <a:pt x="4889057" y="683522"/>
                  <a:pt x="4888223" y="685540"/>
                </a:cubicBezTo>
                <a:cubicBezTo>
                  <a:pt x="4885952" y="684319"/>
                  <a:pt x="4891558" y="677472"/>
                  <a:pt x="4888685" y="670998"/>
                </a:cubicBezTo>
                <a:close/>
                <a:moveTo>
                  <a:pt x="1927402" y="669494"/>
                </a:moveTo>
                <a:cubicBezTo>
                  <a:pt x="1928662" y="672775"/>
                  <a:pt x="1929920" y="676056"/>
                  <a:pt x="1927434" y="678467"/>
                </a:cubicBezTo>
                <a:cubicBezTo>
                  <a:pt x="1924933" y="676392"/>
                  <a:pt x="1921187" y="675522"/>
                  <a:pt x="1919946" y="676729"/>
                </a:cubicBezTo>
                <a:cubicBezTo>
                  <a:pt x="1918380" y="674871"/>
                  <a:pt x="1917986" y="673845"/>
                  <a:pt x="1918296" y="673264"/>
                </a:cubicBezTo>
                <a:cubicBezTo>
                  <a:pt x="1919224" y="671519"/>
                  <a:pt x="1926482" y="673763"/>
                  <a:pt x="1927402" y="669494"/>
                </a:cubicBezTo>
                <a:close/>
                <a:moveTo>
                  <a:pt x="4925381" y="667386"/>
                </a:moveTo>
                <a:cubicBezTo>
                  <a:pt x="4934154" y="672103"/>
                  <a:pt x="4942928" y="676822"/>
                  <a:pt x="4952560" y="679459"/>
                </a:cubicBezTo>
                <a:cubicBezTo>
                  <a:pt x="4951702" y="681539"/>
                  <a:pt x="4946455" y="681259"/>
                  <a:pt x="4947788" y="684520"/>
                </a:cubicBezTo>
                <a:cubicBezTo>
                  <a:pt x="4939489" y="685141"/>
                  <a:pt x="4939017" y="679802"/>
                  <a:pt x="4933769" y="679524"/>
                </a:cubicBezTo>
                <a:cubicBezTo>
                  <a:pt x="4931190" y="685762"/>
                  <a:pt x="4941681" y="686322"/>
                  <a:pt x="4946070" y="688679"/>
                </a:cubicBezTo>
                <a:cubicBezTo>
                  <a:pt x="4944349" y="692838"/>
                  <a:pt x="4925943" y="685486"/>
                  <a:pt x="4933856" y="692282"/>
                </a:cubicBezTo>
                <a:cubicBezTo>
                  <a:pt x="4928610" y="692002"/>
                  <a:pt x="4911922" y="680487"/>
                  <a:pt x="4910291" y="697405"/>
                </a:cubicBezTo>
                <a:cubicBezTo>
                  <a:pt x="4904570" y="691786"/>
                  <a:pt x="4906289" y="687628"/>
                  <a:pt x="4906675" y="680208"/>
                </a:cubicBezTo>
                <a:cubicBezTo>
                  <a:pt x="4914501" y="674247"/>
                  <a:pt x="4920696" y="685205"/>
                  <a:pt x="4928522" y="679245"/>
                </a:cubicBezTo>
                <a:cubicBezTo>
                  <a:pt x="4928048" y="673905"/>
                  <a:pt x="4922801" y="673626"/>
                  <a:pt x="4925381" y="667386"/>
                </a:cubicBezTo>
                <a:close/>
                <a:moveTo>
                  <a:pt x="5311858" y="663543"/>
                </a:moveTo>
                <a:cubicBezTo>
                  <a:pt x="5314916" y="662783"/>
                  <a:pt x="5321698" y="664626"/>
                  <a:pt x="5327872" y="667946"/>
                </a:cubicBezTo>
                <a:cubicBezTo>
                  <a:pt x="5334045" y="671265"/>
                  <a:pt x="5339609" y="676059"/>
                  <a:pt x="5340227" y="681199"/>
                </a:cubicBezTo>
                <a:cubicBezTo>
                  <a:pt x="5332062" y="674404"/>
                  <a:pt x="5333493" y="677578"/>
                  <a:pt x="5323702" y="674715"/>
                </a:cubicBezTo>
                <a:cubicBezTo>
                  <a:pt x="5323894" y="667609"/>
                  <a:pt x="5318593" y="667162"/>
                  <a:pt x="5311858" y="663543"/>
                </a:cubicBezTo>
                <a:close/>
                <a:moveTo>
                  <a:pt x="4852583" y="659378"/>
                </a:moveTo>
                <a:cubicBezTo>
                  <a:pt x="4855633" y="658507"/>
                  <a:pt x="4860034" y="660874"/>
                  <a:pt x="4864434" y="663240"/>
                </a:cubicBezTo>
                <a:cubicBezTo>
                  <a:pt x="4859687" y="668215"/>
                  <a:pt x="4872890" y="675314"/>
                  <a:pt x="4873235" y="667971"/>
                </a:cubicBezTo>
                <a:cubicBezTo>
                  <a:pt x="4882885" y="670650"/>
                  <a:pt x="4872890" y="675314"/>
                  <a:pt x="4878641" y="680916"/>
                </a:cubicBezTo>
                <a:cubicBezTo>
                  <a:pt x="4874744" y="683840"/>
                  <a:pt x="4859687" y="668215"/>
                  <a:pt x="4854941" y="673192"/>
                </a:cubicBezTo>
                <a:cubicBezTo>
                  <a:pt x="4852066" y="670392"/>
                  <a:pt x="4850291" y="668181"/>
                  <a:pt x="4849826" y="666050"/>
                </a:cubicBezTo>
                <a:cubicBezTo>
                  <a:pt x="4849363" y="663920"/>
                  <a:pt x="4850211" y="661865"/>
                  <a:pt x="4852583" y="659378"/>
                </a:cubicBezTo>
                <a:close/>
                <a:moveTo>
                  <a:pt x="1734289" y="653606"/>
                </a:moveTo>
                <a:cubicBezTo>
                  <a:pt x="1745309" y="669631"/>
                  <a:pt x="1717554" y="678746"/>
                  <a:pt x="1732326" y="695585"/>
                </a:cubicBezTo>
                <a:cubicBezTo>
                  <a:pt x="1726622" y="698890"/>
                  <a:pt x="1725590" y="704346"/>
                  <a:pt x="1723629" y="709030"/>
                </a:cubicBezTo>
                <a:cubicBezTo>
                  <a:pt x="1721667" y="713716"/>
                  <a:pt x="1718778" y="717632"/>
                  <a:pt x="1709365" y="717859"/>
                </a:cubicBezTo>
                <a:cubicBezTo>
                  <a:pt x="1706252" y="716426"/>
                  <a:pt x="1705016" y="715400"/>
                  <a:pt x="1705026" y="714834"/>
                </a:cubicBezTo>
                <a:cubicBezTo>
                  <a:pt x="1705035" y="714268"/>
                  <a:pt x="1706292" y="714163"/>
                  <a:pt x="1708166" y="714569"/>
                </a:cubicBezTo>
                <a:cubicBezTo>
                  <a:pt x="1720999" y="697668"/>
                  <a:pt x="1717631" y="674219"/>
                  <a:pt x="1734289" y="653606"/>
                </a:cubicBezTo>
                <a:close/>
                <a:moveTo>
                  <a:pt x="4969837" y="650847"/>
                </a:moveTo>
                <a:cubicBezTo>
                  <a:pt x="4977428" y="655555"/>
                  <a:pt x="4980202" y="659555"/>
                  <a:pt x="4979906" y="662533"/>
                </a:cubicBezTo>
                <a:cubicBezTo>
                  <a:pt x="4979023" y="671469"/>
                  <a:pt x="4950524" y="671200"/>
                  <a:pt x="4941604" y="653231"/>
                </a:cubicBezTo>
                <a:cubicBezTo>
                  <a:pt x="4950839" y="650668"/>
                  <a:pt x="4957210" y="661621"/>
                  <a:pt x="4970054" y="663507"/>
                </a:cubicBezTo>
                <a:cubicBezTo>
                  <a:pt x="4972599" y="657349"/>
                  <a:pt x="4967291" y="657005"/>
                  <a:pt x="4969837" y="650847"/>
                </a:cubicBezTo>
                <a:close/>
                <a:moveTo>
                  <a:pt x="4930865" y="647455"/>
                </a:moveTo>
                <a:cubicBezTo>
                  <a:pt x="4935324" y="649852"/>
                  <a:pt x="4936694" y="653132"/>
                  <a:pt x="4934974" y="657291"/>
                </a:cubicBezTo>
                <a:cubicBezTo>
                  <a:pt x="4932744" y="656091"/>
                  <a:pt x="4929654" y="656974"/>
                  <a:pt x="4927426" y="655776"/>
                </a:cubicBezTo>
                <a:cubicBezTo>
                  <a:pt x="4927170" y="653095"/>
                  <a:pt x="4927816" y="651535"/>
                  <a:pt x="4928632" y="650386"/>
                </a:cubicBezTo>
                <a:cubicBezTo>
                  <a:pt x="4929448" y="649234"/>
                  <a:pt x="4930435" y="648495"/>
                  <a:pt x="4930865" y="647455"/>
                </a:cubicBezTo>
                <a:close/>
                <a:moveTo>
                  <a:pt x="4904977" y="643573"/>
                </a:moveTo>
                <a:cubicBezTo>
                  <a:pt x="4907177" y="644755"/>
                  <a:pt x="4910271" y="643779"/>
                  <a:pt x="4910271" y="643779"/>
                </a:cubicBezTo>
                <a:cubicBezTo>
                  <a:pt x="4912796" y="645796"/>
                  <a:pt x="4913531" y="647678"/>
                  <a:pt x="4913262" y="649144"/>
                </a:cubicBezTo>
                <a:cubicBezTo>
                  <a:pt x="4912995" y="650607"/>
                  <a:pt x="4911721" y="651656"/>
                  <a:pt x="4910230" y="652009"/>
                </a:cubicBezTo>
                <a:cubicBezTo>
                  <a:pt x="4907248" y="652717"/>
                  <a:pt x="4903397" y="650647"/>
                  <a:pt x="4904977" y="643573"/>
                </a:cubicBezTo>
                <a:close/>
                <a:moveTo>
                  <a:pt x="1952296" y="637305"/>
                </a:moveTo>
                <a:cubicBezTo>
                  <a:pt x="1952905" y="638963"/>
                  <a:pt x="1952413" y="640284"/>
                  <a:pt x="1951329" y="641476"/>
                </a:cubicBezTo>
                <a:cubicBezTo>
                  <a:pt x="1948080" y="645051"/>
                  <a:pt x="1939509" y="647457"/>
                  <a:pt x="1939417" y="654300"/>
                </a:cubicBezTo>
                <a:cubicBezTo>
                  <a:pt x="1940759" y="648494"/>
                  <a:pt x="1940502" y="644243"/>
                  <a:pt x="1941645" y="641446"/>
                </a:cubicBezTo>
                <a:cubicBezTo>
                  <a:pt x="1942789" y="638646"/>
                  <a:pt x="1945337" y="637300"/>
                  <a:pt x="1952296" y="637305"/>
                </a:cubicBezTo>
                <a:close/>
                <a:moveTo>
                  <a:pt x="4907936" y="630590"/>
                </a:moveTo>
                <a:cubicBezTo>
                  <a:pt x="4910938" y="631887"/>
                  <a:pt x="4913835" y="633444"/>
                  <a:pt x="4913536" y="630740"/>
                </a:cubicBezTo>
                <a:cubicBezTo>
                  <a:pt x="4915851" y="631986"/>
                  <a:pt x="4917308" y="635311"/>
                  <a:pt x="4916447" y="637391"/>
                </a:cubicBezTo>
                <a:cubicBezTo>
                  <a:pt x="4912413" y="640307"/>
                  <a:pt x="4906325" y="634491"/>
                  <a:pt x="4901693" y="632000"/>
                </a:cubicBezTo>
                <a:cubicBezTo>
                  <a:pt x="4901822" y="628256"/>
                  <a:pt x="4904933" y="629293"/>
                  <a:pt x="4907936" y="630590"/>
                </a:cubicBezTo>
                <a:close/>
                <a:moveTo>
                  <a:pt x="4806171" y="629578"/>
                </a:moveTo>
                <a:cubicBezTo>
                  <a:pt x="4809809" y="628194"/>
                  <a:pt x="4817493" y="631851"/>
                  <a:pt x="4823152" y="632989"/>
                </a:cubicBezTo>
                <a:cubicBezTo>
                  <a:pt x="4820575" y="639228"/>
                  <a:pt x="4811658" y="634432"/>
                  <a:pt x="4804109" y="632916"/>
                </a:cubicBezTo>
                <a:cubicBezTo>
                  <a:pt x="4804196" y="631058"/>
                  <a:pt x="4804960" y="630037"/>
                  <a:pt x="4806171" y="629578"/>
                </a:cubicBezTo>
                <a:close/>
                <a:moveTo>
                  <a:pt x="2989574" y="626417"/>
                </a:moveTo>
                <a:lnTo>
                  <a:pt x="2994544" y="627688"/>
                </a:lnTo>
                <a:cubicBezTo>
                  <a:pt x="2996788" y="628460"/>
                  <a:pt x="2999214" y="629009"/>
                  <a:pt x="3000935" y="627694"/>
                </a:cubicBezTo>
                <a:cubicBezTo>
                  <a:pt x="3000638" y="629141"/>
                  <a:pt x="3000341" y="630586"/>
                  <a:pt x="2999620" y="631749"/>
                </a:cubicBezTo>
                <a:cubicBezTo>
                  <a:pt x="2998897" y="632909"/>
                  <a:pt x="2997753" y="633786"/>
                  <a:pt x="2995756" y="634093"/>
                </a:cubicBezTo>
                <a:cubicBezTo>
                  <a:pt x="2994352" y="631505"/>
                  <a:pt x="2990950" y="629225"/>
                  <a:pt x="2988954" y="629530"/>
                </a:cubicBezTo>
                <a:lnTo>
                  <a:pt x="2989195" y="626885"/>
                </a:lnTo>
                <a:close/>
                <a:moveTo>
                  <a:pt x="1709925" y="624182"/>
                </a:moveTo>
                <a:cubicBezTo>
                  <a:pt x="1718430" y="633535"/>
                  <a:pt x="1701908" y="645160"/>
                  <a:pt x="1720308" y="658114"/>
                </a:cubicBezTo>
                <a:cubicBezTo>
                  <a:pt x="1716470" y="661839"/>
                  <a:pt x="1716355" y="666351"/>
                  <a:pt x="1713797" y="668833"/>
                </a:cubicBezTo>
                <a:cubicBezTo>
                  <a:pt x="1706346" y="667259"/>
                  <a:pt x="1711465" y="662294"/>
                  <a:pt x="1710298" y="659024"/>
                </a:cubicBezTo>
                <a:cubicBezTo>
                  <a:pt x="1700403" y="655425"/>
                  <a:pt x="1703673" y="674253"/>
                  <a:pt x="1694945" y="673920"/>
                </a:cubicBezTo>
                <a:cubicBezTo>
                  <a:pt x="1723352" y="685965"/>
                  <a:pt x="1685875" y="687120"/>
                  <a:pt x="1700434" y="703798"/>
                </a:cubicBezTo>
                <a:cubicBezTo>
                  <a:pt x="1691818" y="698956"/>
                  <a:pt x="1694377" y="696474"/>
                  <a:pt x="1689372" y="696927"/>
                </a:cubicBezTo>
                <a:cubicBezTo>
                  <a:pt x="1692984" y="702224"/>
                  <a:pt x="1682860" y="707645"/>
                  <a:pt x="1691478" y="712488"/>
                </a:cubicBezTo>
                <a:cubicBezTo>
                  <a:pt x="1690199" y="713729"/>
                  <a:pt x="1685305" y="709674"/>
                  <a:pt x="1681583" y="708887"/>
                </a:cubicBezTo>
                <a:cubicBezTo>
                  <a:pt x="1680189" y="714639"/>
                  <a:pt x="1688804" y="719481"/>
                  <a:pt x="1692416" y="724779"/>
                </a:cubicBezTo>
                <a:cubicBezTo>
                  <a:pt x="1686132" y="726475"/>
                  <a:pt x="1675412" y="706073"/>
                  <a:pt x="1673791" y="720845"/>
                </a:cubicBezTo>
                <a:cubicBezTo>
                  <a:pt x="1668899" y="716790"/>
                  <a:pt x="1670178" y="715547"/>
                  <a:pt x="1665286" y="711491"/>
                </a:cubicBezTo>
                <a:cubicBezTo>
                  <a:pt x="1683426" y="685093"/>
                  <a:pt x="1694118" y="657121"/>
                  <a:pt x="1709925" y="624182"/>
                </a:cubicBezTo>
                <a:close/>
                <a:moveTo>
                  <a:pt x="2920065" y="623919"/>
                </a:moveTo>
                <a:cubicBezTo>
                  <a:pt x="2924259" y="623277"/>
                  <a:pt x="2926246" y="631122"/>
                  <a:pt x="2930437" y="630479"/>
                </a:cubicBezTo>
                <a:cubicBezTo>
                  <a:pt x="2930935" y="632439"/>
                  <a:pt x="2930475" y="634209"/>
                  <a:pt x="2929399" y="635689"/>
                </a:cubicBezTo>
                <a:cubicBezTo>
                  <a:pt x="2928321" y="637170"/>
                  <a:pt x="2926627" y="638365"/>
                  <a:pt x="2924655" y="639176"/>
                </a:cubicBezTo>
                <a:cubicBezTo>
                  <a:pt x="2920711" y="640799"/>
                  <a:pt x="2915654" y="640895"/>
                  <a:pt x="2912195" y="638709"/>
                </a:cubicBezTo>
                <a:cubicBezTo>
                  <a:pt x="2911699" y="636747"/>
                  <a:pt x="2912067" y="635334"/>
                  <a:pt x="2912866" y="634191"/>
                </a:cubicBezTo>
                <a:cubicBezTo>
                  <a:pt x="2915267" y="630768"/>
                  <a:pt x="2921557" y="629804"/>
                  <a:pt x="2920065" y="623919"/>
                </a:cubicBezTo>
                <a:close/>
                <a:moveTo>
                  <a:pt x="2673637" y="623670"/>
                </a:moveTo>
                <a:lnTo>
                  <a:pt x="2673269" y="624024"/>
                </a:lnTo>
                <a:cubicBezTo>
                  <a:pt x="2658160" y="632816"/>
                  <a:pt x="2634846" y="637425"/>
                  <a:pt x="2635463" y="653907"/>
                </a:cubicBezTo>
                <a:cubicBezTo>
                  <a:pt x="2621727" y="644962"/>
                  <a:pt x="2621164" y="664387"/>
                  <a:pt x="2611632" y="671373"/>
                </a:cubicBezTo>
                <a:cubicBezTo>
                  <a:pt x="2607201" y="673434"/>
                  <a:pt x="2594375" y="673330"/>
                  <a:pt x="2584907" y="676852"/>
                </a:cubicBezTo>
                <a:lnTo>
                  <a:pt x="2576031" y="684437"/>
                </a:lnTo>
                <a:lnTo>
                  <a:pt x="2575686" y="685097"/>
                </a:lnTo>
                <a:lnTo>
                  <a:pt x="2575332" y="685036"/>
                </a:lnTo>
                <a:lnTo>
                  <a:pt x="2574691" y="685583"/>
                </a:lnTo>
                <a:cubicBezTo>
                  <a:pt x="2573104" y="689885"/>
                  <a:pt x="2573827" y="695818"/>
                  <a:pt x="2578324" y="704107"/>
                </a:cubicBezTo>
                <a:cubicBezTo>
                  <a:pt x="2571507" y="707915"/>
                  <a:pt x="2575556" y="699007"/>
                  <a:pt x="2568021" y="697399"/>
                </a:cubicBezTo>
                <a:lnTo>
                  <a:pt x="2559197" y="702496"/>
                </a:lnTo>
                <a:lnTo>
                  <a:pt x="2559688" y="707275"/>
                </a:lnTo>
                <a:cubicBezTo>
                  <a:pt x="2560711" y="710183"/>
                  <a:pt x="2562699" y="713331"/>
                  <a:pt x="2566311" y="716921"/>
                </a:cubicBezTo>
                <a:cubicBezTo>
                  <a:pt x="2550018" y="735996"/>
                  <a:pt x="2548123" y="761149"/>
                  <a:pt x="2546231" y="786305"/>
                </a:cubicBezTo>
                <a:lnTo>
                  <a:pt x="2545861" y="787109"/>
                </a:lnTo>
                <a:lnTo>
                  <a:pt x="2550948" y="794471"/>
                </a:lnTo>
                <a:cubicBezTo>
                  <a:pt x="2561197" y="792899"/>
                  <a:pt x="2554995" y="785563"/>
                  <a:pt x="2552892" y="777595"/>
                </a:cubicBezTo>
                <a:cubicBezTo>
                  <a:pt x="2570677" y="777633"/>
                  <a:pt x="2569906" y="763936"/>
                  <a:pt x="2583591" y="764602"/>
                </a:cubicBezTo>
                <a:cubicBezTo>
                  <a:pt x="2581593" y="773196"/>
                  <a:pt x="2567907" y="772531"/>
                  <a:pt x="2584413" y="786577"/>
                </a:cubicBezTo>
                <a:cubicBezTo>
                  <a:pt x="2576213" y="787833"/>
                  <a:pt x="2572780" y="785597"/>
                  <a:pt x="2570782" y="794191"/>
                </a:cubicBezTo>
                <a:cubicBezTo>
                  <a:pt x="2574048" y="797144"/>
                  <a:pt x="2576541" y="799180"/>
                  <a:pt x="2578582" y="800765"/>
                </a:cubicBezTo>
                <a:lnTo>
                  <a:pt x="2579735" y="801644"/>
                </a:lnTo>
                <a:lnTo>
                  <a:pt x="2583989" y="803804"/>
                </a:lnTo>
                <a:lnTo>
                  <a:pt x="2587286" y="788298"/>
                </a:lnTo>
                <a:lnTo>
                  <a:pt x="2587579" y="788082"/>
                </a:lnTo>
                <a:lnTo>
                  <a:pt x="2587810" y="784494"/>
                </a:lnTo>
                <a:lnTo>
                  <a:pt x="2591441" y="778816"/>
                </a:lnTo>
                <a:lnTo>
                  <a:pt x="2588564" y="774288"/>
                </a:lnTo>
                <a:lnTo>
                  <a:pt x="2596186" y="767853"/>
                </a:lnTo>
                <a:lnTo>
                  <a:pt x="2586994" y="766638"/>
                </a:lnTo>
                <a:cubicBezTo>
                  <a:pt x="2584252" y="761580"/>
                  <a:pt x="2586307" y="761265"/>
                  <a:pt x="2583561" y="756206"/>
                </a:cubicBezTo>
                <a:lnTo>
                  <a:pt x="2601137" y="749262"/>
                </a:lnTo>
                <a:lnTo>
                  <a:pt x="2600707" y="747563"/>
                </a:lnTo>
                <a:cubicBezTo>
                  <a:pt x="2618387" y="731039"/>
                  <a:pt x="2628375" y="688070"/>
                  <a:pt x="2644005" y="671860"/>
                </a:cubicBezTo>
                <a:cubicBezTo>
                  <a:pt x="2643287" y="666443"/>
                  <a:pt x="2642568" y="661028"/>
                  <a:pt x="2643233" y="658166"/>
                </a:cubicBezTo>
                <a:cubicBezTo>
                  <a:pt x="2648001" y="654671"/>
                  <a:pt x="2652100" y="654044"/>
                  <a:pt x="2658252" y="653100"/>
                </a:cubicBezTo>
                <a:cubicBezTo>
                  <a:pt x="2658199" y="644821"/>
                  <a:pt x="2658814" y="633676"/>
                  <a:pt x="2671779" y="628927"/>
                </a:cubicBezTo>
                <a:cubicBezTo>
                  <a:pt x="2677980" y="636263"/>
                  <a:pt x="2677315" y="639129"/>
                  <a:pt x="2686898" y="640419"/>
                </a:cubicBezTo>
                <a:cubicBezTo>
                  <a:pt x="2687898" y="636124"/>
                  <a:pt x="2685489" y="633729"/>
                  <a:pt x="2682310" y="631455"/>
                </a:cubicBezTo>
                <a:close/>
                <a:moveTo>
                  <a:pt x="4949659" y="614573"/>
                </a:moveTo>
                <a:cubicBezTo>
                  <a:pt x="4963719" y="619591"/>
                  <a:pt x="4968979" y="619878"/>
                  <a:pt x="4982180" y="626977"/>
                </a:cubicBezTo>
                <a:cubicBezTo>
                  <a:pt x="4979601" y="633218"/>
                  <a:pt x="4969462" y="625222"/>
                  <a:pt x="4966883" y="631462"/>
                </a:cubicBezTo>
                <a:cubicBezTo>
                  <a:pt x="4964682" y="630278"/>
                  <a:pt x="4969943" y="630566"/>
                  <a:pt x="4968600" y="627301"/>
                </a:cubicBezTo>
                <a:cubicBezTo>
                  <a:pt x="4957599" y="621387"/>
                  <a:pt x="4962479" y="629095"/>
                  <a:pt x="4958562" y="632072"/>
                </a:cubicBezTo>
                <a:cubicBezTo>
                  <a:pt x="4953300" y="631786"/>
                  <a:pt x="4951100" y="630602"/>
                  <a:pt x="4946700" y="628236"/>
                </a:cubicBezTo>
                <a:cubicBezTo>
                  <a:pt x="4948420" y="624076"/>
                  <a:pt x="4950620" y="625260"/>
                  <a:pt x="4955879" y="625546"/>
                </a:cubicBezTo>
                <a:cubicBezTo>
                  <a:pt x="4958459" y="619306"/>
                  <a:pt x="4947080" y="620814"/>
                  <a:pt x="4949659" y="614573"/>
                </a:cubicBezTo>
                <a:close/>
                <a:moveTo>
                  <a:pt x="5194773" y="613567"/>
                </a:moveTo>
                <a:cubicBezTo>
                  <a:pt x="5197766" y="611362"/>
                  <a:pt x="5203618" y="613557"/>
                  <a:pt x="5204675" y="616033"/>
                </a:cubicBezTo>
                <a:cubicBezTo>
                  <a:pt x="5202958" y="620193"/>
                  <a:pt x="5197559" y="619832"/>
                  <a:pt x="5193017" y="617391"/>
                </a:cubicBezTo>
                <a:cubicBezTo>
                  <a:pt x="5193097" y="615526"/>
                  <a:pt x="5193774" y="614301"/>
                  <a:pt x="5194773" y="613567"/>
                </a:cubicBezTo>
                <a:close/>
                <a:moveTo>
                  <a:pt x="2689972" y="613027"/>
                </a:moveTo>
                <a:lnTo>
                  <a:pt x="2684456" y="613244"/>
                </a:lnTo>
                <a:lnTo>
                  <a:pt x="2676344" y="621061"/>
                </a:lnTo>
                <a:lnTo>
                  <a:pt x="2681285" y="617799"/>
                </a:lnTo>
                <a:cubicBezTo>
                  <a:pt x="2685565" y="618524"/>
                  <a:pt x="2690537" y="620525"/>
                  <a:pt x="2693612" y="620054"/>
                </a:cubicBezTo>
                <a:close/>
                <a:moveTo>
                  <a:pt x="2929484" y="608297"/>
                </a:moveTo>
                <a:cubicBezTo>
                  <a:pt x="2931904" y="610762"/>
                  <a:pt x="2934044" y="609725"/>
                  <a:pt x="2936290" y="609381"/>
                </a:cubicBezTo>
                <a:cubicBezTo>
                  <a:pt x="2938537" y="609037"/>
                  <a:pt x="2940888" y="609385"/>
                  <a:pt x="2943729" y="614620"/>
                </a:cubicBezTo>
                <a:cubicBezTo>
                  <a:pt x="2934899" y="610303"/>
                  <a:pt x="2941157" y="617852"/>
                  <a:pt x="2936587" y="621386"/>
                </a:cubicBezTo>
                <a:cubicBezTo>
                  <a:pt x="2934168" y="618923"/>
                  <a:pt x="2933103" y="616959"/>
                  <a:pt x="2932288" y="614956"/>
                </a:cubicBezTo>
                <a:cubicBezTo>
                  <a:pt x="2931471" y="612956"/>
                  <a:pt x="2930905" y="610915"/>
                  <a:pt x="2929484" y="608297"/>
                </a:cubicBezTo>
                <a:close/>
                <a:moveTo>
                  <a:pt x="4908894" y="599774"/>
                </a:moveTo>
                <a:cubicBezTo>
                  <a:pt x="4915078" y="601158"/>
                  <a:pt x="4921376" y="603898"/>
                  <a:pt x="4925800" y="606275"/>
                </a:cubicBezTo>
                <a:cubicBezTo>
                  <a:pt x="4920041" y="600591"/>
                  <a:pt x="4925674" y="601677"/>
                  <a:pt x="4932305" y="605243"/>
                </a:cubicBezTo>
                <a:cubicBezTo>
                  <a:pt x="4938936" y="608808"/>
                  <a:pt x="4946570" y="614855"/>
                  <a:pt x="4944819" y="619090"/>
                </a:cubicBezTo>
                <a:cubicBezTo>
                  <a:pt x="4929804" y="616193"/>
                  <a:pt x="4910781" y="603378"/>
                  <a:pt x="4909493" y="613037"/>
                </a:cubicBezTo>
                <a:cubicBezTo>
                  <a:pt x="4908617" y="615154"/>
                  <a:pt x="4893142" y="606833"/>
                  <a:pt x="4892682" y="601409"/>
                </a:cubicBezTo>
                <a:cubicBezTo>
                  <a:pt x="4896642" y="598363"/>
                  <a:pt x="4902711" y="598390"/>
                  <a:pt x="4908894" y="599774"/>
                </a:cubicBezTo>
                <a:close/>
                <a:moveTo>
                  <a:pt x="1722041" y="597957"/>
                </a:moveTo>
                <a:cubicBezTo>
                  <a:pt x="1727596" y="601410"/>
                  <a:pt x="1729305" y="608595"/>
                  <a:pt x="1727626" y="613542"/>
                </a:cubicBezTo>
                <a:cubicBezTo>
                  <a:pt x="1725943" y="618490"/>
                  <a:pt x="1720870" y="621201"/>
                  <a:pt x="1712857" y="615711"/>
                </a:cubicBezTo>
                <a:cubicBezTo>
                  <a:pt x="1721725" y="611530"/>
                  <a:pt x="1718090" y="606212"/>
                  <a:pt x="1722041" y="597957"/>
                </a:cubicBezTo>
                <a:close/>
                <a:moveTo>
                  <a:pt x="5136467" y="589295"/>
                </a:moveTo>
                <a:cubicBezTo>
                  <a:pt x="5140644" y="588998"/>
                  <a:pt x="5146600" y="590930"/>
                  <a:pt x="5151467" y="593864"/>
                </a:cubicBezTo>
                <a:cubicBezTo>
                  <a:pt x="5156333" y="596800"/>
                  <a:pt x="5160112" y="600737"/>
                  <a:pt x="5159925" y="604449"/>
                </a:cubicBezTo>
                <a:cubicBezTo>
                  <a:pt x="5154153" y="598804"/>
                  <a:pt x="5151941" y="597615"/>
                  <a:pt x="5141380" y="597020"/>
                </a:cubicBezTo>
                <a:cubicBezTo>
                  <a:pt x="5143098" y="592861"/>
                  <a:pt x="5138679" y="590483"/>
                  <a:pt x="5136467" y="589295"/>
                </a:cubicBezTo>
                <a:close/>
                <a:moveTo>
                  <a:pt x="2703623" y="571614"/>
                </a:moveTo>
                <a:lnTo>
                  <a:pt x="2694885" y="572624"/>
                </a:lnTo>
                <a:cubicBezTo>
                  <a:pt x="2692752" y="573296"/>
                  <a:pt x="2691395" y="574887"/>
                  <a:pt x="2690395" y="579183"/>
                </a:cubicBezTo>
                <a:lnTo>
                  <a:pt x="2702630" y="589105"/>
                </a:lnTo>
                <a:lnTo>
                  <a:pt x="2703799" y="581543"/>
                </a:lnTo>
                <a:cubicBezTo>
                  <a:pt x="2702922" y="577878"/>
                  <a:pt x="2702215" y="574534"/>
                  <a:pt x="2706317" y="573906"/>
                </a:cubicBezTo>
                <a:close/>
                <a:moveTo>
                  <a:pt x="3179329" y="562156"/>
                </a:moveTo>
                <a:cubicBezTo>
                  <a:pt x="3182761" y="564298"/>
                  <a:pt x="3186955" y="563657"/>
                  <a:pt x="3189629" y="568583"/>
                </a:cubicBezTo>
                <a:cubicBezTo>
                  <a:pt x="3190110" y="570512"/>
                  <a:pt x="3190002" y="571362"/>
                  <a:pt x="3189496" y="571606"/>
                </a:cubicBezTo>
                <a:cubicBezTo>
                  <a:pt x="3187979" y="572340"/>
                  <a:pt x="3182861" y="567619"/>
                  <a:pt x="3179146" y="570190"/>
                </a:cubicBezTo>
                <a:cubicBezTo>
                  <a:pt x="3179908" y="567407"/>
                  <a:pt x="3182003" y="567083"/>
                  <a:pt x="3179329" y="562156"/>
                </a:cubicBezTo>
                <a:close/>
                <a:moveTo>
                  <a:pt x="5095244" y="557191"/>
                </a:moveTo>
                <a:cubicBezTo>
                  <a:pt x="5113237" y="579577"/>
                  <a:pt x="5159730" y="579155"/>
                  <a:pt x="5187850" y="596816"/>
                </a:cubicBezTo>
                <a:cubicBezTo>
                  <a:pt x="5164858" y="599706"/>
                  <a:pt x="5130051" y="578450"/>
                  <a:pt x="5110498" y="573020"/>
                </a:cubicBezTo>
                <a:cubicBezTo>
                  <a:pt x="5102091" y="573587"/>
                  <a:pt x="5099162" y="587263"/>
                  <a:pt x="5090594" y="575029"/>
                </a:cubicBezTo>
                <a:cubicBezTo>
                  <a:pt x="5092314" y="570870"/>
                  <a:pt x="5093685" y="574148"/>
                  <a:pt x="5093685" y="574148"/>
                </a:cubicBezTo>
                <a:cubicBezTo>
                  <a:pt x="5103461" y="576863"/>
                  <a:pt x="5096613" y="560471"/>
                  <a:pt x="5095244" y="557191"/>
                </a:cubicBezTo>
                <a:close/>
                <a:moveTo>
                  <a:pt x="3386586" y="554903"/>
                </a:moveTo>
                <a:cubicBezTo>
                  <a:pt x="3389324" y="551731"/>
                  <a:pt x="3391903" y="553400"/>
                  <a:pt x="3394055" y="555823"/>
                </a:cubicBezTo>
                <a:cubicBezTo>
                  <a:pt x="3396205" y="558246"/>
                  <a:pt x="3397928" y="561422"/>
                  <a:pt x="3398958" y="561262"/>
                </a:cubicBezTo>
                <a:cubicBezTo>
                  <a:pt x="3399478" y="563248"/>
                  <a:pt x="3399137" y="564161"/>
                  <a:pt x="3398290" y="564333"/>
                </a:cubicBezTo>
                <a:cubicBezTo>
                  <a:pt x="3395747" y="564852"/>
                  <a:pt x="3388651" y="558715"/>
                  <a:pt x="3386586" y="554903"/>
                </a:cubicBezTo>
                <a:close/>
                <a:moveTo>
                  <a:pt x="3518411" y="547024"/>
                </a:moveTo>
                <a:lnTo>
                  <a:pt x="3500981" y="548771"/>
                </a:lnTo>
                <a:cubicBezTo>
                  <a:pt x="3496217" y="552264"/>
                  <a:pt x="3495551" y="555128"/>
                  <a:pt x="3492837" y="558308"/>
                </a:cubicBezTo>
                <a:cubicBezTo>
                  <a:pt x="3440864" y="560750"/>
                  <a:pt x="3411710" y="601134"/>
                  <a:pt x="3356408" y="617898"/>
                </a:cubicBezTo>
                <a:cubicBezTo>
                  <a:pt x="3355743" y="620764"/>
                  <a:pt x="3357127" y="623315"/>
                  <a:pt x="3358511" y="625863"/>
                </a:cubicBezTo>
                <a:cubicBezTo>
                  <a:pt x="3333963" y="637915"/>
                  <a:pt x="3314039" y="651328"/>
                  <a:pt x="3296948" y="666382"/>
                </a:cubicBezTo>
                <a:lnTo>
                  <a:pt x="3272265" y="694264"/>
                </a:lnTo>
                <a:lnTo>
                  <a:pt x="3284743" y="688965"/>
                </a:lnTo>
                <a:lnTo>
                  <a:pt x="3285023" y="686857"/>
                </a:lnTo>
                <a:lnTo>
                  <a:pt x="3290007" y="686728"/>
                </a:lnTo>
                <a:lnTo>
                  <a:pt x="3292763" y="685558"/>
                </a:lnTo>
                <a:cubicBezTo>
                  <a:pt x="3292146" y="667365"/>
                  <a:pt x="3330122" y="667370"/>
                  <a:pt x="3334438" y="656932"/>
                </a:cubicBezTo>
                <a:cubicBezTo>
                  <a:pt x="3344548" y="652160"/>
                  <a:pt x="3349480" y="659916"/>
                  <a:pt x="3361811" y="656341"/>
                </a:cubicBezTo>
                <a:cubicBezTo>
                  <a:pt x="3363538" y="652164"/>
                  <a:pt x="3358234" y="651864"/>
                  <a:pt x="3362181" y="648883"/>
                </a:cubicBezTo>
                <a:cubicBezTo>
                  <a:pt x="3364768" y="642618"/>
                  <a:pt x="3352438" y="646196"/>
                  <a:pt x="3358112" y="639039"/>
                </a:cubicBezTo>
                <a:cubicBezTo>
                  <a:pt x="3365632" y="640532"/>
                  <a:pt x="3362057" y="636057"/>
                  <a:pt x="3370069" y="642918"/>
                </a:cubicBezTo>
                <a:cubicBezTo>
                  <a:pt x="3374016" y="639937"/>
                  <a:pt x="3377960" y="636955"/>
                  <a:pt x="3376113" y="628305"/>
                </a:cubicBezTo>
                <a:cubicBezTo>
                  <a:pt x="3383140" y="624428"/>
                  <a:pt x="3385853" y="630991"/>
                  <a:pt x="3392879" y="627113"/>
                </a:cubicBezTo>
                <a:cubicBezTo>
                  <a:pt x="3378208" y="616674"/>
                  <a:pt x="3398183" y="627413"/>
                  <a:pt x="3404717" y="618166"/>
                </a:cubicBezTo>
                <a:cubicBezTo>
                  <a:pt x="3406444" y="613992"/>
                  <a:pt x="3399784" y="610411"/>
                  <a:pt x="3402372" y="604149"/>
                </a:cubicBezTo>
                <a:cubicBezTo>
                  <a:pt x="3406318" y="601166"/>
                  <a:pt x="3409401" y="600273"/>
                  <a:pt x="3411127" y="596098"/>
                </a:cubicBezTo>
                <a:cubicBezTo>
                  <a:pt x="3446515" y="602366"/>
                  <a:pt x="3468213" y="562998"/>
                  <a:pt x="3504833" y="559724"/>
                </a:cubicBezTo>
                <a:cubicBezTo>
                  <a:pt x="3504340" y="554354"/>
                  <a:pt x="3505203" y="552267"/>
                  <a:pt x="3509149" y="549283"/>
                </a:cubicBezTo>
                <a:close/>
                <a:moveTo>
                  <a:pt x="1793146" y="542240"/>
                </a:moveTo>
                <a:cubicBezTo>
                  <a:pt x="1786875" y="543901"/>
                  <a:pt x="1785603" y="545133"/>
                  <a:pt x="1785435" y="554142"/>
                </a:cubicBezTo>
                <a:cubicBezTo>
                  <a:pt x="1780520" y="550066"/>
                  <a:pt x="1777977" y="552533"/>
                  <a:pt x="1776707" y="553766"/>
                </a:cubicBezTo>
                <a:cubicBezTo>
                  <a:pt x="1776155" y="549879"/>
                  <a:pt x="1778105" y="545777"/>
                  <a:pt x="1781272" y="543257"/>
                </a:cubicBezTo>
                <a:cubicBezTo>
                  <a:pt x="1784440" y="540738"/>
                  <a:pt x="1788824" y="539800"/>
                  <a:pt x="1793146" y="542240"/>
                </a:cubicBezTo>
                <a:close/>
                <a:moveTo>
                  <a:pt x="5025413" y="529582"/>
                </a:moveTo>
                <a:cubicBezTo>
                  <a:pt x="5035701" y="537654"/>
                  <a:pt x="5039648" y="534694"/>
                  <a:pt x="5051655" y="538607"/>
                </a:cubicBezTo>
                <a:cubicBezTo>
                  <a:pt x="5050443" y="548125"/>
                  <a:pt x="5022482" y="543261"/>
                  <a:pt x="5025413" y="529582"/>
                </a:cubicBezTo>
                <a:close/>
                <a:moveTo>
                  <a:pt x="4905522" y="517739"/>
                </a:moveTo>
                <a:cubicBezTo>
                  <a:pt x="4906184" y="517776"/>
                  <a:pt x="4907078" y="518896"/>
                  <a:pt x="4907754" y="520540"/>
                </a:cubicBezTo>
                <a:cubicBezTo>
                  <a:pt x="4935242" y="532760"/>
                  <a:pt x="4960404" y="530929"/>
                  <a:pt x="4994547" y="546728"/>
                </a:cubicBezTo>
                <a:cubicBezTo>
                  <a:pt x="4982698" y="555715"/>
                  <a:pt x="4955100" y="530639"/>
                  <a:pt x="4944603" y="542913"/>
                </a:cubicBezTo>
                <a:cubicBezTo>
                  <a:pt x="4929941" y="532469"/>
                  <a:pt x="4916736" y="538169"/>
                  <a:pt x="4904670" y="521440"/>
                </a:cubicBezTo>
                <a:cubicBezTo>
                  <a:pt x="4904426" y="518751"/>
                  <a:pt x="4904859" y="517703"/>
                  <a:pt x="4905522" y="517739"/>
                </a:cubicBezTo>
                <a:close/>
                <a:moveTo>
                  <a:pt x="4894553" y="512990"/>
                </a:moveTo>
                <a:cubicBezTo>
                  <a:pt x="4896782" y="514190"/>
                  <a:pt x="4899455" y="514316"/>
                  <a:pt x="4901237" y="514947"/>
                </a:cubicBezTo>
                <a:cubicBezTo>
                  <a:pt x="4903019" y="515579"/>
                  <a:pt x="4903914" y="516713"/>
                  <a:pt x="4902584" y="519928"/>
                </a:cubicBezTo>
                <a:cubicBezTo>
                  <a:pt x="4900354" y="518728"/>
                  <a:pt x="4900354" y="518728"/>
                  <a:pt x="4898123" y="517530"/>
                </a:cubicBezTo>
                <a:cubicBezTo>
                  <a:pt x="4897239" y="519673"/>
                  <a:pt x="4897239" y="519673"/>
                  <a:pt x="4899468" y="520870"/>
                </a:cubicBezTo>
                <a:cubicBezTo>
                  <a:pt x="4897698" y="525158"/>
                  <a:pt x="4897239" y="519673"/>
                  <a:pt x="4891896" y="519421"/>
                </a:cubicBezTo>
                <a:cubicBezTo>
                  <a:pt x="4892779" y="517276"/>
                  <a:pt x="4893667" y="515135"/>
                  <a:pt x="4894553" y="512990"/>
                </a:cubicBezTo>
                <a:close/>
                <a:moveTo>
                  <a:pt x="1782905" y="512783"/>
                </a:moveTo>
                <a:cubicBezTo>
                  <a:pt x="1787396" y="534956"/>
                  <a:pt x="1764432" y="552813"/>
                  <a:pt x="1759093" y="566835"/>
                </a:cubicBezTo>
                <a:cubicBezTo>
                  <a:pt x="1759895" y="572689"/>
                  <a:pt x="1769111" y="580331"/>
                  <a:pt x="1767856" y="583828"/>
                </a:cubicBezTo>
                <a:cubicBezTo>
                  <a:pt x="1767437" y="584995"/>
                  <a:pt x="1765855" y="585701"/>
                  <a:pt x="1762408" y="585726"/>
                </a:cubicBezTo>
                <a:cubicBezTo>
                  <a:pt x="1757495" y="581652"/>
                  <a:pt x="1761231" y="582445"/>
                  <a:pt x="1761231" y="582445"/>
                </a:cubicBezTo>
                <a:cubicBezTo>
                  <a:pt x="1763902" y="575434"/>
                  <a:pt x="1745207" y="571463"/>
                  <a:pt x="1741469" y="570669"/>
                </a:cubicBezTo>
                <a:cubicBezTo>
                  <a:pt x="1766572" y="568422"/>
                  <a:pt x="1763787" y="526908"/>
                  <a:pt x="1782905" y="512783"/>
                </a:cubicBezTo>
                <a:close/>
                <a:moveTo>
                  <a:pt x="4875064" y="512372"/>
                </a:moveTo>
                <a:cubicBezTo>
                  <a:pt x="4878711" y="511252"/>
                  <a:pt x="4881860" y="510481"/>
                  <a:pt x="4883759" y="512735"/>
                </a:cubicBezTo>
                <a:cubicBezTo>
                  <a:pt x="4879777" y="515522"/>
                  <a:pt x="4873478" y="517066"/>
                  <a:pt x="4863379" y="514101"/>
                </a:cubicBezTo>
                <a:cubicBezTo>
                  <a:pt x="4867269" y="514961"/>
                  <a:pt x="4871416" y="513492"/>
                  <a:pt x="4875064" y="512372"/>
                </a:cubicBezTo>
                <a:close/>
                <a:moveTo>
                  <a:pt x="1804386" y="509629"/>
                </a:moveTo>
                <a:cubicBezTo>
                  <a:pt x="1809301" y="513705"/>
                  <a:pt x="1809149" y="518275"/>
                  <a:pt x="1806537" y="520807"/>
                </a:cubicBezTo>
                <a:cubicBezTo>
                  <a:pt x="1802198" y="518382"/>
                  <a:pt x="1800720" y="515396"/>
                  <a:pt x="1800797" y="513111"/>
                </a:cubicBezTo>
                <a:cubicBezTo>
                  <a:pt x="1800874" y="510826"/>
                  <a:pt x="1802506" y="509244"/>
                  <a:pt x="1804386" y="509629"/>
                </a:cubicBezTo>
                <a:close/>
                <a:moveTo>
                  <a:pt x="3024398" y="496831"/>
                </a:moveTo>
                <a:cubicBezTo>
                  <a:pt x="3028257" y="501912"/>
                  <a:pt x="3028508" y="505417"/>
                  <a:pt x="3027211" y="508099"/>
                </a:cubicBezTo>
                <a:cubicBezTo>
                  <a:pt x="3025915" y="510778"/>
                  <a:pt x="3023070" y="512633"/>
                  <a:pt x="3020731" y="514408"/>
                </a:cubicBezTo>
                <a:cubicBezTo>
                  <a:pt x="3017887" y="509173"/>
                  <a:pt x="3017129" y="505745"/>
                  <a:pt x="3017917" y="503142"/>
                </a:cubicBezTo>
                <a:cubicBezTo>
                  <a:pt x="3018707" y="500540"/>
                  <a:pt x="3021043" y="498764"/>
                  <a:pt x="3024398" y="496831"/>
                </a:cubicBezTo>
                <a:close/>
                <a:moveTo>
                  <a:pt x="4885047" y="482644"/>
                </a:moveTo>
                <a:cubicBezTo>
                  <a:pt x="4926816" y="500043"/>
                  <a:pt x="4965849" y="510910"/>
                  <a:pt x="5013781" y="526562"/>
                </a:cubicBezTo>
                <a:cubicBezTo>
                  <a:pt x="5008133" y="533646"/>
                  <a:pt x="4984507" y="518415"/>
                  <a:pt x="4980744" y="534099"/>
                </a:cubicBezTo>
                <a:cubicBezTo>
                  <a:pt x="4974066" y="530510"/>
                  <a:pt x="4968762" y="530187"/>
                  <a:pt x="4964309" y="527793"/>
                </a:cubicBezTo>
                <a:cubicBezTo>
                  <a:pt x="4961571" y="521260"/>
                  <a:pt x="4970473" y="526045"/>
                  <a:pt x="4973552" y="525172"/>
                </a:cubicBezTo>
                <a:cubicBezTo>
                  <a:pt x="4971669" y="516569"/>
                  <a:pt x="4951812" y="518543"/>
                  <a:pt x="4946847" y="510813"/>
                </a:cubicBezTo>
                <a:cubicBezTo>
                  <a:pt x="4950274" y="535427"/>
                  <a:pt x="4925964" y="502113"/>
                  <a:pt x="4915522" y="514209"/>
                </a:cubicBezTo>
                <a:cubicBezTo>
                  <a:pt x="4915862" y="506804"/>
                  <a:pt x="4920314" y="509197"/>
                  <a:pt x="4916719" y="504734"/>
                </a:cubicBezTo>
                <a:cubicBezTo>
                  <a:pt x="4912780" y="507677"/>
                  <a:pt x="4900283" y="498428"/>
                  <a:pt x="4899943" y="505834"/>
                </a:cubicBezTo>
                <a:cubicBezTo>
                  <a:pt x="4897717" y="504636"/>
                  <a:pt x="4899428" y="500498"/>
                  <a:pt x="4898059" y="497231"/>
                </a:cubicBezTo>
                <a:cubicBezTo>
                  <a:pt x="4890527" y="495710"/>
                  <a:pt x="4890185" y="503118"/>
                  <a:pt x="4886248" y="506060"/>
                </a:cubicBezTo>
                <a:cubicBezTo>
                  <a:pt x="4880427" y="500401"/>
                  <a:pt x="4897545" y="491893"/>
                  <a:pt x="4879398" y="489728"/>
                </a:cubicBezTo>
                <a:cubicBezTo>
                  <a:pt x="4881110" y="485587"/>
                  <a:pt x="4883335" y="486783"/>
                  <a:pt x="4885047" y="482644"/>
                </a:cubicBezTo>
                <a:close/>
                <a:moveTo>
                  <a:pt x="1873358" y="429290"/>
                </a:moveTo>
                <a:cubicBezTo>
                  <a:pt x="1865872" y="432373"/>
                  <a:pt x="1869485" y="433048"/>
                  <a:pt x="1866647" y="439982"/>
                </a:cubicBezTo>
                <a:cubicBezTo>
                  <a:pt x="1858385" y="435453"/>
                  <a:pt x="1858128" y="439885"/>
                  <a:pt x="1854257" y="443642"/>
                </a:cubicBezTo>
                <a:cubicBezTo>
                  <a:pt x="1853224" y="440462"/>
                  <a:pt x="1855030" y="435574"/>
                  <a:pt x="1858578" y="432132"/>
                </a:cubicBezTo>
                <a:cubicBezTo>
                  <a:pt x="1862128" y="428688"/>
                  <a:pt x="1867419" y="426689"/>
                  <a:pt x="1873358" y="429290"/>
                </a:cubicBezTo>
                <a:close/>
                <a:moveTo>
                  <a:pt x="3067062" y="428246"/>
                </a:moveTo>
                <a:cubicBezTo>
                  <a:pt x="3072764" y="427372"/>
                  <a:pt x="3079444" y="428300"/>
                  <a:pt x="3084123" y="432786"/>
                </a:cubicBezTo>
                <a:cubicBezTo>
                  <a:pt x="3074527" y="431656"/>
                  <a:pt x="3077903" y="433739"/>
                  <a:pt x="3070913" y="437414"/>
                </a:cubicBezTo>
                <a:cubicBezTo>
                  <a:pt x="3064928" y="430523"/>
                  <a:pt x="3062087" y="433564"/>
                  <a:pt x="3055866" y="434517"/>
                </a:cubicBezTo>
                <a:cubicBezTo>
                  <a:pt x="3056635" y="431797"/>
                  <a:pt x="3061360" y="429120"/>
                  <a:pt x="3067062" y="428246"/>
                </a:cubicBezTo>
                <a:close/>
                <a:moveTo>
                  <a:pt x="3651388" y="426969"/>
                </a:moveTo>
                <a:cubicBezTo>
                  <a:pt x="3653005" y="426254"/>
                  <a:pt x="3656297" y="426089"/>
                  <a:pt x="3661996" y="427252"/>
                </a:cubicBezTo>
                <a:cubicBezTo>
                  <a:pt x="3658479" y="433225"/>
                  <a:pt x="3652777" y="432062"/>
                  <a:pt x="3650808" y="429988"/>
                </a:cubicBezTo>
                <a:cubicBezTo>
                  <a:pt x="3649821" y="428950"/>
                  <a:pt x="3649767" y="427684"/>
                  <a:pt x="3651388" y="426969"/>
                </a:cubicBezTo>
                <a:close/>
                <a:moveTo>
                  <a:pt x="3284402" y="415939"/>
                </a:moveTo>
                <a:cubicBezTo>
                  <a:pt x="3284276" y="420774"/>
                  <a:pt x="3282397" y="424158"/>
                  <a:pt x="3279388" y="426729"/>
                </a:cubicBezTo>
                <a:cubicBezTo>
                  <a:pt x="3270363" y="434433"/>
                  <a:pt x="3251160" y="434796"/>
                  <a:pt x="3238530" y="444989"/>
                </a:cubicBezTo>
                <a:cubicBezTo>
                  <a:pt x="3239510" y="440710"/>
                  <a:pt x="3241855" y="437427"/>
                  <a:pt x="3245075" y="434739"/>
                </a:cubicBezTo>
                <a:cubicBezTo>
                  <a:pt x="3254734" y="426679"/>
                  <a:pt x="3272263" y="423992"/>
                  <a:pt x="3284402" y="415939"/>
                </a:cubicBezTo>
                <a:close/>
                <a:moveTo>
                  <a:pt x="3236470" y="401218"/>
                </a:moveTo>
                <a:cubicBezTo>
                  <a:pt x="3238893" y="402599"/>
                  <a:pt x="3241489" y="404302"/>
                  <a:pt x="3243876" y="402535"/>
                </a:cubicBezTo>
                <a:cubicBezTo>
                  <a:pt x="3230961" y="415722"/>
                  <a:pt x="3223663" y="439261"/>
                  <a:pt x="3193245" y="424309"/>
                </a:cubicBezTo>
                <a:cubicBezTo>
                  <a:pt x="3204099" y="411435"/>
                  <a:pt x="3221226" y="406007"/>
                  <a:pt x="3237044" y="406385"/>
                </a:cubicBezTo>
                <a:cubicBezTo>
                  <a:pt x="3235641" y="403798"/>
                  <a:pt x="3232926" y="407014"/>
                  <a:pt x="3230118" y="401841"/>
                </a:cubicBezTo>
                <a:cubicBezTo>
                  <a:pt x="3231802" y="398781"/>
                  <a:pt x="3234048" y="399838"/>
                  <a:pt x="3236470" y="401218"/>
                </a:cubicBezTo>
                <a:close/>
                <a:moveTo>
                  <a:pt x="3269231" y="379230"/>
                </a:moveTo>
                <a:cubicBezTo>
                  <a:pt x="3270063" y="384822"/>
                  <a:pt x="3274364" y="392743"/>
                  <a:pt x="3281059" y="388856"/>
                </a:cubicBezTo>
                <a:cubicBezTo>
                  <a:pt x="3281626" y="390914"/>
                  <a:pt x="3281273" y="392041"/>
                  <a:pt x="3280419" y="392619"/>
                </a:cubicBezTo>
                <a:cubicBezTo>
                  <a:pt x="3277851" y="394352"/>
                  <a:pt x="3270747" y="391152"/>
                  <a:pt x="3270297" y="393365"/>
                </a:cubicBezTo>
                <a:cubicBezTo>
                  <a:pt x="3268864" y="390726"/>
                  <a:pt x="3265999" y="385444"/>
                  <a:pt x="3263966" y="385757"/>
                </a:cubicBezTo>
                <a:cubicBezTo>
                  <a:pt x="3262534" y="383117"/>
                  <a:pt x="3262833" y="381642"/>
                  <a:pt x="3263999" y="380748"/>
                </a:cubicBezTo>
                <a:cubicBezTo>
                  <a:pt x="3265165" y="379854"/>
                  <a:pt x="3267199" y="379543"/>
                  <a:pt x="3269231" y="379230"/>
                </a:cubicBezTo>
                <a:close/>
                <a:moveTo>
                  <a:pt x="3364721" y="375601"/>
                </a:moveTo>
                <a:cubicBezTo>
                  <a:pt x="3368186" y="377891"/>
                  <a:pt x="3371656" y="380180"/>
                  <a:pt x="3375764" y="379549"/>
                </a:cubicBezTo>
                <a:cubicBezTo>
                  <a:pt x="3357534" y="399267"/>
                  <a:pt x="3325300" y="401389"/>
                  <a:pt x="3300134" y="416530"/>
                </a:cubicBezTo>
                <a:cubicBezTo>
                  <a:pt x="3295121" y="403195"/>
                  <a:pt x="3308864" y="403908"/>
                  <a:pt x="3313614" y="400360"/>
                </a:cubicBezTo>
                <a:cubicBezTo>
                  <a:pt x="3310145" y="398071"/>
                  <a:pt x="3306678" y="395781"/>
                  <a:pt x="3305264" y="393178"/>
                </a:cubicBezTo>
                <a:cubicBezTo>
                  <a:pt x="3310787" y="395152"/>
                  <a:pt x="3310657" y="386711"/>
                  <a:pt x="3318875" y="385451"/>
                </a:cubicBezTo>
                <a:cubicBezTo>
                  <a:pt x="3322473" y="396182"/>
                  <a:pt x="3343663" y="390113"/>
                  <a:pt x="3337369" y="382617"/>
                </a:cubicBezTo>
                <a:cubicBezTo>
                  <a:pt x="3347769" y="389483"/>
                  <a:pt x="3362153" y="387278"/>
                  <a:pt x="3364721" y="375601"/>
                </a:cubicBezTo>
                <a:close/>
                <a:moveTo>
                  <a:pt x="3328146" y="365030"/>
                </a:moveTo>
                <a:cubicBezTo>
                  <a:pt x="3328367" y="368540"/>
                  <a:pt x="3327487" y="370802"/>
                  <a:pt x="3325937" y="372280"/>
                </a:cubicBezTo>
                <a:cubicBezTo>
                  <a:pt x="3321291" y="376715"/>
                  <a:pt x="3310605" y="374098"/>
                  <a:pt x="3305451" y="377015"/>
                </a:cubicBezTo>
                <a:cubicBezTo>
                  <a:pt x="3305422" y="374893"/>
                  <a:pt x="3306349" y="372978"/>
                  <a:pt x="3307874" y="371326"/>
                </a:cubicBezTo>
                <a:cubicBezTo>
                  <a:pt x="3312449" y="366370"/>
                  <a:pt x="3322414" y="363781"/>
                  <a:pt x="3328146" y="365030"/>
                </a:cubicBezTo>
                <a:close/>
                <a:moveTo>
                  <a:pt x="3433133" y="362713"/>
                </a:moveTo>
                <a:cubicBezTo>
                  <a:pt x="3431204" y="371415"/>
                  <a:pt x="3409979" y="369066"/>
                  <a:pt x="3405243" y="372593"/>
                </a:cubicBezTo>
                <a:cubicBezTo>
                  <a:pt x="3405372" y="369770"/>
                  <a:pt x="3406413" y="367858"/>
                  <a:pt x="3408093" y="366550"/>
                </a:cubicBezTo>
                <a:cubicBezTo>
                  <a:pt x="3413133" y="362625"/>
                  <a:pt x="3423922" y="364124"/>
                  <a:pt x="3433133" y="362713"/>
                </a:cubicBezTo>
                <a:close/>
                <a:moveTo>
                  <a:pt x="3160178" y="354914"/>
                </a:moveTo>
                <a:cubicBezTo>
                  <a:pt x="3164171" y="354304"/>
                  <a:pt x="3166929" y="359385"/>
                  <a:pt x="3169687" y="364465"/>
                </a:cubicBezTo>
                <a:cubicBezTo>
                  <a:pt x="3167690" y="364773"/>
                  <a:pt x="3160939" y="360304"/>
                  <a:pt x="3163697" y="365383"/>
                </a:cubicBezTo>
                <a:cubicBezTo>
                  <a:pt x="3161853" y="364978"/>
                  <a:pt x="3160800" y="364281"/>
                  <a:pt x="3160232" y="363420"/>
                </a:cubicBezTo>
                <a:cubicBezTo>
                  <a:pt x="3158531" y="360845"/>
                  <a:pt x="3161212" y="356821"/>
                  <a:pt x="3160178" y="354914"/>
                </a:cubicBezTo>
                <a:close/>
                <a:moveTo>
                  <a:pt x="3194614" y="334370"/>
                </a:moveTo>
                <a:cubicBezTo>
                  <a:pt x="3196233" y="334422"/>
                  <a:pt x="3197958" y="335362"/>
                  <a:pt x="3199836" y="337827"/>
                </a:cubicBezTo>
                <a:cubicBezTo>
                  <a:pt x="3193229" y="341591"/>
                  <a:pt x="3188619" y="345049"/>
                  <a:pt x="3189381" y="350439"/>
                </a:cubicBezTo>
                <a:cubicBezTo>
                  <a:pt x="3187384" y="350744"/>
                  <a:pt x="3184624" y="345663"/>
                  <a:pt x="3181867" y="340581"/>
                </a:cubicBezTo>
                <a:cubicBezTo>
                  <a:pt x="3184553" y="341546"/>
                  <a:pt x="3187168" y="338392"/>
                  <a:pt x="3190048" y="336231"/>
                </a:cubicBezTo>
                <a:cubicBezTo>
                  <a:pt x="3191489" y="335149"/>
                  <a:pt x="3192997" y="334316"/>
                  <a:pt x="3194614" y="334370"/>
                </a:cubicBezTo>
                <a:close/>
                <a:moveTo>
                  <a:pt x="3218335" y="301677"/>
                </a:moveTo>
                <a:cubicBezTo>
                  <a:pt x="3217462" y="305205"/>
                  <a:pt x="3215351" y="308247"/>
                  <a:pt x="3212422" y="310818"/>
                </a:cubicBezTo>
                <a:cubicBezTo>
                  <a:pt x="3203646" y="318529"/>
                  <a:pt x="3187554" y="322016"/>
                  <a:pt x="3175722" y="321791"/>
                </a:cubicBezTo>
                <a:cubicBezTo>
                  <a:pt x="3181239" y="315512"/>
                  <a:pt x="3178516" y="310498"/>
                  <a:pt x="3177851" y="305165"/>
                </a:cubicBezTo>
                <a:cubicBezTo>
                  <a:pt x="3189507" y="306096"/>
                  <a:pt x="3203222" y="306708"/>
                  <a:pt x="3218335" y="301677"/>
                </a:cubicBezTo>
                <a:close/>
                <a:moveTo>
                  <a:pt x="3142284" y="297321"/>
                </a:moveTo>
                <a:cubicBezTo>
                  <a:pt x="3145667" y="295445"/>
                  <a:pt x="3147196" y="297247"/>
                  <a:pt x="3148812" y="299718"/>
                </a:cubicBezTo>
                <a:cubicBezTo>
                  <a:pt x="3150427" y="302186"/>
                  <a:pt x="3152128" y="305320"/>
                  <a:pt x="3155855" y="306107"/>
                </a:cubicBezTo>
                <a:cubicBezTo>
                  <a:pt x="3156547" y="311437"/>
                  <a:pt x="3136206" y="306404"/>
                  <a:pt x="3138257" y="314239"/>
                </a:cubicBezTo>
                <a:cubicBezTo>
                  <a:pt x="3134528" y="313452"/>
                  <a:pt x="3131813" y="312510"/>
                  <a:pt x="3129777" y="310785"/>
                </a:cubicBezTo>
                <a:cubicBezTo>
                  <a:pt x="3127740" y="309061"/>
                  <a:pt x="3126381" y="306551"/>
                  <a:pt x="3125354" y="302633"/>
                </a:cubicBezTo>
                <a:cubicBezTo>
                  <a:pt x="3126025" y="299813"/>
                  <a:pt x="3130089" y="299192"/>
                  <a:pt x="3134153" y="298566"/>
                </a:cubicBezTo>
                <a:cubicBezTo>
                  <a:pt x="3136206" y="306404"/>
                  <a:pt x="3148398" y="304535"/>
                  <a:pt x="3142284" y="297321"/>
                </a:cubicBezTo>
                <a:close/>
                <a:moveTo>
                  <a:pt x="3089139" y="296748"/>
                </a:moveTo>
                <a:cubicBezTo>
                  <a:pt x="3090173" y="298654"/>
                  <a:pt x="3090433" y="300161"/>
                  <a:pt x="3090169" y="301406"/>
                </a:cubicBezTo>
                <a:cubicBezTo>
                  <a:pt x="3089903" y="302651"/>
                  <a:pt x="3089110" y="303632"/>
                  <a:pt x="3088040" y="304484"/>
                </a:cubicBezTo>
                <a:cubicBezTo>
                  <a:pt x="3085901" y="306191"/>
                  <a:pt x="3082642" y="307376"/>
                  <a:pt x="3080242" y="309121"/>
                </a:cubicBezTo>
                <a:cubicBezTo>
                  <a:pt x="3078691" y="307293"/>
                  <a:pt x="3078173" y="305825"/>
                  <a:pt x="3078343" y="304594"/>
                </a:cubicBezTo>
                <a:cubicBezTo>
                  <a:pt x="3078849" y="300905"/>
                  <a:pt x="3085540" y="299363"/>
                  <a:pt x="3089139" y="296748"/>
                </a:cubicBezTo>
                <a:close/>
                <a:moveTo>
                  <a:pt x="3236930" y="291103"/>
                </a:moveTo>
                <a:cubicBezTo>
                  <a:pt x="3238883" y="294708"/>
                  <a:pt x="3239127" y="297273"/>
                  <a:pt x="3237983" y="299400"/>
                </a:cubicBezTo>
                <a:cubicBezTo>
                  <a:pt x="3236841" y="301528"/>
                  <a:pt x="3234309" y="303216"/>
                  <a:pt x="3230719" y="305068"/>
                </a:cubicBezTo>
                <a:cubicBezTo>
                  <a:pt x="3229415" y="302665"/>
                  <a:pt x="3231537" y="302340"/>
                  <a:pt x="3232355" y="299612"/>
                </a:cubicBezTo>
                <a:cubicBezTo>
                  <a:pt x="3228930" y="297536"/>
                  <a:pt x="3228930" y="297536"/>
                  <a:pt x="3224200" y="293056"/>
                </a:cubicBezTo>
                <a:cubicBezTo>
                  <a:pt x="3227625" y="295134"/>
                  <a:pt x="3229747" y="294808"/>
                  <a:pt x="3233173" y="296884"/>
                </a:cubicBezTo>
                <a:cubicBezTo>
                  <a:pt x="3235293" y="296560"/>
                  <a:pt x="3232685" y="291754"/>
                  <a:pt x="3236930" y="291103"/>
                </a:cubicBezTo>
                <a:close/>
                <a:moveTo>
                  <a:pt x="3152038" y="290107"/>
                </a:moveTo>
                <a:cubicBezTo>
                  <a:pt x="3155472" y="292250"/>
                  <a:pt x="3158427" y="292464"/>
                  <a:pt x="3161025" y="293067"/>
                </a:cubicBezTo>
                <a:cubicBezTo>
                  <a:pt x="3163624" y="293669"/>
                  <a:pt x="3165866" y="294661"/>
                  <a:pt x="3167872" y="298356"/>
                </a:cubicBezTo>
                <a:cubicBezTo>
                  <a:pt x="3167113" y="301142"/>
                  <a:pt x="3162919" y="301784"/>
                  <a:pt x="3164257" y="304247"/>
                </a:cubicBezTo>
                <a:cubicBezTo>
                  <a:pt x="3162160" y="304569"/>
                  <a:pt x="3158906" y="294392"/>
                  <a:pt x="3152038" y="290107"/>
                </a:cubicBezTo>
                <a:close/>
                <a:moveTo>
                  <a:pt x="3188913" y="256431"/>
                </a:moveTo>
                <a:cubicBezTo>
                  <a:pt x="3190291" y="258971"/>
                  <a:pt x="3187619" y="262134"/>
                  <a:pt x="3191023" y="264365"/>
                </a:cubicBezTo>
                <a:cubicBezTo>
                  <a:pt x="3187706" y="270378"/>
                  <a:pt x="3182921" y="265607"/>
                  <a:pt x="3180247" y="268770"/>
                </a:cubicBezTo>
                <a:cubicBezTo>
                  <a:pt x="3184385" y="276392"/>
                  <a:pt x="3189731" y="270068"/>
                  <a:pt x="3193783" y="269446"/>
                </a:cubicBezTo>
                <a:cubicBezTo>
                  <a:pt x="3196540" y="274528"/>
                  <a:pt x="3181711" y="279553"/>
                  <a:pt x="3191196" y="280852"/>
                </a:cubicBezTo>
                <a:cubicBezTo>
                  <a:pt x="3188522" y="284015"/>
                  <a:pt x="3170934" y="283958"/>
                  <a:pt x="3184639" y="301122"/>
                </a:cubicBezTo>
                <a:cubicBezTo>
                  <a:pt x="3177182" y="299513"/>
                  <a:pt x="3174425" y="294433"/>
                  <a:pt x="3168262" y="287121"/>
                </a:cubicBezTo>
                <a:cubicBezTo>
                  <a:pt x="3166798" y="276335"/>
                  <a:pt x="3179038" y="282716"/>
                  <a:pt x="3177574" y="271932"/>
                </a:cubicBezTo>
                <a:cubicBezTo>
                  <a:pt x="3172791" y="267159"/>
                  <a:pt x="3170117" y="270323"/>
                  <a:pt x="3165979" y="262698"/>
                </a:cubicBezTo>
                <a:cubicBezTo>
                  <a:pt x="3174084" y="261456"/>
                  <a:pt x="3182190" y="260214"/>
                  <a:pt x="3188913" y="256431"/>
                </a:cubicBezTo>
                <a:close/>
                <a:moveTo>
                  <a:pt x="3138787" y="250103"/>
                </a:moveTo>
                <a:cubicBezTo>
                  <a:pt x="3144585" y="250645"/>
                  <a:pt x="3146583" y="255343"/>
                  <a:pt x="3145806" y="257964"/>
                </a:cubicBezTo>
                <a:cubicBezTo>
                  <a:pt x="3145025" y="260586"/>
                  <a:pt x="3141470" y="261130"/>
                  <a:pt x="3136155" y="253367"/>
                </a:cubicBezTo>
                <a:cubicBezTo>
                  <a:pt x="3138189" y="253057"/>
                  <a:pt x="3138787" y="250103"/>
                  <a:pt x="3138787" y="250103"/>
                </a:cubicBezTo>
                <a:close/>
                <a:moveTo>
                  <a:pt x="3235330" y="247062"/>
                </a:moveTo>
                <a:cubicBezTo>
                  <a:pt x="3243586" y="254054"/>
                  <a:pt x="3241528" y="254370"/>
                  <a:pt x="3242224" y="259767"/>
                </a:cubicBezTo>
                <a:cubicBezTo>
                  <a:pt x="3225716" y="245784"/>
                  <a:pt x="3213398" y="264187"/>
                  <a:pt x="3218235" y="277207"/>
                </a:cubicBezTo>
                <a:cubicBezTo>
                  <a:pt x="3215496" y="280379"/>
                  <a:pt x="3205143" y="257195"/>
                  <a:pt x="3204484" y="268306"/>
                </a:cubicBezTo>
                <a:cubicBezTo>
                  <a:pt x="3202593" y="267908"/>
                  <a:pt x="3202121" y="267292"/>
                  <a:pt x="3202367" y="266523"/>
                </a:cubicBezTo>
                <a:cubicBezTo>
                  <a:pt x="3203099" y="264216"/>
                  <a:pt x="3210299" y="260533"/>
                  <a:pt x="3205143" y="257195"/>
                </a:cubicBezTo>
                <a:cubicBezTo>
                  <a:pt x="3214059" y="253076"/>
                  <a:pt x="3224354" y="251497"/>
                  <a:pt x="3235330" y="247062"/>
                </a:cubicBezTo>
                <a:close/>
                <a:moveTo>
                  <a:pt x="3151489" y="240148"/>
                </a:moveTo>
                <a:cubicBezTo>
                  <a:pt x="3155607" y="239517"/>
                  <a:pt x="3159047" y="241743"/>
                  <a:pt x="3161804" y="246825"/>
                </a:cubicBezTo>
                <a:cubicBezTo>
                  <a:pt x="3159743" y="247140"/>
                  <a:pt x="3159063" y="249996"/>
                  <a:pt x="3157004" y="250313"/>
                </a:cubicBezTo>
                <a:cubicBezTo>
                  <a:pt x="3154595" y="247931"/>
                  <a:pt x="3153562" y="246023"/>
                  <a:pt x="3152958" y="244396"/>
                </a:cubicBezTo>
                <a:cubicBezTo>
                  <a:pt x="3152353" y="242768"/>
                  <a:pt x="3152177" y="241418"/>
                  <a:pt x="3151489" y="240148"/>
                </a:cubicBezTo>
                <a:close/>
                <a:moveTo>
                  <a:pt x="3129158" y="235564"/>
                </a:moveTo>
                <a:cubicBezTo>
                  <a:pt x="3131297" y="235237"/>
                  <a:pt x="3134817" y="237451"/>
                  <a:pt x="3136197" y="239992"/>
                </a:cubicBezTo>
                <a:cubicBezTo>
                  <a:pt x="3136350" y="241343"/>
                  <a:pt x="3135979" y="242260"/>
                  <a:pt x="3135269" y="242887"/>
                </a:cubicBezTo>
                <a:cubicBezTo>
                  <a:pt x="3133136" y="244761"/>
                  <a:pt x="3127948" y="244007"/>
                  <a:pt x="3124738" y="244499"/>
                </a:cubicBezTo>
                <a:cubicBezTo>
                  <a:pt x="3123170" y="242676"/>
                  <a:pt x="3122968" y="241502"/>
                  <a:pt x="3123470" y="240696"/>
                </a:cubicBezTo>
                <a:cubicBezTo>
                  <a:pt x="3124979" y="238271"/>
                  <a:pt x="3132832" y="239132"/>
                  <a:pt x="3129158" y="235564"/>
                </a:cubicBezTo>
                <a:close/>
                <a:moveTo>
                  <a:pt x="3072238" y="229190"/>
                </a:moveTo>
                <a:lnTo>
                  <a:pt x="3072181" y="229597"/>
                </a:lnTo>
                <a:lnTo>
                  <a:pt x="3072080" y="229639"/>
                </a:lnTo>
                <a:close/>
                <a:moveTo>
                  <a:pt x="3072900" y="221457"/>
                </a:moveTo>
                <a:cubicBezTo>
                  <a:pt x="3073107" y="220691"/>
                  <a:pt x="3073622" y="220613"/>
                  <a:pt x="3074825" y="221810"/>
                </a:cubicBezTo>
                <a:lnTo>
                  <a:pt x="3072238" y="229190"/>
                </a:lnTo>
                <a:lnTo>
                  <a:pt x="3072795" y="225229"/>
                </a:lnTo>
                <a:cubicBezTo>
                  <a:pt x="3072786" y="223676"/>
                  <a:pt x="3072689" y="222223"/>
                  <a:pt x="3072900" y="221457"/>
                </a:cubicBezTo>
                <a:close/>
                <a:moveTo>
                  <a:pt x="3172472" y="217917"/>
                </a:moveTo>
                <a:cubicBezTo>
                  <a:pt x="3180018" y="217439"/>
                  <a:pt x="3184725" y="219433"/>
                  <a:pt x="3187134" y="222460"/>
                </a:cubicBezTo>
                <a:cubicBezTo>
                  <a:pt x="3189544" y="225486"/>
                  <a:pt x="3189655" y="229544"/>
                  <a:pt x="3188010" y="233192"/>
                </a:cubicBezTo>
                <a:cubicBezTo>
                  <a:pt x="3184721" y="240488"/>
                  <a:pt x="3174411" y="246144"/>
                  <a:pt x="3161409" y="238629"/>
                </a:cubicBezTo>
                <a:cubicBezTo>
                  <a:pt x="3163503" y="230159"/>
                  <a:pt x="3175823" y="236420"/>
                  <a:pt x="3183396" y="229825"/>
                </a:cubicBezTo>
                <a:cubicBezTo>
                  <a:pt x="3179313" y="222301"/>
                  <a:pt x="3176554" y="225441"/>
                  <a:pt x="3172472" y="217917"/>
                </a:cubicBezTo>
                <a:close/>
                <a:moveTo>
                  <a:pt x="3238997" y="212722"/>
                </a:moveTo>
                <a:cubicBezTo>
                  <a:pt x="3239698" y="214016"/>
                  <a:pt x="3239012" y="214820"/>
                  <a:pt x="3238066" y="215668"/>
                </a:cubicBezTo>
                <a:cubicBezTo>
                  <a:pt x="3237120" y="216514"/>
                  <a:pt x="3235912" y="217399"/>
                  <a:pt x="3235575" y="218852"/>
                </a:cubicBezTo>
                <a:cubicBezTo>
                  <a:pt x="3220372" y="223984"/>
                  <a:pt x="3217624" y="227209"/>
                  <a:pt x="3203092" y="229436"/>
                </a:cubicBezTo>
                <a:cubicBezTo>
                  <a:pt x="3202419" y="232342"/>
                  <a:pt x="3198940" y="230072"/>
                  <a:pt x="3197535" y="227487"/>
                </a:cubicBezTo>
                <a:cubicBezTo>
                  <a:pt x="3201627" y="218451"/>
                  <a:pt x="3220313" y="215586"/>
                  <a:pt x="3230021" y="216902"/>
                </a:cubicBezTo>
                <a:cubicBezTo>
                  <a:pt x="3234173" y="216264"/>
                  <a:pt x="3236921" y="213042"/>
                  <a:pt x="3238997" y="212722"/>
                </a:cubicBezTo>
                <a:close/>
                <a:moveTo>
                  <a:pt x="3267103" y="203242"/>
                </a:moveTo>
                <a:cubicBezTo>
                  <a:pt x="3267999" y="205941"/>
                  <a:pt x="3267050" y="207327"/>
                  <a:pt x="3265338" y="208032"/>
                </a:cubicBezTo>
                <a:cubicBezTo>
                  <a:pt x="3260206" y="210150"/>
                  <a:pt x="3248235" y="206135"/>
                  <a:pt x="3258787" y="213024"/>
                </a:cubicBezTo>
                <a:cubicBezTo>
                  <a:pt x="3263724" y="217940"/>
                  <a:pt x="3253173" y="211049"/>
                  <a:pt x="3251751" y="208432"/>
                </a:cubicBezTo>
                <a:cubicBezTo>
                  <a:pt x="3255200" y="202232"/>
                  <a:pt x="3260815" y="204206"/>
                  <a:pt x="3267103" y="203242"/>
                </a:cubicBezTo>
                <a:close/>
                <a:moveTo>
                  <a:pt x="3116072" y="199040"/>
                </a:moveTo>
                <a:cubicBezTo>
                  <a:pt x="3122199" y="198101"/>
                  <a:pt x="3130909" y="198868"/>
                  <a:pt x="3133717" y="204043"/>
                </a:cubicBezTo>
                <a:cubicBezTo>
                  <a:pt x="3124273" y="211094"/>
                  <a:pt x="3104491" y="211325"/>
                  <a:pt x="3112150" y="221359"/>
                </a:cubicBezTo>
                <a:cubicBezTo>
                  <a:pt x="3113553" y="223947"/>
                  <a:pt x="3099259" y="226139"/>
                  <a:pt x="3094408" y="221277"/>
                </a:cubicBezTo>
                <a:cubicBezTo>
                  <a:pt x="3094026" y="218533"/>
                  <a:pt x="3094545" y="216177"/>
                  <a:pt x="3095665" y="214166"/>
                </a:cubicBezTo>
                <a:cubicBezTo>
                  <a:pt x="3099025" y="208134"/>
                  <a:pt x="3107807" y="205211"/>
                  <a:pt x="3113933" y="204272"/>
                </a:cubicBezTo>
                <a:cubicBezTo>
                  <a:pt x="3106403" y="202624"/>
                  <a:pt x="3109946" y="199978"/>
                  <a:pt x="3116072" y="199040"/>
                </a:cubicBezTo>
                <a:close/>
                <a:moveTo>
                  <a:pt x="3275417" y="198382"/>
                </a:moveTo>
                <a:cubicBezTo>
                  <a:pt x="3277396" y="197554"/>
                  <a:pt x="3283662" y="202372"/>
                  <a:pt x="3287103" y="199744"/>
                </a:cubicBezTo>
                <a:cubicBezTo>
                  <a:pt x="3286807" y="201190"/>
                  <a:pt x="3286509" y="202637"/>
                  <a:pt x="3285789" y="203798"/>
                </a:cubicBezTo>
                <a:cubicBezTo>
                  <a:pt x="3285066" y="204959"/>
                  <a:pt x="3283922" y="205835"/>
                  <a:pt x="3281925" y="206142"/>
                </a:cubicBezTo>
                <a:cubicBezTo>
                  <a:pt x="3280520" y="203555"/>
                  <a:pt x="3277119" y="201274"/>
                  <a:pt x="3275123" y="201579"/>
                </a:cubicBezTo>
                <a:cubicBezTo>
                  <a:pt x="3274569" y="199562"/>
                  <a:pt x="3274753" y="198658"/>
                  <a:pt x="3275417" y="198382"/>
                </a:cubicBezTo>
                <a:close/>
                <a:moveTo>
                  <a:pt x="3157796" y="187137"/>
                </a:moveTo>
                <a:cubicBezTo>
                  <a:pt x="3161932" y="194761"/>
                  <a:pt x="3150393" y="193779"/>
                  <a:pt x="3154531" y="201401"/>
                </a:cubicBezTo>
                <a:cubicBezTo>
                  <a:pt x="3152497" y="201714"/>
                  <a:pt x="3155182" y="198546"/>
                  <a:pt x="3151771" y="196321"/>
                </a:cubicBezTo>
                <a:cubicBezTo>
                  <a:pt x="3141609" y="197877"/>
                  <a:pt x="3150465" y="202025"/>
                  <a:pt x="3151189" y="207418"/>
                </a:cubicBezTo>
                <a:cubicBezTo>
                  <a:pt x="3148506" y="210582"/>
                  <a:pt x="3146471" y="210894"/>
                  <a:pt x="3142408" y="211516"/>
                </a:cubicBezTo>
                <a:cubicBezTo>
                  <a:pt x="3139650" y="206434"/>
                  <a:pt x="3141682" y="206122"/>
                  <a:pt x="3144369" y="202959"/>
                </a:cubicBezTo>
                <a:cubicBezTo>
                  <a:pt x="3140229" y="195337"/>
                  <a:pt x="3136239" y="204205"/>
                  <a:pt x="3132101" y="196583"/>
                </a:cubicBezTo>
                <a:cubicBezTo>
                  <a:pt x="3142914" y="192173"/>
                  <a:pt x="3145601" y="189007"/>
                  <a:pt x="3157796" y="187137"/>
                </a:cubicBezTo>
                <a:close/>
                <a:moveTo>
                  <a:pt x="3318252" y="186109"/>
                </a:moveTo>
                <a:cubicBezTo>
                  <a:pt x="3321071" y="184627"/>
                  <a:pt x="3324510" y="184800"/>
                  <a:pt x="3331764" y="187892"/>
                </a:cubicBezTo>
                <a:cubicBezTo>
                  <a:pt x="3330454" y="193697"/>
                  <a:pt x="3313889" y="187831"/>
                  <a:pt x="3308462" y="194267"/>
                </a:cubicBezTo>
                <a:cubicBezTo>
                  <a:pt x="3313237" y="190733"/>
                  <a:pt x="3315434" y="187593"/>
                  <a:pt x="3318252" y="186109"/>
                </a:cubicBezTo>
                <a:close/>
                <a:moveTo>
                  <a:pt x="3014469" y="142722"/>
                </a:moveTo>
                <a:cubicBezTo>
                  <a:pt x="3014735" y="145351"/>
                  <a:pt x="3014470" y="148060"/>
                  <a:pt x="3013231" y="150585"/>
                </a:cubicBezTo>
                <a:cubicBezTo>
                  <a:pt x="3011995" y="153110"/>
                  <a:pt x="3009790" y="155451"/>
                  <a:pt x="3006181" y="157338"/>
                </a:cubicBezTo>
                <a:cubicBezTo>
                  <a:pt x="3009992" y="154751"/>
                  <a:pt x="3009588" y="146805"/>
                  <a:pt x="3011520" y="143757"/>
                </a:cubicBezTo>
                <a:cubicBezTo>
                  <a:pt x="3012161" y="142742"/>
                  <a:pt x="3013063" y="142270"/>
                  <a:pt x="3014469" y="142722"/>
                </a:cubicBezTo>
                <a:close/>
                <a:moveTo>
                  <a:pt x="3024469" y="133411"/>
                </a:moveTo>
                <a:cubicBezTo>
                  <a:pt x="3025836" y="132847"/>
                  <a:pt x="3027220" y="133343"/>
                  <a:pt x="3029354" y="137270"/>
                </a:cubicBezTo>
                <a:cubicBezTo>
                  <a:pt x="3027293" y="137586"/>
                  <a:pt x="3027293" y="137586"/>
                  <a:pt x="3025234" y="137902"/>
                </a:cubicBezTo>
                <a:cubicBezTo>
                  <a:pt x="3026656" y="140521"/>
                  <a:pt x="3026656" y="140521"/>
                  <a:pt x="3028714" y="140204"/>
                </a:cubicBezTo>
                <a:cubicBezTo>
                  <a:pt x="3029425" y="141512"/>
                  <a:pt x="3029650" y="142189"/>
                  <a:pt x="3029550" y="142513"/>
                </a:cubicBezTo>
                <a:cubicBezTo>
                  <a:pt x="3029447" y="142840"/>
                  <a:pt x="3029015" y="142816"/>
                  <a:pt x="3028412" y="142733"/>
                </a:cubicBezTo>
                <a:cubicBezTo>
                  <a:pt x="3027206" y="142562"/>
                  <a:pt x="3025306" y="142145"/>
                  <a:pt x="3023958" y="143769"/>
                </a:cubicBezTo>
                <a:cubicBezTo>
                  <a:pt x="3022537" y="141152"/>
                  <a:pt x="3021117" y="138534"/>
                  <a:pt x="3019695" y="135916"/>
                </a:cubicBezTo>
                <a:cubicBezTo>
                  <a:pt x="3021754" y="135599"/>
                  <a:pt x="3023104" y="133975"/>
                  <a:pt x="3024469" y="133411"/>
                </a:cubicBezTo>
                <a:close/>
                <a:moveTo>
                  <a:pt x="2989374" y="121643"/>
                </a:moveTo>
                <a:cubicBezTo>
                  <a:pt x="2987377" y="130237"/>
                  <a:pt x="2973691" y="129572"/>
                  <a:pt x="2990195" y="143618"/>
                </a:cubicBezTo>
                <a:cubicBezTo>
                  <a:pt x="2981996" y="144873"/>
                  <a:pt x="2978562" y="142638"/>
                  <a:pt x="2976564" y="151231"/>
                </a:cubicBezTo>
                <a:cubicBezTo>
                  <a:pt x="2989636" y="163042"/>
                  <a:pt x="2990302" y="160176"/>
                  <a:pt x="2999272" y="172614"/>
                </a:cubicBezTo>
                <a:cubicBezTo>
                  <a:pt x="2994506" y="176107"/>
                  <a:pt x="2985744" y="196789"/>
                  <a:pt x="2970624" y="185295"/>
                </a:cubicBezTo>
                <a:cubicBezTo>
                  <a:pt x="2962528" y="203110"/>
                  <a:pt x="2920808" y="203982"/>
                  <a:pt x="2921632" y="225956"/>
                </a:cubicBezTo>
                <a:cubicBezTo>
                  <a:pt x="2907896" y="217012"/>
                  <a:pt x="2907335" y="236436"/>
                  <a:pt x="2897801" y="243423"/>
                </a:cubicBezTo>
                <a:cubicBezTo>
                  <a:pt x="2888935" y="247545"/>
                  <a:pt x="2846499" y="243001"/>
                  <a:pt x="2864493" y="276156"/>
                </a:cubicBezTo>
                <a:cubicBezTo>
                  <a:pt x="2857676" y="279964"/>
                  <a:pt x="2861725" y="271056"/>
                  <a:pt x="2854191" y="269447"/>
                </a:cubicBezTo>
                <a:cubicBezTo>
                  <a:pt x="2841223" y="274197"/>
                  <a:pt x="2829640" y="281500"/>
                  <a:pt x="2836562" y="294251"/>
                </a:cubicBezTo>
                <a:cubicBezTo>
                  <a:pt x="2825594" y="290408"/>
                  <a:pt x="2800327" y="297043"/>
                  <a:pt x="2811401" y="317446"/>
                </a:cubicBezTo>
                <a:cubicBezTo>
                  <a:pt x="2779265" y="319610"/>
                  <a:pt x="2741242" y="364115"/>
                  <a:pt x="2746989" y="407437"/>
                </a:cubicBezTo>
                <a:cubicBezTo>
                  <a:pt x="2742169" y="402650"/>
                  <a:pt x="2738071" y="403280"/>
                  <a:pt x="2733304" y="406771"/>
                </a:cubicBezTo>
                <a:cubicBezTo>
                  <a:pt x="2738122" y="411557"/>
                  <a:pt x="2742169" y="402650"/>
                  <a:pt x="2745655" y="413166"/>
                </a:cubicBezTo>
                <a:cubicBezTo>
                  <a:pt x="2721160" y="433497"/>
                  <a:pt x="2707070" y="477097"/>
                  <a:pt x="2681192" y="494877"/>
                </a:cubicBezTo>
                <a:cubicBezTo>
                  <a:pt x="2672937" y="487854"/>
                  <a:pt x="2682523" y="489146"/>
                  <a:pt x="2676320" y="481810"/>
                </a:cubicBezTo>
                <a:cubicBezTo>
                  <a:pt x="2665405" y="486246"/>
                  <a:pt x="2653874" y="501827"/>
                  <a:pt x="2668330" y="516187"/>
                </a:cubicBezTo>
                <a:cubicBezTo>
                  <a:pt x="2666331" y="524782"/>
                  <a:pt x="2662949" y="530825"/>
                  <a:pt x="2652034" y="535261"/>
                </a:cubicBezTo>
                <a:cubicBezTo>
                  <a:pt x="2646549" y="533340"/>
                  <a:pt x="2651317" y="529846"/>
                  <a:pt x="2648546" y="524744"/>
                </a:cubicBezTo>
                <a:cubicBezTo>
                  <a:pt x="2634195" y="526944"/>
                  <a:pt x="2642448" y="533968"/>
                  <a:pt x="2634968" y="540639"/>
                </a:cubicBezTo>
                <a:cubicBezTo>
                  <a:pt x="2639786" y="545427"/>
                  <a:pt x="2642448" y="533968"/>
                  <a:pt x="2647987" y="544170"/>
                </a:cubicBezTo>
                <a:cubicBezTo>
                  <a:pt x="2638454" y="551158"/>
                  <a:pt x="2643991" y="561357"/>
                  <a:pt x="2633074" y="565795"/>
                </a:cubicBezTo>
                <a:cubicBezTo>
                  <a:pt x="2628922" y="558143"/>
                  <a:pt x="2630255" y="552413"/>
                  <a:pt x="2639839" y="553705"/>
                </a:cubicBezTo>
                <a:cubicBezTo>
                  <a:pt x="2636405" y="551470"/>
                  <a:pt x="2632305" y="552100"/>
                  <a:pt x="2629536" y="547000"/>
                </a:cubicBezTo>
                <a:cubicBezTo>
                  <a:pt x="2623438" y="556220"/>
                  <a:pt x="2620057" y="562263"/>
                  <a:pt x="2632462" y="576938"/>
                </a:cubicBezTo>
                <a:cubicBezTo>
                  <a:pt x="2627694" y="580432"/>
                  <a:pt x="2624210" y="569916"/>
                  <a:pt x="2620774" y="567681"/>
                </a:cubicBezTo>
                <a:cubicBezTo>
                  <a:pt x="2614498" y="575549"/>
                  <a:pt x="2610321" y="584477"/>
                  <a:pt x="2607142" y="594029"/>
                </a:cubicBezTo>
                <a:lnTo>
                  <a:pt x="2605183" y="601748"/>
                </a:lnTo>
                <a:lnTo>
                  <a:pt x="2621644" y="591105"/>
                </a:lnTo>
                <a:cubicBezTo>
                  <a:pt x="2632790" y="582490"/>
                  <a:pt x="2643499" y="572561"/>
                  <a:pt x="2660205" y="564473"/>
                </a:cubicBezTo>
                <a:cubicBezTo>
                  <a:pt x="2662974" y="569573"/>
                  <a:pt x="2667793" y="574359"/>
                  <a:pt x="2670563" y="579461"/>
                </a:cubicBezTo>
                <a:cubicBezTo>
                  <a:pt x="2680812" y="577890"/>
                  <a:pt x="2674610" y="570552"/>
                  <a:pt x="2672508" y="562585"/>
                </a:cubicBezTo>
                <a:cubicBezTo>
                  <a:pt x="2690290" y="562623"/>
                  <a:pt x="2689522" y="548927"/>
                  <a:pt x="2703205" y="549593"/>
                </a:cubicBezTo>
                <a:cubicBezTo>
                  <a:pt x="2701706" y="556039"/>
                  <a:pt x="2693634" y="557275"/>
                  <a:pt x="2696656" y="563415"/>
                </a:cubicBezTo>
                <a:lnTo>
                  <a:pt x="2698920" y="565922"/>
                </a:lnTo>
                <a:lnTo>
                  <a:pt x="2703072" y="561279"/>
                </a:lnTo>
                <a:cubicBezTo>
                  <a:pt x="2704686" y="559650"/>
                  <a:pt x="2705186" y="557501"/>
                  <a:pt x="2701392" y="552558"/>
                </a:cubicBezTo>
                <a:lnTo>
                  <a:pt x="2706278" y="550623"/>
                </a:lnTo>
                <a:lnTo>
                  <a:pt x="2704892" y="546413"/>
                </a:lnTo>
                <a:cubicBezTo>
                  <a:pt x="2704719" y="545069"/>
                  <a:pt x="2704547" y="543727"/>
                  <a:pt x="2703175" y="541197"/>
                </a:cubicBezTo>
                <a:lnTo>
                  <a:pt x="2716304" y="536010"/>
                </a:lnTo>
                <a:lnTo>
                  <a:pt x="2715638" y="533799"/>
                </a:lnTo>
                <a:lnTo>
                  <a:pt x="2718348" y="535200"/>
                </a:lnTo>
                <a:lnTo>
                  <a:pt x="2728742" y="531094"/>
                </a:lnTo>
                <a:lnTo>
                  <a:pt x="2728944" y="528651"/>
                </a:lnTo>
                <a:cubicBezTo>
                  <a:pt x="2729950" y="525388"/>
                  <a:pt x="2730269" y="521886"/>
                  <a:pt x="2725784" y="515665"/>
                </a:cubicBezTo>
                <a:cubicBezTo>
                  <a:pt x="2731933" y="514723"/>
                  <a:pt x="2744234" y="512839"/>
                  <a:pt x="2737365" y="508366"/>
                </a:cubicBezTo>
                <a:cubicBezTo>
                  <a:pt x="2753662" y="489293"/>
                  <a:pt x="2758937" y="458094"/>
                  <a:pt x="2784868" y="448594"/>
                </a:cubicBezTo>
                <a:cubicBezTo>
                  <a:pt x="2787586" y="445416"/>
                  <a:pt x="2790301" y="442235"/>
                  <a:pt x="2786147" y="434583"/>
                </a:cubicBezTo>
                <a:cubicBezTo>
                  <a:pt x="2814182" y="433049"/>
                  <a:pt x="2815253" y="385921"/>
                  <a:pt x="2849439" y="383443"/>
                </a:cubicBezTo>
                <a:cubicBezTo>
                  <a:pt x="2852155" y="380264"/>
                  <a:pt x="2845952" y="372926"/>
                  <a:pt x="2848668" y="369748"/>
                </a:cubicBezTo>
                <a:cubicBezTo>
                  <a:pt x="2857535" y="365626"/>
                  <a:pt x="2865121" y="375513"/>
                  <a:pt x="2872656" y="377122"/>
                </a:cubicBezTo>
                <a:cubicBezTo>
                  <a:pt x="2876704" y="368213"/>
                  <a:pt x="2865576" y="339530"/>
                  <a:pt x="2892332" y="352005"/>
                </a:cubicBezTo>
                <a:cubicBezTo>
                  <a:pt x="2897765" y="345645"/>
                  <a:pt x="2890844" y="332893"/>
                  <a:pt x="2894227" y="326850"/>
                </a:cubicBezTo>
                <a:cubicBezTo>
                  <a:pt x="2899709" y="328772"/>
                  <a:pt x="2903144" y="331009"/>
                  <a:pt x="2907244" y="330381"/>
                </a:cubicBezTo>
                <a:cubicBezTo>
                  <a:pt x="2903757" y="319862"/>
                  <a:pt x="2920772" y="306204"/>
                  <a:pt x="2936559" y="314835"/>
                </a:cubicBezTo>
                <a:cubicBezTo>
                  <a:pt x="2933738" y="301454"/>
                  <a:pt x="2943270" y="294467"/>
                  <a:pt x="2949366" y="285245"/>
                </a:cubicBezTo>
                <a:cubicBezTo>
                  <a:pt x="2994521" y="286610"/>
                  <a:pt x="3020192" y="235710"/>
                  <a:pt x="3068727" y="231032"/>
                </a:cubicBezTo>
                <a:lnTo>
                  <a:pt x="3072080" y="229639"/>
                </a:lnTo>
                <a:lnTo>
                  <a:pt x="3063824" y="253195"/>
                </a:lnTo>
                <a:cubicBezTo>
                  <a:pt x="3057470" y="262457"/>
                  <a:pt x="3048796" y="270002"/>
                  <a:pt x="3038904" y="274282"/>
                </a:cubicBezTo>
                <a:cubicBezTo>
                  <a:pt x="3035523" y="280325"/>
                  <a:pt x="3046544" y="292449"/>
                  <a:pt x="3052029" y="294371"/>
                </a:cubicBezTo>
                <a:cubicBezTo>
                  <a:pt x="3073142" y="280083"/>
                  <a:pt x="3112144" y="282392"/>
                  <a:pt x="3105838" y="258495"/>
                </a:cubicBezTo>
                <a:cubicBezTo>
                  <a:pt x="3115422" y="259788"/>
                  <a:pt x="3126337" y="255352"/>
                  <a:pt x="3136642" y="262059"/>
                </a:cubicBezTo>
                <a:cubicBezTo>
                  <a:pt x="3112093" y="274111"/>
                  <a:pt x="3099179" y="287141"/>
                  <a:pt x="3072581" y="299507"/>
                </a:cubicBezTo>
                <a:cubicBezTo>
                  <a:pt x="3076732" y="307159"/>
                  <a:pt x="3071967" y="310651"/>
                  <a:pt x="3079553" y="320539"/>
                </a:cubicBezTo>
                <a:cubicBezTo>
                  <a:pt x="3085756" y="327875"/>
                  <a:pt x="3082935" y="314495"/>
                  <a:pt x="3089803" y="318968"/>
                </a:cubicBezTo>
                <a:cubicBezTo>
                  <a:pt x="3092572" y="324070"/>
                  <a:pt x="3093955" y="326619"/>
                  <a:pt x="3089856" y="327249"/>
                </a:cubicBezTo>
                <a:cubicBezTo>
                  <a:pt x="3093292" y="329484"/>
                  <a:pt x="3097390" y="328854"/>
                  <a:pt x="3100160" y="333956"/>
                </a:cubicBezTo>
                <a:cubicBezTo>
                  <a:pt x="3106975" y="330149"/>
                  <a:pt x="3100054" y="317396"/>
                  <a:pt x="3114404" y="315195"/>
                </a:cubicBezTo>
                <a:cubicBezTo>
                  <a:pt x="3111742" y="326655"/>
                  <a:pt x="3130910" y="329241"/>
                  <a:pt x="3124814" y="338466"/>
                </a:cubicBezTo>
                <a:cubicBezTo>
                  <a:pt x="3132347" y="340073"/>
                  <a:pt x="3141212" y="335950"/>
                  <a:pt x="3149517" y="351252"/>
                </a:cubicBezTo>
                <a:cubicBezTo>
                  <a:pt x="3143368" y="352195"/>
                  <a:pt x="3128913" y="337837"/>
                  <a:pt x="3137217" y="353139"/>
                </a:cubicBezTo>
                <a:cubicBezTo>
                  <a:pt x="3129683" y="351532"/>
                  <a:pt x="3130296" y="340387"/>
                  <a:pt x="3122096" y="341643"/>
                </a:cubicBezTo>
                <a:cubicBezTo>
                  <a:pt x="3120046" y="341958"/>
                  <a:pt x="3122816" y="347059"/>
                  <a:pt x="3126249" y="349296"/>
                </a:cubicBezTo>
                <a:cubicBezTo>
                  <a:pt x="3120816" y="355653"/>
                  <a:pt x="3113896" y="342901"/>
                  <a:pt x="3109130" y="346393"/>
                </a:cubicBezTo>
                <a:cubicBezTo>
                  <a:pt x="3105748" y="352438"/>
                  <a:pt x="3118049" y="350551"/>
                  <a:pt x="3122201" y="358203"/>
                </a:cubicBezTo>
                <a:cubicBezTo>
                  <a:pt x="3113336" y="362324"/>
                  <a:pt x="3113388" y="370604"/>
                  <a:pt x="3122359" y="383043"/>
                </a:cubicBezTo>
                <a:cubicBezTo>
                  <a:pt x="3102472" y="375040"/>
                  <a:pt x="3106677" y="390973"/>
                  <a:pt x="3096319" y="375983"/>
                </a:cubicBezTo>
                <a:cubicBezTo>
                  <a:pt x="3075820" y="379125"/>
                  <a:pt x="3075364" y="415111"/>
                  <a:pt x="3057475" y="398514"/>
                </a:cubicBezTo>
                <a:cubicBezTo>
                  <a:pt x="3046557" y="402951"/>
                  <a:pt x="3066445" y="410953"/>
                  <a:pt x="3054145" y="412839"/>
                </a:cubicBezTo>
                <a:cubicBezTo>
                  <a:pt x="3043841" y="406130"/>
                  <a:pt x="3055478" y="407109"/>
                  <a:pt x="3052708" y="402008"/>
                </a:cubicBezTo>
                <a:cubicBezTo>
                  <a:pt x="3037589" y="390513"/>
                  <a:pt x="3041844" y="414724"/>
                  <a:pt x="3032925" y="410566"/>
                </a:cubicBezTo>
                <a:cubicBezTo>
                  <a:pt x="3037079" y="418216"/>
                  <a:pt x="3039129" y="417903"/>
                  <a:pt x="3046715" y="427790"/>
                </a:cubicBezTo>
                <a:cubicBezTo>
                  <a:pt x="3042617" y="428419"/>
                  <a:pt x="3040566" y="428733"/>
                  <a:pt x="3039900" y="431597"/>
                </a:cubicBezTo>
                <a:cubicBezTo>
                  <a:pt x="3031647" y="424574"/>
                  <a:pt x="3037797" y="423632"/>
                  <a:pt x="3035026" y="418531"/>
                </a:cubicBezTo>
                <a:cubicBezTo>
                  <a:pt x="3034363" y="421395"/>
                  <a:pt x="3032312" y="421711"/>
                  <a:pt x="3030262" y="422025"/>
                </a:cubicBezTo>
                <a:cubicBezTo>
                  <a:pt x="3029598" y="424890"/>
                  <a:pt x="3033697" y="424260"/>
                  <a:pt x="3036465" y="429361"/>
                </a:cubicBezTo>
                <a:cubicBezTo>
                  <a:pt x="3013914" y="432819"/>
                  <a:pt x="2999615" y="443297"/>
                  <a:pt x="2999055" y="462723"/>
                </a:cubicBezTo>
                <a:cubicBezTo>
                  <a:pt x="2989471" y="461429"/>
                  <a:pt x="2988138" y="467159"/>
                  <a:pt x="2986808" y="472888"/>
                </a:cubicBezTo>
                <a:cubicBezTo>
                  <a:pt x="2988190" y="475439"/>
                  <a:pt x="2990958" y="480538"/>
                  <a:pt x="2993009" y="480226"/>
                </a:cubicBezTo>
                <a:cubicBezTo>
                  <a:pt x="2977942" y="477010"/>
                  <a:pt x="2960927" y="490669"/>
                  <a:pt x="2963082" y="506914"/>
                </a:cubicBezTo>
                <a:cubicBezTo>
                  <a:pt x="2958930" y="499263"/>
                  <a:pt x="2957597" y="504993"/>
                  <a:pt x="2952778" y="500205"/>
                </a:cubicBezTo>
                <a:cubicBezTo>
                  <a:pt x="2941969" y="521201"/>
                  <a:pt x="2931105" y="533920"/>
                  <a:pt x="2912038" y="547891"/>
                </a:cubicBezTo>
                <a:cubicBezTo>
                  <a:pt x="2914807" y="552992"/>
                  <a:pt x="2923009" y="551735"/>
                  <a:pt x="2916192" y="555542"/>
                </a:cubicBezTo>
                <a:cubicBezTo>
                  <a:pt x="2917576" y="558094"/>
                  <a:pt x="2919626" y="557780"/>
                  <a:pt x="2921010" y="560330"/>
                </a:cubicBezTo>
                <a:cubicBezTo>
                  <a:pt x="2931261" y="558757"/>
                  <a:pt x="2920958" y="552050"/>
                  <a:pt x="2923673" y="548871"/>
                </a:cubicBezTo>
                <a:cubicBezTo>
                  <a:pt x="2925723" y="548555"/>
                  <a:pt x="2929825" y="547928"/>
                  <a:pt x="2933261" y="550165"/>
                </a:cubicBezTo>
                <a:cubicBezTo>
                  <a:pt x="2931314" y="567036"/>
                  <a:pt x="2922500" y="579438"/>
                  <a:pt x="2911635" y="592154"/>
                </a:cubicBezTo>
                <a:cubicBezTo>
                  <a:pt x="2919222" y="602042"/>
                  <a:pt x="2916402" y="588662"/>
                  <a:pt x="2921937" y="598863"/>
                </a:cubicBezTo>
                <a:cubicBezTo>
                  <a:pt x="2907642" y="609343"/>
                  <a:pt x="2900211" y="624296"/>
                  <a:pt x="2901701" y="643406"/>
                </a:cubicBezTo>
                <a:cubicBezTo>
                  <a:pt x="2904800" y="647073"/>
                  <a:pt x="2907709" y="647318"/>
                  <a:pt x="2910790" y="647882"/>
                </a:cubicBezTo>
                <a:lnTo>
                  <a:pt x="2916986" y="651790"/>
                </a:lnTo>
                <a:lnTo>
                  <a:pt x="2925504" y="646263"/>
                </a:lnTo>
                <a:lnTo>
                  <a:pt x="2929962" y="645921"/>
                </a:lnTo>
                <a:lnTo>
                  <a:pt x="2935711" y="640608"/>
                </a:lnTo>
                <a:cubicBezTo>
                  <a:pt x="2939960" y="636158"/>
                  <a:pt x="2943007" y="631548"/>
                  <a:pt x="2943314" y="625977"/>
                </a:cubicBezTo>
                <a:cubicBezTo>
                  <a:pt x="2961150" y="634291"/>
                  <a:pt x="2953512" y="616123"/>
                  <a:pt x="2958224" y="604351"/>
                </a:cubicBezTo>
                <a:cubicBezTo>
                  <a:pt x="2966374" y="594814"/>
                  <a:pt x="2984106" y="586571"/>
                  <a:pt x="2992921" y="574169"/>
                </a:cubicBezTo>
                <a:cubicBezTo>
                  <a:pt x="2999682" y="562081"/>
                  <a:pt x="3018082" y="550973"/>
                  <a:pt x="3033098" y="545906"/>
                </a:cubicBezTo>
                <a:cubicBezTo>
                  <a:pt x="3037197" y="545279"/>
                  <a:pt x="3030994" y="537943"/>
                  <a:pt x="3035762" y="534450"/>
                </a:cubicBezTo>
                <a:cubicBezTo>
                  <a:pt x="3040581" y="539237"/>
                  <a:pt x="3043297" y="536057"/>
                  <a:pt x="3045347" y="535744"/>
                </a:cubicBezTo>
                <a:cubicBezTo>
                  <a:pt x="3041806" y="516948"/>
                  <a:pt x="3065075" y="518906"/>
                  <a:pt x="3061537" y="500110"/>
                </a:cubicBezTo>
                <a:cubicBezTo>
                  <a:pt x="3107252" y="482051"/>
                  <a:pt x="3119342" y="447044"/>
                  <a:pt x="3166495" y="439817"/>
                </a:cubicBezTo>
                <a:cubicBezTo>
                  <a:pt x="3171260" y="436324"/>
                  <a:pt x="3169158" y="428358"/>
                  <a:pt x="3173923" y="424865"/>
                </a:cubicBezTo>
                <a:cubicBezTo>
                  <a:pt x="3180179" y="440482"/>
                  <a:pt x="3188327" y="430944"/>
                  <a:pt x="3194476" y="430002"/>
                </a:cubicBezTo>
                <a:cubicBezTo>
                  <a:pt x="3195300" y="451976"/>
                  <a:pt x="3163218" y="462422"/>
                  <a:pt x="3145537" y="478944"/>
                </a:cubicBezTo>
                <a:cubicBezTo>
                  <a:pt x="3148306" y="484045"/>
                  <a:pt x="3151022" y="480866"/>
                  <a:pt x="3153070" y="480552"/>
                </a:cubicBezTo>
                <a:cubicBezTo>
                  <a:pt x="3146361" y="500919"/>
                  <a:pt x="3099769" y="488722"/>
                  <a:pt x="3103973" y="504653"/>
                </a:cubicBezTo>
                <a:cubicBezTo>
                  <a:pt x="3079321" y="500145"/>
                  <a:pt x="3072767" y="545353"/>
                  <a:pt x="3049446" y="535115"/>
                </a:cubicBezTo>
                <a:cubicBezTo>
                  <a:pt x="3041297" y="544649"/>
                  <a:pt x="3042684" y="547203"/>
                  <a:pt x="3033148" y="554188"/>
                </a:cubicBezTo>
                <a:cubicBezTo>
                  <a:pt x="3029050" y="554817"/>
                  <a:pt x="3040018" y="558660"/>
                  <a:pt x="3042069" y="558345"/>
                </a:cubicBezTo>
                <a:cubicBezTo>
                  <a:pt x="3028849" y="576948"/>
                  <a:pt x="3016127" y="593402"/>
                  <a:pt x="3003234" y="609537"/>
                </a:cubicBezTo>
                <a:lnTo>
                  <a:pt x="2989574" y="626417"/>
                </a:lnTo>
                <a:lnTo>
                  <a:pt x="2989246" y="626333"/>
                </a:lnTo>
                <a:lnTo>
                  <a:pt x="2989195" y="626885"/>
                </a:lnTo>
                <a:lnTo>
                  <a:pt x="2963358" y="658815"/>
                </a:lnTo>
                <a:cubicBezTo>
                  <a:pt x="2973714" y="673805"/>
                  <a:pt x="2984578" y="661088"/>
                  <a:pt x="2988678" y="660461"/>
                </a:cubicBezTo>
                <a:cubicBezTo>
                  <a:pt x="2994110" y="654103"/>
                  <a:pt x="2996721" y="634364"/>
                  <a:pt x="3006920" y="624512"/>
                </a:cubicBezTo>
                <a:cubicBezTo>
                  <a:pt x="3019831" y="611482"/>
                  <a:pt x="3030696" y="598765"/>
                  <a:pt x="3038843" y="589229"/>
                </a:cubicBezTo>
                <a:cubicBezTo>
                  <a:pt x="3044941" y="580006"/>
                  <a:pt x="3059292" y="577806"/>
                  <a:pt x="3065390" y="568584"/>
                </a:cubicBezTo>
                <a:cubicBezTo>
                  <a:pt x="3083071" y="552061"/>
                  <a:pt x="3093882" y="531065"/>
                  <a:pt x="3110896" y="517406"/>
                </a:cubicBezTo>
                <a:cubicBezTo>
                  <a:pt x="3132010" y="503119"/>
                  <a:pt x="3154509" y="491381"/>
                  <a:pt x="3174955" y="479959"/>
                </a:cubicBezTo>
                <a:cubicBezTo>
                  <a:pt x="3142365" y="518107"/>
                  <a:pt x="3094693" y="544578"/>
                  <a:pt x="3060639" y="579455"/>
                </a:cubicBezTo>
                <a:lnTo>
                  <a:pt x="3034752" y="614413"/>
                </a:lnTo>
                <a:lnTo>
                  <a:pt x="3045597" y="615841"/>
                </a:lnTo>
                <a:cubicBezTo>
                  <a:pt x="3044940" y="618745"/>
                  <a:pt x="3040471" y="618729"/>
                  <a:pt x="3035489" y="618793"/>
                </a:cubicBezTo>
                <a:lnTo>
                  <a:pt x="3029780" y="620275"/>
                </a:lnTo>
                <a:lnTo>
                  <a:pt x="3014172" y="635831"/>
                </a:lnTo>
                <a:cubicBezTo>
                  <a:pt x="3008741" y="642189"/>
                  <a:pt x="3003309" y="648549"/>
                  <a:pt x="2996159" y="653788"/>
                </a:cubicBezTo>
                <a:cubicBezTo>
                  <a:pt x="2994110" y="654103"/>
                  <a:pt x="2994828" y="659518"/>
                  <a:pt x="2996212" y="662068"/>
                </a:cubicBezTo>
                <a:cubicBezTo>
                  <a:pt x="2967616" y="683027"/>
                  <a:pt x="2974588" y="704060"/>
                  <a:pt x="2939123" y="720547"/>
                </a:cubicBezTo>
                <a:cubicBezTo>
                  <a:pt x="2943119" y="703359"/>
                  <a:pt x="2961516" y="692250"/>
                  <a:pt x="2963464" y="675376"/>
                </a:cubicBezTo>
                <a:lnTo>
                  <a:pt x="2955576" y="683206"/>
                </a:lnTo>
                <a:lnTo>
                  <a:pt x="2956056" y="687717"/>
                </a:lnTo>
                <a:lnTo>
                  <a:pt x="2951364" y="687387"/>
                </a:lnTo>
                <a:lnTo>
                  <a:pt x="2940013" y="698655"/>
                </a:lnTo>
                <a:lnTo>
                  <a:pt x="2925202" y="730227"/>
                </a:lnTo>
                <a:lnTo>
                  <a:pt x="2932166" y="729628"/>
                </a:lnTo>
                <a:cubicBezTo>
                  <a:pt x="2931292" y="733156"/>
                  <a:pt x="2929180" y="736199"/>
                  <a:pt x="2926255" y="738768"/>
                </a:cubicBezTo>
                <a:lnTo>
                  <a:pt x="2909958" y="746784"/>
                </a:lnTo>
                <a:lnTo>
                  <a:pt x="2898922" y="758480"/>
                </a:lnTo>
                <a:cubicBezTo>
                  <a:pt x="2891889" y="768537"/>
                  <a:pt x="2886828" y="779672"/>
                  <a:pt x="2884858" y="792407"/>
                </a:cubicBezTo>
                <a:cubicBezTo>
                  <a:pt x="2868456" y="794920"/>
                  <a:pt x="2865846" y="814658"/>
                  <a:pt x="2866616" y="828354"/>
                </a:cubicBezTo>
                <a:lnTo>
                  <a:pt x="2856030" y="846584"/>
                </a:lnTo>
                <a:lnTo>
                  <a:pt x="2861321" y="846204"/>
                </a:lnTo>
                <a:cubicBezTo>
                  <a:pt x="2862217" y="848901"/>
                  <a:pt x="2861267" y="850286"/>
                  <a:pt x="2859554" y="850993"/>
                </a:cubicBezTo>
                <a:lnTo>
                  <a:pt x="2853185" y="851484"/>
                </a:lnTo>
                <a:lnTo>
                  <a:pt x="2851354" y="854636"/>
                </a:lnTo>
                <a:lnTo>
                  <a:pt x="2853003" y="855984"/>
                </a:lnTo>
                <a:cubicBezTo>
                  <a:pt x="2855473" y="858441"/>
                  <a:pt x="2854069" y="857948"/>
                  <a:pt x="2851871" y="856513"/>
                </a:cubicBezTo>
                <a:lnTo>
                  <a:pt x="2850802" y="855583"/>
                </a:lnTo>
                <a:lnTo>
                  <a:pt x="2850546" y="856026"/>
                </a:lnTo>
                <a:lnTo>
                  <a:pt x="2842614" y="883174"/>
                </a:lnTo>
                <a:lnTo>
                  <a:pt x="2850463" y="877698"/>
                </a:lnTo>
                <a:lnTo>
                  <a:pt x="2854013" y="876519"/>
                </a:lnTo>
                <a:lnTo>
                  <a:pt x="2862999" y="851355"/>
                </a:lnTo>
                <a:cubicBezTo>
                  <a:pt x="2875650" y="823514"/>
                  <a:pt x="2891393" y="798310"/>
                  <a:pt x="2914839" y="773998"/>
                </a:cubicBezTo>
                <a:cubicBezTo>
                  <a:pt x="2906409" y="793247"/>
                  <a:pt x="2899684" y="811545"/>
                  <a:pt x="2892448" y="829920"/>
                </a:cubicBezTo>
                <a:lnTo>
                  <a:pt x="2874479" y="869713"/>
                </a:lnTo>
                <a:lnTo>
                  <a:pt x="2880324" y="867768"/>
                </a:lnTo>
                <a:cubicBezTo>
                  <a:pt x="2885091" y="864275"/>
                  <a:pt x="2882989" y="856309"/>
                  <a:pt x="2887755" y="852814"/>
                </a:cubicBezTo>
                <a:cubicBezTo>
                  <a:pt x="2890883" y="860624"/>
                  <a:pt x="2894484" y="862144"/>
                  <a:pt x="2898070" y="861592"/>
                </a:cubicBezTo>
                <a:lnTo>
                  <a:pt x="2904367" y="859354"/>
                </a:lnTo>
                <a:lnTo>
                  <a:pt x="2898962" y="859310"/>
                </a:lnTo>
                <a:cubicBezTo>
                  <a:pt x="2891374" y="849423"/>
                  <a:pt x="2906442" y="852637"/>
                  <a:pt x="2894756" y="843379"/>
                </a:cubicBezTo>
                <a:cubicBezTo>
                  <a:pt x="2900215" y="841162"/>
                  <a:pt x="2904301" y="838463"/>
                  <a:pt x="2907530" y="835206"/>
                </a:cubicBezTo>
                <a:lnTo>
                  <a:pt x="2907947" y="834573"/>
                </a:lnTo>
                <a:lnTo>
                  <a:pt x="2902679" y="837227"/>
                </a:lnTo>
                <a:lnTo>
                  <a:pt x="2910501" y="830711"/>
                </a:lnTo>
                <a:lnTo>
                  <a:pt x="2915151" y="823675"/>
                </a:lnTo>
                <a:cubicBezTo>
                  <a:pt x="2920277" y="822891"/>
                  <a:pt x="2920291" y="824960"/>
                  <a:pt x="2919880" y="827786"/>
                </a:cubicBezTo>
                <a:lnTo>
                  <a:pt x="2920206" y="829062"/>
                </a:lnTo>
                <a:lnTo>
                  <a:pt x="2925982" y="830852"/>
                </a:lnTo>
                <a:cubicBezTo>
                  <a:pt x="2925655" y="832302"/>
                  <a:pt x="2924374" y="833024"/>
                  <a:pt x="2922552" y="833392"/>
                </a:cubicBezTo>
                <a:lnTo>
                  <a:pt x="2921323" y="833468"/>
                </a:lnTo>
                <a:lnTo>
                  <a:pt x="2922073" y="836428"/>
                </a:lnTo>
                <a:cubicBezTo>
                  <a:pt x="2947953" y="818649"/>
                  <a:pt x="2960814" y="797338"/>
                  <a:pt x="2974289" y="764883"/>
                </a:cubicBezTo>
                <a:cubicBezTo>
                  <a:pt x="2971522" y="759782"/>
                  <a:pt x="2967475" y="768691"/>
                  <a:pt x="2963374" y="769319"/>
                </a:cubicBezTo>
                <a:cubicBezTo>
                  <a:pt x="2958502" y="756252"/>
                  <a:pt x="2963935" y="749894"/>
                  <a:pt x="2976288" y="756288"/>
                </a:cubicBezTo>
                <a:cubicBezTo>
                  <a:pt x="2977673" y="758839"/>
                  <a:pt x="2973571" y="759467"/>
                  <a:pt x="2974956" y="762019"/>
                </a:cubicBezTo>
                <a:cubicBezTo>
                  <a:pt x="2990025" y="765233"/>
                  <a:pt x="2998734" y="736272"/>
                  <a:pt x="3006214" y="729599"/>
                </a:cubicBezTo>
                <a:cubicBezTo>
                  <a:pt x="2996578" y="720027"/>
                  <a:pt x="2995912" y="722891"/>
                  <a:pt x="2991811" y="723520"/>
                </a:cubicBezTo>
                <a:cubicBezTo>
                  <a:pt x="2996983" y="675763"/>
                  <a:pt x="3070276" y="692152"/>
                  <a:pt x="3076830" y="646947"/>
                </a:cubicBezTo>
                <a:cubicBezTo>
                  <a:pt x="3082981" y="646004"/>
                  <a:pt x="3087799" y="650790"/>
                  <a:pt x="3093283" y="652712"/>
                </a:cubicBezTo>
                <a:cubicBezTo>
                  <a:pt x="3093229" y="644431"/>
                  <a:pt x="3095948" y="641254"/>
                  <a:pt x="3105531" y="642546"/>
                </a:cubicBezTo>
                <a:cubicBezTo>
                  <a:pt x="3099993" y="632344"/>
                  <a:pt x="3110910" y="627909"/>
                  <a:pt x="3107424" y="617393"/>
                </a:cubicBezTo>
                <a:cubicBezTo>
                  <a:pt x="3134795" y="618721"/>
                  <a:pt x="3148423" y="611106"/>
                  <a:pt x="3168207" y="602548"/>
                </a:cubicBezTo>
                <a:cubicBezTo>
                  <a:pt x="3170310" y="610515"/>
                  <a:pt x="3162111" y="611772"/>
                  <a:pt x="3162827" y="617186"/>
                </a:cubicBezTo>
                <a:cubicBezTo>
                  <a:pt x="3176564" y="626130"/>
                  <a:pt x="3168925" y="607963"/>
                  <a:pt x="3184713" y="616594"/>
                </a:cubicBezTo>
                <a:cubicBezTo>
                  <a:pt x="3189478" y="613100"/>
                  <a:pt x="3179896" y="611808"/>
                  <a:pt x="3178509" y="609256"/>
                </a:cubicBezTo>
                <a:cubicBezTo>
                  <a:pt x="3235140" y="586762"/>
                  <a:pt x="3275214" y="541944"/>
                  <a:pt x="3322980" y="523569"/>
                </a:cubicBezTo>
                <a:cubicBezTo>
                  <a:pt x="3301304" y="557282"/>
                  <a:pt x="3251384" y="559409"/>
                  <a:pt x="3233144" y="595356"/>
                </a:cubicBezTo>
                <a:cubicBezTo>
                  <a:pt x="3205825" y="602306"/>
                  <a:pt x="3186149" y="627425"/>
                  <a:pt x="3178772" y="650657"/>
                </a:cubicBezTo>
                <a:cubicBezTo>
                  <a:pt x="3190407" y="651636"/>
                  <a:pt x="3186814" y="624561"/>
                  <a:pt x="3206702" y="632562"/>
                </a:cubicBezTo>
                <a:cubicBezTo>
                  <a:pt x="3222228" y="599792"/>
                  <a:pt x="3279015" y="602138"/>
                  <a:pt x="3295206" y="566503"/>
                </a:cubicBezTo>
                <a:cubicBezTo>
                  <a:pt x="3302742" y="568111"/>
                  <a:pt x="3325292" y="564655"/>
                  <a:pt x="3321804" y="554139"/>
                </a:cubicBezTo>
                <a:cubicBezTo>
                  <a:pt x="3331388" y="555430"/>
                  <a:pt x="3333439" y="555117"/>
                  <a:pt x="3345739" y="553231"/>
                </a:cubicBezTo>
                <a:cubicBezTo>
                  <a:pt x="3329444" y="572305"/>
                  <a:pt x="3285726" y="581771"/>
                  <a:pt x="3281066" y="601822"/>
                </a:cubicBezTo>
                <a:cubicBezTo>
                  <a:pt x="3267993" y="590015"/>
                  <a:pt x="3274302" y="613912"/>
                  <a:pt x="3261282" y="610380"/>
                </a:cubicBezTo>
                <a:cubicBezTo>
                  <a:pt x="3267487" y="617719"/>
                  <a:pt x="3273635" y="616775"/>
                  <a:pt x="3279120" y="618696"/>
                </a:cubicBezTo>
                <a:cubicBezTo>
                  <a:pt x="3285272" y="617753"/>
                  <a:pt x="3277019" y="610731"/>
                  <a:pt x="3287266" y="609160"/>
                </a:cubicBezTo>
                <a:cubicBezTo>
                  <a:pt x="3288039" y="622854"/>
                  <a:pt x="3293420" y="608216"/>
                  <a:pt x="3300953" y="609825"/>
                </a:cubicBezTo>
                <a:cubicBezTo>
                  <a:pt x="3310588" y="619397"/>
                  <a:pt x="3298956" y="618419"/>
                  <a:pt x="3303108" y="626071"/>
                </a:cubicBezTo>
                <a:cubicBezTo>
                  <a:pt x="3305157" y="625756"/>
                  <a:pt x="3309258" y="625128"/>
                  <a:pt x="3311306" y="624813"/>
                </a:cubicBezTo>
                <a:cubicBezTo>
                  <a:pt x="3314022" y="621635"/>
                  <a:pt x="3302337" y="612375"/>
                  <a:pt x="3305052" y="609196"/>
                </a:cubicBezTo>
                <a:cubicBezTo>
                  <a:pt x="3311203" y="608254"/>
                  <a:pt x="3314636" y="610489"/>
                  <a:pt x="3318020" y="604445"/>
                </a:cubicBezTo>
                <a:cubicBezTo>
                  <a:pt x="3323606" y="622926"/>
                  <a:pt x="3350924" y="615976"/>
                  <a:pt x="3348103" y="602597"/>
                </a:cubicBezTo>
                <a:cubicBezTo>
                  <a:pt x="3339851" y="595573"/>
                  <a:pt x="3339238" y="606717"/>
                  <a:pt x="3328935" y="600010"/>
                </a:cubicBezTo>
                <a:cubicBezTo>
                  <a:pt x="3326166" y="594909"/>
                  <a:pt x="3321349" y="590123"/>
                  <a:pt x="3322015" y="587258"/>
                </a:cubicBezTo>
                <a:cubicBezTo>
                  <a:pt x="3330161" y="577721"/>
                  <a:pt x="3352098" y="585408"/>
                  <a:pt x="3354763" y="573950"/>
                </a:cubicBezTo>
                <a:cubicBezTo>
                  <a:pt x="3359633" y="587016"/>
                  <a:pt x="3378136" y="592467"/>
                  <a:pt x="3381467" y="578142"/>
                </a:cubicBezTo>
                <a:cubicBezTo>
                  <a:pt x="3378698" y="573043"/>
                  <a:pt x="3375979" y="576221"/>
                  <a:pt x="3369832" y="577162"/>
                </a:cubicBezTo>
                <a:cubicBezTo>
                  <a:pt x="3371163" y="571434"/>
                  <a:pt x="3383464" y="569550"/>
                  <a:pt x="3388231" y="566056"/>
                </a:cubicBezTo>
                <a:cubicBezTo>
                  <a:pt x="3392434" y="581986"/>
                  <a:pt x="3404682" y="571821"/>
                  <a:pt x="3412164" y="565149"/>
                </a:cubicBezTo>
                <a:cubicBezTo>
                  <a:pt x="3416264" y="564521"/>
                  <a:pt x="3421749" y="566443"/>
                  <a:pt x="3427901" y="565499"/>
                </a:cubicBezTo>
                <a:cubicBezTo>
                  <a:pt x="3453062" y="542304"/>
                  <a:pt x="3491399" y="547477"/>
                  <a:pt x="3517944" y="526832"/>
                </a:cubicBezTo>
                <a:cubicBezTo>
                  <a:pt x="3521377" y="529068"/>
                  <a:pt x="3526862" y="530989"/>
                  <a:pt x="3532348" y="532912"/>
                </a:cubicBezTo>
                <a:cubicBezTo>
                  <a:pt x="3529528" y="519532"/>
                  <a:pt x="3547417" y="536128"/>
                  <a:pt x="3554231" y="532319"/>
                </a:cubicBezTo>
                <a:cubicBezTo>
                  <a:pt x="3560383" y="531377"/>
                  <a:pt x="3558944" y="520546"/>
                  <a:pt x="3567145" y="519289"/>
                </a:cubicBezTo>
                <a:cubicBezTo>
                  <a:pt x="3571246" y="518660"/>
                  <a:pt x="3577741" y="518354"/>
                  <a:pt x="3584493" y="518010"/>
                </a:cubicBezTo>
                <a:lnTo>
                  <a:pt x="3597898" y="516935"/>
                </a:lnTo>
                <a:lnTo>
                  <a:pt x="3602708" y="514904"/>
                </a:lnTo>
                <a:lnTo>
                  <a:pt x="3612779" y="513123"/>
                </a:lnTo>
                <a:lnTo>
                  <a:pt x="3613629" y="511489"/>
                </a:lnTo>
                <a:cubicBezTo>
                  <a:pt x="3616228" y="511792"/>
                  <a:pt x="3619927" y="512626"/>
                  <a:pt x="3622220" y="510873"/>
                </a:cubicBezTo>
                <a:lnTo>
                  <a:pt x="3621817" y="511523"/>
                </a:lnTo>
                <a:lnTo>
                  <a:pt x="3634173" y="509337"/>
                </a:lnTo>
                <a:cubicBezTo>
                  <a:pt x="3653036" y="496515"/>
                  <a:pt x="3671036" y="485779"/>
                  <a:pt x="3699766" y="488467"/>
                </a:cubicBezTo>
                <a:cubicBezTo>
                  <a:pt x="3741071" y="467297"/>
                  <a:pt x="3796680" y="464025"/>
                  <a:pt x="3841557" y="447328"/>
                </a:cubicBezTo>
                <a:cubicBezTo>
                  <a:pt x="3842790" y="437782"/>
                  <a:pt x="3832311" y="450012"/>
                  <a:pt x="3834406" y="438379"/>
                </a:cubicBezTo>
                <a:cubicBezTo>
                  <a:pt x="3844517" y="433609"/>
                  <a:pt x="3855614" y="439575"/>
                  <a:pt x="3867574" y="443454"/>
                </a:cubicBezTo>
                <a:cubicBezTo>
                  <a:pt x="3887428" y="441370"/>
                  <a:pt x="3892605" y="428845"/>
                  <a:pt x="3913813" y="430040"/>
                </a:cubicBezTo>
                <a:cubicBezTo>
                  <a:pt x="3923553" y="432726"/>
                  <a:pt x="3920100" y="441075"/>
                  <a:pt x="3928483" y="440481"/>
                </a:cubicBezTo>
                <a:cubicBezTo>
                  <a:pt x="3931937" y="432130"/>
                  <a:pt x="3937239" y="432429"/>
                  <a:pt x="3934033" y="420498"/>
                </a:cubicBezTo>
                <a:cubicBezTo>
                  <a:pt x="3940690" y="424079"/>
                  <a:pt x="3947717" y="420202"/>
                  <a:pt x="3943278" y="417816"/>
                </a:cubicBezTo>
                <a:cubicBezTo>
                  <a:pt x="3947225" y="414833"/>
                  <a:pt x="3959679" y="424083"/>
                  <a:pt x="3968063" y="423486"/>
                </a:cubicBezTo>
                <a:cubicBezTo>
                  <a:pt x="3969788" y="419311"/>
                  <a:pt x="3957460" y="422887"/>
                  <a:pt x="3963131" y="415729"/>
                </a:cubicBezTo>
                <a:cubicBezTo>
                  <a:pt x="3965350" y="416925"/>
                  <a:pt x="3963993" y="413643"/>
                  <a:pt x="3964856" y="411554"/>
                </a:cubicBezTo>
                <a:cubicBezTo>
                  <a:pt x="3991491" y="425876"/>
                  <a:pt x="4011218" y="410966"/>
                  <a:pt x="4034645" y="413356"/>
                </a:cubicBezTo>
                <a:cubicBezTo>
                  <a:pt x="4035507" y="411267"/>
                  <a:pt x="4034151" y="407988"/>
                  <a:pt x="4035014" y="405900"/>
                </a:cubicBezTo>
                <a:cubicBezTo>
                  <a:pt x="4041303" y="416936"/>
                  <a:pt x="4097775" y="411576"/>
                  <a:pt x="4108253" y="399348"/>
                </a:cubicBezTo>
                <a:cubicBezTo>
                  <a:pt x="4172373" y="408305"/>
                  <a:pt x="4217251" y="391608"/>
                  <a:pt x="4280011" y="397287"/>
                </a:cubicBezTo>
                <a:cubicBezTo>
                  <a:pt x="4286176" y="395497"/>
                  <a:pt x="4275078" y="389532"/>
                  <a:pt x="4279888" y="384461"/>
                </a:cubicBezTo>
                <a:cubicBezTo>
                  <a:pt x="4285683" y="390130"/>
                  <a:pt x="4298013" y="386550"/>
                  <a:pt x="4298999" y="397290"/>
                </a:cubicBezTo>
                <a:cubicBezTo>
                  <a:pt x="4312193" y="391625"/>
                  <a:pt x="4347211" y="405349"/>
                  <a:pt x="4351525" y="394911"/>
                </a:cubicBezTo>
                <a:cubicBezTo>
                  <a:pt x="4356333" y="389840"/>
                  <a:pt x="4357320" y="400580"/>
                  <a:pt x="4363487" y="398789"/>
                </a:cubicBezTo>
                <a:cubicBezTo>
                  <a:pt x="4368786" y="399090"/>
                  <a:pt x="4360772" y="392227"/>
                  <a:pt x="4366938" y="390441"/>
                </a:cubicBezTo>
                <a:cubicBezTo>
                  <a:pt x="4357690" y="393123"/>
                  <a:pt x="4360772" y="392227"/>
                  <a:pt x="4349675" y="386261"/>
                </a:cubicBezTo>
                <a:cubicBezTo>
                  <a:pt x="4353127" y="377911"/>
                  <a:pt x="4365579" y="387158"/>
                  <a:pt x="4373967" y="386562"/>
                </a:cubicBezTo>
                <a:cubicBezTo>
                  <a:pt x="4371376" y="392827"/>
                  <a:pt x="4372732" y="396108"/>
                  <a:pt x="4374951" y="397300"/>
                </a:cubicBezTo>
                <a:cubicBezTo>
                  <a:pt x="4384693" y="399987"/>
                  <a:pt x="4387282" y="393722"/>
                  <a:pt x="4398380" y="399690"/>
                </a:cubicBezTo>
                <a:cubicBezTo>
                  <a:pt x="4397022" y="396409"/>
                  <a:pt x="4396529" y="391039"/>
                  <a:pt x="4389009" y="389548"/>
                </a:cubicBezTo>
                <a:cubicBezTo>
                  <a:pt x="4392955" y="386567"/>
                  <a:pt x="4403189" y="394621"/>
                  <a:pt x="4402327" y="396709"/>
                </a:cubicBezTo>
                <a:cubicBezTo>
                  <a:pt x="4415024" y="385674"/>
                  <a:pt x="4450661" y="417594"/>
                  <a:pt x="4461509" y="397909"/>
                </a:cubicBezTo>
                <a:cubicBezTo>
                  <a:pt x="4470880" y="408054"/>
                  <a:pt x="4496034" y="406268"/>
                  <a:pt x="4499115" y="405372"/>
                </a:cubicBezTo>
                <a:cubicBezTo>
                  <a:pt x="4518104" y="405376"/>
                  <a:pt x="4536723" y="412835"/>
                  <a:pt x="4557069" y="416119"/>
                </a:cubicBezTo>
                <a:cubicBezTo>
                  <a:pt x="4569891" y="417911"/>
                  <a:pt x="4594675" y="423581"/>
                  <a:pt x="4602937" y="410162"/>
                </a:cubicBezTo>
                <a:cubicBezTo>
                  <a:pt x="4624762" y="429552"/>
                  <a:pt x="4671492" y="421507"/>
                  <a:pt x="4698618" y="441195"/>
                </a:cubicBezTo>
                <a:cubicBezTo>
                  <a:pt x="4703920" y="441494"/>
                  <a:pt x="4707003" y="440601"/>
                  <a:pt x="4709592" y="434337"/>
                </a:cubicBezTo>
                <a:cubicBezTo>
                  <a:pt x="4749543" y="455818"/>
                  <a:pt x="4778641" y="451050"/>
                  <a:pt x="4824263" y="465374"/>
                </a:cubicBezTo>
                <a:cubicBezTo>
                  <a:pt x="4822537" y="469549"/>
                  <a:pt x="4823032" y="474919"/>
                  <a:pt x="4821304" y="479094"/>
                </a:cubicBezTo>
                <a:cubicBezTo>
                  <a:pt x="4832403" y="485061"/>
                  <a:pt x="4832771" y="477604"/>
                  <a:pt x="4837580" y="472534"/>
                </a:cubicBezTo>
                <a:cubicBezTo>
                  <a:pt x="4854472" y="484169"/>
                  <a:pt x="4865447" y="477310"/>
                  <a:pt x="4877900" y="486558"/>
                </a:cubicBezTo>
                <a:cubicBezTo>
                  <a:pt x="4868653" y="489242"/>
                  <a:pt x="4856198" y="479993"/>
                  <a:pt x="4859899" y="497293"/>
                </a:cubicBezTo>
                <a:cubicBezTo>
                  <a:pt x="4851019" y="492520"/>
                  <a:pt x="4849663" y="489239"/>
                  <a:pt x="4840418" y="491922"/>
                </a:cubicBezTo>
                <a:cubicBezTo>
                  <a:pt x="4842761" y="505942"/>
                  <a:pt x="4845844" y="505046"/>
                  <a:pt x="4843747" y="516678"/>
                </a:cubicBezTo>
                <a:cubicBezTo>
                  <a:pt x="4836226" y="515185"/>
                  <a:pt x="4810211" y="519060"/>
                  <a:pt x="4805649" y="503848"/>
                </a:cubicBezTo>
                <a:cubicBezTo>
                  <a:pt x="4782713" y="506827"/>
                  <a:pt x="4742270" y="479976"/>
                  <a:pt x="4724267" y="490711"/>
                </a:cubicBezTo>
                <a:cubicBezTo>
                  <a:pt x="4718841" y="477586"/>
                  <a:pt x="4701704" y="486234"/>
                  <a:pt x="4686660" y="483249"/>
                </a:cubicBezTo>
                <a:cubicBezTo>
                  <a:pt x="4674700" y="479370"/>
                  <a:pt x="4638201" y="449537"/>
                  <a:pt x="4626984" y="476678"/>
                </a:cubicBezTo>
                <a:cubicBezTo>
                  <a:pt x="4617242" y="473992"/>
                  <a:pt x="4628708" y="472503"/>
                  <a:pt x="4622914" y="466835"/>
                </a:cubicBezTo>
                <a:cubicBezTo>
                  <a:pt x="4606515" y="460568"/>
                  <a:pt x="4589251" y="456391"/>
                  <a:pt x="4584937" y="466829"/>
                </a:cubicBezTo>
                <a:cubicBezTo>
                  <a:pt x="4577785" y="457880"/>
                  <a:pt x="4548070" y="444454"/>
                  <a:pt x="4541166" y="461156"/>
                </a:cubicBezTo>
                <a:cubicBezTo>
                  <a:pt x="4508737" y="441166"/>
                  <a:pt x="4434511" y="436980"/>
                  <a:pt x="4402948" y="460835"/>
                </a:cubicBezTo>
                <a:cubicBezTo>
                  <a:pt x="4402453" y="455467"/>
                  <a:pt x="4398014" y="453080"/>
                  <a:pt x="4390490" y="451587"/>
                </a:cubicBezTo>
                <a:cubicBezTo>
                  <a:pt x="4390985" y="456956"/>
                  <a:pt x="4402453" y="455467"/>
                  <a:pt x="4396782" y="462625"/>
                </a:cubicBezTo>
                <a:cubicBezTo>
                  <a:pt x="4356091" y="456055"/>
                  <a:pt x="4305416" y="467084"/>
                  <a:pt x="4265589" y="458428"/>
                </a:cubicBezTo>
                <a:cubicBezTo>
                  <a:pt x="4263737" y="449778"/>
                  <a:pt x="4271754" y="456639"/>
                  <a:pt x="4272125" y="449182"/>
                </a:cubicBezTo>
                <a:cubicBezTo>
                  <a:pt x="4257943" y="444110"/>
                  <a:pt x="4233654" y="443808"/>
                  <a:pt x="4235135" y="459914"/>
                </a:cubicBezTo>
                <a:cubicBezTo>
                  <a:pt x="4225887" y="462599"/>
                  <a:pt x="4217502" y="463194"/>
                  <a:pt x="4203322" y="458121"/>
                </a:cubicBezTo>
                <a:cubicBezTo>
                  <a:pt x="4199747" y="453647"/>
                  <a:pt x="4207267" y="455139"/>
                  <a:pt x="4208994" y="450963"/>
                </a:cubicBezTo>
                <a:cubicBezTo>
                  <a:pt x="4193459" y="442609"/>
                  <a:pt x="4195308" y="451258"/>
                  <a:pt x="4182483" y="449468"/>
                </a:cubicBezTo>
                <a:cubicBezTo>
                  <a:pt x="4182978" y="454836"/>
                  <a:pt x="4195308" y="451258"/>
                  <a:pt x="4191857" y="459610"/>
                </a:cubicBezTo>
                <a:cubicBezTo>
                  <a:pt x="4176813" y="456625"/>
                  <a:pt x="4173360" y="464976"/>
                  <a:pt x="4159182" y="459905"/>
                </a:cubicBezTo>
                <a:cubicBezTo>
                  <a:pt x="4161772" y="453641"/>
                  <a:pt x="4167935" y="451853"/>
                  <a:pt x="4175950" y="458712"/>
                </a:cubicBezTo>
                <a:cubicBezTo>
                  <a:pt x="4174593" y="455432"/>
                  <a:pt x="4170154" y="453045"/>
                  <a:pt x="4171879" y="448870"/>
                </a:cubicBezTo>
                <a:cubicBezTo>
                  <a:pt x="4158193" y="449165"/>
                  <a:pt x="4149810" y="449761"/>
                  <a:pt x="4149070" y="464672"/>
                </a:cubicBezTo>
                <a:cubicBezTo>
                  <a:pt x="4141549" y="463182"/>
                  <a:pt x="4147221" y="456025"/>
                  <a:pt x="4145862" y="452743"/>
                </a:cubicBezTo>
                <a:cubicBezTo>
                  <a:pt x="4095063" y="450947"/>
                  <a:pt x="4061775" y="478979"/>
                  <a:pt x="4002590" y="477774"/>
                </a:cubicBezTo>
                <a:cubicBezTo>
                  <a:pt x="3999014" y="473301"/>
                  <a:pt x="3995440" y="468827"/>
                  <a:pt x="3988781" y="465247"/>
                </a:cubicBezTo>
                <a:cubicBezTo>
                  <a:pt x="3982246" y="474491"/>
                  <a:pt x="3964983" y="470312"/>
                  <a:pt x="3966464" y="486420"/>
                </a:cubicBezTo>
                <a:cubicBezTo>
                  <a:pt x="3934651" y="484626"/>
                  <a:pt x="3911351" y="495062"/>
                  <a:pt x="3888047" y="505497"/>
                </a:cubicBezTo>
                <a:cubicBezTo>
                  <a:pt x="3799764" y="509064"/>
                  <a:pt x="3733431" y="544844"/>
                  <a:pt x="3655014" y="563921"/>
                </a:cubicBezTo>
                <a:cubicBezTo>
                  <a:pt x="3611611" y="596724"/>
                  <a:pt x="3559088" y="599102"/>
                  <a:pt x="3514331" y="628624"/>
                </a:cubicBezTo>
                <a:cubicBezTo>
                  <a:pt x="3505454" y="623850"/>
                  <a:pt x="3498057" y="635184"/>
                  <a:pt x="3490041" y="628321"/>
                </a:cubicBezTo>
                <a:cubicBezTo>
                  <a:pt x="3487452" y="634585"/>
                  <a:pt x="3488809" y="637865"/>
                  <a:pt x="3496331" y="639359"/>
                </a:cubicBezTo>
                <a:cubicBezTo>
                  <a:pt x="3486712" y="649498"/>
                  <a:pt x="3469452" y="645320"/>
                  <a:pt x="3456257" y="650984"/>
                </a:cubicBezTo>
                <a:cubicBezTo>
                  <a:pt x="3463409" y="659933"/>
                  <a:pt x="3451450" y="656056"/>
                  <a:pt x="3452436" y="666792"/>
                </a:cubicBezTo>
                <a:cubicBezTo>
                  <a:pt x="3450217" y="665599"/>
                  <a:pt x="3447997" y="664407"/>
                  <a:pt x="3444914" y="665300"/>
                </a:cubicBezTo>
                <a:cubicBezTo>
                  <a:pt x="3423956" y="689753"/>
                  <a:pt x="3389555" y="694223"/>
                  <a:pt x="3369088" y="724046"/>
                </a:cubicBezTo>
                <a:cubicBezTo>
                  <a:pt x="3354048" y="721061"/>
                  <a:pt x="3348130" y="748501"/>
                  <a:pt x="3331236" y="736866"/>
                </a:cubicBezTo>
                <a:lnTo>
                  <a:pt x="3328382" y="740683"/>
                </a:lnTo>
                <a:lnTo>
                  <a:pt x="3329748" y="742160"/>
                </a:lnTo>
                <a:cubicBezTo>
                  <a:pt x="3330862" y="742680"/>
                  <a:pt x="3332237" y="743162"/>
                  <a:pt x="3334642" y="745553"/>
                </a:cubicBezTo>
                <a:cubicBezTo>
                  <a:pt x="3334696" y="753834"/>
                  <a:pt x="3334748" y="762112"/>
                  <a:pt x="3321781" y="766864"/>
                </a:cubicBezTo>
                <a:cubicBezTo>
                  <a:pt x="3319066" y="770042"/>
                  <a:pt x="3327267" y="768785"/>
                  <a:pt x="3325934" y="774515"/>
                </a:cubicBezTo>
                <a:cubicBezTo>
                  <a:pt x="3331752" y="775005"/>
                  <a:pt x="3333968" y="773974"/>
                  <a:pt x="3336191" y="773980"/>
                </a:cubicBezTo>
                <a:lnTo>
                  <a:pt x="3342196" y="777289"/>
                </a:lnTo>
                <a:lnTo>
                  <a:pt x="3343154" y="776126"/>
                </a:lnTo>
                <a:cubicBezTo>
                  <a:pt x="3346836" y="774599"/>
                  <a:pt x="3350350" y="772661"/>
                  <a:pt x="3349611" y="764606"/>
                </a:cubicBezTo>
                <a:cubicBezTo>
                  <a:pt x="3359752" y="763042"/>
                  <a:pt x="3368661" y="759539"/>
                  <a:pt x="3376953" y="755067"/>
                </a:cubicBezTo>
                <a:lnTo>
                  <a:pt x="3389218" y="747098"/>
                </a:lnTo>
                <a:lnTo>
                  <a:pt x="3392243" y="744278"/>
                </a:lnTo>
                <a:lnTo>
                  <a:pt x="3394522" y="743655"/>
                </a:lnTo>
                <a:lnTo>
                  <a:pt x="3400593" y="739710"/>
                </a:lnTo>
                <a:lnTo>
                  <a:pt x="3410315" y="733396"/>
                </a:lnTo>
                <a:lnTo>
                  <a:pt x="3397571" y="730561"/>
                </a:lnTo>
                <a:cubicBezTo>
                  <a:pt x="3400194" y="719072"/>
                  <a:pt x="3424654" y="707008"/>
                  <a:pt x="3436844" y="696824"/>
                </a:cubicBezTo>
                <a:cubicBezTo>
                  <a:pt x="3442400" y="707059"/>
                  <a:pt x="3436997" y="713431"/>
                  <a:pt x="3428088" y="709254"/>
                </a:cubicBezTo>
                <a:lnTo>
                  <a:pt x="3424672" y="724200"/>
                </a:lnTo>
                <a:lnTo>
                  <a:pt x="3451576" y="714814"/>
                </a:lnTo>
                <a:cubicBezTo>
                  <a:pt x="3463781" y="698410"/>
                  <a:pt x="3488073" y="698712"/>
                  <a:pt x="3498922" y="679027"/>
                </a:cubicBezTo>
                <a:cubicBezTo>
                  <a:pt x="3517046" y="681119"/>
                  <a:pt x="3529252" y="664716"/>
                  <a:pt x="3549473" y="655175"/>
                </a:cubicBezTo>
                <a:cubicBezTo>
                  <a:pt x="3562667" y="649510"/>
                  <a:pt x="3582147" y="654883"/>
                  <a:pt x="3584612" y="635792"/>
                </a:cubicBezTo>
                <a:cubicBezTo>
                  <a:pt x="3604958" y="639079"/>
                  <a:pt x="3613710" y="631026"/>
                  <a:pt x="3621109" y="619693"/>
                </a:cubicBezTo>
                <a:cubicBezTo>
                  <a:pt x="3673142" y="611944"/>
                  <a:pt x="3717527" y="589879"/>
                  <a:pt x="3765984" y="577659"/>
                </a:cubicBezTo>
                <a:cubicBezTo>
                  <a:pt x="3767710" y="573484"/>
                  <a:pt x="3765491" y="572291"/>
                  <a:pt x="3764998" y="566920"/>
                </a:cubicBezTo>
                <a:cubicBezTo>
                  <a:pt x="3769561" y="582134"/>
                  <a:pt x="3795945" y="570802"/>
                  <a:pt x="3787067" y="566029"/>
                </a:cubicBezTo>
                <a:cubicBezTo>
                  <a:pt x="3829852" y="560966"/>
                  <a:pt x="3891996" y="548449"/>
                  <a:pt x="3925408" y="533241"/>
                </a:cubicBezTo>
                <a:cubicBezTo>
                  <a:pt x="3926271" y="531154"/>
                  <a:pt x="3933793" y="532646"/>
                  <a:pt x="3932929" y="534734"/>
                </a:cubicBezTo>
                <a:cubicBezTo>
                  <a:pt x="3940452" y="536227"/>
                  <a:pt x="3934655" y="530559"/>
                  <a:pt x="3938600" y="527577"/>
                </a:cubicBezTo>
                <a:cubicBezTo>
                  <a:pt x="3950560" y="531456"/>
                  <a:pt x="3968687" y="533546"/>
                  <a:pt x="3973001" y="523107"/>
                </a:cubicBezTo>
                <a:cubicBezTo>
                  <a:pt x="4003949" y="526990"/>
                  <a:pt x="4050187" y="513574"/>
                  <a:pt x="4078916" y="516263"/>
                </a:cubicBezTo>
                <a:cubicBezTo>
                  <a:pt x="4082861" y="513282"/>
                  <a:pt x="4086806" y="510299"/>
                  <a:pt x="4089888" y="509405"/>
                </a:cubicBezTo>
                <a:cubicBezTo>
                  <a:pt x="4097411" y="510897"/>
                  <a:pt x="4101850" y="513285"/>
                  <a:pt x="4108506" y="516865"/>
                </a:cubicBezTo>
                <a:cubicBezTo>
                  <a:pt x="4115535" y="512989"/>
                  <a:pt x="4125645" y="508219"/>
                  <a:pt x="4142046" y="514483"/>
                </a:cubicBezTo>
                <a:cubicBezTo>
                  <a:pt x="4141676" y="521940"/>
                  <a:pt x="4138593" y="522835"/>
                  <a:pt x="4146607" y="529694"/>
                </a:cubicBezTo>
                <a:cubicBezTo>
                  <a:pt x="4155857" y="527012"/>
                  <a:pt x="4145621" y="518959"/>
                  <a:pt x="4148211" y="512696"/>
                </a:cubicBezTo>
                <a:cubicBezTo>
                  <a:pt x="4158321" y="507925"/>
                  <a:pt x="4163746" y="521049"/>
                  <a:pt x="4170405" y="524629"/>
                </a:cubicBezTo>
                <a:cubicBezTo>
                  <a:pt x="4167568" y="505242"/>
                  <a:pt x="4183844" y="498682"/>
                  <a:pt x="4203448" y="516879"/>
                </a:cubicBezTo>
                <a:cubicBezTo>
                  <a:pt x="4213191" y="519566"/>
                  <a:pt x="4213066" y="506740"/>
                  <a:pt x="4221943" y="511513"/>
                </a:cubicBezTo>
                <a:cubicBezTo>
                  <a:pt x="4222807" y="509427"/>
                  <a:pt x="4224533" y="505251"/>
                  <a:pt x="4220092" y="502862"/>
                </a:cubicBezTo>
                <a:cubicBezTo>
                  <a:pt x="4226258" y="501075"/>
                  <a:pt x="4234274" y="507937"/>
                  <a:pt x="4235507" y="498392"/>
                </a:cubicBezTo>
                <a:cubicBezTo>
                  <a:pt x="4242165" y="501971"/>
                  <a:pt x="4263002" y="510625"/>
                  <a:pt x="4265098" y="498994"/>
                </a:cubicBezTo>
                <a:cubicBezTo>
                  <a:pt x="4269537" y="501378"/>
                  <a:pt x="4266949" y="507642"/>
                  <a:pt x="4271388" y="510029"/>
                </a:cubicBezTo>
                <a:cubicBezTo>
                  <a:pt x="4277057" y="502871"/>
                  <a:pt x="4288155" y="508839"/>
                  <a:pt x="4290251" y="497208"/>
                </a:cubicBezTo>
                <a:cubicBezTo>
                  <a:pt x="4296909" y="500787"/>
                  <a:pt x="4310227" y="507948"/>
                  <a:pt x="4307514" y="501385"/>
                </a:cubicBezTo>
                <a:cubicBezTo>
                  <a:pt x="4339324" y="503179"/>
                  <a:pt x="4371012" y="492147"/>
                  <a:pt x="4403811" y="504680"/>
                </a:cubicBezTo>
                <a:cubicBezTo>
                  <a:pt x="4409114" y="504979"/>
                  <a:pt x="4414414" y="505278"/>
                  <a:pt x="4417005" y="499015"/>
                </a:cubicBezTo>
                <a:cubicBezTo>
                  <a:pt x="4444993" y="516616"/>
                  <a:pt x="4486298" y="495448"/>
                  <a:pt x="4520947" y="516630"/>
                </a:cubicBezTo>
                <a:cubicBezTo>
                  <a:pt x="4526249" y="516928"/>
                  <a:pt x="4526619" y="509470"/>
                  <a:pt x="4531922" y="509771"/>
                </a:cubicBezTo>
                <a:cubicBezTo>
                  <a:pt x="4543880" y="513649"/>
                  <a:pt x="4542649" y="523193"/>
                  <a:pt x="4548446" y="528863"/>
                </a:cubicBezTo>
                <a:cubicBezTo>
                  <a:pt x="4559911" y="527372"/>
                  <a:pt x="4573842" y="506795"/>
                  <a:pt x="4588641" y="530060"/>
                </a:cubicBezTo>
                <a:cubicBezTo>
                  <a:pt x="4599245" y="530660"/>
                  <a:pt x="4603558" y="520221"/>
                  <a:pt x="4611942" y="519626"/>
                </a:cubicBezTo>
                <a:cubicBezTo>
                  <a:pt x="4615519" y="524102"/>
                  <a:pt x="4616877" y="527382"/>
                  <a:pt x="4621315" y="529769"/>
                </a:cubicBezTo>
                <a:cubicBezTo>
                  <a:pt x="4626986" y="522612"/>
                  <a:pt x="4654852" y="527387"/>
                  <a:pt x="4662498" y="541705"/>
                </a:cubicBezTo>
                <a:cubicBezTo>
                  <a:pt x="4671251" y="533653"/>
                  <a:pt x="4686295" y="536638"/>
                  <a:pt x="4699980" y="536341"/>
                </a:cubicBezTo>
                <a:cubicBezTo>
                  <a:pt x="4741780" y="566472"/>
                  <a:pt x="4809717" y="559624"/>
                  <a:pt x="4859903" y="589160"/>
                </a:cubicBezTo>
                <a:cubicBezTo>
                  <a:pt x="4865702" y="594828"/>
                  <a:pt x="4873096" y="583495"/>
                  <a:pt x="4873590" y="588863"/>
                </a:cubicBezTo>
                <a:cubicBezTo>
                  <a:pt x="4853368" y="598403"/>
                  <a:pt x="4820695" y="598698"/>
                  <a:pt x="4794555" y="589746"/>
                </a:cubicBezTo>
                <a:cubicBezTo>
                  <a:pt x="4786171" y="590342"/>
                  <a:pt x="4786294" y="603167"/>
                  <a:pt x="4789871" y="607641"/>
                </a:cubicBezTo>
                <a:cubicBezTo>
                  <a:pt x="4822177" y="614805"/>
                  <a:pt x="4857318" y="641356"/>
                  <a:pt x="4871743" y="626146"/>
                </a:cubicBezTo>
                <a:cubicBezTo>
                  <a:pt x="4879757" y="633008"/>
                  <a:pt x="4893937" y="638081"/>
                  <a:pt x="4898007" y="647925"/>
                </a:cubicBezTo>
                <a:cubicBezTo>
                  <a:pt x="4864347" y="637479"/>
                  <a:pt x="4840918" y="635091"/>
                  <a:pt x="4805039" y="623452"/>
                </a:cubicBezTo>
                <a:cubicBezTo>
                  <a:pt x="4802448" y="629713"/>
                  <a:pt x="4794928" y="628222"/>
                  <a:pt x="4793695" y="637766"/>
                </a:cubicBezTo>
                <a:cubicBezTo>
                  <a:pt x="4793326" y="645223"/>
                  <a:pt x="4802080" y="637171"/>
                  <a:pt x="4804794" y="643734"/>
                </a:cubicBezTo>
                <a:cubicBezTo>
                  <a:pt x="4803068" y="647909"/>
                  <a:pt x="4802201" y="649998"/>
                  <a:pt x="4797765" y="647608"/>
                </a:cubicBezTo>
                <a:cubicBezTo>
                  <a:pt x="4799120" y="650892"/>
                  <a:pt x="4803560" y="653277"/>
                  <a:pt x="4801833" y="657454"/>
                </a:cubicBezTo>
                <a:cubicBezTo>
                  <a:pt x="4811574" y="660140"/>
                  <a:pt x="4815889" y="649701"/>
                  <a:pt x="4831425" y="658053"/>
                </a:cubicBezTo>
                <a:cubicBezTo>
                  <a:pt x="4819096" y="661631"/>
                  <a:pt x="4835125" y="675355"/>
                  <a:pt x="4821438" y="675651"/>
                </a:cubicBezTo>
                <a:cubicBezTo>
                  <a:pt x="4827235" y="681319"/>
                  <a:pt x="4839195" y="685199"/>
                  <a:pt x="4834016" y="697723"/>
                </a:cubicBezTo>
                <a:cubicBezTo>
                  <a:pt x="4827360" y="694144"/>
                  <a:pt x="4825880" y="678038"/>
                  <a:pt x="4820701" y="690564"/>
                </a:cubicBezTo>
                <a:cubicBezTo>
                  <a:pt x="4814907" y="684897"/>
                  <a:pt x="4825015" y="680125"/>
                  <a:pt x="4816139" y="675352"/>
                </a:cubicBezTo>
                <a:cubicBezTo>
                  <a:pt x="4813918" y="674159"/>
                  <a:pt x="4812192" y="678333"/>
                  <a:pt x="4813550" y="681616"/>
                </a:cubicBezTo>
                <a:cubicBezTo>
                  <a:pt x="4802946" y="681016"/>
                  <a:pt x="4807259" y="670579"/>
                  <a:pt x="4799738" y="669085"/>
                </a:cubicBezTo>
                <a:cubicBezTo>
                  <a:pt x="4791354" y="669681"/>
                  <a:pt x="4804672" y="676841"/>
                  <a:pt x="4802082" y="683104"/>
                </a:cubicBezTo>
                <a:cubicBezTo>
                  <a:pt x="4790122" y="679224"/>
                  <a:pt x="4783094" y="683102"/>
                  <a:pt x="4780999" y="694733"/>
                </a:cubicBezTo>
                <a:cubicBezTo>
                  <a:pt x="4768914" y="678028"/>
                  <a:pt x="4759297" y="688168"/>
                  <a:pt x="4762257" y="674447"/>
                </a:cubicBezTo>
                <a:cubicBezTo>
                  <a:pt x="4740061" y="662514"/>
                  <a:pt x="4708869" y="678914"/>
                  <a:pt x="4706030" y="659526"/>
                </a:cubicBezTo>
                <a:cubicBezTo>
                  <a:pt x="4691849" y="654455"/>
                  <a:pt x="4703933" y="671158"/>
                  <a:pt x="4690619" y="663998"/>
                </a:cubicBezTo>
                <a:cubicBezTo>
                  <a:pt x="4686547" y="654155"/>
                  <a:pt x="4696783" y="662209"/>
                  <a:pt x="4698511" y="658035"/>
                </a:cubicBezTo>
                <a:cubicBezTo>
                  <a:pt x="4693944" y="642821"/>
                  <a:pt x="4677301" y="656838"/>
                  <a:pt x="4672368" y="649082"/>
                </a:cubicBezTo>
                <a:cubicBezTo>
                  <a:pt x="4669779" y="655346"/>
                  <a:pt x="4671998" y="656537"/>
                  <a:pt x="4670766" y="666083"/>
                </a:cubicBezTo>
                <a:cubicBezTo>
                  <a:pt x="4666328" y="663696"/>
                  <a:pt x="4664110" y="662503"/>
                  <a:pt x="4661024" y="663397"/>
                </a:cubicBezTo>
                <a:cubicBezTo>
                  <a:pt x="4659177" y="654749"/>
                  <a:pt x="4665833" y="658326"/>
                  <a:pt x="4667559" y="654151"/>
                </a:cubicBezTo>
                <a:cubicBezTo>
                  <a:pt x="4664478" y="655045"/>
                  <a:pt x="4662257" y="653851"/>
                  <a:pt x="4660040" y="652660"/>
                </a:cubicBezTo>
                <a:cubicBezTo>
                  <a:pt x="4656957" y="653554"/>
                  <a:pt x="4661396" y="655940"/>
                  <a:pt x="4659670" y="660117"/>
                </a:cubicBezTo>
                <a:cubicBezTo>
                  <a:pt x="4635256" y="646988"/>
                  <a:pt x="4612690" y="642511"/>
                  <a:pt x="4595553" y="651158"/>
                </a:cubicBezTo>
                <a:cubicBezTo>
                  <a:pt x="4587538" y="644297"/>
                  <a:pt x="4581370" y="646086"/>
                  <a:pt x="4575209" y="647873"/>
                </a:cubicBezTo>
                <a:cubicBezTo>
                  <a:pt x="4574344" y="649961"/>
                  <a:pt x="4572619" y="654137"/>
                  <a:pt x="4574837" y="655331"/>
                </a:cubicBezTo>
                <a:cubicBezTo>
                  <a:pt x="4563247" y="643995"/>
                  <a:pt x="4535380" y="639219"/>
                  <a:pt x="4523545" y="648166"/>
                </a:cubicBezTo>
                <a:cubicBezTo>
                  <a:pt x="4526134" y="641902"/>
                  <a:pt x="4519970" y="643690"/>
                  <a:pt x="4519475" y="638322"/>
                </a:cubicBezTo>
                <a:cubicBezTo>
                  <a:pt x="4491240" y="641001"/>
                  <a:pt x="4470032" y="639804"/>
                  <a:pt x="4439946" y="633834"/>
                </a:cubicBezTo>
                <a:cubicBezTo>
                  <a:pt x="4438220" y="638012"/>
                  <a:pt x="4447098" y="642784"/>
                  <a:pt x="4437356" y="640098"/>
                </a:cubicBezTo>
                <a:cubicBezTo>
                  <a:pt x="4436494" y="642187"/>
                  <a:pt x="4438713" y="643379"/>
                  <a:pt x="4437852" y="645466"/>
                </a:cubicBezTo>
                <a:cubicBezTo>
                  <a:pt x="4448948" y="651433"/>
                  <a:pt x="4444877" y="641591"/>
                  <a:pt x="4450180" y="641890"/>
                </a:cubicBezTo>
                <a:cubicBezTo>
                  <a:pt x="4452400" y="643084"/>
                  <a:pt x="4456838" y="645470"/>
                  <a:pt x="4458197" y="648753"/>
                </a:cubicBezTo>
                <a:cubicBezTo>
                  <a:pt x="4441921" y="655310"/>
                  <a:pt x="4422932" y="655307"/>
                  <a:pt x="4401723" y="654112"/>
                </a:cubicBezTo>
                <a:cubicBezTo>
                  <a:pt x="4400491" y="663656"/>
                  <a:pt x="4409246" y="655604"/>
                  <a:pt x="4405793" y="663955"/>
                </a:cubicBezTo>
                <a:cubicBezTo>
                  <a:pt x="4383228" y="659477"/>
                  <a:pt x="4363379" y="661562"/>
                  <a:pt x="4348458" y="671402"/>
                </a:cubicBezTo>
                <a:cubicBezTo>
                  <a:pt x="4348091" y="678860"/>
                  <a:pt x="4358693" y="679456"/>
                  <a:pt x="4357462" y="689001"/>
                </a:cubicBezTo>
                <a:cubicBezTo>
                  <a:pt x="4375587" y="691092"/>
                  <a:pt x="4392850" y="695271"/>
                  <a:pt x="4402959" y="690501"/>
                </a:cubicBezTo>
                <a:cubicBezTo>
                  <a:pt x="4412824" y="706010"/>
                  <a:pt x="4421085" y="692592"/>
                  <a:pt x="4435634" y="690207"/>
                </a:cubicBezTo>
                <a:cubicBezTo>
                  <a:pt x="4451538" y="691104"/>
                  <a:pt x="4475461" y="698862"/>
                  <a:pt x="4494448" y="698865"/>
                </a:cubicBezTo>
                <a:cubicBezTo>
                  <a:pt x="4511217" y="697674"/>
                  <a:pt x="4538222" y="704540"/>
                  <a:pt x="4556839" y="711998"/>
                </a:cubicBezTo>
                <a:cubicBezTo>
                  <a:pt x="4561280" y="714385"/>
                  <a:pt x="4561649" y="706928"/>
                  <a:pt x="4569168" y="708421"/>
                </a:cubicBezTo>
                <a:cubicBezTo>
                  <a:pt x="4569662" y="713789"/>
                  <a:pt x="4574966" y="714089"/>
                  <a:pt x="4577185" y="715283"/>
                </a:cubicBezTo>
                <a:cubicBezTo>
                  <a:pt x="4589885" y="704251"/>
                  <a:pt x="4610354" y="720359"/>
                  <a:pt x="4623052" y="709324"/>
                </a:cubicBezTo>
                <a:cubicBezTo>
                  <a:pt x="4681992" y="730808"/>
                  <a:pt x="4723420" y="722462"/>
                  <a:pt x="4774468" y="749912"/>
                </a:cubicBezTo>
                <a:cubicBezTo>
                  <a:pt x="4781987" y="751403"/>
                  <a:pt x="4786797" y="746334"/>
                  <a:pt x="4794318" y="747826"/>
                </a:cubicBezTo>
                <a:cubicBezTo>
                  <a:pt x="4786921" y="759160"/>
                  <a:pt x="4802827" y="760056"/>
                  <a:pt x="4809486" y="763637"/>
                </a:cubicBezTo>
                <a:cubicBezTo>
                  <a:pt x="4791485" y="774371"/>
                  <a:pt x="4752025" y="758259"/>
                  <a:pt x="4721078" y="754377"/>
                </a:cubicBezTo>
                <a:cubicBezTo>
                  <a:pt x="4719353" y="758552"/>
                  <a:pt x="4724653" y="758852"/>
                  <a:pt x="4726873" y="760045"/>
                </a:cubicBezTo>
                <a:cubicBezTo>
                  <a:pt x="4703076" y="765113"/>
                  <a:pt x="4669168" y="729018"/>
                  <a:pt x="4659552" y="739156"/>
                </a:cubicBezTo>
                <a:cubicBezTo>
                  <a:pt x="4639944" y="720959"/>
                  <a:pt x="4595066" y="737655"/>
                  <a:pt x="4581624" y="717670"/>
                </a:cubicBezTo>
                <a:cubicBezTo>
                  <a:pt x="4565718" y="716772"/>
                  <a:pt x="4564854" y="718860"/>
                  <a:pt x="4549812" y="715875"/>
                </a:cubicBezTo>
                <a:cubicBezTo>
                  <a:pt x="4545374" y="713488"/>
                  <a:pt x="4552525" y="722437"/>
                  <a:pt x="4554745" y="723630"/>
                </a:cubicBezTo>
                <a:cubicBezTo>
                  <a:pt x="4497780" y="723622"/>
                  <a:pt x="4450063" y="720929"/>
                  <a:pt x="4393960" y="718832"/>
                </a:cubicBezTo>
                <a:cubicBezTo>
                  <a:pt x="4391002" y="732554"/>
                  <a:pt x="4412210" y="733751"/>
                  <a:pt x="4416649" y="736137"/>
                </a:cubicBezTo>
                <a:cubicBezTo>
                  <a:pt x="4427253" y="736735"/>
                  <a:pt x="4446609" y="729281"/>
                  <a:pt x="4464735" y="731372"/>
                </a:cubicBezTo>
                <a:cubicBezTo>
                  <a:pt x="4488163" y="733762"/>
                  <a:pt x="4509372" y="734958"/>
                  <a:pt x="4525277" y="735855"/>
                </a:cubicBezTo>
                <a:cubicBezTo>
                  <a:pt x="4538962" y="735561"/>
                  <a:pt x="4554499" y="743913"/>
                  <a:pt x="4568185" y="743615"/>
                </a:cubicBezTo>
                <a:cubicBezTo>
                  <a:pt x="4599134" y="747499"/>
                  <a:pt x="4627369" y="744818"/>
                  <a:pt x="4655235" y="749596"/>
                </a:cubicBezTo>
                <a:cubicBezTo>
                  <a:pt x="4687542" y="756759"/>
                  <a:pt x="4718983" y="766010"/>
                  <a:pt x="4748205" y="774067"/>
                </a:cubicBezTo>
                <a:cubicBezTo>
                  <a:pt x="4663374" y="769282"/>
                  <a:pt x="4570776" y="737353"/>
                  <a:pt x="4494450" y="744798"/>
                </a:cubicBezTo>
                <a:cubicBezTo>
                  <a:pt x="4471886" y="740320"/>
                  <a:pt x="4452035" y="742406"/>
                  <a:pt x="4429474" y="737929"/>
                </a:cubicBezTo>
                <a:cubicBezTo>
                  <a:pt x="4427253" y="736735"/>
                  <a:pt x="4423307" y="739718"/>
                  <a:pt x="4422444" y="741804"/>
                </a:cubicBezTo>
                <a:cubicBezTo>
                  <a:pt x="4377316" y="732850"/>
                  <a:pt x="4365972" y="747165"/>
                  <a:pt x="4318132" y="731649"/>
                </a:cubicBezTo>
                <a:cubicBezTo>
                  <a:pt x="4336626" y="726282"/>
                  <a:pt x="4363629" y="733145"/>
                  <a:pt x="4379904" y="726587"/>
                </a:cubicBezTo>
                <a:cubicBezTo>
                  <a:pt x="4352901" y="719723"/>
                  <a:pt x="4322445" y="721211"/>
                  <a:pt x="4295565" y="727170"/>
                </a:cubicBezTo>
                <a:cubicBezTo>
                  <a:pt x="4262397" y="722095"/>
                  <a:pt x="4230588" y="720299"/>
                  <a:pt x="4205065" y="729542"/>
                </a:cubicBezTo>
                <a:cubicBezTo>
                  <a:pt x="4187310" y="719997"/>
                  <a:pt x="4167952" y="727449"/>
                  <a:pt x="4156978" y="734308"/>
                </a:cubicBezTo>
                <a:cubicBezTo>
                  <a:pt x="4136635" y="731024"/>
                  <a:pt x="4100507" y="739668"/>
                  <a:pt x="4075848" y="746822"/>
                </a:cubicBezTo>
                <a:cubicBezTo>
                  <a:pt x="4044898" y="742939"/>
                  <a:pt x="4022952" y="756657"/>
                  <a:pt x="3994718" y="759338"/>
                </a:cubicBezTo>
                <a:cubicBezTo>
                  <a:pt x="4005444" y="772761"/>
                  <a:pt x="4014075" y="751883"/>
                  <a:pt x="4022583" y="764114"/>
                </a:cubicBezTo>
                <a:cubicBezTo>
                  <a:pt x="4103220" y="746230"/>
                  <a:pt x="4163144" y="732519"/>
                  <a:pt x="4249330" y="740585"/>
                </a:cubicBezTo>
                <a:cubicBezTo>
                  <a:pt x="4200381" y="747438"/>
                  <a:pt x="4161172" y="756977"/>
                  <a:pt x="4107782" y="761442"/>
                </a:cubicBezTo>
                <a:cubicBezTo>
                  <a:pt x="4106055" y="765617"/>
                  <a:pt x="4108277" y="766810"/>
                  <a:pt x="4112716" y="769197"/>
                </a:cubicBezTo>
                <a:cubicBezTo>
                  <a:pt x="4095452" y="765019"/>
                  <a:pt x="4085343" y="769791"/>
                  <a:pt x="4066353" y="769788"/>
                </a:cubicBezTo>
                <a:cubicBezTo>
                  <a:pt x="4064628" y="773962"/>
                  <a:pt x="4065123" y="779331"/>
                  <a:pt x="4062903" y="778139"/>
                </a:cubicBezTo>
                <a:cubicBezTo>
                  <a:pt x="4096194" y="796040"/>
                  <a:pt x="4126278" y="756076"/>
                  <a:pt x="4169803" y="782031"/>
                </a:cubicBezTo>
                <a:cubicBezTo>
                  <a:pt x="4173256" y="773682"/>
                  <a:pt x="4162654" y="773083"/>
                  <a:pt x="4161296" y="769801"/>
                </a:cubicBezTo>
                <a:cubicBezTo>
                  <a:pt x="4162528" y="760258"/>
                  <a:pt x="4174119" y="771593"/>
                  <a:pt x="4170912" y="759662"/>
                </a:cubicBezTo>
                <a:cubicBezTo>
                  <a:pt x="4185093" y="764735"/>
                  <a:pt x="4195696" y="765333"/>
                  <a:pt x="4207164" y="763844"/>
                </a:cubicBezTo>
                <a:cubicBezTo>
                  <a:pt x="4218262" y="769810"/>
                  <a:pt x="4200136" y="767719"/>
                  <a:pt x="4202848" y="774282"/>
                </a:cubicBezTo>
                <a:cubicBezTo>
                  <a:pt x="4242673" y="782938"/>
                  <a:pt x="4273129" y="781450"/>
                  <a:pt x="4313697" y="775194"/>
                </a:cubicBezTo>
                <a:cubicBezTo>
                  <a:pt x="4315421" y="771019"/>
                  <a:pt x="4303952" y="772508"/>
                  <a:pt x="4299514" y="770122"/>
                </a:cubicBezTo>
                <a:cubicBezTo>
                  <a:pt x="4306049" y="760878"/>
                  <a:pt x="4316653" y="761474"/>
                  <a:pt x="4322943" y="772512"/>
                </a:cubicBezTo>
                <a:cubicBezTo>
                  <a:pt x="4322081" y="774599"/>
                  <a:pt x="4317640" y="772213"/>
                  <a:pt x="4316778" y="774300"/>
                </a:cubicBezTo>
                <a:cubicBezTo>
                  <a:pt x="4328368" y="785635"/>
                  <a:pt x="4361412" y="777887"/>
                  <a:pt x="4374235" y="779677"/>
                </a:cubicBezTo>
                <a:cubicBezTo>
                  <a:pt x="4373249" y="768940"/>
                  <a:pt x="4370164" y="769833"/>
                  <a:pt x="4365726" y="767446"/>
                </a:cubicBezTo>
                <a:cubicBezTo>
                  <a:pt x="4411472" y="748664"/>
                  <a:pt x="4467205" y="804150"/>
                  <a:pt x="4512085" y="787453"/>
                </a:cubicBezTo>
                <a:cubicBezTo>
                  <a:pt x="4518745" y="791035"/>
                  <a:pt x="4519239" y="796402"/>
                  <a:pt x="4522816" y="800876"/>
                </a:cubicBezTo>
                <a:cubicBezTo>
                  <a:pt x="4529842" y="797001"/>
                  <a:pt x="4535143" y="797300"/>
                  <a:pt x="4543160" y="804162"/>
                </a:cubicBezTo>
                <a:cubicBezTo>
                  <a:pt x="4546610" y="795810"/>
                  <a:pt x="4560791" y="800882"/>
                  <a:pt x="4566463" y="793725"/>
                </a:cubicBezTo>
                <a:lnTo>
                  <a:pt x="4596549" y="811006"/>
                </a:lnTo>
                <a:lnTo>
                  <a:pt x="4605179" y="805291"/>
                </a:lnTo>
                <a:cubicBezTo>
                  <a:pt x="4614391" y="800986"/>
                  <a:pt x="4620673" y="804341"/>
                  <a:pt x="4633827" y="811746"/>
                </a:cubicBezTo>
                <a:cubicBezTo>
                  <a:pt x="4658057" y="807949"/>
                  <a:pt x="4678731" y="792787"/>
                  <a:pt x="4709667" y="804068"/>
                </a:cubicBezTo>
                <a:cubicBezTo>
                  <a:pt x="4708678" y="799315"/>
                  <a:pt x="4710844" y="798273"/>
                  <a:pt x="4717344" y="795152"/>
                </a:cubicBezTo>
                <a:cubicBezTo>
                  <a:pt x="4724242" y="799681"/>
                  <a:pt x="4719911" y="801762"/>
                  <a:pt x="4725229" y="804434"/>
                </a:cubicBezTo>
                <a:cubicBezTo>
                  <a:pt x="4729563" y="802353"/>
                  <a:pt x="4732319" y="798417"/>
                  <a:pt x="4731329" y="793661"/>
                </a:cubicBezTo>
                <a:cubicBezTo>
                  <a:pt x="4738817" y="795293"/>
                  <a:pt x="4765020" y="801005"/>
                  <a:pt x="4761466" y="789639"/>
                </a:cubicBezTo>
                <a:cubicBezTo>
                  <a:pt x="4763634" y="788599"/>
                  <a:pt x="4765211" y="790455"/>
                  <a:pt x="4764623" y="793352"/>
                </a:cubicBezTo>
                <a:cubicBezTo>
                  <a:pt x="4792782" y="779822"/>
                  <a:pt x="4824519" y="806406"/>
                  <a:pt x="4850703" y="783370"/>
                </a:cubicBezTo>
                <a:cubicBezTo>
                  <a:pt x="4865677" y="786632"/>
                  <a:pt x="4891882" y="792343"/>
                  <a:pt x="4894826" y="777856"/>
                </a:cubicBezTo>
                <a:cubicBezTo>
                  <a:pt x="4909211" y="784017"/>
                  <a:pt x="4919056" y="774060"/>
                  <a:pt x="4930685" y="784158"/>
                </a:cubicBezTo>
                <a:cubicBezTo>
                  <a:pt x="4950579" y="782444"/>
                  <a:pt x="4959834" y="775383"/>
                  <a:pt x="4981706" y="783175"/>
                </a:cubicBezTo>
                <a:cubicBezTo>
                  <a:pt x="5000805" y="766157"/>
                  <a:pt x="5037649" y="777213"/>
                  <a:pt x="5064444" y="780028"/>
                </a:cubicBezTo>
                <a:cubicBezTo>
                  <a:pt x="5074874" y="767173"/>
                  <a:pt x="5114286" y="784839"/>
                  <a:pt x="5125117" y="779636"/>
                </a:cubicBezTo>
                <a:cubicBezTo>
                  <a:pt x="5138514" y="781041"/>
                  <a:pt x="5138914" y="788694"/>
                  <a:pt x="5153888" y="791958"/>
                </a:cubicBezTo>
                <a:cubicBezTo>
                  <a:pt x="5158223" y="789876"/>
                  <a:pt x="5152900" y="787203"/>
                  <a:pt x="5158809" y="786979"/>
                </a:cubicBezTo>
                <a:cubicBezTo>
                  <a:pt x="5165309" y="783856"/>
                  <a:pt x="5150333" y="780593"/>
                  <a:pt x="5160577" y="778287"/>
                </a:cubicBezTo>
                <a:cubicBezTo>
                  <a:pt x="5167474" y="782815"/>
                  <a:pt x="5166486" y="778062"/>
                  <a:pt x="5170629" y="786527"/>
                </a:cubicBezTo>
                <a:cubicBezTo>
                  <a:pt x="5176540" y="786304"/>
                  <a:pt x="5182448" y="786077"/>
                  <a:pt x="5185793" y="779245"/>
                </a:cubicBezTo>
                <a:cubicBezTo>
                  <a:pt x="5195446" y="779833"/>
                  <a:pt x="5194268" y="785630"/>
                  <a:pt x="5203923" y="786220"/>
                </a:cubicBezTo>
                <a:cubicBezTo>
                  <a:pt x="5195048" y="772183"/>
                  <a:pt x="5209244" y="788893"/>
                  <a:pt x="5221652" y="785546"/>
                </a:cubicBezTo>
                <a:cubicBezTo>
                  <a:pt x="5225983" y="783465"/>
                  <a:pt x="5221252" y="777893"/>
                  <a:pt x="5227749" y="774771"/>
                </a:cubicBezTo>
                <a:cubicBezTo>
                  <a:pt x="5233660" y="774547"/>
                  <a:pt x="5237404" y="775362"/>
                  <a:pt x="5241735" y="773281"/>
                </a:cubicBezTo>
                <a:cubicBezTo>
                  <a:pt x="5266423" y="788873"/>
                  <a:pt x="5298738" y="783151"/>
                  <a:pt x="5330228" y="785545"/>
                </a:cubicBezTo>
                <a:lnTo>
                  <a:pt x="5334706" y="786444"/>
                </a:lnTo>
                <a:lnTo>
                  <a:pt x="5337552" y="782188"/>
                </a:lnTo>
                <a:lnTo>
                  <a:pt x="5347856" y="789077"/>
                </a:lnTo>
                <a:lnTo>
                  <a:pt x="5352559" y="790020"/>
                </a:lnTo>
                <a:lnTo>
                  <a:pt x="5351540" y="791542"/>
                </a:lnTo>
                <a:lnTo>
                  <a:pt x="5355892" y="794452"/>
                </a:lnTo>
                <a:lnTo>
                  <a:pt x="5355892" y="5715908"/>
                </a:lnTo>
                <a:lnTo>
                  <a:pt x="1050511" y="5715909"/>
                </a:lnTo>
                <a:lnTo>
                  <a:pt x="1045280" y="5712537"/>
                </a:lnTo>
                <a:cubicBezTo>
                  <a:pt x="1041600" y="5711248"/>
                  <a:pt x="1038236" y="5709996"/>
                  <a:pt x="1037430" y="5706480"/>
                </a:cubicBezTo>
                <a:cubicBezTo>
                  <a:pt x="1034900" y="5706180"/>
                  <a:pt x="1029838" y="5705582"/>
                  <a:pt x="1030643" y="5709097"/>
                </a:cubicBezTo>
                <a:cubicBezTo>
                  <a:pt x="1024778" y="5704984"/>
                  <a:pt x="1025698" y="5698252"/>
                  <a:pt x="1015978" y="5698815"/>
                </a:cubicBezTo>
                <a:cubicBezTo>
                  <a:pt x="1014774" y="5693538"/>
                  <a:pt x="1008623" y="5677417"/>
                  <a:pt x="996372" y="5677683"/>
                </a:cubicBezTo>
                <a:cubicBezTo>
                  <a:pt x="995568" y="5674167"/>
                  <a:pt x="1003159" y="5675061"/>
                  <a:pt x="1002355" y="5671545"/>
                </a:cubicBezTo>
                <a:cubicBezTo>
                  <a:pt x="991830" y="5668593"/>
                  <a:pt x="989820" y="5659802"/>
                  <a:pt x="977568" y="5660065"/>
                </a:cubicBezTo>
                <a:cubicBezTo>
                  <a:pt x="976363" y="5654790"/>
                  <a:pt x="973950" y="5644242"/>
                  <a:pt x="969694" y="5647162"/>
                </a:cubicBezTo>
                <a:cubicBezTo>
                  <a:pt x="949684" y="5624270"/>
                  <a:pt x="917826" y="5603404"/>
                  <a:pt x="907136" y="5578191"/>
                </a:cubicBezTo>
                <a:cubicBezTo>
                  <a:pt x="903800" y="5574378"/>
                  <a:pt x="900466" y="5570561"/>
                  <a:pt x="892874" y="5569666"/>
                </a:cubicBezTo>
                <a:cubicBezTo>
                  <a:pt x="890175" y="5547108"/>
                  <a:pt x="842331" y="5520930"/>
                  <a:pt x="838428" y="5493099"/>
                </a:cubicBezTo>
                <a:cubicBezTo>
                  <a:pt x="835093" y="5489284"/>
                  <a:pt x="827903" y="5490147"/>
                  <a:pt x="824568" y="5486331"/>
                </a:cubicBezTo>
                <a:cubicBezTo>
                  <a:pt x="820027" y="5477243"/>
                  <a:pt x="829746" y="5476678"/>
                  <a:pt x="831073" y="5471703"/>
                </a:cubicBezTo>
                <a:cubicBezTo>
                  <a:pt x="821870" y="5463776"/>
                  <a:pt x="793230" y="5456971"/>
                  <a:pt x="804795" y="5442942"/>
                </a:cubicBezTo>
                <a:cubicBezTo>
                  <a:pt x="798126" y="5435310"/>
                  <a:pt x="785472" y="5433816"/>
                  <a:pt x="779207" y="5427945"/>
                </a:cubicBezTo>
                <a:cubicBezTo>
                  <a:pt x="780931" y="5424727"/>
                  <a:pt x="783060" y="5423269"/>
                  <a:pt x="782255" y="5419752"/>
                </a:cubicBezTo>
                <a:cubicBezTo>
                  <a:pt x="774362" y="5417536"/>
                  <a:pt x="764206" y="5405432"/>
                  <a:pt x="763043" y="5396314"/>
                </a:cubicBezTo>
                <a:lnTo>
                  <a:pt x="764911" y="5389978"/>
                </a:lnTo>
                <a:lnTo>
                  <a:pt x="756758" y="5381441"/>
                </a:lnTo>
                <a:lnTo>
                  <a:pt x="734762" y="5362824"/>
                </a:lnTo>
                <a:lnTo>
                  <a:pt x="733229" y="5357858"/>
                </a:lnTo>
                <a:lnTo>
                  <a:pt x="695972" y="5320551"/>
                </a:lnTo>
                <a:cubicBezTo>
                  <a:pt x="690106" y="5316436"/>
                  <a:pt x="692118" y="5325226"/>
                  <a:pt x="684123" y="5322572"/>
                </a:cubicBezTo>
                <a:cubicBezTo>
                  <a:pt x="685447" y="5317597"/>
                  <a:pt x="673717" y="5309369"/>
                  <a:pt x="683034" y="5307048"/>
                </a:cubicBezTo>
                <a:cubicBezTo>
                  <a:pt x="668770" y="5298521"/>
                  <a:pt x="657680" y="5271553"/>
                  <a:pt x="645025" y="5270059"/>
                </a:cubicBezTo>
                <a:cubicBezTo>
                  <a:pt x="637033" y="5267403"/>
                  <a:pt x="646350" y="5265081"/>
                  <a:pt x="640485" y="5260968"/>
                </a:cubicBezTo>
                <a:cubicBezTo>
                  <a:pt x="637150" y="5257155"/>
                  <a:pt x="636228" y="5263887"/>
                  <a:pt x="630364" y="5259774"/>
                </a:cubicBezTo>
                <a:cubicBezTo>
                  <a:pt x="639162" y="5265943"/>
                  <a:pt x="636228" y="5263887"/>
                  <a:pt x="638239" y="5272678"/>
                </a:cubicBezTo>
                <a:cubicBezTo>
                  <a:pt x="628117" y="5271481"/>
                  <a:pt x="628236" y="5261233"/>
                  <a:pt x="621967" y="5255362"/>
                </a:cubicBezTo>
                <a:cubicBezTo>
                  <a:pt x="629559" y="5256256"/>
                  <a:pt x="631688" y="5254796"/>
                  <a:pt x="631285" y="5253040"/>
                </a:cubicBezTo>
                <a:cubicBezTo>
                  <a:pt x="627147" y="5245708"/>
                  <a:pt x="619553" y="5244812"/>
                  <a:pt x="617544" y="5236022"/>
                </a:cubicBezTo>
                <a:cubicBezTo>
                  <a:pt x="615415" y="5237481"/>
                  <a:pt x="610758" y="5238642"/>
                  <a:pt x="614493" y="5244214"/>
                </a:cubicBezTo>
                <a:cubicBezTo>
                  <a:pt x="609031" y="5241858"/>
                  <a:pt x="609550" y="5233367"/>
                  <a:pt x="612079" y="5233667"/>
                </a:cubicBezTo>
                <a:cubicBezTo>
                  <a:pt x="602620" y="5229983"/>
                  <a:pt x="599243" y="5220603"/>
                  <a:pt x="595019" y="5211551"/>
                </a:cubicBezTo>
                <a:lnTo>
                  <a:pt x="577134" y="5195282"/>
                </a:lnTo>
                <a:lnTo>
                  <a:pt x="580646" y="5204047"/>
                </a:lnTo>
                <a:cubicBezTo>
                  <a:pt x="583339" y="5209069"/>
                  <a:pt x="585079" y="5213976"/>
                  <a:pt x="581410" y="5219527"/>
                </a:cubicBezTo>
                <a:cubicBezTo>
                  <a:pt x="579071" y="5220105"/>
                  <a:pt x="577801" y="5219955"/>
                  <a:pt x="577384" y="5219479"/>
                </a:cubicBezTo>
                <a:cubicBezTo>
                  <a:pt x="576965" y="5219002"/>
                  <a:pt x="577398" y="5218198"/>
                  <a:pt x="578467" y="5217469"/>
                </a:cubicBezTo>
                <a:cubicBezTo>
                  <a:pt x="571105" y="5196080"/>
                  <a:pt x="552255" y="5178467"/>
                  <a:pt x="543687" y="5151806"/>
                </a:cubicBezTo>
                <a:lnTo>
                  <a:pt x="548592" y="5156035"/>
                </a:lnTo>
                <a:lnTo>
                  <a:pt x="554180" y="5163536"/>
                </a:lnTo>
                <a:lnTo>
                  <a:pt x="555246" y="5164605"/>
                </a:lnTo>
                <a:lnTo>
                  <a:pt x="558128" y="5170396"/>
                </a:lnTo>
                <a:lnTo>
                  <a:pt x="568744" y="5181974"/>
                </a:lnTo>
                <a:lnTo>
                  <a:pt x="565767" y="5175167"/>
                </a:lnTo>
                <a:lnTo>
                  <a:pt x="555246" y="5164605"/>
                </a:lnTo>
                <a:lnTo>
                  <a:pt x="552773" y="5159639"/>
                </a:lnTo>
                <a:lnTo>
                  <a:pt x="548592" y="5156035"/>
                </a:lnTo>
                <a:lnTo>
                  <a:pt x="538636" y="5142669"/>
                </a:lnTo>
                <a:cubicBezTo>
                  <a:pt x="534231" y="5135520"/>
                  <a:pt x="530092" y="5128188"/>
                  <a:pt x="524687" y="5120709"/>
                </a:cubicBezTo>
                <a:cubicBezTo>
                  <a:pt x="517617" y="5111319"/>
                  <a:pt x="506002" y="5092842"/>
                  <a:pt x="487886" y="5088992"/>
                </a:cubicBezTo>
                <a:lnTo>
                  <a:pt x="485056" y="5078493"/>
                </a:lnTo>
                <a:lnTo>
                  <a:pt x="484800" y="5078628"/>
                </a:lnTo>
                <a:lnTo>
                  <a:pt x="484794" y="5077518"/>
                </a:lnTo>
                <a:lnTo>
                  <a:pt x="483570" y="5072980"/>
                </a:lnTo>
                <a:cubicBezTo>
                  <a:pt x="473837" y="5055151"/>
                  <a:pt x="451681" y="5032970"/>
                  <a:pt x="451555" y="5016277"/>
                </a:cubicBezTo>
                <a:cubicBezTo>
                  <a:pt x="448221" y="5012462"/>
                  <a:pt x="445288" y="5010404"/>
                  <a:pt x="437697" y="5009508"/>
                </a:cubicBezTo>
                <a:cubicBezTo>
                  <a:pt x="430457" y="4977861"/>
                  <a:pt x="406192" y="4957889"/>
                  <a:pt x="388426" y="4923291"/>
                </a:cubicBezTo>
                <a:cubicBezTo>
                  <a:pt x="393489" y="4923889"/>
                  <a:pt x="398148" y="4922728"/>
                  <a:pt x="403211" y="4923326"/>
                </a:cubicBezTo>
                <a:cubicBezTo>
                  <a:pt x="401200" y="4914535"/>
                  <a:pt x="394009" y="4915396"/>
                  <a:pt x="386016" y="4912741"/>
                </a:cubicBezTo>
                <a:cubicBezTo>
                  <a:pt x="385330" y="4898976"/>
                  <a:pt x="371470" y="4892208"/>
                  <a:pt x="371588" y="4881956"/>
                </a:cubicBezTo>
                <a:cubicBezTo>
                  <a:pt x="380386" y="4888129"/>
                  <a:pt x="380267" y="4898378"/>
                  <a:pt x="393844" y="4893140"/>
                </a:cubicBezTo>
                <a:cubicBezTo>
                  <a:pt x="395451" y="4900171"/>
                  <a:pt x="393325" y="4901630"/>
                  <a:pt x="402120" y="4907802"/>
                </a:cubicBezTo>
                <a:cubicBezTo>
                  <a:pt x="413568" y="4904022"/>
                  <a:pt x="410635" y="4901963"/>
                  <a:pt x="422886" y="4901700"/>
                </a:cubicBezTo>
                <a:cubicBezTo>
                  <a:pt x="426623" y="4907273"/>
                  <a:pt x="447956" y="4925188"/>
                  <a:pt x="436912" y="4930727"/>
                </a:cubicBezTo>
                <a:cubicBezTo>
                  <a:pt x="455312" y="4946585"/>
                  <a:pt x="457892" y="4979391"/>
                  <a:pt x="480148" y="4990572"/>
                </a:cubicBezTo>
                <a:cubicBezTo>
                  <a:pt x="471633" y="4996408"/>
                  <a:pt x="491358" y="5007291"/>
                  <a:pt x="498832" y="5018439"/>
                </a:cubicBezTo>
                <a:cubicBezTo>
                  <a:pt x="503373" y="5027527"/>
                  <a:pt x="500491" y="5057978"/>
                  <a:pt x="533387" y="5061861"/>
                </a:cubicBezTo>
                <a:cubicBezTo>
                  <a:pt x="537526" y="5069195"/>
                  <a:pt x="528326" y="5061266"/>
                  <a:pt x="527002" y="5066241"/>
                </a:cubicBezTo>
                <a:cubicBezTo>
                  <a:pt x="532348" y="5078846"/>
                  <a:pt x="540225" y="5091751"/>
                  <a:pt x="552877" y="5093246"/>
                </a:cubicBezTo>
                <a:cubicBezTo>
                  <a:pt x="549423" y="5099680"/>
                  <a:pt x="557182" y="5122833"/>
                  <a:pt x="577428" y="5125225"/>
                </a:cubicBezTo>
                <a:cubicBezTo>
                  <a:pt x="580931" y="5151299"/>
                  <a:pt x="627614" y="5204709"/>
                  <a:pt x="671324" y="5223554"/>
                </a:cubicBezTo>
                <a:cubicBezTo>
                  <a:pt x="666664" y="5224716"/>
                  <a:pt x="667468" y="5228232"/>
                  <a:pt x="671205" y="5233805"/>
                </a:cubicBezTo>
                <a:cubicBezTo>
                  <a:pt x="675864" y="5232645"/>
                  <a:pt x="666664" y="5224716"/>
                  <a:pt x="677188" y="5227669"/>
                </a:cubicBezTo>
                <a:cubicBezTo>
                  <a:pt x="687996" y="5242630"/>
                  <a:pt x="704599" y="5258702"/>
                  <a:pt x="720886" y="5274739"/>
                </a:cubicBezTo>
                <a:lnTo>
                  <a:pt x="735612" y="5289750"/>
                </a:lnTo>
                <a:lnTo>
                  <a:pt x="739844" y="5288157"/>
                </a:lnTo>
                <a:cubicBezTo>
                  <a:pt x="724494" y="5264106"/>
                  <a:pt x="725249" y="5235116"/>
                  <a:pt x="701267" y="5227150"/>
                </a:cubicBezTo>
                <a:cubicBezTo>
                  <a:pt x="701728" y="5223785"/>
                  <a:pt x="700724" y="5219388"/>
                  <a:pt x="700401" y="5215288"/>
                </a:cubicBezTo>
                <a:lnTo>
                  <a:pt x="701908" y="5210578"/>
                </a:lnTo>
                <a:lnTo>
                  <a:pt x="697266" y="5207802"/>
                </a:lnTo>
                <a:lnTo>
                  <a:pt x="692137" y="5197898"/>
                </a:lnTo>
                <a:lnTo>
                  <a:pt x="691416" y="5197096"/>
                </a:lnTo>
                <a:lnTo>
                  <a:pt x="691664" y="5196983"/>
                </a:lnTo>
                <a:lnTo>
                  <a:pt x="688170" y="5190235"/>
                </a:lnTo>
                <a:cubicBezTo>
                  <a:pt x="673393" y="5172053"/>
                  <a:pt x="645747" y="5152109"/>
                  <a:pt x="642820" y="5131236"/>
                </a:cubicBezTo>
                <a:cubicBezTo>
                  <a:pt x="639486" y="5127419"/>
                  <a:pt x="632295" y="5128283"/>
                  <a:pt x="628960" y="5124467"/>
                </a:cubicBezTo>
                <a:cubicBezTo>
                  <a:pt x="624418" y="5115379"/>
                  <a:pt x="634138" y="5114815"/>
                  <a:pt x="635465" y="5109840"/>
                </a:cubicBezTo>
                <a:cubicBezTo>
                  <a:pt x="626263" y="5101911"/>
                  <a:pt x="597623" y="5095107"/>
                  <a:pt x="609187" y="5081078"/>
                </a:cubicBezTo>
                <a:cubicBezTo>
                  <a:pt x="602518" y="5073446"/>
                  <a:pt x="589865" y="5071952"/>
                  <a:pt x="583599" y="5066080"/>
                </a:cubicBezTo>
                <a:cubicBezTo>
                  <a:pt x="585322" y="5062864"/>
                  <a:pt x="587453" y="5061405"/>
                  <a:pt x="586649" y="5057889"/>
                </a:cubicBezTo>
                <a:cubicBezTo>
                  <a:pt x="576124" y="5054935"/>
                  <a:pt x="561578" y="5034399"/>
                  <a:pt x="569689" y="5026803"/>
                </a:cubicBezTo>
                <a:cubicBezTo>
                  <a:pt x="556232" y="5021794"/>
                  <a:pt x="548757" y="5010647"/>
                  <a:pt x="539155" y="5000960"/>
                </a:cubicBezTo>
                <a:cubicBezTo>
                  <a:pt x="538704" y="4966696"/>
                  <a:pt x="486031" y="4919419"/>
                  <a:pt x="479315" y="4879282"/>
                </a:cubicBezTo>
                <a:lnTo>
                  <a:pt x="477764" y="4875932"/>
                </a:lnTo>
                <a:lnTo>
                  <a:pt x="501993" y="4895003"/>
                </a:lnTo>
                <a:cubicBezTo>
                  <a:pt x="511645" y="4904911"/>
                  <a:pt x="519651" y="4915693"/>
                  <a:pt x="524393" y="4925661"/>
                </a:cubicBezTo>
                <a:cubicBezTo>
                  <a:pt x="530661" y="4931532"/>
                  <a:pt x="542509" y="4929510"/>
                  <a:pt x="544236" y="4926294"/>
                </a:cubicBezTo>
                <a:lnTo>
                  <a:pt x="529156" y="4891969"/>
                </a:lnTo>
                <a:lnTo>
                  <a:pt x="526450" y="4891204"/>
                </a:lnTo>
                <a:lnTo>
                  <a:pt x="523555" y="4884729"/>
                </a:lnTo>
                <a:lnTo>
                  <a:pt x="505660" y="4865287"/>
                </a:lnTo>
                <a:cubicBezTo>
                  <a:pt x="506120" y="4861921"/>
                  <a:pt x="505115" y="4857524"/>
                  <a:pt x="504793" y="4853425"/>
                </a:cubicBezTo>
                <a:lnTo>
                  <a:pt x="506782" y="4847206"/>
                </a:lnTo>
                <a:lnTo>
                  <a:pt x="502684" y="4838035"/>
                </a:lnTo>
                <a:lnTo>
                  <a:pt x="499224" y="4839030"/>
                </a:lnTo>
                <a:cubicBezTo>
                  <a:pt x="498826" y="4837287"/>
                  <a:pt x="495809" y="4835232"/>
                  <a:pt x="495809" y="4835232"/>
                </a:cubicBezTo>
                <a:lnTo>
                  <a:pt x="500299" y="4833182"/>
                </a:lnTo>
                <a:lnTo>
                  <a:pt x="494243" y="4821217"/>
                </a:lnTo>
                <a:lnTo>
                  <a:pt x="489442" y="4821179"/>
                </a:lnTo>
                <a:cubicBezTo>
                  <a:pt x="487818" y="4820774"/>
                  <a:pt x="486456" y="4820183"/>
                  <a:pt x="485196" y="4820035"/>
                </a:cubicBezTo>
                <a:cubicBezTo>
                  <a:pt x="484792" y="4818268"/>
                  <a:pt x="485119" y="4817020"/>
                  <a:pt x="486177" y="4816285"/>
                </a:cubicBezTo>
                <a:lnTo>
                  <a:pt x="491424" y="4815646"/>
                </a:lnTo>
                <a:lnTo>
                  <a:pt x="485369" y="4803678"/>
                </a:lnTo>
                <a:lnTo>
                  <a:pt x="483250" y="4811526"/>
                </a:lnTo>
                <a:cubicBezTo>
                  <a:pt x="474572" y="4805347"/>
                  <a:pt x="480423" y="4799166"/>
                  <a:pt x="473425" y="4789750"/>
                </a:cubicBezTo>
                <a:cubicBezTo>
                  <a:pt x="465960" y="4788866"/>
                  <a:pt x="469255" y="4792694"/>
                  <a:pt x="461791" y="4791812"/>
                </a:cubicBezTo>
                <a:cubicBezTo>
                  <a:pt x="461396" y="4788758"/>
                  <a:pt x="461655" y="4786588"/>
                  <a:pt x="462386" y="4785151"/>
                </a:cubicBezTo>
                <a:cubicBezTo>
                  <a:pt x="463665" y="4782635"/>
                  <a:pt x="466383" y="4782367"/>
                  <a:pt x="469549" y="4783543"/>
                </a:cubicBezTo>
                <a:lnTo>
                  <a:pt x="478389" y="4789886"/>
                </a:lnTo>
                <a:lnTo>
                  <a:pt x="472844" y="4778929"/>
                </a:lnTo>
                <a:cubicBezTo>
                  <a:pt x="478815" y="4780613"/>
                  <a:pt x="482351" y="4786919"/>
                  <a:pt x="486848" y="4792844"/>
                </a:cubicBezTo>
                <a:lnTo>
                  <a:pt x="500587" y="4800945"/>
                </a:lnTo>
                <a:lnTo>
                  <a:pt x="500188" y="4799782"/>
                </a:lnTo>
                <a:cubicBezTo>
                  <a:pt x="502709" y="4800079"/>
                  <a:pt x="506024" y="4803852"/>
                  <a:pt x="508147" y="4802412"/>
                </a:cubicBezTo>
                <a:cubicBezTo>
                  <a:pt x="514383" y="4808220"/>
                  <a:pt x="509739" y="4809362"/>
                  <a:pt x="513053" y="4813136"/>
                </a:cubicBezTo>
                <a:cubicBezTo>
                  <a:pt x="520616" y="4814028"/>
                  <a:pt x="513985" y="4806483"/>
                  <a:pt x="513191" y="4803007"/>
                </a:cubicBezTo>
                <a:lnTo>
                  <a:pt x="517379" y="4806861"/>
                </a:lnTo>
                <a:lnTo>
                  <a:pt x="510966" y="4794351"/>
                </a:lnTo>
                <a:lnTo>
                  <a:pt x="509877" y="4794783"/>
                </a:lnTo>
                <a:cubicBezTo>
                  <a:pt x="507507" y="4792973"/>
                  <a:pt x="503478" y="4785410"/>
                  <a:pt x="500303" y="4787612"/>
                </a:cubicBezTo>
                <a:cubicBezTo>
                  <a:pt x="495761" y="4778486"/>
                  <a:pt x="493743" y="4769656"/>
                  <a:pt x="488798" y="4758764"/>
                </a:cubicBezTo>
                <a:cubicBezTo>
                  <a:pt x="495554" y="4756126"/>
                  <a:pt x="495957" y="4757891"/>
                  <a:pt x="501403" y="4760252"/>
                </a:cubicBezTo>
                <a:cubicBezTo>
                  <a:pt x="487893" y="4765529"/>
                  <a:pt x="507057" y="4784973"/>
                  <a:pt x="520067" y="4788229"/>
                </a:cubicBezTo>
                <a:cubicBezTo>
                  <a:pt x="522565" y="4791100"/>
                  <a:pt x="510198" y="4789319"/>
                  <a:pt x="508624" y="4790983"/>
                </a:cubicBezTo>
                <a:lnTo>
                  <a:pt x="509955" y="4792377"/>
                </a:lnTo>
                <a:lnTo>
                  <a:pt x="509297" y="4791094"/>
                </a:lnTo>
                <a:cubicBezTo>
                  <a:pt x="518698" y="4795138"/>
                  <a:pt x="522104" y="4803853"/>
                  <a:pt x="525816" y="4812359"/>
                </a:cubicBezTo>
                <a:lnTo>
                  <a:pt x="535827" y="4823275"/>
                </a:lnTo>
                <a:lnTo>
                  <a:pt x="543924" y="4826440"/>
                </a:lnTo>
                <a:lnTo>
                  <a:pt x="543076" y="4823731"/>
                </a:lnTo>
                <a:cubicBezTo>
                  <a:pt x="543025" y="4820321"/>
                  <a:pt x="543048" y="4816518"/>
                  <a:pt x="540935" y="4813117"/>
                </a:cubicBezTo>
                <a:cubicBezTo>
                  <a:pt x="535827" y="4811040"/>
                  <a:pt x="544868" y="4821493"/>
                  <a:pt x="534944" y="4815766"/>
                </a:cubicBezTo>
                <a:cubicBezTo>
                  <a:pt x="535239" y="4814192"/>
                  <a:pt x="532391" y="4814728"/>
                  <a:pt x="529835" y="4813692"/>
                </a:cubicBezTo>
                <a:cubicBezTo>
                  <a:pt x="533366" y="4794790"/>
                  <a:pt x="509293" y="4776536"/>
                  <a:pt x="501723" y="4758208"/>
                </a:cubicBezTo>
                <a:cubicBezTo>
                  <a:pt x="499169" y="4757171"/>
                  <a:pt x="496321" y="4757707"/>
                  <a:pt x="493765" y="4756669"/>
                </a:cubicBezTo>
                <a:cubicBezTo>
                  <a:pt x="500396" y="4754280"/>
                  <a:pt x="485247" y="4727789"/>
                  <a:pt x="469964" y="4710299"/>
                </a:cubicBezTo>
                <a:lnTo>
                  <a:pt x="462625" y="4703600"/>
                </a:lnTo>
                <a:lnTo>
                  <a:pt x="464547" y="4708094"/>
                </a:lnTo>
                <a:cubicBezTo>
                  <a:pt x="458782" y="4707415"/>
                  <a:pt x="461203" y="4705735"/>
                  <a:pt x="461203" y="4705735"/>
                </a:cubicBezTo>
                <a:cubicBezTo>
                  <a:pt x="456472" y="4697316"/>
                  <a:pt x="444364" y="4705712"/>
                  <a:pt x="441943" y="4707393"/>
                </a:cubicBezTo>
                <a:lnTo>
                  <a:pt x="441910" y="4702897"/>
                </a:lnTo>
                <a:lnTo>
                  <a:pt x="441046" y="4703457"/>
                </a:lnTo>
                <a:cubicBezTo>
                  <a:pt x="432953" y="4700834"/>
                  <a:pt x="442439" y="4698622"/>
                  <a:pt x="438697" y="4693183"/>
                </a:cubicBezTo>
                <a:lnTo>
                  <a:pt x="441868" y="4696712"/>
                </a:lnTo>
                <a:lnTo>
                  <a:pt x="441826" y="4690398"/>
                </a:lnTo>
                <a:cubicBezTo>
                  <a:pt x="439713" y="4683854"/>
                  <a:pt x="435950" y="4676591"/>
                  <a:pt x="431781" y="4669097"/>
                </a:cubicBezTo>
                <a:lnTo>
                  <a:pt x="429179" y="4664362"/>
                </a:lnTo>
                <a:lnTo>
                  <a:pt x="432273" y="4673681"/>
                </a:lnTo>
                <a:cubicBezTo>
                  <a:pt x="428494" y="4668079"/>
                  <a:pt x="425221" y="4664687"/>
                  <a:pt x="423602" y="4661703"/>
                </a:cubicBezTo>
                <a:lnTo>
                  <a:pt x="424399" y="4655667"/>
                </a:lnTo>
                <a:lnTo>
                  <a:pt x="419312" y="4646407"/>
                </a:lnTo>
                <a:cubicBezTo>
                  <a:pt x="415587" y="4638937"/>
                  <a:pt x="412708" y="4631719"/>
                  <a:pt x="411928" y="4625239"/>
                </a:cubicBezTo>
                <a:cubicBezTo>
                  <a:pt x="432925" y="4643440"/>
                  <a:pt x="437434" y="4675417"/>
                  <a:pt x="446897" y="4692256"/>
                </a:cubicBezTo>
                <a:lnTo>
                  <a:pt x="455105" y="4696418"/>
                </a:lnTo>
                <a:lnTo>
                  <a:pt x="418513" y="4628019"/>
                </a:lnTo>
                <a:cubicBezTo>
                  <a:pt x="404421" y="4605983"/>
                  <a:pt x="389974" y="4584013"/>
                  <a:pt x="379456" y="4559403"/>
                </a:cubicBezTo>
                <a:cubicBezTo>
                  <a:pt x="374935" y="4554177"/>
                  <a:pt x="373463" y="4562053"/>
                  <a:pt x="366095" y="4557364"/>
                </a:cubicBezTo>
                <a:cubicBezTo>
                  <a:pt x="369532" y="4553676"/>
                  <a:pt x="360491" y="4543225"/>
                  <a:pt x="371298" y="4544228"/>
                </a:cubicBezTo>
                <a:cubicBezTo>
                  <a:pt x="359702" y="4532737"/>
                  <a:pt x="359007" y="4507036"/>
                  <a:pt x="346234" y="4501846"/>
                </a:cubicBezTo>
                <a:cubicBezTo>
                  <a:pt x="338865" y="4497156"/>
                  <a:pt x="349672" y="4498158"/>
                  <a:pt x="345151" y="4492934"/>
                </a:cubicBezTo>
                <a:cubicBezTo>
                  <a:pt x="343185" y="4488744"/>
                  <a:pt x="339454" y="4494008"/>
                  <a:pt x="334934" y="4488782"/>
                </a:cubicBezTo>
                <a:cubicBezTo>
                  <a:pt x="341713" y="4496620"/>
                  <a:pt x="339454" y="4494008"/>
                  <a:pt x="337982" y="4501881"/>
                </a:cubicBezTo>
                <a:cubicBezTo>
                  <a:pt x="327765" y="4497732"/>
                  <a:pt x="332084" y="4489320"/>
                  <a:pt x="327858" y="4482516"/>
                </a:cubicBezTo>
                <a:cubicBezTo>
                  <a:pt x="335522" y="4485631"/>
                  <a:pt x="338370" y="4485095"/>
                  <a:pt x="338665" y="4483520"/>
                </a:cubicBezTo>
                <a:cubicBezTo>
                  <a:pt x="337287" y="4476182"/>
                  <a:pt x="329623" y="4473068"/>
                  <a:pt x="331095" y="4465191"/>
                </a:cubicBezTo>
                <a:cubicBezTo>
                  <a:pt x="328246" y="4465729"/>
                  <a:pt x="322843" y="4465228"/>
                  <a:pt x="324516" y="4470991"/>
                </a:cubicBezTo>
                <a:cubicBezTo>
                  <a:pt x="319700" y="4467341"/>
                  <a:pt x="323725" y="4460503"/>
                  <a:pt x="326281" y="4461540"/>
                </a:cubicBezTo>
                <a:cubicBezTo>
                  <a:pt x="309282" y="4449551"/>
                  <a:pt x="327350" y="4426388"/>
                  <a:pt x="302098" y="4414434"/>
                </a:cubicBezTo>
                <a:cubicBezTo>
                  <a:pt x="305390" y="4411536"/>
                  <a:pt x="303866" y="4404985"/>
                  <a:pt x="301235" y="4398833"/>
                </a:cubicBezTo>
                <a:lnTo>
                  <a:pt x="299048" y="4394979"/>
                </a:lnTo>
                <a:lnTo>
                  <a:pt x="298158" y="4394806"/>
                </a:lnTo>
                <a:lnTo>
                  <a:pt x="298182" y="4393452"/>
                </a:lnTo>
                <a:lnTo>
                  <a:pt x="293741" y="4385621"/>
                </a:lnTo>
                <a:lnTo>
                  <a:pt x="285977" y="4363944"/>
                </a:lnTo>
                <a:lnTo>
                  <a:pt x="274353" y="4348436"/>
                </a:lnTo>
                <a:cubicBezTo>
                  <a:pt x="269260" y="4342607"/>
                  <a:pt x="264150" y="4337775"/>
                  <a:pt x="259826" y="4335171"/>
                </a:cubicBezTo>
                <a:cubicBezTo>
                  <a:pt x="241638" y="4285416"/>
                  <a:pt x="204884" y="4246759"/>
                  <a:pt x="183847" y="4197541"/>
                </a:cubicBezTo>
                <a:cubicBezTo>
                  <a:pt x="179327" y="4192315"/>
                  <a:pt x="177856" y="4200189"/>
                  <a:pt x="170487" y="4195501"/>
                </a:cubicBezTo>
                <a:cubicBezTo>
                  <a:pt x="173924" y="4191815"/>
                  <a:pt x="164882" y="4181361"/>
                  <a:pt x="175691" y="4182364"/>
                </a:cubicBezTo>
                <a:cubicBezTo>
                  <a:pt x="164093" y="4170875"/>
                  <a:pt x="163399" y="4145173"/>
                  <a:pt x="150626" y="4139983"/>
                </a:cubicBezTo>
                <a:cubicBezTo>
                  <a:pt x="143257" y="4135294"/>
                  <a:pt x="154063" y="4136295"/>
                  <a:pt x="149544" y="4131070"/>
                </a:cubicBezTo>
                <a:cubicBezTo>
                  <a:pt x="147576" y="4126882"/>
                  <a:pt x="143845" y="4132144"/>
                  <a:pt x="139326" y="4126918"/>
                </a:cubicBezTo>
                <a:cubicBezTo>
                  <a:pt x="146105" y="4134757"/>
                  <a:pt x="143845" y="4132144"/>
                  <a:pt x="142374" y="4140018"/>
                </a:cubicBezTo>
                <a:cubicBezTo>
                  <a:pt x="132157" y="4135868"/>
                  <a:pt x="136477" y="4127456"/>
                  <a:pt x="132249" y="4120654"/>
                </a:cubicBezTo>
                <a:cubicBezTo>
                  <a:pt x="139914" y="4123767"/>
                  <a:pt x="142761" y="4123230"/>
                  <a:pt x="143056" y="4121656"/>
                </a:cubicBezTo>
                <a:cubicBezTo>
                  <a:pt x="141680" y="4114318"/>
                  <a:pt x="134016" y="4111204"/>
                  <a:pt x="135487" y="4103328"/>
                </a:cubicBezTo>
                <a:cubicBezTo>
                  <a:pt x="132637" y="4103865"/>
                  <a:pt x="127235" y="4103365"/>
                  <a:pt x="128907" y="4109126"/>
                </a:cubicBezTo>
                <a:cubicBezTo>
                  <a:pt x="124092" y="4105478"/>
                  <a:pt x="128118" y="4098639"/>
                  <a:pt x="130671" y="4099678"/>
                </a:cubicBezTo>
                <a:cubicBezTo>
                  <a:pt x="113674" y="4087687"/>
                  <a:pt x="131742" y="4064526"/>
                  <a:pt x="106490" y="4052572"/>
                </a:cubicBezTo>
                <a:cubicBezTo>
                  <a:pt x="113071" y="4046772"/>
                  <a:pt x="100393" y="4026368"/>
                  <a:pt x="98133" y="4023758"/>
                </a:cubicBezTo>
                <a:cubicBezTo>
                  <a:pt x="89974" y="4008577"/>
                  <a:pt x="89775" y="3994941"/>
                  <a:pt x="84465" y="3979227"/>
                </a:cubicBezTo>
                <a:cubicBezTo>
                  <a:pt x="80828" y="3969276"/>
                  <a:pt x="76105" y="3950411"/>
                  <a:pt x="58518" y="3941570"/>
                </a:cubicBezTo>
                <a:cubicBezTo>
                  <a:pt x="69418" y="3927359"/>
                  <a:pt x="40919" y="3888665"/>
                  <a:pt x="49851" y="3870264"/>
                </a:cubicBezTo>
                <a:cubicBezTo>
                  <a:pt x="47886" y="3866077"/>
                  <a:pt x="45626" y="3863463"/>
                  <a:pt x="37962" y="3860348"/>
                </a:cubicBezTo>
                <a:cubicBezTo>
                  <a:pt x="43260" y="3831998"/>
                  <a:pt x="25765" y="3807945"/>
                  <a:pt x="21138" y="3773866"/>
                </a:cubicBezTo>
                <a:cubicBezTo>
                  <a:pt x="26248" y="3775943"/>
                  <a:pt x="31651" y="3776444"/>
                  <a:pt x="36760" y="3778520"/>
                </a:cubicBezTo>
                <a:cubicBezTo>
                  <a:pt x="38231" y="3770645"/>
                  <a:pt x="30274" y="3769107"/>
                  <a:pt x="22905" y="3764417"/>
                </a:cubicBezTo>
                <a:cubicBezTo>
                  <a:pt x="27812" y="3752854"/>
                  <a:pt x="15923" y="3742940"/>
                  <a:pt x="20243" y="3734526"/>
                </a:cubicBezTo>
                <a:cubicBezTo>
                  <a:pt x="27024" y="3742366"/>
                  <a:pt x="22703" y="3750778"/>
                  <a:pt x="39207" y="3750705"/>
                </a:cubicBezTo>
                <a:cubicBezTo>
                  <a:pt x="38030" y="3757006"/>
                  <a:pt x="35180" y="3757542"/>
                  <a:pt x="41961" y="3765381"/>
                </a:cubicBezTo>
                <a:cubicBezTo>
                  <a:pt x="55617" y="3765845"/>
                  <a:pt x="53357" y="3763233"/>
                  <a:pt x="66424" y="3766847"/>
                </a:cubicBezTo>
                <a:cubicBezTo>
                  <a:pt x="68096" y="3772609"/>
                  <a:pt x="83328" y="3794053"/>
                  <a:pt x="69380" y="3795161"/>
                </a:cubicBezTo>
                <a:cubicBezTo>
                  <a:pt x="82352" y="3813990"/>
                  <a:pt x="71652" y="3841840"/>
                  <a:pt x="90617" y="3858019"/>
                </a:cubicBezTo>
                <a:cubicBezTo>
                  <a:pt x="79223" y="3860168"/>
                  <a:pt x="95633" y="3875307"/>
                  <a:pt x="98976" y="3886833"/>
                </a:cubicBezTo>
                <a:cubicBezTo>
                  <a:pt x="100061" y="3895747"/>
                  <a:pt x="84545" y="3919947"/>
                  <a:pt x="117753" y="3933440"/>
                </a:cubicBezTo>
                <a:cubicBezTo>
                  <a:pt x="119130" y="3940778"/>
                  <a:pt x="112645" y="3931364"/>
                  <a:pt x="109207" y="3935052"/>
                </a:cubicBezTo>
                <a:cubicBezTo>
                  <a:pt x="109702" y="3947116"/>
                  <a:pt x="112752" y="3960217"/>
                  <a:pt x="125524" y="3965405"/>
                </a:cubicBezTo>
                <a:cubicBezTo>
                  <a:pt x="119237" y="3969630"/>
                  <a:pt x="117969" y="3991144"/>
                  <a:pt x="138402" y="3999446"/>
                </a:cubicBezTo>
                <a:cubicBezTo>
                  <a:pt x="131435" y="4022035"/>
                  <a:pt x="158960" y="4080668"/>
                  <a:pt x="197477" y="4109874"/>
                </a:cubicBezTo>
                <a:cubicBezTo>
                  <a:pt x="192074" y="4109374"/>
                  <a:pt x="191485" y="4112523"/>
                  <a:pt x="193157" y="4118288"/>
                </a:cubicBezTo>
                <a:cubicBezTo>
                  <a:pt x="198561" y="4118788"/>
                  <a:pt x="192074" y="4109374"/>
                  <a:pt x="201998" y="4115100"/>
                </a:cubicBezTo>
                <a:cubicBezTo>
                  <a:pt x="204652" y="4122957"/>
                  <a:pt x="208725" y="4131498"/>
                  <a:pt x="213469" y="4140360"/>
                </a:cubicBezTo>
                <a:lnTo>
                  <a:pt x="221986" y="4155326"/>
                </a:lnTo>
                <a:lnTo>
                  <a:pt x="216746" y="4135731"/>
                </a:lnTo>
                <a:cubicBezTo>
                  <a:pt x="221855" y="4137806"/>
                  <a:pt x="227258" y="4138307"/>
                  <a:pt x="232367" y="4140384"/>
                </a:cubicBezTo>
                <a:cubicBezTo>
                  <a:pt x="233840" y="4132508"/>
                  <a:pt x="225882" y="4130969"/>
                  <a:pt x="218512" y="4126280"/>
                </a:cubicBezTo>
                <a:cubicBezTo>
                  <a:pt x="223419" y="4114718"/>
                  <a:pt x="211532" y="4104802"/>
                  <a:pt x="215850" y="4096391"/>
                </a:cubicBezTo>
                <a:cubicBezTo>
                  <a:pt x="222631" y="4104230"/>
                  <a:pt x="218310" y="4112642"/>
                  <a:pt x="234814" y="4112570"/>
                </a:cubicBezTo>
                <a:cubicBezTo>
                  <a:pt x="233638" y="4118870"/>
                  <a:pt x="230789" y="4119407"/>
                  <a:pt x="237569" y="4127245"/>
                </a:cubicBezTo>
                <a:lnTo>
                  <a:pt x="247066" y="4126903"/>
                </a:lnTo>
                <a:lnTo>
                  <a:pt x="242962" y="4116494"/>
                </a:lnTo>
                <a:cubicBezTo>
                  <a:pt x="240997" y="4112305"/>
                  <a:pt x="239031" y="4108117"/>
                  <a:pt x="231367" y="4105003"/>
                </a:cubicBezTo>
                <a:lnTo>
                  <a:pt x="229572" y="4092217"/>
                </a:lnTo>
                <a:lnTo>
                  <a:pt x="222233" y="4090432"/>
                </a:lnTo>
                <a:cubicBezTo>
                  <a:pt x="218434" y="4088887"/>
                  <a:pt x="215753" y="4088649"/>
                  <a:pt x="218519" y="4095720"/>
                </a:cubicBezTo>
                <a:cubicBezTo>
                  <a:pt x="213456" y="4093663"/>
                  <a:pt x="213750" y="4092082"/>
                  <a:pt x="208683" y="4090024"/>
                </a:cubicBezTo>
                <a:lnTo>
                  <a:pt x="202024" y="4022280"/>
                </a:lnTo>
                <a:lnTo>
                  <a:pt x="193224" y="4014943"/>
                </a:lnTo>
                <a:cubicBezTo>
                  <a:pt x="192683" y="4010487"/>
                  <a:pt x="195040" y="4008903"/>
                  <a:pt x="197963" y="4007971"/>
                </a:cubicBezTo>
                <a:lnTo>
                  <a:pt x="200523" y="4007009"/>
                </a:lnTo>
                <a:lnTo>
                  <a:pt x="199715" y="3998792"/>
                </a:lnTo>
                <a:lnTo>
                  <a:pt x="188907" y="3988404"/>
                </a:lnTo>
                <a:cubicBezTo>
                  <a:pt x="183465" y="3982591"/>
                  <a:pt x="181081" y="3976965"/>
                  <a:pt x="190068" y="3972991"/>
                </a:cubicBezTo>
                <a:cubicBezTo>
                  <a:pt x="186136" y="3964613"/>
                  <a:pt x="173364" y="3959425"/>
                  <a:pt x="169140" y="3952624"/>
                </a:cubicBezTo>
                <a:cubicBezTo>
                  <a:pt x="172281" y="3950511"/>
                  <a:pt x="175129" y="3949974"/>
                  <a:pt x="175719" y="3946822"/>
                </a:cubicBezTo>
                <a:cubicBezTo>
                  <a:pt x="165794" y="3941098"/>
                  <a:pt x="158814" y="3919619"/>
                  <a:pt x="170504" y="3915896"/>
                </a:cubicBezTo>
                <a:cubicBezTo>
                  <a:pt x="158319" y="3907556"/>
                  <a:pt x="154976" y="3896029"/>
                  <a:pt x="148783" y="3885041"/>
                </a:cubicBezTo>
                <a:cubicBezTo>
                  <a:pt x="162330" y="3856652"/>
                  <a:pt x="125967" y="3801207"/>
                  <a:pt x="135288" y="3766019"/>
                </a:cubicBezTo>
                <a:lnTo>
                  <a:pt x="135019" y="3762773"/>
                </a:lnTo>
                <a:lnTo>
                  <a:pt x="152842" y="3786073"/>
                </a:lnTo>
                <a:cubicBezTo>
                  <a:pt x="158998" y="3797259"/>
                  <a:pt x="163055" y="3808651"/>
                  <a:pt x="163990" y="3818353"/>
                </a:cubicBezTo>
                <a:cubicBezTo>
                  <a:pt x="166103" y="3821753"/>
                  <a:pt x="170499" y="3823961"/>
                  <a:pt x="174761" y="3825059"/>
                </a:cubicBezTo>
                <a:lnTo>
                  <a:pt x="182406" y="3825074"/>
                </a:lnTo>
                <a:lnTo>
                  <a:pt x="178093" y="3820714"/>
                </a:lnTo>
                <a:cubicBezTo>
                  <a:pt x="190562" y="3804458"/>
                  <a:pt x="157962" y="3760199"/>
                  <a:pt x="168182" y="3739152"/>
                </a:cubicBezTo>
                <a:lnTo>
                  <a:pt x="163551" y="3735289"/>
                </a:lnTo>
                <a:lnTo>
                  <a:pt x="162134" y="3739761"/>
                </a:lnTo>
                <a:cubicBezTo>
                  <a:pt x="154193" y="3738304"/>
                  <a:pt x="161126" y="3730509"/>
                  <a:pt x="155728" y="3730083"/>
                </a:cubicBezTo>
                <a:lnTo>
                  <a:pt x="156984" y="3729815"/>
                </a:lnTo>
                <a:lnTo>
                  <a:pt x="154582" y="3727812"/>
                </a:lnTo>
                <a:cubicBezTo>
                  <a:pt x="160641" y="3695382"/>
                  <a:pt x="140631" y="3667870"/>
                  <a:pt x="135338" y="3628890"/>
                </a:cubicBezTo>
                <a:cubicBezTo>
                  <a:pt x="141182" y="3631267"/>
                  <a:pt x="147363" y="3631838"/>
                  <a:pt x="153205" y="3634215"/>
                </a:cubicBezTo>
                <a:cubicBezTo>
                  <a:pt x="154889" y="3625204"/>
                  <a:pt x="145788" y="3623446"/>
                  <a:pt x="137357" y="3618081"/>
                </a:cubicBezTo>
                <a:cubicBezTo>
                  <a:pt x="142972" y="3604857"/>
                  <a:pt x="129373" y="3593517"/>
                  <a:pt x="134314" y="3583894"/>
                </a:cubicBezTo>
                <a:cubicBezTo>
                  <a:pt x="142068" y="3592861"/>
                  <a:pt x="137126" y="3602483"/>
                  <a:pt x="156005" y="3602399"/>
                </a:cubicBezTo>
                <a:cubicBezTo>
                  <a:pt x="154658" y="3609605"/>
                  <a:pt x="151399" y="3610220"/>
                  <a:pt x="159155" y="3619186"/>
                </a:cubicBezTo>
                <a:lnTo>
                  <a:pt x="164983" y="3618976"/>
                </a:lnTo>
                <a:lnTo>
                  <a:pt x="165997" y="3615600"/>
                </a:lnTo>
                <a:lnTo>
                  <a:pt x="166861" y="3618908"/>
                </a:lnTo>
                <a:lnTo>
                  <a:pt x="173398" y="3618672"/>
                </a:lnTo>
                <a:cubicBezTo>
                  <a:pt x="176573" y="3618509"/>
                  <a:pt x="179663" y="3618795"/>
                  <a:pt x="187137" y="3620864"/>
                </a:cubicBezTo>
                <a:cubicBezTo>
                  <a:pt x="189048" y="3627454"/>
                  <a:pt x="206474" y="3651979"/>
                  <a:pt x="190516" y="3653250"/>
                </a:cubicBezTo>
                <a:lnTo>
                  <a:pt x="194752" y="3669654"/>
                </a:lnTo>
                <a:lnTo>
                  <a:pt x="202300" y="3670832"/>
                </a:lnTo>
                <a:cubicBezTo>
                  <a:pt x="203855" y="3671677"/>
                  <a:pt x="204978" y="3672984"/>
                  <a:pt x="207375" y="3674810"/>
                </a:cubicBezTo>
                <a:cubicBezTo>
                  <a:pt x="190924" y="3674932"/>
                  <a:pt x="203239" y="3696957"/>
                  <a:pt x="215667" y="3703709"/>
                </a:cubicBezTo>
                <a:cubicBezTo>
                  <a:pt x="216644" y="3705806"/>
                  <a:pt x="211480" y="3704135"/>
                  <a:pt x="207234" y="3703049"/>
                </a:cubicBezTo>
                <a:lnTo>
                  <a:pt x="205361" y="3702797"/>
                </a:lnTo>
                <a:lnTo>
                  <a:pt x="214808" y="3725146"/>
                </a:lnTo>
                <a:lnTo>
                  <a:pt x="211963" y="3727861"/>
                </a:lnTo>
                <a:lnTo>
                  <a:pt x="212941" y="3733956"/>
                </a:lnTo>
                <a:cubicBezTo>
                  <a:pt x="214269" y="3737845"/>
                  <a:pt x="217650" y="3741731"/>
                  <a:pt x="226848" y="3743793"/>
                </a:cubicBezTo>
                <a:lnTo>
                  <a:pt x="216627" y="3743808"/>
                </a:lnTo>
                <a:lnTo>
                  <a:pt x="224369" y="3758105"/>
                </a:lnTo>
                <a:lnTo>
                  <a:pt x="223219" y="3767445"/>
                </a:lnTo>
                <a:lnTo>
                  <a:pt x="223316" y="3774788"/>
                </a:lnTo>
                <a:cubicBezTo>
                  <a:pt x="222345" y="3778173"/>
                  <a:pt x="221690" y="3781686"/>
                  <a:pt x="225312" y="3783998"/>
                </a:cubicBezTo>
                <a:lnTo>
                  <a:pt x="222322" y="3785641"/>
                </a:lnTo>
                <a:lnTo>
                  <a:pt x="226641" y="3798007"/>
                </a:lnTo>
                <a:lnTo>
                  <a:pt x="243277" y="3809619"/>
                </a:lnTo>
                <a:lnTo>
                  <a:pt x="246665" y="3804281"/>
                </a:lnTo>
                <a:cubicBezTo>
                  <a:pt x="248739" y="3802371"/>
                  <a:pt x="252301" y="3801700"/>
                  <a:pt x="259964" y="3804812"/>
                </a:cubicBezTo>
                <a:cubicBezTo>
                  <a:pt x="259081" y="3809538"/>
                  <a:pt x="242872" y="3808036"/>
                  <a:pt x="258198" y="3814262"/>
                </a:cubicBezTo>
                <a:cubicBezTo>
                  <a:pt x="254762" y="3817951"/>
                  <a:pt x="245426" y="3809074"/>
                  <a:pt x="244250" y="3815374"/>
                </a:cubicBezTo>
                <a:cubicBezTo>
                  <a:pt x="243955" y="3816949"/>
                  <a:pt x="249065" y="3819027"/>
                  <a:pt x="251913" y="3818488"/>
                </a:cubicBezTo>
                <a:cubicBezTo>
                  <a:pt x="255846" y="3826863"/>
                  <a:pt x="243073" y="3821674"/>
                  <a:pt x="244745" y="3827437"/>
                </a:cubicBezTo>
                <a:cubicBezTo>
                  <a:pt x="248970" y="3834239"/>
                  <a:pt x="250735" y="3824787"/>
                  <a:pt x="258398" y="3827901"/>
                </a:cubicBezTo>
                <a:cubicBezTo>
                  <a:pt x="259482" y="3836815"/>
                  <a:pt x="266557" y="3843080"/>
                  <a:pt x="279624" y="3846691"/>
                </a:cubicBezTo>
                <a:cubicBezTo>
                  <a:pt x="267346" y="3853566"/>
                  <a:pt x="282085" y="3862945"/>
                  <a:pt x="266464" y="3858292"/>
                </a:cubicBezTo>
                <a:cubicBezTo>
                  <a:pt x="263520" y="3874043"/>
                  <a:pt x="294081" y="3901711"/>
                  <a:pt x="275023" y="3900747"/>
                </a:cubicBezTo>
                <a:cubicBezTo>
                  <a:pt x="275811" y="3911236"/>
                  <a:pt x="288091" y="3904361"/>
                  <a:pt x="286323" y="3913810"/>
                </a:cubicBezTo>
                <a:cubicBezTo>
                  <a:pt x="277778" y="3915422"/>
                  <a:pt x="281803" y="3908585"/>
                  <a:pt x="276694" y="3906509"/>
                </a:cubicBezTo>
                <a:cubicBezTo>
                  <a:pt x="262745" y="3907621"/>
                  <a:pt x="284558" y="3923262"/>
                  <a:pt x="278566" y="3925910"/>
                </a:cubicBezTo>
                <a:cubicBezTo>
                  <a:pt x="286230" y="3929026"/>
                  <a:pt x="286525" y="3927449"/>
                  <a:pt x="297037" y="3930027"/>
                </a:cubicBezTo>
                <a:cubicBezTo>
                  <a:pt x="296448" y="3933176"/>
                  <a:pt x="296154" y="3934750"/>
                  <a:pt x="298414" y="3937365"/>
                </a:cubicBezTo>
                <a:cubicBezTo>
                  <a:pt x="290162" y="3937400"/>
                  <a:pt x="291045" y="3932675"/>
                  <a:pt x="285936" y="3930599"/>
                </a:cubicBezTo>
                <a:cubicBezTo>
                  <a:pt x="288195" y="3933212"/>
                  <a:pt x="287900" y="3934786"/>
                  <a:pt x="287607" y="3936362"/>
                </a:cubicBezTo>
                <a:cubicBezTo>
                  <a:pt x="289868" y="3938977"/>
                  <a:pt x="290457" y="3935826"/>
                  <a:pt x="295564" y="3937901"/>
                </a:cubicBezTo>
                <a:cubicBezTo>
                  <a:pt x="293947" y="3946564"/>
                  <a:pt x="294392" y="3955216"/>
                  <a:pt x="297293" y="3963598"/>
                </a:cubicBezTo>
                <a:lnTo>
                  <a:pt x="299128" y="3966284"/>
                </a:lnTo>
                <a:lnTo>
                  <a:pt x="337036" y="4013223"/>
                </a:lnTo>
                <a:cubicBezTo>
                  <a:pt x="330856" y="4012649"/>
                  <a:pt x="330184" y="4016253"/>
                  <a:pt x="332095" y="4022846"/>
                </a:cubicBezTo>
                <a:cubicBezTo>
                  <a:pt x="338276" y="4023418"/>
                  <a:pt x="330856" y="4012649"/>
                  <a:pt x="342208" y="4019200"/>
                </a:cubicBezTo>
                <a:lnTo>
                  <a:pt x="353574" y="4044233"/>
                </a:lnTo>
                <a:lnTo>
                  <a:pt x="353695" y="4044100"/>
                </a:lnTo>
                <a:cubicBezTo>
                  <a:pt x="360555" y="4042976"/>
                  <a:pt x="370045" y="4055239"/>
                  <a:pt x="369858" y="4064378"/>
                </a:cubicBezTo>
                <a:cubicBezTo>
                  <a:pt x="369817" y="4066407"/>
                  <a:pt x="369297" y="4068285"/>
                  <a:pt x="368164" y="4069825"/>
                </a:cubicBezTo>
                <a:lnTo>
                  <a:pt x="367823" y="4070047"/>
                </a:lnTo>
                <a:lnTo>
                  <a:pt x="373041" y="4079218"/>
                </a:lnTo>
                <a:cubicBezTo>
                  <a:pt x="385239" y="4100165"/>
                  <a:pt x="397071" y="4120962"/>
                  <a:pt x="401682" y="4138344"/>
                </a:cubicBezTo>
                <a:lnTo>
                  <a:pt x="395238" y="4135509"/>
                </a:lnTo>
                <a:lnTo>
                  <a:pt x="400151" y="4143077"/>
                </a:lnTo>
                <a:cubicBezTo>
                  <a:pt x="408035" y="4145010"/>
                  <a:pt x="403153" y="4140804"/>
                  <a:pt x="404529" y="4140330"/>
                </a:cubicBezTo>
                <a:lnTo>
                  <a:pt x="406952" y="4140991"/>
                </a:lnTo>
                <a:lnTo>
                  <a:pt x="406431" y="4136614"/>
                </a:lnTo>
                <a:cubicBezTo>
                  <a:pt x="413675" y="4141237"/>
                  <a:pt x="415425" y="4131870"/>
                  <a:pt x="407599" y="4130368"/>
                </a:cubicBezTo>
                <a:cubicBezTo>
                  <a:pt x="407262" y="4128552"/>
                  <a:pt x="407582" y="4127738"/>
                  <a:pt x="408308" y="4127481"/>
                </a:cubicBezTo>
                <a:cubicBezTo>
                  <a:pt x="410478" y="4126709"/>
                  <a:pt x="416272" y="4130954"/>
                  <a:pt x="418814" y="4128207"/>
                </a:cubicBezTo>
                <a:cubicBezTo>
                  <a:pt x="421179" y="4130006"/>
                  <a:pt x="419895" y="4133265"/>
                  <a:pt x="418924" y="4136652"/>
                </a:cubicBezTo>
                <a:lnTo>
                  <a:pt x="420096" y="4142063"/>
                </a:lnTo>
                <a:lnTo>
                  <a:pt x="421604" y="4140114"/>
                </a:lnTo>
                <a:cubicBezTo>
                  <a:pt x="421926" y="4138388"/>
                  <a:pt x="422868" y="4137120"/>
                  <a:pt x="428111" y="4139251"/>
                </a:cubicBezTo>
                <a:cubicBezTo>
                  <a:pt x="422007" y="4141723"/>
                  <a:pt x="430161" y="4143384"/>
                  <a:pt x="431923" y="4149050"/>
                </a:cubicBezTo>
                <a:cubicBezTo>
                  <a:pt x="429156" y="4148753"/>
                  <a:pt x="427189" y="4147955"/>
                  <a:pt x="425260" y="4146963"/>
                </a:cubicBezTo>
                <a:lnTo>
                  <a:pt x="420657" y="4144653"/>
                </a:lnTo>
                <a:lnTo>
                  <a:pt x="420919" y="4145862"/>
                </a:lnTo>
                <a:cubicBezTo>
                  <a:pt x="419226" y="4147692"/>
                  <a:pt x="417679" y="4148744"/>
                  <a:pt x="415649" y="4148759"/>
                </a:cubicBezTo>
                <a:lnTo>
                  <a:pt x="412974" y="4147673"/>
                </a:lnTo>
                <a:lnTo>
                  <a:pt x="426127" y="4166762"/>
                </a:lnTo>
                <a:lnTo>
                  <a:pt x="427611" y="4167391"/>
                </a:lnTo>
                <a:lnTo>
                  <a:pt x="436157" y="4172094"/>
                </a:lnTo>
                <a:lnTo>
                  <a:pt x="434777" y="4169935"/>
                </a:lnTo>
                <a:cubicBezTo>
                  <a:pt x="433973" y="4167009"/>
                  <a:pt x="433169" y="4164082"/>
                  <a:pt x="429551" y="4161746"/>
                </a:cubicBezTo>
                <a:cubicBezTo>
                  <a:pt x="430152" y="4158524"/>
                  <a:pt x="437386" y="4163196"/>
                  <a:pt x="437989" y="4159974"/>
                </a:cubicBezTo>
                <a:lnTo>
                  <a:pt x="440789" y="4168484"/>
                </a:lnTo>
                <a:lnTo>
                  <a:pt x="442274" y="4166145"/>
                </a:lnTo>
                <a:lnTo>
                  <a:pt x="446726" y="4166323"/>
                </a:lnTo>
                <a:lnTo>
                  <a:pt x="437680" y="4148159"/>
                </a:lnTo>
                <a:cubicBezTo>
                  <a:pt x="449664" y="4142859"/>
                  <a:pt x="432075" y="4134020"/>
                  <a:pt x="423330" y="4121992"/>
                </a:cubicBezTo>
                <a:lnTo>
                  <a:pt x="417516" y="4105665"/>
                </a:lnTo>
                <a:lnTo>
                  <a:pt x="406023" y="4105680"/>
                </a:lnTo>
                <a:cubicBezTo>
                  <a:pt x="396424" y="4098432"/>
                  <a:pt x="405223" y="4095308"/>
                  <a:pt x="395625" y="4088057"/>
                </a:cubicBezTo>
                <a:cubicBezTo>
                  <a:pt x="390244" y="4087546"/>
                  <a:pt x="392208" y="4091693"/>
                  <a:pt x="384572" y="4088591"/>
                </a:cubicBezTo>
                <a:cubicBezTo>
                  <a:pt x="385735" y="4082365"/>
                  <a:pt x="386900" y="4076138"/>
                  <a:pt x="385517" y="4068878"/>
                </a:cubicBezTo>
                <a:cubicBezTo>
                  <a:pt x="388062" y="4069911"/>
                  <a:pt x="390026" y="4074059"/>
                  <a:pt x="392862" y="4073537"/>
                </a:cubicBezTo>
                <a:cubicBezTo>
                  <a:pt x="397079" y="4080276"/>
                  <a:pt x="391698" y="4079763"/>
                  <a:pt x="393662" y="4083910"/>
                </a:cubicBezTo>
                <a:cubicBezTo>
                  <a:pt x="401296" y="4087012"/>
                  <a:pt x="397370" y="4078717"/>
                  <a:pt x="397951" y="4075604"/>
                </a:cubicBezTo>
                <a:cubicBezTo>
                  <a:pt x="403041" y="4077672"/>
                  <a:pt x="403261" y="4091159"/>
                  <a:pt x="406968" y="4085968"/>
                </a:cubicBezTo>
                <a:cubicBezTo>
                  <a:pt x="407949" y="4088039"/>
                  <a:pt x="407224" y="4091933"/>
                  <a:pt x="408549" y="4095819"/>
                </a:cubicBezTo>
                <a:lnTo>
                  <a:pt x="415851" y="4100985"/>
                </a:lnTo>
                <a:lnTo>
                  <a:pt x="407107" y="4076425"/>
                </a:lnTo>
                <a:lnTo>
                  <a:pt x="402429" y="4064856"/>
                </a:lnTo>
                <a:lnTo>
                  <a:pt x="398044" y="4064265"/>
                </a:lnTo>
                <a:cubicBezTo>
                  <a:pt x="397261" y="4064559"/>
                  <a:pt x="397590" y="4065544"/>
                  <a:pt x="399914" y="4067764"/>
                </a:cubicBezTo>
                <a:cubicBezTo>
                  <a:pt x="399056" y="4068692"/>
                  <a:pt x="398401" y="4068532"/>
                  <a:pt x="397813" y="4067789"/>
                </a:cubicBezTo>
                <a:cubicBezTo>
                  <a:pt x="396048" y="4065555"/>
                  <a:pt x="394882" y="4058061"/>
                  <a:pt x="390621" y="4058883"/>
                </a:cubicBezTo>
                <a:cubicBezTo>
                  <a:pt x="389553" y="4049938"/>
                  <a:pt x="391031" y="4042029"/>
                  <a:pt x="390259" y="4031503"/>
                </a:cubicBezTo>
                <a:lnTo>
                  <a:pt x="391827" y="4031748"/>
                </a:lnTo>
                <a:lnTo>
                  <a:pt x="389853" y="4023921"/>
                </a:lnTo>
                <a:lnTo>
                  <a:pt x="384986" y="4018293"/>
                </a:lnTo>
                <a:lnTo>
                  <a:pt x="386027" y="4017785"/>
                </a:lnTo>
                <a:lnTo>
                  <a:pt x="375800" y="4007650"/>
                </a:lnTo>
                <a:lnTo>
                  <a:pt x="373444" y="3990863"/>
                </a:lnTo>
                <a:lnTo>
                  <a:pt x="362773" y="3975375"/>
                </a:lnTo>
                <a:lnTo>
                  <a:pt x="359382" y="3961775"/>
                </a:lnTo>
                <a:lnTo>
                  <a:pt x="347987" y="3938835"/>
                </a:lnTo>
                <a:cubicBezTo>
                  <a:pt x="344990" y="3930683"/>
                  <a:pt x="343697" y="3922888"/>
                  <a:pt x="345774" y="3915979"/>
                </a:cubicBezTo>
                <a:cubicBezTo>
                  <a:pt x="343524" y="3911189"/>
                  <a:pt x="334420" y="3909428"/>
                  <a:pt x="332171" y="3904638"/>
                </a:cubicBezTo>
                <a:cubicBezTo>
                  <a:pt x="331552" y="3899540"/>
                  <a:pt x="334248" y="3897729"/>
                  <a:pt x="337591" y="3896662"/>
                </a:cubicBezTo>
                <a:lnTo>
                  <a:pt x="342260" y="3894909"/>
                </a:lnTo>
                <a:lnTo>
                  <a:pt x="340421" y="3888129"/>
                </a:lnTo>
                <a:lnTo>
                  <a:pt x="340409" y="3886944"/>
                </a:lnTo>
                <a:lnTo>
                  <a:pt x="327233" y="3874282"/>
                </a:lnTo>
                <a:cubicBezTo>
                  <a:pt x="321009" y="3867635"/>
                  <a:pt x="318282" y="3861197"/>
                  <a:pt x="328564" y="3856652"/>
                </a:cubicBezTo>
                <a:cubicBezTo>
                  <a:pt x="324066" y="3847069"/>
                  <a:pt x="309455" y="3841135"/>
                  <a:pt x="304622" y="3833356"/>
                </a:cubicBezTo>
                <a:cubicBezTo>
                  <a:pt x="308218" y="3830939"/>
                  <a:pt x="311476" y="3830325"/>
                  <a:pt x="312148" y="3826721"/>
                </a:cubicBezTo>
                <a:cubicBezTo>
                  <a:pt x="300798" y="3820172"/>
                  <a:pt x="292813" y="3795604"/>
                  <a:pt x="306183" y="3791345"/>
                </a:cubicBezTo>
                <a:cubicBezTo>
                  <a:pt x="292246" y="3781807"/>
                  <a:pt x="288421" y="3768624"/>
                  <a:pt x="281339" y="3756054"/>
                </a:cubicBezTo>
                <a:cubicBezTo>
                  <a:pt x="296837" y="3723585"/>
                  <a:pt x="255241" y="3660164"/>
                  <a:pt x="265905" y="3619915"/>
                </a:cubicBezTo>
                <a:lnTo>
                  <a:pt x="265595" y="3616202"/>
                </a:lnTo>
                <a:lnTo>
                  <a:pt x="285982" y="3642852"/>
                </a:lnTo>
                <a:cubicBezTo>
                  <a:pt x="293023" y="3655648"/>
                  <a:pt x="297663" y="3668678"/>
                  <a:pt x="298733" y="3679775"/>
                </a:cubicBezTo>
                <a:cubicBezTo>
                  <a:pt x="303568" y="3687552"/>
                  <a:pt x="318850" y="3689885"/>
                  <a:pt x="322444" y="3687468"/>
                </a:cubicBezTo>
                <a:cubicBezTo>
                  <a:pt x="315132" y="3659300"/>
                  <a:pt x="329619" y="3632235"/>
                  <a:pt x="304331" y="3616145"/>
                </a:cubicBezTo>
                <a:cubicBezTo>
                  <a:pt x="308600" y="3610126"/>
                  <a:pt x="307699" y="3598131"/>
                  <a:pt x="317473" y="3596286"/>
                </a:cubicBezTo>
                <a:cubicBezTo>
                  <a:pt x="321526" y="3625070"/>
                  <a:pt x="330185" y="3646033"/>
                  <a:pt x="333903" y="3676619"/>
                </a:cubicBezTo>
                <a:lnTo>
                  <a:pt x="341678" y="3681825"/>
                </a:lnTo>
                <a:lnTo>
                  <a:pt x="345636" y="3679226"/>
                </a:lnTo>
                <a:lnTo>
                  <a:pt x="338354" y="3672401"/>
                </a:lnTo>
                <a:cubicBezTo>
                  <a:pt x="337405" y="3669093"/>
                  <a:pt x="337353" y="3665179"/>
                  <a:pt x="336406" y="3661874"/>
                </a:cubicBezTo>
                <a:cubicBezTo>
                  <a:pt x="340771" y="3663648"/>
                  <a:pt x="342616" y="3666344"/>
                  <a:pt x="343609" y="3669423"/>
                </a:cubicBezTo>
                <a:lnTo>
                  <a:pt x="345668" y="3679206"/>
                </a:lnTo>
                <a:lnTo>
                  <a:pt x="346144" y="3678894"/>
                </a:lnTo>
                <a:lnTo>
                  <a:pt x="347365" y="3685075"/>
                </a:lnTo>
                <a:lnTo>
                  <a:pt x="356605" y="3689719"/>
                </a:lnTo>
                <a:cubicBezTo>
                  <a:pt x="365707" y="3691479"/>
                  <a:pt x="351770" y="3681938"/>
                  <a:pt x="358288" y="3680711"/>
                </a:cubicBezTo>
                <a:cubicBezTo>
                  <a:pt x="364131" y="3683085"/>
                  <a:pt x="367053" y="3684273"/>
                  <a:pt x="366381" y="3687876"/>
                </a:cubicBezTo>
                <a:cubicBezTo>
                  <a:pt x="369639" y="3687260"/>
                  <a:pt x="370311" y="3683657"/>
                  <a:pt x="376155" y="3686031"/>
                </a:cubicBezTo>
                <a:cubicBezTo>
                  <a:pt x="374579" y="3677639"/>
                  <a:pt x="359971" y="3671702"/>
                  <a:pt x="362326" y="3659090"/>
                </a:cubicBezTo>
                <a:cubicBezTo>
                  <a:pt x="372667" y="3671047"/>
                  <a:pt x="381204" y="3659008"/>
                  <a:pt x="388287" y="3671578"/>
                </a:cubicBezTo>
                <a:cubicBezTo>
                  <a:pt x="392218" y="3667362"/>
                  <a:pt x="390978" y="3657166"/>
                  <a:pt x="408510" y="3664288"/>
                </a:cubicBezTo>
                <a:cubicBezTo>
                  <a:pt x="407500" y="3669693"/>
                  <a:pt x="388959" y="3667974"/>
                  <a:pt x="406490" y="3675098"/>
                </a:cubicBezTo>
                <a:cubicBezTo>
                  <a:pt x="402560" y="3679315"/>
                  <a:pt x="391881" y="3669162"/>
                  <a:pt x="390535" y="3676368"/>
                </a:cubicBezTo>
                <a:cubicBezTo>
                  <a:pt x="390199" y="3678171"/>
                  <a:pt x="396044" y="3680543"/>
                  <a:pt x="399301" y="3679931"/>
                </a:cubicBezTo>
                <a:cubicBezTo>
                  <a:pt x="403797" y="3689510"/>
                  <a:pt x="389190" y="3683574"/>
                  <a:pt x="391102" y="3690166"/>
                </a:cubicBezTo>
                <a:cubicBezTo>
                  <a:pt x="395935" y="3697948"/>
                  <a:pt x="397955" y="3687135"/>
                  <a:pt x="406720" y="3690697"/>
                </a:cubicBezTo>
                <a:cubicBezTo>
                  <a:pt x="407960" y="3700893"/>
                  <a:pt x="416051" y="3708057"/>
                  <a:pt x="430997" y="3712190"/>
                </a:cubicBezTo>
                <a:cubicBezTo>
                  <a:pt x="416953" y="3720052"/>
                  <a:pt x="433812" y="3730781"/>
                  <a:pt x="415945" y="3725460"/>
                </a:cubicBezTo>
                <a:cubicBezTo>
                  <a:pt x="412577" y="3743474"/>
                  <a:pt x="447534" y="3775123"/>
                  <a:pt x="425734" y="3774018"/>
                </a:cubicBezTo>
                <a:cubicBezTo>
                  <a:pt x="426637" y="3786014"/>
                  <a:pt x="440680" y="3778152"/>
                  <a:pt x="438660" y="3788961"/>
                </a:cubicBezTo>
                <a:cubicBezTo>
                  <a:pt x="428886" y="3790805"/>
                  <a:pt x="433490" y="3782983"/>
                  <a:pt x="427646" y="3780610"/>
                </a:cubicBezTo>
                <a:cubicBezTo>
                  <a:pt x="411691" y="3781881"/>
                  <a:pt x="436640" y="3799771"/>
                  <a:pt x="429787" y="3802802"/>
                </a:cubicBezTo>
                <a:cubicBezTo>
                  <a:pt x="438553" y="3806363"/>
                  <a:pt x="438889" y="3804560"/>
                  <a:pt x="450913" y="3807508"/>
                </a:cubicBezTo>
                <a:cubicBezTo>
                  <a:pt x="450242" y="3811113"/>
                  <a:pt x="449905" y="3812914"/>
                  <a:pt x="452489" y="3815902"/>
                </a:cubicBezTo>
                <a:cubicBezTo>
                  <a:pt x="443051" y="3815943"/>
                  <a:pt x="444061" y="3810536"/>
                  <a:pt x="438216" y="3808165"/>
                </a:cubicBezTo>
                <a:cubicBezTo>
                  <a:pt x="440801" y="3811152"/>
                  <a:pt x="440463" y="3812955"/>
                  <a:pt x="440129" y="3814758"/>
                </a:cubicBezTo>
                <a:cubicBezTo>
                  <a:pt x="442715" y="3817746"/>
                  <a:pt x="443387" y="3814141"/>
                  <a:pt x="449231" y="3816516"/>
                </a:cubicBezTo>
                <a:cubicBezTo>
                  <a:pt x="447378" y="3826425"/>
                  <a:pt x="447889" y="3836322"/>
                  <a:pt x="451206" y="3845910"/>
                </a:cubicBezTo>
                <a:lnTo>
                  <a:pt x="460277" y="3859164"/>
                </a:lnTo>
                <a:lnTo>
                  <a:pt x="454482" y="3822841"/>
                </a:lnTo>
                <a:cubicBezTo>
                  <a:pt x="465882" y="3842724"/>
                  <a:pt x="468614" y="3861204"/>
                  <a:pt x="471701" y="3879616"/>
                </a:cubicBezTo>
                <a:lnTo>
                  <a:pt x="473483" y="3887820"/>
                </a:lnTo>
                <a:lnTo>
                  <a:pt x="476108" y="3891402"/>
                </a:lnTo>
                <a:cubicBezTo>
                  <a:pt x="479032" y="3892589"/>
                  <a:pt x="484876" y="3894964"/>
                  <a:pt x="485211" y="3893162"/>
                </a:cubicBezTo>
                <a:cubicBezTo>
                  <a:pt x="481281" y="3897380"/>
                  <a:pt x="481310" y="3905630"/>
                  <a:pt x="484389" y="3914392"/>
                </a:cubicBezTo>
                <a:lnTo>
                  <a:pt x="501799" y="3938612"/>
                </a:lnTo>
                <a:lnTo>
                  <a:pt x="500351" y="3928538"/>
                </a:lnTo>
                <a:cubicBezTo>
                  <a:pt x="498542" y="3910645"/>
                  <a:pt x="496449" y="3892425"/>
                  <a:pt x="483474" y="3873597"/>
                </a:cubicBezTo>
                <a:cubicBezTo>
                  <a:pt x="486913" y="3869910"/>
                  <a:pt x="490149" y="3852584"/>
                  <a:pt x="480226" y="3846858"/>
                </a:cubicBezTo>
                <a:cubicBezTo>
                  <a:pt x="483958" y="3841595"/>
                  <a:pt x="484250" y="3840021"/>
                  <a:pt x="486017" y="3830571"/>
                </a:cubicBezTo>
                <a:cubicBezTo>
                  <a:pt x="497814" y="3855698"/>
                  <a:pt x="493893" y="3891387"/>
                  <a:pt x="509715" y="3909677"/>
                </a:cubicBezTo>
                <a:cubicBezTo>
                  <a:pt x="496061" y="3909214"/>
                  <a:pt x="518168" y="3923280"/>
                  <a:pt x="511588" y="3929079"/>
                </a:cubicBezTo>
                <a:cubicBezTo>
                  <a:pt x="519546" y="3930617"/>
                  <a:pt x="520428" y="3925892"/>
                  <a:pt x="523573" y="3923780"/>
                </a:cubicBezTo>
                <a:cubicBezTo>
                  <a:pt x="524455" y="3919056"/>
                  <a:pt x="516202" y="3919091"/>
                  <a:pt x="517674" y="3911217"/>
                </a:cubicBezTo>
                <a:cubicBezTo>
                  <a:pt x="529565" y="3921131"/>
                  <a:pt x="518556" y="3906490"/>
                  <a:pt x="521992" y="3902804"/>
                </a:cubicBezTo>
                <a:cubicBezTo>
                  <a:pt x="532800" y="3903807"/>
                  <a:pt x="528774" y="3910643"/>
                  <a:pt x="536439" y="3913756"/>
                </a:cubicBezTo>
                <a:lnTo>
                  <a:pt x="536605" y="3912868"/>
                </a:lnTo>
                <a:lnTo>
                  <a:pt x="531917" y="3904497"/>
                </a:lnTo>
                <a:lnTo>
                  <a:pt x="530098" y="3903554"/>
                </a:lnTo>
                <a:lnTo>
                  <a:pt x="526982" y="3901937"/>
                </a:lnTo>
                <a:lnTo>
                  <a:pt x="527250" y="3902238"/>
                </a:lnTo>
                <a:lnTo>
                  <a:pt x="526000" y="3901427"/>
                </a:lnTo>
                <a:lnTo>
                  <a:pt x="522581" y="3899654"/>
                </a:lnTo>
                <a:lnTo>
                  <a:pt x="522698" y="3899286"/>
                </a:lnTo>
                <a:lnTo>
                  <a:pt x="515377" y="3894534"/>
                </a:lnTo>
                <a:cubicBezTo>
                  <a:pt x="513088" y="3891681"/>
                  <a:pt x="512088" y="3888394"/>
                  <a:pt x="511256" y="3884212"/>
                </a:cubicBezTo>
                <a:lnTo>
                  <a:pt x="523208" y="3897684"/>
                </a:lnTo>
                <a:lnTo>
                  <a:pt x="524250" y="3894401"/>
                </a:lnTo>
                <a:lnTo>
                  <a:pt x="522283" y="3888211"/>
                </a:lnTo>
                <a:lnTo>
                  <a:pt x="513690" y="3874086"/>
                </a:lnTo>
                <a:lnTo>
                  <a:pt x="513655" y="3873994"/>
                </a:lnTo>
                <a:lnTo>
                  <a:pt x="508526" y="3871912"/>
                </a:lnTo>
                <a:lnTo>
                  <a:pt x="508522" y="3860681"/>
                </a:lnTo>
                <a:lnTo>
                  <a:pt x="504540" y="3850347"/>
                </a:lnTo>
                <a:cubicBezTo>
                  <a:pt x="499111" y="3847852"/>
                  <a:pt x="496954" y="3846065"/>
                  <a:pt x="493759" y="3841405"/>
                </a:cubicBezTo>
                <a:cubicBezTo>
                  <a:pt x="487886" y="3804420"/>
                  <a:pt x="449369" y="3756422"/>
                  <a:pt x="447809" y="3723012"/>
                </a:cubicBezTo>
                <a:cubicBezTo>
                  <a:pt x="440894" y="3712260"/>
                  <a:pt x="434519" y="3701953"/>
                  <a:pt x="430059" y="3691731"/>
                </a:cubicBezTo>
                <a:lnTo>
                  <a:pt x="424934" y="3666541"/>
                </a:lnTo>
                <a:lnTo>
                  <a:pt x="423740" y="3666889"/>
                </a:lnTo>
                <a:cubicBezTo>
                  <a:pt x="420693" y="3665916"/>
                  <a:pt x="417610" y="3660415"/>
                  <a:pt x="415425" y="3659528"/>
                </a:cubicBezTo>
                <a:cubicBezTo>
                  <a:pt x="415753" y="3657773"/>
                  <a:pt x="417373" y="3657489"/>
                  <a:pt x="419637" y="3657936"/>
                </a:cubicBezTo>
                <a:lnTo>
                  <a:pt x="423095" y="3659139"/>
                </a:lnTo>
                <a:lnTo>
                  <a:pt x="412788" y="3632601"/>
                </a:lnTo>
                <a:lnTo>
                  <a:pt x="408249" y="3630889"/>
                </a:lnTo>
                <a:cubicBezTo>
                  <a:pt x="410925" y="3629146"/>
                  <a:pt x="404512" y="3619460"/>
                  <a:pt x="406189" y="3615984"/>
                </a:cubicBezTo>
                <a:lnTo>
                  <a:pt x="406325" y="3615960"/>
                </a:lnTo>
                <a:lnTo>
                  <a:pt x="398211" y="3595065"/>
                </a:lnTo>
                <a:lnTo>
                  <a:pt x="386642" y="3560729"/>
                </a:lnTo>
                <a:lnTo>
                  <a:pt x="384129" y="3557611"/>
                </a:lnTo>
                <a:cubicBezTo>
                  <a:pt x="381027" y="3558357"/>
                  <a:pt x="381027" y="3558357"/>
                  <a:pt x="375174" y="3557986"/>
                </a:cubicBezTo>
                <a:cubicBezTo>
                  <a:pt x="378275" y="3557240"/>
                  <a:pt x="378622" y="3555375"/>
                  <a:pt x="381722" y="3554629"/>
                </a:cubicBezTo>
                <a:cubicBezTo>
                  <a:pt x="382070" y="3552764"/>
                  <a:pt x="376566" y="3550528"/>
                  <a:pt x="377264" y="3546800"/>
                </a:cubicBezTo>
                <a:lnTo>
                  <a:pt x="386345" y="3559855"/>
                </a:lnTo>
                <a:lnTo>
                  <a:pt x="375917" y="3528905"/>
                </a:lnTo>
                <a:cubicBezTo>
                  <a:pt x="366177" y="3522834"/>
                  <a:pt x="379041" y="3537516"/>
                  <a:pt x="367142" y="3529657"/>
                </a:cubicBezTo>
                <a:cubicBezTo>
                  <a:pt x="361863" y="3519259"/>
                  <a:pt x="367442" y="3513847"/>
                  <a:pt x="370863" y="3506648"/>
                </a:cubicBezTo>
                <a:cubicBezTo>
                  <a:pt x="367888" y="3490131"/>
                  <a:pt x="354951" y="3479401"/>
                  <a:pt x="355250" y="3463589"/>
                </a:cubicBezTo>
                <a:cubicBezTo>
                  <a:pt x="357556" y="3457473"/>
                  <a:pt x="366181" y="3464625"/>
                  <a:pt x="365216" y="3457802"/>
                </a:cubicBezTo>
                <a:cubicBezTo>
                  <a:pt x="356591" y="3450649"/>
                  <a:pt x="356665" y="3446696"/>
                  <a:pt x="344693" y="3442791"/>
                </a:cubicBezTo>
                <a:cubicBezTo>
                  <a:pt x="348040" y="3439545"/>
                  <a:pt x="343801" y="3432017"/>
                  <a:pt x="341570" y="3434180"/>
                </a:cubicBezTo>
                <a:cubicBezTo>
                  <a:pt x="338373" y="3429521"/>
                  <a:pt x="347223" y="3424815"/>
                  <a:pt x="346258" y="3417992"/>
                </a:cubicBezTo>
                <a:cubicBezTo>
                  <a:pt x="341944" y="3414417"/>
                  <a:pt x="346107" y="3425897"/>
                  <a:pt x="338597" y="3417665"/>
                </a:cubicBezTo>
                <a:cubicBezTo>
                  <a:pt x="339712" y="3416580"/>
                  <a:pt x="336441" y="3415876"/>
                  <a:pt x="334284" y="3414087"/>
                </a:cubicBezTo>
                <a:cubicBezTo>
                  <a:pt x="347673" y="3401098"/>
                  <a:pt x="331686" y="3377807"/>
                  <a:pt x="333100" y="3360915"/>
                </a:cubicBezTo>
                <a:cubicBezTo>
                  <a:pt x="330943" y="3359126"/>
                  <a:pt x="327672" y="3358419"/>
                  <a:pt x="325515" y="3356632"/>
                </a:cubicBezTo>
                <a:cubicBezTo>
                  <a:pt x="336446" y="3357667"/>
                  <a:pt x="328571" y="3310986"/>
                  <a:pt x="315706" y="3296305"/>
                </a:cubicBezTo>
                <a:cubicBezTo>
                  <a:pt x="322031" y="3251367"/>
                  <a:pt x="303145" y="3207603"/>
                  <a:pt x="306200" y="3161959"/>
                </a:cubicBezTo>
                <a:cubicBezTo>
                  <a:pt x="304119" y="3156217"/>
                  <a:pt x="298539" y="3161629"/>
                  <a:pt x="293189" y="3155183"/>
                </a:cubicBezTo>
                <a:cubicBezTo>
                  <a:pt x="298691" y="3153723"/>
                  <a:pt x="294526" y="3142241"/>
                  <a:pt x="305385" y="3147229"/>
                </a:cubicBezTo>
                <a:cubicBezTo>
                  <a:pt x="299064" y="3133960"/>
                  <a:pt x="311487" y="3114150"/>
                  <a:pt x="300704" y="3105208"/>
                </a:cubicBezTo>
                <a:cubicBezTo>
                  <a:pt x="295351" y="3098761"/>
                  <a:pt x="306208" y="3103750"/>
                  <a:pt x="304123" y="3098008"/>
                </a:cubicBezTo>
                <a:cubicBezTo>
                  <a:pt x="304199" y="3094054"/>
                  <a:pt x="297580" y="3096596"/>
                  <a:pt x="295499" y="3090856"/>
                </a:cubicBezTo>
                <a:cubicBezTo>
                  <a:pt x="298621" y="3099466"/>
                  <a:pt x="297580" y="3096596"/>
                  <a:pt x="292003" y="3102009"/>
                </a:cubicBezTo>
                <a:cubicBezTo>
                  <a:pt x="283376" y="3094856"/>
                  <a:pt x="292227" y="3090151"/>
                  <a:pt x="291261" y="3083327"/>
                </a:cubicBezTo>
                <a:cubicBezTo>
                  <a:pt x="297730" y="3088693"/>
                  <a:pt x="301003" y="3089397"/>
                  <a:pt x="302118" y="3088315"/>
                </a:cubicBezTo>
                <a:cubicBezTo>
                  <a:pt x="304425" y="3082199"/>
                  <a:pt x="297954" y="3076834"/>
                  <a:pt x="303532" y="3071422"/>
                </a:cubicBezTo>
                <a:cubicBezTo>
                  <a:pt x="300260" y="3070716"/>
                  <a:pt x="294832" y="3068222"/>
                  <a:pt x="293644" y="3073257"/>
                </a:cubicBezTo>
                <a:cubicBezTo>
                  <a:pt x="290446" y="3068598"/>
                  <a:pt x="298179" y="3064976"/>
                  <a:pt x="300337" y="3066765"/>
                </a:cubicBezTo>
                <a:cubicBezTo>
                  <a:pt x="288588" y="3051000"/>
                  <a:pt x="319451" y="3040458"/>
                  <a:pt x="299003" y="3021494"/>
                </a:cubicBezTo>
                <a:cubicBezTo>
                  <a:pt x="308894" y="3019659"/>
                  <a:pt x="305996" y="2999188"/>
                  <a:pt x="304954" y="2996320"/>
                </a:cubicBezTo>
                <a:cubicBezTo>
                  <a:pt x="304137" y="2981590"/>
                  <a:pt x="310907" y="2971143"/>
                  <a:pt x="313362" y="2957120"/>
                </a:cubicBezTo>
                <a:cubicBezTo>
                  <a:pt x="314628" y="2948132"/>
                  <a:pt x="319313" y="2931945"/>
                  <a:pt x="305335" y="2918346"/>
                </a:cubicBezTo>
                <a:cubicBezTo>
                  <a:pt x="324075" y="2911805"/>
                  <a:pt x="313892" y="2871241"/>
                  <a:pt x="332708" y="2860748"/>
                </a:cubicBezTo>
                <a:cubicBezTo>
                  <a:pt x="332783" y="2856796"/>
                  <a:pt x="331742" y="2853924"/>
                  <a:pt x="325273" y="2848560"/>
                </a:cubicBezTo>
                <a:cubicBezTo>
                  <a:pt x="345354" y="2829077"/>
                  <a:pt x="339258" y="2803952"/>
                  <a:pt x="351827" y="2776234"/>
                </a:cubicBezTo>
                <a:cubicBezTo>
                  <a:pt x="356143" y="2779810"/>
                  <a:pt x="361570" y="2782303"/>
                  <a:pt x="365883" y="2785881"/>
                </a:cubicBezTo>
                <a:cubicBezTo>
                  <a:pt x="371464" y="2780468"/>
                  <a:pt x="363876" y="2776186"/>
                  <a:pt x="358523" y="2769740"/>
                </a:cubicBezTo>
                <a:cubicBezTo>
                  <a:pt x="366835" y="2764587"/>
                  <a:pt x="364730" y="2756444"/>
                  <a:pt x="366892" y="2750709"/>
                </a:cubicBezTo>
                <a:cubicBezTo>
                  <a:pt x="367613" y="2748796"/>
                  <a:pt x="368808" y="2747153"/>
                  <a:pt x="371019" y="2745975"/>
                </a:cubicBezTo>
                <a:cubicBezTo>
                  <a:pt x="374143" y="2754587"/>
                  <a:pt x="365291" y="2759295"/>
                  <a:pt x="382692" y="2765692"/>
                </a:cubicBezTo>
                <a:cubicBezTo>
                  <a:pt x="378231" y="2770021"/>
                  <a:pt x="374958" y="2769316"/>
                  <a:pt x="378082" y="2777927"/>
                </a:cubicBezTo>
                <a:cubicBezTo>
                  <a:pt x="392210" y="2783620"/>
                  <a:pt x="391170" y="2780750"/>
                  <a:pt x="403068" y="2788609"/>
                </a:cubicBezTo>
                <a:cubicBezTo>
                  <a:pt x="401878" y="2793643"/>
                  <a:pt x="406932" y="2815902"/>
                  <a:pt x="391686" y="2811291"/>
                </a:cubicBezTo>
                <a:cubicBezTo>
                  <a:pt x="395700" y="2830677"/>
                  <a:pt x="370190" y="2847667"/>
                  <a:pt x="381865" y="2867383"/>
                </a:cubicBezTo>
                <a:cubicBezTo>
                  <a:pt x="368775" y="2864560"/>
                  <a:pt x="378292" y="2882486"/>
                  <a:pt x="375912" y="2892559"/>
                </a:cubicBezTo>
                <a:cubicBezTo>
                  <a:pt x="372490" y="2899757"/>
                  <a:pt x="343783" y="2912088"/>
                  <a:pt x="371819" y="2935332"/>
                </a:cubicBezTo>
                <a:cubicBezTo>
                  <a:pt x="369512" y="2941450"/>
                  <a:pt x="367503" y="2931755"/>
                  <a:pt x="361999" y="2933214"/>
                </a:cubicBezTo>
                <a:cubicBezTo>
                  <a:pt x="356348" y="2942579"/>
                  <a:pt x="352852" y="2953731"/>
                  <a:pt x="363633" y="2962672"/>
                </a:cubicBezTo>
                <a:cubicBezTo>
                  <a:pt x="354860" y="2963425"/>
                  <a:pt x="342512" y="2979284"/>
                  <a:pt x="359765" y="2993589"/>
                </a:cubicBezTo>
                <a:cubicBezTo>
                  <a:pt x="340872" y="3008035"/>
                  <a:pt x="339827" y="3063374"/>
                  <a:pt x="365404" y="3100643"/>
                </a:cubicBezTo>
                <a:cubicBezTo>
                  <a:pt x="359975" y="3098148"/>
                  <a:pt x="357744" y="3100313"/>
                  <a:pt x="356552" y="3105348"/>
                </a:cubicBezTo>
                <a:cubicBezTo>
                  <a:pt x="361982" y="3107843"/>
                  <a:pt x="359975" y="3098148"/>
                  <a:pt x="367486" y="3106383"/>
                </a:cubicBezTo>
                <a:cubicBezTo>
                  <a:pt x="362575" y="3134429"/>
                  <a:pt x="375955" y="3179649"/>
                  <a:pt x="368888" y="3205908"/>
                </a:cubicBezTo>
                <a:cubicBezTo>
                  <a:pt x="360187" y="3202709"/>
                  <a:pt x="366805" y="3200167"/>
                  <a:pt x="359220" y="3195885"/>
                </a:cubicBezTo>
                <a:cubicBezTo>
                  <a:pt x="354682" y="3204166"/>
                  <a:pt x="355427" y="3222849"/>
                  <a:pt x="371710" y="3230329"/>
                </a:cubicBezTo>
                <a:cubicBezTo>
                  <a:pt x="374833" y="3238941"/>
                  <a:pt x="375798" y="3245764"/>
                  <a:pt x="371263" y="3254046"/>
                </a:cubicBezTo>
                <a:cubicBezTo>
                  <a:pt x="366874" y="3254423"/>
                  <a:pt x="368065" y="3249388"/>
                  <a:pt x="363751" y="3245812"/>
                </a:cubicBezTo>
                <a:cubicBezTo>
                  <a:pt x="355942" y="3253388"/>
                  <a:pt x="364644" y="3256588"/>
                  <a:pt x="363378" y="3265576"/>
                </a:cubicBezTo>
                <a:cubicBezTo>
                  <a:pt x="368807" y="3268070"/>
                  <a:pt x="364644" y="3256588"/>
                  <a:pt x="373269" y="3263741"/>
                </a:cubicBezTo>
                <a:cubicBezTo>
                  <a:pt x="370887" y="3273810"/>
                  <a:pt x="379514" y="3280963"/>
                  <a:pt x="374976" y="3289244"/>
                </a:cubicBezTo>
                <a:cubicBezTo>
                  <a:pt x="368507" y="3283880"/>
                  <a:pt x="366426" y="3278139"/>
                  <a:pt x="373046" y="3275599"/>
                </a:cubicBezTo>
                <a:cubicBezTo>
                  <a:pt x="369773" y="3274893"/>
                  <a:pt x="367543" y="3277056"/>
                  <a:pt x="363229" y="3273480"/>
                </a:cubicBezTo>
                <a:cubicBezTo>
                  <a:pt x="364120" y="3284257"/>
                  <a:pt x="365085" y="3291081"/>
                  <a:pt x="380256" y="3299644"/>
                </a:cubicBezTo>
                <a:cubicBezTo>
                  <a:pt x="379065" y="3304680"/>
                  <a:pt x="371556" y="3296446"/>
                  <a:pt x="368284" y="3295738"/>
                </a:cubicBezTo>
                <a:cubicBezTo>
                  <a:pt x="368652" y="3334185"/>
                  <a:pt x="398542" y="3375028"/>
                  <a:pt x="399876" y="3420296"/>
                </a:cubicBezTo>
                <a:cubicBezTo>
                  <a:pt x="395489" y="3420674"/>
                  <a:pt x="391100" y="3421049"/>
                  <a:pt x="387752" y="3424296"/>
                </a:cubicBezTo>
                <a:cubicBezTo>
                  <a:pt x="397420" y="3434321"/>
                  <a:pt x="393924" y="3445472"/>
                  <a:pt x="410208" y="3452954"/>
                </a:cubicBezTo>
                <a:cubicBezTo>
                  <a:pt x="409759" y="3476670"/>
                  <a:pt x="421360" y="3500341"/>
                  <a:pt x="432958" y="3524010"/>
                </a:cubicBezTo>
                <a:cubicBezTo>
                  <a:pt x="436673" y="3559209"/>
                  <a:pt x="448325" y="3594465"/>
                  <a:pt x="461895" y="3629805"/>
                </a:cubicBezTo>
                <a:lnTo>
                  <a:pt x="493065" y="3711761"/>
                </a:lnTo>
                <a:lnTo>
                  <a:pt x="496868" y="3712970"/>
                </a:lnTo>
                <a:cubicBezTo>
                  <a:pt x="502274" y="3712439"/>
                  <a:pt x="498668" y="3703342"/>
                  <a:pt x="499424" y="3699289"/>
                </a:cubicBezTo>
                <a:lnTo>
                  <a:pt x="514421" y="3725904"/>
                </a:lnTo>
                <a:lnTo>
                  <a:pt x="514572" y="3721166"/>
                </a:lnTo>
                <a:cubicBezTo>
                  <a:pt x="514318" y="3714019"/>
                  <a:pt x="513315" y="3706515"/>
                  <a:pt x="510734" y="3698264"/>
                </a:cubicBezTo>
                <a:cubicBezTo>
                  <a:pt x="513582" y="3697727"/>
                  <a:pt x="516725" y="3695615"/>
                  <a:pt x="519868" y="3693503"/>
                </a:cubicBezTo>
                <a:cubicBezTo>
                  <a:pt x="513777" y="3689333"/>
                  <a:pt x="515495" y="3687490"/>
                  <a:pt x="518565" y="3685771"/>
                </a:cubicBezTo>
                <a:lnTo>
                  <a:pt x="520956" y="3683314"/>
                </a:lnTo>
                <a:lnTo>
                  <a:pt x="511314" y="3658168"/>
                </a:lnTo>
                <a:lnTo>
                  <a:pt x="511266" y="3657268"/>
                </a:lnTo>
                <a:lnTo>
                  <a:pt x="500619" y="3652378"/>
                </a:lnTo>
                <a:cubicBezTo>
                  <a:pt x="515864" y="3656989"/>
                  <a:pt x="503223" y="3630448"/>
                  <a:pt x="498762" y="3634779"/>
                </a:cubicBezTo>
                <a:cubicBezTo>
                  <a:pt x="495269" y="3616827"/>
                  <a:pt x="489674" y="3594123"/>
                  <a:pt x="482845" y="3571648"/>
                </a:cubicBezTo>
                <a:lnTo>
                  <a:pt x="481734" y="3568708"/>
                </a:lnTo>
                <a:lnTo>
                  <a:pt x="475643" y="3555649"/>
                </a:lnTo>
                <a:lnTo>
                  <a:pt x="476025" y="3553601"/>
                </a:lnTo>
                <a:lnTo>
                  <a:pt x="459508" y="3509891"/>
                </a:lnTo>
                <a:cubicBezTo>
                  <a:pt x="457353" y="3508105"/>
                  <a:pt x="458543" y="3503069"/>
                  <a:pt x="460698" y="3504856"/>
                </a:cubicBezTo>
                <a:cubicBezTo>
                  <a:pt x="461890" y="3499821"/>
                  <a:pt x="456386" y="3501281"/>
                  <a:pt x="453189" y="3496622"/>
                </a:cubicBezTo>
                <a:cubicBezTo>
                  <a:pt x="456611" y="3489422"/>
                  <a:pt x="457950" y="3476481"/>
                  <a:pt x="447169" y="3467542"/>
                </a:cubicBezTo>
                <a:cubicBezTo>
                  <a:pt x="449774" y="3445612"/>
                  <a:pt x="434161" y="3402556"/>
                  <a:pt x="435650" y="3381710"/>
                </a:cubicBezTo>
                <a:cubicBezTo>
                  <a:pt x="432452" y="3377051"/>
                  <a:pt x="429256" y="3372392"/>
                  <a:pt x="428216" y="3369523"/>
                </a:cubicBezTo>
                <a:cubicBezTo>
                  <a:pt x="429405" y="3364486"/>
                  <a:pt x="431637" y="3362321"/>
                  <a:pt x="434985" y="3359075"/>
                </a:cubicBezTo>
                <a:cubicBezTo>
                  <a:pt x="430746" y="3351548"/>
                  <a:pt x="425466" y="3341146"/>
                  <a:pt x="431121" y="3331783"/>
                </a:cubicBezTo>
                <a:cubicBezTo>
                  <a:pt x="438706" y="3336064"/>
                  <a:pt x="439748" y="3338935"/>
                  <a:pt x="446365" y="3336396"/>
                </a:cubicBezTo>
                <a:cubicBezTo>
                  <a:pt x="443243" y="3327783"/>
                  <a:pt x="435508" y="3331407"/>
                  <a:pt x="429038" y="3326043"/>
                </a:cubicBezTo>
                <a:cubicBezTo>
                  <a:pt x="423758" y="3315643"/>
                  <a:pt x="436848" y="3318467"/>
                  <a:pt x="440196" y="3315220"/>
                </a:cubicBezTo>
                <a:cubicBezTo>
                  <a:pt x="420637" y="3307031"/>
                  <a:pt x="413276" y="3290891"/>
                  <a:pt x="430902" y="3285433"/>
                </a:cubicBezTo>
                <a:cubicBezTo>
                  <a:pt x="433209" y="3279315"/>
                  <a:pt x="420194" y="3272540"/>
                  <a:pt x="424656" y="3268210"/>
                </a:cubicBezTo>
                <a:cubicBezTo>
                  <a:pt x="422501" y="3266422"/>
                  <a:pt x="418187" y="3262846"/>
                  <a:pt x="415956" y="3265010"/>
                </a:cubicBezTo>
                <a:cubicBezTo>
                  <a:pt x="413874" y="3259268"/>
                  <a:pt x="420494" y="3256727"/>
                  <a:pt x="410752" y="3250658"/>
                </a:cubicBezTo>
                <a:cubicBezTo>
                  <a:pt x="414098" y="3247411"/>
                  <a:pt x="421984" y="3235881"/>
                  <a:pt x="410086" y="3228024"/>
                </a:cubicBezTo>
                <a:cubicBezTo>
                  <a:pt x="412316" y="3225858"/>
                  <a:pt x="418785" y="3231222"/>
                  <a:pt x="421018" y="3229058"/>
                </a:cubicBezTo>
                <a:cubicBezTo>
                  <a:pt x="413506" y="3220823"/>
                  <a:pt x="419086" y="3215412"/>
                  <a:pt x="407187" y="3207555"/>
                </a:cubicBezTo>
                <a:cubicBezTo>
                  <a:pt x="410535" y="3204307"/>
                  <a:pt x="417228" y="3197812"/>
                  <a:pt x="410683" y="3196400"/>
                </a:cubicBezTo>
                <a:cubicBezTo>
                  <a:pt x="411131" y="3172685"/>
                  <a:pt x="398568" y="3142192"/>
                  <a:pt x="409872" y="3123462"/>
                </a:cubicBezTo>
                <a:cubicBezTo>
                  <a:pt x="409948" y="3119511"/>
                  <a:pt x="410023" y="3115557"/>
                  <a:pt x="403553" y="3110193"/>
                </a:cubicBezTo>
                <a:cubicBezTo>
                  <a:pt x="416049" y="3100982"/>
                  <a:pt x="406080" y="3074275"/>
                  <a:pt x="408757" y="3054944"/>
                </a:cubicBezTo>
                <a:lnTo>
                  <a:pt x="415943" y="3040952"/>
                </a:lnTo>
                <a:lnTo>
                  <a:pt x="415839" y="3039369"/>
                </a:lnTo>
                <a:lnTo>
                  <a:pt x="415484" y="3036596"/>
                </a:lnTo>
                <a:lnTo>
                  <a:pt x="413230" y="3032903"/>
                </a:lnTo>
                <a:cubicBezTo>
                  <a:pt x="411352" y="3030844"/>
                  <a:pt x="409475" y="3028785"/>
                  <a:pt x="409511" y="3026808"/>
                </a:cubicBezTo>
                <a:lnTo>
                  <a:pt x="413998" y="3025000"/>
                </a:lnTo>
                <a:lnTo>
                  <a:pt x="409464" y="2989627"/>
                </a:lnTo>
                <a:cubicBezTo>
                  <a:pt x="414382" y="2992474"/>
                  <a:pt x="415397" y="2997983"/>
                  <a:pt x="417435" y="3003484"/>
                </a:cubicBezTo>
                <a:lnTo>
                  <a:pt x="418510" y="3004537"/>
                </a:lnTo>
                <a:lnTo>
                  <a:pt x="417765" y="2996673"/>
                </a:lnTo>
                <a:cubicBezTo>
                  <a:pt x="418950" y="2994613"/>
                  <a:pt x="421915" y="2993433"/>
                  <a:pt x="427660" y="2993681"/>
                </a:cubicBezTo>
                <a:cubicBezTo>
                  <a:pt x="427812" y="2985777"/>
                  <a:pt x="417028" y="2976835"/>
                  <a:pt x="416063" y="2970011"/>
                </a:cubicBezTo>
                <a:cubicBezTo>
                  <a:pt x="420450" y="2969635"/>
                  <a:pt x="423723" y="2970342"/>
                  <a:pt x="425954" y="2968176"/>
                </a:cubicBezTo>
                <a:cubicBezTo>
                  <a:pt x="418443" y="2959940"/>
                  <a:pt x="422090" y="2940884"/>
                  <a:pt x="436293" y="2942626"/>
                </a:cubicBezTo>
                <a:cubicBezTo>
                  <a:pt x="427741" y="2931520"/>
                  <a:pt x="430124" y="2921449"/>
                  <a:pt x="429233" y="2910672"/>
                </a:cubicBezTo>
                <a:cubicBezTo>
                  <a:pt x="443624" y="2902532"/>
                  <a:pt x="448350" y="2884369"/>
                  <a:pt x="452950" y="2865351"/>
                </a:cubicBezTo>
                <a:lnTo>
                  <a:pt x="456314" y="2853591"/>
                </a:lnTo>
                <a:lnTo>
                  <a:pt x="449155" y="2847654"/>
                </a:lnTo>
                <a:cubicBezTo>
                  <a:pt x="452726" y="2857503"/>
                  <a:pt x="451536" y="2854220"/>
                  <a:pt x="445155" y="2860411"/>
                </a:cubicBezTo>
                <a:cubicBezTo>
                  <a:pt x="435291" y="2852229"/>
                  <a:pt x="445412" y="2846845"/>
                  <a:pt x="444307" y="2839043"/>
                </a:cubicBezTo>
                <a:cubicBezTo>
                  <a:pt x="451708" y="2845179"/>
                  <a:pt x="455450" y="2845985"/>
                  <a:pt x="456727" y="2844748"/>
                </a:cubicBezTo>
                <a:cubicBezTo>
                  <a:pt x="459365" y="2837751"/>
                  <a:pt x="451963" y="2831613"/>
                  <a:pt x="458343" y="2825424"/>
                </a:cubicBezTo>
                <a:cubicBezTo>
                  <a:pt x="454601" y="2824617"/>
                  <a:pt x="448393" y="2821764"/>
                  <a:pt x="447031" y="2827523"/>
                </a:cubicBezTo>
                <a:cubicBezTo>
                  <a:pt x="443375" y="2822195"/>
                  <a:pt x="452221" y="2818050"/>
                  <a:pt x="454687" y="2820096"/>
                </a:cubicBezTo>
                <a:cubicBezTo>
                  <a:pt x="441250" y="2802066"/>
                  <a:pt x="476553" y="2790007"/>
                  <a:pt x="453162" y="2768317"/>
                </a:cubicBezTo>
                <a:cubicBezTo>
                  <a:pt x="464476" y="2766217"/>
                  <a:pt x="461161" y="2742804"/>
                  <a:pt x="459970" y="2739522"/>
                </a:cubicBezTo>
                <a:cubicBezTo>
                  <a:pt x="459037" y="2722674"/>
                  <a:pt x="466778" y="2710725"/>
                  <a:pt x="469587" y="2694685"/>
                </a:cubicBezTo>
                <a:cubicBezTo>
                  <a:pt x="471035" y="2684405"/>
                  <a:pt x="476396" y="2665889"/>
                  <a:pt x="460406" y="2650335"/>
                </a:cubicBezTo>
                <a:cubicBezTo>
                  <a:pt x="481841" y="2642852"/>
                  <a:pt x="470193" y="2596455"/>
                  <a:pt x="491714" y="2584452"/>
                </a:cubicBezTo>
                <a:cubicBezTo>
                  <a:pt x="491801" y="2579931"/>
                  <a:pt x="490610" y="2576648"/>
                  <a:pt x="483211" y="2570513"/>
                </a:cubicBezTo>
                <a:lnTo>
                  <a:pt x="486195" y="2566219"/>
                </a:lnTo>
                <a:lnTo>
                  <a:pt x="485207" y="2564894"/>
                </a:lnTo>
                <a:cubicBezTo>
                  <a:pt x="485274" y="2562897"/>
                  <a:pt x="486702" y="2561513"/>
                  <a:pt x="488346" y="2561852"/>
                </a:cubicBezTo>
                <a:lnTo>
                  <a:pt x="488539" y="2562846"/>
                </a:lnTo>
                <a:lnTo>
                  <a:pt x="495624" y="2552644"/>
                </a:lnTo>
                <a:cubicBezTo>
                  <a:pt x="504028" y="2533672"/>
                  <a:pt x="502802" y="2511561"/>
                  <a:pt x="513587" y="2487783"/>
                </a:cubicBezTo>
                <a:cubicBezTo>
                  <a:pt x="518520" y="2491873"/>
                  <a:pt x="524729" y="2494727"/>
                  <a:pt x="529663" y="2498817"/>
                </a:cubicBezTo>
                <a:cubicBezTo>
                  <a:pt x="536043" y="2492628"/>
                  <a:pt x="527367" y="2487730"/>
                  <a:pt x="521245" y="2480355"/>
                </a:cubicBezTo>
                <a:cubicBezTo>
                  <a:pt x="530751" y="2474462"/>
                  <a:pt x="528342" y="2465147"/>
                  <a:pt x="530815" y="2458587"/>
                </a:cubicBezTo>
                <a:cubicBezTo>
                  <a:pt x="531640" y="2456399"/>
                  <a:pt x="533007" y="2454520"/>
                  <a:pt x="535537" y="2453175"/>
                </a:cubicBezTo>
                <a:cubicBezTo>
                  <a:pt x="539108" y="2463023"/>
                  <a:pt x="528986" y="2468407"/>
                  <a:pt x="548889" y="2475726"/>
                </a:cubicBezTo>
                <a:cubicBezTo>
                  <a:pt x="543786" y="2480677"/>
                  <a:pt x="540042" y="2479871"/>
                  <a:pt x="543614" y="2489721"/>
                </a:cubicBezTo>
                <a:cubicBezTo>
                  <a:pt x="559775" y="2496232"/>
                  <a:pt x="558584" y="2492950"/>
                  <a:pt x="572194" y="2501937"/>
                </a:cubicBezTo>
                <a:cubicBezTo>
                  <a:pt x="570832" y="2507698"/>
                  <a:pt x="576613" y="2533156"/>
                  <a:pt x="559174" y="2527882"/>
                </a:cubicBezTo>
                <a:cubicBezTo>
                  <a:pt x="563768" y="2550058"/>
                  <a:pt x="534588" y="2569487"/>
                  <a:pt x="547942" y="2592040"/>
                </a:cubicBezTo>
                <a:cubicBezTo>
                  <a:pt x="532971" y="2588811"/>
                  <a:pt x="543857" y="2609318"/>
                  <a:pt x="541134" y="2620837"/>
                </a:cubicBezTo>
                <a:cubicBezTo>
                  <a:pt x="538197" y="2627013"/>
                  <a:pt x="518993" y="2636490"/>
                  <a:pt x="523104" y="2652060"/>
                </a:cubicBezTo>
                <a:lnTo>
                  <a:pt x="534325" y="2666946"/>
                </a:lnTo>
                <a:lnTo>
                  <a:pt x="534341" y="2666867"/>
                </a:lnTo>
                <a:lnTo>
                  <a:pt x="534966" y="2667795"/>
                </a:lnTo>
                <a:lnTo>
                  <a:pt x="536450" y="2669764"/>
                </a:lnTo>
                <a:lnTo>
                  <a:pt x="536308" y="2669789"/>
                </a:lnTo>
                <a:lnTo>
                  <a:pt x="541696" y="2677785"/>
                </a:lnTo>
                <a:cubicBezTo>
                  <a:pt x="537158" y="2676932"/>
                  <a:pt x="534504" y="2674367"/>
                  <a:pt x="533394" y="2671933"/>
                </a:cubicBezTo>
                <a:lnTo>
                  <a:pt x="533705" y="2670273"/>
                </a:lnTo>
                <a:lnTo>
                  <a:pt x="532207" y="2670550"/>
                </a:lnTo>
                <a:cubicBezTo>
                  <a:pt x="530516" y="2668861"/>
                  <a:pt x="528369" y="2666505"/>
                  <a:pt x="525222" y="2667339"/>
                </a:cubicBezTo>
                <a:lnTo>
                  <a:pt x="520471" y="2680571"/>
                </a:lnTo>
                <a:lnTo>
                  <a:pt x="526905" y="2695660"/>
                </a:lnTo>
                <a:cubicBezTo>
                  <a:pt x="530939" y="2713359"/>
                  <a:pt x="526847" y="2732137"/>
                  <a:pt x="529183" y="2744768"/>
                </a:cubicBezTo>
                <a:cubicBezTo>
                  <a:pt x="532789" y="2750614"/>
                  <a:pt x="543704" y="2755048"/>
                  <a:pt x="544540" y="2759221"/>
                </a:cubicBezTo>
                <a:lnTo>
                  <a:pt x="543452" y="2760638"/>
                </a:lnTo>
                <a:lnTo>
                  <a:pt x="542807" y="2760132"/>
                </a:lnTo>
                <a:lnTo>
                  <a:pt x="538479" y="2761359"/>
                </a:lnTo>
                <a:lnTo>
                  <a:pt x="537901" y="2760964"/>
                </a:lnTo>
                <a:cubicBezTo>
                  <a:pt x="537987" y="2760512"/>
                  <a:pt x="538799" y="2760355"/>
                  <a:pt x="538799" y="2760355"/>
                </a:cubicBezTo>
                <a:cubicBezTo>
                  <a:pt x="537240" y="2751934"/>
                  <a:pt x="520995" y="2755068"/>
                  <a:pt x="517746" y="2755695"/>
                </a:cubicBezTo>
                <a:cubicBezTo>
                  <a:pt x="526714" y="2749605"/>
                  <a:pt x="525357" y="2735913"/>
                  <a:pt x="522671" y="2720950"/>
                </a:cubicBezTo>
                <a:lnTo>
                  <a:pt x="519820" y="2704423"/>
                </a:lnTo>
                <a:lnTo>
                  <a:pt x="519389" y="2704623"/>
                </a:lnTo>
                <a:cubicBezTo>
                  <a:pt x="512106" y="2710854"/>
                  <a:pt x="507864" y="2724125"/>
                  <a:pt x="522663" y="2736398"/>
                </a:cubicBezTo>
                <a:lnTo>
                  <a:pt x="513269" y="2751853"/>
                </a:lnTo>
                <a:lnTo>
                  <a:pt x="514270" y="2754589"/>
                </a:lnTo>
                <a:lnTo>
                  <a:pt x="512499" y="2753121"/>
                </a:lnTo>
                <a:lnTo>
                  <a:pt x="510441" y="2756507"/>
                </a:lnTo>
                <a:lnTo>
                  <a:pt x="510348" y="2757308"/>
                </a:lnTo>
                <a:lnTo>
                  <a:pt x="515248" y="2761370"/>
                </a:lnTo>
                <a:cubicBezTo>
                  <a:pt x="515216" y="2763333"/>
                  <a:pt x="514923" y="2764585"/>
                  <a:pt x="514362" y="2765611"/>
                </a:cubicBezTo>
                <a:cubicBezTo>
                  <a:pt x="513802" y="2766640"/>
                  <a:pt x="512972" y="2767445"/>
                  <a:pt x="511868" y="2768518"/>
                </a:cubicBezTo>
                <a:lnTo>
                  <a:pt x="509727" y="2762661"/>
                </a:lnTo>
                <a:lnTo>
                  <a:pt x="506812" y="2787834"/>
                </a:lnTo>
                <a:cubicBezTo>
                  <a:pt x="507141" y="2799443"/>
                  <a:pt x="509059" y="2811868"/>
                  <a:pt x="512724" y="2824056"/>
                </a:cubicBezTo>
                <a:lnTo>
                  <a:pt x="513322" y="2825322"/>
                </a:lnTo>
                <a:lnTo>
                  <a:pt x="522266" y="2819445"/>
                </a:lnTo>
                <a:cubicBezTo>
                  <a:pt x="525456" y="2817322"/>
                  <a:pt x="529044" y="2815781"/>
                  <a:pt x="533952" y="2816838"/>
                </a:cubicBezTo>
                <a:lnTo>
                  <a:pt x="527444" y="2835274"/>
                </a:lnTo>
                <a:lnTo>
                  <a:pt x="530269" y="2840183"/>
                </a:lnTo>
                <a:cubicBezTo>
                  <a:pt x="532602" y="2846476"/>
                  <a:pt x="536102" y="2852758"/>
                  <a:pt x="546411" y="2855975"/>
                </a:cubicBezTo>
                <a:cubicBezTo>
                  <a:pt x="545397" y="2861394"/>
                  <a:pt x="547619" y="2866183"/>
                  <a:pt x="546945" y="2869796"/>
                </a:cubicBezTo>
                <a:cubicBezTo>
                  <a:pt x="540476" y="2871055"/>
                  <a:pt x="541826" y="2863829"/>
                  <a:pt x="539265" y="2860846"/>
                </a:cubicBezTo>
                <a:cubicBezTo>
                  <a:pt x="529899" y="2860926"/>
                  <a:pt x="542024" y="2879459"/>
                  <a:pt x="535217" y="2882524"/>
                </a:cubicBezTo>
                <a:lnTo>
                  <a:pt x="545330" y="2885532"/>
                </a:lnTo>
                <a:lnTo>
                  <a:pt x="544242" y="2879791"/>
                </a:lnTo>
                <a:cubicBezTo>
                  <a:pt x="544365" y="2877792"/>
                  <a:pt x="545157" y="2875813"/>
                  <a:pt x="547109" y="2873919"/>
                </a:cubicBezTo>
                <a:cubicBezTo>
                  <a:pt x="549191" y="2879661"/>
                  <a:pt x="553542" y="2881260"/>
                  <a:pt x="557482" y="2882772"/>
                </a:cubicBezTo>
                <a:lnTo>
                  <a:pt x="560123" y="2885547"/>
                </a:lnTo>
                <a:lnTo>
                  <a:pt x="560023" y="2884967"/>
                </a:lnTo>
                <a:lnTo>
                  <a:pt x="557175" y="2863873"/>
                </a:lnTo>
                <a:lnTo>
                  <a:pt x="554431" y="2863928"/>
                </a:lnTo>
                <a:cubicBezTo>
                  <a:pt x="552288" y="2863147"/>
                  <a:pt x="550169" y="2861389"/>
                  <a:pt x="547539" y="2858215"/>
                </a:cubicBezTo>
                <a:cubicBezTo>
                  <a:pt x="547032" y="2856799"/>
                  <a:pt x="547331" y="2855555"/>
                  <a:pt x="548033" y="2854396"/>
                </a:cubicBezTo>
                <a:cubicBezTo>
                  <a:pt x="548736" y="2853237"/>
                  <a:pt x="549843" y="2852164"/>
                  <a:pt x="550948" y="2851092"/>
                </a:cubicBezTo>
                <a:lnTo>
                  <a:pt x="555614" y="2852302"/>
                </a:lnTo>
                <a:lnTo>
                  <a:pt x="554731" y="2845764"/>
                </a:lnTo>
                <a:lnTo>
                  <a:pt x="555442" y="2846796"/>
                </a:lnTo>
                <a:lnTo>
                  <a:pt x="560649" y="2846451"/>
                </a:lnTo>
                <a:lnTo>
                  <a:pt x="562176" y="2847069"/>
                </a:lnTo>
                <a:lnTo>
                  <a:pt x="561314" y="2838304"/>
                </a:lnTo>
                <a:lnTo>
                  <a:pt x="557776" y="2836434"/>
                </a:lnTo>
                <a:lnTo>
                  <a:pt x="561094" y="2836063"/>
                </a:lnTo>
                <a:lnTo>
                  <a:pt x="558419" y="2808846"/>
                </a:lnTo>
                <a:lnTo>
                  <a:pt x="552528" y="2806033"/>
                </a:lnTo>
                <a:lnTo>
                  <a:pt x="561108" y="2794715"/>
                </a:lnTo>
                <a:lnTo>
                  <a:pt x="555960" y="2795202"/>
                </a:lnTo>
                <a:cubicBezTo>
                  <a:pt x="560561" y="2787337"/>
                  <a:pt x="555077" y="2783165"/>
                  <a:pt x="553856" y="2772934"/>
                </a:cubicBezTo>
                <a:cubicBezTo>
                  <a:pt x="558350" y="2774030"/>
                  <a:pt x="562273" y="2778178"/>
                  <a:pt x="564482" y="2782657"/>
                </a:cubicBezTo>
                <a:lnTo>
                  <a:pt x="564782" y="2792823"/>
                </a:lnTo>
                <a:lnTo>
                  <a:pt x="568953" y="2797831"/>
                </a:lnTo>
                <a:cubicBezTo>
                  <a:pt x="569940" y="2804601"/>
                  <a:pt x="564541" y="2802109"/>
                  <a:pt x="564484" y="2806029"/>
                </a:cubicBezTo>
                <a:cubicBezTo>
                  <a:pt x="570930" y="2811374"/>
                  <a:pt x="571044" y="2803533"/>
                  <a:pt x="573248" y="2801393"/>
                </a:cubicBezTo>
                <a:cubicBezTo>
                  <a:pt x="577545" y="2804956"/>
                  <a:pt x="570872" y="2815294"/>
                  <a:pt x="577433" y="2812798"/>
                </a:cubicBezTo>
                <a:cubicBezTo>
                  <a:pt x="577389" y="2815738"/>
                  <a:pt x="571210" y="2820284"/>
                  <a:pt x="575397" y="2826732"/>
                </a:cubicBezTo>
                <a:lnTo>
                  <a:pt x="578966" y="2829800"/>
                </a:lnTo>
                <a:lnTo>
                  <a:pt x="578701" y="2806578"/>
                </a:lnTo>
                <a:lnTo>
                  <a:pt x="584389" y="2795503"/>
                </a:lnTo>
                <a:lnTo>
                  <a:pt x="583868" y="2795176"/>
                </a:lnTo>
                <a:cubicBezTo>
                  <a:pt x="579955" y="2792690"/>
                  <a:pt x="576709" y="2791007"/>
                  <a:pt x="579326" y="2796201"/>
                </a:cubicBezTo>
                <a:cubicBezTo>
                  <a:pt x="577949" y="2796570"/>
                  <a:pt x="577340" y="2796192"/>
                  <a:pt x="577103" y="2795396"/>
                </a:cubicBezTo>
                <a:cubicBezTo>
                  <a:pt x="576388" y="2793009"/>
                  <a:pt x="578996" y="2786855"/>
                  <a:pt x="574094" y="2785812"/>
                </a:cubicBezTo>
                <a:lnTo>
                  <a:pt x="580512" y="2775948"/>
                </a:lnTo>
                <a:lnTo>
                  <a:pt x="579566" y="2774396"/>
                </a:lnTo>
                <a:lnTo>
                  <a:pt x="582216" y="2773328"/>
                </a:lnTo>
                <a:lnTo>
                  <a:pt x="587725" y="2764858"/>
                </a:lnTo>
                <a:cubicBezTo>
                  <a:pt x="592068" y="2766442"/>
                  <a:pt x="593959" y="2767507"/>
                  <a:pt x="595162" y="2768755"/>
                </a:cubicBezTo>
                <a:lnTo>
                  <a:pt x="596694" y="2771077"/>
                </a:lnTo>
                <a:lnTo>
                  <a:pt x="600917" y="2771434"/>
                </a:lnTo>
                <a:cubicBezTo>
                  <a:pt x="598620" y="2760348"/>
                  <a:pt x="574041" y="2735372"/>
                  <a:pt x="600325" y="2736504"/>
                </a:cubicBezTo>
                <a:cubicBezTo>
                  <a:pt x="600495" y="2727461"/>
                  <a:pt x="588162" y="2717235"/>
                  <a:pt x="587058" y="2709431"/>
                </a:cubicBezTo>
                <a:lnTo>
                  <a:pt x="591913" y="2708530"/>
                </a:lnTo>
                <a:lnTo>
                  <a:pt x="589374" y="2707940"/>
                </a:lnTo>
                <a:cubicBezTo>
                  <a:pt x="588007" y="2706316"/>
                  <a:pt x="587663" y="2705421"/>
                  <a:pt x="587933" y="2704912"/>
                </a:cubicBezTo>
                <a:cubicBezTo>
                  <a:pt x="588744" y="2703385"/>
                  <a:pt x="595091" y="2705348"/>
                  <a:pt x="595896" y="2701617"/>
                </a:cubicBezTo>
                <a:lnTo>
                  <a:pt x="595918" y="2707787"/>
                </a:lnTo>
                <a:lnTo>
                  <a:pt x="598372" y="2707332"/>
                </a:lnTo>
                <a:cubicBezTo>
                  <a:pt x="594076" y="2702621"/>
                  <a:pt x="592972" y="2694817"/>
                  <a:pt x="594970" y="2688438"/>
                </a:cubicBezTo>
                <a:lnTo>
                  <a:pt x="607902" y="2679663"/>
                </a:lnTo>
                <a:lnTo>
                  <a:pt x="608348" y="2677093"/>
                </a:lnTo>
                <a:lnTo>
                  <a:pt x="609601" y="2676606"/>
                </a:lnTo>
                <a:lnTo>
                  <a:pt x="602874" y="2659689"/>
                </a:lnTo>
                <a:cubicBezTo>
                  <a:pt x="602206" y="2653681"/>
                  <a:pt x="602631" y="2647721"/>
                  <a:pt x="602121" y="2641558"/>
                </a:cubicBezTo>
                <a:cubicBezTo>
                  <a:pt x="635042" y="2622933"/>
                  <a:pt x="623736" y="2558453"/>
                  <a:pt x="655553" y="2532025"/>
                </a:cubicBezTo>
                <a:lnTo>
                  <a:pt x="657128" y="2529082"/>
                </a:lnTo>
                <a:lnTo>
                  <a:pt x="664939" y="2557315"/>
                </a:lnTo>
                <a:cubicBezTo>
                  <a:pt x="665798" y="2569796"/>
                  <a:pt x="664012" y="2581516"/>
                  <a:pt x="659459" y="2590370"/>
                </a:cubicBezTo>
                <a:cubicBezTo>
                  <a:pt x="660564" y="2598176"/>
                  <a:pt x="675449" y="2605923"/>
                  <a:pt x="680468" y="2605494"/>
                </a:cubicBezTo>
                <a:cubicBezTo>
                  <a:pt x="687192" y="2581220"/>
                  <a:pt x="716284" y="2566309"/>
                  <a:pt x="697913" y="2544187"/>
                </a:cubicBezTo>
                <a:cubicBezTo>
                  <a:pt x="701698" y="2542734"/>
                  <a:pt x="704888" y="2539639"/>
                  <a:pt x="708536" y="2537210"/>
                </a:cubicBezTo>
                <a:lnTo>
                  <a:pt x="712538" y="2536318"/>
                </a:lnTo>
                <a:lnTo>
                  <a:pt x="711983" y="2519000"/>
                </a:lnTo>
                <a:lnTo>
                  <a:pt x="708373" y="2516864"/>
                </a:lnTo>
                <a:lnTo>
                  <a:pt x="708339" y="2517350"/>
                </a:lnTo>
                <a:cubicBezTo>
                  <a:pt x="706840" y="2518804"/>
                  <a:pt x="704562" y="2519910"/>
                  <a:pt x="703231" y="2521201"/>
                </a:cubicBezTo>
                <a:cubicBezTo>
                  <a:pt x="698879" y="2518790"/>
                  <a:pt x="699928" y="2516666"/>
                  <a:pt x="701287" y="2514797"/>
                </a:cubicBezTo>
                <a:lnTo>
                  <a:pt x="701998" y="2513653"/>
                </a:lnTo>
                <a:lnTo>
                  <a:pt x="698971" y="2512223"/>
                </a:lnTo>
                <a:cubicBezTo>
                  <a:pt x="704474" y="2510764"/>
                  <a:pt x="700309" y="2499283"/>
                  <a:pt x="711167" y="2504270"/>
                </a:cubicBezTo>
                <a:cubicBezTo>
                  <a:pt x="704846" y="2491000"/>
                  <a:pt x="717269" y="2471190"/>
                  <a:pt x="706485" y="2462249"/>
                </a:cubicBezTo>
                <a:cubicBezTo>
                  <a:pt x="701133" y="2455801"/>
                  <a:pt x="711989" y="2460789"/>
                  <a:pt x="709907" y="2455048"/>
                </a:cubicBezTo>
                <a:cubicBezTo>
                  <a:pt x="709982" y="2451093"/>
                  <a:pt x="703363" y="2453636"/>
                  <a:pt x="701283" y="2447896"/>
                </a:cubicBezTo>
                <a:cubicBezTo>
                  <a:pt x="702843" y="2452201"/>
                  <a:pt x="703363" y="2453636"/>
                  <a:pt x="702797" y="2454671"/>
                </a:cubicBezTo>
                <a:lnTo>
                  <a:pt x="697898" y="2458950"/>
                </a:lnTo>
                <a:lnTo>
                  <a:pt x="699386" y="2463026"/>
                </a:lnTo>
                <a:cubicBezTo>
                  <a:pt x="698122" y="2464254"/>
                  <a:pt x="698196" y="2459760"/>
                  <a:pt x="694474" y="2458952"/>
                </a:cubicBezTo>
                <a:cubicBezTo>
                  <a:pt x="688147" y="2465087"/>
                  <a:pt x="696857" y="2465481"/>
                  <a:pt x="700507" y="2470784"/>
                </a:cubicBezTo>
                <a:cubicBezTo>
                  <a:pt x="700470" y="2473029"/>
                  <a:pt x="700138" y="2474460"/>
                  <a:pt x="699495" y="2475635"/>
                </a:cubicBezTo>
                <a:cubicBezTo>
                  <a:pt x="698855" y="2476810"/>
                  <a:pt x="697904" y="2477730"/>
                  <a:pt x="696640" y="2478958"/>
                </a:cubicBezTo>
                <a:cubicBezTo>
                  <a:pt x="691724" y="2474883"/>
                  <a:pt x="692989" y="2473656"/>
                  <a:pt x="693063" y="2469163"/>
                </a:cubicBezTo>
                <a:cubicBezTo>
                  <a:pt x="685690" y="2463050"/>
                  <a:pt x="688000" y="2474072"/>
                  <a:pt x="680630" y="2467958"/>
                </a:cubicBezTo>
                <a:cubicBezTo>
                  <a:pt x="683195" y="2463258"/>
                  <a:pt x="684496" y="2459785"/>
                  <a:pt x="686106" y="2456566"/>
                </a:cubicBezTo>
                <a:cubicBezTo>
                  <a:pt x="687714" y="2453347"/>
                  <a:pt x="689631" y="2450384"/>
                  <a:pt x="693425" y="2446702"/>
                </a:cubicBezTo>
                <a:lnTo>
                  <a:pt x="694531" y="2449728"/>
                </a:lnTo>
                <a:lnTo>
                  <a:pt x="694543" y="2449585"/>
                </a:lnTo>
                <a:cubicBezTo>
                  <a:pt x="695557" y="2446661"/>
                  <a:pt x="697528" y="2443778"/>
                  <a:pt x="697043" y="2440367"/>
                </a:cubicBezTo>
                <a:cubicBezTo>
                  <a:pt x="703513" y="2445733"/>
                  <a:pt x="706785" y="2446437"/>
                  <a:pt x="707901" y="2445356"/>
                </a:cubicBezTo>
                <a:cubicBezTo>
                  <a:pt x="710210" y="2439238"/>
                  <a:pt x="703737" y="2433873"/>
                  <a:pt x="709316" y="2428462"/>
                </a:cubicBezTo>
                <a:cubicBezTo>
                  <a:pt x="706044" y="2427755"/>
                  <a:pt x="700616" y="2425261"/>
                  <a:pt x="699425" y="2430296"/>
                </a:cubicBezTo>
                <a:cubicBezTo>
                  <a:pt x="696228" y="2425640"/>
                  <a:pt x="703961" y="2422014"/>
                  <a:pt x="706118" y="2423804"/>
                </a:cubicBezTo>
                <a:cubicBezTo>
                  <a:pt x="694370" y="2408041"/>
                  <a:pt x="725233" y="2397498"/>
                  <a:pt x="704786" y="2378534"/>
                </a:cubicBezTo>
                <a:cubicBezTo>
                  <a:pt x="714677" y="2376700"/>
                  <a:pt x="711777" y="2356229"/>
                  <a:pt x="710737" y="2353359"/>
                </a:cubicBezTo>
                <a:cubicBezTo>
                  <a:pt x="709920" y="2338630"/>
                  <a:pt x="716690" y="2328183"/>
                  <a:pt x="719145" y="2314161"/>
                </a:cubicBezTo>
                <a:cubicBezTo>
                  <a:pt x="720410" y="2305173"/>
                  <a:pt x="725096" y="2288984"/>
                  <a:pt x="711117" y="2275387"/>
                </a:cubicBezTo>
                <a:cubicBezTo>
                  <a:pt x="729858" y="2268845"/>
                  <a:pt x="719675" y="2228283"/>
                  <a:pt x="738491" y="2217787"/>
                </a:cubicBezTo>
                <a:cubicBezTo>
                  <a:pt x="738566" y="2213836"/>
                  <a:pt x="737524" y="2210964"/>
                  <a:pt x="731056" y="2205601"/>
                </a:cubicBezTo>
                <a:cubicBezTo>
                  <a:pt x="751136" y="2186118"/>
                  <a:pt x="745040" y="2160990"/>
                  <a:pt x="757611" y="2133273"/>
                </a:cubicBezTo>
                <a:cubicBezTo>
                  <a:pt x="761926" y="2136849"/>
                  <a:pt x="767353" y="2139344"/>
                  <a:pt x="771667" y="2142920"/>
                </a:cubicBezTo>
                <a:cubicBezTo>
                  <a:pt x="777246" y="2137509"/>
                  <a:pt x="769660" y="2133226"/>
                  <a:pt x="764307" y="2126780"/>
                </a:cubicBezTo>
                <a:cubicBezTo>
                  <a:pt x="772617" y="2121627"/>
                  <a:pt x="770513" y="2113484"/>
                  <a:pt x="772674" y="2107747"/>
                </a:cubicBezTo>
                <a:cubicBezTo>
                  <a:pt x="773397" y="2105835"/>
                  <a:pt x="774591" y="2104192"/>
                  <a:pt x="776803" y="2103016"/>
                </a:cubicBezTo>
                <a:cubicBezTo>
                  <a:pt x="779925" y="2111627"/>
                  <a:pt x="771074" y="2116334"/>
                  <a:pt x="788475" y="2122732"/>
                </a:cubicBezTo>
                <a:cubicBezTo>
                  <a:pt x="784015" y="2127061"/>
                  <a:pt x="780740" y="2126356"/>
                  <a:pt x="783864" y="2134967"/>
                </a:cubicBezTo>
                <a:cubicBezTo>
                  <a:pt x="797992" y="2140661"/>
                  <a:pt x="796953" y="2137789"/>
                  <a:pt x="808852" y="2145650"/>
                </a:cubicBezTo>
                <a:cubicBezTo>
                  <a:pt x="807662" y="2150683"/>
                  <a:pt x="812716" y="2172941"/>
                  <a:pt x="797470" y="2168330"/>
                </a:cubicBezTo>
                <a:cubicBezTo>
                  <a:pt x="801484" y="2187717"/>
                  <a:pt x="775973" y="2204707"/>
                  <a:pt x="787648" y="2224421"/>
                </a:cubicBezTo>
                <a:cubicBezTo>
                  <a:pt x="774559" y="2221599"/>
                  <a:pt x="784074" y="2239528"/>
                  <a:pt x="781695" y="2249598"/>
                </a:cubicBezTo>
                <a:cubicBezTo>
                  <a:pt x="778273" y="2256797"/>
                  <a:pt x="749566" y="2269126"/>
                  <a:pt x="777602" y="2292372"/>
                </a:cubicBezTo>
                <a:cubicBezTo>
                  <a:pt x="775295" y="2298489"/>
                  <a:pt x="773287" y="2288795"/>
                  <a:pt x="767783" y="2290254"/>
                </a:cubicBezTo>
                <a:cubicBezTo>
                  <a:pt x="762132" y="2299620"/>
                  <a:pt x="758635" y="2310771"/>
                  <a:pt x="769416" y="2319712"/>
                </a:cubicBezTo>
                <a:cubicBezTo>
                  <a:pt x="760641" y="2320465"/>
                  <a:pt x="748294" y="2336322"/>
                  <a:pt x="765547" y="2350629"/>
                </a:cubicBezTo>
                <a:cubicBezTo>
                  <a:pt x="751378" y="2361464"/>
                  <a:pt x="747248" y="2395300"/>
                  <a:pt x="756859" y="2427263"/>
                </a:cubicBezTo>
                <a:lnTo>
                  <a:pt x="763825" y="2442052"/>
                </a:lnTo>
                <a:lnTo>
                  <a:pt x="766066" y="2437331"/>
                </a:lnTo>
                <a:cubicBezTo>
                  <a:pt x="768567" y="2439404"/>
                  <a:pt x="765982" y="2441912"/>
                  <a:pt x="767192" y="2445241"/>
                </a:cubicBezTo>
                <a:lnTo>
                  <a:pt x="766168" y="2447025"/>
                </a:lnTo>
                <a:lnTo>
                  <a:pt x="771187" y="2457680"/>
                </a:lnTo>
                <a:cubicBezTo>
                  <a:pt x="765757" y="2455188"/>
                  <a:pt x="763528" y="2457354"/>
                  <a:pt x="762336" y="2462388"/>
                </a:cubicBezTo>
                <a:cubicBezTo>
                  <a:pt x="767765" y="2464880"/>
                  <a:pt x="765757" y="2455188"/>
                  <a:pt x="773268" y="2463422"/>
                </a:cubicBezTo>
                <a:cubicBezTo>
                  <a:pt x="772041" y="2470434"/>
                  <a:pt x="771956" y="2478519"/>
                  <a:pt x="772410" y="2487112"/>
                </a:cubicBezTo>
                <a:lnTo>
                  <a:pt x="772766" y="2491131"/>
                </a:lnTo>
                <a:lnTo>
                  <a:pt x="783408" y="2474772"/>
                </a:lnTo>
                <a:cubicBezTo>
                  <a:pt x="793343" y="2478398"/>
                  <a:pt x="792060" y="2479640"/>
                  <a:pt x="795694" y="2484959"/>
                </a:cubicBezTo>
                <a:cubicBezTo>
                  <a:pt x="775825" y="2477708"/>
                  <a:pt x="777750" y="2502367"/>
                  <a:pt x="788756" y="2513798"/>
                </a:cubicBezTo>
                <a:cubicBezTo>
                  <a:pt x="788703" y="2516061"/>
                  <a:pt x="783468" y="2512296"/>
                  <a:pt x="778994" y="2509452"/>
                </a:cubicBezTo>
                <a:lnTo>
                  <a:pt x="774174" y="2507031"/>
                </a:lnTo>
                <a:lnTo>
                  <a:pt x="774778" y="2513857"/>
                </a:lnTo>
                <a:cubicBezTo>
                  <a:pt x="775703" y="2522903"/>
                  <a:pt x="776559" y="2531893"/>
                  <a:pt x="776742" y="2540264"/>
                </a:cubicBezTo>
                <a:lnTo>
                  <a:pt x="775754" y="2551085"/>
                </a:lnTo>
                <a:lnTo>
                  <a:pt x="778747" y="2553657"/>
                </a:lnTo>
                <a:lnTo>
                  <a:pt x="775626" y="2552499"/>
                </a:lnTo>
                <a:lnTo>
                  <a:pt x="774671" y="2562948"/>
                </a:lnTo>
                <a:cubicBezTo>
                  <a:pt x="765970" y="2559747"/>
                  <a:pt x="772589" y="2557207"/>
                  <a:pt x="765004" y="2552925"/>
                </a:cubicBezTo>
                <a:lnTo>
                  <a:pt x="764549" y="2558011"/>
                </a:lnTo>
                <a:lnTo>
                  <a:pt x="765207" y="2558216"/>
                </a:lnTo>
                <a:cubicBezTo>
                  <a:pt x="766286" y="2561458"/>
                  <a:pt x="763678" y="2563990"/>
                  <a:pt x="766061" y="2565967"/>
                </a:cubicBezTo>
                <a:lnTo>
                  <a:pt x="763952" y="2564719"/>
                </a:lnTo>
                <a:lnTo>
                  <a:pt x="763441" y="2570448"/>
                </a:lnTo>
                <a:cubicBezTo>
                  <a:pt x="765095" y="2577089"/>
                  <a:pt x="769351" y="2583630"/>
                  <a:pt x="777493" y="2587369"/>
                </a:cubicBezTo>
                <a:cubicBezTo>
                  <a:pt x="780617" y="2595982"/>
                  <a:pt x="781582" y="2602805"/>
                  <a:pt x="777045" y="2611086"/>
                </a:cubicBezTo>
                <a:cubicBezTo>
                  <a:pt x="772658" y="2611464"/>
                  <a:pt x="773847" y="2606427"/>
                  <a:pt x="769534" y="2602852"/>
                </a:cubicBezTo>
                <a:cubicBezTo>
                  <a:pt x="765630" y="2606641"/>
                  <a:pt x="765853" y="2609334"/>
                  <a:pt x="766893" y="2612205"/>
                </a:cubicBezTo>
                <a:lnTo>
                  <a:pt x="767536" y="2615154"/>
                </a:lnTo>
                <a:lnTo>
                  <a:pt x="773617" y="2615749"/>
                </a:lnTo>
                <a:cubicBezTo>
                  <a:pt x="776162" y="2616676"/>
                  <a:pt x="779183" y="2618462"/>
                  <a:pt x="782881" y="2621530"/>
                </a:cubicBezTo>
                <a:lnTo>
                  <a:pt x="779238" y="2622277"/>
                </a:lnTo>
                <a:lnTo>
                  <a:pt x="780714" y="2634203"/>
                </a:lnTo>
                <a:cubicBezTo>
                  <a:pt x="782006" y="2638285"/>
                  <a:pt x="783029" y="2642144"/>
                  <a:pt x="780760" y="2646284"/>
                </a:cubicBezTo>
                <a:cubicBezTo>
                  <a:pt x="774291" y="2640921"/>
                  <a:pt x="772209" y="2635179"/>
                  <a:pt x="778828" y="2632638"/>
                </a:cubicBezTo>
                <a:cubicBezTo>
                  <a:pt x="775557" y="2631933"/>
                  <a:pt x="773325" y="2634096"/>
                  <a:pt x="769012" y="2630522"/>
                </a:cubicBezTo>
                <a:cubicBezTo>
                  <a:pt x="769902" y="2641297"/>
                  <a:pt x="770869" y="2648120"/>
                  <a:pt x="786039" y="2656684"/>
                </a:cubicBezTo>
                <a:cubicBezTo>
                  <a:pt x="784849" y="2661720"/>
                  <a:pt x="777338" y="2653485"/>
                  <a:pt x="774066" y="2652779"/>
                </a:cubicBezTo>
                <a:lnTo>
                  <a:pt x="775336" y="2660362"/>
                </a:lnTo>
                <a:lnTo>
                  <a:pt x="782027" y="2666744"/>
                </a:lnTo>
                <a:lnTo>
                  <a:pt x="776639" y="2668156"/>
                </a:lnTo>
                <a:lnTo>
                  <a:pt x="778971" y="2682094"/>
                </a:lnTo>
                <a:cubicBezTo>
                  <a:pt x="787595" y="2711924"/>
                  <a:pt x="804658" y="2743384"/>
                  <a:pt x="805659" y="2777336"/>
                </a:cubicBezTo>
                <a:cubicBezTo>
                  <a:pt x="801271" y="2777715"/>
                  <a:pt x="796883" y="2778091"/>
                  <a:pt x="793535" y="2781336"/>
                </a:cubicBezTo>
                <a:cubicBezTo>
                  <a:pt x="798369" y="2786348"/>
                  <a:pt x="799912" y="2791642"/>
                  <a:pt x="802282" y="2796620"/>
                </a:cubicBezTo>
                <a:lnTo>
                  <a:pt x="810909" y="2805036"/>
                </a:lnTo>
                <a:lnTo>
                  <a:pt x="818129" y="2786225"/>
                </a:lnTo>
                <a:cubicBezTo>
                  <a:pt x="823044" y="2766478"/>
                  <a:pt x="824194" y="2747054"/>
                  <a:pt x="830937" y="2729973"/>
                </a:cubicBezTo>
                <a:lnTo>
                  <a:pt x="840469" y="2715430"/>
                </a:lnTo>
                <a:lnTo>
                  <a:pt x="835126" y="2703158"/>
                </a:lnTo>
                <a:cubicBezTo>
                  <a:pt x="833983" y="2698445"/>
                  <a:pt x="834077" y="2693505"/>
                  <a:pt x="836903" y="2688824"/>
                </a:cubicBezTo>
                <a:lnTo>
                  <a:pt x="844042" y="2693173"/>
                </a:lnTo>
                <a:lnTo>
                  <a:pt x="843015" y="2687464"/>
                </a:lnTo>
                <a:cubicBezTo>
                  <a:pt x="846396" y="2690842"/>
                  <a:pt x="848948" y="2692527"/>
                  <a:pt x="850933" y="2693097"/>
                </a:cubicBezTo>
                <a:lnTo>
                  <a:pt x="851581" y="2692946"/>
                </a:lnTo>
                <a:lnTo>
                  <a:pt x="844739" y="2687041"/>
                </a:lnTo>
                <a:cubicBezTo>
                  <a:pt x="841608" y="2686199"/>
                  <a:pt x="838057" y="2685764"/>
                  <a:pt x="834821" y="2683082"/>
                </a:cubicBezTo>
                <a:cubicBezTo>
                  <a:pt x="829541" y="2672684"/>
                  <a:pt x="842629" y="2675506"/>
                  <a:pt x="845978" y="2672261"/>
                </a:cubicBezTo>
                <a:cubicBezTo>
                  <a:pt x="826418" y="2664071"/>
                  <a:pt x="819060" y="2647930"/>
                  <a:pt x="836686" y="2642473"/>
                </a:cubicBezTo>
                <a:cubicBezTo>
                  <a:pt x="838991" y="2636355"/>
                  <a:pt x="825977" y="2629580"/>
                  <a:pt x="830440" y="2625250"/>
                </a:cubicBezTo>
                <a:cubicBezTo>
                  <a:pt x="828284" y="2623462"/>
                  <a:pt x="823971" y="2619886"/>
                  <a:pt x="821740" y="2622050"/>
                </a:cubicBezTo>
                <a:cubicBezTo>
                  <a:pt x="819657" y="2616308"/>
                  <a:pt x="826276" y="2613768"/>
                  <a:pt x="816535" y="2607697"/>
                </a:cubicBezTo>
                <a:cubicBezTo>
                  <a:pt x="819882" y="2604451"/>
                  <a:pt x="827766" y="2592921"/>
                  <a:pt x="815868" y="2585064"/>
                </a:cubicBezTo>
                <a:cubicBezTo>
                  <a:pt x="818099" y="2582900"/>
                  <a:pt x="824568" y="2588263"/>
                  <a:pt x="826800" y="2586100"/>
                </a:cubicBezTo>
                <a:cubicBezTo>
                  <a:pt x="819289" y="2577865"/>
                  <a:pt x="824870" y="2572453"/>
                  <a:pt x="812970" y="2564594"/>
                </a:cubicBezTo>
                <a:cubicBezTo>
                  <a:pt x="816317" y="2561348"/>
                  <a:pt x="823011" y="2554853"/>
                  <a:pt x="816466" y="2553440"/>
                </a:cubicBezTo>
                <a:lnTo>
                  <a:pt x="814308" y="2534964"/>
                </a:lnTo>
                <a:lnTo>
                  <a:pt x="813827" y="2537312"/>
                </a:lnTo>
                <a:cubicBezTo>
                  <a:pt x="811502" y="2535385"/>
                  <a:pt x="812823" y="2534104"/>
                  <a:pt x="811821" y="2530896"/>
                </a:cubicBezTo>
                <a:cubicBezTo>
                  <a:pt x="808176" y="2530250"/>
                  <a:pt x="808176" y="2530250"/>
                  <a:pt x="802210" y="2527679"/>
                </a:cubicBezTo>
                <a:cubicBezTo>
                  <a:pt x="805853" y="2528324"/>
                  <a:pt x="807174" y="2527043"/>
                  <a:pt x="810817" y="2527688"/>
                </a:cubicBezTo>
                <a:cubicBezTo>
                  <a:pt x="812138" y="2526408"/>
                  <a:pt x="807491" y="2522554"/>
                  <a:pt x="810133" y="2519992"/>
                </a:cubicBezTo>
                <a:lnTo>
                  <a:pt x="813064" y="2524298"/>
                </a:lnTo>
                <a:lnTo>
                  <a:pt x="811989" y="2515102"/>
                </a:lnTo>
                <a:cubicBezTo>
                  <a:pt x="810318" y="2502174"/>
                  <a:pt x="810003" y="2489868"/>
                  <a:pt x="815654" y="2480505"/>
                </a:cubicBezTo>
                <a:cubicBezTo>
                  <a:pt x="815731" y="2476550"/>
                  <a:pt x="815806" y="2472598"/>
                  <a:pt x="809336" y="2467234"/>
                </a:cubicBezTo>
                <a:cubicBezTo>
                  <a:pt x="825995" y="2454951"/>
                  <a:pt x="802723" y="2411566"/>
                  <a:pt x="822732" y="2396036"/>
                </a:cubicBezTo>
                <a:cubicBezTo>
                  <a:pt x="822805" y="2392084"/>
                  <a:pt x="815220" y="2387803"/>
                  <a:pt x="815295" y="2383848"/>
                </a:cubicBezTo>
                <a:cubicBezTo>
                  <a:pt x="818717" y="2376650"/>
                  <a:pt x="828458" y="2382721"/>
                  <a:pt x="833962" y="2381261"/>
                </a:cubicBezTo>
                <a:cubicBezTo>
                  <a:pt x="831953" y="2371567"/>
                  <a:pt x="810464" y="2349732"/>
                  <a:pt x="833444" y="2350721"/>
                </a:cubicBezTo>
                <a:cubicBezTo>
                  <a:pt x="833594" y="2342816"/>
                  <a:pt x="822811" y="2333875"/>
                  <a:pt x="821844" y="2327052"/>
                </a:cubicBezTo>
                <a:cubicBezTo>
                  <a:pt x="826234" y="2326675"/>
                  <a:pt x="829505" y="2327382"/>
                  <a:pt x="831737" y="2325217"/>
                </a:cubicBezTo>
                <a:cubicBezTo>
                  <a:pt x="824226" y="2316981"/>
                  <a:pt x="827873" y="2297923"/>
                  <a:pt x="842076" y="2299665"/>
                </a:cubicBezTo>
                <a:cubicBezTo>
                  <a:pt x="833525" y="2288559"/>
                  <a:pt x="835907" y="2278488"/>
                  <a:pt x="835015" y="2267711"/>
                </a:cubicBezTo>
                <a:lnTo>
                  <a:pt x="843027" y="2258126"/>
                </a:lnTo>
                <a:lnTo>
                  <a:pt x="841853" y="2251324"/>
                </a:lnTo>
                <a:cubicBezTo>
                  <a:pt x="840970" y="2244000"/>
                  <a:pt x="840880" y="2237150"/>
                  <a:pt x="842706" y="2231565"/>
                </a:cubicBezTo>
                <a:cubicBezTo>
                  <a:pt x="846396" y="2236958"/>
                  <a:pt x="848644" y="2242737"/>
                  <a:pt x="849989" y="2248637"/>
                </a:cubicBezTo>
                <a:lnTo>
                  <a:pt x="850097" y="2249667"/>
                </a:lnTo>
                <a:lnTo>
                  <a:pt x="850545" y="2249130"/>
                </a:lnTo>
                <a:lnTo>
                  <a:pt x="857699" y="2225774"/>
                </a:lnTo>
                <a:lnTo>
                  <a:pt x="856476" y="2224911"/>
                </a:lnTo>
                <a:cubicBezTo>
                  <a:pt x="855365" y="2222479"/>
                  <a:pt x="855796" y="2220176"/>
                  <a:pt x="857424" y="2219846"/>
                </a:cubicBezTo>
                <a:lnTo>
                  <a:pt x="858855" y="2221970"/>
                </a:lnTo>
                <a:lnTo>
                  <a:pt x="862097" y="2210630"/>
                </a:lnTo>
                <a:lnTo>
                  <a:pt x="854938" y="2204694"/>
                </a:lnTo>
                <a:cubicBezTo>
                  <a:pt x="858508" y="2214543"/>
                  <a:pt x="857320" y="2211260"/>
                  <a:pt x="850938" y="2217450"/>
                </a:cubicBezTo>
                <a:cubicBezTo>
                  <a:pt x="841073" y="2209269"/>
                  <a:pt x="851195" y="2203886"/>
                  <a:pt x="850089" y="2196081"/>
                </a:cubicBezTo>
                <a:cubicBezTo>
                  <a:pt x="857489" y="2202218"/>
                  <a:pt x="861233" y="2203024"/>
                  <a:pt x="862509" y="2201788"/>
                </a:cubicBezTo>
                <a:cubicBezTo>
                  <a:pt x="865147" y="2194791"/>
                  <a:pt x="857747" y="2188652"/>
                  <a:pt x="864126" y="2182464"/>
                </a:cubicBezTo>
                <a:cubicBezTo>
                  <a:pt x="860385" y="2181657"/>
                  <a:pt x="854176" y="2178803"/>
                  <a:pt x="852813" y="2184563"/>
                </a:cubicBezTo>
                <a:cubicBezTo>
                  <a:pt x="849158" y="2179236"/>
                  <a:pt x="858005" y="2175091"/>
                  <a:pt x="860472" y="2177135"/>
                </a:cubicBezTo>
                <a:cubicBezTo>
                  <a:pt x="850393" y="2163613"/>
                  <a:pt x="867731" y="2153451"/>
                  <a:pt x="867162" y="2140063"/>
                </a:cubicBezTo>
                <a:lnTo>
                  <a:pt x="861660" y="2130214"/>
                </a:lnTo>
                <a:lnTo>
                  <a:pt x="861565" y="2130916"/>
                </a:lnTo>
                <a:lnTo>
                  <a:pt x="861023" y="2129075"/>
                </a:lnTo>
                <a:lnTo>
                  <a:pt x="858945" y="2125356"/>
                </a:lnTo>
                <a:lnTo>
                  <a:pt x="859737" y="2124708"/>
                </a:lnTo>
                <a:lnTo>
                  <a:pt x="858635" y="2120969"/>
                </a:lnTo>
                <a:cubicBezTo>
                  <a:pt x="858601" y="2117073"/>
                  <a:pt x="859616" y="2113120"/>
                  <a:pt x="862012" y="2110694"/>
                </a:cubicBezTo>
                <a:lnTo>
                  <a:pt x="866832" y="2109012"/>
                </a:lnTo>
                <a:lnTo>
                  <a:pt x="865753" y="2096561"/>
                </a:lnTo>
                <a:cubicBezTo>
                  <a:pt x="864819" y="2079715"/>
                  <a:pt x="872562" y="2067765"/>
                  <a:pt x="875370" y="2051725"/>
                </a:cubicBezTo>
                <a:cubicBezTo>
                  <a:pt x="876819" y="2041444"/>
                  <a:pt x="882178" y="2022928"/>
                  <a:pt x="866188" y="2007376"/>
                </a:cubicBezTo>
                <a:cubicBezTo>
                  <a:pt x="887624" y="1999892"/>
                  <a:pt x="875976" y="1953496"/>
                  <a:pt x="897498" y="1941491"/>
                </a:cubicBezTo>
                <a:cubicBezTo>
                  <a:pt x="897585" y="1936970"/>
                  <a:pt x="896393" y="1933688"/>
                  <a:pt x="888995" y="1927553"/>
                </a:cubicBezTo>
                <a:lnTo>
                  <a:pt x="891978" y="1923258"/>
                </a:lnTo>
                <a:lnTo>
                  <a:pt x="890991" y="1921935"/>
                </a:lnTo>
                <a:cubicBezTo>
                  <a:pt x="891058" y="1919938"/>
                  <a:pt x="892485" y="1918553"/>
                  <a:pt x="894129" y="1918892"/>
                </a:cubicBezTo>
                <a:lnTo>
                  <a:pt x="894321" y="1919885"/>
                </a:lnTo>
                <a:lnTo>
                  <a:pt x="901407" y="1909682"/>
                </a:lnTo>
                <a:cubicBezTo>
                  <a:pt x="909809" y="1890713"/>
                  <a:pt x="908586" y="1868602"/>
                  <a:pt x="919368" y="1844824"/>
                </a:cubicBezTo>
                <a:cubicBezTo>
                  <a:pt x="924303" y="1848914"/>
                  <a:pt x="930513" y="1851766"/>
                  <a:pt x="935446" y="1855858"/>
                </a:cubicBezTo>
                <a:cubicBezTo>
                  <a:pt x="941826" y="1849668"/>
                  <a:pt x="933151" y="1844770"/>
                  <a:pt x="927027" y="1837396"/>
                </a:cubicBezTo>
                <a:cubicBezTo>
                  <a:pt x="936534" y="1831502"/>
                  <a:pt x="934125" y="1822187"/>
                  <a:pt x="936598" y="1815627"/>
                </a:cubicBezTo>
                <a:cubicBezTo>
                  <a:pt x="937423" y="1813440"/>
                  <a:pt x="938789" y="1811560"/>
                  <a:pt x="941320" y="1810215"/>
                </a:cubicBezTo>
                <a:cubicBezTo>
                  <a:pt x="943999" y="1817602"/>
                  <a:pt x="938974" y="1822477"/>
                  <a:pt x="944692" y="1827538"/>
                </a:cubicBezTo>
                <a:lnTo>
                  <a:pt x="954088" y="1832460"/>
                </a:lnTo>
                <a:lnTo>
                  <a:pt x="956284" y="1825753"/>
                </a:lnTo>
                <a:cubicBezTo>
                  <a:pt x="961216" y="1829843"/>
                  <a:pt x="967425" y="1832696"/>
                  <a:pt x="972360" y="1836787"/>
                </a:cubicBezTo>
                <a:lnTo>
                  <a:pt x="972542" y="1833459"/>
                </a:lnTo>
                <a:lnTo>
                  <a:pt x="971432" y="1828552"/>
                </a:lnTo>
                <a:lnTo>
                  <a:pt x="970528" y="1825486"/>
                </a:lnTo>
                <a:lnTo>
                  <a:pt x="963941" y="1818325"/>
                </a:lnTo>
                <a:cubicBezTo>
                  <a:pt x="973447" y="1812432"/>
                  <a:pt x="971040" y="1803116"/>
                  <a:pt x="973512" y="1796556"/>
                </a:cubicBezTo>
                <a:cubicBezTo>
                  <a:pt x="974337" y="1794369"/>
                  <a:pt x="975703" y="1792490"/>
                  <a:pt x="978235" y="1791144"/>
                </a:cubicBezTo>
                <a:cubicBezTo>
                  <a:pt x="980019" y="1796069"/>
                  <a:pt x="978383" y="1799876"/>
                  <a:pt x="978786" y="1803370"/>
                </a:cubicBezTo>
                <a:lnTo>
                  <a:pt x="979367" y="1804423"/>
                </a:lnTo>
                <a:lnTo>
                  <a:pt x="986453" y="1790793"/>
                </a:lnTo>
                <a:lnTo>
                  <a:pt x="987335" y="1787776"/>
                </a:lnTo>
                <a:lnTo>
                  <a:pt x="984549" y="1786376"/>
                </a:lnTo>
                <a:cubicBezTo>
                  <a:pt x="983218" y="1786568"/>
                  <a:pt x="982244" y="1788061"/>
                  <a:pt x="981838" y="1791755"/>
                </a:cubicBezTo>
                <a:cubicBezTo>
                  <a:pt x="976947" y="1787700"/>
                  <a:pt x="978226" y="1786457"/>
                  <a:pt x="973335" y="1782402"/>
                </a:cubicBezTo>
                <a:cubicBezTo>
                  <a:pt x="991476" y="1756002"/>
                  <a:pt x="1002165" y="1728030"/>
                  <a:pt x="1017974" y="1695090"/>
                </a:cubicBezTo>
                <a:cubicBezTo>
                  <a:pt x="1026477" y="1704444"/>
                  <a:pt x="1009955" y="1716071"/>
                  <a:pt x="1028355" y="1729024"/>
                </a:cubicBezTo>
                <a:cubicBezTo>
                  <a:pt x="1024517" y="1732748"/>
                  <a:pt x="1024404" y="1737260"/>
                  <a:pt x="1021845" y="1739742"/>
                </a:cubicBezTo>
                <a:cubicBezTo>
                  <a:pt x="1014394" y="1738168"/>
                  <a:pt x="1019515" y="1733204"/>
                  <a:pt x="1018345" y="1729934"/>
                </a:cubicBezTo>
                <a:cubicBezTo>
                  <a:pt x="1008452" y="1726334"/>
                  <a:pt x="1011721" y="1745163"/>
                  <a:pt x="1002992" y="1744831"/>
                </a:cubicBezTo>
                <a:lnTo>
                  <a:pt x="1004205" y="1745661"/>
                </a:lnTo>
                <a:lnTo>
                  <a:pt x="1005423" y="1743588"/>
                </a:lnTo>
                <a:lnTo>
                  <a:pt x="1006125" y="1746980"/>
                </a:lnTo>
                <a:lnTo>
                  <a:pt x="1013788" y="1752236"/>
                </a:lnTo>
                <a:cubicBezTo>
                  <a:pt x="1015914" y="1758422"/>
                  <a:pt x="997562" y="1762200"/>
                  <a:pt x="1008481" y="1774708"/>
                </a:cubicBezTo>
                <a:cubicBezTo>
                  <a:pt x="1004174" y="1772288"/>
                  <a:pt x="1002660" y="1770456"/>
                  <a:pt x="1001596" y="1769286"/>
                </a:cubicBezTo>
                <a:lnTo>
                  <a:pt x="1001101" y="1769114"/>
                </a:lnTo>
                <a:lnTo>
                  <a:pt x="999085" y="1774156"/>
                </a:lnTo>
                <a:cubicBezTo>
                  <a:pt x="998732" y="1777629"/>
                  <a:pt x="999766" y="1781357"/>
                  <a:pt x="1003459" y="1785566"/>
                </a:cubicBezTo>
                <a:cubicBezTo>
                  <a:pt x="1000609" y="1787218"/>
                  <a:pt x="998925" y="1789408"/>
                  <a:pt x="997709" y="1791769"/>
                </a:cubicBezTo>
                <a:lnTo>
                  <a:pt x="997430" y="1792454"/>
                </a:lnTo>
                <a:lnTo>
                  <a:pt x="1000464" y="1795689"/>
                </a:lnTo>
                <a:lnTo>
                  <a:pt x="996684" y="1794287"/>
                </a:lnTo>
                <a:lnTo>
                  <a:pt x="994763" y="1799010"/>
                </a:lnTo>
                <a:cubicBezTo>
                  <a:pt x="993783" y="1801353"/>
                  <a:pt x="992571" y="1803503"/>
                  <a:pt x="990426" y="1805096"/>
                </a:cubicBezTo>
                <a:lnTo>
                  <a:pt x="981156" y="1807657"/>
                </a:lnTo>
                <a:lnTo>
                  <a:pt x="981605" y="1808471"/>
                </a:lnTo>
                <a:cubicBezTo>
                  <a:pt x="983510" y="1810157"/>
                  <a:pt x="986609" y="1811865"/>
                  <a:pt x="991585" y="1813696"/>
                </a:cubicBezTo>
                <a:cubicBezTo>
                  <a:pt x="986482" y="1818648"/>
                  <a:pt x="982740" y="1817839"/>
                  <a:pt x="986312" y="1827690"/>
                </a:cubicBezTo>
                <a:cubicBezTo>
                  <a:pt x="1002472" y="1834203"/>
                  <a:pt x="1001282" y="1830919"/>
                  <a:pt x="1014891" y="1839907"/>
                </a:cubicBezTo>
                <a:cubicBezTo>
                  <a:pt x="1013529" y="1845667"/>
                  <a:pt x="1019310" y="1871125"/>
                  <a:pt x="1001872" y="1865851"/>
                </a:cubicBezTo>
                <a:cubicBezTo>
                  <a:pt x="1006465" y="1888027"/>
                  <a:pt x="977284" y="1907458"/>
                  <a:pt x="990638" y="1930010"/>
                </a:cubicBezTo>
                <a:cubicBezTo>
                  <a:pt x="975668" y="1926781"/>
                  <a:pt x="986553" y="1947287"/>
                  <a:pt x="983830" y="1958807"/>
                </a:cubicBezTo>
                <a:cubicBezTo>
                  <a:pt x="980894" y="1964983"/>
                  <a:pt x="961691" y="1974459"/>
                  <a:pt x="965800" y="1990030"/>
                </a:cubicBezTo>
                <a:lnTo>
                  <a:pt x="977023" y="2004914"/>
                </a:lnTo>
                <a:lnTo>
                  <a:pt x="977037" y="2004837"/>
                </a:lnTo>
                <a:lnTo>
                  <a:pt x="977657" y="2005756"/>
                </a:lnTo>
                <a:lnTo>
                  <a:pt x="979146" y="2007733"/>
                </a:lnTo>
                <a:lnTo>
                  <a:pt x="979006" y="2007758"/>
                </a:lnTo>
                <a:lnTo>
                  <a:pt x="984393" y="2015755"/>
                </a:lnTo>
                <a:cubicBezTo>
                  <a:pt x="979854" y="2014901"/>
                  <a:pt x="977200" y="2012336"/>
                  <a:pt x="976090" y="2009904"/>
                </a:cubicBezTo>
                <a:lnTo>
                  <a:pt x="976402" y="2008241"/>
                </a:lnTo>
                <a:lnTo>
                  <a:pt x="974904" y="2008519"/>
                </a:lnTo>
                <a:cubicBezTo>
                  <a:pt x="973213" y="2006831"/>
                  <a:pt x="971066" y="2004476"/>
                  <a:pt x="967918" y="2005311"/>
                </a:cubicBezTo>
                <a:lnTo>
                  <a:pt x="963168" y="2018540"/>
                </a:lnTo>
                <a:lnTo>
                  <a:pt x="969603" y="2033628"/>
                </a:lnTo>
                <a:cubicBezTo>
                  <a:pt x="973636" y="2051329"/>
                  <a:pt x="969543" y="2070108"/>
                  <a:pt x="971880" y="2082738"/>
                </a:cubicBezTo>
                <a:cubicBezTo>
                  <a:pt x="975487" y="2088582"/>
                  <a:pt x="986401" y="2093018"/>
                  <a:pt x="987238" y="2097190"/>
                </a:cubicBezTo>
                <a:cubicBezTo>
                  <a:pt x="987516" y="2098580"/>
                  <a:pt x="986674" y="2099942"/>
                  <a:pt x="984069" y="2101317"/>
                </a:cubicBezTo>
                <a:cubicBezTo>
                  <a:pt x="978247" y="2098951"/>
                  <a:pt x="981496" y="2098325"/>
                  <a:pt x="981496" y="2098325"/>
                </a:cubicBezTo>
                <a:lnTo>
                  <a:pt x="978902" y="2096825"/>
                </a:lnTo>
                <a:lnTo>
                  <a:pt x="972311" y="2108301"/>
                </a:lnTo>
                <a:cubicBezTo>
                  <a:pt x="971381" y="2109942"/>
                  <a:pt x="970416" y="2111493"/>
                  <a:pt x="969191" y="2113113"/>
                </a:cubicBezTo>
                <a:cubicBezTo>
                  <a:pt x="967965" y="2114733"/>
                  <a:pt x="966476" y="2116421"/>
                  <a:pt x="964499" y="2118340"/>
                </a:cubicBezTo>
                <a:cubicBezTo>
                  <a:pt x="965559" y="2121250"/>
                  <a:pt x="962241" y="2120533"/>
                  <a:pt x="960052" y="2118718"/>
                </a:cubicBezTo>
                <a:cubicBezTo>
                  <a:pt x="959032" y="2113805"/>
                  <a:pt x="961062" y="2108882"/>
                  <a:pt x="964188" y="2104867"/>
                </a:cubicBezTo>
                <a:cubicBezTo>
                  <a:pt x="967313" y="2100852"/>
                  <a:pt x="971531" y="2097743"/>
                  <a:pt x="974885" y="2096458"/>
                </a:cubicBezTo>
                <a:lnTo>
                  <a:pt x="975613" y="2094923"/>
                </a:lnTo>
                <a:lnTo>
                  <a:pt x="971603" y="2092602"/>
                </a:lnTo>
                <a:cubicBezTo>
                  <a:pt x="966941" y="2092410"/>
                  <a:pt x="962068" y="2093352"/>
                  <a:pt x="960443" y="2093665"/>
                </a:cubicBezTo>
                <a:cubicBezTo>
                  <a:pt x="969410" y="2087575"/>
                  <a:pt x="968053" y="2073882"/>
                  <a:pt x="965369" y="2058918"/>
                </a:cubicBezTo>
                <a:lnTo>
                  <a:pt x="962517" y="2042392"/>
                </a:lnTo>
                <a:lnTo>
                  <a:pt x="962086" y="2042593"/>
                </a:lnTo>
                <a:cubicBezTo>
                  <a:pt x="954803" y="2048824"/>
                  <a:pt x="950560" y="2062095"/>
                  <a:pt x="965359" y="2074368"/>
                </a:cubicBezTo>
                <a:cubicBezTo>
                  <a:pt x="959958" y="2078498"/>
                  <a:pt x="955831" y="2085551"/>
                  <a:pt x="953138" y="2094476"/>
                </a:cubicBezTo>
                <a:lnTo>
                  <a:pt x="950027" y="2121343"/>
                </a:lnTo>
                <a:lnTo>
                  <a:pt x="954856" y="2122093"/>
                </a:lnTo>
                <a:cubicBezTo>
                  <a:pt x="957903" y="2127006"/>
                  <a:pt x="958470" y="2134328"/>
                  <a:pt x="955219" y="2138910"/>
                </a:cubicBezTo>
                <a:lnTo>
                  <a:pt x="951834" y="2140038"/>
                </a:lnTo>
                <a:lnTo>
                  <a:pt x="955422" y="2162024"/>
                </a:lnTo>
                <a:lnTo>
                  <a:pt x="966038" y="2184561"/>
                </a:lnTo>
                <a:lnTo>
                  <a:pt x="964201" y="2165886"/>
                </a:lnTo>
                <a:lnTo>
                  <a:pt x="958311" y="2163073"/>
                </a:lnTo>
                <a:lnTo>
                  <a:pt x="966890" y="2151755"/>
                </a:lnTo>
                <a:lnTo>
                  <a:pt x="961743" y="2152242"/>
                </a:lnTo>
                <a:cubicBezTo>
                  <a:pt x="966343" y="2144377"/>
                  <a:pt x="960860" y="2140204"/>
                  <a:pt x="959639" y="2129973"/>
                </a:cubicBezTo>
                <a:cubicBezTo>
                  <a:pt x="964133" y="2131069"/>
                  <a:pt x="968057" y="2135218"/>
                  <a:pt x="970265" y="2139696"/>
                </a:cubicBezTo>
                <a:lnTo>
                  <a:pt x="970564" y="2149863"/>
                </a:lnTo>
                <a:lnTo>
                  <a:pt x="974735" y="2154869"/>
                </a:lnTo>
                <a:cubicBezTo>
                  <a:pt x="975722" y="2161642"/>
                  <a:pt x="970324" y="2159150"/>
                  <a:pt x="970266" y="2163070"/>
                </a:cubicBezTo>
                <a:cubicBezTo>
                  <a:pt x="976714" y="2168414"/>
                  <a:pt x="976826" y="2160572"/>
                  <a:pt x="979031" y="2158433"/>
                </a:cubicBezTo>
                <a:cubicBezTo>
                  <a:pt x="983328" y="2161996"/>
                  <a:pt x="976656" y="2172334"/>
                  <a:pt x="983215" y="2169838"/>
                </a:cubicBezTo>
                <a:cubicBezTo>
                  <a:pt x="983172" y="2172779"/>
                  <a:pt x="976992" y="2177324"/>
                  <a:pt x="981181" y="2183772"/>
                </a:cubicBezTo>
                <a:lnTo>
                  <a:pt x="984749" y="2186839"/>
                </a:lnTo>
                <a:lnTo>
                  <a:pt x="984484" y="2163618"/>
                </a:lnTo>
                <a:lnTo>
                  <a:pt x="990172" y="2152545"/>
                </a:lnTo>
                <a:lnTo>
                  <a:pt x="989650" y="2152217"/>
                </a:lnTo>
                <a:cubicBezTo>
                  <a:pt x="985739" y="2149730"/>
                  <a:pt x="982493" y="2148046"/>
                  <a:pt x="985110" y="2153241"/>
                </a:cubicBezTo>
                <a:cubicBezTo>
                  <a:pt x="983732" y="2153611"/>
                  <a:pt x="983124" y="2153232"/>
                  <a:pt x="982886" y="2152438"/>
                </a:cubicBezTo>
                <a:cubicBezTo>
                  <a:pt x="982171" y="2150049"/>
                  <a:pt x="984780" y="2143895"/>
                  <a:pt x="979878" y="2142852"/>
                </a:cubicBezTo>
                <a:lnTo>
                  <a:pt x="986294" y="2132986"/>
                </a:lnTo>
                <a:lnTo>
                  <a:pt x="985348" y="2131436"/>
                </a:lnTo>
                <a:lnTo>
                  <a:pt x="988000" y="2130365"/>
                </a:lnTo>
                <a:lnTo>
                  <a:pt x="993507" y="2121896"/>
                </a:lnTo>
                <a:cubicBezTo>
                  <a:pt x="997851" y="2123483"/>
                  <a:pt x="999742" y="2124548"/>
                  <a:pt x="1000946" y="2125795"/>
                </a:cubicBezTo>
                <a:lnTo>
                  <a:pt x="1002475" y="2128117"/>
                </a:lnTo>
                <a:lnTo>
                  <a:pt x="1006700" y="2128476"/>
                </a:lnTo>
                <a:cubicBezTo>
                  <a:pt x="1004404" y="2117388"/>
                  <a:pt x="979822" y="2092413"/>
                  <a:pt x="1006107" y="2093542"/>
                </a:cubicBezTo>
                <a:cubicBezTo>
                  <a:pt x="1006279" y="2084501"/>
                  <a:pt x="993945" y="2074275"/>
                  <a:pt x="992840" y="2066470"/>
                </a:cubicBezTo>
                <a:lnTo>
                  <a:pt x="997695" y="2065569"/>
                </a:lnTo>
                <a:lnTo>
                  <a:pt x="995158" y="2064980"/>
                </a:lnTo>
                <a:cubicBezTo>
                  <a:pt x="993789" y="2063357"/>
                  <a:pt x="993445" y="2062460"/>
                  <a:pt x="993717" y="2061952"/>
                </a:cubicBezTo>
                <a:cubicBezTo>
                  <a:pt x="994528" y="2060426"/>
                  <a:pt x="1000873" y="2062389"/>
                  <a:pt x="1001680" y="2058655"/>
                </a:cubicBezTo>
                <a:lnTo>
                  <a:pt x="1001701" y="2064826"/>
                </a:lnTo>
                <a:lnTo>
                  <a:pt x="1004155" y="2064371"/>
                </a:lnTo>
                <a:cubicBezTo>
                  <a:pt x="999860" y="2059662"/>
                  <a:pt x="998754" y="2051857"/>
                  <a:pt x="1000754" y="2045479"/>
                </a:cubicBezTo>
                <a:lnTo>
                  <a:pt x="1013686" y="2036703"/>
                </a:lnTo>
                <a:lnTo>
                  <a:pt x="1014130" y="2034133"/>
                </a:lnTo>
                <a:lnTo>
                  <a:pt x="1015385" y="2033645"/>
                </a:lnTo>
                <a:lnTo>
                  <a:pt x="1008657" y="2016730"/>
                </a:lnTo>
                <a:cubicBezTo>
                  <a:pt x="1007988" y="2010721"/>
                  <a:pt x="1008415" y="2004760"/>
                  <a:pt x="1007904" y="1998597"/>
                </a:cubicBezTo>
                <a:cubicBezTo>
                  <a:pt x="1040826" y="1979973"/>
                  <a:pt x="1029520" y="1915492"/>
                  <a:pt x="1061335" y="1889064"/>
                </a:cubicBezTo>
                <a:lnTo>
                  <a:pt x="1062911" y="1886121"/>
                </a:lnTo>
                <a:lnTo>
                  <a:pt x="1070721" y="1914355"/>
                </a:lnTo>
                <a:cubicBezTo>
                  <a:pt x="1071582" y="1926835"/>
                  <a:pt x="1069795" y="1938556"/>
                  <a:pt x="1065244" y="1947410"/>
                </a:cubicBezTo>
                <a:lnTo>
                  <a:pt x="1065732" y="1947985"/>
                </a:lnTo>
                <a:lnTo>
                  <a:pt x="1071950" y="1927686"/>
                </a:lnTo>
                <a:cubicBezTo>
                  <a:pt x="1077214" y="1905934"/>
                  <a:pt x="1082343" y="1883208"/>
                  <a:pt x="1098250" y="1869995"/>
                </a:cubicBezTo>
                <a:lnTo>
                  <a:pt x="1099825" y="1867051"/>
                </a:lnTo>
                <a:lnTo>
                  <a:pt x="1107636" y="1895285"/>
                </a:lnTo>
                <a:lnTo>
                  <a:pt x="1107499" y="1898729"/>
                </a:lnTo>
                <a:lnTo>
                  <a:pt x="1114320" y="1894250"/>
                </a:lnTo>
                <a:cubicBezTo>
                  <a:pt x="1117966" y="1891822"/>
                  <a:pt x="1122070" y="1890059"/>
                  <a:pt x="1127684" y="1891269"/>
                </a:cubicBezTo>
                <a:cubicBezTo>
                  <a:pt x="1122452" y="1903003"/>
                  <a:pt x="1119432" y="1913700"/>
                  <a:pt x="1116251" y="1924552"/>
                </a:cubicBezTo>
                <a:lnTo>
                  <a:pt x="1111075" y="1938848"/>
                </a:lnTo>
                <a:lnTo>
                  <a:pt x="1111193" y="1938988"/>
                </a:lnTo>
                <a:cubicBezTo>
                  <a:pt x="1115681" y="1941847"/>
                  <a:pt x="1120656" y="1943678"/>
                  <a:pt x="1123165" y="1943463"/>
                </a:cubicBezTo>
                <a:cubicBezTo>
                  <a:pt x="1129889" y="1919189"/>
                  <a:pt x="1158981" y="1904279"/>
                  <a:pt x="1140611" y="1882155"/>
                </a:cubicBezTo>
                <a:cubicBezTo>
                  <a:pt x="1144396" y="1880702"/>
                  <a:pt x="1147585" y="1877608"/>
                  <a:pt x="1151233" y="1875180"/>
                </a:cubicBezTo>
                <a:lnTo>
                  <a:pt x="1151865" y="1875039"/>
                </a:lnTo>
                <a:lnTo>
                  <a:pt x="1160353" y="1863845"/>
                </a:lnTo>
                <a:lnTo>
                  <a:pt x="1159202" y="1863348"/>
                </a:lnTo>
                <a:cubicBezTo>
                  <a:pt x="1160466" y="1862121"/>
                  <a:pt x="1159179" y="1858776"/>
                  <a:pt x="1159179" y="1858776"/>
                </a:cubicBezTo>
                <a:cubicBezTo>
                  <a:pt x="1164171" y="1856516"/>
                  <a:pt x="1168803" y="1861876"/>
                  <a:pt x="1168948" y="1864956"/>
                </a:cubicBezTo>
                <a:cubicBezTo>
                  <a:pt x="1168995" y="1865981"/>
                  <a:pt x="1168544" y="1866755"/>
                  <a:pt x="1167443" y="1866909"/>
                </a:cubicBezTo>
                <a:lnTo>
                  <a:pt x="1164467" y="1865623"/>
                </a:lnTo>
                <a:lnTo>
                  <a:pt x="1167718" y="1869526"/>
                </a:lnTo>
                <a:cubicBezTo>
                  <a:pt x="1168849" y="1877272"/>
                  <a:pt x="1162673" y="1874421"/>
                  <a:pt x="1162609" y="1878904"/>
                </a:cubicBezTo>
                <a:cubicBezTo>
                  <a:pt x="1169979" y="1885017"/>
                  <a:pt x="1170111" y="1876049"/>
                  <a:pt x="1172633" y="1873601"/>
                </a:cubicBezTo>
                <a:cubicBezTo>
                  <a:pt x="1177548" y="1877677"/>
                  <a:pt x="1169915" y="1889503"/>
                  <a:pt x="1177417" y="1886646"/>
                </a:cubicBezTo>
                <a:cubicBezTo>
                  <a:pt x="1177351" y="1891132"/>
                  <a:pt x="1164807" y="1898881"/>
                  <a:pt x="1184529" y="1910696"/>
                </a:cubicBezTo>
                <a:cubicBezTo>
                  <a:pt x="1178291" y="1912330"/>
                  <a:pt x="1173377" y="1908255"/>
                  <a:pt x="1164742" y="1903364"/>
                </a:cubicBezTo>
                <a:cubicBezTo>
                  <a:pt x="1157435" y="1892769"/>
                  <a:pt x="1169850" y="1893987"/>
                  <a:pt x="1162543" y="1883389"/>
                </a:cubicBezTo>
                <a:lnTo>
                  <a:pt x="1160848" y="1883117"/>
                </a:lnTo>
                <a:lnTo>
                  <a:pt x="1153165" y="1905483"/>
                </a:lnTo>
                <a:cubicBezTo>
                  <a:pt x="1149985" y="1916335"/>
                  <a:pt x="1146646" y="1927343"/>
                  <a:pt x="1140773" y="1939694"/>
                </a:cubicBezTo>
                <a:cubicBezTo>
                  <a:pt x="1148173" y="1945830"/>
                  <a:pt x="1146811" y="1951589"/>
                  <a:pt x="1157953" y="1958533"/>
                </a:cubicBezTo>
                <a:cubicBezTo>
                  <a:pt x="1166629" y="1963430"/>
                  <a:pt x="1156849" y="1950729"/>
                  <a:pt x="1164334" y="1952343"/>
                </a:cubicBezTo>
                <a:cubicBezTo>
                  <a:pt x="1169268" y="1956433"/>
                  <a:pt x="1171733" y="1958478"/>
                  <a:pt x="1169182" y="1960955"/>
                </a:cubicBezTo>
                <a:cubicBezTo>
                  <a:pt x="1172925" y="1961762"/>
                  <a:pt x="1175478" y="1959286"/>
                  <a:pt x="1180410" y="1963377"/>
                </a:cubicBezTo>
                <a:cubicBezTo>
                  <a:pt x="1183047" y="1956379"/>
                  <a:pt x="1170714" y="1946152"/>
                  <a:pt x="1179648" y="1937487"/>
                </a:cubicBezTo>
                <a:cubicBezTo>
                  <a:pt x="1182028" y="1944053"/>
                  <a:pt x="1187005" y="1945884"/>
                  <a:pt x="1191511" y="1947613"/>
                </a:cubicBezTo>
                <a:lnTo>
                  <a:pt x="1199184" y="1955676"/>
                </a:lnTo>
                <a:lnTo>
                  <a:pt x="1197746" y="1928363"/>
                </a:lnTo>
                <a:lnTo>
                  <a:pt x="1190195" y="1936210"/>
                </a:lnTo>
                <a:lnTo>
                  <a:pt x="1184299" y="1922972"/>
                </a:lnTo>
                <a:lnTo>
                  <a:pt x="1180138" y="1919524"/>
                </a:lnTo>
                <a:cubicBezTo>
                  <a:pt x="1179560" y="1917905"/>
                  <a:pt x="1179900" y="1916482"/>
                  <a:pt x="1180705" y="1915157"/>
                </a:cubicBezTo>
                <a:cubicBezTo>
                  <a:pt x="1181509" y="1913831"/>
                  <a:pt x="1182774" y="1912603"/>
                  <a:pt x="1184038" y="1911377"/>
                </a:cubicBezTo>
                <a:lnTo>
                  <a:pt x="1190532" y="1913059"/>
                </a:lnTo>
                <a:lnTo>
                  <a:pt x="1191605" y="1912443"/>
                </a:lnTo>
                <a:lnTo>
                  <a:pt x="1189100" y="1906468"/>
                </a:lnTo>
                <a:cubicBezTo>
                  <a:pt x="1190415" y="1903008"/>
                  <a:pt x="1192551" y="1904209"/>
                  <a:pt x="1195136" y="1906068"/>
                </a:cubicBezTo>
                <a:lnTo>
                  <a:pt x="1196247" y="1906518"/>
                </a:lnTo>
                <a:lnTo>
                  <a:pt x="1195355" y="1896463"/>
                </a:lnTo>
                <a:lnTo>
                  <a:pt x="1191850" y="1894611"/>
                </a:lnTo>
                <a:lnTo>
                  <a:pt x="1195160" y="1894243"/>
                </a:lnTo>
                <a:lnTo>
                  <a:pt x="1193075" y="1870720"/>
                </a:lnTo>
                <a:lnTo>
                  <a:pt x="1191317" y="1870579"/>
                </a:lnTo>
                <a:cubicBezTo>
                  <a:pt x="1185692" y="1867539"/>
                  <a:pt x="1175096" y="1858750"/>
                  <a:pt x="1179583" y="1867661"/>
                </a:cubicBezTo>
                <a:cubicBezTo>
                  <a:pt x="1178007" y="1868085"/>
                  <a:pt x="1177313" y="1867652"/>
                  <a:pt x="1177041" y="1866743"/>
                </a:cubicBezTo>
                <a:cubicBezTo>
                  <a:pt x="1176224" y="1864011"/>
                  <a:pt x="1179207" y="1856974"/>
                  <a:pt x="1173599" y="1855780"/>
                </a:cubicBezTo>
                <a:lnTo>
                  <a:pt x="1186112" y="1836546"/>
                </a:lnTo>
                <a:lnTo>
                  <a:pt x="1184223" y="1835428"/>
                </a:lnTo>
                <a:lnTo>
                  <a:pt x="1179425" y="1833161"/>
                </a:lnTo>
                <a:lnTo>
                  <a:pt x="1168608" y="1836767"/>
                </a:lnTo>
                <a:cubicBezTo>
                  <a:pt x="1165175" y="1826999"/>
                  <a:pt x="1177579" y="1828062"/>
                  <a:pt x="1179137" y="1817823"/>
                </a:cubicBezTo>
                <a:cubicBezTo>
                  <a:pt x="1175498" y="1814805"/>
                  <a:pt x="1173645" y="1814423"/>
                  <a:pt x="1171792" y="1814037"/>
                </a:cubicBezTo>
                <a:lnTo>
                  <a:pt x="1167496" y="1811824"/>
                </a:lnTo>
                <a:lnTo>
                  <a:pt x="1164946" y="1816259"/>
                </a:lnTo>
                <a:cubicBezTo>
                  <a:pt x="1163882" y="1818137"/>
                  <a:pt x="1162778" y="1819911"/>
                  <a:pt x="1161375" y="1821764"/>
                </a:cubicBezTo>
                <a:cubicBezTo>
                  <a:pt x="1159974" y="1823617"/>
                  <a:pt x="1158273" y="1825548"/>
                  <a:pt x="1156010" y="1827741"/>
                </a:cubicBezTo>
                <a:cubicBezTo>
                  <a:pt x="1157221" y="1831071"/>
                  <a:pt x="1153426" y="1830250"/>
                  <a:pt x="1150924" y="1828174"/>
                </a:cubicBezTo>
                <a:cubicBezTo>
                  <a:pt x="1149755" y="1822556"/>
                  <a:pt x="1152080" y="1816926"/>
                  <a:pt x="1155653" y="1812333"/>
                </a:cubicBezTo>
                <a:cubicBezTo>
                  <a:pt x="1159228" y="1807739"/>
                  <a:pt x="1164053" y="1804183"/>
                  <a:pt x="1167889" y="1802715"/>
                </a:cubicBezTo>
                <a:cubicBezTo>
                  <a:pt x="1170474" y="1800207"/>
                  <a:pt x="1170555" y="1795624"/>
                  <a:pt x="1171848" y="1794370"/>
                </a:cubicBezTo>
                <a:cubicBezTo>
                  <a:pt x="1174351" y="1796444"/>
                  <a:pt x="1171766" y="1798952"/>
                  <a:pt x="1172975" y="1802281"/>
                </a:cubicBezTo>
                <a:lnTo>
                  <a:pt x="1168073" y="1810816"/>
                </a:lnTo>
                <a:lnTo>
                  <a:pt x="1181895" y="1812964"/>
                </a:lnTo>
                <a:lnTo>
                  <a:pt x="1182083" y="1821713"/>
                </a:lnTo>
                <a:lnTo>
                  <a:pt x="1182793" y="1820934"/>
                </a:lnTo>
                <a:cubicBezTo>
                  <a:pt x="1184193" y="1820478"/>
                  <a:pt x="1186224" y="1820728"/>
                  <a:pt x="1189328" y="1822154"/>
                </a:cubicBezTo>
                <a:lnTo>
                  <a:pt x="1188959" y="1809620"/>
                </a:lnTo>
                <a:lnTo>
                  <a:pt x="1187839" y="1809107"/>
                </a:lnTo>
                <a:lnTo>
                  <a:pt x="1188844" y="1805736"/>
                </a:lnTo>
                <a:lnTo>
                  <a:pt x="1188565" y="1796264"/>
                </a:lnTo>
                <a:lnTo>
                  <a:pt x="1186658" y="1787051"/>
                </a:lnTo>
                <a:lnTo>
                  <a:pt x="1185606" y="1786952"/>
                </a:lnTo>
                <a:cubicBezTo>
                  <a:pt x="1183208" y="1786431"/>
                  <a:pt x="1179696" y="1785281"/>
                  <a:pt x="1178431" y="1784231"/>
                </a:cubicBezTo>
                <a:cubicBezTo>
                  <a:pt x="1177857" y="1780233"/>
                  <a:pt x="1178856" y="1778126"/>
                  <a:pt x="1180486" y="1776543"/>
                </a:cubicBezTo>
                <a:lnTo>
                  <a:pt x="1183887" y="1773906"/>
                </a:lnTo>
                <a:lnTo>
                  <a:pt x="1182337" y="1770615"/>
                </a:lnTo>
                <a:cubicBezTo>
                  <a:pt x="1183134" y="1768800"/>
                  <a:pt x="1189675" y="1770778"/>
                  <a:pt x="1187888" y="1765854"/>
                </a:cubicBezTo>
                <a:cubicBezTo>
                  <a:pt x="1187973" y="1761331"/>
                  <a:pt x="1180402" y="1764239"/>
                  <a:pt x="1178022" y="1757673"/>
                </a:cubicBezTo>
                <a:cubicBezTo>
                  <a:pt x="1181592" y="1767521"/>
                  <a:pt x="1180402" y="1764239"/>
                  <a:pt x="1174021" y="1770428"/>
                </a:cubicBezTo>
                <a:cubicBezTo>
                  <a:pt x="1164156" y="1762248"/>
                  <a:pt x="1174277" y="1756865"/>
                  <a:pt x="1173172" y="1749062"/>
                </a:cubicBezTo>
                <a:cubicBezTo>
                  <a:pt x="1180574" y="1755197"/>
                  <a:pt x="1184316" y="1756003"/>
                  <a:pt x="1185593" y="1754766"/>
                </a:cubicBezTo>
                <a:cubicBezTo>
                  <a:pt x="1188231" y="1747770"/>
                  <a:pt x="1180829" y="1741632"/>
                  <a:pt x="1187209" y="1735442"/>
                </a:cubicBezTo>
                <a:cubicBezTo>
                  <a:pt x="1183467" y="1734636"/>
                  <a:pt x="1177259" y="1731783"/>
                  <a:pt x="1175896" y="1737543"/>
                </a:cubicBezTo>
                <a:cubicBezTo>
                  <a:pt x="1172240" y="1732215"/>
                  <a:pt x="1181087" y="1728069"/>
                  <a:pt x="1183553" y="1730115"/>
                </a:cubicBezTo>
                <a:cubicBezTo>
                  <a:pt x="1170116" y="1712085"/>
                  <a:pt x="1205419" y="1700026"/>
                  <a:pt x="1182027" y="1678336"/>
                </a:cubicBezTo>
                <a:cubicBezTo>
                  <a:pt x="1193341" y="1676237"/>
                  <a:pt x="1190028" y="1652824"/>
                  <a:pt x="1188836" y="1649540"/>
                </a:cubicBezTo>
                <a:cubicBezTo>
                  <a:pt x="1187902" y="1632693"/>
                  <a:pt x="1195644" y="1620743"/>
                  <a:pt x="1198453" y="1604704"/>
                </a:cubicBezTo>
                <a:cubicBezTo>
                  <a:pt x="1199900" y="1594424"/>
                  <a:pt x="1205261" y="1575907"/>
                  <a:pt x="1189271" y="1560354"/>
                </a:cubicBezTo>
                <a:cubicBezTo>
                  <a:pt x="1210707" y="1552871"/>
                  <a:pt x="1199059" y="1506474"/>
                  <a:pt x="1220580" y="1494471"/>
                </a:cubicBezTo>
                <a:cubicBezTo>
                  <a:pt x="1220668" y="1489950"/>
                  <a:pt x="1219476" y="1486667"/>
                  <a:pt x="1212077" y="1480532"/>
                </a:cubicBezTo>
                <a:cubicBezTo>
                  <a:pt x="1235046" y="1458246"/>
                  <a:pt x="1228072" y="1429506"/>
                  <a:pt x="1242453" y="1397802"/>
                </a:cubicBezTo>
                <a:cubicBezTo>
                  <a:pt x="1247385" y="1401893"/>
                  <a:pt x="1253595" y="1404744"/>
                  <a:pt x="1258528" y="1408837"/>
                </a:cubicBezTo>
                <a:cubicBezTo>
                  <a:pt x="1264908" y="1402646"/>
                  <a:pt x="1256233" y="1397748"/>
                  <a:pt x="1250111" y="1390374"/>
                </a:cubicBezTo>
                <a:cubicBezTo>
                  <a:pt x="1259616" y="1384482"/>
                  <a:pt x="1257208" y="1375166"/>
                  <a:pt x="1259681" y="1368606"/>
                </a:cubicBezTo>
                <a:cubicBezTo>
                  <a:pt x="1260506" y="1366418"/>
                  <a:pt x="1261872" y="1364540"/>
                  <a:pt x="1264403" y="1363194"/>
                </a:cubicBezTo>
                <a:cubicBezTo>
                  <a:pt x="1267973" y="1373043"/>
                  <a:pt x="1257851" y="1378427"/>
                  <a:pt x="1277755" y="1385744"/>
                </a:cubicBezTo>
                <a:cubicBezTo>
                  <a:pt x="1272651" y="1390697"/>
                  <a:pt x="1268908" y="1389889"/>
                  <a:pt x="1272480" y="1399740"/>
                </a:cubicBezTo>
                <a:cubicBezTo>
                  <a:pt x="1288640" y="1406252"/>
                  <a:pt x="1287450" y="1402969"/>
                  <a:pt x="1301059" y="1411957"/>
                </a:cubicBezTo>
                <a:cubicBezTo>
                  <a:pt x="1299698" y="1417716"/>
                  <a:pt x="1305478" y="1443176"/>
                  <a:pt x="1288040" y="1437901"/>
                </a:cubicBezTo>
                <a:cubicBezTo>
                  <a:pt x="1292633" y="1460077"/>
                  <a:pt x="1263453" y="1479507"/>
                  <a:pt x="1276808" y="1502058"/>
                </a:cubicBezTo>
                <a:cubicBezTo>
                  <a:pt x="1261836" y="1498830"/>
                  <a:pt x="1272722" y="1519338"/>
                  <a:pt x="1269999" y="1530856"/>
                </a:cubicBezTo>
                <a:cubicBezTo>
                  <a:pt x="1267063" y="1537032"/>
                  <a:pt x="1247859" y="1546509"/>
                  <a:pt x="1251969" y="1562077"/>
                </a:cubicBezTo>
                <a:lnTo>
                  <a:pt x="1263192" y="1576965"/>
                </a:lnTo>
                <a:lnTo>
                  <a:pt x="1263207" y="1576886"/>
                </a:lnTo>
                <a:lnTo>
                  <a:pt x="1263827" y="1577808"/>
                </a:lnTo>
                <a:lnTo>
                  <a:pt x="1265316" y="1579782"/>
                </a:lnTo>
                <a:lnTo>
                  <a:pt x="1265175" y="1579808"/>
                </a:lnTo>
                <a:lnTo>
                  <a:pt x="1270562" y="1587804"/>
                </a:lnTo>
                <a:cubicBezTo>
                  <a:pt x="1266023" y="1586951"/>
                  <a:pt x="1263369" y="1584386"/>
                  <a:pt x="1262260" y="1581952"/>
                </a:cubicBezTo>
                <a:lnTo>
                  <a:pt x="1262570" y="1580292"/>
                </a:lnTo>
                <a:lnTo>
                  <a:pt x="1261072" y="1580569"/>
                </a:lnTo>
                <a:cubicBezTo>
                  <a:pt x="1259381" y="1578881"/>
                  <a:pt x="1257235" y="1576525"/>
                  <a:pt x="1254088" y="1577360"/>
                </a:cubicBezTo>
                <a:lnTo>
                  <a:pt x="1249337" y="1590590"/>
                </a:lnTo>
                <a:lnTo>
                  <a:pt x="1255772" y="1605678"/>
                </a:lnTo>
                <a:cubicBezTo>
                  <a:pt x="1259806" y="1623378"/>
                  <a:pt x="1255713" y="1642156"/>
                  <a:pt x="1258049" y="1654786"/>
                </a:cubicBezTo>
                <a:cubicBezTo>
                  <a:pt x="1261655" y="1660632"/>
                  <a:pt x="1272570" y="1665066"/>
                  <a:pt x="1273407" y="1669238"/>
                </a:cubicBezTo>
                <a:cubicBezTo>
                  <a:pt x="1273685" y="1670629"/>
                  <a:pt x="1272843" y="1671991"/>
                  <a:pt x="1270236" y="1673366"/>
                </a:cubicBezTo>
                <a:cubicBezTo>
                  <a:pt x="1264415" y="1671000"/>
                  <a:pt x="1267664" y="1670375"/>
                  <a:pt x="1267664" y="1670375"/>
                </a:cubicBezTo>
                <a:cubicBezTo>
                  <a:pt x="1266105" y="1661954"/>
                  <a:pt x="1249861" y="1665086"/>
                  <a:pt x="1246611" y="1665715"/>
                </a:cubicBezTo>
                <a:cubicBezTo>
                  <a:pt x="1255579" y="1659625"/>
                  <a:pt x="1254223" y="1645931"/>
                  <a:pt x="1251536" y="1630968"/>
                </a:cubicBezTo>
                <a:lnTo>
                  <a:pt x="1248685" y="1614441"/>
                </a:lnTo>
                <a:lnTo>
                  <a:pt x="1248254" y="1614643"/>
                </a:lnTo>
                <a:cubicBezTo>
                  <a:pt x="1240971" y="1620874"/>
                  <a:pt x="1236729" y="1634144"/>
                  <a:pt x="1251529" y="1646417"/>
                </a:cubicBezTo>
                <a:cubicBezTo>
                  <a:pt x="1235322" y="1658809"/>
                  <a:pt x="1230597" y="1697512"/>
                  <a:pt x="1241591" y="1734074"/>
                </a:cubicBezTo>
                <a:lnTo>
                  <a:pt x="1253119" y="1758548"/>
                </a:lnTo>
                <a:lnTo>
                  <a:pt x="1250019" y="1734351"/>
                </a:lnTo>
                <a:cubicBezTo>
                  <a:pt x="1261267" y="1740866"/>
                  <a:pt x="1254660" y="1759560"/>
                  <a:pt x="1275277" y="1765994"/>
                </a:cubicBezTo>
                <a:cubicBezTo>
                  <a:pt x="1274264" y="1771412"/>
                  <a:pt x="1276485" y="1776201"/>
                  <a:pt x="1275811" y="1779814"/>
                </a:cubicBezTo>
                <a:cubicBezTo>
                  <a:pt x="1269342" y="1781073"/>
                  <a:pt x="1270693" y="1773847"/>
                  <a:pt x="1268131" y="1770865"/>
                </a:cubicBezTo>
                <a:cubicBezTo>
                  <a:pt x="1258764" y="1770946"/>
                  <a:pt x="1270890" y="1789477"/>
                  <a:pt x="1264083" y="1792542"/>
                </a:cubicBezTo>
                <a:cubicBezTo>
                  <a:pt x="1291843" y="1794104"/>
                  <a:pt x="1263943" y="1809977"/>
                  <a:pt x="1283545" y="1821829"/>
                </a:cubicBezTo>
                <a:cubicBezTo>
                  <a:pt x="1274517" y="1820105"/>
                  <a:pt x="1275192" y="1816493"/>
                  <a:pt x="1271621" y="1818928"/>
                </a:cubicBezTo>
                <a:cubicBezTo>
                  <a:pt x="1277077" y="1823088"/>
                  <a:pt x="1272157" y="1832751"/>
                  <a:pt x="1281184" y="1834477"/>
                </a:cubicBezTo>
                <a:cubicBezTo>
                  <a:pt x="1280847" y="1836281"/>
                  <a:pt x="1275054" y="1833929"/>
                  <a:pt x="1271819" y="1834557"/>
                </a:cubicBezTo>
                <a:cubicBezTo>
                  <a:pt x="1273702" y="1841155"/>
                  <a:pt x="1282731" y="1842877"/>
                  <a:pt x="1288189" y="1847039"/>
                </a:cubicBezTo>
                <a:cubicBezTo>
                  <a:pt x="1284279" y="1851283"/>
                  <a:pt x="1265688" y="1834009"/>
                  <a:pt x="1272015" y="1850185"/>
                </a:cubicBezTo>
                <a:cubicBezTo>
                  <a:pt x="1269119" y="1849009"/>
                  <a:pt x="1267754" y="1847968"/>
                  <a:pt x="1266390" y="1846928"/>
                </a:cubicBezTo>
                <a:lnTo>
                  <a:pt x="1262967" y="1844947"/>
                </a:lnTo>
                <a:lnTo>
                  <a:pt x="1264334" y="1863323"/>
                </a:lnTo>
                <a:cubicBezTo>
                  <a:pt x="1264545" y="1872898"/>
                  <a:pt x="1263986" y="1881763"/>
                  <a:pt x="1261965" y="1889271"/>
                </a:cubicBezTo>
                <a:cubicBezTo>
                  <a:pt x="1252012" y="1885611"/>
                  <a:pt x="1259582" y="1882703"/>
                  <a:pt x="1250908" y="1877806"/>
                </a:cubicBezTo>
                <a:cubicBezTo>
                  <a:pt x="1245717" y="1887279"/>
                  <a:pt x="1246566" y="1908648"/>
                  <a:pt x="1265193" y="1917204"/>
                </a:cubicBezTo>
                <a:cubicBezTo>
                  <a:pt x="1268764" y="1927056"/>
                  <a:pt x="1269869" y="1934860"/>
                  <a:pt x="1264680" y="1944332"/>
                </a:cubicBezTo>
                <a:cubicBezTo>
                  <a:pt x="1259662" y="1944764"/>
                  <a:pt x="1261022" y="1939003"/>
                  <a:pt x="1256088" y="1934912"/>
                </a:cubicBezTo>
                <a:cubicBezTo>
                  <a:pt x="1247157" y="1943579"/>
                  <a:pt x="1257110" y="1947239"/>
                  <a:pt x="1255663" y="1957520"/>
                </a:cubicBezTo>
                <a:cubicBezTo>
                  <a:pt x="1261873" y="1960371"/>
                  <a:pt x="1257110" y="1947239"/>
                  <a:pt x="1266976" y="1955420"/>
                </a:cubicBezTo>
                <a:cubicBezTo>
                  <a:pt x="1264251" y="1966939"/>
                  <a:pt x="1274119" y="1975120"/>
                  <a:pt x="1268929" y="1984593"/>
                </a:cubicBezTo>
                <a:cubicBezTo>
                  <a:pt x="1261528" y="1978457"/>
                  <a:pt x="1259147" y="1971891"/>
                  <a:pt x="1266720" y="1968984"/>
                </a:cubicBezTo>
                <a:cubicBezTo>
                  <a:pt x="1262977" y="1968177"/>
                  <a:pt x="1260425" y="1970652"/>
                  <a:pt x="1255490" y="1966562"/>
                </a:cubicBezTo>
                <a:cubicBezTo>
                  <a:pt x="1256511" y="1978888"/>
                  <a:pt x="1257615" y="1986692"/>
                  <a:pt x="1274967" y="1996488"/>
                </a:cubicBezTo>
                <a:cubicBezTo>
                  <a:pt x="1273606" y="2002247"/>
                  <a:pt x="1265016" y="1992828"/>
                  <a:pt x="1261273" y="1992020"/>
                </a:cubicBezTo>
                <a:lnTo>
                  <a:pt x="1266074" y="2020709"/>
                </a:lnTo>
                <a:lnTo>
                  <a:pt x="1268387" y="2011919"/>
                </a:lnTo>
                <a:cubicBezTo>
                  <a:pt x="1272110" y="2005493"/>
                  <a:pt x="1277237" y="2000520"/>
                  <a:pt x="1282972" y="1997206"/>
                </a:cubicBezTo>
                <a:cubicBezTo>
                  <a:pt x="1280471" y="1995130"/>
                  <a:pt x="1280410" y="1999693"/>
                  <a:pt x="1275404" y="1995544"/>
                </a:cubicBezTo>
                <a:cubicBezTo>
                  <a:pt x="1275114" y="1993574"/>
                  <a:pt x="1275523" y="1992614"/>
                  <a:pt x="1276319" y="1992192"/>
                </a:cubicBezTo>
                <a:cubicBezTo>
                  <a:pt x="1278708" y="1990932"/>
                  <a:pt x="1284589" y="1994511"/>
                  <a:pt x="1285597" y="1990156"/>
                </a:cubicBezTo>
                <a:cubicBezTo>
                  <a:pt x="1284739" y="2001121"/>
                  <a:pt x="1287046" y="2014708"/>
                  <a:pt x="1283832" y="2024127"/>
                </a:cubicBezTo>
                <a:cubicBezTo>
                  <a:pt x="1282759" y="2027269"/>
                  <a:pt x="1281075" y="2029945"/>
                  <a:pt x="1278453" y="2031908"/>
                </a:cubicBezTo>
                <a:lnTo>
                  <a:pt x="1269725" y="2033756"/>
                </a:lnTo>
                <a:lnTo>
                  <a:pt x="1278822" y="2060028"/>
                </a:lnTo>
                <a:lnTo>
                  <a:pt x="1289113" y="2044326"/>
                </a:lnTo>
                <a:cubicBezTo>
                  <a:pt x="1290474" y="2038568"/>
                  <a:pt x="1284350" y="2031194"/>
                  <a:pt x="1285712" y="2025434"/>
                </a:cubicBezTo>
                <a:cubicBezTo>
                  <a:pt x="1292475" y="2032189"/>
                  <a:pt x="1295919" y="2032175"/>
                  <a:pt x="1298151" y="2030008"/>
                </a:cubicBezTo>
                <a:lnTo>
                  <a:pt x="1301904" y="2023950"/>
                </a:lnTo>
                <a:lnTo>
                  <a:pt x="1302340" y="2015597"/>
                </a:lnTo>
                <a:lnTo>
                  <a:pt x="1299134" y="2016276"/>
                </a:lnTo>
                <a:lnTo>
                  <a:pt x="1302067" y="2005136"/>
                </a:lnTo>
                <a:lnTo>
                  <a:pt x="1298475" y="2000080"/>
                </a:lnTo>
                <a:cubicBezTo>
                  <a:pt x="1296452" y="1998289"/>
                  <a:pt x="1293613" y="1996652"/>
                  <a:pt x="1289230" y="1994872"/>
                </a:cubicBezTo>
                <a:cubicBezTo>
                  <a:pt x="1295290" y="1962442"/>
                  <a:pt x="1275279" y="1934928"/>
                  <a:pt x="1269987" y="1895950"/>
                </a:cubicBezTo>
                <a:cubicBezTo>
                  <a:pt x="1275831" y="1898327"/>
                  <a:pt x="1282010" y="1898898"/>
                  <a:pt x="1287854" y="1901271"/>
                </a:cubicBezTo>
                <a:cubicBezTo>
                  <a:pt x="1289537" y="1892264"/>
                  <a:pt x="1280436" y="1890506"/>
                  <a:pt x="1272007" y="1885141"/>
                </a:cubicBezTo>
                <a:cubicBezTo>
                  <a:pt x="1277619" y="1871915"/>
                  <a:pt x="1264022" y="1860574"/>
                  <a:pt x="1268962" y="1850951"/>
                </a:cubicBezTo>
                <a:cubicBezTo>
                  <a:pt x="1276718" y="1859918"/>
                  <a:pt x="1271776" y="1869541"/>
                  <a:pt x="1290654" y="1869457"/>
                </a:cubicBezTo>
                <a:cubicBezTo>
                  <a:pt x="1289307" y="1876665"/>
                  <a:pt x="1286050" y="1877278"/>
                  <a:pt x="1293805" y="1886244"/>
                </a:cubicBezTo>
                <a:cubicBezTo>
                  <a:pt x="1301615" y="1886509"/>
                  <a:pt x="1304873" y="1885897"/>
                  <a:pt x="1308047" y="1885731"/>
                </a:cubicBezTo>
                <a:lnTo>
                  <a:pt x="1310395" y="1885846"/>
                </a:lnTo>
                <a:lnTo>
                  <a:pt x="1312013" y="1883987"/>
                </a:lnTo>
                <a:cubicBezTo>
                  <a:pt x="1313470" y="1881465"/>
                  <a:pt x="1313513" y="1879203"/>
                  <a:pt x="1309770" y="1878395"/>
                </a:cubicBezTo>
                <a:lnTo>
                  <a:pt x="1309045" y="1869472"/>
                </a:lnTo>
                <a:lnTo>
                  <a:pt x="1309044" y="1869471"/>
                </a:lnTo>
                <a:lnTo>
                  <a:pt x="1308024" y="1856929"/>
                </a:lnTo>
                <a:cubicBezTo>
                  <a:pt x="1304804" y="1834670"/>
                  <a:pt x="1299144" y="1811035"/>
                  <a:pt x="1308845" y="1794969"/>
                </a:cubicBezTo>
                <a:cubicBezTo>
                  <a:pt x="1308930" y="1790449"/>
                  <a:pt x="1309014" y="1785926"/>
                  <a:pt x="1301613" y="1779790"/>
                </a:cubicBezTo>
                <a:cubicBezTo>
                  <a:pt x="1315905" y="1769255"/>
                  <a:pt x="1304506" y="1738707"/>
                  <a:pt x="1307566" y="1716597"/>
                </a:cubicBezTo>
                <a:lnTo>
                  <a:pt x="1316448" y="1699304"/>
                </a:lnTo>
                <a:lnTo>
                  <a:pt x="1316113" y="1697005"/>
                </a:lnTo>
                <a:lnTo>
                  <a:pt x="1312684" y="1691385"/>
                </a:lnTo>
                <a:cubicBezTo>
                  <a:pt x="1310536" y="1689029"/>
                  <a:pt x="1308388" y="1686674"/>
                  <a:pt x="1308431" y="1684416"/>
                </a:cubicBezTo>
                <a:lnTo>
                  <a:pt x="1313950" y="1682191"/>
                </a:lnTo>
                <a:lnTo>
                  <a:pt x="1311117" y="1662800"/>
                </a:lnTo>
                <a:cubicBezTo>
                  <a:pt x="1309697" y="1649961"/>
                  <a:pt x="1309002" y="1637043"/>
                  <a:pt x="1309876" y="1623992"/>
                </a:cubicBezTo>
                <a:cubicBezTo>
                  <a:pt x="1307495" y="1617424"/>
                  <a:pt x="1301114" y="1623615"/>
                  <a:pt x="1294991" y="1616241"/>
                </a:cubicBezTo>
                <a:cubicBezTo>
                  <a:pt x="1301284" y="1614571"/>
                  <a:pt x="1296523" y="1601438"/>
                  <a:pt x="1308943" y="1607143"/>
                </a:cubicBezTo>
                <a:cubicBezTo>
                  <a:pt x="1301713" y="1591966"/>
                  <a:pt x="1315921" y="1569305"/>
                  <a:pt x="1303588" y="1559079"/>
                </a:cubicBezTo>
                <a:cubicBezTo>
                  <a:pt x="1297465" y="1551704"/>
                  <a:pt x="1309884" y="1557411"/>
                  <a:pt x="1307501" y="1550845"/>
                </a:cubicBezTo>
                <a:cubicBezTo>
                  <a:pt x="1307586" y="1546322"/>
                  <a:pt x="1300017" y="1549230"/>
                  <a:pt x="1297635" y="1542663"/>
                </a:cubicBezTo>
                <a:cubicBezTo>
                  <a:pt x="1301206" y="1552513"/>
                  <a:pt x="1300017" y="1549230"/>
                  <a:pt x="1293636" y="1555419"/>
                </a:cubicBezTo>
                <a:cubicBezTo>
                  <a:pt x="1283771" y="1547239"/>
                  <a:pt x="1293892" y="1541856"/>
                  <a:pt x="1292786" y="1534051"/>
                </a:cubicBezTo>
                <a:cubicBezTo>
                  <a:pt x="1300187" y="1540187"/>
                  <a:pt x="1303929" y="1540995"/>
                  <a:pt x="1305207" y="1539758"/>
                </a:cubicBezTo>
                <a:cubicBezTo>
                  <a:pt x="1307845" y="1532759"/>
                  <a:pt x="1300443" y="1526622"/>
                  <a:pt x="1306823" y="1520433"/>
                </a:cubicBezTo>
                <a:cubicBezTo>
                  <a:pt x="1303081" y="1519627"/>
                  <a:pt x="1296873" y="1516773"/>
                  <a:pt x="1295510" y="1522533"/>
                </a:cubicBezTo>
                <a:cubicBezTo>
                  <a:pt x="1291855" y="1517205"/>
                  <a:pt x="1300703" y="1513059"/>
                  <a:pt x="1303168" y="1515106"/>
                </a:cubicBezTo>
                <a:cubicBezTo>
                  <a:pt x="1289730" y="1497075"/>
                  <a:pt x="1325033" y="1485017"/>
                  <a:pt x="1301643" y="1463326"/>
                </a:cubicBezTo>
                <a:cubicBezTo>
                  <a:pt x="1312957" y="1461227"/>
                  <a:pt x="1309640" y="1437813"/>
                  <a:pt x="1308450" y="1434531"/>
                </a:cubicBezTo>
                <a:cubicBezTo>
                  <a:pt x="1307516" y="1417684"/>
                  <a:pt x="1315259" y="1405734"/>
                  <a:pt x="1318067" y="1389695"/>
                </a:cubicBezTo>
                <a:cubicBezTo>
                  <a:pt x="1319153" y="1381985"/>
                  <a:pt x="1322440" y="1369641"/>
                  <a:pt x="1317270" y="1357389"/>
                </a:cubicBezTo>
                <a:lnTo>
                  <a:pt x="1315652" y="1355067"/>
                </a:lnTo>
                <a:lnTo>
                  <a:pt x="1313508" y="1358076"/>
                </a:lnTo>
                <a:cubicBezTo>
                  <a:pt x="1311363" y="1359670"/>
                  <a:pt x="1308288" y="1360705"/>
                  <a:pt x="1303582" y="1360818"/>
                </a:cubicBezTo>
                <a:cubicBezTo>
                  <a:pt x="1300470" y="1359384"/>
                  <a:pt x="1299232" y="1358359"/>
                  <a:pt x="1299241" y="1357795"/>
                </a:cubicBezTo>
                <a:cubicBezTo>
                  <a:pt x="1299251" y="1357228"/>
                  <a:pt x="1300508" y="1357123"/>
                  <a:pt x="1302384" y="1357530"/>
                </a:cubicBezTo>
                <a:cubicBezTo>
                  <a:pt x="1315215" y="1340629"/>
                  <a:pt x="1311848" y="1317180"/>
                  <a:pt x="1328505" y="1296566"/>
                </a:cubicBezTo>
                <a:lnTo>
                  <a:pt x="1328544" y="1296751"/>
                </a:lnTo>
                <a:lnTo>
                  <a:pt x="1329238" y="1293768"/>
                </a:lnTo>
                <a:cubicBezTo>
                  <a:pt x="1331507" y="1287613"/>
                  <a:pt x="1334814" y="1282462"/>
                  <a:pt x="1340194" y="1279461"/>
                </a:cubicBezTo>
                <a:cubicBezTo>
                  <a:pt x="1340280" y="1274942"/>
                  <a:pt x="1339091" y="1271656"/>
                  <a:pt x="1331691" y="1265523"/>
                </a:cubicBezTo>
                <a:cubicBezTo>
                  <a:pt x="1343175" y="1254380"/>
                  <a:pt x="1347173" y="1241625"/>
                  <a:pt x="1350100" y="1227690"/>
                </a:cubicBezTo>
                <a:lnTo>
                  <a:pt x="1351770" y="1219407"/>
                </a:lnTo>
                <a:lnTo>
                  <a:pt x="1347972" y="1217186"/>
                </a:lnTo>
                <a:cubicBezTo>
                  <a:pt x="1343164" y="1215217"/>
                  <a:pt x="1337555" y="1214027"/>
                  <a:pt x="1335685" y="1213629"/>
                </a:cubicBezTo>
                <a:cubicBezTo>
                  <a:pt x="1360788" y="1211382"/>
                  <a:pt x="1358003" y="1169868"/>
                  <a:pt x="1377122" y="1155743"/>
                </a:cubicBezTo>
                <a:lnTo>
                  <a:pt x="1376444" y="1165739"/>
                </a:lnTo>
                <a:lnTo>
                  <a:pt x="1377149" y="1164731"/>
                </a:lnTo>
                <a:cubicBezTo>
                  <a:pt x="1378043" y="1160846"/>
                  <a:pt x="1378060" y="1156877"/>
                  <a:pt x="1379295" y="1153598"/>
                </a:cubicBezTo>
                <a:cubicBezTo>
                  <a:pt x="1380119" y="1151410"/>
                  <a:pt x="1381486" y="1149531"/>
                  <a:pt x="1384017" y="1148185"/>
                </a:cubicBezTo>
                <a:cubicBezTo>
                  <a:pt x="1387588" y="1158035"/>
                  <a:pt x="1377465" y="1163418"/>
                  <a:pt x="1397369" y="1170737"/>
                </a:cubicBezTo>
                <a:cubicBezTo>
                  <a:pt x="1392265" y="1175689"/>
                  <a:pt x="1388523" y="1174881"/>
                  <a:pt x="1392093" y="1184730"/>
                </a:cubicBezTo>
                <a:cubicBezTo>
                  <a:pt x="1408254" y="1191244"/>
                  <a:pt x="1407064" y="1187959"/>
                  <a:pt x="1420674" y="1196947"/>
                </a:cubicBezTo>
                <a:cubicBezTo>
                  <a:pt x="1419311" y="1202707"/>
                  <a:pt x="1425094" y="1228165"/>
                  <a:pt x="1407654" y="1222891"/>
                </a:cubicBezTo>
                <a:cubicBezTo>
                  <a:pt x="1412248" y="1245068"/>
                  <a:pt x="1383068" y="1264499"/>
                  <a:pt x="1396421" y="1287049"/>
                </a:cubicBezTo>
                <a:cubicBezTo>
                  <a:pt x="1381450" y="1283822"/>
                  <a:pt x="1392337" y="1304328"/>
                  <a:pt x="1389614" y="1315846"/>
                </a:cubicBezTo>
                <a:cubicBezTo>
                  <a:pt x="1385700" y="1324081"/>
                  <a:pt x="1352864" y="1338184"/>
                  <a:pt x="1384930" y="1364772"/>
                </a:cubicBezTo>
                <a:cubicBezTo>
                  <a:pt x="1382291" y="1371771"/>
                  <a:pt x="1379995" y="1360682"/>
                  <a:pt x="1373701" y="1362351"/>
                </a:cubicBezTo>
                <a:cubicBezTo>
                  <a:pt x="1367235" y="1373062"/>
                  <a:pt x="1363236" y="1385818"/>
                  <a:pt x="1375568" y="1396046"/>
                </a:cubicBezTo>
                <a:cubicBezTo>
                  <a:pt x="1365531" y="1396907"/>
                  <a:pt x="1351408" y="1415045"/>
                  <a:pt x="1371142" y="1431407"/>
                </a:cubicBezTo>
                <a:cubicBezTo>
                  <a:pt x="1360338" y="1439669"/>
                  <a:pt x="1354637" y="1459625"/>
                  <a:pt x="1355292" y="1482843"/>
                </a:cubicBezTo>
                <a:lnTo>
                  <a:pt x="1358074" y="1499879"/>
                </a:lnTo>
                <a:lnTo>
                  <a:pt x="1358118" y="1499736"/>
                </a:lnTo>
                <a:cubicBezTo>
                  <a:pt x="1363382" y="1477985"/>
                  <a:pt x="1368511" y="1455258"/>
                  <a:pt x="1384420" y="1442043"/>
                </a:cubicBezTo>
                <a:lnTo>
                  <a:pt x="1385994" y="1439101"/>
                </a:lnTo>
                <a:lnTo>
                  <a:pt x="1393805" y="1467334"/>
                </a:lnTo>
                <a:cubicBezTo>
                  <a:pt x="1394665" y="1479815"/>
                  <a:pt x="1392876" y="1491536"/>
                  <a:pt x="1388325" y="1500389"/>
                </a:cubicBezTo>
                <a:cubicBezTo>
                  <a:pt x="1389429" y="1508193"/>
                  <a:pt x="1404315" y="1515941"/>
                  <a:pt x="1409333" y="1515513"/>
                </a:cubicBezTo>
                <a:cubicBezTo>
                  <a:pt x="1412695" y="1503376"/>
                  <a:pt x="1421649" y="1493579"/>
                  <a:pt x="1427466" y="1484052"/>
                </a:cubicBezTo>
                <a:lnTo>
                  <a:pt x="1431047" y="1474326"/>
                </a:lnTo>
                <a:lnTo>
                  <a:pt x="1428045" y="1469405"/>
                </a:lnTo>
                <a:lnTo>
                  <a:pt x="1432017" y="1467805"/>
                </a:lnTo>
                <a:lnTo>
                  <a:pt x="1426779" y="1454206"/>
                </a:lnTo>
                <a:cubicBezTo>
                  <a:pt x="1430564" y="1452753"/>
                  <a:pt x="1433754" y="1449659"/>
                  <a:pt x="1437402" y="1447230"/>
                </a:cubicBezTo>
                <a:lnTo>
                  <a:pt x="1439626" y="1446733"/>
                </a:lnTo>
                <a:lnTo>
                  <a:pt x="1438381" y="1444397"/>
                </a:lnTo>
                <a:cubicBezTo>
                  <a:pt x="1436809" y="1440653"/>
                  <a:pt x="1436129" y="1437291"/>
                  <a:pt x="1437484" y="1434935"/>
                </a:cubicBezTo>
                <a:lnTo>
                  <a:pt x="1445356" y="1432555"/>
                </a:lnTo>
                <a:lnTo>
                  <a:pt x="1445347" y="1430826"/>
                </a:lnTo>
                <a:lnTo>
                  <a:pt x="1448744" y="1431377"/>
                </a:lnTo>
                <a:lnTo>
                  <a:pt x="1442650" y="1417511"/>
                </a:lnTo>
                <a:cubicBezTo>
                  <a:pt x="1439450" y="1412850"/>
                  <a:pt x="1436090" y="1408343"/>
                  <a:pt x="1435538" y="1404439"/>
                </a:cubicBezTo>
                <a:cubicBezTo>
                  <a:pt x="1440556" y="1404009"/>
                  <a:pt x="1444299" y="1404817"/>
                  <a:pt x="1446852" y="1402342"/>
                </a:cubicBezTo>
                <a:cubicBezTo>
                  <a:pt x="1438260" y="1392921"/>
                  <a:pt x="1442432" y="1371123"/>
                  <a:pt x="1458678" y="1373113"/>
                </a:cubicBezTo>
                <a:cubicBezTo>
                  <a:pt x="1448896" y="1360411"/>
                  <a:pt x="1451620" y="1348894"/>
                  <a:pt x="1450601" y="1336566"/>
                </a:cubicBezTo>
                <a:cubicBezTo>
                  <a:pt x="1483523" y="1317943"/>
                  <a:pt x="1472216" y="1253462"/>
                  <a:pt x="1504032" y="1227034"/>
                </a:cubicBezTo>
                <a:lnTo>
                  <a:pt x="1505608" y="1224091"/>
                </a:lnTo>
                <a:lnTo>
                  <a:pt x="1513417" y="1252325"/>
                </a:lnTo>
                <a:cubicBezTo>
                  <a:pt x="1514277" y="1264805"/>
                  <a:pt x="1512492" y="1276526"/>
                  <a:pt x="1507940" y="1285380"/>
                </a:cubicBezTo>
                <a:cubicBezTo>
                  <a:pt x="1509044" y="1293184"/>
                  <a:pt x="1523928" y="1300933"/>
                  <a:pt x="1528948" y="1300503"/>
                </a:cubicBezTo>
                <a:lnTo>
                  <a:pt x="1535347" y="1287375"/>
                </a:lnTo>
                <a:lnTo>
                  <a:pt x="1535862" y="1284406"/>
                </a:lnTo>
                <a:lnTo>
                  <a:pt x="1538356" y="1281930"/>
                </a:lnTo>
                <a:lnTo>
                  <a:pt x="1547081" y="1269043"/>
                </a:lnTo>
                <a:cubicBezTo>
                  <a:pt x="1552899" y="1259516"/>
                  <a:pt x="1555579" y="1250258"/>
                  <a:pt x="1546393" y="1239197"/>
                </a:cubicBezTo>
                <a:cubicBezTo>
                  <a:pt x="1553965" y="1236291"/>
                  <a:pt x="1559154" y="1226818"/>
                  <a:pt x="1570381" y="1229240"/>
                </a:cubicBezTo>
                <a:cubicBezTo>
                  <a:pt x="1559915" y="1252708"/>
                  <a:pt x="1558298" y="1272031"/>
                  <a:pt x="1546556" y="1296736"/>
                </a:cubicBezTo>
                <a:cubicBezTo>
                  <a:pt x="1553956" y="1302872"/>
                  <a:pt x="1552594" y="1308629"/>
                  <a:pt x="1563737" y="1315572"/>
                </a:cubicBezTo>
                <a:cubicBezTo>
                  <a:pt x="1572413" y="1320470"/>
                  <a:pt x="1562632" y="1307769"/>
                  <a:pt x="1570117" y="1309385"/>
                </a:cubicBezTo>
                <a:cubicBezTo>
                  <a:pt x="1575050" y="1313474"/>
                  <a:pt x="1577516" y="1315519"/>
                  <a:pt x="1574965" y="1317997"/>
                </a:cubicBezTo>
                <a:cubicBezTo>
                  <a:pt x="1578708" y="1318801"/>
                  <a:pt x="1581260" y="1316326"/>
                  <a:pt x="1586193" y="1320416"/>
                </a:cubicBezTo>
                <a:cubicBezTo>
                  <a:pt x="1588830" y="1313418"/>
                  <a:pt x="1576498" y="1303194"/>
                  <a:pt x="1585431" y="1294528"/>
                </a:cubicBezTo>
                <a:cubicBezTo>
                  <a:pt x="1587811" y="1301095"/>
                  <a:pt x="1592788" y="1302925"/>
                  <a:pt x="1597296" y="1304653"/>
                </a:cubicBezTo>
                <a:lnTo>
                  <a:pt x="1604969" y="1312716"/>
                </a:lnTo>
                <a:lnTo>
                  <a:pt x="1603186" y="1278942"/>
                </a:lnTo>
                <a:lnTo>
                  <a:pt x="1601845" y="1282939"/>
                </a:lnTo>
                <a:cubicBezTo>
                  <a:pt x="1598736" y="1283772"/>
                  <a:pt x="1596259" y="1283995"/>
                  <a:pt x="1593805" y="1283100"/>
                </a:cubicBezTo>
                <a:cubicBezTo>
                  <a:pt x="1591354" y="1282207"/>
                  <a:pt x="1588930" y="1280195"/>
                  <a:pt x="1585921" y="1276564"/>
                </a:cubicBezTo>
                <a:cubicBezTo>
                  <a:pt x="1585343" y="1274946"/>
                  <a:pt x="1585684" y="1273522"/>
                  <a:pt x="1586488" y="1272197"/>
                </a:cubicBezTo>
                <a:cubicBezTo>
                  <a:pt x="1587293" y="1270872"/>
                  <a:pt x="1588556" y="1269644"/>
                  <a:pt x="1589820" y="1268418"/>
                </a:cubicBezTo>
                <a:cubicBezTo>
                  <a:pt x="1595835" y="1275678"/>
                  <a:pt x="1603423" y="1268315"/>
                  <a:pt x="1594881" y="1263509"/>
                </a:cubicBezTo>
                <a:cubicBezTo>
                  <a:pt x="1596200" y="1260048"/>
                  <a:pt x="1598336" y="1261250"/>
                  <a:pt x="1600918" y="1263107"/>
                </a:cubicBezTo>
                <a:lnTo>
                  <a:pt x="1602029" y="1263558"/>
                </a:lnTo>
                <a:lnTo>
                  <a:pt x="1601137" y="1253505"/>
                </a:lnTo>
                <a:lnTo>
                  <a:pt x="1597632" y="1251651"/>
                </a:lnTo>
                <a:lnTo>
                  <a:pt x="1600942" y="1251284"/>
                </a:lnTo>
                <a:lnTo>
                  <a:pt x="1598168" y="1220001"/>
                </a:lnTo>
                <a:lnTo>
                  <a:pt x="1591628" y="1216878"/>
                </a:lnTo>
                <a:lnTo>
                  <a:pt x="1597238" y="1209482"/>
                </a:lnTo>
                <a:lnTo>
                  <a:pt x="1596045" y="1196041"/>
                </a:lnTo>
                <a:cubicBezTo>
                  <a:pt x="1594855" y="1192758"/>
                  <a:pt x="1592664" y="1192664"/>
                  <a:pt x="1590005" y="1192469"/>
                </a:cubicBezTo>
                <a:lnTo>
                  <a:pt x="1585207" y="1190203"/>
                </a:lnTo>
                <a:lnTo>
                  <a:pt x="1574390" y="1193808"/>
                </a:lnTo>
                <a:cubicBezTo>
                  <a:pt x="1570959" y="1184040"/>
                  <a:pt x="1583364" y="1185102"/>
                  <a:pt x="1584919" y="1174863"/>
                </a:cubicBezTo>
                <a:cubicBezTo>
                  <a:pt x="1577643" y="1168829"/>
                  <a:pt x="1577505" y="1173328"/>
                  <a:pt x="1570229" y="1167293"/>
                </a:cubicBezTo>
                <a:cubicBezTo>
                  <a:pt x="1577868" y="1161519"/>
                  <a:pt x="1584192" y="1164385"/>
                  <a:pt x="1587677" y="1170004"/>
                </a:cubicBezTo>
                <a:lnTo>
                  <a:pt x="1587866" y="1178752"/>
                </a:lnTo>
                <a:lnTo>
                  <a:pt x="1588578" y="1177974"/>
                </a:lnTo>
                <a:cubicBezTo>
                  <a:pt x="1589977" y="1177519"/>
                  <a:pt x="1592007" y="1177768"/>
                  <a:pt x="1595111" y="1179193"/>
                </a:cubicBezTo>
                <a:lnTo>
                  <a:pt x="1594743" y="1166661"/>
                </a:lnTo>
                <a:lnTo>
                  <a:pt x="1593622" y="1166146"/>
                </a:lnTo>
                <a:lnTo>
                  <a:pt x="1594629" y="1162776"/>
                </a:lnTo>
                <a:lnTo>
                  <a:pt x="1594348" y="1153305"/>
                </a:lnTo>
                <a:cubicBezTo>
                  <a:pt x="1595454" y="1144464"/>
                  <a:pt x="1595922" y="1136242"/>
                  <a:pt x="1589756" y="1131129"/>
                </a:cubicBezTo>
                <a:cubicBezTo>
                  <a:pt x="1583633" y="1123755"/>
                  <a:pt x="1596053" y="1129461"/>
                  <a:pt x="1593671" y="1122893"/>
                </a:cubicBezTo>
                <a:cubicBezTo>
                  <a:pt x="1593756" y="1118371"/>
                  <a:pt x="1586185" y="1121280"/>
                  <a:pt x="1583803" y="1114713"/>
                </a:cubicBezTo>
                <a:cubicBezTo>
                  <a:pt x="1587375" y="1124561"/>
                  <a:pt x="1586185" y="1121280"/>
                  <a:pt x="1579804" y="1127469"/>
                </a:cubicBezTo>
                <a:cubicBezTo>
                  <a:pt x="1569939" y="1119288"/>
                  <a:pt x="1580061" y="1113905"/>
                  <a:pt x="1578955" y="1106101"/>
                </a:cubicBezTo>
                <a:cubicBezTo>
                  <a:pt x="1586355" y="1112238"/>
                  <a:pt x="1590098" y="1113044"/>
                  <a:pt x="1591375" y="1111808"/>
                </a:cubicBezTo>
                <a:cubicBezTo>
                  <a:pt x="1594014" y="1104809"/>
                  <a:pt x="1586613" y="1098672"/>
                  <a:pt x="1592992" y="1092483"/>
                </a:cubicBezTo>
                <a:cubicBezTo>
                  <a:pt x="1589249" y="1091677"/>
                  <a:pt x="1583042" y="1088823"/>
                  <a:pt x="1581679" y="1094582"/>
                </a:cubicBezTo>
                <a:cubicBezTo>
                  <a:pt x="1578023" y="1089256"/>
                  <a:pt x="1586870" y="1085109"/>
                  <a:pt x="1589337" y="1087155"/>
                </a:cubicBezTo>
                <a:cubicBezTo>
                  <a:pt x="1575898" y="1069126"/>
                  <a:pt x="1611201" y="1057067"/>
                  <a:pt x="1587812" y="1035377"/>
                </a:cubicBezTo>
                <a:cubicBezTo>
                  <a:pt x="1599124" y="1033278"/>
                  <a:pt x="1595809" y="1009863"/>
                  <a:pt x="1594620" y="1006581"/>
                </a:cubicBezTo>
                <a:cubicBezTo>
                  <a:pt x="1593686" y="989731"/>
                  <a:pt x="1601427" y="977783"/>
                  <a:pt x="1604236" y="961743"/>
                </a:cubicBezTo>
                <a:cubicBezTo>
                  <a:pt x="1605685" y="951464"/>
                  <a:pt x="1611043" y="932948"/>
                  <a:pt x="1595054" y="917395"/>
                </a:cubicBezTo>
                <a:cubicBezTo>
                  <a:pt x="1616490" y="909912"/>
                  <a:pt x="1604842" y="863515"/>
                  <a:pt x="1626365" y="851511"/>
                </a:cubicBezTo>
                <a:cubicBezTo>
                  <a:pt x="1626450" y="846990"/>
                  <a:pt x="1625259" y="843707"/>
                  <a:pt x="1617861" y="837573"/>
                </a:cubicBezTo>
                <a:cubicBezTo>
                  <a:pt x="1640829" y="815287"/>
                  <a:pt x="1633855" y="786546"/>
                  <a:pt x="1648235" y="754843"/>
                </a:cubicBezTo>
                <a:cubicBezTo>
                  <a:pt x="1653169" y="758933"/>
                  <a:pt x="1659378" y="761786"/>
                  <a:pt x="1664312" y="765878"/>
                </a:cubicBezTo>
                <a:cubicBezTo>
                  <a:pt x="1670693" y="759688"/>
                  <a:pt x="1662015" y="754790"/>
                  <a:pt x="1655894" y="747415"/>
                </a:cubicBezTo>
                <a:cubicBezTo>
                  <a:pt x="1665399" y="741522"/>
                  <a:pt x="1662991" y="732206"/>
                  <a:pt x="1665463" y="725647"/>
                </a:cubicBezTo>
                <a:cubicBezTo>
                  <a:pt x="1666288" y="723460"/>
                  <a:pt x="1667655" y="721579"/>
                  <a:pt x="1670187" y="720233"/>
                </a:cubicBezTo>
                <a:cubicBezTo>
                  <a:pt x="1673758" y="730084"/>
                  <a:pt x="1663634" y="735467"/>
                  <a:pt x="1683537" y="742786"/>
                </a:cubicBezTo>
                <a:cubicBezTo>
                  <a:pt x="1678435" y="747737"/>
                  <a:pt x="1674691" y="746931"/>
                  <a:pt x="1678262" y="756780"/>
                </a:cubicBezTo>
                <a:cubicBezTo>
                  <a:pt x="1694424" y="763293"/>
                  <a:pt x="1693233" y="760010"/>
                  <a:pt x="1706842" y="768997"/>
                </a:cubicBezTo>
                <a:cubicBezTo>
                  <a:pt x="1705480" y="774757"/>
                  <a:pt x="1711263" y="800215"/>
                  <a:pt x="1693823" y="794941"/>
                </a:cubicBezTo>
                <a:cubicBezTo>
                  <a:pt x="1698417" y="817116"/>
                  <a:pt x="1669237" y="836547"/>
                  <a:pt x="1682589" y="859099"/>
                </a:cubicBezTo>
                <a:cubicBezTo>
                  <a:pt x="1667620" y="855872"/>
                  <a:pt x="1678506" y="876378"/>
                  <a:pt x="1675782" y="887897"/>
                </a:cubicBezTo>
                <a:cubicBezTo>
                  <a:pt x="1671868" y="896131"/>
                  <a:pt x="1639032" y="910234"/>
                  <a:pt x="1671100" y="936823"/>
                </a:cubicBezTo>
                <a:cubicBezTo>
                  <a:pt x="1668460" y="943819"/>
                  <a:pt x="1666165" y="932733"/>
                  <a:pt x="1659870" y="934401"/>
                </a:cubicBezTo>
                <a:cubicBezTo>
                  <a:pt x="1653405" y="945112"/>
                  <a:pt x="1649406" y="957866"/>
                  <a:pt x="1661739" y="968095"/>
                </a:cubicBezTo>
                <a:cubicBezTo>
                  <a:pt x="1651700" y="968956"/>
                  <a:pt x="1637577" y="987094"/>
                  <a:pt x="1657312" y="1003456"/>
                </a:cubicBezTo>
                <a:cubicBezTo>
                  <a:pt x="1635702" y="1019981"/>
                  <a:pt x="1634506" y="1083278"/>
                  <a:pt x="1663762" y="1125906"/>
                </a:cubicBezTo>
                <a:cubicBezTo>
                  <a:pt x="1657554" y="1123055"/>
                  <a:pt x="1655000" y="1125530"/>
                  <a:pt x="1653639" y="1131289"/>
                </a:cubicBezTo>
                <a:cubicBezTo>
                  <a:pt x="1659850" y="1134142"/>
                  <a:pt x="1657554" y="1123055"/>
                  <a:pt x="1666145" y="1132473"/>
                </a:cubicBezTo>
                <a:cubicBezTo>
                  <a:pt x="1660524" y="1164552"/>
                  <a:pt x="1675831" y="1216277"/>
                  <a:pt x="1667747" y="1246311"/>
                </a:cubicBezTo>
                <a:cubicBezTo>
                  <a:pt x="1657796" y="1242651"/>
                  <a:pt x="1665366" y="1239743"/>
                  <a:pt x="1656691" y="1234846"/>
                </a:cubicBezTo>
                <a:cubicBezTo>
                  <a:pt x="1651500" y="1244320"/>
                  <a:pt x="1652349" y="1265688"/>
                  <a:pt x="1670977" y="1274245"/>
                </a:cubicBezTo>
                <a:cubicBezTo>
                  <a:pt x="1674547" y="1284096"/>
                  <a:pt x="1675652" y="1291899"/>
                  <a:pt x="1670463" y="1301372"/>
                </a:cubicBezTo>
                <a:cubicBezTo>
                  <a:pt x="1665445" y="1301803"/>
                  <a:pt x="1666806" y="1296044"/>
                  <a:pt x="1661872" y="1291954"/>
                </a:cubicBezTo>
                <a:cubicBezTo>
                  <a:pt x="1652940" y="1300619"/>
                  <a:pt x="1662892" y="1304280"/>
                  <a:pt x="1661446" y="1314562"/>
                </a:cubicBezTo>
                <a:cubicBezTo>
                  <a:pt x="1667654" y="1317412"/>
                  <a:pt x="1662892" y="1304280"/>
                  <a:pt x="1672758" y="1312462"/>
                </a:cubicBezTo>
                <a:cubicBezTo>
                  <a:pt x="1670036" y="1323979"/>
                  <a:pt x="1679903" y="1332160"/>
                  <a:pt x="1674712" y="1341634"/>
                </a:cubicBezTo>
                <a:cubicBezTo>
                  <a:pt x="1667312" y="1335498"/>
                  <a:pt x="1664932" y="1328931"/>
                  <a:pt x="1672502" y="1326025"/>
                </a:cubicBezTo>
                <a:cubicBezTo>
                  <a:pt x="1668760" y="1325218"/>
                  <a:pt x="1666208" y="1327694"/>
                  <a:pt x="1661273" y="1323603"/>
                </a:cubicBezTo>
                <a:cubicBezTo>
                  <a:pt x="1662292" y="1335929"/>
                  <a:pt x="1663400" y="1343732"/>
                  <a:pt x="1680751" y="1353528"/>
                </a:cubicBezTo>
                <a:cubicBezTo>
                  <a:pt x="1679389" y="1359287"/>
                  <a:pt x="1670801" y="1349868"/>
                  <a:pt x="1667056" y="1349060"/>
                </a:cubicBezTo>
                <a:cubicBezTo>
                  <a:pt x="1667163" y="1360054"/>
                  <a:pt x="1669378" y="1371219"/>
                  <a:pt x="1672667" y="1382593"/>
                </a:cubicBezTo>
                <a:lnTo>
                  <a:pt x="1684605" y="1417067"/>
                </a:lnTo>
                <a:lnTo>
                  <a:pt x="1694897" y="1401367"/>
                </a:lnTo>
                <a:cubicBezTo>
                  <a:pt x="1696256" y="1395607"/>
                  <a:pt x="1690133" y="1388233"/>
                  <a:pt x="1691494" y="1382475"/>
                </a:cubicBezTo>
                <a:cubicBezTo>
                  <a:pt x="1705018" y="1395984"/>
                  <a:pt x="1705274" y="1382419"/>
                  <a:pt x="1709104" y="1378705"/>
                </a:cubicBezTo>
                <a:cubicBezTo>
                  <a:pt x="1715779" y="1389982"/>
                  <a:pt x="1714927" y="1401904"/>
                  <a:pt x="1712034" y="1414142"/>
                </a:cubicBezTo>
                <a:lnTo>
                  <a:pt x="1708972" y="1426406"/>
                </a:lnTo>
                <a:lnTo>
                  <a:pt x="1720203" y="1417578"/>
                </a:lnTo>
                <a:cubicBezTo>
                  <a:pt x="1721126" y="1420060"/>
                  <a:pt x="1720787" y="1422357"/>
                  <a:pt x="1719740" y="1424499"/>
                </a:cubicBezTo>
                <a:cubicBezTo>
                  <a:pt x="1718693" y="1426639"/>
                  <a:pt x="1716940" y="1428623"/>
                  <a:pt x="1715031" y="1430476"/>
                </a:cubicBezTo>
                <a:cubicBezTo>
                  <a:pt x="1711206" y="1434184"/>
                  <a:pt x="1706760" y="1437373"/>
                  <a:pt x="1706099" y="1440265"/>
                </a:cubicBezTo>
                <a:lnTo>
                  <a:pt x="1705843" y="1438950"/>
                </a:lnTo>
                <a:lnTo>
                  <a:pt x="1702717" y="1451475"/>
                </a:lnTo>
                <a:cubicBezTo>
                  <a:pt x="1707648" y="1455566"/>
                  <a:pt x="1707732" y="1451046"/>
                  <a:pt x="1709010" y="1449807"/>
                </a:cubicBezTo>
                <a:cubicBezTo>
                  <a:pt x="1710775" y="1455863"/>
                  <a:pt x="1709585" y="1460902"/>
                  <a:pt x="1706995" y="1465285"/>
                </a:cubicBezTo>
                <a:lnTo>
                  <a:pt x="1700131" y="1472905"/>
                </a:lnTo>
                <a:lnTo>
                  <a:pt x="1703191" y="1491532"/>
                </a:lnTo>
                <a:cubicBezTo>
                  <a:pt x="1698172" y="1491963"/>
                  <a:pt x="1693154" y="1492394"/>
                  <a:pt x="1689326" y="1496108"/>
                </a:cubicBezTo>
                <a:cubicBezTo>
                  <a:pt x="1694855" y="1501839"/>
                  <a:pt x="1696619" y="1507895"/>
                  <a:pt x="1699328" y="1513588"/>
                </a:cubicBezTo>
                <a:lnTo>
                  <a:pt x="1700050" y="1514291"/>
                </a:lnTo>
                <a:lnTo>
                  <a:pt x="1700414" y="1506969"/>
                </a:lnTo>
                <a:cubicBezTo>
                  <a:pt x="1707135" y="1482694"/>
                  <a:pt x="1716322" y="1460465"/>
                  <a:pt x="1724239" y="1439471"/>
                </a:cubicBezTo>
                <a:cubicBezTo>
                  <a:pt x="1723895" y="1457558"/>
                  <a:pt x="1721607" y="1475034"/>
                  <a:pt x="1718561" y="1492204"/>
                </a:cubicBezTo>
                <a:lnTo>
                  <a:pt x="1711821" y="1525776"/>
                </a:lnTo>
                <a:lnTo>
                  <a:pt x="1715010" y="1528886"/>
                </a:lnTo>
                <a:cubicBezTo>
                  <a:pt x="1714498" y="1556013"/>
                  <a:pt x="1727765" y="1583086"/>
                  <a:pt x="1741032" y="1610160"/>
                </a:cubicBezTo>
                <a:lnTo>
                  <a:pt x="1752223" y="1665064"/>
                </a:lnTo>
                <a:lnTo>
                  <a:pt x="1751433" y="1657190"/>
                </a:lnTo>
                <a:cubicBezTo>
                  <a:pt x="1755262" y="1653477"/>
                  <a:pt x="1761472" y="1656328"/>
                  <a:pt x="1766491" y="1655899"/>
                </a:cubicBezTo>
                <a:cubicBezTo>
                  <a:pt x="1761644" y="1647287"/>
                  <a:pt x="1761730" y="1642766"/>
                  <a:pt x="1769299" y="1639860"/>
                </a:cubicBezTo>
                <a:cubicBezTo>
                  <a:pt x="1759432" y="1631678"/>
                  <a:pt x="1764621" y="1622204"/>
                  <a:pt x="1756032" y="1612786"/>
                </a:cubicBezTo>
                <a:lnTo>
                  <a:pt x="1772951" y="1598118"/>
                </a:lnTo>
                <a:lnTo>
                  <a:pt x="1771400" y="1594011"/>
                </a:lnTo>
                <a:cubicBezTo>
                  <a:pt x="1768935" y="1591968"/>
                  <a:pt x="1770296" y="1586207"/>
                  <a:pt x="1772763" y="1588253"/>
                </a:cubicBezTo>
                <a:cubicBezTo>
                  <a:pt x="1774126" y="1582494"/>
                  <a:pt x="1767830" y="1584162"/>
                  <a:pt x="1764173" y="1578834"/>
                </a:cubicBezTo>
                <a:cubicBezTo>
                  <a:pt x="1768087" y="1570598"/>
                  <a:pt x="1769619" y="1555797"/>
                  <a:pt x="1757287" y="1545571"/>
                </a:cubicBezTo>
                <a:cubicBezTo>
                  <a:pt x="1760266" y="1520489"/>
                  <a:pt x="1742407" y="1471240"/>
                  <a:pt x="1744111" y="1447396"/>
                </a:cubicBezTo>
                <a:cubicBezTo>
                  <a:pt x="1740456" y="1442066"/>
                  <a:pt x="1736796" y="1436739"/>
                  <a:pt x="1735608" y="1433456"/>
                </a:cubicBezTo>
                <a:cubicBezTo>
                  <a:pt x="1736969" y="1427697"/>
                  <a:pt x="1739521" y="1425221"/>
                  <a:pt x="1743349" y="1421507"/>
                </a:cubicBezTo>
                <a:cubicBezTo>
                  <a:pt x="1738500" y="1412895"/>
                  <a:pt x="1732462" y="1400998"/>
                  <a:pt x="1738929" y="1390289"/>
                </a:cubicBezTo>
                <a:cubicBezTo>
                  <a:pt x="1747606" y="1395186"/>
                  <a:pt x="1748796" y="1398471"/>
                  <a:pt x="1756367" y="1395564"/>
                </a:cubicBezTo>
                <a:cubicBezTo>
                  <a:pt x="1752794" y="1385714"/>
                  <a:pt x="1743949" y="1389858"/>
                  <a:pt x="1736548" y="1383721"/>
                </a:cubicBezTo>
                <a:cubicBezTo>
                  <a:pt x="1733530" y="1377776"/>
                  <a:pt x="1735764" y="1375608"/>
                  <a:pt x="1739230" y="1374465"/>
                </a:cubicBezTo>
                <a:lnTo>
                  <a:pt x="1748843" y="1371488"/>
                </a:lnTo>
                <a:lnTo>
                  <a:pt x="1748784" y="1370894"/>
                </a:lnTo>
                <a:lnTo>
                  <a:pt x="1728045" y="1353137"/>
                </a:lnTo>
                <a:cubicBezTo>
                  <a:pt x="1725665" y="1346571"/>
                  <a:pt x="1728600" y="1340395"/>
                  <a:pt x="1738680" y="1337272"/>
                </a:cubicBezTo>
                <a:cubicBezTo>
                  <a:pt x="1741319" y="1330276"/>
                  <a:pt x="1726433" y="1322525"/>
                  <a:pt x="1731537" y="1317572"/>
                </a:cubicBezTo>
                <a:cubicBezTo>
                  <a:pt x="1729071" y="1315528"/>
                  <a:pt x="1724138" y="1311437"/>
                  <a:pt x="1721583" y="1313914"/>
                </a:cubicBezTo>
                <a:cubicBezTo>
                  <a:pt x="1719202" y="1307345"/>
                  <a:pt x="1726773" y="1304439"/>
                  <a:pt x="1715633" y="1297495"/>
                </a:cubicBezTo>
                <a:cubicBezTo>
                  <a:pt x="1719461" y="1293783"/>
                  <a:pt x="1728478" y="1280596"/>
                  <a:pt x="1714869" y="1271609"/>
                </a:cubicBezTo>
                <a:cubicBezTo>
                  <a:pt x="1717420" y="1269131"/>
                  <a:pt x="1724821" y="1275266"/>
                  <a:pt x="1727374" y="1272790"/>
                </a:cubicBezTo>
                <a:cubicBezTo>
                  <a:pt x="1718782" y="1263371"/>
                  <a:pt x="1725164" y="1257181"/>
                  <a:pt x="1711554" y="1248192"/>
                </a:cubicBezTo>
                <a:cubicBezTo>
                  <a:pt x="1715384" y="1244481"/>
                  <a:pt x="1723040" y="1237052"/>
                  <a:pt x="1715555" y="1235437"/>
                </a:cubicBezTo>
                <a:cubicBezTo>
                  <a:pt x="1716067" y="1208309"/>
                  <a:pt x="1701696" y="1173432"/>
                  <a:pt x="1714627" y="1152011"/>
                </a:cubicBezTo>
                <a:cubicBezTo>
                  <a:pt x="1714713" y="1147489"/>
                  <a:pt x="1714799" y="1142966"/>
                  <a:pt x="1707396" y="1136832"/>
                </a:cubicBezTo>
                <a:cubicBezTo>
                  <a:pt x="1726454" y="1122782"/>
                  <a:pt x="1699834" y="1073158"/>
                  <a:pt x="1722718" y="1055396"/>
                </a:cubicBezTo>
                <a:cubicBezTo>
                  <a:pt x="1722806" y="1050875"/>
                  <a:pt x="1714127" y="1045976"/>
                  <a:pt x="1714214" y="1041455"/>
                </a:cubicBezTo>
                <a:cubicBezTo>
                  <a:pt x="1718128" y="1033219"/>
                  <a:pt x="1729269" y="1040164"/>
                  <a:pt x="1735565" y="1038496"/>
                </a:cubicBezTo>
                <a:cubicBezTo>
                  <a:pt x="1733268" y="1027407"/>
                  <a:pt x="1708688" y="1002432"/>
                  <a:pt x="1734972" y="1003562"/>
                </a:cubicBezTo>
                <a:cubicBezTo>
                  <a:pt x="1735145" y="994520"/>
                  <a:pt x="1722812" y="984293"/>
                  <a:pt x="1721706" y="976489"/>
                </a:cubicBezTo>
                <a:cubicBezTo>
                  <a:pt x="1726725" y="976058"/>
                  <a:pt x="1730467" y="976866"/>
                  <a:pt x="1733021" y="974390"/>
                </a:cubicBezTo>
                <a:cubicBezTo>
                  <a:pt x="1724430" y="964970"/>
                  <a:pt x="1728601" y="943173"/>
                  <a:pt x="1744846" y="945164"/>
                </a:cubicBezTo>
                <a:cubicBezTo>
                  <a:pt x="1735065" y="932461"/>
                  <a:pt x="1737789" y="920943"/>
                  <a:pt x="1736770" y="908617"/>
                </a:cubicBezTo>
                <a:cubicBezTo>
                  <a:pt x="1769692" y="889992"/>
                  <a:pt x="1758386" y="825513"/>
                  <a:pt x="1790201" y="799084"/>
                </a:cubicBezTo>
                <a:lnTo>
                  <a:pt x="1791778" y="796139"/>
                </a:lnTo>
                <a:lnTo>
                  <a:pt x="1799587" y="824373"/>
                </a:lnTo>
                <a:cubicBezTo>
                  <a:pt x="1800447" y="836855"/>
                  <a:pt x="1798660" y="848576"/>
                  <a:pt x="1794109" y="857429"/>
                </a:cubicBezTo>
                <a:cubicBezTo>
                  <a:pt x="1795212" y="865234"/>
                  <a:pt x="1810097" y="872982"/>
                  <a:pt x="1815118" y="872554"/>
                </a:cubicBezTo>
                <a:cubicBezTo>
                  <a:pt x="1821841" y="848279"/>
                  <a:pt x="1850933" y="833369"/>
                  <a:pt x="1832561" y="811247"/>
                </a:cubicBezTo>
                <a:cubicBezTo>
                  <a:pt x="1840131" y="808340"/>
                  <a:pt x="1845323" y="798868"/>
                  <a:pt x="1856549" y="801289"/>
                </a:cubicBezTo>
                <a:cubicBezTo>
                  <a:pt x="1846084" y="824757"/>
                  <a:pt x="1844468" y="844079"/>
                  <a:pt x="1832725" y="868785"/>
                </a:cubicBezTo>
                <a:cubicBezTo>
                  <a:pt x="1840126" y="874920"/>
                  <a:pt x="1838763" y="880680"/>
                  <a:pt x="1849905" y="887622"/>
                </a:cubicBezTo>
                <a:cubicBezTo>
                  <a:pt x="1858582" y="892520"/>
                  <a:pt x="1848801" y="879819"/>
                  <a:pt x="1856286" y="881434"/>
                </a:cubicBezTo>
                <a:cubicBezTo>
                  <a:pt x="1861219" y="885523"/>
                  <a:pt x="1863684" y="887569"/>
                  <a:pt x="1861133" y="890044"/>
                </a:cubicBezTo>
                <a:cubicBezTo>
                  <a:pt x="1864876" y="890851"/>
                  <a:pt x="1867429" y="888376"/>
                  <a:pt x="1872362" y="892467"/>
                </a:cubicBezTo>
                <a:cubicBezTo>
                  <a:pt x="1875000" y="885468"/>
                  <a:pt x="1862666" y="875243"/>
                  <a:pt x="1871600" y="866578"/>
                </a:cubicBezTo>
                <a:cubicBezTo>
                  <a:pt x="1876360" y="879710"/>
                  <a:pt x="1891503" y="873895"/>
                  <a:pt x="1892522" y="886224"/>
                </a:cubicBezTo>
                <a:cubicBezTo>
                  <a:pt x="1898818" y="884554"/>
                  <a:pt x="1902730" y="876319"/>
                  <a:pt x="1917530" y="888589"/>
                </a:cubicBezTo>
                <a:cubicBezTo>
                  <a:pt x="1913702" y="892304"/>
                  <a:pt x="1895075" y="883746"/>
                  <a:pt x="1909873" y="896018"/>
                </a:cubicBezTo>
                <a:cubicBezTo>
                  <a:pt x="1903580" y="897688"/>
                  <a:pt x="1897543" y="885793"/>
                  <a:pt x="1892436" y="890744"/>
                </a:cubicBezTo>
                <a:cubicBezTo>
                  <a:pt x="1891162" y="891982"/>
                  <a:pt x="1896095" y="896072"/>
                  <a:pt x="1899837" y="896880"/>
                </a:cubicBezTo>
                <a:cubicBezTo>
                  <a:pt x="1899666" y="905922"/>
                  <a:pt x="1887332" y="895696"/>
                  <a:pt x="1885973" y="901455"/>
                </a:cubicBezTo>
                <a:cubicBezTo>
                  <a:pt x="1887077" y="909260"/>
                  <a:pt x="1894731" y="901830"/>
                  <a:pt x="1902133" y="907967"/>
                </a:cubicBezTo>
                <a:cubicBezTo>
                  <a:pt x="1898218" y="916203"/>
                  <a:pt x="1903065" y="924815"/>
                  <a:pt x="1916674" y="933802"/>
                </a:cubicBezTo>
                <a:cubicBezTo>
                  <a:pt x="1897877" y="934286"/>
                  <a:pt x="1910124" y="949036"/>
                  <a:pt x="1894047" y="938002"/>
                </a:cubicBezTo>
                <a:cubicBezTo>
                  <a:pt x="1881286" y="950380"/>
                  <a:pt x="1901868" y="988111"/>
                  <a:pt x="1879497" y="978747"/>
                </a:cubicBezTo>
                <a:cubicBezTo>
                  <a:pt x="1874307" y="988221"/>
                  <a:pt x="1893107" y="987736"/>
                  <a:pt x="1885451" y="995164"/>
                </a:cubicBezTo>
                <a:cubicBezTo>
                  <a:pt x="1874222" y="992741"/>
                  <a:pt x="1883070" y="988597"/>
                  <a:pt x="1878135" y="984506"/>
                </a:cubicBezTo>
                <a:cubicBezTo>
                  <a:pt x="1860698" y="979231"/>
                  <a:pt x="1877794" y="1002590"/>
                  <a:pt x="1869032" y="1002214"/>
                </a:cubicBezTo>
                <a:cubicBezTo>
                  <a:pt x="1876434" y="1008350"/>
                  <a:pt x="1877710" y="1007111"/>
                  <a:pt x="1888850" y="1014056"/>
                </a:cubicBezTo>
                <a:cubicBezTo>
                  <a:pt x="1886299" y="1016531"/>
                  <a:pt x="1885023" y="1017769"/>
                  <a:pt x="1886212" y="1021052"/>
                </a:cubicBezTo>
                <a:cubicBezTo>
                  <a:pt x="1876261" y="1017391"/>
                  <a:pt x="1880088" y="1013677"/>
                  <a:pt x="1875157" y="1009588"/>
                </a:cubicBezTo>
                <a:cubicBezTo>
                  <a:pt x="1876346" y="1012870"/>
                  <a:pt x="1875069" y="1014111"/>
                  <a:pt x="1873794" y="1015346"/>
                </a:cubicBezTo>
                <a:cubicBezTo>
                  <a:pt x="1874985" y="1018632"/>
                  <a:pt x="1877537" y="1016154"/>
                  <a:pt x="1882470" y="1020245"/>
                </a:cubicBezTo>
                <a:cubicBezTo>
                  <a:pt x="1868434" y="1033862"/>
                  <a:pt x="1864350" y="1051141"/>
                  <a:pt x="1875236" y="1071647"/>
                </a:cubicBezTo>
                <a:cubicBezTo>
                  <a:pt x="1867667" y="1074554"/>
                  <a:pt x="1870044" y="1081121"/>
                  <a:pt x="1872425" y="1087688"/>
                </a:cubicBezTo>
                <a:cubicBezTo>
                  <a:pt x="1874894" y="1089731"/>
                  <a:pt x="1879824" y="1093823"/>
                  <a:pt x="1881101" y="1092586"/>
                </a:cubicBezTo>
                <a:cubicBezTo>
                  <a:pt x="1868511" y="1095922"/>
                  <a:pt x="1864341" y="1117721"/>
                  <a:pt x="1875313" y="1133708"/>
                </a:cubicBezTo>
                <a:cubicBezTo>
                  <a:pt x="1867915" y="1127570"/>
                  <a:pt x="1870295" y="1134138"/>
                  <a:pt x="1864086" y="1131284"/>
                </a:cubicBezTo>
                <a:cubicBezTo>
                  <a:pt x="1868590" y="1157981"/>
                  <a:pt x="1868250" y="1176067"/>
                  <a:pt x="1862802" y="1199103"/>
                </a:cubicBezTo>
                <a:cubicBezTo>
                  <a:pt x="1867735" y="1203192"/>
                  <a:pt x="1872838" y="1198242"/>
                  <a:pt x="1870201" y="1205238"/>
                </a:cubicBezTo>
                <a:cubicBezTo>
                  <a:pt x="1872668" y="1207285"/>
                  <a:pt x="1873947" y="1206045"/>
                  <a:pt x="1876410" y="1208092"/>
                </a:cubicBezTo>
                <a:cubicBezTo>
                  <a:pt x="1882790" y="1201901"/>
                  <a:pt x="1871563" y="1199480"/>
                  <a:pt x="1871650" y="1194959"/>
                </a:cubicBezTo>
                <a:cubicBezTo>
                  <a:pt x="1872926" y="1193720"/>
                  <a:pt x="1875478" y="1191244"/>
                  <a:pt x="1879221" y="1192052"/>
                </a:cubicBezTo>
                <a:cubicBezTo>
                  <a:pt x="1887638" y="1210513"/>
                  <a:pt x="1888571" y="1227360"/>
                  <a:pt x="1888231" y="1245445"/>
                </a:cubicBezTo>
                <a:cubicBezTo>
                  <a:pt x="1899374" y="1252388"/>
                  <a:pt x="1889592" y="1239685"/>
                  <a:pt x="1899458" y="1247867"/>
                </a:cubicBezTo>
                <a:cubicBezTo>
                  <a:pt x="1895373" y="1265143"/>
                  <a:pt x="1898774" y="1284038"/>
                  <a:pt x="1910935" y="1303303"/>
                </a:cubicBezTo>
                <a:cubicBezTo>
                  <a:pt x="1919612" y="1308202"/>
                  <a:pt x="1919784" y="1299161"/>
                  <a:pt x="1930925" y="1306104"/>
                </a:cubicBezTo>
                <a:cubicBezTo>
                  <a:pt x="1932458" y="1291300"/>
                  <a:pt x="1936458" y="1278545"/>
                  <a:pt x="1930419" y="1266652"/>
                </a:cubicBezTo>
                <a:cubicBezTo>
                  <a:pt x="1947943" y="1267401"/>
                  <a:pt x="1931952" y="1251848"/>
                  <a:pt x="1928467" y="1237477"/>
                </a:cubicBezTo>
                <a:cubicBezTo>
                  <a:pt x="1928724" y="1223915"/>
                  <a:pt x="1936549" y="1207445"/>
                  <a:pt x="1935616" y="1190597"/>
                </a:cubicBezTo>
                <a:cubicBezTo>
                  <a:pt x="1933407" y="1174988"/>
                  <a:pt x="1940042" y="1155233"/>
                  <a:pt x="1947785" y="1143286"/>
                </a:cubicBezTo>
                <a:cubicBezTo>
                  <a:pt x="1950338" y="1140810"/>
                  <a:pt x="1941662" y="1135912"/>
                  <a:pt x="1943025" y="1130152"/>
                </a:cubicBezTo>
                <a:cubicBezTo>
                  <a:pt x="1949233" y="1133006"/>
                  <a:pt x="1949318" y="1128483"/>
                  <a:pt x="1950595" y="1127246"/>
                </a:cubicBezTo>
                <a:cubicBezTo>
                  <a:pt x="1937158" y="1109215"/>
                  <a:pt x="1954852" y="1100926"/>
                  <a:pt x="1941414" y="1082894"/>
                </a:cubicBezTo>
                <a:cubicBezTo>
                  <a:pt x="1963450" y="1043764"/>
                  <a:pt x="1951714" y="1001889"/>
                  <a:pt x="1981065" y="973418"/>
                </a:cubicBezTo>
                <a:cubicBezTo>
                  <a:pt x="1982425" y="967656"/>
                  <a:pt x="1976301" y="960283"/>
                  <a:pt x="1977664" y="954523"/>
                </a:cubicBezTo>
                <a:cubicBezTo>
                  <a:pt x="1991188" y="968033"/>
                  <a:pt x="1991443" y="954470"/>
                  <a:pt x="1995271" y="950755"/>
                </a:cubicBezTo>
                <a:cubicBezTo>
                  <a:pt x="2008624" y="973306"/>
                  <a:pt x="1991864" y="998446"/>
                  <a:pt x="1988885" y="1023525"/>
                </a:cubicBezTo>
                <a:cubicBezTo>
                  <a:pt x="1993816" y="1027616"/>
                  <a:pt x="1993902" y="1023093"/>
                  <a:pt x="1995179" y="1021856"/>
                </a:cubicBezTo>
                <a:cubicBezTo>
                  <a:pt x="2002236" y="1046078"/>
                  <a:pt x="1962002" y="1054046"/>
                  <a:pt x="1974247" y="1068792"/>
                </a:cubicBezTo>
                <a:cubicBezTo>
                  <a:pt x="1954089" y="1075037"/>
                  <a:pt x="1975689" y="1125092"/>
                  <a:pt x="1953146" y="1124770"/>
                </a:cubicBezTo>
                <a:cubicBezTo>
                  <a:pt x="1952890" y="1138333"/>
                  <a:pt x="1955357" y="1140378"/>
                  <a:pt x="1952634" y="1151897"/>
                </a:cubicBezTo>
                <a:cubicBezTo>
                  <a:pt x="1950081" y="1154374"/>
                  <a:pt x="1960120" y="1153511"/>
                  <a:pt x="1961395" y="1152272"/>
                </a:cubicBezTo>
                <a:cubicBezTo>
                  <a:pt x="1964195" y="1202815"/>
                  <a:pt x="1963428" y="1243506"/>
                  <a:pt x="1963761" y="1292001"/>
                </a:cubicBezTo>
                <a:cubicBezTo>
                  <a:pt x="1979836" y="1303033"/>
                  <a:pt x="1980179" y="1284950"/>
                  <a:pt x="1982731" y="1282473"/>
                </a:cubicBezTo>
                <a:cubicBezTo>
                  <a:pt x="1982901" y="1273431"/>
                  <a:pt x="1973290" y="1251686"/>
                  <a:pt x="1974826" y="1236886"/>
                </a:cubicBezTo>
                <a:cubicBezTo>
                  <a:pt x="1976444" y="1217561"/>
                  <a:pt x="1976787" y="1199478"/>
                  <a:pt x="1977042" y="1185912"/>
                </a:cubicBezTo>
                <a:cubicBezTo>
                  <a:pt x="1976022" y="1173589"/>
                  <a:pt x="1984954" y="1164921"/>
                  <a:pt x="1983938" y="1152599"/>
                </a:cubicBezTo>
                <a:cubicBezTo>
                  <a:pt x="1986915" y="1127514"/>
                  <a:pt x="1982412" y="1100817"/>
                  <a:pt x="1986582" y="1079019"/>
                </a:cubicBezTo>
                <a:cubicBezTo>
                  <a:pt x="1993304" y="1054743"/>
                  <a:pt x="2002492" y="1032514"/>
                  <a:pt x="2010407" y="1011521"/>
                </a:cubicBezTo>
                <a:cubicBezTo>
                  <a:pt x="2009039" y="1083862"/>
                  <a:pt x="1976536" y="1146460"/>
                  <a:pt x="1988947" y="1218745"/>
                </a:cubicBezTo>
                <a:cubicBezTo>
                  <a:pt x="1984863" y="1236022"/>
                  <a:pt x="1988264" y="1254916"/>
                  <a:pt x="1984180" y="1272193"/>
                </a:cubicBezTo>
                <a:cubicBezTo>
                  <a:pt x="1982901" y="1273431"/>
                  <a:pt x="1986559" y="1278759"/>
                  <a:pt x="1989027" y="1280805"/>
                </a:cubicBezTo>
                <a:cubicBezTo>
                  <a:pt x="1984942" y="1298081"/>
                  <a:pt x="1987194" y="1311429"/>
                  <a:pt x="1988511" y="1324577"/>
                </a:cubicBezTo>
                <a:lnTo>
                  <a:pt x="1983005" y="1362807"/>
                </a:lnTo>
                <a:lnTo>
                  <a:pt x="1986727" y="1357702"/>
                </a:lnTo>
                <a:cubicBezTo>
                  <a:pt x="1990607" y="1351373"/>
                  <a:pt x="1993793" y="1344400"/>
                  <a:pt x="1995514" y="1336070"/>
                </a:cubicBezTo>
                <a:cubicBezTo>
                  <a:pt x="1999257" y="1336877"/>
                  <a:pt x="2004276" y="1336445"/>
                  <a:pt x="2009293" y="1336016"/>
                </a:cubicBezTo>
                <a:cubicBezTo>
                  <a:pt x="2004404" y="1329666"/>
                  <a:pt x="2007551" y="1328830"/>
                  <a:pt x="2012252" y="1328710"/>
                </a:cubicBezTo>
                <a:lnTo>
                  <a:pt x="2019054" y="1328483"/>
                </a:lnTo>
                <a:lnTo>
                  <a:pt x="2016982" y="1313529"/>
                </a:lnTo>
                <a:cubicBezTo>
                  <a:pt x="2023164" y="1284857"/>
                  <a:pt x="2053805" y="1266782"/>
                  <a:pt x="2037602" y="1229240"/>
                </a:cubicBezTo>
                <a:cubicBezTo>
                  <a:pt x="2041432" y="1225526"/>
                  <a:pt x="2047641" y="1228379"/>
                  <a:pt x="2052661" y="1227948"/>
                </a:cubicBezTo>
                <a:cubicBezTo>
                  <a:pt x="2047812" y="1219338"/>
                  <a:pt x="2047897" y="1214816"/>
                  <a:pt x="2055467" y="1211910"/>
                </a:cubicBezTo>
                <a:cubicBezTo>
                  <a:pt x="2045603" y="1203727"/>
                  <a:pt x="2050791" y="1194254"/>
                  <a:pt x="2042202" y="1184836"/>
                </a:cubicBezTo>
                <a:cubicBezTo>
                  <a:pt x="2062447" y="1174072"/>
                  <a:pt x="2067723" y="1160076"/>
                  <a:pt x="2076827" y="1142366"/>
                </a:cubicBezTo>
                <a:cubicBezTo>
                  <a:pt x="2082949" y="1149740"/>
                  <a:pt x="2077846" y="1154692"/>
                  <a:pt x="2081500" y="1160021"/>
                </a:cubicBezTo>
                <a:cubicBezTo>
                  <a:pt x="2096472" y="1163251"/>
                  <a:pt x="2080483" y="1147695"/>
                  <a:pt x="2096729" y="1149687"/>
                </a:cubicBezTo>
                <a:cubicBezTo>
                  <a:pt x="2098093" y="1143928"/>
                  <a:pt x="2090522" y="1146834"/>
                  <a:pt x="2088054" y="1144789"/>
                </a:cubicBezTo>
                <a:cubicBezTo>
                  <a:pt x="2115279" y="1096185"/>
                  <a:pt x="2117752" y="1031651"/>
                  <a:pt x="2141065" y="991281"/>
                </a:cubicBezTo>
                <a:cubicBezTo>
                  <a:pt x="2145227" y="1036063"/>
                  <a:pt x="2110947" y="1060447"/>
                  <a:pt x="2118852" y="1106035"/>
                </a:cubicBezTo>
                <a:cubicBezTo>
                  <a:pt x="2103453" y="1125410"/>
                  <a:pt x="2104044" y="1160343"/>
                  <a:pt x="2112293" y="1187847"/>
                </a:cubicBezTo>
                <a:cubicBezTo>
                  <a:pt x="2121140" y="1183704"/>
                  <a:pt x="2102855" y="1157060"/>
                  <a:pt x="2121654" y="1156576"/>
                </a:cubicBezTo>
                <a:cubicBezTo>
                  <a:pt x="2113663" y="1115507"/>
                  <a:pt x="2155428" y="1092739"/>
                  <a:pt x="2146246" y="1048388"/>
                </a:cubicBezTo>
                <a:cubicBezTo>
                  <a:pt x="2152542" y="1046719"/>
                  <a:pt x="2166578" y="1033101"/>
                  <a:pt x="2157989" y="1023683"/>
                </a:cubicBezTo>
                <a:cubicBezTo>
                  <a:pt x="2165561" y="1020776"/>
                  <a:pt x="2166837" y="1019537"/>
                  <a:pt x="2174492" y="1012111"/>
                </a:cubicBezTo>
                <a:cubicBezTo>
                  <a:pt x="2173981" y="1039238"/>
                  <a:pt x="2148372" y="1068519"/>
                  <a:pt x="2156707" y="1091502"/>
                </a:cubicBezTo>
                <a:cubicBezTo>
                  <a:pt x="2140544" y="1084990"/>
                  <a:pt x="2158917" y="1107111"/>
                  <a:pt x="2147602" y="1109210"/>
                </a:cubicBezTo>
                <a:cubicBezTo>
                  <a:pt x="2156279" y="1114107"/>
                  <a:pt x="2160108" y="1110393"/>
                  <a:pt x="2165126" y="1109964"/>
                </a:cubicBezTo>
                <a:cubicBezTo>
                  <a:pt x="2168954" y="1106249"/>
                  <a:pt x="2159001" y="1102588"/>
                  <a:pt x="2165382" y="1096399"/>
                </a:cubicBezTo>
                <a:cubicBezTo>
                  <a:pt x="2173886" y="1110339"/>
                  <a:pt x="2169209" y="1092685"/>
                  <a:pt x="2175505" y="1091017"/>
                </a:cubicBezTo>
                <a:cubicBezTo>
                  <a:pt x="2187923" y="1096722"/>
                  <a:pt x="2179077" y="1100867"/>
                  <a:pt x="2186477" y="1107000"/>
                </a:cubicBezTo>
                <a:cubicBezTo>
                  <a:pt x="2187753" y="1105764"/>
                  <a:pt x="2190305" y="1103288"/>
                  <a:pt x="2191581" y="1102050"/>
                </a:cubicBezTo>
                <a:cubicBezTo>
                  <a:pt x="2191666" y="1097529"/>
                  <a:pt x="2177972" y="1093063"/>
                  <a:pt x="2178057" y="1088541"/>
                </a:cubicBezTo>
                <a:cubicBezTo>
                  <a:pt x="2181885" y="1084826"/>
                  <a:pt x="2185630" y="1085635"/>
                  <a:pt x="2184524" y="1077828"/>
                </a:cubicBezTo>
                <a:cubicBezTo>
                  <a:pt x="2199238" y="1094622"/>
                  <a:pt x="2214635" y="1075245"/>
                  <a:pt x="2204856" y="1062543"/>
                </a:cubicBezTo>
                <a:cubicBezTo>
                  <a:pt x="2194904" y="1058884"/>
                  <a:pt x="2200941" y="1070778"/>
                  <a:pt x="2189710" y="1068356"/>
                </a:cubicBezTo>
                <a:cubicBezTo>
                  <a:pt x="2184779" y="1064265"/>
                  <a:pt x="2178570" y="1061413"/>
                  <a:pt x="2177381" y="1058130"/>
                </a:cubicBezTo>
                <a:cubicBezTo>
                  <a:pt x="2177635" y="1044567"/>
                  <a:pt x="2197712" y="1042844"/>
                  <a:pt x="2192949" y="1029711"/>
                </a:cubicBezTo>
                <a:cubicBezTo>
                  <a:pt x="2204005" y="1041175"/>
                  <a:pt x="2220338" y="1038644"/>
                  <a:pt x="2214386" y="1022229"/>
                </a:cubicBezTo>
                <a:cubicBezTo>
                  <a:pt x="2209453" y="1018137"/>
                  <a:pt x="2209368" y="1022658"/>
                  <a:pt x="2205538" y="1026372"/>
                </a:cubicBezTo>
                <a:cubicBezTo>
                  <a:pt x="2203159" y="1019806"/>
                  <a:pt x="2210815" y="1012379"/>
                  <a:pt x="2212176" y="1006620"/>
                </a:cubicBezTo>
                <a:cubicBezTo>
                  <a:pt x="2224423" y="1021367"/>
                  <a:pt x="2227233" y="1005327"/>
                  <a:pt x="2228678" y="995047"/>
                </a:cubicBezTo>
                <a:cubicBezTo>
                  <a:pt x="2231232" y="992570"/>
                  <a:pt x="2236250" y="992140"/>
                  <a:pt x="2240080" y="988427"/>
                </a:cubicBezTo>
                <a:cubicBezTo>
                  <a:pt x="2244506" y="953064"/>
                  <a:pt x="2274790" y="941437"/>
                  <a:pt x="2281683" y="908120"/>
                </a:cubicBezTo>
                <a:cubicBezTo>
                  <a:pt x="2285426" y="908926"/>
                  <a:pt x="2290443" y="908496"/>
                  <a:pt x="2295463" y="908065"/>
                </a:cubicBezTo>
                <a:cubicBezTo>
                  <a:pt x="2285683" y="895365"/>
                  <a:pt x="2308051" y="904729"/>
                  <a:pt x="2310691" y="897731"/>
                </a:cubicBezTo>
                <a:cubicBezTo>
                  <a:pt x="2314519" y="894017"/>
                  <a:pt x="2307204" y="883360"/>
                  <a:pt x="2312308" y="878408"/>
                </a:cubicBezTo>
                <a:cubicBezTo>
                  <a:pt x="2317414" y="873456"/>
                  <a:pt x="2330088" y="865598"/>
                  <a:pt x="2336469" y="859409"/>
                </a:cubicBezTo>
                <a:cubicBezTo>
                  <a:pt x="2338936" y="861453"/>
                  <a:pt x="2338277" y="863203"/>
                  <a:pt x="2337776" y="864798"/>
                </a:cubicBezTo>
                <a:lnTo>
                  <a:pt x="2339565" y="868322"/>
                </a:lnTo>
                <a:lnTo>
                  <a:pt x="2347825" y="857376"/>
                </a:lnTo>
                <a:lnTo>
                  <a:pt x="2343363" y="853950"/>
                </a:lnTo>
                <a:cubicBezTo>
                  <a:pt x="2342582" y="853583"/>
                  <a:pt x="2342272" y="853885"/>
                  <a:pt x="2341651" y="854488"/>
                </a:cubicBezTo>
                <a:cubicBezTo>
                  <a:pt x="2339776" y="852932"/>
                  <a:pt x="2339070" y="851928"/>
                  <a:pt x="2339086" y="851209"/>
                </a:cubicBezTo>
                <a:cubicBezTo>
                  <a:pt x="2339112" y="850129"/>
                  <a:pt x="2340761" y="849688"/>
                  <a:pt x="2342521" y="848984"/>
                </a:cubicBezTo>
                <a:lnTo>
                  <a:pt x="2343409" y="848155"/>
                </a:lnTo>
                <a:lnTo>
                  <a:pt x="2338429" y="843100"/>
                </a:lnTo>
                <a:cubicBezTo>
                  <a:pt x="2345963" y="844707"/>
                  <a:pt x="2348626" y="833248"/>
                  <a:pt x="2358264" y="842821"/>
                </a:cubicBezTo>
                <a:cubicBezTo>
                  <a:pt x="2358583" y="839320"/>
                  <a:pt x="2360572" y="836080"/>
                  <a:pt x="2363268" y="832990"/>
                </a:cubicBezTo>
                <a:lnTo>
                  <a:pt x="2364625" y="831679"/>
                </a:lnTo>
                <a:lnTo>
                  <a:pt x="2367871" y="819605"/>
                </a:lnTo>
                <a:lnTo>
                  <a:pt x="2380355" y="812075"/>
                </a:lnTo>
                <a:lnTo>
                  <a:pt x="2380603" y="806243"/>
                </a:lnTo>
                <a:cubicBezTo>
                  <a:pt x="2378502" y="798279"/>
                  <a:pt x="2388138" y="807852"/>
                  <a:pt x="2389471" y="802122"/>
                </a:cubicBezTo>
                <a:cubicBezTo>
                  <a:pt x="2392187" y="798944"/>
                  <a:pt x="2382603" y="797650"/>
                  <a:pt x="2383935" y="791921"/>
                </a:cubicBezTo>
                <a:cubicBezTo>
                  <a:pt x="2381937" y="800515"/>
                  <a:pt x="2382603" y="797650"/>
                  <a:pt x="2372353" y="799222"/>
                </a:cubicBezTo>
                <a:cubicBezTo>
                  <a:pt x="2366814" y="789021"/>
                  <a:pt x="2380500" y="789686"/>
                  <a:pt x="2383882" y="783641"/>
                </a:cubicBezTo>
                <a:cubicBezTo>
                  <a:pt x="2388035" y="791295"/>
                  <a:pt x="2391468" y="793531"/>
                  <a:pt x="2393519" y="793216"/>
                </a:cubicBezTo>
                <a:cubicBezTo>
                  <a:pt x="2400336" y="789407"/>
                  <a:pt x="2396184" y="781756"/>
                  <a:pt x="2406432" y="780185"/>
                </a:cubicBezTo>
                <a:cubicBezTo>
                  <a:pt x="2402998" y="777949"/>
                  <a:pt x="2398179" y="773164"/>
                  <a:pt x="2393414" y="776656"/>
                </a:cubicBezTo>
                <a:cubicBezTo>
                  <a:pt x="2392697" y="771241"/>
                  <a:pt x="2404330" y="772220"/>
                  <a:pt x="2405713" y="774770"/>
                </a:cubicBezTo>
                <a:cubicBezTo>
                  <a:pt x="2402175" y="755973"/>
                  <a:pt x="2445998" y="763070"/>
                  <a:pt x="2434206" y="737250"/>
                </a:cubicBezTo>
                <a:cubicBezTo>
                  <a:pt x="2447224" y="740780"/>
                  <a:pt x="2457369" y="722649"/>
                  <a:pt x="2458036" y="719785"/>
                </a:cubicBezTo>
                <a:cubicBezTo>
                  <a:pt x="2466851" y="707383"/>
                  <a:pt x="2481866" y="702319"/>
                  <a:pt x="2494114" y="692153"/>
                </a:cubicBezTo>
                <a:lnTo>
                  <a:pt x="2502427" y="683996"/>
                </a:lnTo>
                <a:lnTo>
                  <a:pt x="2494913" y="675379"/>
                </a:lnTo>
                <a:cubicBezTo>
                  <a:pt x="2501062" y="674435"/>
                  <a:pt x="2501010" y="666155"/>
                  <a:pt x="2496909" y="666784"/>
                </a:cubicBezTo>
                <a:cubicBezTo>
                  <a:pt x="2496551" y="664076"/>
                  <a:pt x="2499793" y="662889"/>
                  <a:pt x="2503547" y="661623"/>
                </a:cubicBezTo>
                <a:lnTo>
                  <a:pt x="2510460" y="657612"/>
                </a:lnTo>
                <a:lnTo>
                  <a:pt x="2510304" y="656518"/>
                </a:lnTo>
                <a:lnTo>
                  <a:pt x="2513045" y="655988"/>
                </a:lnTo>
                <a:lnTo>
                  <a:pt x="2509068" y="655942"/>
                </a:lnTo>
                <a:cubicBezTo>
                  <a:pt x="2507621" y="656854"/>
                  <a:pt x="2506085" y="657091"/>
                  <a:pt x="2504341" y="651832"/>
                </a:cubicBezTo>
                <a:cubicBezTo>
                  <a:pt x="2506391" y="651519"/>
                  <a:pt x="2502956" y="649283"/>
                  <a:pt x="2501572" y="646731"/>
                </a:cubicBezTo>
                <a:cubicBezTo>
                  <a:pt x="2526173" y="642959"/>
                  <a:pt x="2522582" y="615884"/>
                  <a:pt x="2535494" y="602855"/>
                </a:cubicBezTo>
                <a:cubicBezTo>
                  <a:pt x="2534111" y="600303"/>
                  <a:pt x="2530677" y="598067"/>
                  <a:pt x="2529293" y="595518"/>
                </a:cubicBezTo>
                <a:cubicBezTo>
                  <a:pt x="2541645" y="601913"/>
                  <a:pt x="2563268" y="559920"/>
                  <a:pt x="2557679" y="541438"/>
                </a:cubicBezTo>
                <a:cubicBezTo>
                  <a:pt x="2595088" y="508077"/>
                  <a:pt x="2601642" y="462870"/>
                  <a:pt x="2635618" y="427272"/>
                </a:cubicBezTo>
                <a:cubicBezTo>
                  <a:pt x="2636950" y="421544"/>
                  <a:pt x="2626700" y="423114"/>
                  <a:pt x="2624597" y="415150"/>
                </a:cubicBezTo>
                <a:cubicBezTo>
                  <a:pt x="2632132" y="416756"/>
                  <a:pt x="2634795" y="405298"/>
                  <a:pt x="2644433" y="414870"/>
                </a:cubicBezTo>
                <a:cubicBezTo>
                  <a:pt x="2645711" y="400861"/>
                  <a:pt x="2673694" y="391046"/>
                  <a:pt x="2666773" y="378294"/>
                </a:cubicBezTo>
                <a:cubicBezTo>
                  <a:pt x="2664671" y="370329"/>
                  <a:pt x="2674307" y="379902"/>
                  <a:pt x="2675641" y="374173"/>
                </a:cubicBezTo>
                <a:cubicBezTo>
                  <a:pt x="2678357" y="370994"/>
                  <a:pt x="2668771" y="369700"/>
                  <a:pt x="2670103" y="363971"/>
                </a:cubicBezTo>
                <a:cubicBezTo>
                  <a:pt x="2668106" y="372565"/>
                  <a:pt x="2668771" y="369700"/>
                  <a:pt x="2658521" y="371273"/>
                </a:cubicBezTo>
                <a:cubicBezTo>
                  <a:pt x="2652983" y="361070"/>
                  <a:pt x="2666668" y="361735"/>
                  <a:pt x="2670051" y="355691"/>
                </a:cubicBezTo>
                <a:cubicBezTo>
                  <a:pt x="2674204" y="363344"/>
                  <a:pt x="2677637" y="365581"/>
                  <a:pt x="2679688" y="365266"/>
                </a:cubicBezTo>
                <a:cubicBezTo>
                  <a:pt x="2686504" y="361457"/>
                  <a:pt x="2682351" y="353806"/>
                  <a:pt x="2692600" y="352235"/>
                </a:cubicBezTo>
                <a:cubicBezTo>
                  <a:pt x="2689167" y="349998"/>
                  <a:pt x="2684349" y="345211"/>
                  <a:pt x="2679585" y="348705"/>
                </a:cubicBezTo>
                <a:cubicBezTo>
                  <a:pt x="2678865" y="343291"/>
                  <a:pt x="2690499" y="344269"/>
                  <a:pt x="2691882" y="346819"/>
                </a:cubicBezTo>
                <a:cubicBezTo>
                  <a:pt x="2688344" y="328022"/>
                  <a:pt x="2732167" y="335120"/>
                  <a:pt x="2720375" y="309299"/>
                </a:cubicBezTo>
                <a:cubicBezTo>
                  <a:pt x="2733394" y="312829"/>
                  <a:pt x="2743538" y="294699"/>
                  <a:pt x="2744206" y="291833"/>
                </a:cubicBezTo>
                <a:cubicBezTo>
                  <a:pt x="2753020" y="279432"/>
                  <a:pt x="2768035" y="274368"/>
                  <a:pt x="2780283" y="264202"/>
                </a:cubicBezTo>
                <a:cubicBezTo>
                  <a:pt x="2787764" y="257528"/>
                  <a:pt x="2804112" y="246735"/>
                  <a:pt x="2796473" y="228567"/>
                </a:cubicBezTo>
                <a:cubicBezTo>
                  <a:pt x="2823178" y="232761"/>
                  <a:pt x="2837983" y="194578"/>
                  <a:pt x="2867402" y="195592"/>
                </a:cubicBezTo>
                <a:cubicBezTo>
                  <a:pt x="2870119" y="192415"/>
                  <a:pt x="2870784" y="189550"/>
                  <a:pt x="2866633" y="181898"/>
                </a:cubicBezTo>
                <a:cubicBezTo>
                  <a:pt x="2903533" y="176242"/>
                  <a:pt x="2912962" y="152696"/>
                  <a:pt x="2946375" y="136520"/>
                </a:cubicBezTo>
                <a:cubicBezTo>
                  <a:pt x="2949143" y="141622"/>
                  <a:pt x="2953962" y="146410"/>
                  <a:pt x="2956731" y="151511"/>
                </a:cubicBezTo>
                <a:cubicBezTo>
                  <a:pt x="2966981" y="149938"/>
                  <a:pt x="2960777" y="142602"/>
                  <a:pt x="2958676" y="134636"/>
                </a:cubicBezTo>
                <a:cubicBezTo>
                  <a:pt x="2976459" y="134672"/>
                  <a:pt x="2975689" y="120977"/>
                  <a:pt x="2989374" y="121643"/>
                </a:cubicBezTo>
                <a:close/>
                <a:moveTo>
                  <a:pt x="3094934" y="102697"/>
                </a:moveTo>
                <a:cubicBezTo>
                  <a:pt x="3095209" y="104733"/>
                  <a:pt x="3094912" y="106425"/>
                  <a:pt x="3094196" y="107862"/>
                </a:cubicBezTo>
                <a:cubicBezTo>
                  <a:pt x="3093480" y="109296"/>
                  <a:pt x="3092342" y="110477"/>
                  <a:pt x="3090937" y="111494"/>
                </a:cubicBezTo>
                <a:cubicBezTo>
                  <a:pt x="3082488" y="117596"/>
                  <a:pt x="3064283" y="117790"/>
                  <a:pt x="3068498" y="131694"/>
                </a:cubicBezTo>
                <a:cubicBezTo>
                  <a:pt x="3052766" y="131334"/>
                  <a:pt x="3051513" y="145384"/>
                  <a:pt x="3031613" y="137347"/>
                </a:cubicBezTo>
                <a:cubicBezTo>
                  <a:pt x="3029202" y="134947"/>
                  <a:pt x="3028508" y="133667"/>
                  <a:pt x="3028845" y="133269"/>
                </a:cubicBezTo>
                <a:cubicBezTo>
                  <a:pt x="3029185" y="132870"/>
                  <a:pt x="3030556" y="133354"/>
                  <a:pt x="3032273" y="134475"/>
                </a:cubicBezTo>
                <a:cubicBezTo>
                  <a:pt x="3055477" y="128146"/>
                  <a:pt x="3065585" y="109966"/>
                  <a:pt x="3094934" y="102697"/>
                </a:cubicBezTo>
                <a:close/>
                <a:moveTo>
                  <a:pt x="3086623" y="70943"/>
                </a:moveTo>
                <a:cubicBezTo>
                  <a:pt x="3090058" y="81374"/>
                  <a:pt x="3066074" y="82311"/>
                  <a:pt x="3077737" y="99696"/>
                </a:cubicBezTo>
                <a:cubicBezTo>
                  <a:pt x="3071567" y="100640"/>
                  <a:pt x="3068832" y="103802"/>
                  <a:pt x="3064718" y="104431"/>
                </a:cubicBezTo>
                <a:cubicBezTo>
                  <a:pt x="3057864" y="100005"/>
                  <a:pt x="3066086" y="98744"/>
                  <a:pt x="3066769" y="95901"/>
                </a:cubicBezTo>
                <a:cubicBezTo>
                  <a:pt x="3058540" y="88944"/>
                  <a:pt x="3051012" y="103794"/>
                  <a:pt x="3042099" y="99682"/>
                </a:cubicBezTo>
                <a:cubicBezTo>
                  <a:pt x="3064732" y="120866"/>
                  <a:pt x="3024972" y="105047"/>
                  <a:pt x="3030468" y="123379"/>
                </a:cubicBezTo>
                <a:cubicBezTo>
                  <a:pt x="3024298" y="116107"/>
                  <a:pt x="3028409" y="115477"/>
                  <a:pt x="3022925" y="113578"/>
                </a:cubicBezTo>
                <a:cubicBezTo>
                  <a:pt x="3023612" y="118951"/>
                  <a:pt x="3009907" y="118314"/>
                  <a:pt x="3016079" y="125585"/>
                </a:cubicBezTo>
                <a:cubicBezTo>
                  <a:pt x="3014024" y="125899"/>
                  <a:pt x="3011278" y="120842"/>
                  <a:pt x="3007851" y="118628"/>
                </a:cubicBezTo>
                <a:cubicBezTo>
                  <a:pt x="3003056" y="122102"/>
                  <a:pt x="3009231" y="129374"/>
                  <a:pt x="3009919" y="134746"/>
                </a:cubicBezTo>
                <a:cubicBezTo>
                  <a:pt x="3002379" y="133163"/>
                  <a:pt x="3003053" y="113886"/>
                  <a:pt x="2992778" y="123678"/>
                </a:cubicBezTo>
                <a:cubicBezTo>
                  <a:pt x="2990033" y="118621"/>
                  <a:pt x="2992089" y="118307"/>
                  <a:pt x="2989344" y="113247"/>
                </a:cubicBezTo>
                <a:cubicBezTo>
                  <a:pt x="3023600" y="102517"/>
                  <a:pt x="3051002" y="87361"/>
                  <a:pt x="3086623" y="70943"/>
                </a:cubicBezTo>
                <a:close/>
                <a:moveTo>
                  <a:pt x="3114494" y="57663"/>
                </a:moveTo>
                <a:cubicBezTo>
                  <a:pt x="3116387" y="60125"/>
                  <a:pt x="3116737" y="62824"/>
                  <a:pt x="3116035" y="65253"/>
                </a:cubicBezTo>
                <a:cubicBezTo>
                  <a:pt x="3115333" y="67684"/>
                  <a:pt x="3113579" y="69846"/>
                  <a:pt x="3111265" y="71233"/>
                </a:cubicBezTo>
                <a:cubicBezTo>
                  <a:pt x="3106636" y="74006"/>
                  <a:pt x="3099767" y="73682"/>
                  <a:pt x="3094603" y="66218"/>
                </a:cubicBezTo>
                <a:cubicBezTo>
                  <a:pt x="3106277" y="67180"/>
                  <a:pt x="3105578" y="61783"/>
                  <a:pt x="3114494" y="57663"/>
                </a:cubicBezTo>
                <a:close/>
                <a:moveTo>
                  <a:pt x="3208045" y="45041"/>
                </a:moveTo>
                <a:cubicBezTo>
                  <a:pt x="3212814" y="44655"/>
                  <a:pt x="3217931" y="45934"/>
                  <a:pt x="3221020" y="49588"/>
                </a:cubicBezTo>
                <a:cubicBezTo>
                  <a:pt x="3213516" y="47987"/>
                  <a:pt x="3211473" y="48299"/>
                  <a:pt x="3206063" y="54634"/>
                </a:cubicBezTo>
                <a:cubicBezTo>
                  <a:pt x="3203305" y="49553"/>
                  <a:pt x="3199220" y="50178"/>
                  <a:pt x="3197177" y="50491"/>
                </a:cubicBezTo>
                <a:cubicBezTo>
                  <a:pt x="3198863" y="47481"/>
                  <a:pt x="3203278" y="45428"/>
                  <a:pt x="3208045" y="45041"/>
                </a:cubicBezTo>
                <a:close/>
                <a:moveTo>
                  <a:pt x="3251687" y="31376"/>
                </a:moveTo>
                <a:cubicBezTo>
                  <a:pt x="3253065" y="33917"/>
                  <a:pt x="3253052" y="35984"/>
                  <a:pt x="3252170" y="37495"/>
                </a:cubicBezTo>
                <a:cubicBezTo>
                  <a:pt x="3251287" y="39005"/>
                  <a:pt x="3249533" y="39963"/>
                  <a:pt x="3247439" y="40286"/>
                </a:cubicBezTo>
                <a:cubicBezTo>
                  <a:pt x="3244322" y="36634"/>
                  <a:pt x="3244514" y="33852"/>
                  <a:pt x="3245922" y="32260"/>
                </a:cubicBezTo>
                <a:cubicBezTo>
                  <a:pt x="3247329" y="30668"/>
                  <a:pt x="3249949" y="30267"/>
                  <a:pt x="3251687" y="31376"/>
                </a:cubicBezTo>
                <a:close/>
                <a:moveTo>
                  <a:pt x="3227453" y="24082"/>
                </a:moveTo>
                <a:cubicBezTo>
                  <a:pt x="3219254" y="41852"/>
                  <a:pt x="3184931" y="44362"/>
                  <a:pt x="3171217" y="51970"/>
                </a:cubicBezTo>
                <a:cubicBezTo>
                  <a:pt x="3167799" y="57997"/>
                  <a:pt x="3178131" y="72929"/>
                  <a:pt x="3163700" y="66883"/>
                </a:cubicBezTo>
                <a:cubicBezTo>
                  <a:pt x="3160942" y="61802"/>
                  <a:pt x="3164380" y="64028"/>
                  <a:pt x="3164380" y="64028"/>
                </a:cubicBezTo>
                <a:cubicBezTo>
                  <a:pt x="3171237" y="60225"/>
                  <a:pt x="3154046" y="49097"/>
                  <a:pt x="3150608" y="46872"/>
                </a:cubicBezTo>
                <a:cubicBezTo>
                  <a:pt x="3178094" y="56419"/>
                  <a:pt x="3199307" y="25645"/>
                  <a:pt x="3227453" y="24082"/>
                </a:cubicBezTo>
                <a:close/>
                <a:moveTo>
                  <a:pt x="3353230" y="296"/>
                </a:moveTo>
                <a:cubicBezTo>
                  <a:pt x="3358932" y="-578"/>
                  <a:pt x="3365612" y="349"/>
                  <a:pt x="3370292" y="4835"/>
                </a:cubicBezTo>
                <a:cubicBezTo>
                  <a:pt x="3360696" y="3706"/>
                  <a:pt x="3364071" y="5789"/>
                  <a:pt x="3357083" y="9464"/>
                </a:cubicBezTo>
                <a:cubicBezTo>
                  <a:pt x="3351098" y="2574"/>
                  <a:pt x="3348256" y="5613"/>
                  <a:pt x="3342034" y="6567"/>
                </a:cubicBezTo>
                <a:cubicBezTo>
                  <a:pt x="3342804" y="3846"/>
                  <a:pt x="3347529" y="1170"/>
                  <a:pt x="3353230" y="296"/>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4" name="直接连接符 3"/>
          <p:cNvCxnSpPr/>
          <p:nvPr userDrawn="1"/>
        </p:nvCxnSpPr>
        <p:spPr>
          <a:xfrm>
            <a:off x="352425" y="853048"/>
            <a:ext cx="1183957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矩形 4"/>
          <p:cNvSpPr/>
          <p:nvPr userDrawn="1"/>
        </p:nvSpPr>
        <p:spPr>
          <a:xfrm>
            <a:off x="0" y="158016"/>
            <a:ext cx="333375" cy="695032"/>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240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endParaRPr>
          </a:p>
        </p:txBody>
      </p:sp>
      <p:pic>
        <p:nvPicPr>
          <p:cNvPr id="6" name="图片 5"/>
          <p:cNvPicPr>
            <a:picLocks noChangeAspect="1"/>
          </p:cNvPicPr>
          <p:nvPr userDrawn="1"/>
        </p:nvPicPr>
        <p:blipFill>
          <a:blip r:embed="rId2" cstate="screen"/>
          <a:stretch>
            <a:fillRect/>
          </a:stretch>
        </p:blipFill>
        <p:spPr>
          <a:xfrm>
            <a:off x="11468463" y="229737"/>
            <a:ext cx="544944" cy="551589"/>
          </a:xfrm>
          <a:prstGeom prst="rect">
            <a:avLst/>
          </a:prstGeom>
        </p:spPr>
      </p:pic>
      <p:sp>
        <p:nvSpPr>
          <p:cNvPr id="11" name="任意多边形: 形状 10"/>
          <p:cNvSpPr>
            <a:spLocks noGrp="1"/>
          </p:cNvSpPr>
          <p:nvPr>
            <p:ph type="pic" sz="quarter" idx="10"/>
          </p:nvPr>
        </p:nvSpPr>
        <p:spPr>
          <a:xfrm>
            <a:off x="6751384" y="1155239"/>
            <a:ext cx="5440616" cy="5613962"/>
          </a:xfrm>
          <a:custGeom>
            <a:avLst/>
            <a:gdLst>
              <a:gd name="connsiteX0" fmla="*/ 861513 w 4945206"/>
              <a:gd name="connsiteY0" fmla="*/ 4856809 h 5102768"/>
              <a:gd name="connsiteX1" fmla="*/ 865852 w 4945206"/>
              <a:gd name="connsiteY1" fmla="*/ 4868707 h 5102768"/>
              <a:gd name="connsiteX2" fmla="*/ 885503 w 4945206"/>
              <a:gd name="connsiteY2" fmla="*/ 4884505 h 5102768"/>
              <a:gd name="connsiteX3" fmla="*/ 879608 w 4945206"/>
              <a:gd name="connsiteY3" fmla="*/ 4888414 h 5102768"/>
              <a:gd name="connsiteX4" fmla="*/ 925795 w 4945206"/>
              <a:gd name="connsiteY4" fmla="*/ 4939499 h 5102768"/>
              <a:gd name="connsiteX5" fmla="*/ 932806 w 4945206"/>
              <a:gd name="connsiteY5" fmla="*/ 4940300 h 5102768"/>
              <a:gd name="connsiteX6" fmla="*/ 937106 w 4945206"/>
              <a:gd name="connsiteY6" fmla="*/ 4939264 h 5102768"/>
              <a:gd name="connsiteX7" fmla="*/ 926273 w 4945206"/>
              <a:gd name="connsiteY7" fmla="*/ 4931919 h 5102768"/>
              <a:gd name="connsiteX8" fmla="*/ 927126 w 4945206"/>
              <a:gd name="connsiteY8" fmla="*/ 4925908 h 5102768"/>
              <a:gd name="connsiteX9" fmla="*/ 967263 w 4945206"/>
              <a:gd name="connsiteY9" fmla="*/ 4961033 h 5102768"/>
              <a:gd name="connsiteX10" fmla="*/ 973159 w 4945206"/>
              <a:gd name="connsiteY10" fmla="*/ 4957125 h 5102768"/>
              <a:gd name="connsiteX11" fmla="*/ 1015633 w 4945206"/>
              <a:gd name="connsiteY11" fmla="*/ 4992516 h 5102768"/>
              <a:gd name="connsiteX12" fmla="*/ 1018648 w 4945206"/>
              <a:gd name="connsiteY12" fmla="*/ 4990999 h 5102768"/>
              <a:gd name="connsiteX13" fmla="*/ 1019483 w 4945206"/>
              <a:gd name="connsiteY13" fmla="*/ 4988375 h 5102768"/>
              <a:gd name="connsiteX14" fmla="*/ 1019658 w 4945206"/>
              <a:gd name="connsiteY14" fmla="*/ 4988251 h 5102768"/>
              <a:gd name="connsiteX15" fmla="*/ 1018620 w 4945206"/>
              <a:gd name="connsiteY15" fmla="*/ 4985542 h 5102768"/>
              <a:gd name="connsiteX16" fmla="*/ 1010820 w 4945206"/>
              <a:gd name="connsiteY16" fmla="*/ 4977619 h 5102768"/>
              <a:gd name="connsiteX17" fmla="*/ 1010840 w 4945206"/>
              <a:gd name="connsiteY17" fmla="*/ 4982999 h 5102768"/>
              <a:gd name="connsiteX18" fmla="*/ 996695 w 4945206"/>
              <a:gd name="connsiteY18" fmla="*/ 4970451 h 5102768"/>
              <a:gd name="connsiteX19" fmla="*/ 997379 w 4945206"/>
              <a:gd name="connsiteY19" fmla="*/ 4968918 h 5102768"/>
              <a:gd name="connsiteX20" fmla="*/ 1000762 w 4945206"/>
              <a:gd name="connsiteY20" fmla="*/ 4968261 h 5102768"/>
              <a:gd name="connsiteX21" fmla="*/ 1000946 w 4945206"/>
              <a:gd name="connsiteY21" fmla="*/ 4968061 h 5102768"/>
              <a:gd name="connsiteX22" fmla="*/ 982523 w 4945206"/>
              <a:gd name="connsiteY22" fmla="*/ 4956612 h 5102768"/>
              <a:gd name="connsiteX23" fmla="*/ 982499 w 4945206"/>
              <a:gd name="connsiteY23" fmla="*/ 4956593 h 5102768"/>
              <a:gd name="connsiteX24" fmla="*/ 981710 w 4945206"/>
              <a:gd name="connsiteY24" fmla="*/ 4956433 h 5102768"/>
              <a:gd name="connsiteX25" fmla="*/ 981846 w 4945206"/>
              <a:gd name="connsiteY25" fmla="*/ 4956090 h 5102768"/>
              <a:gd name="connsiteX26" fmla="*/ 979047 w 4945206"/>
              <a:gd name="connsiteY26" fmla="*/ 4953925 h 5102768"/>
              <a:gd name="connsiteX27" fmla="*/ 979073 w 4945206"/>
              <a:gd name="connsiteY27" fmla="*/ 4951674 h 5102768"/>
              <a:gd name="connsiteX28" fmla="*/ 974425 w 4945206"/>
              <a:gd name="connsiteY28" fmla="*/ 4949227 h 5102768"/>
              <a:gd name="connsiteX29" fmla="*/ 969355 w 4945206"/>
              <a:gd name="connsiteY29" fmla="*/ 4949001 h 5102768"/>
              <a:gd name="connsiteX30" fmla="*/ 966288 w 4945206"/>
              <a:gd name="connsiteY30" fmla="*/ 4944938 h 5102768"/>
              <a:gd name="connsiteX31" fmla="*/ 963298 w 4945206"/>
              <a:gd name="connsiteY31" fmla="*/ 4943360 h 5102768"/>
              <a:gd name="connsiteX32" fmla="*/ 952129 w 4945206"/>
              <a:gd name="connsiteY32" fmla="*/ 4932055 h 5102768"/>
              <a:gd name="connsiteX33" fmla="*/ 943871 w 4945206"/>
              <a:gd name="connsiteY33" fmla="*/ 4927765 h 5102768"/>
              <a:gd name="connsiteX34" fmla="*/ 871349 w 4945206"/>
              <a:gd name="connsiteY34" fmla="*/ 4861453 h 5102768"/>
              <a:gd name="connsiteX35" fmla="*/ 837657 w 4945206"/>
              <a:gd name="connsiteY35" fmla="*/ 4818972 h 5102768"/>
              <a:gd name="connsiteX36" fmla="*/ 832242 w 4945206"/>
              <a:gd name="connsiteY36" fmla="*/ 4819446 h 5102768"/>
              <a:gd name="connsiteX37" fmla="*/ 828634 w 4945206"/>
              <a:gd name="connsiteY37" fmla="*/ 4820253 h 5102768"/>
              <a:gd name="connsiteX38" fmla="*/ 842766 w 4945206"/>
              <a:gd name="connsiteY38" fmla="*/ 4838392 h 5102768"/>
              <a:gd name="connsiteX39" fmla="*/ 852746 w 4945206"/>
              <a:gd name="connsiteY39" fmla="*/ 4851748 h 5102768"/>
              <a:gd name="connsiteX40" fmla="*/ 856839 w 4945206"/>
              <a:gd name="connsiteY40" fmla="*/ 4851274 h 5102768"/>
              <a:gd name="connsiteX41" fmla="*/ 853244 w 4945206"/>
              <a:gd name="connsiteY41" fmla="*/ 4842589 h 5102768"/>
              <a:gd name="connsiteX42" fmla="*/ 830097 w 4945206"/>
              <a:gd name="connsiteY42" fmla="*/ 4821621 h 5102768"/>
              <a:gd name="connsiteX43" fmla="*/ 837367 w 4945206"/>
              <a:gd name="connsiteY43" fmla="*/ 4821114 h 5102768"/>
              <a:gd name="connsiteX44" fmla="*/ 838343 w 4945206"/>
              <a:gd name="connsiteY44" fmla="*/ 4819635 h 5102768"/>
              <a:gd name="connsiteX45" fmla="*/ 813878 w 4945206"/>
              <a:gd name="connsiteY45" fmla="*/ 4801311 h 5102768"/>
              <a:gd name="connsiteX46" fmla="*/ 819561 w 4945206"/>
              <a:gd name="connsiteY46" fmla="*/ 4808607 h 5102768"/>
              <a:gd name="connsiteX47" fmla="*/ 820969 w 4945206"/>
              <a:gd name="connsiteY47" fmla="*/ 4802253 h 5102768"/>
              <a:gd name="connsiteX48" fmla="*/ 782242 w 4945206"/>
              <a:gd name="connsiteY48" fmla="*/ 4775012 h 5102768"/>
              <a:gd name="connsiteX49" fmla="*/ 781457 w 4945206"/>
              <a:gd name="connsiteY49" fmla="*/ 4776392 h 5102768"/>
              <a:gd name="connsiteX50" fmla="*/ 792649 w 4945206"/>
              <a:gd name="connsiteY50" fmla="*/ 4789910 h 5102768"/>
              <a:gd name="connsiteX51" fmla="*/ 796537 w 4945206"/>
              <a:gd name="connsiteY51" fmla="*/ 4789830 h 5102768"/>
              <a:gd name="connsiteX52" fmla="*/ 793519 w 4945206"/>
              <a:gd name="connsiteY52" fmla="*/ 4782322 h 5102768"/>
              <a:gd name="connsiteX53" fmla="*/ 784520 w 4945206"/>
              <a:gd name="connsiteY53" fmla="*/ 4776713 h 5102768"/>
              <a:gd name="connsiteX54" fmla="*/ 523705 w 4945206"/>
              <a:gd name="connsiteY54" fmla="*/ 4681321 h 5102768"/>
              <a:gd name="connsiteX55" fmla="*/ 544254 w 4945206"/>
              <a:gd name="connsiteY55" fmla="*/ 4691302 h 5102768"/>
              <a:gd name="connsiteX56" fmla="*/ 551894 w 4945206"/>
              <a:gd name="connsiteY56" fmla="*/ 4704393 h 5102768"/>
              <a:gd name="connsiteX57" fmla="*/ 571068 w 4945206"/>
              <a:gd name="connsiteY57" fmla="*/ 4698946 h 5102768"/>
              <a:gd name="connsiteX58" fmla="*/ 584019 w 4945206"/>
              <a:gd name="connsiteY58" fmla="*/ 4724858 h 5102768"/>
              <a:gd name="connsiteX59" fmla="*/ 623938 w 4945206"/>
              <a:gd name="connsiteY59" fmla="*/ 4778286 h 5102768"/>
              <a:gd name="connsiteX60" fmla="*/ 641191 w 4945206"/>
              <a:gd name="connsiteY60" fmla="*/ 4803162 h 5102768"/>
              <a:gd name="connsiteX61" fmla="*/ 673096 w 4945206"/>
              <a:gd name="connsiteY61" fmla="*/ 4841927 h 5102768"/>
              <a:gd name="connsiteX62" fmla="*/ 667200 w 4945206"/>
              <a:gd name="connsiteY62" fmla="*/ 4845838 h 5102768"/>
              <a:gd name="connsiteX63" fmla="*/ 691091 w 4945206"/>
              <a:gd name="connsiteY63" fmla="*/ 4869943 h 5102768"/>
              <a:gd name="connsiteX64" fmla="*/ 713759 w 4945206"/>
              <a:gd name="connsiteY64" fmla="*/ 4898494 h 5102768"/>
              <a:gd name="connsiteX65" fmla="*/ 800455 w 4945206"/>
              <a:gd name="connsiteY65" fmla="*/ 4986275 h 5102768"/>
              <a:gd name="connsiteX66" fmla="*/ 800345 w 4945206"/>
              <a:gd name="connsiteY66" fmla="*/ 4995427 h 5102768"/>
              <a:gd name="connsiteX67" fmla="*/ 805871 w 4945206"/>
              <a:gd name="connsiteY67" fmla="*/ 4989949 h 5102768"/>
              <a:gd name="connsiteX68" fmla="*/ 884813 w 4945206"/>
              <a:gd name="connsiteY68" fmla="*/ 5073791 h 5102768"/>
              <a:gd name="connsiteX69" fmla="*/ 872760 w 4945206"/>
              <a:gd name="connsiteY69" fmla="*/ 5070888 h 5102768"/>
              <a:gd name="connsiteX70" fmla="*/ 905255 w 4945206"/>
              <a:gd name="connsiteY70" fmla="*/ 5092923 h 5102768"/>
              <a:gd name="connsiteX71" fmla="*/ 914155 w 4945206"/>
              <a:gd name="connsiteY71" fmla="*/ 5102768 h 5102768"/>
              <a:gd name="connsiteX72" fmla="*/ 854098 w 4945206"/>
              <a:gd name="connsiteY72" fmla="*/ 5102767 h 5102768"/>
              <a:gd name="connsiteX73" fmla="*/ 823214 w 4945206"/>
              <a:gd name="connsiteY73" fmla="*/ 5072867 h 5102768"/>
              <a:gd name="connsiteX74" fmla="*/ 812273 w 4945206"/>
              <a:gd name="connsiteY74" fmla="*/ 5074671 h 5102768"/>
              <a:gd name="connsiteX75" fmla="*/ 811269 w 4945206"/>
              <a:gd name="connsiteY75" fmla="*/ 5060813 h 5102768"/>
              <a:gd name="connsiteX76" fmla="*/ 776174 w 4945206"/>
              <a:gd name="connsiteY76" fmla="*/ 5027790 h 5102768"/>
              <a:gd name="connsiteX77" fmla="*/ 771982 w 4945206"/>
              <a:gd name="connsiteY77" fmla="*/ 5019676 h 5102768"/>
              <a:gd name="connsiteX78" fmla="*/ 762637 w 4945206"/>
              <a:gd name="connsiteY78" fmla="*/ 5018610 h 5102768"/>
              <a:gd name="connsiteX79" fmla="*/ 769907 w 4945206"/>
              <a:gd name="connsiteY79" fmla="*/ 5030129 h 5102768"/>
              <a:gd name="connsiteX80" fmla="*/ 754885 w 4945206"/>
              <a:gd name="connsiteY80" fmla="*/ 5014670 h 5102768"/>
              <a:gd name="connsiteX81" fmla="*/ 763486 w 4945206"/>
              <a:gd name="connsiteY81" fmla="*/ 5012598 h 5102768"/>
              <a:gd name="connsiteX82" fmla="*/ 750799 w 4945206"/>
              <a:gd name="connsiteY82" fmla="*/ 4997405 h 5102768"/>
              <a:gd name="connsiteX83" fmla="*/ 747982 w 4945206"/>
              <a:gd name="connsiteY83" fmla="*/ 5004719 h 5102768"/>
              <a:gd name="connsiteX84" fmla="*/ 745756 w 4945206"/>
              <a:gd name="connsiteY84" fmla="*/ 4995301 h 5102768"/>
              <a:gd name="connsiteX85" fmla="*/ 709549 w 4945206"/>
              <a:gd name="connsiteY85" fmla="*/ 4957572 h 5102768"/>
              <a:gd name="connsiteX86" fmla="*/ 692296 w 4945206"/>
              <a:gd name="connsiteY86" fmla="*/ 4932693 h 5102768"/>
              <a:gd name="connsiteX87" fmla="*/ 665063 w 4945206"/>
              <a:gd name="connsiteY87" fmla="*/ 4894461 h 5102768"/>
              <a:gd name="connsiteX88" fmla="*/ 631084 w 4945206"/>
              <a:gd name="connsiteY88" fmla="*/ 4866146 h 5102768"/>
              <a:gd name="connsiteX89" fmla="*/ 597540 w 4945206"/>
              <a:gd name="connsiteY89" fmla="*/ 4801232 h 5102768"/>
              <a:gd name="connsiteX90" fmla="*/ 584744 w 4945206"/>
              <a:gd name="connsiteY90" fmla="*/ 4795190 h 5102768"/>
              <a:gd name="connsiteX91" fmla="*/ 539252 w 4945206"/>
              <a:gd name="connsiteY91" fmla="*/ 4718221 h 5102768"/>
              <a:gd name="connsiteX92" fmla="*/ 552901 w 4945206"/>
              <a:gd name="connsiteY92" fmla="*/ 4718252 h 5102768"/>
              <a:gd name="connsiteX93" fmla="*/ 537026 w 4945206"/>
              <a:gd name="connsiteY93" fmla="*/ 4708803 h 5102768"/>
              <a:gd name="connsiteX94" fmla="*/ 523705 w 4945206"/>
              <a:gd name="connsiteY94" fmla="*/ 4681321 h 5102768"/>
              <a:gd name="connsiteX95" fmla="*/ 542504 w 4945206"/>
              <a:gd name="connsiteY95" fmla="*/ 4674077 h 5102768"/>
              <a:gd name="connsiteX96" fmla="*/ 556503 w 4945206"/>
              <a:gd name="connsiteY96" fmla="*/ 4686831 h 5102768"/>
              <a:gd name="connsiteX97" fmla="*/ 542504 w 4945206"/>
              <a:gd name="connsiteY97" fmla="*/ 4674077 h 5102768"/>
              <a:gd name="connsiteX98" fmla="*/ 536839 w 4945206"/>
              <a:gd name="connsiteY98" fmla="*/ 4661160 h 5102768"/>
              <a:gd name="connsiteX99" fmla="*/ 537585 w 4945206"/>
              <a:gd name="connsiteY99" fmla="*/ 4664312 h 5102768"/>
              <a:gd name="connsiteX100" fmla="*/ 539610 w 4945206"/>
              <a:gd name="connsiteY100" fmla="*/ 4663010 h 5102768"/>
              <a:gd name="connsiteX101" fmla="*/ 541988 w 4945206"/>
              <a:gd name="connsiteY101" fmla="*/ 4664432 h 5102768"/>
              <a:gd name="connsiteX102" fmla="*/ 543128 w 4945206"/>
              <a:gd name="connsiteY102" fmla="*/ 4668014 h 5102768"/>
              <a:gd name="connsiteX103" fmla="*/ 535932 w 4945206"/>
              <a:gd name="connsiteY103" fmla="*/ 4667192 h 5102768"/>
              <a:gd name="connsiteX104" fmla="*/ 533556 w 4945206"/>
              <a:gd name="connsiteY104" fmla="*/ 4661313 h 5102768"/>
              <a:gd name="connsiteX105" fmla="*/ 536839 w 4945206"/>
              <a:gd name="connsiteY105" fmla="*/ 4661160 h 5102768"/>
              <a:gd name="connsiteX106" fmla="*/ 654957 w 4945206"/>
              <a:gd name="connsiteY106" fmla="*/ 4655615 h 5102768"/>
              <a:gd name="connsiteX107" fmla="*/ 687153 w 4945206"/>
              <a:gd name="connsiteY107" fmla="*/ 4709144 h 5102768"/>
              <a:gd name="connsiteX108" fmla="*/ 706587 w 4945206"/>
              <a:gd name="connsiteY108" fmla="*/ 4714419 h 5102768"/>
              <a:gd name="connsiteX109" fmla="*/ 708545 w 4945206"/>
              <a:gd name="connsiteY109" fmla="*/ 4713234 h 5102768"/>
              <a:gd name="connsiteX110" fmla="*/ 706674 w 4945206"/>
              <a:gd name="connsiteY110" fmla="*/ 4711183 h 5102768"/>
              <a:gd name="connsiteX111" fmla="*/ 706421 w 4945206"/>
              <a:gd name="connsiteY111" fmla="*/ 4710584 h 5102768"/>
              <a:gd name="connsiteX112" fmla="*/ 682621 w 4945206"/>
              <a:gd name="connsiteY112" fmla="*/ 4688340 h 5102768"/>
              <a:gd name="connsiteX113" fmla="*/ 656967 w 4945206"/>
              <a:gd name="connsiteY113" fmla="*/ 4656776 h 5102768"/>
              <a:gd name="connsiteX114" fmla="*/ 629025 w 4945206"/>
              <a:gd name="connsiteY114" fmla="*/ 4636547 h 5102768"/>
              <a:gd name="connsiteX115" fmla="*/ 633679 w 4945206"/>
              <a:gd name="connsiteY115" fmla="*/ 4646640 h 5102768"/>
              <a:gd name="connsiteX116" fmla="*/ 625146 w 4945206"/>
              <a:gd name="connsiteY116" fmla="*/ 4639291 h 5102768"/>
              <a:gd name="connsiteX117" fmla="*/ 626069 w 4945206"/>
              <a:gd name="connsiteY117" fmla="*/ 4637204 h 5102768"/>
              <a:gd name="connsiteX118" fmla="*/ 629025 w 4945206"/>
              <a:gd name="connsiteY118" fmla="*/ 4636547 h 5102768"/>
              <a:gd name="connsiteX119" fmla="*/ 595451 w 4945206"/>
              <a:gd name="connsiteY119" fmla="*/ 4621000 h 5102768"/>
              <a:gd name="connsiteX120" fmla="*/ 612479 w 4945206"/>
              <a:gd name="connsiteY120" fmla="*/ 4644240 h 5102768"/>
              <a:gd name="connsiteX121" fmla="*/ 615155 w 4945206"/>
              <a:gd name="connsiteY121" fmla="*/ 4654171 h 5102768"/>
              <a:gd name="connsiteX122" fmla="*/ 613068 w 4945206"/>
              <a:gd name="connsiteY122" fmla="*/ 4656478 h 5102768"/>
              <a:gd name="connsiteX123" fmla="*/ 596411 w 4945206"/>
              <a:gd name="connsiteY123" fmla="*/ 4634801 h 5102768"/>
              <a:gd name="connsiteX124" fmla="*/ 591247 w 4945206"/>
              <a:gd name="connsiteY124" fmla="*/ 4623942 h 5102768"/>
              <a:gd name="connsiteX125" fmla="*/ 595451 w 4945206"/>
              <a:gd name="connsiteY125" fmla="*/ 4621000 h 5102768"/>
              <a:gd name="connsiteX126" fmla="*/ 763138 w 4945206"/>
              <a:gd name="connsiteY126" fmla="*/ 4617069 h 5102768"/>
              <a:gd name="connsiteX127" fmla="*/ 762882 w 4945206"/>
              <a:gd name="connsiteY127" fmla="*/ 4617181 h 5102768"/>
              <a:gd name="connsiteX128" fmla="*/ 786655 w 4945206"/>
              <a:gd name="connsiteY128" fmla="*/ 4637985 h 5102768"/>
              <a:gd name="connsiteX129" fmla="*/ 787303 w 4945206"/>
              <a:gd name="connsiteY129" fmla="*/ 4637398 h 5102768"/>
              <a:gd name="connsiteX130" fmla="*/ 781523 w 4945206"/>
              <a:gd name="connsiteY130" fmla="*/ 4625659 h 5102768"/>
              <a:gd name="connsiteX131" fmla="*/ 766885 w 4945206"/>
              <a:gd name="connsiteY131" fmla="*/ 4618747 h 5102768"/>
              <a:gd name="connsiteX132" fmla="*/ 767056 w 4945206"/>
              <a:gd name="connsiteY132" fmla="*/ 4617351 h 5102768"/>
              <a:gd name="connsiteX133" fmla="*/ 578718 w 4945206"/>
              <a:gd name="connsiteY133" fmla="*/ 4596223 h 5102768"/>
              <a:gd name="connsiteX134" fmla="*/ 592197 w 4945206"/>
              <a:gd name="connsiteY134" fmla="*/ 4605332 h 5102768"/>
              <a:gd name="connsiteX135" fmla="*/ 587542 w 4945206"/>
              <a:gd name="connsiteY135" fmla="*/ 4604799 h 5102768"/>
              <a:gd name="connsiteX136" fmla="*/ 597958 w 4945206"/>
              <a:gd name="connsiteY136" fmla="*/ 4610532 h 5102768"/>
              <a:gd name="connsiteX137" fmla="*/ 602126 w 4945206"/>
              <a:gd name="connsiteY137" fmla="*/ 4618575 h 5102768"/>
              <a:gd name="connsiteX138" fmla="*/ 594038 w 4945206"/>
              <a:gd name="connsiteY138" fmla="*/ 4613112 h 5102768"/>
              <a:gd name="connsiteX139" fmla="*/ 588528 w 4945206"/>
              <a:gd name="connsiteY139" fmla="*/ 4618538 h 5102768"/>
              <a:gd name="connsiteX140" fmla="*/ 578718 w 4945206"/>
              <a:gd name="connsiteY140" fmla="*/ 4596223 h 5102768"/>
              <a:gd name="connsiteX141" fmla="*/ 472571 w 4945206"/>
              <a:gd name="connsiteY141" fmla="*/ 4589681 h 5102768"/>
              <a:gd name="connsiteX142" fmla="*/ 499834 w 4945206"/>
              <a:gd name="connsiteY142" fmla="*/ 4609639 h 5102768"/>
              <a:gd name="connsiteX143" fmla="*/ 504755 w 4945206"/>
              <a:gd name="connsiteY143" fmla="*/ 4620920 h 5102768"/>
              <a:gd name="connsiteX144" fmla="*/ 496689 w 4945206"/>
              <a:gd name="connsiteY144" fmla="*/ 4615405 h 5102768"/>
              <a:gd name="connsiteX145" fmla="*/ 501157 w 4945206"/>
              <a:gd name="connsiteY145" fmla="*/ 4634289 h 5102768"/>
              <a:gd name="connsiteX146" fmla="*/ 523786 w 4945206"/>
              <a:gd name="connsiteY146" fmla="*/ 4653717 h 5102768"/>
              <a:gd name="connsiteX147" fmla="*/ 514891 w 4945206"/>
              <a:gd name="connsiteY147" fmla="*/ 4654233 h 5102768"/>
              <a:gd name="connsiteX148" fmla="*/ 526394 w 4945206"/>
              <a:gd name="connsiteY148" fmla="*/ 4664736 h 5102768"/>
              <a:gd name="connsiteX149" fmla="*/ 520187 w 4945206"/>
              <a:gd name="connsiteY149" fmla="*/ 4667087 h 5102768"/>
              <a:gd name="connsiteX150" fmla="*/ 535204 w 4945206"/>
              <a:gd name="connsiteY150" fmla="*/ 4673398 h 5102768"/>
              <a:gd name="connsiteX151" fmla="*/ 525481 w 4945206"/>
              <a:gd name="connsiteY151" fmla="*/ 4679942 h 5102768"/>
              <a:gd name="connsiteX152" fmla="*/ 515843 w 4945206"/>
              <a:gd name="connsiteY152" fmla="*/ 4677311 h 5102768"/>
              <a:gd name="connsiteX153" fmla="*/ 472571 w 4945206"/>
              <a:gd name="connsiteY153" fmla="*/ 4589681 h 5102768"/>
              <a:gd name="connsiteX154" fmla="*/ 459088 w 4945206"/>
              <a:gd name="connsiteY154" fmla="*/ 4564019 h 5102768"/>
              <a:gd name="connsiteX155" fmla="*/ 469373 w 4945206"/>
              <a:gd name="connsiteY155" fmla="*/ 4569453 h 5102768"/>
              <a:gd name="connsiteX156" fmla="*/ 473470 w 4945206"/>
              <a:gd name="connsiteY156" fmla="*/ 4579034 h 5102768"/>
              <a:gd name="connsiteX157" fmla="*/ 467846 w 4945206"/>
              <a:gd name="connsiteY157" fmla="*/ 4581891 h 5102768"/>
              <a:gd name="connsiteX158" fmla="*/ 459088 w 4945206"/>
              <a:gd name="connsiteY158" fmla="*/ 4564019 h 5102768"/>
              <a:gd name="connsiteX159" fmla="*/ 582688 w 4945206"/>
              <a:gd name="connsiteY159" fmla="*/ 4402228 h 5102768"/>
              <a:gd name="connsiteX160" fmla="*/ 582677 w 4945206"/>
              <a:gd name="connsiteY160" fmla="*/ 4402807 h 5102768"/>
              <a:gd name="connsiteX161" fmla="*/ 577272 w 4945206"/>
              <a:gd name="connsiteY161" fmla="*/ 4406390 h 5102768"/>
              <a:gd name="connsiteX162" fmla="*/ 599832 w 4945206"/>
              <a:gd name="connsiteY162" fmla="*/ 4444089 h 5102768"/>
              <a:gd name="connsiteX163" fmla="*/ 613371 w 4945206"/>
              <a:gd name="connsiteY163" fmla="*/ 4453272 h 5102768"/>
              <a:gd name="connsiteX164" fmla="*/ 603282 w 4945206"/>
              <a:gd name="connsiteY164" fmla="*/ 4449065 h 5102768"/>
              <a:gd name="connsiteX165" fmla="*/ 612040 w 4945206"/>
              <a:gd name="connsiteY165" fmla="*/ 4466863 h 5102768"/>
              <a:gd name="connsiteX166" fmla="*/ 627652 w 4945206"/>
              <a:gd name="connsiteY166" fmla="*/ 4465592 h 5102768"/>
              <a:gd name="connsiteX167" fmla="*/ 631475 w 4945206"/>
              <a:gd name="connsiteY167" fmla="*/ 4472136 h 5102768"/>
              <a:gd name="connsiteX168" fmla="*/ 619420 w 4945206"/>
              <a:gd name="connsiteY168" fmla="*/ 4469231 h 5102768"/>
              <a:gd name="connsiteX169" fmla="*/ 622870 w 4945206"/>
              <a:gd name="connsiteY169" fmla="*/ 4474208 h 5102768"/>
              <a:gd name="connsiteX170" fmla="*/ 629510 w 4945206"/>
              <a:gd name="connsiteY170" fmla="*/ 4473439 h 5102768"/>
              <a:gd name="connsiteX171" fmla="*/ 662156 w 4945206"/>
              <a:gd name="connsiteY171" fmla="*/ 4515345 h 5102768"/>
              <a:gd name="connsiteX172" fmla="*/ 672138 w 4945206"/>
              <a:gd name="connsiteY172" fmla="*/ 4528701 h 5102768"/>
              <a:gd name="connsiteX173" fmla="*/ 678776 w 4945206"/>
              <a:gd name="connsiteY173" fmla="*/ 4527932 h 5102768"/>
              <a:gd name="connsiteX174" fmla="*/ 704894 w 4945206"/>
              <a:gd name="connsiteY174" fmla="*/ 4561457 h 5102768"/>
              <a:gd name="connsiteX175" fmla="*/ 698998 w 4945206"/>
              <a:gd name="connsiteY175" fmla="*/ 4565367 h 5102768"/>
              <a:gd name="connsiteX176" fmla="*/ 745186 w 4945206"/>
              <a:gd name="connsiteY176" fmla="*/ 4616453 h 5102768"/>
              <a:gd name="connsiteX177" fmla="*/ 752196 w 4945206"/>
              <a:gd name="connsiteY177" fmla="*/ 4617252 h 5102768"/>
              <a:gd name="connsiteX178" fmla="*/ 756496 w 4945206"/>
              <a:gd name="connsiteY178" fmla="*/ 4616217 h 5102768"/>
              <a:gd name="connsiteX179" fmla="*/ 745664 w 4945206"/>
              <a:gd name="connsiteY179" fmla="*/ 4608872 h 5102768"/>
              <a:gd name="connsiteX180" fmla="*/ 746518 w 4945206"/>
              <a:gd name="connsiteY180" fmla="*/ 4602861 h 5102768"/>
              <a:gd name="connsiteX181" fmla="*/ 756698 w 4945206"/>
              <a:gd name="connsiteY181" fmla="*/ 4611769 h 5102768"/>
              <a:gd name="connsiteX182" fmla="*/ 762126 w 4945206"/>
              <a:gd name="connsiteY182" fmla="*/ 4612789 h 5102768"/>
              <a:gd name="connsiteX183" fmla="*/ 763000 w 4945206"/>
              <a:gd name="connsiteY183" fmla="*/ 4607780 h 5102768"/>
              <a:gd name="connsiteX184" fmla="*/ 767127 w 4945206"/>
              <a:gd name="connsiteY184" fmla="*/ 4612792 h 5102768"/>
              <a:gd name="connsiteX185" fmla="*/ 767357 w 4945206"/>
              <a:gd name="connsiteY185" fmla="*/ 4614906 h 5102768"/>
              <a:gd name="connsiteX186" fmla="*/ 767996 w 4945206"/>
              <a:gd name="connsiteY186" fmla="*/ 4609704 h 5102768"/>
              <a:gd name="connsiteX187" fmla="*/ 770390 w 4945206"/>
              <a:gd name="connsiteY187" fmla="*/ 4607254 h 5102768"/>
              <a:gd name="connsiteX188" fmla="*/ 756455 w 4945206"/>
              <a:gd name="connsiteY188" fmla="*/ 4594145 h 5102768"/>
              <a:gd name="connsiteX189" fmla="*/ 751654 w 4945206"/>
              <a:gd name="connsiteY189" fmla="*/ 4591461 h 5102768"/>
              <a:gd name="connsiteX190" fmla="*/ 743820 w 4945206"/>
              <a:gd name="connsiteY190" fmla="*/ 4583935 h 5102768"/>
              <a:gd name="connsiteX191" fmla="*/ 744154 w 4945206"/>
              <a:gd name="connsiteY191" fmla="*/ 4582487 h 5102768"/>
              <a:gd name="connsiteX192" fmla="*/ 729391 w 4945206"/>
              <a:gd name="connsiteY192" fmla="*/ 4565028 h 5102768"/>
              <a:gd name="connsiteX193" fmla="*/ 718978 w 4945206"/>
              <a:gd name="connsiteY193" fmla="*/ 4559128 h 5102768"/>
              <a:gd name="connsiteX194" fmla="*/ 720675 w 4945206"/>
              <a:gd name="connsiteY194" fmla="*/ 4554719 h 5102768"/>
              <a:gd name="connsiteX195" fmla="*/ 714868 w 4945206"/>
              <a:gd name="connsiteY195" fmla="*/ 4547853 h 5102768"/>
              <a:gd name="connsiteX196" fmla="*/ 668685 w 4945206"/>
              <a:gd name="connsiteY196" fmla="*/ 4497940 h 5102768"/>
              <a:gd name="connsiteX197" fmla="*/ 619597 w 4945206"/>
              <a:gd name="connsiteY197" fmla="*/ 4444995 h 5102768"/>
              <a:gd name="connsiteX198" fmla="*/ 549432 w 4945206"/>
              <a:gd name="connsiteY198" fmla="*/ 4361932 h 5102768"/>
              <a:gd name="connsiteX199" fmla="*/ 548389 w 4945206"/>
              <a:gd name="connsiteY199" fmla="*/ 4363578 h 5102768"/>
              <a:gd name="connsiteX200" fmla="*/ 554343 w 4945206"/>
              <a:gd name="connsiteY200" fmla="*/ 4367121 h 5102768"/>
              <a:gd name="connsiteX201" fmla="*/ 544145 w 4945206"/>
              <a:gd name="connsiteY201" fmla="*/ 4372065 h 5102768"/>
              <a:gd name="connsiteX202" fmla="*/ 551155 w 4945206"/>
              <a:gd name="connsiteY202" fmla="*/ 4372865 h 5102768"/>
              <a:gd name="connsiteX203" fmla="*/ 549080 w 4945206"/>
              <a:gd name="connsiteY203" fmla="*/ 4383319 h 5102768"/>
              <a:gd name="connsiteX204" fmla="*/ 553906 w 4945206"/>
              <a:gd name="connsiteY204" fmla="*/ 4383298 h 5102768"/>
              <a:gd name="connsiteX205" fmla="*/ 559564 w 4945206"/>
              <a:gd name="connsiteY205" fmla="*/ 4379995 h 5102768"/>
              <a:gd name="connsiteX206" fmla="*/ 558620 w 4945206"/>
              <a:gd name="connsiteY206" fmla="*/ 4371496 h 5102768"/>
              <a:gd name="connsiteX207" fmla="*/ 400009 w 4945206"/>
              <a:gd name="connsiteY207" fmla="*/ 4361644 h 5102768"/>
              <a:gd name="connsiteX208" fmla="*/ 404840 w 4945206"/>
              <a:gd name="connsiteY208" fmla="*/ 4373006 h 5102768"/>
              <a:gd name="connsiteX209" fmla="*/ 402691 w 4945206"/>
              <a:gd name="connsiteY209" fmla="*/ 4382028 h 5102768"/>
              <a:gd name="connsiteX210" fmla="*/ 396308 w 4945206"/>
              <a:gd name="connsiteY210" fmla="*/ 4365227 h 5102768"/>
              <a:gd name="connsiteX211" fmla="*/ 400009 w 4945206"/>
              <a:gd name="connsiteY211" fmla="*/ 4361644 h 5102768"/>
              <a:gd name="connsiteX212" fmla="*/ 440703 w 4945206"/>
              <a:gd name="connsiteY212" fmla="*/ 4352571 h 5102768"/>
              <a:gd name="connsiteX213" fmla="*/ 441086 w 4945206"/>
              <a:gd name="connsiteY213" fmla="*/ 4352806 h 5102768"/>
              <a:gd name="connsiteX214" fmla="*/ 441129 w 4945206"/>
              <a:gd name="connsiteY214" fmla="*/ 4352895 h 5102768"/>
              <a:gd name="connsiteX215" fmla="*/ 510904 w 4945206"/>
              <a:gd name="connsiteY215" fmla="*/ 4351469 h 5102768"/>
              <a:gd name="connsiteX216" fmla="*/ 510949 w 4945206"/>
              <a:gd name="connsiteY216" fmla="*/ 4351662 h 5102768"/>
              <a:gd name="connsiteX217" fmla="*/ 511197 w 4945206"/>
              <a:gd name="connsiteY217" fmla="*/ 4351503 h 5102768"/>
              <a:gd name="connsiteX218" fmla="*/ 361894 w 4945206"/>
              <a:gd name="connsiteY218" fmla="*/ 4351030 h 5102768"/>
              <a:gd name="connsiteX219" fmla="*/ 375893 w 4945206"/>
              <a:gd name="connsiteY219" fmla="*/ 4363784 h 5102768"/>
              <a:gd name="connsiteX220" fmla="*/ 361894 w 4945206"/>
              <a:gd name="connsiteY220" fmla="*/ 4351030 h 5102768"/>
              <a:gd name="connsiteX221" fmla="*/ 433695 w 4945206"/>
              <a:gd name="connsiteY221" fmla="*/ 4347239 h 5102768"/>
              <a:gd name="connsiteX222" fmla="*/ 440703 w 4945206"/>
              <a:gd name="connsiteY222" fmla="*/ 4352571 h 5102768"/>
              <a:gd name="connsiteX223" fmla="*/ 436972 w 4945206"/>
              <a:gd name="connsiteY223" fmla="*/ 4350285 h 5102768"/>
              <a:gd name="connsiteX224" fmla="*/ 433695 w 4945206"/>
              <a:gd name="connsiteY224" fmla="*/ 4347239 h 5102768"/>
              <a:gd name="connsiteX225" fmla="*/ 356230 w 4945206"/>
              <a:gd name="connsiteY225" fmla="*/ 4338114 h 5102768"/>
              <a:gd name="connsiteX226" fmla="*/ 356976 w 4945206"/>
              <a:gd name="connsiteY226" fmla="*/ 4341266 h 5102768"/>
              <a:gd name="connsiteX227" fmla="*/ 359000 w 4945206"/>
              <a:gd name="connsiteY227" fmla="*/ 4339965 h 5102768"/>
              <a:gd name="connsiteX228" fmla="*/ 361381 w 4945206"/>
              <a:gd name="connsiteY228" fmla="*/ 4341386 h 5102768"/>
              <a:gd name="connsiteX229" fmla="*/ 362519 w 4945206"/>
              <a:gd name="connsiteY229" fmla="*/ 4344967 h 5102768"/>
              <a:gd name="connsiteX230" fmla="*/ 355323 w 4945206"/>
              <a:gd name="connsiteY230" fmla="*/ 4344145 h 5102768"/>
              <a:gd name="connsiteX231" fmla="*/ 352948 w 4945206"/>
              <a:gd name="connsiteY231" fmla="*/ 4338266 h 5102768"/>
              <a:gd name="connsiteX232" fmla="*/ 356230 w 4945206"/>
              <a:gd name="connsiteY232" fmla="*/ 4338114 h 5102768"/>
              <a:gd name="connsiteX233" fmla="*/ 596596 w 4945206"/>
              <a:gd name="connsiteY233" fmla="*/ 4317032 h 5102768"/>
              <a:gd name="connsiteX234" fmla="*/ 618890 w 4945206"/>
              <a:gd name="connsiteY234" fmla="*/ 4362523 h 5102768"/>
              <a:gd name="connsiteX235" fmla="*/ 600459 w 4945206"/>
              <a:gd name="connsiteY235" fmla="*/ 4323607 h 5102768"/>
              <a:gd name="connsiteX236" fmla="*/ 596465 w 4945206"/>
              <a:gd name="connsiteY236" fmla="*/ 4326219 h 5102768"/>
              <a:gd name="connsiteX237" fmla="*/ 596596 w 4945206"/>
              <a:gd name="connsiteY237" fmla="*/ 4317032 h 5102768"/>
              <a:gd name="connsiteX238" fmla="*/ 448417 w 4945206"/>
              <a:gd name="connsiteY238" fmla="*/ 4313500 h 5102768"/>
              <a:gd name="connsiteX239" fmla="*/ 453070 w 4945206"/>
              <a:gd name="connsiteY239" fmla="*/ 4323594 h 5102768"/>
              <a:gd name="connsiteX240" fmla="*/ 444535 w 4945206"/>
              <a:gd name="connsiteY240" fmla="*/ 4316244 h 5102768"/>
              <a:gd name="connsiteX241" fmla="*/ 445458 w 4945206"/>
              <a:gd name="connsiteY241" fmla="*/ 4314158 h 5102768"/>
              <a:gd name="connsiteX242" fmla="*/ 448417 w 4945206"/>
              <a:gd name="connsiteY242" fmla="*/ 4313500 h 5102768"/>
              <a:gd name="connsiteX243" fmla="*/ 577139 w 4945206"/>
              <a:gd name="connsiteY243" fmla="*/ 4302121 h 5102768"/>
              <a:gd name="connsiteX244" fmla="*/ 596616 w 4945206"/>
              <a:gd name="connsiteY244" fmla="*/ 4328703 h 5102768"/>
              <a:gd name="connsiteX245" fmla="*/ 599674 w 4945206"/>
              <a:gd name="connsiteY245" fmla="*/ 4340063 h 5102768"/>
              <a:gd name="connsiteX246" fmla="*/ 597290 w 4945206"/>
              <a:gd name="connsiteY246" fmla="*/ 4342699 h 5102768"/>
              <a:gd name="connsiteX247" fmla="*/ 578235 w 4945206"/>
              <a:gd name="connsiteY247" fmla="*/ 4317905 h 5102768"/>
              <a:gd name="connsiteX248" fmla="*/ 572330 w 4945206"/>
              <a:gd name="connsiteY248" fmla="*/ 4305486 h 5102768"/>
              <a:gd name="connsiteX249" fmla="*/ 577139 w 4945206"/>
              <a:gd name="connsiteY249" fmla="*/ 4302121 h 5102768"/>
              <a:gd name="connsiteX250" fmla="*/ 414843 w 4945206"/>
              <a:gd name="connsiteY250" fmla="*/ 4297954 h 5102768"/>
              <a:gd name="connsiteX251" fmla="*/ 431871 w 4945206"/>
              <a:gd name="connsiteY251" fmla="*/ 4321193 h 5102768"/>
              <a:gd name="connsiteX252" fmla="*/ 434545 w 4945206"/>
              <a:gd name="connsiteY252" fmla="*/ 4331126 h 5102768"/>
              <a:gd name="connsiteX253" fmla="*/ 432460 w 4945206"/>
              <a:gd name="connsiteY253" fmla="*/ 4333430 h 5102768"/>
              <a:gd name="connsiteX254" fmla="*/ 415801 w 4945206"/>
              <a:gd name="connsiteY254" fmla="*/ 4311753 h 5102768"/>
              <a:gd name="connsiteX255" fmla="*/ 410638 w 4945206"/>
              <a:gd name="connsiteY255" fmla="*/ 4300896 h 5102768"/>
              <a:gd name="connsiteX256" fmla="*/ 414843 w 4945206"/>
              <a:gd name="connsiteY256" fmla="*/ 4297954 h 5102768"/>
              <a:gd name="connsiteX257" fmla="*/ 464173 w 4945206"/>
              <a:gd name="connsiteY257" fmla="*/ 4295720 h 5102768"/>
              <a:gd name="connsiteX258" fmla="*/ 469283 w 4945206"/>
              <a:gd name="connsiteY258" fmla="*/ 4317321 h 5102768"/>
              <a:gd name="connsiteX259" fmla="*/ 495168 w 4945206"/>
              <a:gd name="connsiteY259" fmla="*/ 4339543 h 5102768"/>
              <a:gd name="connsiteX260" fmla="*/ 484992 w 4945206"/>
              <a:gd name="connsiteY260" fmla="*/ 4340132 h 5102768"/>
              <a:gd name="connsiteX261" fmla="*/ 498148 w 4945206"/>
              <a:gd name="connsiteY261" fmla="*/ 4352143 h 5102768"/>
              <a:gd name="connsiteX262" fmla="*/ 491050 w 4945206"/>
              <a:gd name="connsiteY262" fmla="*/ 4354835 h 5102768"/>
              <a:gd name="connsiteX263" fmla="*/ 508226 w 4945206"/>
              <a:gd name="connsiteY263" fmla="*/ 4362052 h 5102768"/>
              <a:gd name="connsiteX264" fmla="*/ 497106 w 4945206"/>
              <a:gd name="connsiteY264" fmla="*/ 4369539 h 5102768"/>
              <a:gd name="connsiteX265" fmla="*/ 496483 w 4945206"/>
              <a:gd name="connsiteY265" fmla="*/ 4369369 h 5102768"/>
              <a:gd name="connsiteX266" fmla="*/ 501460 w 4945206"/>
              <a:gd name="connsiteY266" fmla="*/ 4377645 h 5102768"/>
              <a:gd name="connsiteX267" fmla="*/ 504933 w 4945206"/>
              <a:gd name="connsiteY267" fmla="*/ 4381194 h 5102768"/>
              <a:gd name="connsiteX268" fmla="*/ 518576 w 4945206"/>
              <a:gd name="connsiteY268" fmla="*/ 4382533 h 5102768"/>
              <a:gd name="connsiteX269" fmla="*/ 519983 w 4945206"/>
              <a:gd name="connsiteY269" fmla="*/ 4389745 h 5102768"/>
              <a:gd name="connsiteX270" fmla="*/ 525976 w 4945206"/>
              <a:gd name="connsiteY270" fmla="*/ 4391373 h 5102768"/>
              <a:gd name="connsiteX271" fmla="*/ 524122 w 4945206"/>
              <a:gd name="connsiteY271" fmla="*/ 4383524 h 5102768"/>
              <a:gd name="connsiteX272" fmla="*/ 531872 w 4945206"/>
              <a:gd name="connsiteY272" fmla="*/ 4387463 h 5102768"/>
              <a:gd name="connsiteX273" fmla="*/ 537770 w 4945206"/>
              <a:gd name="connsiteY273" fmla="*/ 4383554 h 5102768"/>
              <a:gd name="connsiteX274" fmla="*/ 528259 w 4945206"/>
              <a:gd name="connsiteY274" fmla="*/ 4375788 h 5102768"/>
              <a:gd name="connsiteX275" fmla="*/ 524315 w 4945206"/>
              <a:gd name="connsiteY275" fmla="*/ 4370694 h 5102768"/>
              <a:gd name="connsiteX276" fmla="*/ 522479 w 4945206"/>
              <a:gd name="connsiteY276" fmla="*/ 4369200 h 5102768"/>
              <a:gd name="connsiteX277" fmla="*/ 516575 w 4945206"/>
              <a:gd name="connsiteY277" fmla="*/ 4362830 h 5102768"/>
              <a:gd name="connsiteX278" fmla="*/ 522183 w 4945206"/>
              <a:gd name="connsiteY278" fmla="*/ 4367938 h 5102768"/>
              <a:gd name="connsiteX279" fmla="*/ 519667 w 4945206"/>
              <a:gd name="connsiteY279" fmla="*/ 4364689 h 5102768"/>
              <a:gd name="connsiteX280" fmla="*/ 541066 w 4945206"/>
              <a:gd name="connsiteY280" fmla="*/ 4368660 h 5102768"/>
              <a:gd name="connsiteX281" fmla="*/ 541792 w 4945206"/>
              <a:gd name="connsiteY281" fmla="*/ 4360916 h 5102768"/>
              <a:gd name="connsiteX282" fmla="*/ 546921 w 4945206"/>
              <a:gd name="connsiteY282" fmla="*/ 4359321 h 5102768"/>
              <a:gd name="connsiteX283" fmla="*/ 541980 w 4945206"/>
              <a:gd name="connsiteY283" fmla="*/ 4354180 h 5102768"/>
              <a:gd name="connsiteX284" fmla="*/ 527315 w 4945206"/>
              <a:gd name="connsiteY284" fmla="*/ 4336506 h 5102768"/>
              <a:gd name="connsiteX285" fmla="*/ 531576 w 4945206"/>
              <a:gd name="connsiteY285" fmla="*/ 4327590 h 5102768"/>
              <a:gd name="connsiteX286" fmla="*/ 523019 w 4945206"/>
              <a:gd name="connsiteY286" fmla="*/ 4323454 h 5102768"/>
              <a:gd name="connsiteX287" fmla="*/ 523538 w 4945206"/>
              <a:gd name="connsiteY287" fmla="*/ 4325424 h 5102768"/>
              <a:gd name="connsiteX288" fmla="*/ 517842 w 4945206"/>
              <a:gd name="connsiteY288" fmla="*/ 4321981 h 5102768"/>
              <a:gd name="connsiteX289" fmla="*/ 510077 w 4945206"/>
              <a:gd name="connsiteY289" fmla="*/ 4320658 h 5102768"/>
              <a:gd name="connsiteX290" fmla="*/ 508139 w 4945206"/>
              <a:gd name="connsiteY290" fmla="*/ 4316118 h 5102768"/>
              <a:gd name="connsiteX291" fmla="*/ 507888 w 4945206"/>
              <a:gd name="connsiteY291" fmla="*/ 4315968 h 5102768"/>
              <a:gd name="connsiteX292" fmla="*/ 507881 w 4945206"/>
              <a:gd name="connsiteY292" fmla="*/ 4315514 h 5102768"/>
              <a:gd name="connsiteX293" fmla="*/ 507458 w 4945206"/>
              <a:gd name="connsiteY293" fmla="*/ 4314521 h 5102768"/>
              <a:gd name="connsiteX294" fmla="*/ 503815 w 4945206"/>
              <a:gd name="connsiteY294" fmla="*/ 4313659 h 5102768"/>
              <a:gd name="connsiteX295" fmla="*/ 502730 w 4945206"/>
              <a:gd name="connsiteY295" fmla="*/ 4310299 h 5102768"/>
              <a:gd name="connsiteX296" fmla="*/ 500643 w 4945206"/>
              <a:gd name="connsiteY296" fmla="*/ 4312111 h 5102768"/>
              <a:gd name="connsiteX297" fmla="*/ 502441 w 4945206"/>
              <a:gd name="connsiteY297" fmla="*/ 4314008 h 5102768"/>
              <a:gd name="connsiteX298" fmla="*/ 506604 w 4945206"/>
              <a:gd name="connsiteY298" fmla="*/ 4324054 h 5102768"/>
              <a:gd name="connsiteX299" fmla="*/ 507540 w 4945206"/>
              <a:gd name="connsiteY299" fmla="*/ 4324935 h 5102768"/>
              <a:gd name="connsiteX300" fmla="*/ 506992 w 4945206"/>
              <a:gd name="connsiteY300" fmla="*/ 4324984 h 5102768"/>
              <a:gd name="connsiteX301" fmla="*/ 509278 w 4945206"/>
              <a:gd name="connsiteY301" fmla="*/ 4330503 h 5102768"/>
              <a:gd name="connsiteX302" fmla="*/ 509343 w 4945206"/>
              <a:gd name="connsiteY302" fmla="*/ 4331760 h 5102768"/>
              <a:gd name="connsiteX303" fmla="*/ 509596 w 4945206"/>
              <a:gd name="connsiteY303" fmla="*/ 4331640 h 5102768"/>
              <a:gd name="connsiteX304" fmla="*/ 517873 w 4945206"/>
              <a:gd name="connsiteY304" fmla="*/ 4347723 h 5102768"/>
              <a:gd name="connsiteX305" fmla="*/ 515325 w 4945206"/>
              <a:gd name="connsiteY305" fmla="*/ 4351401 h 5102768"/>
              <a:gd name="connsiteX306" fmla="*/ 515988 w 4945206"/>
              <a:gd name="connsiteY306" fmla="*/ 4351798 h 5102768"/>
              <a:gd name="connsiteX307" fmla="*/ 517289 w 4945206"/>
              <a:gd name="connsiteY307" fmla="*/ 4355895 h 5102768"/>
              <a:gd name="connsiteX308" fmla="*/ 509061 w 4945206"/>
              <a:gd name="connsiteY308" fmla="*/ 4354955 h 5102768"/>
              <a:gd name="connsiteX309" fmla="*/ 506843 w 4945206"/>
              <a:gd name="connsiteY309" fmla="*/ 4350940 h 5102768"/>
              <a:gd name="connsiteX310" fmla="*/ 506523 w 4945206"/>
              <a:gd name="connsiteY310" fmla="*/ 4349200 h 5102768"/>
              <a:gd name="connsiteX311" fmla="*/ 503352 w 4945206"/>
              <a:gd name="connsiteY311" fmla="*/ 4343038 h 5102768"/>
              <a:gd name="connsiteX312" fmla="*/ 505590 w 4945206"/>
              <a:gd name="connsiteY312" fmla="*/ 4341765 h 5102768"/>
              <a:gd name="connsiteX313" fmla="*/ 503275 w 4945206"/>
              <a:gd name="connsiteY313" fmla="*/ 4337690 h 5102768"/>
              <a:gd name="connsiteX314" fmla="*/ 501879 w 4945206"/>
              <a:gd name="connsiteY314" fmla="*/ 4336814 h 5102768"/>
              <a:gd name="connsiteX315" fmla="*/ 501430 w 4945206"/>
              <a:gd name="connsiteY315" fmla="*/ 4334439 h 5102768"/>
              <a:gd name="connsiteX316" fmla="*/ 496796 w 4945206"/>
              <a:gd name="connsiteY316" fmla="*/ 4326280 h 5102768"/>
              <a:gd name="connsiteX317" fmla="*/ 494756 w 4945206"/>
              <a:gd name="connsiteY317" fmla="*/ 4326599 h 5102768"/>
              <a:gd name="connsiteX318" fmla="*/ 495805 w 4945206"/>
              <a:gd name="connsiteY318" fmla="*/ 4324531 h 5102768"/>
              <a:gd name="connsiteX319" fmla="*/ 489088 w 4945206"/>
              <a:gd name="connsiteY319" fmla="*/ 4312701 h 5102768"/>
              <a:gd name="connsiteX320" fmla="*/ 488141 w 4945206"/>
              <a:gd name="connsiteY320" fmla="*/ 4310916 h 5102768"/>
              <a:gd name="connsiteX321" fmla="*/ 484062 w 4945206"/>
              <a:gd name="connsiteY321" fmla="*/ 4307071 h 5102768"/>
              <a:gd name="connsiteX322" fmla="*/ 476776 w 4945206"/>
              <a:gd name="connsiteY322" fmla="*/ 4300201 h 5102768"/>
              <a:gd name="connsiteX323" fmla="*/ 468566 w 4945206"/>
              <a:gd name="connsiteY323" fmla="*/ 4303790 h 5102768"/>
              <a:gd name="connsiteX324" fmla="*/ 466174 w 4945206"/>
              <a:gd name="connsiteY324" fmla="*/ 4297088 h 5102768"/>
              <a:gd name="connsiteX325" fmla="*/ 321389 w 4945206"/>
              <a:gd name="connsiteY325" fmla="*/ 4276130 h 5102768"/>
              <a:gd name="connsiteX326" fmla="*/ 349537 w 4945206"/>
              <a:gd name="connsiteY326" fmla="*/ 4308347 h 5102768"/>
              <a:gd name="connsiteX327" fmla="*/ 356218 w 4945206"/>
              <a:gd name="connsiteY327" fmla="*/ 4336586 h 5102768"/>
              <a:gd name="connsiteX328" fmla="*/ 352502 w 4945206"/>
              <a:gd name="connsiteY328" fmla="*/ 4336544 h 5102768"/>
              <a:gd name="connsiteX329" fmla="*/ 353501 w 4945206"/>
              <a:gd name="connsiteY329" fmla="*/ 4334750 h 5102768"/>
              <a:gd name="connsiteX330" fmla="*/ 321389 w 4945206"/>
              <a:gd name="connsiteY330" fmla="*/ 4276130 h 5102768"/>
              <a:gd name="connsiteX331" fmla="*/ 398110 w 4945206"/>
              <a:gd name="connsiteY331" fmla="*/ 4273176 h 5102768"/>
              <a:gd name="connsiteX332" fmla="*/ 411588 w 4945206"/>
              <a:gd name="connsiteY332" fmla="*/ 4282283 h 5102768"/>
              <a:gd name="connsiteX333" fmla="*/ 406932 w 4945206"/>
              <a:gd name="connsiteY333" fmla="*/ 4281751 h 5102768"/>
              <a:gd name="connsiteX334" fmla="*/ 417348 w 4945206"/>
              <a:gd name="connsiteY334" fmla="*/ 4287484 h 5102768"/>
              <a:gd name="connsiteX335" fmla="*/ 421516 w 4945206"/>
              <a:gd name="connsiteY335" fmla="*/ 4295529 h 5102768"/>
              <a:gd name="connsiteX336" fmla="*/ 413430 w 4945206"/>
              <a:gd name="connsiteY336" fmla="*/ 4290065 h 5102768"/>
              <a:gd name="connsiteX337" fmla="*/ 407917 w 4945206"/>
              <a:gd name="connsiteY337" fmla="*/ 4295491 h 5102768"/>
              <a:gd name="connsiteX338" fmla="*/ 398110 w 4945206"/>
              <a:gd name="connsiteY338" fmla="*/ 4273176 h 5102768"/>
              <a:gd name="connsiteX339" fmla="*/ 291963 w 4945206"/>
              <a:gd name="connsiteY339" fmla="*/ 4266634 h 5102768"/>
              <a:gd name="connsiteX340" fmla="*/ 319224 w 4945206"/>
              <a:gd name="connsiteY340" fmla="*/ 4286591 h 5102768"/>
              <a:gd name="connsiteX341" fmla="*/ 324147 w 4945206"/>
              <a:gd name="connsiteY341" fmla="*/ 4297873 h 5102768"/>
              <a:gd name="connsiteX342" fmla="*/ 316080 w 4945206"/>
              <a:gd name="connsiteY342" fmla="*/ 4292359 h 5102768"/>
              <a:gd name="connsiteX343" fmla="*/ 320549 w 4945206"/>
              <a:gd name="connsiteY343" fmla="*/ 4311242 h 5102768"/>
              <a:gd name="connsiteX344" fmla="*/ 343177 w 4945206"/>
              <a:gd name="connsiteY344" fmla="*/ 4330670 h 5102768"/>
              <a:gd name="connsiteX345" fmla="*/ 334283 w 4945206"/>
              <a:gd name="connsiteY345" fmla="*/ 4331186 h 5102768"/>
              <a:gd name="connsiteX346" fmla="*/ 345783 w 4945206"/>
              <a:gd name="connsiteY346" fmla="*/ 4341688 h 5102768"/>
              <a:gd name="connsiteX347" fmla="*/ 339579 w 4945206"/>
              <a:gd name="connsiteY347" fmla="*/ 4344040 h 5102768"/>
              <a:gd name="connsiteX348" fmla="*/ 354595 w 4945206"/>
              <a:gd name="connsiteY348" fmla="*/ 4350349 h 5102768"/>
              <a:gd name="connsiteX349" fmla="*/ 344872 w 4945206"/>
              <a:gd name="connsiteY349" fmla="*/ 4356896 h 5102768"/>
              <a:gd name="connsiteX350" fmla="*/ 335234 w 4945206"/>
              <a:gd name="connsiteY350" fmla="*/ 4354264 h 5102768"/>
              <a:gd name="connsiteX351" fmla="*/ 291963 w 4945206"/>
              <a:gd name="connsiteY351" fmla="*/ 4266634 h 5102768"/>
              <a:gd name="connsiteX352" fmla="*/ 278480 w 4945206"/>
              <a:gd name="connsiteY352" fmla="*/ 4240971 h 5102768"/>
              <a:gd name="connsiteX353" fmla="*/ 288762 w 4945206"/>
              <a:gd name="connsiteY353" fmla="*/ 4246406 h 5102768"/>
              <a:gd name="connsiteX354" fmla="*/ 292860 w 4945206"/>
              <a:gd name="connsiteY354" fmla="*/ 4255986 h 5102768"/>
              <a:gd name="connsiteX355" fmla="*/ 287237 w 4945206"/>
              <a:gd name="connsiteY355" fmla="*/ 4258844 h 5102768"/>
              <a:gd name="connsiteX356" fmla="*/ 278480 w 4945206"/>
              <a:gd name="connsiteY356" fmla="*/ 4240971 h 5102768"/>
              <a:gd name="connsiteX357" fmla="*/ 419018 w 4945206"/>
              <a:gd name="connsiteY357" fmla="*/ 4229270 h 5102768"/>
              <a:gd name="connsiteX358" fmla="*/ 424887 w 4945206"/>
              <a:gd name="connsiteY358" fmla="*/ 4234578 h 5102768"/>
              <a:gd name="connsiteX359" fmla="*/ 427488 w 4945206"/>
              <a:gd name="connsiteY359" fmla="*/ 4240286 h 5102768"/>
              <a:gd name="connsiteX360" fmla="*/ 432926 w 4945206"/>
              <a:gd name="connsiteY360" fmla="*/ 4243160 h 5102768"/>
              <a:gd name="connsiteX361" fmla="*/ 437613 w 4945206"/>
              <a:gd name="connsiteY361" fmla="*/ 4254119 h 5102768"/>
              <a:gd name="connsiteX362" fmla="*/ 433894 w 4945206"/>
              <a:gd name="connsiteY362" fmla="*/ 4256010 h 5102768"/>
              <a:gd name="connsiteX363" fmla="*/ 436020 w 4945206"/>
              <a:gd name="connsiteY363" fmla="*/ 4262141 h 5102768"/>
              <a:gd name="connsiteX364" fmla="*/ 437129 w 4945206"/>
              <a:gd name="connsiteY364" fmla="*/ 4264394 h 5102768"/>
              <a:gd name="connsiteX365" fmla="*/ 434403 w 4945206"/>
              <a:gd name="connsiteY365" fmla="*/ 4265049 h 5102768"/>
              <a:gd name="connsiteX366" fmla="*/ 425280 w 4945206"/>
              <a:gd name="connsiteY366" fmla="*/ 4250862 h 5102768"/>
              <a:gd name="connsiteX367" fmla="*/ 424085 w 4945206"/>
              <a:gd name="connsiteY367" fmla="*/ 4242904 h 5102768"/>
              <a:gd name="connsiteX368" fmla="*/ 421164 w 4945206"/>
              <a:gd name="connsiteY368" fmla="*/ 4236943 h 5102768"/>
              <a:gd name="connsiteX369" fmla="*/ 423364 w 4945206"/>
              <a:gd name="connsiteY369" fmla="*/ 4238106 h 5102768"/>
              <a:gd name="connsiteX370" fmla="*/ 423269 w 4945206"/>
              <a:gd name="connsiteY370" fmla="*/ 4237488 h 5102768"/>
              <a:gd name="connsiteX371" fmla="*/ 419018 w 4945206"/>
              <a:gd name="connsiteY371" fmla="*/ 4229270 h 5102768"/>
              <a:gd name="connsiteX372" fmla="*/ 409085 w 4945206"/>
              <a:gd name="connsiteY372" fmla="*/ 4205268 h 5102768"/>
              <a:gd name="connsiteX373" fmla="*/ 418558 w 4945206"/>
              <a:gd name="connsiteY373" fmla="*/ 4215720 h 5102768"/>
              <a:gd name="connsiteX374" fmla="*/ 420130 w 4945206"/>
              <a:gd name="connsiteY374" fmla="*/ 4215728 h 5102768"/>
              <a:gd name="connsiteX375" fmla="*/ 419095 w 4945206"/>
              <a:gd name="connsiteY375" fmla="*/ 4216757 h 5102768"/>
              <a:gd name="connsiteX376" fmla="*/ 414522 w 4945206"/>
              <a:gd name="connsiteY376" fmla="*/ 4218384 h 5102768"/>
              <a:gd name="connsiteX377" fmla="*/ 409085 w 4945206"/>
              <a:gd name="connsiteY377" fmla="*/ 4205268 h 5102768"/>
              <a:gd name="connsiteX378" fmla="*/ 266917 w 4945206"/>
              <a:gd name="connsiteY378" fmla="*/ 4163381 h 5102768"/>
              <a:gd name="connsiteX379" fmla="*/ 272204 w 4945206"/>
              <a:gd name="connsiteY379" fmla="*/ 4176153 h 5102768"/>
              <a:gd name="connsiteX380" fmla="*/ 268657 w 4945206"/>
              <a:gd name="connsiteY380" fmla="*/ 4180311 h 5102768"/>
              <a:gd name="connsiteX381" fmla="*/ 263588 w 4945206"/>
              <a:gd name="connsiteY381" fmla="*/ 4165615 h 5102768"/>
              <a:gd name="connsiteX382" fmla="*/ 266917 w 4945206"/>
              <a:gd name="connsiteY382" fmla="*/ 4163381 h 5102768"/>
              <a:gd name="connsiteX383" fmla="*/ 242789 w 4945206"/>
              <a:gd name="connsiteY383" fmla="*/ 4146681 h 5102768"/>
              <a:gd name="connsiteX384" fmla="*/ 271018 w 4945206"/>
              <a:gd name="connsiteY384" fmla="*/ 4198987 h 5102768"/>
              <a:gd name="connsiteX385" fmla="*/ 285266 w 4945206"/>
              <a:gd name="connsiteY385" fmla="*/ 4211349 h 5102768"/>
              <a:gd name="connsiteX386" fmla="*/ 282565 w 4945206"/>
              <a:gd name="connsiteY386" fmla="*/ 4209506 h 5102768"/>
              <a:gd name="connsiteX387" fmla="*/ 267017 w 4945206"/>
              <a:gd name="connsiteY387" fmla="*/ 4210801 h 5102768"/>
              <a:gd name="connsiteX388" fmla="*/ 242789 w 4945206"/>
              <a:gd name="connsiteY388" fmla="*/ 4146681 h 5102768"/>
              <a:gd name="connsiteX389" fmla="*/ 248710 w 4945206"/>
              <a:gd name="connsiteY389" fmla="*/ 4133413 h 5102768"/>
              <a:gd name="connsiteX390" fmla="*/ 257213 w 4945206"/>
              <a:gd name="connsiteY390" fmla="*/ 4140632 h 5102768"/>
              <a:gd name="connsiteX391" fmla="*/ 248710 w 4945206"/>
              <a:gd name="connsiteY391" fmla="*/ 4133413 h 5102768"/>
              <a:gd name="connsiteX392" fmla="*/ 403608 w 4945206"/>
              <a:gd name="connsiteY392" fmla="*/ 4083674 h 5102768"/>
              <a:gd name="connsiteX393" fmla="*/ 428651 w 4945206"/>
              <a:gd name="connsiteY393" fmla="*/ 4111667 h 5102768"/>
              <a:gd name="connsiteX394" fmla="*/ 439540 w 4945206"/>
              <a:gd name="connsiteY394" fmla="*/ 4134100 h 5102768"/>
              <a:gd name="connsiteX395" fmla="*/ 430380 w 4945206"/>
              <a:gd name="connsiteY395" fmla="*/ 4128988 h 5102768"/>
              <a:gd name="connsiteX396" fmla="*/ 439455 w 4945206"/>
              <a:gd name="connsiteY396" fmla="*/ 4147681 h 5102768"/>
              <a:gd name="connsiteX397" fmla="*/ 445531 w 4945206"/>
              <a:gd name="connsiteY397" fmla="*/ 4142504 h 5102768"/>
              <a:gd name="connsiteX398" fmla="*/ 458782 w 4945206"/>
              <a:gd name="connsiteY398" fmla="*/ 4165863 h 5102768"/>
              <a:gd name="connsiteX399" fmla="*/ 450976 w 4945206"/>
              <a:gd name="connsiteY399" fmla="*/ 4153719 h 5102768"/>
              <a:gd name="connsiteX400" fmla="*/ 443086 w 4945206"/>
              <a:gd name="connsiteY400" fmla="*/ 4155158 h 5102768"/>
              <a:gd name="connsiteX401" fmla="*/ 467400 w 4945206"/>
              <a:gd name="connsiteY401" fmla="*/ 4173788 h 5102768"/>
              <a:gd name="connsiteX402" fmla="*/ 457153 w 4945206"/>
              <a:gd name="connsiteY402" fmla="*/ 4174300 h 5102768"/>
              <a:gd name="connsiteX403" fmla="*/ 538182 w 4945206"/>
              <a:gd name="connsiteY403" fmla="*/ 4280261 h 5102768"/>
              <a:gd name="connsiteX404" fmla="*/ 531563 w 4945206"/>
              <a:gd name="connsiteY404" fmla="*/ 4288250 h 5102768"/>
              <a:gd name="connsiteX405" fmla="*/ 560868 w 4945206"/>
              <a:gd name="connsiteY405" fmla="*/ 4307327 h 5102768"/>
              <a:gd name="connsiteX406" fmla="*/ 610411 w 4945206"/>
              <a:gd name="connsiteY406" fmla="*/ 4366123 h 5102768"/>
              <a:gd name="connsiteX407" fmla="*/ 612927 w 4945206"/>
              <a:gd name="connsiteY407" fmla="*/ 4369318 h 5102768"/>
              <a:gd name="connsiteX408" fmla="*/ 621973 w 4945206"/>
              <a:gd name="connsiteY408" fmla="*/ 4376203 h 5102768"/>
              <a:gd name="connsiteX409" fmla="*/ 626995 w 4945206"/>
              <a:gd name="connsiteY409" fmla="*/ 4376321 h 5102768"/>
              <a:gd name="connsiteX410" fmla="*/ 624176 w 4945206"/>
              <a:gd name="connsiteY410" fmla="*/ 4364404 h 5102768"/>
              <a:gd name="connsiteX411" fmla="*/ 649666 w 4945206"/>
              <a:gd name="connsiteY411" fmla="*/ 4389267 h 5102768"/>
              <a:gd name="connsiteX412" fmla="*/ 670012 w 4945206"/>
              <a:gd name="connsiteY412" fmla="*/ 4419078 h 5102768"/>
              <a:gd name="connsiteX413" fmla="*/ 673305 w 4945206"/>
              <a:gd name="connsiteY413" fmla="*/ 4417880 h 5102768"/>
              <a:gd name="connsiteX414" fmla="*/ 673069 w 4945206"/>
              <a:gd name="connsiteY414" fmla="*/ 4417327 h 5102768"/>
              <a:gd name="connsiteX415" fmla="*/ 673353 w 4945206"/>
              <a:gd name="connsiteY415" fmla="*/ 4417863 h 5102768"/>
              <a:gd name="connsiteX416" fmla="*/ 677407 w 4945206"/>
              <a:gd name="connsiteY416" fmla="*/ 4416388 h 5102768"/>
              <a:gd name="connsiteX417" fmla="*/ 666042 w 4945206"/>
              <a:gd name="connsiteY417" fmla="*/ 4391376 h 5102768"/>
              <a:gd name="connsiteX418" fmla="*/ 622375 w 4945206"/>
              <a:gd name="connsiteY418" fmla="*/ 4343594 h 5102768"/>
              <a:gd name="connsiteX419" fmla="*/ 620833 w 4945206"/>
              <a:gd name="connsiteY419" fmla="*/ 4338449 h 5102768"/>
              <a:gd name="connsiteX420" fmla="*/ 611669 w 4945206"/>
              <a:gd name="connsiteY420" fmla="*/ 4333336 h 5102768"/>
              <a:gd name="connsiteX421" fmla="*/ 593702 w 4945206"/>
              <a:gd name="connsiteY421" fmla="*/ 4308124 h 5102768"/>
              <a:gd name="connsiteX422" fmla="*/ 586132 w 4945206"/>
              <a:gd name="connsiteY422" fmla="*/ 4294282 h 5102768"/>
              <a:gd name="connsiteX423" fmla="*/ 582528 w 4945206"/>
              <a:gd name="connsiteY423" fmla="*/ 4294021 h 5102768"/>
              <a:gd name="connsiteX424" fmla="*/ 582109 w 4945206"/>
              <a:gd name="connsiteY424" fmla="*/ 4294205 h 5102768"/>
              <a:gd name="connsiteX425" fmla="*/ 584773 w 4945206"/>
              <a:gd name="connsiteY425" fmla="*/ 4299347 h 5102768"/>
              <a:gd name="connsiteX426" fmla="*/ 575521 w 4945206"/>
              <a:gd name="connsiteY426" fmla="*/ 4293096 h 5102768"/>
              <a:gd name="connsiteX427" fmla="*/ 569218 w 4945206"/>
              <a:gd name="connsiteY427" fmla="*/ 4299302 h 5102768"/>
              <a:gd name="connsiteX428" fmla="*/ 557998 w 4945206"/>
              <a:gd name="connsiteY428" fmla="*/ 4273779 h 5102768"/>
              <a:gd name="connsiteX429" fmla="*/ 573418 w 4945206"/>
              <a:gd name="connsiteY429" fmla="*/ 4284197 h 5102768"/>
              <a:gd name="connsiteX430" fmla="*/ 568091 w 4945206"/>
              <a:gd name="connsiteY430" fmla="*/ 4283590 h 5102768"/>
              <a:gd name="connsiteX431" fmla="*/ 572683 w 4945206"/>
              <a:gd name="connsiteY431" fmla="*/ 4289309 h 5102768"/>
              <a:gd name="connsiteX432" fmla="*/ 575011 w 4945206"/>
              <a:gd name="connsiteY432" fmla="*/ 4289574 h 5102768"/>
              <a:gd name="connsiteX433" fmla="*/ 573821 w 4945206"/>
              <a:gd name="connsiteY433" fmla="*/ 4288298 h 5102768"/>
              <a:gd name="connsiteX434" fmla="*/ 581516 w 4945206"/>
              <a:gd name="connsiteY434" fmla="*/ 4289743 h 5102768"/>
              <a:gd name="connsiteX435" fmla="*/ 581942 w 4945206"/>
              <a:gd name="connsiteY435" fmla="*/ 4287309 h 5102768"/>
              <a:gd name="connsiteX436" fmla="*/ 569485 w 4945206"/>
              <a:gd name="connsiteY436" fmla="*/ 4269298 h 5102768"/>
              <a:gd name="connsiteX437" fmla="*/ 557657 w 4945206"/>
              <a:gd name="connsiteY437" fmla="*/ 4252478 h 5102768"/>
              <a:gd name="connsiteX438" fmla="*/ 534259 w 4945206"/>
              <a:gd name="connsiteY438" fmla="*/ 4224806 h 5102768"/>
              <a:gd name="connsiteX439" fmla="*/ 488075 w 4945206"/>
              <a:gd name="connsiteY439" fmla="*/ 4174893 h 5102768"/>
              <a:gd name="connsiteX440" fmla="*/ 438987 w 4945206"/>
              <a:gd name="connsiteY440" fmla="*/ 4121949 h 5102768"/>
              <a:gd name="connsiteX441" fmla="*/ 408727 w 4945206"/>
              <a:gd name="connsiteY441" fmla="*/ 4086882 h 5102768"/>
              <a:gd name="connsiteX442" fmla="*/ 219400 w 4945206"/>
              <a:gd name="connsiteY442" fmla="*/ 4038596 h 5102768"/>
              <a:gd name="connsiteX443" fmla="*/ 224232 w 4945206"/>
              <a:gd name="connsiteY443" fmla="*/ 4049958 h 5102768"/>
              <a:gd name="connsiteX444" fmla="*/ 222083 w 4945206"/>
              <a:gd name="connsiteY444" fmla="*/ 4058982 h 5102768"/>
              <a:gd name="connsiteX445" fmla="*/ 215699 w 4945206"/>
              <a:gd name="connsiteY445" fmla="*/ 4042180 h 5102768"/>
              <a:gd name="connsiteX446" fmla="*/ 219400 w 4945206"/>
              <a:gd name="connsiteY446" fmla="*/ 4038596 h 5102768"/>
              <a:gd name="connsiteX447" fmla="*/ 490610 w 4945206"/>
              <a:gd name="connsiteY447" fmla="*/ 3799657 h 5102768"/>
              <a:gd name="connsiteX448" fmla="*/ 493434 w 4945206"/>
              <a:gd name="connsiteY448" fmla="*/ 3804455 h 5102768"/>
              <a:gd name="connsiteX449" fmla="*/ 497739 w 4945206"/>
              <a:gd name="connsiteY449" fmla="*/ 3804124 h 5102768"/>
              <a:gd name="connsiteX450" fmla="*/ 496818 w 4945206"/>
              <a:gd name="connsiteY450" fmla="*/ 3800847 h 5102768"/>
              <a:gd name="connsiteX451" fmla="*/ 494209 w 4945206"/>
              <a:gd name="connsiteY451" fmla="*/ 3799762 h 5102768"/>
              <a:gd name="connsiteX452" fmla="*/ 478225 w 4945206"/>
              <a:gd name="connsiteY452" fmla="*/ 3779690 h 5102768"/>
              <a:gd name="connsiteX453" fmla="*/ 482150 w 4945206"/>
              <a:gd name="connsiteY453" fmla="*/ 3785280 h 5102768"/>
              <a:gd name="connsiteX454" fmla="*/ 483532 w 4945206"/>
              <a:gd name="connsiteY454" fmla="*/ 3787627 h 5102768"/>
              <a:gd name="connsiteX455" fmla="*/ 487215 w 4945206"/>
              <a:gd name="connsiteY455" fmla="*/ 3783387 h 5102768"/>
              <a:gd name="connsiteX456" fmla="*/ 458581 w 4945206"/>
              <a:gd name="connsiteY456" fmla="*/ 3749882 h 5102768"/>
              <a:gd name="connsiteX457" fmla="*/ 460508 w 4945206"/>
              <a:gd name="connsiteY457" fmla="*/ 3754462 h 5102768"/>
              <a:gd name="connsiteX458" fmla="*/ 462676 w 4945206"/>
              <a:gd name="connsiteY458" fmla="*/ 3757551 h 5102768"/>
              <a:gd name="connsiteX459" fmla="*/ 463654 w 4945206"/>
              <a:gd name="connsiteY459" fmla="*/ 3755097 h 5102768"/>
              <a:gd name="connsiteX460" fmla="*/ 411788 w 4945206"/>
              <a:gd name="connsiteY460" fmla="*/ 3727778 h 5102768"/>
              <a:gd name="connsiteX461" fmla="*/ 407639 w 4945206"/>
              <a:gd name="connsiteY461" fmla="*/ 3728784 h 5102768"/>
              <a:gd name="connsiteX462" fmla="*/ 406862 w 4945206"/>
              <a:gd name="connsiteY462" fmla="*/ 3729436 h 5102768"/>
              <a:gd name="connsiteX463" fmla="*/ 413205 w 4945206"/>
              <a:gd name="connsiteY463" fmla="*/ 3731929 h 5102768"/>
              <a:gd name="connsiteX464" fmla="*/ 410678 w 4945206"/>
              <a:gd name="connsiteY464" fmla="*/ 3736798 h 5102768"/>
              <a:gd name="connsiteX465" fmla="*/ 407661 w 4945206"/>
              <a:gd name="connsiteY465" fmla="*/ 3739100 h 5102768"/>
              <a:gd name="connsiteX466" fmla="*/ 413132 w 4945206"/>
              <a:gd name="connsiteY466" fmla="*/ 3736986 h 5102768"/>
              <a:gd name="connsiteX467" fmla="*/ 420727 w 4945206"/>
              <a:gd name="connsiteY467" fmla="*/ 3735431 h 5102768"/>
              <a:gd name="connsiteX468" fmla="*/ 416923 w 4945206"/>
              <a:gd name="connsiteY468" fmla="*/ 3728048 h 5102768"/>
              <a:gd name="connsiteX469" fmla="*/ 248540 w 4945206"/>
              <a:gd name="connsiteY469" fmla="*/ 3725603 h 5102768"/>
              <a:gd name="connsiteX470" fmla="*/ 252398 w 4945206"/>
              <a:gd name="connsiteY470" fmla="*/ 3740049 h 5102768"/>
              <a:gd name="connsiteX471" fmla="*/ 264277 w 4945206"/>
              <a:gd name="connsiteY471" fmla="*/ 3767219 h 5102768"/>
              <a:gd name="connsiteX472" fmla="*/ 271994 w 4945206"/>
              <a:gd name="connsiteY472" fmla="*/ 3792945 h 5102768"/>
              <a:gd name="connsiteX473" fmla="*/ 289334 w 4945206"/>
              <a:gd name="connsiteY473" fmla="*/ 3834549 h 5102768"/>
              <a:gd name="connsiteX474" fmla="*/ 281441 w 4945206"/>
              <a:gd name="connsiteY474" fmla="*/ 3835989 h 5102768"/>
              <a:gd name="connsiteX475" fmla="*/ 284273 w 4945206"/>
              <a:gd name="connsiteY475" fmla="*/ 3849658 h 5102768"/>
              <a:gd name="connsiteX476" fmla="*/ 286792 w 4945206"/>
              <a:gd name="connsiteY476" fmla="*/ 3850741 h 5102768"/>
              <a:gd name="connsiteX477" fmla="*/ 284769 w 4945206"/>
              <a:gd name="connsiteY477" fmla="*/ 3851881 h 5102768"/>
              <a:gd name="connsiteX478" fmla="*/ 296509 w 4945206"/>
              <a:gd name="connsiteY478" fmla="*/ 3863087 h 5102768"/>
              <a:gd name="connsiteX479" fmla="*/ 293937 w 4945206"/>
              <a:gd name="connsiteY479" fmla="*/ 3873837 h 5102768"/>
              <a:gd name="connsiteX480" fmla="*/ 315595 w 4945206"/>
              <a:gd name="connsiteY480" fmla="*/ 3901957 h 5102768"/>
              <a:gd name="connsiteX481" fmla="*/ 357574 w 4945206"/>
              <a:gd name="connsiteY481" fmla="*/ 3957214 h 5102768"/>
              <a:gd name="connsiteX482" fmla="*/ 350954 w 4945206"/>
              <a:gd name="connsiteY482" fmla="*/ 3965204 h 5102768"/>
              <a:gd name="connsiteX483" fmla="*/ 380258 w 4945206"/>
              <a:gd name="connsiteY483" fmla="*/ 3984281 h 5102768"/>
              <a:gd name="connsiteX484" fmla="*/ 417274 w 4945206"/>
              <a:gd name="connsiteY484" fmla="*/ 4028210 h 5102768"/>
              <a:gd name="connsiteX485" fmla="*/ 404941 w 4945206"/>
              <a:gd name="connsiteY485" fmla="*/ 3997968 h 5102768"/>
              <a:gd name="connsiteX486" fmla="*/ 394234 w 4945206"/>
              <a:gd name="connsiteY486" fmla="*/ 3987710 h 5102768"/>
              <a:gd name="connsiteX487" fmla="*/ 371783 w 4945206"/>
              <a:gd name="connsiteY487" fmla="*/ 3934001 h 5102768"/>
              <a:gd name="connsiteX488" fmla="*/ 370222 w 4945206"/>
              <a:gd name="connsiteY488" fmla="*/ 3918417 h 5102768"/>
              <a:gd name="connsiteX489" fmla="*/ 367958 w 4945206"/>
              <a:gd name="connsiteY489" fmla="*/ 3914519 h 5102768"/>
              <a:gd name="connsiteX490" fmla="*/ 359016 w 4945206"/>
              <a:gd name="connsiteY490" fmla="*/ 3907310 h 5102768"/>
              <a:gd name="connsiteX491" fmla="*/ 360459 w 4945206"/>
              <a:gd name="connsiteY491" fmla="*/ 3905259 h 5102768"/>
              <a:gd name="connsiteX492" fmla="*/ 353475 w 4945206"/>
              <a:gd name="connsiteY492" fmla="*/ 3899629 h 5102768"/>
              <a:gd name="connsiteX493" fmla="*/ 353290 w 4945206"/>
              <a:gd name="connsiteY493" fmla="*/ 3887454 h 5102768"/>
              <a:gd name="connsiteX494" fmla="*/ 337680 w 4945206"/>
              <a:gd name="connsiteY494" fmla="*/ 3863169 h 5102768"/>
              <a:gd name="connsiteX495" fmla="*/ 348617 w 4945206"/>
              <a:gd name="connsiteY495" fmla="*/ 3862327 h 5102768"/>
              <a:gd name="connsiteX496" fmla="*/ 346994 w 4945206"/>
              <a:gd name="connsiteY496" fmla="*/ 3860694 h 5102768"/>
              <a:gd name="connsiteX497" fmla="*/ 342339 w 4945206"/>
              <a:gd name="connsiteY497" fmla="*/ 3858758 h 5102768"/>
              <a:gd name="connsiteX498" fmla="*/ 333506 w 4945206"/>
              <a:gd name="connsiteY498" fmla="*/ 3858503 h 5102768"/>
              <a:gd name="connsiteX499" fmla="*/ 336224 w 4945206"/>
              <a:gd name="connsiteY499" fmla="*/ 3844442 h 5102768"/>
              <a:gd name="connsiteX500" fmla="*/ 315627 w 4945206"/>
              <a:gd name="connsiteY500" fmla="*/ 3819710 h 5102768"/>
              <a:gd name="connsiteX501" fmla="*/ 303105 w 4945206"/>
              <a:gd name="connsiteY501" fmla="*/ 3805713 h 5102768"/>
              <a:gd name="connsiteX502" fmla="*/ 295486 w 4945206"/>
              <a:gd name="connsiteY502" fmla="*/ 3805745 h 5102768"/>
              <a:gd name="connsiteX503" fmla="*/ 285051 w 4945206"/>
              <a:gd name="connsiteY503" fmla="*/ 3794082 h 5102768"/>
              <a:gd name="connsiteX504" fmla="*/ 273888 w 4945206"/>
              <a:gd name="connsiteY504" fmla="*/ 3773056 h 5102768"/>
              <a:gd name="connsiteX505" fmla="*/ 282051 w 4945206"/>
              <a:gd name="connsiteY505" fmla="*/ 3770211 h 5102768"/>
              <a:gd name="connsiteX506" fmla="*/ 262181 w 4945206"/>
              <a:gd name="connsiteY506" fmla="*/ 3754840 h 5102768"/>
              <a:gd name="connsiteX507" fmla="*/ 259364 w 4945206"/>
              <a:gd name="connsiteY507" fmla="*/ 3743145 h 5102768"/>
              <a:gd name="connsiteX508" fmla="*/ 414470 w 4945206"/>
              <a:gd name="connsiteY508" fmla="*/ 3723287 h 5102768"/>
              <a:gd name="connsiteX509" fmla="*/ 414212 w 4945206"/>
              <a:gd name="connsiteY509" fmla="*/ 3723436 h 5102768"/>
              <a:gd name="connsiteX510" fmla="*/ 413178 w 4945206"/>
              <a:gd name="connsiteY510" fmla="*/ 3725087 h 5102768"/>
              <a:gd name="connsiteX511" fmla="*/ 416225 w 4945206"/>
              <a:gd name="connsiteY511" fmla="*/ 3726691 h 5102768"/>
              <a:gd name="connsiteX512" fmla="*/ 383636 w 4945206"/>
              <a:gd name="connsiteY512" fmla="*/ 3673124 h 5102768"/>
              <a:gd name="connsiteX513" fmla="*/ 387361 w 4945206"/>
              <a:gd name="connsiteY513" fmla="*/ 3679228 h 5102768"/>
              <a:gd name="connsiteX514" fmla="*/ 373135 w 4945206"/>
              <a:gd name="connsiteY514" fmla="*/ 3676732 h 5102768"/>
              <a:gd name="connsiteX515" fmla="*/ 383636 w 4945206"/>
              <a:gd name="connsiteY515" fmla="*/ 3673124 h 5102768"/>
              <a:gd name="connsiteX516" fmla="*/ 201605 w 4945206"/>
              <a:gd name="connsiteY516" fmla="*/ 3644177 h 5102768"/>
              <a:gd name="connsiteX517" fmla="*/ 211736 w 4945206"/>
              <a:gd name="connsiteY517" fmla="*/ 3651648 h 5102768"/>
              <a:gd name="connsiteX518" fmla="*/ 211381 w 4945206"/>
              <a:gd name="connsiteY518" fmla="*/ 3649196 h 5102768"/>
              <a:gd name="connsiteX519" fmla="*/ 208654 w 4945206"/>
              <a:gd name="connsiteY519" fmla="*/ 3644180 h 5102768"/>
              <a:gd name="connsiteX520" fmla="*/ 206262 w 4945206"/>
              <a:gd name="connsiteY520" fmla="*/ 3644491 h 5102768"/>
              <a:gd name="connsiteX521" fmla="*/ 201605 w 4945206"/>
              <a:gd name="connsiteY521" fmla="*/ 3644177 h 5102768"/>
              <a:gd name="connsiteX522" fmla="*/ 202013 w 4945206"/>
              <a:gd name="connsiteY522" fmla="*/ 3631964 h 5102768"/>
              <a:gd name="connsiteX523" fmla="*/ 201445 w 4945206"/>
              <a:gd name="connsiteY523" fmla="*/ 3631980 h 5102768"/>
              <a:gd name="connsiteX524" fmla="*/ 204224 w 4945206"/>
              <a:gd name="connsiteY524" fmla="*/ 3638760 h 5102768"/>
              <a:gd name="connsiteX525" fmla="*/ 207833 w 4945206"/>
              <a:gd name="connsiteY525" fmla="*/ 3642669 h 5102768"/>
              <a:gd name="connsiteX526" fmla="*/ 329953 w 4945206"/>
              <a:gd name="connsiteY526" fmla="*/ 3617036 h 5102768"/>
              <a:gd name="connsiteX527" fmla="*/ 333404 w 4945206"/>
              <a:gd name="connsiteY527" fmla="*/ 3622899 h 5102768"/>
              <a:gd name="connsiteX528" fmla="*/ 333610 w 4945206"/>
              <a:gd name="connsiteY528" fmla="*/ 3617557 h 5102768"/>
              <a:gd name="connsiteX529" fmla="*/ 365626 w 4945206"/>
              <a:gd name="connsiteY529" fmla="*/ 3611093 h 5102768"/>
              <a:gd name="connsiteX530" fmla="*/ 365912 w 4945206"/>
              <a:gd name="connsiteY530" fmla="*/ 3614343 h 5102768"/>
              <a:gd name="connsiteX531" fmla="*/ 366574 w 4945206"/>
              <a:gd name="connsiteY531" fmla="*/ 3615068 h 5102768"/>
              <a:gd name="connsiteX532" fmla="*/ 366112 w 4945206"/>
              <a:gd name="connsiteY532" fmla="*/ 3611978 h 5102768"/>
              <a:gd name="connsiteX533" fmla="*/ 188675 w 4945206"/>
              <a:gd name="connsiteY533" fmla="*/ 3573815 h 5102768"/>
              <a:gd name="connsiteX534" fmla="*/ 189695 w 4945206"/>
              <a:gd name="connsiteY534" fmla="*/ 3575530 h 5102768"/>
              <a:gd name="connsiteX535" fmla="*/ 190288 w 4945206"/>
              <a:gd name="connsiteY535" fmla="*/ 3575316 h 5102768"/>
              <a:gd name="connsiteX536" fmla="*/ 322969 w 4945206"/>
              <a:gd name="connsiteY536" fmla="*/ 3568321 h 5102768"/>
              <a:gd name="connsiteX537" fmla="*/ 335242 w 4945206"/>
              <a:gd name="connsiteY537" fmla="*/ 3581696 h 5102768"/>
              <a:gd name="connsiteX538" fmla="*/ 335241 w 4945206"/>
              <a:gd name="connsiteY538" fmla="*/ 3581655 h 5102768"/>
              <a:gd name="connsiteX539" fmla="*/ 334225 w 4945206"/>
              <a:gd name="connsiteY539" fmla="*/ 3573595 h 5102768"/>
              <a:gd name="connsiteX540" fmla="*/ 338185 w 4945206"/>
              <a:gd name="connsiteY540" fmla="*/ 3579746 h 5102768"/>
              <a:gd name="connsiteX541" fmla="*/ 338293 w 4945206"/>
              <a:gd name="connsiteY541" fmla="*/ 3605833 h 5102768"/>
              <a:gd name="connsiteX542" fmla="*/ 338512 w 4945206"/>
              <a:gd name="connsiteY542" fmla="*/ 3608027 h 5102768"/>
              <a:gd name="connsiteX543" fmla="*/ 335349 w 4945206"/>
              <a:gd name="connsiteY543" fmla="*/ 3607741 h 5102768"/>
              <a:gd name="connsiteX544" fmla="*/ 335242 w 4945206"/>
              <a:gd name="connsiteY544" fmla="*/ 3581990 h 5102768"/>
              <a:gd name="connsiteX545" fmla="*/ 326297 w 4945206"/>
              <a:gd name="connsiteY545" fmla="*/ 3576377 h 5102768"/>
              <a:gd name="connsiteX546" fmla="*/ 322969 w 4945206"/>
              <a:gd name="connsiteY546" fmla="*/ 3568321 h 5102768"/>
              <a:gd name="connsiteX547" fmla="*/ 333877 w 4945206"/>
              <a:gd name="connsiteY547" fmla="*/ 3550805 h 5102768"/>
              <a:gd name="connsiteX548" fmla="*/ 339473 w 4945206"/>
              <a:gd name="connsiteY548" fmla="*/ 3562286 h 5102768"/>
              <a:gd name="connsiteX549" fmla="*/ 341129 w 4945206"/>
              <a:gd name="connsiteY549" fmla="*/ 3562768 h 5102768"/>
              <a:gd name="connsiteX550" fmla="*/ 339602 w 4945206"/>
              <a:gd name="connsiteY550" fmla="*/ 3563303 h 5102768"/>
              <a:gd name="connsiteX551" fmla="*/ 334075 w 4945206"/>
              <a:gd name="connsiteY551" fmla="*/ 3563260 h 5102768"/>
              <a:gd name="connsiteX552" fmla="*/ 333877 w 4945206"/>
              <a:gd name="connsiteY552" fmla="*/ 3550805 h 5102768"/>
              <a:gd name="connsiteX553" fmla="*/ 457965 w 4945206"/>
              <a:gd name="connsiteY553" fmla="*/ 3516014 h 5102768"/>
              <a:gd name="connsiteX554" fmla="*/ 454358 w 4945206"/>
              <a:gd name="connsiteY554" fmla="*/ 3517831 h 5102768"/>
              <a:gd name="connsiteX555" fmla="*/ 454366 w 4945206"/>
              <a:gd name="connsiteY555" fmla="*/ 3517868 h 5102768"/>
              <a:gd name="connsiteX556" fmla="*/ 473189 w 4945206"/>
              <a:gd name="connsiteY556" fmla="*/ 3549895 h 5102768"/>
              <a:gd name="connsiteX557" fmla="*/ 475389 w 4945206"/>
              <a:gd name="connsiteY557" fmla="*/ 3555635 h 5102768"/>
              <a:gd name="connsiteX558" fmla="*/ 476003 w 4945206"/>
              <a:gd name="connsiteY558" fmla="*/ 3554426 h 5102768"/>
              <a:gd name="connsiteX559" fmla="*/ 465521 w 4945206"/>
              <a:gd name="connsiteY559" fmla="*/ 3530900 h 5102768"/>
              <a:gd name="connsiteX560" fmla="*/ 463331 w 4945206"/>
              <a:gd name="connsiteY560" fmla="*/ 3516188 h 5102768"/>
              <a:gd name="connsiteX561" fmla="*/ 589978 w 4945206"/>
              <a:gd name="connsiteY561" fmla="*/ 3514621 h 5102768"/>
              <a:gd name="connsiteX562" fmla="*/ 590315 w 4945206"/>
              <a:gd name="connsiteY562" fmla="*/ 3516215 h 5102768"/>
              <a:gd name="connsiteX563" fmla="*/ 607084 w 4945206"/>
              <a:gd name="connsiteY563" fmla="*/ 3563485 h 5102768"/>
              <a:gd name="connsiteX564" fmla="*/ 613456 w 4945206"/>
              <a:gd name="connsiteY564" fmla="*/ 3579681 h 5102768"/>
              <a:gd name="connsiteX565" fmla="*/ 613541 w 4945206"/>
              <a:gd name="connsiteY565" fmla="*/ 3579713 h 5102768"/>
              <a:gd name="connsiteX566" fmla="*/ 617963 w 4945206"/>
              <a:gd name="connsiteY566" fmla="*/ 3581451 h 5102768"/>
              <a:gd name="connsiteX567" fmla="*/ 619259 w 4945206"/>
              <a:gd name="connsiteY567" fmla="*/ 3577684 h 5102768"/>
              <a:gd name="connsiteX568" fmla="*/ 617457 w 4945206"/>
              <a:gd name="connsiteY568" fmla="*/ 3572693 h 5102768"/>
              <a:gd name="connsiteX569" fmla="*/ 619773 w 4945206"/>
              <a:gd name="connsiteY569" fmla="*/ 3576187 h 5102768"/>
              <a:gd name="connsiteX570" fmla="*/ 620139 w 4945206"/>
              <a:gd name="connsiteY570" fmla="*/ 3575119 h 5102768"/>
              <a:gd name="connsiteX571" fmla="*/ 624585 w 4945206"/>
              <a:gd name="connsiteY571" fmla="*/ 3573777 h 5102768"/>
              <a:gd name="connsiteX572" fmla="*/ 623363 w 4945206"/>
              <a:gd name="connsiteY572" fmla="*/ 3571889 h 5102768"/>
              <a:gd name="connsiteX573" fmla="*/ 613332 w 4945206"/>
              <a:gd name="connsiteY573" fmla="*/ 3548393 h 5102768"/>
              <a:gd name="connsiteX574" fmla="*/ 604513 w 4945206"/>
              <a:gd name="connsiteY574" fmla="*/ 3535242 h 5102768"/>
              <a:gd name="connsiteX575" fmla="*/ 601080 w 4945206"/>
              <a:gd name="connsiteY575" fmla="*/ 3531688 h 5102768"/>
              <a:gd name="connsiteX576" fmla="*/ 600832 w 4945206"/>
              <a:gd name="connsiteY576" fmla="*/ 3529758 h 5102768"/>
              <a:gd name="connsiteX577" fmla="*/ 596753 w 4945206"/>
              <a:gd name="connsiteY577" fmla="*/ 3523674 h 5102768"/>
              <a:gd name="connsiteX578" fmla="*/ 499021 w 4945206"/>
              <a:gd name="connsiteY578" fmla="*/ 3396613 h 5102768"/>
              <a:gd name="connsiteX579" fmla="*/ 498716 w 4945206"/>
              <a:gd name="connsiteY579" fmla="*/ 3398998 h 5102768"/>
              <a:gd name="connsiteX580" fmla="*/ 498452 w 4945206"/>
              <a:gd name="connsiteY580" fmla="*/ 3400643 h 5102768"/>
              <a:gd name="connsiteX581" fmla="*/ 511839 w 4945206"/>
              <a:gd name="connsiteY581" fmla="*/ 3431042 h 5102768"/>
              <a:gd name="connsiteX582" fmla="*/ 518544 w 4945206"/>
              <a:gd name="connsiteY582" fmla="*/ 3443066 h 5102768"/>
              <a:gd name="connsiteX583" fmla="*/ 514694 w 4945206"/>
              <a:gd name="connsiteY583" fmla="*/ 3434084 h 5102768"/>
              <a:gd name="connsiteX584" fmla="*/ 508618 w 4945206"/>
              <a:gd name="connsiteY584" fmla="*/ 3415101 h 5102768"/>
              <a:gd name="connsiteX585" fmla="*/ 512960 w 4945206"/>
              <a:gd name="connsiteY585" fmla="*/ 3413324 h 5102768"/>
              <a:gd name="connsiteX586" fmla="*/ 510864 w 4945206"/>
              <a:gd name="connsiteY586" fmla="*/ 3403421 h 5102768"/>
              <a:gd name="connsiteX587" fmla="*/ 509503 w 4945206"/>
              <a:gd name="connsiteY587" fmla="*/ 3402146 h 5102768"/>
              <a:gd name="connsiteX588" fmla="*/ 249013 w 4945206"/>
              <a:gd name="connsiteY588" fmla="*/ 3391716 h 5102768"/>
              <a:gd name="connsiteX589" fmla="*/ 255540 w 4945206"/>
              <a:gd name="connsiteY589" fmla="*/ 3393911 h 5102768"/>
              <a:gd name="connsiteX590" fmla="*/ 254746 w 4945206"/>
              <a:gd name="connsiteY590" fmla="*/ 3398019 h 5102768"/>
              <a:gd name="connsiteX591" fmla="*/ 252324 w 4945206"/>
              <a:gd name="connsiteY591" fmla="*/ 3398703 h 5102768"/>
              <a:gd name="connsiteX592" fmla="*/ 245613 w 4945206"/>
              <a:gd name="connsiteY592" fmla="*/ 3392959 h 5102768"/>
              <a:gd name="connsiteX593" fmla="*/ 249013 w 4945206"/>
              <a:gd name="connsiteY593" fmla="*/ 3391716 h 5102768"/>
              <a:gd name="connsiteX594" fmla="*/ 500315 w 4945206"/>
              <a:gd name="connsiteY594" fmla="*/ 3374394 h 5102768"/>
              <a:gd name="connsiteX595" fmla="*/ 497886 w 4945206"/>
              <a:gd name="connsiteY595" fmla="*/ 3375808 h 5102768"/>
              <a:gd name="connsiteX596" fmla="*/ 497070 w 4945206"/>
              <a:gd name="connsiteY596" fmla="*/ 3375507 h 5102768"/>
              <a:gd name="connsiteX597" fmla="*/ 498519 w 4945206"/>
              <a:gd name="connsiteY597" fmla="*/ 3379255 h 5102768"/>
              <a:gd name="connsiteX598" fmla="*/ 490759 w 4945206"/>
              <a:gd name="connsiteY598" fmla="*/ 3372109 h 5102768"/>
              <a:gd name="connsiteX599" fmla="*/ 491030 w 4945206"/>
              <a:gd name="connsiteY599" fmla="*/ 3373050 h 5102768"/>
              <a:gd name="connsiteX600" fmla="*/ 491806 w 4945206"/>
              <a:gd name="connsiteY600" fmla="*/ 3372950 h 5102768"/>
              <a:gd name="connsiteX601" fmla="*/ 124352 w 4945206"/>
              <a:gd name="connsiteY601" fmla="*/ 3358746 h 5102768"/>
              <a:gd name="connsiteX602" fmla="*/ 124658 w 4945206"/>
              <a:gd name="connsiteY602" fmla="*/ 3359057 h 5102768"/>
              <a:gd name="connsiteX603" fmla="*/ 124666 w 4945206"/>
              <a:gd name="connsiteY603" fmla="*/ 3359143 h 5102768"/>
              <a:gd name="connsiteX604" fmla="*/ 242201 w 4945206"/>
              <a:gd name="connsiteY604" fmla="*/ 3358283 h 5102768"/>
              <a:gd name="connsiteX605" fmla="*/ 249483 w 4945206"/>
              <a:gd name="connsiteY605" fmla="*/ 3372929 h 5102768"/>
              <a:gd name="connsiteX606" fmla="*/ 239820 w 4945206"/>
              <a:gd name="connsiteY606" fmla="*/ 3370607 h 5102768"/>
              <a:gd name="connsiteX607" fmla="*/ 238157 w 4945206"/>
              <a:gd name="connsiteY607" fmla="*/ 3358973 h 5102768"/>
              <a:gd name="connsiteX608" fmla="*/ 242201 w 4945206"/>
              <a:gd name="connsiteY608" fmla="*/ 3358283 h 5102768"/>
              <a:gd name="connsiteX609" fmla="*/ 119198 w 4945206"/>
              <a:gd name="connsiteY609" fmla="*/ 3352231 h 5102768"/>
              <a:gd name="connsiteX610" fmla="*/ 124352 w 4945206"/>
              <a:gd name="connsiteY610" fmla="*/ 3358746 h 5102768"/>
              <a:gd name="connsiteX611" fmla="*/ 121375 w 4945206"/>
              <a:gd name="connsiteY611" fmla="*/ 3355733 h 5102768"/>
              <a:gd name="connsiteX612" fmla="*/ 118432 w 4945206"/>
              <a:gd name="connsiteY612" fmla="*/ 3353112 h 5102768"/>
              <a:gd name="connsiteX613" fmla="*/ 119198 w 4945206"/>
              <a:gd name="connsiteY613" fmla="*/ 3352231 h 5102768"/>
              <a:gd name="connsiteX614" fmla="*/ 41644 w 4945206"/>
              <a:gd name="connsiteY614" fmla="*/ 3333642 h 5102768"/>
              <a:gd name="connsiteX615" fmla="*/ 51050 w 4945206"/>
              <a:gd name="connsiteY615" fmla="*/ 3348388 h 5102768"/>
              <a:gd name="connsiteX616" fmla="*/ 41644 w 4945206"/>
              <a:gd name="connsiteY616" fmla="*/ 3333642 h 5102768"/>
              <a:gd name="connsiteX617" fmla="*/ 460305 w 4945206"/>
              <a:gd name="connsiteY617" fmla="*/ 3326432 h 5102768"/>
              <a:gd name="connsiteX618" fmla="*/ 461881 w 4945206"/>
              <a:gd name="connsiteY618" fmla="*/ 3330442 h 5102768"/>
              <a:gd name="connsiteX619" fmla="*/ 461863 w 4945206"/>
              <a:gd name="connsiteY619" fmla="*/ 3328714 h 5102768"/>
              <a:gd name="connsiteX620" fmla="*/ 218423 w 4945206"/>
              <a:gd name="connsiteY620" fmla="*/ 3322973 h 5102768"/>
              <a:gd name="connsiteX621" fmla="*/ 223471 w 4945206"/>
              <a:gd name="connsiteY621" fmla="*/ 3361424 h 5102768"/>
              <a:gd name="connsiteX622" fmla="*/ 210918 w 4945206"/>
              <a:gd name="connsiteY622" fmla="*/ 3348894 h 5102768"/>
              <a:gd name="connsiteX623" fmla="*/ 218423 w 4945206"/>
              <a:gd name="connsiteY623" fmla="*/ 3322973 h 5102768"/>
              <a:gd name="connsiteX624" fmla="*/ 485686 w 4945206"/>
              <a:gd name="connsiteY624" fmla="*/ 3322083 h 5102768"/>
              <a:gd name="connsiteX625" fmla="*/ 484550 w 4945206"/>
              <a:gd name="connsiteY625" fmla="*/ 3326320 h 5102768"/>
              <a:gd name="connsiteX626" fmla="*/ 489994 w 4945206"/>
              <a:gd name="connsiteY626" fmla="*/ 3337535 h 5102768"/>
              <a:gd name="connsiteX627" fmla="*/ 487560 w 4945206"/>
              <a:gd name="connsiteY627" fmla="*/ 3361069 h 5102768"/>
              <a:gd name="connsiteX628" fmla="*/ 489976 w 4945206"/>
              <a:gd name="connsiteY628" fmla="*/ 3369408 h 5102768"/>
              <a:gd name="connsiteX629" fmla="*/ 494120 w 4945206"/>
              <a:gd name="connsiteY629" fmla="*/ 3360721 h 5102768"/>
              <a:gd name="connsiteX630" fmla="*/ 488167 w 4945206"/>
              <a:gd name="connsiteY630" fmla="*/ 3323439 h 5102768"/>
              <a:gd name="connsiteX631" fmla="*/ 37583 w 4945206"/>
              <a:gd name="connsiteY631" fmla="*/ 3320413 h 5102768"/>
              <a:gd name="connsiteX632" fmla="*/ 41118 w 4945206"/>
              <a:gd name="connsiteY632" fmla="*/ 3321282 h 5102768"/>
              <a:gd name="connsiteX633" fmla="*/ 40574 w 4945206"/>
              <a:gd name="connsiteY633" fmla="*/ 3324106 h 5102768"/>
              <a:gd name="connsiteX634" fmla="*/ 43268 w 4945206"/>
              <a:gd name="connsiteY634" fmla="*/ 3323645 h 5102768"/>
              <a:gd name="connsiteX635" fmla="*/ 44871 w 4945206"/>
              <a:gd name="connsiteY635" fmla="*/ 3328833 h 5102768"/>
              <a:gd name="connsiteX636" fmla="*/ 37607 w 4945206"/>
              <a:gd name="connsiteY636" fmla="*/ 3325979 h 5102768"/>
              <a:gd name="connsiteX637" fmla="*/ 37583 w 4945206"/>
              <a:gd name="connsiteY637" fmla="*/ 3320413 h 5102768"/>
              <a:gd name="connsiteX638" fmla="*/ 120121 w 4945206"/>
              <a:gd name="connsiteY638" fmla="*/ 3305904 h 5102768"/>
              <a:gd name="connsiteX639" fmla="*/ 128295 w 4945206"/>
              <a:gd name="connsiteY639" fmla="*/ 3330211 h 5102768"/>
              <a:gd name="connsiteX640" fmla="*/ 128810 w 4945206"/>
              <a:gd name="connsiteY640" fmla="*/ 3335877 h 5102768"/>
              <a:gd name="connsiteX641" fmla="*/ 126918 w 4945206"/>
              <a:gd name="connsiteY641" fmla="*/ 3339206 h 5102768"/>
              <a:gd name="connsiteX642" fmla="*/ 123736 w 4945206"/>
              <a:gd name="connsiteY642" fmla="*/ 3340476 h 5102768"/>
              <a:gd name="connsiteX643" fmla="*/ 115293 w 4945206"/>
              <a:gd name="connsiteY643" fmla="*/ 3317570 h 5102768"/>
              <a:gd name="connsiteX644" fmla="*/ 114428 w 4945206"/>
              <a:gd name="connsiteY644" fmla="*/ 3307058 h 5102768"/>
              <a:gd name="connsiteX645" fmla="*/ 120121 w 4945206"/>
              <a:gd name="connsiteY645" fmla="*/ 3305904 h 5102768"/>
              <a:gd name="connsiteX646" fmla="*/ 214807 w 4945206"/>
              <a:gd name="connsiteY646" fmla="*/ 3304976 h 5102768"/>
              <a:gd name="connsiteX647" fmla="*/ 224229 w 4945206"/>
              <a:gd name="connsiteY647" fmla="*/ 3318070 h 5102768"/>
              <a:gd name="connsiteX648" fmla="*/ 220349 w 4945206"/>
              <a:gd name="connsiteY648" fmla="*/ 3313415 h 5102768"/>
              <a:gd name="connsiteX649" fmla="*/ 213121 w 4945206"/>
              <a:gd name="connsiteY649" fmla="*/ 3313707 h 5102768"/>
              <a:gd name="connsiteX650" fmla="*/ 218407 w 4945206"/>
              <a:gd name="connsiteY650" fmla="*/ 3311087 h 5102768"/>
              <a:gd name="connsiteX651" fmla="*/ 214807 w 4945206"/>
              <a:gd name="connsiteY651" fmla="*/ 3304976 h 5102768"/>
              <a:gd name="connsiteX652" fmla="*/ 112911 w 4945206"/>
              <a:gd name="connsiteY652" fmla="*/ 3280417 h 5102768"/>
              <a:gd name="connsiteX653" fmla="*/ 123312 w 4945206"/>
              <a:gd name="connsiteY653" fmla="*/ 3292003 h 5102768"/>
              <a:gd name="connsiteX654" fmla="*/ 118613 w 4945206"/>
              <a:gd name="connsiteY654" fmla="*/ 3290157 h 5102768"/>
              <a:gd name="connsiteX655" fmla="*/ 127203 w 4945206"/>
              <a:gd name="connsiteY655" fmla="*/ 3298031 h 5102768"/>
              <a:gd name="connsiteX656" fmla="*/ 128207 w 4945206"/>
              <a:gd name="connsiteY656" fmla="*/ 3305922 h 5102768"/>
              <a:gd name="connsiteX657" fmla="*/ 121967 w 4945206"/>
              <a:gd name="connsiteY657" fmla="*/ 3298971 h 5102768"/>
              <a:gd name="connsiteX658" fmla="*/ 113838 w 4945206"/>
              <a:gd name="connsiteY658" fmla="*/ 3301777 h 5102768"/>
              <a:gd name="connsiteX659" fmla="*/ 112911 w 4945206"/>
              <a:gd name="connsiteY659" fmla="*/ 3280417 h 5102768"/>
              <a:gd name="connsiteX660" fmla="*/ 30505 w 4945206"/>
              <a:gd name="connsiteY660" fmla="*/ 3259648 h 5102768"/>
              <a:gd name="connsiteX661" fmla="*/ 46641 w 4945206"/>
              <a:gd name="connsiteY661" fmla="*/ 3294718 h 5102768"/>
              <a:gd name="connsiteX662" fmla="*/ 46712 w 4945206"/>
              <a:gd name="connsiteY662" fmla="*/ 3314736 h 5102768"/>
              <a:gd name="connsiteX663" fmla="*/ 41754 w 4945206"/>
              <a:gd name="connsiteY663" fmla="*/ 3320018 h 5102768"/>
              <a:gd name="connsiteX664" fmla="*/ 37840 w 4945206"/>
              <a:gd name="connsiteY664" fmla="*/ 3318858 h 5102768"/>
              <a:gd name="connsiteX665" fmla="*/ 39659 w 4945206"/>
              <a:gd name="connsiteY665" fmla="*/ 3317681 h 5102768"/>
              <a:gd name="connsiteX666" fmla="*/ 30505 w 4945206"/>
              <a:gd name="connsiteY666" fmla="*/ 3259648 h 5102768"/>
              <a:gd name="connsiteX667" fmla="*/ 450701 w 4945206"/>
              <a:gd name="connsiteY667" fmla="*/ 3248262 h 5102768"/>
              <a:gd name="connsiteX668" fmla="*/ 465414 w 4945206"/>
              <a:gd name="connsiteY668" fmla="*/ 3289969 h 5102768"/>
              <a:gd name="connsiteX669" fmla="*/ 462162 w 4945206"/>
              <a:gd name="connsiteY669" fmla="*/ 3294989 h 5102768"/>
              <a:gd name="connsiteX670" fmla="*/ 455645 w 4945206"/>
              <a:gd name="connsiteY670" fmla="*/ 3298868 h 5102768"/>
              <a:gd name="connsiteX671" fmla="*/ 452189 w 4945206"/>
              <a:gd name="connsiteY671" fmla="*/ 3255798 h 5102768"/>
              <a:gd name="connsiteX672" fmla="*/ 446090 w 4945206"/>
              <a:gd name="connsiteY672" fmla="*/ 3256880 h 5102768"/>
              <a:gd name="connsiteX673" fmla="*/ 445151 w 4945206"/>
              <a:gd name="connsiteY673" fmla="*/ 3253415 h 5102768"/>
              <a:gd name="connsiteX674" fmla="*/ 450701 w 4945206"/>
              <a:gd name="connsiteY674" fmla="*/ 3248262 h 5102768"/>
              <a:gd name="connsiteX675" fmla="*/ 3399 w 4945206"/>
              <a:gd name="connsiteY675" fmla="*/ 3242922 h 5102768"/>
              <a:gd name="connsiteX676" fmla="*/ 23788 w 4945206"/>
              <a:gd name="connsiteY676" fmla="*/ 3267618 h 5102768"/>
              <a:gd name="connsiteX677" fmla="*/ 24219 w 4945206"/>
              <a:gd name="connsiteY677" fmla="*/ 3278405 h 5102768"/>
              <a:gd name="connsiteX678" fmla="*/ 18020 w 4945206"/>
              <a:gd name="connsiteY678" fmla="*/ 3271419 h 5102768"/>
              <a:gd name="connsiteX679" fmla="*/ 14752 w 4945206"/>
              <a:gd name="connsiteY679" fmla="*/ 3288338 h 5102768"/>
              <a:gd name="connsiteX680" fmla="*/ 30463 w 4945206"/>
              <a:gd name="connsiteY680" fmla="*/ 3311198 h 5102768"/>
              <a:gd name="connsiteX681" fmla="*/ 20837 w 4945206"/>
              <a:gd name="connsiteY681" fmla="*/ 3308933 h 5102768"/>
              <a:gd name="connsiteX682" fmla="*/ 28557 w 4945206"/>
              <a:gd name="connsiteY682" fmla="*/ 3321068 h 5102768"/>
              <a:gd name="connsiteX683" fmla="*/ 20995 w 4945206"/>
              <a:gd name="connsiteY683" fmla="*/ 3321131 h 5102768"/>
              <a:gd name="connsiteX684" fmla="*/ 34211 w 4945206"/>
              <a:gd name="connsiteY684" fmla="*/ 3330873 h 5102768"/>
              <a:gd name="connsiteX685" fmla="*/ 21154 w 4945206"/>
              <a:gd name="connsiteY685" fmla="*/ 3333330 h 5102768"/>
              <a:gd name="connsiteX686" fmla="*/ 12071 w 4945206"/>
              <a:gd name="connsiteY686" fmla="*/ 3328243 h 5102768"/>
              <a:gd name="connsiteX687" fmla="*/ 3399 w 4945206"/>
              <a:gd name="connsiteY687" fmla="*/ 3242922 h 5102768"/>
              <a:gd name="connsiteX688" fmla="*/ 320871 w 4945206"/>
              <a:gd name="connsiteY688" fmla="*/ 3239452 h 5102768"/>
              <a:gd name="connsiteX689" fmla="*/ 321588 w 4945206"/>
              <a:gd name="connsiteY689" fmla="*/ 3262388 h 5102768"/>
              <a:gd name="connsiteX690" fmla="*/ 320871 w 4945206"/>
              <a:gd name="connsiteY690" fmla="*/ 3239452 h 5102768"/>
              <a:gd name="connsiteX691" fmla="*/ 327268 w 4945206"/>
              <a:gd name="connsiteY691" fmla="*/ 3231200 h 5102768"/>
              <a:gd name="connsiteX692" fmla="*/ 338364 w 4945206"/>
              <a:gd name="connsiteY692" fmla="*/ 3231939 h 5102768"/>
              <a:gd name="connsiteX693" fmla="*/ 340588 w 4945206"/>
              <a:gd name="connsiteY693" fmla="*/ 3249968 h 5102768"/>
              <a:gd name="connsiteX694" fmla="*/ 335021 w 4945206"/>
              <a:gd name="connsiteY694" fmla="*/ 3252926 h 5102768"/>
              <a:gd name="connsiteX695" fmla="*/ 326399 w 4945206"/>
              <a:gd name="connsiteY695" fmla="*/ 3249540 h 5102768"/>
              <a:gd name="connsiteX696" fmla="*/ 325287 w 4945206"/>
              <a:gd name="connsiteY696" fmla="*/ 3240526 h 5102768"/>
              <a:gd name="connsiteX697" fmla="*/ 326521 w 4945206"/>
              <a:gd name="connsiteY697" fmla="*/ 3234149 h 5102768"/>
              <a:gd name="connsiteX698" fmla="*/ 327268 w 4945206"/>
              <a:gd name="connsiteY698" fmla="*/ 3231200 h 5102768"/>
              <a:gd name="connsiteX699" fmla="*/ 244872 w 4945206"/>
              <a:gd name="connsiteY699" fmla="*/ 3227842 h 5102768"/>
              <a:gd name="connsiteX700" fmla="*/ 245221 w 4945206"/>
              <a:gd name="connsiteY700" fmla="*/ 3228197 h 5102768"/>
              <a:gd name="connsiteX701" fmla="*/ 245229 w 4945206"/>
              <a:gd name="connsiteY701" fmla="*/ 3228295 h 5102768"/>
              <a:gd name="connsiteX702" fmla="*/ 238976 w 4945206"/>
              <a:gd name="connsiteY702" fmla="*/ 3220389 h 5102768"/>
              <a:gd name="connsiteX703" fmla="*/ 244872 w 4945206"/>
              <a:gd name="connsiteY703" fmla="*/ 3227842 h 5102768"/>
              <a:gd name="connsiteX704" fmla="*/ 241466 w 4945206"/>
              <a:gd name="connsiteY704" fmla="*/ 3224396 h 5102768"/>
              <a:gd name="connsiteX705" fmla="*/ 238100 w 4945206"/>
              <a:gd name="connsiteY705" fmla="*/ 3221396 h 5102768"/>
              <a:gd name="connsiteX706" fmla="*/ 238976 w 4945206"/>
              <a:gd name="connsiteY706" fmla="*/ 3220389 h 5102768"/>
              <a:gd name="connsiteX707" fmla="*/ 334863 w 4945206"/>
              <a:gd name="connsiteY707" fmla="*/ 3217923 h 5102768"/>
              <a:gd name="connsiteX708" fmla="*/ 339123 w 4945206"/>
              <a:gd name="connsiteY708" fmla="*/ 3224906 h 5102768"/>
              <a:gd name="connsiteX709" fmla="*/ 322849 w 4945206"/>
              <a:gd name="connsiteY709" fmla="*/ 3222053 h 5102768"/>
              <a:gd name="connsiteX710" fmla="*/ 334863 w 4945206"/>
              <a:gd name="connsiteY710" fmla="*/ 3217923 h 5102768"/>
              <a:gd name="connsiteX711" fmla="*/ 0 w 4945206"/>
              <a:gd name="connsiteY711" fmla="*/ 3217689 h 5102768"/>
              <a:gd name="connsiteX712" fmla="*/ 8856 w 4945206"/>
              <a:gd name="connsiteY712" fmla="*/ 3234416 h 5102768"/>
              <a:gd name="connsiteX713" fmla="*/ 1698 w 4945206"/>
              <a:gd name="connsiteY713" fmla="*/ 3235070 h 5102768"/>
              <a:gd name="connsiteX714" fmla="*/ 0 w 4945206"/>
              <a:gd name="connsiteY714" fmla="*/ 3217689 h 5102768"/>
              <a:gd name="connsiteX715" fmla="*/ 155578 w 4945206"/>
              <a:gd name="connsiteY715" fmla="*/ 3213747 h 5102768"/>
              <a:gd name="connsiteX716" fmla="*/ 159304 w 4945206"/>
              <a:gd name="connsiteY716" fmla="*/ 3221104 h 5102768"/>
              <a:gd name="connsiteX717" fmla="*/ 153991 w 4945206"/>
              <a:gd name="connsiteY717" fmla="*/ 3221965 h 5102768"/>
              <a:gd name="connsiteX718" fmla="*/ 155578 w 4945206"/>
              <a:gd name="connsiteY718" fmla="*/ 3213747 h 5102768"/>
              <a:gd name="connsiteX719" fmla="*/ 449152 w 4945206"/>
              <a:gd name="connsiteY719" fmla="*/ 3212895 h 5102768"/>
              <a:gd name="connsiteX720" fmla="*/ 450097 w 4945206"/>
              <a:gd name="connsiteY720" fmla="*/ 3223559 h 5102768"/>
              <a:gd name="connsiteX721" fmla="*/ 441410 w 4945206"/>
              <a:gd name="connsiteY721" fmla="*/ 3221861 h 5102768"/>
              <a:gd name="connsiteX722" fmla="*/ 437057 w 4945206"/>
              <a:gd name="connsiteY722" fmla="*/ 3213291 h 5102768"/>
              <a:gd name="connsiteX723" fmla="*/ 449152 w 4945206"/>
              <a:gd name="connsiteY723" fmla="*/ 3212895 h 5102768"/>
              <a:gd name="connsiteX724" fmla="*/ 290075 w 4945206"/>
              <a:gd name="connsiteY724" fmla="*/ 3199450 h 5102768"/>
              <a:gd name="connsiteX725" fmla="*/ 292627 w 4945206"/>
              <a:gd name="connsiteY725" fmla="*/ 3204554 h 5102768"/>
              <a:gd name="connsiteX726" fmla="*/ 285159 w 4945206"/>
              <a:gd name="connsiteY726" fmla="*/ 3204086 h 5102768"/>
              <a:gd name="connsiteX727" fmla="*/ 282983 w 4945206"/>
              <a:gd name="connsiteY727" fmla="*/ 3199802 h 5102768"/>
              <a:gd name="connsiteX728" fmla="*/ 290075 w 4945206"/>
              <a:gd name="connsiteY728" fmla="*/ 3199450 h 5102768"/>
              <a:gd name="connsiteX729" fmla="*/ 150268 w 4945206"/>
              <a:gd name="connsiteY729" fmla="*/ 3199127 h 5102768"/>
              <a:gd name="connsiteX730" fmla="*/ 161029 w 4945206"/>
              <a:gd name="connsiteY730" fmla="*/ 3215992 h 5102768"/>
              <a:gd name="connsiteX731" fmla="*/ 150268 w 4945206"/>
              <a:gd name="connsiteY731" fmla="*/ 3199127 h 5102768"/>
              <a:gd name="connsiteX732" fmla="*/ 273126 w 4945206"/>
              <a:gd name="connsiteY732" fmla="*/ 3193671 h 5102768"/>
              <a:gd name="connsiteX733" fmla="*/ 273867 w 4945206"/>
              <a:gd name="connsiteY733" fmla="*/ 3204798 h 5102768"/>
              <a:gd name="connsiteX734" fmla="*/ 267100 w 4945206"/>
              <a:gd name="connsiteY734" fmla="*/ 3194915 h 5102768"/>
              <a:gd name="connsiteX735" fmla="*/ 273126 w 4945206"/>
              <a:gd name="connsiteY735" fmla="*/ 3193671 h 5102768"/>
              <a:gd name="connsiteX736" fmla="*/ 352471 w 4945206"/>
              <a:gd name="connsiteY736" fmla="*/ 3186921 h 5102768"/>
              <a:gd name="connsiteX737" fmla="*/ 358243 w 4945206"/>
              <a:gd name="connsiteY737" fmla="*/ 3230903 h 5102768"/>
              <a:gd name="connsiteX738" fmla="*/ 343888 w 4945206"/>
              <a:gd name="connsiteY738" fmla="*/ 3216573 h 5102768"/>
              <a:gd name="connsiteX739" fmla="*/ 352471 w 4945206"/>
              <a:gd name="connsiteY739" fmla="*/ 3186921 h 5102768"/>
              <a:gd name="connsiteX740" fmla="*/ 145624 w 4945206"/>
              <a:gd name="connsiteY740" fmla="*/ 3183996 h 5102768"/>
              <a:gd name="connsiteX741" fmla="*/ 149667 w 4945206"/>
              <a:gd name="connsiteY741" fmla="*/ 3184988 h 5102768"/>
              <a:gd name="connsiteX742" fmla="*/ 149045 w 4945206"/>
              <a:gd name="connsiteY742" fmla="*/ 3188218 h 5102768"/>
              <a:gd name="connsiteX743" fmla="*/ 152125 w 4945206"/>
              <a:gd name="connsiteY743" fmla="*/ 3187690 h 5102768"/>
              <a:gd name="connsiteX744" fmla="*/ 153525 w 4945206"/>
              <a:gd name="connsiteY744" fmla="*/ 3189075 h 5102768"/>
              <a:gd name="connsiteX745" fmla="*/ 154213 w 4945206"/>
              <a:gd name="connsiteY745" fmla="*/ 3190936 h 5102768"/>
              <a:gd name="connsiteX746" fmla="*/ 153960 w 4945206"/>
              <a:gd name="connsiteY746" fmla="*/ 3193625 h 5102768"/>
              <a:gd name="connsiteX747" fmla="*/ 145651 w 4945206"/>
              <a:gd name="connsiteY747" fmla="*/ 3190361 h 5102768"/>
              <a:gd name="connsiteX748" fmla="*/ 145624 w 4945206"/>
              <a:gd name="connsiteY748" fmla="*/ 3183996 h 5102768"/>
              <a:gd name="connsiteX749" fmla="*/ 286698 w 4945206"/>
              <a:gd name="connsiteY749" fmla="*/ 3181939 h 5102768"/>
              <a:gd name="connsiteX750" fmla="*/ 288448 w 4945206"/>
              <a:gd name="connsiteY750" fmla="*/ 3187840 h 5102768"/>
              <a:gd name="connsiteX751" fmla="*/ 281947 w 4945206"/>
              <a:gd name="connsiteY751" fmla="*/ 3185939 h 5102768"/>
              <a:gd name="connsiteX752" fmla="*/ 277698 w 4945206"/>
              <a:gd name="connsiteY752" fmla="*/ 3183617 h 5102768"/>
              <a:gd name="connsiteX753" fmla="*/ 286698 w 4945206"/>
              <a:gd name="connsiteY753" fmla="*/ 3181939 h 5102768"/>
              <a:gd name="connsiteX754" fmla="*/ 157556 w 4945206"/>
              <a:gd name="connsiteY754" fmla="*/ 3179716 h 5102768"/>
              <a:gd name="connsiteX755" fmla="*/ 156675 w 4945206"/>
              <a:gd name="connsiteY755" fmla="*/ 3197601 h 5102768"/>
              <a:gd name="connsiteX756" fmla="*/ 154213 w 4945206"/>
              <a:gd name="connsiteY756" fmla="*/ 3190936 h 5102768"/>
              <a:gd name="connsiteX757" fmla="*/ 154315 w 4945206"/>
              <a:gd name="connsiteY757" fmla="*/ 3189854 h 5102768"/>
              <a:gd name="connsiteX758" fmla="*/ 153525 w 4945206"/>
              <a:gd name="connsiteY758" fmla="*/ 3189075 h 5102768"/>
              <a:gd name="connsiteX759" fmla="*/ 153318 w 4945206"/>
              <a:gd name="connsiteY759" fmla="*/ 3188510 h 5102768"/>
              <a:gd name="connsiteX760" fmla="*/ 153372 w 4945206"/>
              <a:gd name="connsiteY760" fmla="*/ 3182843 h 5102768"/>
              <a:gd name="connsiteX761" fmla="*/ 157556 w 4945206"/>
              <a:gd name="connsiteY761" fmla="*/ 3179716 h 5102768"/>
              <a:gd name="connsiteX762" fmla="*/ 303200 w 4945206"/>
              <a:gd name="connsiteY762" fmla="*/ 3171359 h 5102768"/>
              <a:gd name="connsiteX763" fmla="*/ 310957 w 4945206"/>
              <a:gd name="connsiteY763" fmla="*/ 3176116 h 5102768"/>
              <a:gd name="connsiteX764" fmla="*/ 311802 w 4945206"/>
              <a:gd name="connsiteY764" fmla="*/ 3186708 h 5102768"/>
              <a:gd name="connsiteX765" fmla="*/ 316332 w 4945206"/>
              <a:gd name="connsiteY765" fmla="*/ 3178227 h 5102768"/>
              <a:gd name="connsiteX766" fmla="*/ 325854 w 4945206"/>
              <a:gd name="connsiteY766" fmla="*/ 3188808 h 5102768"/>
              <a:gd name="connsiteX767" fmla="*/ 342210 w 4945206"/>
              <a:gd name="connsiteY767" fmla="*/ 3208915 h 5102768"/>
              <a:gd name="connsiteX768" fmla="*/ 324858 w 4945206"/>
              <a:gd name="connsiteY768" fmla="*/ 3208938 h 5102768"/>
              <a:gd name="connsiteX769" fmla="*/ 313875 w 4945206"/>
              <a:gd name="connsiteY769" fmla="*/ 3190942 h 5102768"/>
              <a:gd name="connsiteX770" fmla="*/ 302203 w 4945206"/>
              <a:gd name="connsiteY770" fmla="*/ 3191485 h 5102768"/>
              <a:gd name="connsiteX771" fmla="*/ 303200 w 4945206"/>
              <a:gd name="connsiteY771" fmla="*/ 3171359 h 5102768"/>
              <a:gd name="connsiteX772" fmla="*/ 240032 w 4945206"/>
              <a:gd name="connsiteY772" fmla="*/ 3167399 h 5102768"/>
              <a:gd name="connsiteX773" fmla="*/ 249383 w 4945206"/>
              <a:gd name="connsiteY773" fmla="*/ 3195201 h 5102768"/>
              <a:gd name="connsiteX774" fmla="*/ 249968 w 4945206"/>
              <a:gd name="connsiteY774" fmla="*/ 3201683 h 5102768"/>
              <a:gd name="connsiteX775" fmla="*/ 247805 w 4945206"/>
              <a:gd name="connsiteY775" fmla="*/ 3205491 h 5102768"/>
              <a:gd name="connsiteX776" fmla="*/ 244167 w 4945206"/>
              <a:gd name="connsiteY776" fmla="*/ 3206944 h 5102768"/>
              <a:gd name="connsiteX777" fmla="*/ 234510 w 4945206"/>
              <a:gd name="connsiteY777" fmla="*/ 3180742 h 5102768"/>
              <a:gd name="connsiteX778" fmla="*/ 233521 w 4945206"/>
              <a:gd name="connsiteY778" fmla="*/ 3168720 h 5102768"/>
              <a:gd name="connsiteX779" fmla="*/ 240032 w 4945206"/>
              <a:gd name="connsiteY779" fmla="*/ 3167399 h 5102768"/>
              <a:gd name="connsiteX780" fmla="*/ 20617 w 4945206"/>
              <a:gd name="connsiteY780" fmla="*/ 3150231 h 5102768"/>
              <a:gd name="connsiteX781" fmla="*/ 20803 w 4945206"/>
              <a:gd name="connsiteY781" fmla="*/ 3162360 h 5102768"/>
              <a:gd name="connsiteX782" fmla="*/ 15291 w 4945206"/>
              <a:gd name="connsiteY782" fmla="*/ 3164714 h 5102768"/>
              <a:gd name="connsiteX783" fmla="*/ 16152 w 4945206"/>
              <a:gd name="connsiteY783" fmla="*/ 3151066 h 5102768"/>
              <a:gd name="connsiteX784" fmla="*/ 20617 w 4945206"/>
              <a:gd name="connsiteY784" fmla="*/ 3150231 h 5102768"/>
              <a:gd name="connsiteX785" fmla="*/ 429644 w 4945206"/>
              <a:gd name="connsiteY785" fmla="*/ 3150128 h 5102768"/>
              <a:gd name="connsiteX786" fmla="*/ 431533 w 4945206"/>
              <a:gd name="connsiteY786" fmla="*/ 3156699 h 5102768"/>
              <a:gd name="connsiteX787" fmla="*/ 428963 w 4945206"/>
              <a:gd name="connsiteY787" fmla="*/ 3158495 h 5102768"/>
              <a:gd name="connsiteX788" fmla="*/ 429644 w 4945206"/>
              <a:gd name="connsiteY788" fmla="*/ 3150128 h 5102768"/>
              <a:gd name="connsiteX789" fmla="*/ 269592 w 4945206"/>
              <a:gd name="connsiteY789" fmla="*/ 3146058 h 5102768"/>
              <a:gd name="connsiteX790" fmla="*/ 277281 w 4945206"/>
              <a:gd name="connsiteY790" fmla="*/ 3148841 h 5102768"/>
              <a:gd name="connsiteX791" fmla="*/ 286663 w 4945206"/>
              <a:gd name="connsiteY791" fmla="*/ 3166762 h 5102768"/>
              <a:gd name="connsiteX792" fmla="*/ 284874 w 4945206"/>
              <a:gd name="connsiteY792" fmla="*/ 3172327 h 5102768"/>
              <a:gd name="connsiteX793" fmla="*/ 279201 w 4945206"/>
              <a:gd name="connsiteY793" fmla="*/ 3175835 h 5102768"/>
              <a:gd name="connsiteX794" fmla="*/ 277641 w 4945206"/>
              <a:gd name="connsiteY794" fmla="*/ 3154366 h 5102768"/>
              <a:gd name="connsiteX795" fmla="*/ 263753 w 4945206"/>
              <a:gd name="connsiteY795" fmla="*/ 3152386 h 5102768"/>
              <a:gd name="connsiteX796" fmla="*/ 269592 w 4945206"/>
              <a:gd name="connsiteY796" fmla="*/ 3146058 h 5102768"/>
              <a:gd name="connsiteX797" fmla="*/ 231784 w 4945206"/>
              <a:gd name="connsiteY797" fmla="*/ 3138247 h 5102768"/>
              <a:gd name="connsiteX798" fmla="*/ 243682 w 4945206"/>
              <a:gd name="connsiteY798" fmla="*/ 3151497 h 5102768"/>
              <a:gd name="connsiteX799" fmla="*/ 238307 w 4945206"/>
              <a:gd name="connsiteY799" fmla="*/ 3149387 h 5102768"/>
              <a:gd name="connsiteX800" fmla="*/ 248133 w 4945206"/>
              <a:gd name="connsiteY800" fmla="*/ 3158393 h 5102768"/>
              <a:gd name="connsiteX801" fmla="*/ 249280 w 4945206"/>
              <a:gd name="connsiteY801" fmla="*/ 3167421 h 5102768"/>
              <a:gd name="connsiteX802" fmla="*/ 242143 w 4945206"/>
              <a:gd name="connsiteY802" fmla="*/ 3159470 h 5102768"/>
              <a:gd name="connsiteX803" fmla="*/ 232847 w 4945206"/>
              <a:gd name="connsiteY803" fmla="*/ 3162679 h 5102768"/>
              <a:gd name="connsiteX804" fmla="*/ 231784 w 4945206"/>
              <a:gd name="connsiteY804" fmla="*/ 3138247 h 5102768"/>
              <a:gd name="connsiteX805" fmla="*/ 308207 w 4945206"/>
              <a:gd name="connsiteY805" fmla="*/ 3133194 h 5102768"/>
              <a:gd name="connsiteX806" fmla="*/ 316287 w 4945206"/>
              <a:gd name="connsiteY806" fmla="*/ 3134413 h 5102768"/>
              <a:gd name="connsiteX807" fmla="*/ 321647 w 4945206"/>
              <a:gd name="connsiteY807" fmla="*/ 3138474 h 5102768"/>
              <a:gd name="connsiteX808" fmla="*/ 330404 w 4945206"/>
              <a:gd name="connsiteY808" fmla="*/ 3167984 h 5102768"/>
              <a:gd name="connsiteX809" fmla="*/ 318404 w 4945206"/>
              <a:gd name="connsiteY809" fmla="*/ 3170223 h 5102768"/>
              <a:gd name="connsiteX810" fmla="*/ 316186 w 4945206"/>
              <a:gd name="connsiteY810" fmla="*/ 3170246 h 5102768"/>
              <a:gd name="connsiteX811" fmla="*/ 308589 w 4945206"/>
              <a:gd name="connsiteY811" fmla="*/ 3161152 h 5102768"/>
              <a:gd name="connsiteX812" fmla="*/ 308207 w 4945206"/>
              <a:gd name="connsiteY812" fmla="*/ 3133194 h 5102768"/>
              <a:gd name="connsiteX813" fmla="*/ 2163 w 4945206"/>
              <a:gd name="connsiteY813" fmla="*/ 3129169 h 5102768"/>
              <a:gd name="connsiteX814" fmla="*/ 9881 w 4945206"/>
              <a:gd name="connsiteY814" fmla="*/ 3180822 h 5102768"/>
              <a:gd name="connsiteX815" fmla="*/ 22279 w 4945206"/>
              <a:gd name="connsiteY815" fmla="*/ 3192102 h 5102768"/>
              <a:gd name="connsiteX816" fmla="*/ 19719 w 4945206"/>
              <a:gd name="connsiteY816" fmla="*/ 3195324 h 5102768"/>
              <a:gd name="connsiteX817" fmla="*/ 17644 w 4945206"/>
              <a:gd name="connsiteY817" fmla="*/ 3192988 h 5102768"/>
              <a:gd name="connsiteX818" fmla="*/ 649 w 4945206"/>
              <a:gd name="connsiteY818" fmla="*/ 3189352 h 5102768"/>
              <a:gd name="connsiteX819" fmla="*/ 2163 w 4945206"/>
              <a:gd name="connsiteY819" fmla="*/ 3129169 h 5102768"/>
              <a:gd name="connsiteX820" fmla="*/ 14044 w 4945206"/>
              <a:gd name="connsiteY820" fmla="*/ 3120022 h 5102768"/>
              <a:gd name="connsiteX821" fmla="*/ 19982 w 4945206"/>
              <a:gd name="connsiteY821" fmla="*/ 3128544 h 5102768"/>
              <a:gd name="connsiteX822" fmla="*/ 14044 w 4945206"/>
              <a:gd name="connsiteY822" fmla="*/ 3120022 h 5102768"/>
              <a:gd name="connsiteX823" fmla="*/ 137528 w 4945206"/>
              <a:gd name="connsiteY823" fmla="*/ 3114491 h 5102768"/>
              <a:gd name="connsiteX824" fmla="*/ 155985 w 4945206"/>
              <a:gd name="connsiteY824" fmla="*/ 3154605 h 5102768"/>
              <a:gd name="connsiteX825" fmla="*/ 156065 w 4945206"/>
              <a:gd name="connsiteY825" fmla="*/ 3177500 h 5102768"/>
              <a:gd name="connsiteX826" fmla="*/ 150394 w 4945206"/>
              <a:gd name="connsiteY826" fmla="*/ 3183542 h 5102768"/>
              <a:gd name="connsiteX827" fmla="*/ 145918 w 4945206"/>
              <a:gd name="connsiteY827" fmla="*/ 3182216 h 5102768"/>
              <a:gd name="connsiteX828" fmla="*/ 147997 w 4945206"/>
              <a:gd name="connsiteY828" fmla="*/ 3180870 h 5102768"/>
              <a:gd name="connsiteX829" fmla="*/ 137528 w 4945206"/>
              <a:gd name="connsiteY829" fmla="*/ 3114491 h 5102768"/>
              <a:gd name="connsiteX830" fmla="*/ 278342 w 4945206"/>
              <a:gd name="connsiteY830" fmla="*/ 3104083 h 5102768"/>
              <a:gd name="connsiteX831" fmla="*/ 282872 w 4945206"/>
              <a:gd name="connsiteY831" fmla="*/ 3111118 h 5102768"/>
              <a:gd name="connsiteX832" fmla="*/ 282994 w 4945206"/>
              <a:gd name="connsiteY832" fmla="*/ 3140957 h 5102768"/>
              <a:gd name="connsiteX833" fmla="*/ 283248 w 4945206"/>
              <a:gd name="connsiteY833" fmla="*/ 3143465 h 5102768"/>
              <a:gd name="connsiteX834" fmla="*/ 279631 w 4945206"/>
              <a:gd name="connsiteY834" fmla="*/ 3143140 h 5102768"/>
              <a:gd name="connsiteX835" fmla="*/ 279507 w 4945206"/>
              <a:gd name="connsiteY835" fmla="*/ 3113300 h 5102768"/>
              <a:gd name="connsiteX836" fmla="*/ 278342 w 4945206"/>
              <a:gd name="connsiteY836" fmla="*/ 3104083 h 5102768"/>
              <a:gd name="connsiteX837" fmla="*/ 106523 w 4945206"/>
              <a:gd name="connsiteY837" fmla="*/ 3095358 h 5102768"/>
              <a:gd name="connsiteX838" fmla="*/ 129844 w 4945206"/>
              <a:gd name="connsiteY838" fmla="*/ 3123607 h 5102768"/>
              <a:gd name="connsiteX839" fmla="*/ 130338 w 4945206"/>
              <a:gd name="connsiteY839" fmla="*/ 3135946 h 5102768"/>
              <a:gd name="connsiteX840" fmla="*/ 123246 w 4945206"/>
              <a:gd name="connsiteY840" fmla="*/ 3127956 h 5102768"/>
              <a:gd name="connsiteX841" fmla="*/ 119508 w 4945206"/>
              <a:gd name="connsiteY841" fmla="*/ 3147307 h 5102768"/>
              <a:gd name="connsiteX842" fmla="*/ 137480 w 4945206"/>
              <a:gd name="connsiteY842" fmla="*/ 3173454 h 5102768"/>
              <a:gd name="connsiteX843" fmla="*/ 126469 w 4945206"/>
              <a:gd name="connsiteY843" fmla="*/ 3170863 h 5102768"/>
              <a:gd name="connsiteX844" fmla="*/ 135300 w 4945206"/>
              <a:gd name="connsiteY844" fmla="*/ 3184744 h 5102768"/>
              <a:gd name="connsiteX845" fmla="*/ 126652 w 4945206"/>
              <a:gd name="connsiteY845" fmla="*/ 3184816 h 5102768"/>
              <a:gd name="connsiteX846" fmla="*/ 141766 w 4945206"/>
              <a:gd name="connsiteY846" fmla="*/ 3195958 h 5102768"/>
              <a:gd name="connsiteX847" fmla="*/ 126833 w 4945206"/>
              <a:gd name="connsiteY847" fmla="*/ 3198768 h 5102768"/>
              <a:gd name="connsiteX848" fmla="*/ 116445 w 4945206"/>
              <a:gd name="connsiteY848" fmla="*/ 3192952 h 5102768"/>
              <a:gd name="connsiteX849" fmla="*/ 106523 w 4945206"/>
              <a:gd name="connsiteY849" fmla="*/ 3095358 h 5102768"/>
              <a:gd name="connsiteX850" fmla="*/ 277946 w 4945206"/>
              <a:gd name="connsiteY850" fmla="*/ 3078014 h 5102768"/>
              <a:gd name="connsiteX851" fmla="*/ 284347 w 4945206"/>
              <a:gd name="connsiteY851" fmla="*/ 3091147 h 5102768"/>
              <a:gd name="connsiteX852" fmla="*/ 286242 w 4945206"/>
              <a:gd name="connsiteY852" fmla="*/ 3091698 h 5102768"/>
              <a:gd name="connsiteX853" fmla="*/ 284495 w 4945206"/>
              <a:gd name="connsiteY853" fmla="*/ 3092310 h 5102768"/>
              <a:gd name="connsiteX854" fmla="*/ 278174 w 4945206"/>
              <a:gd name="connsiteY854" fmla="*/ 3092261 h 5102768"/>
              <a:gd name="connsiteX855" fmla="*/ 277946 w 4945206"/>
              <a:gd name="connsiteY855" fmla="*/ 3078014 h 5102768"/>
              <a:gd name="connsiteX856" fmla="*/ 102636 w 4945206"/>
              <a:gd name="connsiteY856" fmla="*/ 3066498 h 5102768"/>
              <a:gd name="connsiteX857" fmla="*/ 112765 w 4945206"/>
              <a:gd name="connsiteY857" fmla="*/ 3085629 h 5102768"/>
              <a:gd name="connsiteX858" fmla="*/ 104577 w 4945206"/>
              <a:gd name="connsiteY858" fmla="*/ 3086378 h 5102768"/>
              <a:gd name="connsiteX859" fmla="*/ 102636 w 4945206"/>
              <a:gd name="connsiteY859" fmla="*/ 3066498 h 5102768"/>
              <a:gd name="connsiteX860" fmla="*/ 280587 w 4945206"/>
              <a:gd name="connsiteY860" fmla="*/ 3061989 h 5102768"/>
              <a:gd name="connsiteX861" fmla="*/ 284852 w 4945206"/>
              <a:gd name="connsiteY861" fmla="*/ 3070404 h 5102768"/>
              <a:gd name="connsiteX862" fmla="*/ 278773 w 4945206"/>
              <a:gd name="connsiteY862" fmla="*/ 3071386 h 5102768"/>
              <a:gd name="connsiteX863" fmla="*/ 280587 w 4945206"/>
              <a:gd name="connsiteY863" fmla="*/ 3061989 h 5102768"/>
              <a:gd name="connsiteX864" fmla="*/ 23182 w 4945206"/>
              <a:gd name="connsiteY864" fmla="*/ 3032998 h 5102768"/>
              <a:gd name="connsiteX865" fmla="*/ 23480 w 4945206"/>
              <a:gd name="connsiteY865" fmla="*/ 3043825 h 5102768"/>
              <a:gd name="connsiteX866" fmla="*/ 17388 w 4945206"/>
              <a:gd name="connsiteY866" fmla="*/ 3050612 h 5102768"/>
              <a:gd name="connsiteX867" fmla="*/ 17749 w 4945206"/>
              <a:gd name="connsiteY867" fmla="*/ 3034832 h 5102768"/>
              <a:gd name="connsiteX868" fmla="*/ 23182 w 4945206"/>
              <a:gd name="connsiteY868" fmla="*/ 3032998 h 5102768"/>
              <a:gd name="connsiteX869" fmla="*/ 282851 w 4945206"/>
              <a:gd name="connsiteY869" fmla="*/ 3023062 h 5102768"/>
              <a:gd name="connsiteX870" fmla="*/ 281842 w 4945206"/>
              <a:gd name="connsiteY870" fmla="*/ 3043522 h 5102768"/>
              <a:gd name="connsiteX871" fmla="*/ 278066 w 4945206"/>
              <a:gd name="connsiteY871" fmla="*/ 3026641 h 5102768"/>
              <a:gd name="connsiteX872" fmla="*/ 282851 w 4945206"/>
              <a:gd name="connsiteY872" fmla="*/ 3023062 h 5102768"/>
              <a:gd name="connsiteX873" fmla="*/ 126220 w 4945206"/>
              <a:gd name="connsiteY873" fmla="*/ 2989338 h 5102768"/>
              <a:gd name="connsiteX874" fmla="*/ 126430 w 4945206"/>
              <a:gd name="connsiteY874" fmla="*/ 3003210 h 5102768"/>
              <a:gd name="connsiteX875" fmla="*/ 120126 w 4945206"/>
              <a:gd name="connsiteY875" fmla="*/ 3005905 h 5102768"/>
              <a:gd name="connsiteX876" fmla="*/ 121108 w 4945206"/>
              <a:gd name="connsiteY876" fmla="*/ 2990293 h 5102768"/>
              <a:gd name="connsiteX877" fmla="*/ 126220 w 4945206"/>
              <a:gd name="connsiteY877" fmla="*/ 2989338 h 5102768"/>
              <a:gd name="connsiteX878" fmla="*/ 105111 w 4945206"/>
              <a:gd name="connsiteY878" fmla="*/ 2965247 h 5102768"/>
              <a:gd name="connsiteX879" fmla="*/ 113938 w 4945206"/>
              <a:gd name="connsiteY879" fmla="*/ 3024328 h 5102768"/>
              <a:gd name="connsiteX880" fmla="*/ 128116 w 4945206"/>
              <a:gd name="connsiteY880" fmla="*/ 3037232 h 5102768"/>
              <a:gd name="connsiteX881" fmla="*/ 125191 w 4945206"/>
              <a:gd name="connsiteY881" fmla="*/ 3040915 h 5102768"/>
              <a:gd name="connsiteX882" fmla="*/ 122817 w 4945206"/>
              <a:gd name="connsiteY882" fmla="*/ 3038243 h 5102768"/>
              <a:gd name="connsiteX883" fmla="*/ 103379 w 4945206"/>
              <a:gd name="connsiteY883" fmla="*/ 3034084 h 5102768"/>
              <a:gd name="connsiteX884" fmla="*/ 105111 w 4945206"/>
              <a:gd name="connsiteY884" fmla="*/ 2965247 h 5102768"/>
              <a:gd name="connsiteX885" fmla="*/ 118701 w 4945206"/>
              <a:gd name="connsiteY885" fmla="*/ 2954784 h 5102768"/>
              <a:gd name="connsiteX886" fmla="*/ 125490 w 4945206"/>
              <a:gd name="connsiteY886" fmla="*/ 2964531 h 5102768"/>
              <a:gd name="connsiteX887" fmla="*/ 118701 w 4945206"/>
              <a:gd name="connsiteY887" fmla="*/ 2954784 h 5102768"/>
              <a:gd name="connsiteX888" fmla="*/ 129150 w 4945206"/>
              <a:gd name="connsiteY888" fmla="*/ 2855243 h 5102768"/>
              <a:gd name="connsiteX889" fmla="*/ 129493 w 4945206"/>
              <a:gd name="connsiteY889" fmla="*/ 2867629 h 5102768"/>
              <a:gd name="connsiteX890" fmla="*/ 122525 w 4945206"/>
              <a:gd name="connsiteY890" fmla="*/ 2875392 h 5102768"/>
              <a:gd name="connsiteX891" fmla="*/ 122935 w 4945206"/>
              <a:gd name="connsiteY891" fmla="*/ 2857342 h 5102768"/>
              <a:gd name="connsiteX892" fmla="*/ 129150 w 4945206"/>
              <a:gd name="connsiteY892" fmla="*/ 2855243 h 5102768"/>
              <a:gd name="connsiteX893" fmla="*/ 541558 w 4945206"/>
              <a:gd name="connsiteY893" fmla="*/ 2839275 h 5102768"/>
              <a:gd name="connsiteX894" fmla="*/ 541395 w 4945206"/>
              <a:gd name="connsiteY894" fmla="*/ 2840768 h 5102768"/>
              <a:gd name="connsiteX895" fmla="*/ 543087 w 4945206"/>
              <a:gd name="connsiteY895" fmla="*/ 2840770 h 5102768"/>
              <a:gd name="connsiteX896" fmla="*/ 532619 w 4945206"/>
              <a:gd name="connsiteY896" fmla="*/ 2793199 h 5102768"/>
              <a:gd name="connsiteX897" fmla="*/ 529201 w 4945206"/>
              <a:gd name="connsiteY897" fmla="*/ 2796094 h 5102768"/>
              <a:gd name="connsiteX898" fmla="*/ 529699 w 4945206"/>
              <a:gd name="connsiteY898" fmla="*/ 2802988 h 5102768"/>
              <a:gd name="connsiteX899" fmla="*/ 536257 w 4945206"/>
              <a:gd name="connsiteY899" fmla="*/ 2805283 h 5102768"/>
              <a:gd name="connsiteX900" fmla="*/ 535308 w 4945206"/>
              <a:gd name="connsiteY900" fmla="*/ 2802077 h 5102768"/>
              <a:gd name="connsiteX901" fmla="*/ 800436 w 4945206"/>
              <a:gd name="connsiteY901" fmla="*/ 2786069 h 5102768"/>
              <a:gd name="connsiteX902" fmla="*/ 798590 w 4945206"/>
              <a:gd name="connsiteY902" fmla="*/ 2787246 h 5102768"/>
              <a:gd name="connsiteX903" fmla="*/ 805582 w 4945206"/>
              <a:gd name="connsiteY903" fmla="*/ 2803862 h 5102768"/>
              <a:gd name="connsiteX904" fmla="*/ 809699 w 4945206"/>
              <a:gd name="connsiteY904" fmla="*/ 2804963 h 5102768"/>
              <a:gd name="connsiteX905" fmla="*/ 807860 w 4945206"/>
              <a:gd name="connsiteY905" fmla="*/ 2801307 h 5102768"/>
              <a:gd name="connsiteX906" fmla="*/ 392687 w 4945206"/>
              <a:gd name="connsiteY906" fmla="*/ 2697430 h 5102768"/>
              <a:gd name="connsiteX907" fmla="*/ 390223 w 4945206"/>
              <a:gd name="connsiteY907" fmla="*/ 2699394 h 5102768"/>
              <a:gd name="connsiteX908" fmla="*/ 393596 w 4945206"/>
              <a:gd name="connsiteY908" fmla="*/ 2699671 h 5102768"/>
              <a:gd name="connsiteX909" fmla="*/ 507979 w 4945206"/>
              <a:gd name="connsiteY909" fmla="*/ 2695836 h 5102768"/>
              <a:gd name="connsiteX910" fmla="*/ 503467 w 4945206"/>
              <a:gd name="connsiteY910" fmla="*/ 2703615 h 5102768"/>
              <a:gd name="connsiteX911" fmla="*/ 508091 w 4945206"/>
              <a:gd name="connsiteY911" fmla="*/ 2725690 h 5102768"/>
              <a:gd name="connsiteX912" fmla="*/ 505824 w 4945206"/>
              <a:gd name="connsiteY912" fmla="*/ 2738209 h 5102768"/>
              <a:gd name="connsiteX913" fmla="*/ 512828 w 4945206"/>
              <a:gd name="connsiteY913" fmla="*/ 2742032 h 5102768"/>
              <a:gd name="connsiteX914" fmla="*/ 503358 w 4945206"/>
              <a:gd name="connsiteY914" fmla="*/ 2754378 h 5102768"/>
              <a:gd name="connsiteX915" fmla="*/ 503441 w 4945206"/>
              <a:gd name="connsiteY915" fmla="*/ 2754714 h 5102768"/>
              <a:gd name="connsiteX916" fmla="*/ 504227 w 4945206"/>
              <a:gd name="connsiteY916" fmla="*/ 2755385 h 5102768"/>
              <a:gd name="connsiteX917" fmla="*/ 503610 w 4945206"/>
              <a:gd name="connsiteY917" fmla="*/ 2755408 h 5102768"/>
              <a:gd name="connsiteX918" fmla="*/ 508155 w 4945206"/>
              <a:gd name="connsiteY918" fmla="*/ 2774126 h 5102768"/>
              <a:gd name="connsiteX919" fmla="*/ 499091 w 4945206"/>
              <a:gd name="connsiteY919" fmla="*/ 2772237 h 5102768"/>
              <a:gd name="connsiteX920" fmla="*/ 500381 w 4945206"/>
              <a:gd name="connsiteY920" fmla="*/ 2786476 h 5102768"/>
              <a:gd name="connsiteX921" fmla="*/ 515791 w 4945206"/>
              <a:gd name="connsiteY921" fmla="*/ 2805954 h 5102768"/>
              <a:gd name="connsiteX922" fmla="*/ 516904 w 4945206"/>
              <a:gd name="connsiteY922" fmla="*/ 2809070 h 5102768"/>
              <a:gd name="connsiteX923" fmla="*/ 518438 w 4945206"/>
              <a:gd name="connsiteY923" fmla="*/ 2810090 h 5102768"/>
              <a:gd name="connsiteX924" fmla="*/ 511640 w 4945206"/>
              <a:gd name="connsiteY924" fmla="*/ 2795679 h 5102768"/>
              <a:gd name="connsiteX925" fmla="*/ 519368 w 4945206"/>
              <a:gd name="connsiteY925" fmla="*/ 2778688 h 5102768"/>
              <a:gd name="connsiteX926" fmla="*/ 523178 w 4945206"/>
              <a:gd name="connsiteY926" fmla="*/ 2774464 h 5102768"/>
              <a:gd name="connsiteX927" fmla="*/ 525900 w 4945206"/>
              <a:gd name="connsiteY927" fmla="*/ 2787987 h 5102768"/>
              <a:gd name="connsiteX928" fmla="*/ 531969 w 4945206"/>
              <a:gd name="connsiteY928" fmla="*/ 2791059 h 5102768"/>
              <a:gd name="connsiteX929" fmla="*/ 529020 w 4945206"/>
              <a:gd name="connsiteY929" fmla="*/ 2781328 h 5102768"/>
              <a:gd name="connsiteX930" fmla="*/ 529559 w 4945206"/>
              <a:gd name="connsiteY930" fmla="*/ 2771368 h 5102768"/>
              <a:gd name="connsiteX931" fmla="*/ 528277 w 4945206"/>
              <a:gd name="connsiteY931" fmla="*/ 2770742 h 5102768"/>
              <a:gd name="connsiteX932" fmla="*/ 526088 w 4945206"/>
              <a:gd name="connsiteY932" fmla="*/ 2774941 h 5102768"/>
              <a:gd name="connsiteX933" fmla="*/ 519225 w 4945206"/>
              <a:gd name="connsiteY933" fmla="*/ 2767640 h 5102768"/>
              <a:gd name="connsiteX934" fmla="*/ 522391 w 4945206"/>
              <a:gd name="connsiteY934" fmla="*/ 2762203 h 5102768"/>
              <a:gd name="connsiteX935" fmla="*/ 520532 w 4945206"/>
              <a:gd name="connsiteY935" fmla="*/ 2759944 h 5102768"/>
              <a:gd name="connsiteX936" fmla="*/ 518455 w 4945206"/>
              <a:gd name="connsiteY936" fmla="*/ 2755971 h 5102768"/>
              <a:gd name="connsiteX937" fmla="*/ 519614 w 4945206"/>
              <a:gd name="connsiteY937" fmla="*/ 2755731 h 5102768"/>
              <a:gd name="connsiteX938" fmla="*/ 517396 w 4945206"/>
              <a:gd name="connsiteY938" fmla="*/ 2753943 h 5102768"/>
              <a:gd name="connsiteX939" fmla="*/ 512443 w 4945206"/>
              <a:gd name="connsiteY939" fmla="*/ 2711980 h 5102768"/>
              <a:gd name="connsiteX940" fmla="*/ 719169 w 4945206"/>
              <a:gd name="connsiteY940" fmla="*/ 2689972 h 5102768"/>
              <a:gd name="connsiteX941" fmla="*/ 718378 w 4945206"/>
              <a:gd name="connsiteY941" fmla="*/ 2692074 h 5102768"/>
              <a:gd name="connsiteX942" fmla="*/ 719645 w 4945206"/>
              <a:gd name="connsiteY942" fmla="*/ 2692895 h 5102768"/>
              <a:gd name="connsiteX943" fmla="*/ 720604 w 4945206"/>
              <a:gd name="connsiteY943" fmla="*/ 2684545 h 5102768"/>
              <a:gd name="connsiteX944" fmla="*/ 720508 w 4945206"/>
              <a:gd name="connsiteY944" fmla="*/ 2685541 h 5102768"/>
              <a:gd name="connsiteX945" fmla="*/ 720807 w 4945206"/>
              <a:gd name="connsiteY945" fmla="*/ 2685599 h 5102768"/>
              <a:gd name="connsiteX946" fmla="*/ 505270 w 4945206"/>
              <a:gd name="connsiteY946" fmla="*/ 2658071 h 5102768"/>
              <a:gd name="connsiteX947" fmla="*/ 504341 w 4945206"/>
              <a:gd name="connsiteY947" fmla="*/ 2658142 h 5102768"/>
              <a:gd name="connsiteX948" fmla="*/ 504133 w 4945206"/>
              <a:gd name="connsiteY948" fmla="*/ 2663154 h 5102768"/>
              <a:gd name="connsiteX949" fmla="*/ 504903 w 4945206"/>
              <a:gd name="connsiteY949" fmla="*/ 2667151 h 5102768"/>
              <a:gd name="connsiteX950" fmla="*/ 516125 w 4945206"/>
              <a:gd name="connsiteY950" fmla="*/ 2670384 h 5102768"/>
              <a:gd name="connsiteX951" fmla="*/ 512992 w 4945206"/>
              <a:gd name="connsiteY951" fmla="*/ 2663467 h 5102768"/>
              <a:gd name="connsiteX952" fmla="*/ 511481 w 4945206"/>
              <a:gd name="connsiteY952" fmla="*/ 2662325 h 5102768"/>
              <a:gd name="connsiteX953" fmla="*/ 511269 w 4945206"/>
              <a:gd name="connsiteY953" fmla="*/ 2661389 h 5102768"/>
              <a:gd name="connsiteX954" fmla="*/ 374668 w 4945206"/>
              <a:gd name="connsiteY954" fmla="*/ 2643700 h 5102768"/>
              <a:gd name="connsiteX955" fmla="*/ 383523 w 4945206"/>
              <a:gd name="connsiteY955" fmla="*/ 2660425 h 5102768"/>
              <a:gd name="connsiteX956" fmla="*/ 376367 w 4945206"/>
              <a:gd name="connsiteY956" fmla="*/ 2661081 h 5102768"/>
              <a:gd name="connsiteX957" fmla="*/ 374668 w 4945206"/>
              <a:gd name="connsiteY957" fmla="*/ 2643700 h 5102768"/>
              <a:gd name="connsiteX958" fmla="*/ 695042 w 4945206"/>
              <a:gd name="connsiteY958" fmla="*/ 2642964 h 5102768"/>
              <a:gd name="connsiteX959" fmla="*/ 695798 w 4945206"/>
              <a:gd name="connsiteY959" fmla="*/ 2658898 h 5102768"/>
              <a:gd name="connsiteX960" fmla="*/ 701196 w 4945206"/>
              <a:gd name="connsiteY960" fmla="*/ 2660378 h 5102768"/>
              <a:gd name="connsiteX961" fmla="*/ 701267 w 4945206"/>
              <a:gd name="connsiteY961" fmla="*/ 2660241 h 5102768"/>
              <a:gd name="connsiteX962" fmla="*/ 701189 w 4945206"/>
              <a:gd name="connsiteY962" fmla="*/ 2660158 h 5102768"/>
              <a:gd name="connsiteX963" fmla="*/ 701936 w 4945206"/>
              <a:gd name="connsiteY963" fmla="*/ 2657209 h 5102768"/>
              <a:gd name="connsiteX964" fmla="*/ 702802 w 4945206"/>
              <a:gd name="connsiteY964" fmla="*/ 2657391 h 5102768"/>
              <a:gd name="connsiteX965" fmla="*/ 701261 w 4945206"/>
              <a:gd name="connsiteY965" fmla="*/ 2649702 h 5102768"/>
              <a:gd name="connsiteX966" fmla="*/ 700121 w 4945206"/>
              <a:gd name="connsiteY966" fmla="*/ 2648465 h 5102768"/>
              <a:gd name="connsiteX967" fmla="*/ 697516 w 4945206"/>
              <a:gd name="connsiteY967" fmla="*/ 2648064 h 5102768"/>
              <a:gd name="connsiteX968" fmla="*/ 698873 w 4945206"/>
              <a:gd name="connsiteY968" fmla="*/ 2647116 h 5102768"/>
              <a:gd name="connsiteX969" fmla="*/ 828060 w 4945206"/>
              <a:gd name="connsiteY969" fmla="*/ 2640970 h 5102768"/>
              <a:gd name="connsiteX970" fmla="*/ 826910 w 4945206"/>
              <a:gd name="connsiteY970" fmla="*/ 2642137 h 5102768"/>
              <a:gd name="connsiteX971" fmla="*/ 827022 w 4945206"/>
              <a:gd name="connsiteY971" fmla="*/ 2642254 h 5102768"/>
              <a:gd name="connsiteX972" fmla="*/ 824764 w 4945206"/>
              <a:gd name="connsiteY972" fmla="*/ 2649569 h 5102768"/>
              <a:gd name="connsiteX973" fmla="*/ 821835 w 4945206"/>
              <a:gd name="connsiteY973" fmla="*/ 2648537 h 5102768"/>
              <a:gd name="connsiteX974" fmla="*/ 814265 w 4945206"/>
              <a:gd name="connsiteY974" fmla="*/ 2662823 h 5102768"/>
              <a:gd name="connsiteX975" fmla="*/ 807299 w 4945206"/>
              <a:gd name="connsiteY975" fmla="*/ 2682095 h 5102768"/>
              <a:gd name="connsiteX976" fmla="*/ 818672 w 4945206"/>
              <a:gd name="connsiteY976" fmla="*/ 2711007 h 5102768"/>
              <a:gd name="connsiteX977" fmla="*/ 823667 w 4945206"/>
              <a:gd name="connsiteY977" fmla="*/ 2700163 h 5102768"/>
              <a:gd name="connsiteX978" fmla="*/ 826855 w 4945206"/>
              <a:gd name="connsiteY978" fmla="*/ 2681809 h 5102768"/>
              <a:gd name="connsiteX979" fmla="*/ 820759 w 4945206"/>
              <a:gd name="connsiteY979" fmla="*/ 2682890 h 5102768"/>
              <a:gd name="connsiteX980" fmla="*/ 819817 w 4945206"/>
              <a:gd name="connsiteY980" fmla="*/ 2679424 h 5102768"/>
              <a:gd name="connsiteX981" fmla="*/ 825369 w 4945206"/>
              <a:gd name="connsiteY981" fmla="*/ 2674272 h 5102768"/>
              <a:gd name="connsiteX982" fmla="*/ 830836 w 4945206"/>
              <a:gd name="connsiteY982" fmla="*/ 2685203 h 5102768"/>
              <a:gd name="connsiteX983" fmla="*/ 836696 w 4945206"/>
              <a:gd name="connsiteY983" fmla="*/ 2673147 h 5102768"/>
              <a:gd name="connsiteX984" fmla="*/ 836847 w 4945206"/>
              <a:gd name="connsiteY984" fmla="*/ 2671474 h 5102768"/>
              <a:gd name="connsiteX985" fmla="*/ 835184 w 4945206"/>
              <a:gd name="connsiteY985" fmla="*/ 2670888 h 5102768"/>
              <a:gd name="connsiteX986" fmla="*/ 828991 w 4945206"/>
              <a:gd name="connsiteY986" fmla="*/ 2644224 h 5102768"/>
              <a:gd name="connsiteX987" fmla="*/ 530245 w 4945206"/>
              <a:gd name="connsiteY987" fmla="*/ 2639758 h 5102768"/>
              <a:gd name="connsiteX988" fmla="*/ 533973 w 4945206"/>
              <a:gd name="connsiteY988" fmla="*/ 2647114 h 5102768"/>
              <a:gd name="connsiteX989" fmla="*/ 528657 w 4945206"/>
              <a:gd name="connsiteY989" fmla="*/ 2647974 h 5102768"/>
              <a:gd name="connsiteX990" fmla="*/ 530245 w 4945206"/>
              <a:gd name="connsiteY990" fmla="*/ 2639758 h 5102768"/>
              <a:gd name="connsiteX991" fmla="*/ 734428 w 4945206"/>
              <a:gd name="connsiteY991" fmla="*/ 2631474 h 5102768"/>
              <a:gd name="connsiteX992" fmla="*/ 736002 w 4945206"/>
              <a:gd name="connsiteY992" fmla="*/ 2635479 h 5102768"/>
              <a:gd name="connsiteX993" fmla="*/ 736661 w 4945206"/>
              <a:gd name="connsiteY993" fmla="*/ 2631959 h 5102768"/>
              <a:gd name="connsiteX994" fmla="*/ 736679 w 4945206"/>
              <a:gd name="connsiteY994" fmla="*/ 2631824 h 5102768"/>
              <a:gd name="connsiteX995" fmla="*/ 523278 w 4945206"/>
              <a:gd name="connsiteY995" fmla="*/ 2621383 h 5102768"/>
              <a:gd name="connsiteX996" fmla="*/ 519538 w 4945206"/>
              <a:gd name="connsiteY996" fmla="*/ 2652656 h 5102768"/>
              <a:gd name="connsiteX997" fmla="*/ 519175 w 4945206"/>
              <a:gd name="connsiteY997" fmla="*/ 2652679 h 5102768"/>
              <a:gd name="connsiteX998" fmla="*/ 521619 w 4945206"/>
              <a:gd name="connsiteY998" fmla="*/ 2656969 h 5102768"/>
              <a:gd name="connsiteX999" fmla="*/ 526999 w 4945206"/>
              <a:gd name="connsiteY999" fmla="*/ 2656781 h 5102768"/>
              <a:gd name="connsiteX1000" fmla="*/ 527936 w 4945206"/>
              <a:gd name="connsiteY1000" fmla="*/ 2653768 h 5102768"/>
              <a:gd name="connsiteX1001" fmla="*/ 528732 w 4945206"/>
              <a:gd name="connsiteY1001" fmla="*/ 2656721 h 5102768"/>
              <a:gd name="connsiteX1002" fmla="*/ 534771 w 4945206"/>
              <a:gd name="connsiteY1002" fmla="*/ 2656510 h 5102768"/>
              <a:gd name="connsiteX1003" fmla="*/ 535913 w 4945206"/>
              <a:gd name="connsiteY1003" fmla="*/ 2656564 h 5102768"/>
              <a:gd name="connsiteX1004" fmla="*/ 533712 w 4945206"/>
              <a:gd name="connsiteY1004" fmla="*/ 2648607 h 5102768"/>
              <a:gd name="connsiteX1005" fmla="*/ 536287 w 4945206"/>
              <a:gd name="connsiteY1005" fmla="*/ 2649350 h 5102768"/>
              <a:gd name="connsiteX1006" fmla="*/ 535341 w 4945206"/>
              <a:gd name="connsiteY1006" fmla="*/ 2641521 h 5102768"/>
              <a:gd name="connsiteX1007" fmla="*/ 528482 w 4945206"/>
              <a:gd name="connsiteY1007" fmla="*/ 2632172 h 5102768"/>
              <a:gd name="connsiteX1008" fmla="*/ 524935 w 4945206"/>
              <a:gd name="connsiteY1008" fmla="*/ 2625137 h 5102768"/>
              <a:gd name="connsiteX1009" fmla="*/ 535332 w 4945206"/>
              <a:gd name="connsiteY1009" fmla="*/ 2641431 h 5102768"/>
              <a:gd name="connsiteX1010" fmla="*/ 532920 w 4945206"/>
              <a:gd name="connsiteY1010" fmla="*/ 2621464 h 5102768"/>
              <a:gd name="connsiteX1011" fmla="*/ 531585 w 4945206"/>
              <a:gd name="connsiteY1011" fmla="*/ 2623115 h 5102768"/>
              <a:gd name="connsiteX1012" fmla="*/ 531365 w 4945206"/>
              <a:gd name="connsiteY1012" fmla="*/ 2623265 h 5102768"/>
              <a:gd name="connsiteX1013" fmla="*/ 531342 w 4945206"/>
              <a:gd name="connsiteY1013" fmla="*/ 2623612 h 5102768"/>
              <a:gd name="connsiteX1014" fmla="*/ 531244 w 4945206"/>
              <a:gd name="connsiteY1014" fmla="*/ 2623348 h 5102768"/>
              <a:gd name="connsiteX1015" fmla="*/ 529473 w 4945206"/>
              <a:gd name="connsiteY1015" fmla="*/ 2624556 h 5102768"/>
              <a:gd name="connsiteX1016" fmla="*/ 523278 w 4945206"/>
              <a:gd name="connsiteY1016" fmla="*/ 2621383 h 5102768"/>
              <a:gd name="connsiteX1017" fmla="*/ 689506 w 4945206"/>
              <a:gd name="connsiteY1017" fmla="*/ 2617982 h 5102768"/>
              <a:gd name="connsiteX1018" fmla="*/ 692928 w 4945206"/>
              <a:gd name="connsiteY1018" fmla="*/ 2629383 h 5102768"/>
              <a:gd name="connsiteX1019" fmla="*/ 693907 w 4945206"/>
              <a:gd name="connsiteY1019" fmla="*/ 2626967 h 5102768"/>
              <a:gd name="connsiteX1020" fmla="*/ 694201 w 4945206"/>
              <a:gd name="connsiteY1020" fmla="*/ 2626693 h 5102768"/>
              <a:gd name="connsiteX1021" fmla="*/ 694034 w 4945206"/>
              <a:gd name="connsiteY1021" fmla="*/ 2625950 h 5102768"/>
              <a:gd name="connsiteX1022" fmla="*/ 693111 w 4945206"/>
              <a:gd name="connsiteY1022" fmla="*/ 2621847 h 5102768"/>
              <a:gd name="connsiteX1023" fmla="*/ 530193 w 4945206"/>
              <a:gd name="connsiteY1023" fmla="*/ 2604734 h 5102768"/>
              <a:gd name="connsiteX1024" fmla="*/ 530330 w 4945206"/>
              <a:gd name="connsiteY1024" fmla="*/ 2607141 h 5102768"/>
              <a:gd name="connsiteX1025" fmla="*/ 531407 w 4945206"/>
              <a:gd name="connsiteY1025" fmla="*/ 2606337 h 5102768"/>
              <a:gd name="connsiteX1026" fmla="*/ 531358 w 4945206"/>
              <a:gd name="connsiteY1026" fmla="*/ 2605388 h 5102768"/>
              <a:gd name="connsiteX1027" fmla="*/ 518951 w 4945206"/>
              <a:gd name="connsiteY1027" fmla="*/ 2591396 h 5102768"/>
              <a:gd name="connsiteX1028" fmla="*/ 516758 w 4945206"/>
              <a:gd name="connsiteY1028" fmla="*/ 2592857 h 5102768"/>
              <a:gd name="connsiteX1029" fmla="*/ 520620 w 4945206"/>
              <a:gd name="connsiteY1029" fmla="*/ 2595393 h 5102768"/>
              <a:gd name="connsiteX1030" fmla="*/ 519939 w 4945206"/>
              <a:gd name="connsiteY1030" fmla="*/ 2591563 h 5102768"/>
              <a:gd name="connsiteX1031" fmla="*/ 505752 w 4945206"/>
              <a:gd name="connsiteY1031" fmla="*/ 2585757 h 5102768"/>
              <a:gd name="connsiteX1032" fmla="*/ 505746 w 4945206"/>
              <a:gd name="connsiteY1032" fmla="*/ 2585832 h 5102768"/>
              <a:gd name="connsiteX1033" fmla="*/ 505772 w 4945206"/>
              <a:gd name="connsiteY1033" fmla="*/ 2585840 h 5102768"/>
              <a:gd name="connsiteX1034" fmla="*/ 395285 w 4945206"/>
              <a:gd name="connsiteY1034" fmla="*/ 2576241 h 5102768"/>
              <a:gd name="connsiteX1035" fmla="*/ 395471 w 4945206"/>
              <a:gd name="connsiteY1035" fmla="*/ 2588370 h 5102768"/>
              <a:gd name="connsiteX1036" fmla="*/ 389960 w 4945206"/>
              <a:gd name="connsiteY1036" fmla="*/ 2590725 h 5102768"/>
              <a:gd name="connsiteX1037" fmla="*/ 390818 w 4945206"/>
              <a:gd name="connsiteY1037" fmla="*/ 2577077 h 5102768"/>
              <a:gd name="connsiteX1038" fmla="*/ 395285 w 4945206"/>
              <a:gd name="connsiteY1038" fmla="*/ 2576241 h 5102768"/>
              <a:gd name="connsiteX1039" fmla="*/ 804312 w 4945206"/>
              <a:gd name="connsiteY1039" fmla="*/ 2576137 h 5102768"/>
              <a:gd name="connsiteX1040" fmla="*/ 806201 w 4945206"/>
              <a:gd name="connsiteY1040" fmla="*/ 2582709 h 5102768"/>
              <a:gd name="connsiteX1041" fmla="*/ 803631 w 4945206"/>
              <a:gd name="connsiteY1041" fmla="*/ 2584504 h 5102768"/>
              <a:gd name="connsiteX1042" fmla="*/ 804312 w 4945206"/>
              <a:gd name="connsiteY1042" fmla="*/ 2576137 h 5102768"/>
              <a:gd name="connsiteX1043" fmla="*/ 676563 w 4945206"/>
              <a:gd name="connsiteY1043" fmla="*/ 2556970 h 5102768"/>
              <a:gd name="connsiteX1044" fmla="*/ 674214 w 4945206"/>
              <a:gd name="connsiteY1044" fmla="*/ 2556979 h 5102768"/>
              <a:gd name="connsiteX1045" fmla="*/ 673604 w 4945206"/>
              <a:gd name="connsiteY1045" fmla="*/ 2558078 h 5102768"/>
              <a:gd name="connsiteX1046" fmla="*/ 673777 w 4945206"/>
              <a:gd name="connsiteY1046" fmla="*/ 2559990 h 5102768"/>
              <a:gd name="connsiteX1047" fmla="*/ 376832 w 4945206"/>
              <a:gd name="connsiteY1047" fmla="*/ 2555179 h 5102768"/>
              <a:gd name="connsiteX1048" fmla="*/ 384548 w 4945206"/>
              <a:gd name="connsiteY1048" fmla="*/ 2606831 h 5102768"/>
              <a:gd name="connsiteX1049" fmla="*/ 396947 w 4945206"/>
              <a:gd name="connsiteY1049" fmla="*/ 2618112 h 5102768"/>
              <a:gd name="connsiteX1050" fmla="*/ 394388 w 4945206"/>
              <a:gd name="connsiteY1050" fmla="*/ 2621334 h 5102768"/>
              <a:gd name="connsiteX1051" fmla="*/ 392311 w 4945206"/>
              <a:gd name="connsiteY1051" fmla="*/ 2618999 h 5102768"/>
              <a:gd name="connsiteX1052" fmla="*/ 375317 w 4945206"/>
              <a:gd name="connsiteY1052" fmla="*/ 2615361 h 5102768"/>
              <a:gd name="connsiteX1053" fmla="*/ 376832 w 4945206"/>
              <a:gd name="connsiteY1053" fmla="*/ 2555179 h 5102768"/>
              <a:gd name="connsiteX1054" fmla="*/ 520093 w 4945206"/>
              <a:gd name="connsiteY1054" fmla="*/ 2551740 h 5102768"/>
              <a:gd name="connsiteX1055" fmla="*/ 519416 w 4945206"/>
              <a:gd name="connsiteY1055" fmla="*/ 2553685 h 5102768"/>
              <a:gd name="connsiteX1056" fmla="*/ 520292 w 4945206"/>
              <a:gd name="connsiteY1056" fmla="*/ 2560762 h 5102768"/>
              <a:gd name="connsiteX1057" fmla="*/ 521966 w 4945206"/>
              <a:gd name="connsiteY1057" fmla="*/ 2570172 h 5102768"/>
              <a:gd name="connsiteX1058" fmla="*/ 482190 w 4945206"/>
              <a:gd name="connsiteY1058" fmla="*/ 2551701 h 5102768"/>
              <a:gd name="connsiteX1059" fmla="*/ 479194 w 4945206"/>
              <a:gd name="connsiteY1059" fmla="*/ 2556986 h 5102768"/>
              <a:gd name="connsiteX1060" fmla="*/ 484143 w 4945206"/>
              <a:gd name="connsiteY1060" fmla="*/ 2555316 h 5102768"/>
              <a:gd name="connsiteX1061" fmla="*/ 485636 w 4945206"/>
              <a:gd name="connsiteY1061" fmla="*/ 2554901 h 5102768"/>
              <a:gd name="connsiteX1062" fmla="*/ 485242 w 4945206"/>
              <a:gd name="connsiteY1062" fmla="*/ 2551932 h 5102768"/>
              <a:gd name="connsiteX1063" fmla="*/ 793151 w 4945206"/>
              <a:gd name="connsiteY1063" fmla="*/ 2547584 h 5102768"/>
              <a:gd name="connsiteX1064" fmla="*/ 786875 w 4945206"/>
              <a:gd name="connsiteY1064" fmla="*/ 2588013 h 5102768"/>
              <a:gd name="connsiteX1065" fmla="*/ 788635 w 4945206"/>
              <a:gd name="connsiteY1065" fmla="*/ 2631188 h 5102768"/>
              <a:gd name="connsiteX1066" fmla="*/ 795495 w 4945206"/>
              <a:gd name="connsiteY1066" fmla="*/ 2650524 h 5102768"/>
              <a:gd name="connsiteX1067" fmla="*/ 796749 w 4945206"/>
              <a:gd name="connsiteY1067" fmla="*/ 2653050 h 5102768"/>
              <a:gd name="connsiteX1068" fmla="*/ 796392 w 4945206"/>
              <a:gd name="connsiteY1068" fmla="*/ 2653054 h 5102768"/>
              <a:gd name="connsiteX1069" fmla="*/ 799697 w 4945206"/>
              <a:gd name="connsiteY1069" fmla="*/ 2662370 h 5102768"/>
              <a:gd name="connsiteX1070" fmla="*/ 802604 w 4945206"/>
              <a:gd name="connsiteY1070" fmla="*/ 2660739 h 5102768"/>
              <a:gd name="connsiteX1071" fmla="*/ 818650 w 4945206"/>
              <a:gd name="connsiteY1071" fmla="*/ 2628800 h 5102768"/>
              <a:gd name="connsiteX1072" fmla="*/ 822944 w 4945206"/>
              <a:gd name="connsiteY1072" fmla="*/ 2623104 h 5102768"/>
              <a:gd name="connsiteX1073" fmla="*/ 820488 w 4945206"/>
              <a:gd name="connsiteY1073" fmla="*/ 2614531 h 5102768"/>
              <a:gd name="connsiteX1074" fmla="*/ 819463 w 4945206"/>
              <a:gd name="connsiteY1074" fmla="*/ 2611905 h 5102768"/>
              <a:gd name="connsiteX1075" fmla="*/ 813837 w 4945206"/>
              <a:gd name="connsiteY1075" fmla="*/ 2600247 h 5102768"/>
              <a:gd name="connsiteX1076" fmla="*/ 814191 w 4945206"/>
              <a:gd name="connsiteY1076" fmla="*/ 2598417 h 5102768"/>
              <a:gd name="connsiteX1077" fmla="*/ 798941 w 4945206"/>
              <a:gd name="connsiteY1077" fmla="*/ 2559399 h 5102768"/>
              <a:gd name="connsiteX1078" fmla="*/ 800041 w 4945206"/>
              <a:gd name="connsiteY1078" fmla="*/ 2554904 h 5102768"/>
              <a:gd name="connsiteX1079" fmla="*/ 798093 w 4945206"/>
              <a:gd name="connsiteY1079" fmla="*/ 2551102 h 5102768"/>
              <a:gd name="connsiteX1080" fmla="*/ 388710 w 4945206"/>
              <a:gd name="connsiteY1080" fmla="*/ 2546032 h 5102768"/>
              <a:gd name="connsiteX1081" fmla="*/ 394649 w 4945206"/>
              <a:gd name="connsiteY1081" fmla="*/ 2554554 h 5102768"/>
              <a:gd name="connsiteX1082" fmla="*/ 388710 w 4945206"/>
              <a:gd name="connsiteY1082" fmla="*/ 2546032 h 5102768"/>
              <a:gd name="connsiteX1083" fmla="*/ 794142 w 4945206"/>
              <a:gd name="connsiteY1083" fmla="*/ 2541548 h 5102768"/>
              <a:gd name="connsiteX1084" fmla="*/ 793927 w 4945206"/>
              <a:gd name="connsiteY1084" fmla="*/ 2542582 h 5102768"/>
              <a:gd name="connsiteX1085" fmla="*/ 793600 w 4945206"/>
              <a:gd name="connsiteY1085" fmla="*/ 2544692 h 5102768"/>
              <a:gd name="connsiteX1086" fmla="*/ 483689 w 4945206"/>
              <a:gd name="connsiteY1086" fmla="*/ 2540211 h 5102768"/>
              <a:gd name="connsiteX1087" fmla="*/ 483268 w 4945206"/>
              <a:gd name="connsiteY1087" fmla="*/ 2541358 h 5102768"/>
              <a:gd name="connsiteX1088" fmla="*/ 484054 w 4945206"/>
              <a:gd name="connsiteY1088" fmla="*/ 2542971 h 5102768"/>
              <a:gd name="connsiteX1089" fmla="*/ 532000 w 4945206"/>
              <a:gd name="connsiteY1089" fmla="*/ 2536939 h 5102768"/>
              <a:gd name="connsiteX1090" fmla="*/ 528651 w 4945206"/>
              <a:gd name="connsiteY1090" fmla="*/ 2539609 h 5102768"/>
              <a:gd name="connsiteX1091" fmla="*/ 528261 w 4945206"/>
              <a:gd name="connsiteY1091" fmla="*/ 2556292 h 5102768"/>
              <a:gd name="connsiteX1092" fmla="*/ 531064 w 4945206"/>
              <a:gd name="connsiteY1092" fmla="*/ 2557098 h 5102768"/>
              <a:gd name="connsiteX1093" fmla="*/ 535492 w 4945206"/>
              <a:gd name="connsiteY1093" fmla="*/ 2547514 h 5102768"/>
              <a:gd name="connsiteX1094" fmla="*/ 535289 w 4945206"/>
              <a:gd name="connsiteY1094" fmla="*/ 2542934 h 5102768"/>
              <a:gd name="connsiteX1095" fmla="*/ 534190 w 4945206"/>
              <a:gd name="connsiteY1095" fmla="*/ 2542355 h 5102768"/>
              <a:gd name="connsiteX1096" fmla="*/ 532000 w 4945206"/>
              <a:gd name="connsiteY1096" fmla="*/ 2536939 h 5102768"/>
              <a:gd name="connsiteX1097" fmla="*/ 533733 w 4945206"/>
              <a:gd name="connsiteY1097" fmla="*/ 2527992 h 5102768"/>
              <a:gd name="connsiteX1098" fmla="*/ 534668 w 4945206"/>
              <a:gd name="connsiteY1098" fmla="*/ 2528878 h 5102768"/>
              <a:gd name="connsiteX1099" fmla="*/ 534643 w 4945206"/>
              <a:gd name="connsiteY1099" fmla="*/ 2528317 h 5102768"/>
              <a:gd name="connsiteX1100" fmla="*/ 517421 w 4945206"/>
              <a:gd name="connsiteY1100" fmla="*/ 2507953 h 5102768"/>
              <a:gd name="connsiteX1101" fmla="*/ 521948 w 4945206"/>
              <a:gd name="connsiteY1101" fmla="*/ 2515564 h 5102768"/>
              <a:gd name="connsiteX1102" fmla="*/ 521149 w 4945206"/>
              <a:gd name="connsiteY1102" fmla="*/ 2508529 h 5102768"/>
              <a:gd name="connsiteX1103" fmla="*/ 488634 w 4945206"/>
              <a:gd name="connsiteY1103" fmla="*/ 2504204 h 5102768"/>
              <a:gd name="connsiteX1104" fmla="*/ 496518 w 4945206"/>
              <a:gd name="connsiteY1104" fmla="*/ 2509026 h 5102768"/>
              <a:gd name="connsiteX1105" fmla="*/ 495304 w 4945206"/>
              <a:gd name="connsiteY1105" fmla="*/ 2510551 h 5102768"/>
              <a:gd name="connsiteX1106" fmla="*/ 488653 w 4945206"/>
              <a:gd name="connsiteY1106" fmla="*/ 2507773 h 5102768"/>
              <a:gd name="connsiteX1107" fmla="*/ 488634 w 4945206"/>
              <a:gd name="connsiteY1107" fmla="*/ 2504204 h 5102768"/>
              <a:gd name="connsiteX1108" fmla="*/ 477303 w 4945206"/>
              <a:gd name="connsiteY1108" fmla="*/ 2492507 h 5102768"/>
              <a:gd name="connsiteX1109" fmla="*/ 482187 w 4945206"/>
              <a:gd name="connsiteY1109" fmla="*/ 2496830 h 5102768"/>
              <a:gd name="connsiteX1110" fmla="*/ 482403 w 4945206"/>
              <a:gd name="connsiteY1110" fmla="*/ 2496871 h 5102768"/>
              <a:gd name="connsiteX1111" fmla="*/ 482392 w 4945206"/>
              <a:gd name="connsiteY1111" fmla="*/ 2497010 h 5102768"/>
              <a:gd name="connsiteX1112" fmla="*/ 487114 w 4945206"/>
              <a:gd name="connsiteY1112" fmla="*/ 2501190 h 5102768"/>
              <a:gd name="connsiteX1113" fmla="*/ 487432 w 4945206"/>
              <a:gd name="connsiteY1113" fmla="*/ 2511639 h 5102768"/>
              <a:gd name="connsiteX1114" fmla="*/ 479245 w 4945206"/>
              <a:gd name="connsiteY1114" fmla="*/ 2512389 h 5102768"/>
              <a:gd name="connsiteX1115" fmla="*/ 480291 w 4945206"/>
              <a:gd name="connsiteY1115" fmla="*/ 2503240 h 5102768"/>
              <a:gd name="connsiteX1116" fmla="*/ 480188 w 4945206"/>
              <a:gd name="connsiteY1116" fmla="*/ 2502870 h 5102768"/>
              <a:gd name="connsiteX1117" fmla="*/ 477937 w 4945206"/>
              <a:gd name="connsiteY1117" fmla="*/ 2504511 h 5102768"/>
              <a:gd name="connsiteX1118" fmla="*/ 476284 w 4945206"/>
              <a:gd name="connsiteY1118" fmla="*/ 2495706 h 5102768"/>
              <a:gd name="connsiteX1119" fmla="*/ 478299 w 4945206"/>
              <a:gd name="connsiteY1119" fmla="*/ 2496090 h 5102768"/>
              <a:gd name="connsiteX1120" fmla="*/ 491260 w 4945206"/>
              <a:gd name="connsiteY1120" fmla="*/ 2491699 h 5102768"/>
              <a:gd name="connsiteX1121" fmla="*/ 500315 w 4945206"/>
              <a:gd name="connsiteY1121" fmla="*/ 2493559 h 5102768"/>
              <a:gd name="connsiteX1122" fmla="*/ 499196 w 4945206"/>
              <a:gd name="connsiteY1122" fmla="*/ 2498062 h 5102768"/>
              <a:gd name="connsiteX1123" fmla="*/ 494096 w 4945206"/>
              <a:gd name="connsiteY1123" fmla="*/ 2494647 h 5102768"/>
              <a:gd name="connsiteX1124" fmla="*/ 491260 w 4945206"/>
              <a:gd name="connsiteY1124" fmla="*/ 2491699 h 5102768"/>
              <a:gd name="connsiteX1125" fmla="*/ 782775 w 4945206"/>
              <a:gd name="connsiteY1125" fmla="*/ 2483727 h 5102768"/>
              <a:gd name="connsiteX1126" fmla="*/ 774385 w 4945206"/>
              <a:gd name="connsiteY1126" fmla="*/ 2492132 h 5102768"/>
              <a:gd name="connsiteX1127" fmla="*/ 775220 w 4945206"/>
              <a:gd name="connsiteY1127" fmla="*/ 2501193 h 5102768"/>
              <a:gd name="connsiteX1128" fmla="*/ 764943 w 4945206"/>
              <a:gd name="connsiteY1128" fmla="*/ 2544262 h 5102768"/>
              <a:gd name="connsiteX1129" fmla="*/ 763018 w 4945206"/>
              <a:gd name="connsiteY1129" fmla="*/ 2547353 h 5102768"/>
              <a:gd name="connsiteX1130" fmla="*/ 774427 w 4945206"/>
              <a:gd name="connsiteY1130" fmla="*/ 2572002 h 5102768"/>
              <a:gd name="connsiteX1131" fmla="*/ 779685 w 4945206"/>
              <a:gd name="connsiteY1131" fmla="*/ 2596941 h 5102768"/>
              <a:gd name="connsiteX1132" fmla="*/ 780981 w 4945206"/>
              <a:gd name="connsiteY1132" fmla="*/ 2590880 h 5102768"/>
              <a:gd name="connsiteX1133" fmla="*/ 784166 w 4945206"/>
              <a:gd name="connsiteY1133" fmla="*/ 2576008 h 5102768"/>
              <a:gd name="connsiteX1134" fmla="*/ 786608 w 4945206"/>
              <a:gd name="connsiteY1134" fmla="*/ 2510323 h 5102768"/>
              <a:gd name="connsiteX1135" fmla="*/ 786964 w 4945206"/>
              <a:gd name="connsiteY1135" fmla="*/ 2509349 h 5102768"/>
              <a:gd name="connsiteX1136" fmla="*/ 786708 w 4945206"/>
              <a:gd name="connsiteY1136" fmla="*/ 2503976 h 5102768"/>
              <a:gd name="connsiteX1137" fmla="*/ 501780 w 4945206"/>
              <a:gd name="connsiteY1137" fmla="*/ 2464507 h 5102768"/>
              <a:gd name="connsiteX1138" fmla="*/ 506969 w 4945206"/>
              <a:gd name="connsiteY1138" fmla="*/ 2468448 h 5102768"/>
              <a:gd name="connsiteX1139" fmla="*/ 507306 w 4945206"/>
              <a:gd name="connsiteY1139" fmla="*/ 2483461 h 5102768"/>
              <a:gd name="connsiteX1140" fmla="*/ 496245 w 4945206"/>
              <a:gd name="connsiteY1140" fmla="*/ 2487025 h 5102768"/>
              <a:gd name="connsiteX1141" fmla="*/ 504745 w 4945206"/>
              <a:gd name="connsiteY1141" fmla="*/ 2472240 h 5102768"/>
              <a:gd name="connsiteX1142" fmla="*/ 492885 w 4945206"/>
              <a:gd name="connsiteY1142" fmla="*/ 2466331 h 5102768"/>
              <a:gd name="connsiteX1143" fmla="*/ 497189 w 4945206"/>
              <a:gd name="connsiteY1143" fmla="*/ 2465150 h 5102768"/>
              <a:gd name="connsiteX1144" fmla="*/ 499860 w 4945206"/>
              <a:gd name="connsiteY1144" fmla="*/ 2466925 h 5102768"/>
              <a:gd name="connsiteX1145" fmla="*/ 688017 w 4945206"/>
              <a:gd name="connsiteY1145" fmla="*/ 2462100 h 5102768"/>
              <a:gd name="connsiteX1146" fmla="*/ 678509 w 4945206"/>
              <a:gd name="connsiteY1146" fmla="*/ 2478491 h 5102768"/>
              <a:gd name="connsiteX1147" fmla="*/ 683798 w 4945206"/>
              <a:gd name="connsiteY1147" fmla="*/ 2503741 h 5102768"/>
              <a:gd name="connsiteX1148" fmla="*/ 681205 w 4945206"/>
              <a:gd name="connsiteY1148" fmla="*/ 2518061 h 5102768"/>
              <a:gd name="connsiteX1149" fmla="*/ 685622 w 4945206"/>
              <a:gd name="connsiteY1149" fmla="*/ 2521346 h 5102768"/>
              <a:gd name="connsiteX1150" fmla="*/ 688239 w 4945206"/>
              <a:gd name="connsiteY1150" fmla="*/ 2522139 h 5102768"/>
              <a:gd name="connsiteX1151" fmla="*/ 687094 w 4945206"/>
              <a:gd name="connsiteY1151" fmla="*/ 2513068 h 5102768"/>
              <a:gd name="connsiteX1152" fmla="*/ 691623 w 4945206"/>
              <a:gd name="connsiteY1152" fmla="*/ 2520101 h 5102768"/>
              <a:gd name="connsiteX1153" fmla="*/ 691746 w 4945206"/>
              <a:gd name="connsiteY1153" fmla="*/ 2549941 h 5102768"/>
              <a:gd name="connsiteX1154" fmla="*/ 691999 w 4945206"/>
              <a:gd name="connsiteY1154" fmla="*/ 2552450 h 5102768"/>
              <a:gd name="connsiteX1155" fmla="*/ 688383 w 4945206"/>
              <a:gd name="connsiteY1155" fmla="*/ 2552125 h 5102768"/>
              <a:gd name="connsiteX1156" fmla="*/ 684216 w 4945206"/>
              <a:gd name="connsiteY1156" fmla="*/ 2535592 h 5102768"/>
              <a:gd name="connsiteX1157" fmla="*/ 687556 w 4945206"/>
              <a:gd name="connsiteY1157" fmla="*/ 2524599 h 5102768"/>
              <a:gd name="connsiteX1158" fmla="*/ 685365 w 4945206"/>
              <a:gd name="connsiteY1158" fmla="*/ 2527453 h 5102768"/>
              <a:gd name="connsiteX1159" fmla="*/ 685455 w 4945206"/>
              <a:gd name="connsiteY1159" fmla="*/ 2527446 h 5102768"/>
              <a:gd name="connsiteX1160" fmla="*/ 679820 w 4945206"/>
              <a:gd name="connsiteY1160" fmla="*/ 2542460 h 5102768"/>
              <a:gd name="connsiteX1161" fmla="*/ 681282 w 4945206"/>
              <a:gd name="connsiteY1161" fmla="*/ 2548484 h 5102768"/>
              <a:gd name="connsiteX1162" fmla="*/ 687186 w 4945206"/>
              <a:gd name="connsiteY1162" fmla="*/ 2547386 h 5102768"/>
              <a:gd name="connsiteX1163" fmla="*/ 683070 w 4945206"/>
              <a:gd name="connsiteY1163" fmla="*/ 2550432 h 5102768"/>
              <a:gd name="connsiteX1164" fmla="*/ 682409 w 4945206"/>
              <a:gd name="connsiteY1164" fmla="*/ 2553124 h 5102768"/>
              <a:gd name="connsiteX1165" fmla="*/ 683312 w 4945206"/>
              <a:gd name="connsiteY1165" fmla="*/ 2556842 h 5102768"/>
              <a:gd name="connsiteX1166" fmla="*/ 686033 w 4945206"/>
              <a:gd name="connsiteY1166" fmla="*/ 2557826 h 5102768"/>
              <a:gd name="connsiteX1167" fmla="*/ 687760 w 4945206"/>
              <a:gd name="connsiteY1167" fmla="*/ 2559941 h 5102768"/>
              <a:gd name="connsiteX1168" fmla="*/ 690956 w 4945206"/>
              <a:gd name="connsiteY1168" fmla="*/ 2560423 h 5102768"/>
              <a:gd name="connsiteX1169" fmla="*/ 696316 w 4945206"/>
              <a:gd name="connsiteY1169" fmla="*/ 2564484 h 5102768"/>
              <a:gd name="connsiteX1170" fmla="*/ 692742 w 4945206"/>
              <a:gd name="connsiteY1170" fmla="*/ 2566174 h 5102768"/>
              <a:gd name="connsiteX1171" fmla="*/ 695413 w 4945206"/>
              <a:gd name="connsiteY1171" fmla="*/ 2575748 h 5102768"/>
              <a:gd name="connsiteX1172" fmla="*/ 693625 w 4945206"/>
              <a:gd name="connsiteY1172" fmla="*/ 2581312 h 5102768"/>
              <a:gd name="connsiteX1173" fmla="*/ 692685 w 4945206"/>
              <a:gd name="connsiteY1173" fmla="*/ 2581893 h 5102768"/>
              <a:gd name="connsiteX1174" fmla="*/ 695723 w 4945206"/>
              <a:gd name="connsiteY1174" fmla="*/ 2586491 h 5102768"/>
              <a:gd name="connsiteX1175" fmla="*/ 705071 w 4945206"/>
              <a:gd name="connsiteY1175" fmla="*/ 2593994 h 5102768"/>
              <a:gd name="connsiteX1176" fmla="*/ 696166 w 4945206"/>
              <a:gd name="connsiteY1176" fmla="*/ 2593318 h 5102768"/>
              <a:gd name="connsiteX1177" fmla="*/ 696160 w 4945206"/>
              <a:gd name="connsiteY1177" fmla="*/ 2593318 h 5102768"/>
              <a:gd name="connsiteX1178" fmla="*/ 697198 w 4945206"/>
              <a:gd name="connsiteY1178" fmla="*/ 2596826 h 5102768"/>
              <a:gd name="connsiteX1179" fmla="*/ 692669 w 4945206"/>
              <a:gd name="connsiteY1179" fmla="*/ 2595501 h 5102768"/>
              <a:gd name="connsiteX1180" fmla="*/ 693072 w 4945206"/>
              <a:gd name="connsiteY1180" fmla="*/ 2596232 h 5102768"/>
              <a:gd name="connsiteX1181" fmla="*/ 690852 w 4945206"/>
              <a:gd name="connsiteY1181" fmla="*/ 2596257 h 5102768"/>
              <a:gd name="connsiteX1182" fmla="*/ 690016 w 4945206"/>
              <a:gd name="connsiteY1182" fmla="*/ 2594552 h 5102768"/>
              <a:gd name="connsiteX1183" fmla="*/ 686449 w 4945206"/>
              <a:gd name="connsiteY1183" fmla="*/ 2592603 h 5102768"/>
              <a:gd name="connsiteX1184" fmla="*/ 688840 w 4945206"/>
              <a:gd name="connsiteY1184" fmla="*/ 2592156 h 5102768"/>
              <a:gd name="connsiteX1185" fmla="*/ 688045 w 4945206"/>
              <a:gd name="connsiteY1185" fmla="*/ 2590539 h 5102768"/>
              <a:gd name="connsiteX1186" fmla="*/ 683257 w 4945206"/>
              <a:gd name="connsiteY1186" fmla="*/ 2587163 h 5102768"/>
              <a:gd name="connsiteX1187" fmla="*/ 682926 w 4945206"/>
              <a:gd name="connsiteY1187" fmla="*/ 2562857 h 5102768"/>
              <a:gd name="connsiteX1188" fmla="*/ 679448 w 4945206"/>
              <a:gd name="connsiteY1188" fmla="*/ 2562361 h 5102768"/>
              <a:gd name="connsiteX1189" fmla="*/ 673920 w 4945206"/>
              <a:gd name="connsiteY1189" fmla="*/ 2561573 h 5102768"/>
              <a:gd name="connsiteX1190" fmla="*/ 676357 w 4945206"/>
              <a:gd name="connsiteY1190" fmla="*/ 2588478 h 5102768"/>
              <a:gd name="connsiteX1191" fmla="*/ 672319 w 4945206"/>
              <a:gd name="connsiteY1191" fmla="*/ 2617525 h 5102768"/>
              <a:gd name="connsiteX1192" fmla="*/ 679151 w 4945206"/>
              <a:gd name="connsiteY1192" fmla="*/ 2623003 h 5102768"/>
              <a:gd name="connsiteX1193" fmla="*/ 684884 w 4945206"/>
              <a:gd name="connsiteY1193" fmla="*/ 2625551 h 5102768"/>
              <a:gd name="connsiteX1194" fmla="*/ 684866 w 4945206"/>
              <a:gd name="connsiteY1194" fmla="*/ 2619129 h 5102768"/>
              <a:gd name="connsiteX1195" fmla="*/ 684023 w 4945206"/>
              <a:gd name="connsiteY1195" fmla="*/ 2618109 h 5102768"/>
              <a:gd name="connsiteX1196" fmla="*/ 683599 w 4945206"/>
              <a:gd name="connsiteY1196" fmla="*/ 2618217 h 5102768"/>
              <a:gd name="connsiteX1197" fmla="*/ 676870 w 4945206"/>
              <a:gd name="connsiteY1197" fmla="*/ 2617497 h 5102768"/>
              <a:gd name="connsiteX1198" fmla="*/ 677398 w 4945206"/>
              <a:gd name="connsiteY1198" fmla="*/ 2606855 h 5102768"/>
              <a:gd name="connsiteX1199" fmla="*/ 675851 w 4945206"/>
              <a:gd name="connsiteY1199" fmla="*/ 2603900 h 5102768"/>
              <a:gd name="connsiteX1200" fmla="*/ 677562 w 4945206"/>
              <a:gd name="connsiteY1200" fmla="*/ 2603547 h 5102768"/>
              <a:gd name="connsiteX1201" fmla="*/ 677868 w 4945206"/>
              <a:gd name="connsiteY1201" fmla="*/ 2597368 h 5102768"/>
              <a:gd name="connsiteX1202" fmla="*/ 685624 w 4945206"/>
              <a:gd name="connsiteY1202" fmla="*/ 2602126 h 5102768"/>
              <a:gd name="connsiteX1203" fmla="*/ 686940 w 4945206"/>
              <a:gd name="connsiteY1203" fmla="*/ 2608414 h 5102768"/>
              <a:gd name="connsiteX1204" fmla="*/ 686597 w 4945206"/>
              <a:gd name="connsiteY1204" fmla="*/ 2611559 h 5102768"/>
              <a:gd name="connsiteX1205" fmla="*/ 687479 w 4945206"/>
              <a:gd name="connsiteY1205" fmla="*/ 2611232 h 5102768"/>
              <a:gd name="connsiteX1206" fmla="*/ 687977 w 4945206"/>
              <a:gd name="connsiteY1206" fmla="*/ 2612891 h 5102768"/>
              <a:gd name="connsiteX1207" fmla="*/ 690493 w 4945206"/>
              <a:gd name="connsiteY1207" fmla="*/ 2613177 h 5102768"/>
              <a:gd name="connsiteX1208" fmla="*/ 691000 w 4945206"/>
              <a:gd name="connsiteY1208" fmla="*/ 2604238 h 5102768"/>
              <a:gd name="connsiteX1209" fmla="*/ 693922 w 4945206"/>
              <a:gd name="connsiteY1209" fmla="*/ 2608678 h 5102768"/>
              <a:gd name="connsiteX1210" fmla="*/ 698825 w 4945206"/>
              <a:gd name="connsiteY1210" fmla="*/ 2608435 h 5102768"/>
              <a:gd name="connsiteX1211" fmla="*/ 701378 w 4945206"/>
              <a:gd name="connsiteY1211" fmla="*/ 2613538 h 5102768"/>
              <a:gd name="connsiteX1212" fmla="*/ 698021 w 4945206"/>
              <a:gd name="connsiteY1212" fmla="*/ 2613328 h 5102768"/>
              <a:gd name="connsiteX1213" fmla="*/ 700521 w 4945206"/>
              <a:gd name="connsiteY1213" fmla="*/ 2614818 h 5102768"/>
              <a:gd name="connsiteX1214" fmla="*/ 701378 w 4945206"/>
              <a:gd name="connsiteY1214" fmla="*/ 2619972 h 5102768"/>
              <a:gd name="connsiteX1215" fmla="*/ 701881 w 4945206"/>
              <a:gd name="connsiteY1215" fmla="*/ 2619502 h 5102768"/>
              <a:gd name="connsiteX1216" fmla="*/ 703351 w 4945206"/>
              <a:gd name="connsiteY1216" fmla="*/ 2626448 h 5102768"/>
              <a:gd name="connsiteX1217" fmla="*/ 706419 w 4945206"/>
              <a:gd name="connsiteY1217" fmla="*/ 2630602 h 5102768"/>
              <a:gd name="connsiteX1218" fmla="*/ 716879 w 4945206"/>
              <a:gd name="connsiteY1218" fmla="*/ 2634924 h 5102768"/>
              <a:gd name="connsiteX1219" fmla="*/ 709988 w 4945206"/>
              <a:gd name="connsiteY1219" fmla="*/ 2636921 h 5102768"/>
              <a:gd name="connsiteX1220" fmla="*/ 705383 w 4945206"/>
              <a:gd name="connsiteY1220" fmla="*/ 2636051 h 5102768"/>
              <a:gd name="connsiteX1221" fmla="*/ 707083 w 4945206"/>
              <a:gd name="connsiteY1221" fmla="*/ 2644096 h 5102768"/>
              <a:gd name="connsiteX1222" fmla="*/ 709531 w 4945206"/>
              <a:gd name="connsiteY1222" fmla="*/ 2643935 h 5102768"/>
              <a:gd name="connsiteX1223" fmla="*/ 713790 w 4945206"/>
              <a:gd name="connsiteY1223" fmla="*/ 2650916 h 5102768"/>
              <a:gd name="connsiteX1224" fmla="*/ 708282 w 4945206"/>
              <a:gd name="connsiteY1224" fmla="*/ 2649758 h 5102768"/>
              <a:gd name="connsiteX1225" fmla="*/ 710057 w 4945206"/>
              <a:gd name="connsiteY1225" fmla="*/ 2658151 h 5102768"/>
              <a:gd name="connsiteX1226" fmla="*/ 713032 w 4945206"/>
              <a:gd name="connsiteY1226" fmla="*/ 2657949 h 5102768"/>
              <a:gd name="connsiteX1227" fmla="*/ 715257 w 4945206"/>
              <a:gd name="connsiteY1227" fmla="*/ 2675978 h 5102768"/>
              <a:gd name="connsiteX1228" fmla="*/ 713973 w 4945206"/>
              <a:gd name="connsiteY1228" fmla="*/ 2676661 h 5102768"/>
              <a:gd name="connsiteX1229" fmla="*/ 714887 w 4945206"/>
              <a:gd name="connsiteY1229" fmla="*/ 2680984 h 5102768"/>
              <a:gd name="connsiteX1230" fmla="*/ 719607 w 4945206"/>
              <a:gd name="connsiteY1230" fmla="*/ 2670069 h 5102768"/>
              <a:gd name="connsiteX1231" fmla="*/ 716183 w 4945206"/>
              <a:gd name="connsiteY1231" fmla="*/ 2666850 h 5102768"/>
              <a:gd name="connsiteX1232" fmla="*/ 721235 w 4945206"/>
              <a:gd name="connsiteY1232" fmla="*/ 2665161 h 5102768"/>
              <a:gd name="connsiteX1233" fmla="*/ 721679 w 4945206"/>
              <a:gd name="connsiteY1233" fmla="*/ 2665274 h 5102768"/>
              <a:gd name="connsiteX1234" fmla="*/ 722678 w 4945206"/>
              <a:gd name="connsiteY1234" fmla="*/ 2662966 h 5102768"/>
              <a:gd name="connsiteX1235" fmla="*/ 722438 w 4945206"/>
              <a:gd name="connsiteY1235" fmla="*/ 2665463 h 5102768"/>
              <a:gd name="connsiteX1236" fmla="*/ 728934 w 4945206"/>
              <a:gd name="connsiteY1236" fmla="*/ 2667092 h 5102768"/>
              <a:gd name="connsiteX1237" fmla="*/ 727872 w 4945206"/>
              <a:gd name="connsiteY1237" fmla="*/ 2676221 h 5102768"/>
              <a:gd name="connsiteX1238" fmla="*/ 721801 w 4945206"/>
              <a:gd name="connsiteY1238" fmla="*/ 2672081 h 5102768"/>
              <a:gd name="connsiteX1239" fmla="*/ 721061 w 4945206"/>
              <a:gd name="connsiteY1239" fmla="*/ 2679775 h 5102768"/>
              <a:gd name="connsiteX1240" fmla="*/ 726012 w 4945206"/>
              <a:gd name="connsiteY1240" fmla="*/ 2684792 h 5102768"/>
              <a:gd name="connsiteX1241" fmla="*/ 726424 w 4945206"/>
              <a:gd name="connsiteY1241" fmla="*/ 2686682 h 5102768"/>
              <a:gd name="connsiteX1242" fmla="*/ 728709 w 4945206"/>
              <a:gd name="connsiteY1242" fmla="*/ 2687124 h 5102768"/>
              <a:gd name="connsiteX1243" fmla="*/ 729576 w 4945206"/>
              <a:gd name="connsiteY1243" fmla="*/ 2697514 h 5102768"/>
              <a:gd name="connsiteX1244" fmla="*/ 728304 w 4945206"/>
              <a:gd name="connsiteY1244" fmla="*/ 2698192 h 5102768"/>
              <a:gd name="connsiteX1245" fmla="*/ 734688 w 4945206"/>
              <a:gd name="connsiteY1245" fmla="*/ 2701295 h 5102768"/>
              <a:gd name="connsiteX1246" fmla="*/ 734894 w 4945206"/>
              <a:gd name="connsiteY1246" fmla="*/ 2701131 h 5102768"/>
              <a:gd name="connsiteX1247" fmla="*/ 736126 w 4945206"/>
              <a:gd name="connsiteY1247" fmla="*/ 2699256 h 5102768"/>
              <a:gd name="connsiteX1248" fmla="*/ 736340 w 4945206"/>
              <a:gd name="connsiteY1248" fmla="*/ 2688254 h 5102768"/>
              <a:gd name="connsiteX1249" fmla="*/ 736520 w 4945206"/>
              <a:gd name="connsiteY1249" fmla="*/ 2688132 h 5102768"/>
              <a:gd name="connsiteX1250" fmla="*/ 734753 w 4945206"/>
              <a:gd name="connsiteY1250" fmla="*/ 2677827 h 5102768"/>
              <a:gd name="connsiteX1251" fmla="*/ 741124 w 4945206"/>
              <a:gd name="connsiteY1251" fmla="*/ 2669870 h 5102768"/>
              <a:gd name="connsiteX1252" fmla="*/ 736179 w 4945206"/>
              <a:gd name="connsiteY1252" fmla="*/ 2658928 h 5102768"/>
              <a:gd name="connsiteX1253" fmla="*/ 735151 w 4945206"/>
              <a:gd name="connsiteY1253" fmla="*/ 2658524 h 5102768"/>
              <a:gd name="connsiteX1254" fmla="*/ 734835 w 4945206"/>
              <a:gd name="connsiteY1254" fmla="*/ 2655956 h 5102768"/>
              <a:gd name="connsiteX1255" fmla="*/ 733524 w 4945206"/>
              <a:gd name="connsiteY1255" fmla="*/ 2653058 h 5102768"/>
              <a:gd name="connsiteX1256" fmla="*/ 732911 w 4945206"/>
              <a:gd name="connsiteY1256" fmla="*/ 2656912 h 5102768"/>
              <a:gd name="connsiteX1257" fmla="*/ 718554 w 4945206"/>
              <a:gd name="connsiteY1257" fmla="*/ 2642581 h 5102768"/>
              <a:gd name="connsiteX1258" fmla="*/ 727136 w 4945206"/>
              <a:gd name="connsiteY1258" fmla="*/ 2612932 h 5102768"/>
              <a:gd name="connsiteX1259" fmla="*/ 733682 w 4945206"/>
              <a:gd name="connsiteY1259" fmla="*/ 2629582 h 5102768"/>
              <a:gd name="connsiteX1260" fmla="*/ 736869 w 4945206"/>
              <a:gd name="connsiteY1260" fmla="*/ 2627357 h 5102768"/>
              <a:gd name="connsiteX1261" fmla="*/ 737269 w 4945206"/>
              <a:gd name="connsiteY1261" fmla="*/ 2627330 h 5102768"/>
              <a:gd name="connsiteX1262" fmla="*/ 737885 w 4945206"/>
              <a:gd name="connsiteY1262" fmla="*/ 2622638 h 5102768"/>
              <a:gd name="connsiteX1263" fmla="*/ 736240 w 4945206"/>
              <a:gd name="connsiteY1263" fmla="*/ 2617919 h 5102768"/>
              <a:gd name="connsiteX1264" fmla="*/ 733610 w 4945206"/>
              <a:gd name="connsiteY1264" fmla="*/ 2617922 h 5102768"/>
              <a:gd name="connsiteX1265" fmla="*/ 727194 w 4945206"/>
              <a:gd name="connsiteY1265" fmla="*/ 2604821 h 5102768"/>
              <a:gd name="connsiteX1266" fmla="*/ 725022 w 4945206"/>
              <a:gd name="connsiteY1266" fmla="*/ 2602494 h 5102768"/>
              <a:gd name="connsiteX1267" fmla="*/ 721074 w 4945206"/>
              <a:gd name="connsiteY1267" fmla="*/ 2602334 h 5102768"/>
              <a:gd name="connsiteX1268" fmla="*/ 723672 w 4945206"/>
              <a:gd name="connsiteY1268" fmla="*/ 2601046 h 5102768"/>
              <a:gd name="connsiteX1269" fmla="*/ 722628 w 4945206"/>
              <a:gd name="connsiteY1269" fmla="*/ 2599926 h 5102768"/>
              <a:gd name="connsiteX1270" fmla="*/ 710953 w 4945206"/>
              <a:gd name="connsiteY1270" fmla="*/ 2600471 h 5102768"/>
              <a:gd name="connsiteX1271" fmla="*/ 711952 w 4945206"/>
              <a:gd name="connsiteY1271" fmla="*/ 2580342 h 5102768"/>
              <a:gd name="connsiteX1272" fmla="*/ 719709 w 4945206"/>
              <a:gd name="connsiteY1272" fmla="*/ 2585100 h 5102768"/>
              <a:gd name="connsiteX1273" fmla="*/ 720554 w 4945206"/>
              <a:gd name="connsiteY1273" fmla="*/ 2595693 h 5102768"/>
              <a:gd name="connsiteX1274" fmla="*/ 724577 w 4945206"/>
              <a:gd name="connsiteY1274" fmla="*/ 2596151 h 5102768"/>
              <a:gd name="connsiteX1275" fmla="*/ 724682 w 4945206"/>
              <a:gd name="connsiteY1275" fmla="*/ 2595915 h 5102768"/>
              <a:gd name="connsiteX1276" fmla="*/ 723002 w 4945206"/>
              <a:gd name="connsiteY1276" fmla="*/ 2592348 h 5102768"/>
              <a:gd name="connsiteX1277" fmla="*/ 725021 w 4945206"/>
              <a:gd name="connsiteY1277" fmla="*/ 2595152 h 5102768"/>
              <a:gd name="connsiteX1278" fmla="*/ 725611 w 4945206"/>
              <a:gd name="connsiteY1278" fmla="*/ 2593832 h 5102768"/>
              <a:gd name="connsiteX1279" fmla="*/ 725084 w 4945206"/>
              <a:gd name="connsiteY1279" fmla="*/ 2587212 h 5102768"/>
              <a:gd name="connsiteX1280" fmla="*/ 726048 w 4945206"/>
              <a:gd name="connsiteY1280" fmla="*/ 2588680 h 5102768"/>
              <a:gd name="connsiteX1281" fmla="*/ 721761 w 4945206"/>
              <a:gd name="connsiteY1281" fmla="*/ 2576372 h 5102768"/>
              <a:gd name="connsiteX1282" fmla="*/ 713658 w 4945206"/>
              <a:gd name="connsiteY1282" fmla="*/ 2577045 h 5102768"/>
              <a:gd name="connsiteX1283" fmla="*/ 717092 w 4945206"/>
              <a:gd name="connsiteY1283" fmla="*/ 2556502 h 5102768"/>
              <a:gd name="connsiteX1284" fmla="*/ 702677 w 4945206"/>
              <a:gd name="connsiteY1284" fmla="*/ 2518064 h 5102768"/>
              <a:gd name="connsiteX1285" fmla="*/ 711880 w 4945206"/>
              <a:gd name="connsiteY1285" fmla="*/ 2512895 h 5102768"/>
              <a:gd name="connsiteX1286" fmla="*/ 704442 w 4945206"/>
              <a:gd name="connsiteY1286" fmla="*/ 2505931 h 5102768"/>
              <a:gd name="connsiteX1287" fmla="*/ 699122 w 4945206"/>
              <a:gd name="connsiteY1287" fmla="*/ 2511571 h 5102768"/>
              <a:gd name="connsiteX1288" fmla="*/ 697926 w 4945206"/>
              <a:gd name="connsiteY1288" fmla="*/ 2505662 h 5102768"/>
              <a:gd name="connsiteX1289" fmla="*/ 699593 w 4945206"/>
              <a:gd name="connsiteY1289" fmla="*/ 2503014 h 5102768"/>
              <a:gd name="connsiteX1290" fmla="*/ 692929 w 4945206"/>
              <a:gd name="connsiteY1290" fmla="*/ 2499496 h 5102768"/>
              <a:gd name="connsiteX1291" fmla="*/ 693420 w 4945206"/>
              <a:gd name="connsiteY1291" fmla="*/ 2493842 h 5102768"/>
              <a:gd name="connsiteX1292" fmla="*/ 690460 w 4945206"/>
              <a:gd name="connsiteY1292" fmla="*/ 2492057 h 5102768"/>
              <a:gd name="connsiteX1293" fmla="*/ 689302 w 4945206"/>
              <a:gd name="connsiteY1293" fmla="*/ 2496649 h 5102768"/>
              <a:gd name="connsiteX1294" fmla="*/ 693099 w 4945206"/>
              <a:gd name="connsiteY1294" fmla="*/ 2500132 h 5102768"/>
              <a:gd name="connsiteX1295" fmla="*/ 694993 w 4945206"/>
              <a:gd name="connsiteY1295" fmla="*/ 2500684 h 5102768"/>
              <a:gd name="connsiteX1296" fmla="*/ 693246 w 4945206"/>
              <a:gd name="connsiteY1296" fmla="*/ 2501297 h 5102768"/>
              <a:gd name="connsiteX1297" fmla="*/ 686924 w 4945206"/>
              <a:gd name="connsiteY1297" fmla="*/ 2501246 h 5102768"/>
              <a:gd name="connsiteX1298" fmla="*/ 686698 w 4945206"/>
              <a:gd name="connsiteY1298" fmla="*/ 2486998 h 5102768"/>
              <a:gd name="connsiteX1299" fmla="*/ 690130 w 4945206"/>
              <a:gd name="connsiteY1299" fmla="*/ 2491416 h 5102768"/>
              <a:gd name="connsiteX1300" fmla="*/ 691438 w 4945206"/>
              <a:gd name="connsiteY1300" fmla="*/ 2485308 h 5102768"/>
              <a:gd name="connsiteX1301" fmla="*/ 694374 w 4945206"/>
              <a:gd name="connsiteY1301" fmla="*/ 2477358 h 5102768"/>
              <a:gd name="connsiteX1302" fmla="*/ 692563 w 4945206"/>
              <a:gd name="connsiteY1302" fmla="*/ 2477000 h 5102768"/>
              <a:gd name="connsiteX1303" fmla="*/ 692493 w 4945206"/>
              <a:gd name="connsiteY1303" fmla="*/ 2477200 h 5102768"/>
              <a:gd name="connsiteX1304" fmla="*/ 693602 w 4945206"/>
              <a:gd name="connsiteY1304" fmla="*/ 2479389 h 5102768"/>
              <a:gd name="connsiteX1305" fmla="*/ 687523 w 4945206"/>
              <a:gd name="connsiteY1305" fmla="*/ 2480372 h 5102768"/>
              <a:gd name="connsiteX1306" fmla="*/ 684728 w 4945206"/>
              <a:gd name="connsiteY1306" fmla="*/ 2477694 h 5102768"/>
              <a:gd name="connsiteX1307" fmla="*/ 686100 w 4945206"/>
              <a:gd name="connsiteY1307" fmla="*/ 2476101 h 5102768"/>
              <a:gd name="connsiteX1308" fmla="*/ 683320 w 4945206"/>
              <a:gd name="connsiteY1308" fmla="*/ 2473871 h 5102768"/>
              <a:gd name="connsiteX1309" fmla="*/ 688178 w 4945206"/>
              <a:gd name="connsiteY1309" fmla="*/ 2463684 h 5102768"/>
              <a:gd name="connsiteX1310" fmla="*/ 366870 w 4945206"/>
              <a:gd name="connsiteY1310" fmla="*/ 2459881 h 5102768"/>
              <a:gd name="connsiteX1311" fmla="*/ 368963 w 4945206"/>
              <a:gd name="connsiteY1311" fmla="*/ 2474649 h 5102768"/>
              <a:gd name="connsiteX1312" fmla="*/ 366870 w 4945206"/>
              <a:gd name="connsiteY1312" fmla="*/ 2459881 h 5102768"/>
              <a:gd name="connsiteX1313" fmla="*/ 397850 w 4945206"/>
              <a:gd name="connsiteY1313" fmla="*/ 2459007 h 5102768"/>
              <a:gd name="connsiteX1314" fmla="*/ 398149 w 4945206"/>
              <a:gd name="connsiteY1314" fmla="*/ 2469835 h 5102768"/>
              <a:gd name="connsiteX1315" fmla="*/ 392056 w 4945206"/>
              <a:gd name="connsiteY1315" fmla="*/ 2476621 h 5102768"/>
              <a:gd name="connsiteX1316" fmla="*/ 392416 w 4945206"/>
              <a:gd name="connsiteY1316" fmla="*/ 2460841 h 5102768"/>
              <a:gd name="connsiteX1317" fmla="*/ 397850 w 4945206"/>
              <a:gd name="connsiteY1317" fmla="*/ 2459007 h 5102768"/>
              <a:gd name="connsiteX1318" fmla="*/ 368248 w 4945206"/>
              <a:gd name="connsiteY1318" fmla="*/ 2448836 h 5102768"/>
              <a:gd name="connsiteX1319" fmla="*/ 372862 w 4945206"/>
              <a:gd name="connsiteY1319" fmla="*/ 2450285 h 5102768"/>
              <a:gd name="connsiteX1320" fmla="*/ 370793 w 4945206"/>
              <a:gd name="connsiteY1320" fmla="*/ 2452226 h 5102768"/>
              <a:gd name="connsiteX1321" fmla="*/ 373872 w 4945206"/>
              <a:gd name="connsiteY1321" fmla="*/ 2452893 h 5102768"/>
              <a:gd name="connsiteX1322" fmla="*/ 375434 w 4945206"/>
              <a:gd name="connsiteY1322" fmla="*/ 2454483 h 5102768"/>
              <a:gd name="connsiteX1323" fmla="*/ 374883 w 4945206"/>
              <a:gd name="connsiteY1323" fmla="*/ 2455054 h 5102768"/>
              <a:gd name="connsiteX1324" fmla="*/ 372811 w 4945206"/>
              <a:gd name="connsiteY1324" fmla="*/ 2457443 h 5102768"/>
              <a:gd name="connsiteX1325" fmla="*/ 366678 w 4945206"/>
              <a:gd name="connsiteY1325" fmla="*/ 2452528 h 5102768"/>
              <a:gd name="connsiteX1326" fmla="*/ 368248 w 4945206"/>
              <a:gd name="connsiteY1326" fmla="*/ 2448836 h 5102768"/>
              <a:gd name="connsiteX1327" fmla="*/ 683725 w 4945206"/>
              <a:gd name="connsiteY1327" fmla="*/ 2448339 h 5102768"/>
              <a:gd name="connsiteX1328" fmla="*/ 682470 w 4945206"/>
              <a:gd name="connsiteY1328" fmla="*/ 2453481 h 5102768"/>
              <a:gd name="connsiteX1329" fmla="*/ 685180 w 4945206"/>
              <a:gd name="connsiteY1329" fmla="*/ 2455397 h 5102768"/>
              <a:gd name="connsiteX1330" fmla="*/ 687433 w 4945206"/>
              <a:gd name="connsiteY1330" fmla="*/ 2456442 h 5102768"/>
              <a:gd name="connsiteX1331" fmla="*/ 687144 w 4945206"/>
              <a:gd name="connsiteY1331" fmla="*/ 2453639 h 5102768"/>
              <a:gd name="connsiteX1332" fmla="*/ 687092 w 4945206"/>
              <a:gd name="connsiteY1332" fmla="*/ 2453601 h 5102768"/>
              <a:gd name="connsiteX1333" fmla="*/ 683725 w 4945206"/>
              <a:gd name="connsiteY1333" fmla="*/ 2448339 h 5102768"/>
              <a:gd name="connsiteX1334" fmla="*/ 682017 w 4945206"/>
              <a:gd name="connsiteY1334" fmla="*/ 2426288 h 5102768"/>
              <a:gd name="connsiteX1335" fmla="*/ 679508 w 4945206"/>
              <a:gd name="connsiteY1335" fmla="*/ 2426479 h 5102768"/>
              <a:gd name="connsiteX1336" fmla="*/ 678070 w 4945206"/>
              <a:gd name="connsiteY1336" fmla="*/ 2441757 h 5102768"/>
              <a:gd name="connsiteX1337" fmla="*/ 685669 w 4945206"/>
              <a:gd name="connsiteY1337" fmla="*/ 2446607 h 5102768"/>
              <a:gd name="connsiteX1338" fmla="*/ 683584 w 4945206"/>
              <a:gd name="connsiteY1338" fmla="*/ 2438551 h 5102768"/>
              <a:gd name="connsiteX1339" fmla="*/ 682227 w 4945206"/>
              <a:gd name="connsiteY1339" fmla="*/ 2426403 h 5102768"/>
              <a:gd name="connsiteX1340" fmla="*/ 540357 w 4945206"/>
              <a:gd name="connsiteY1340" fmla="*/ 2421595 h 5102768"/>
              <a:gd name="connsiteX1341" fmla="*/ 540166 w 4945206"/>
              <a:gd name="connsiteY1341" fmla="*/ 2432439 h 5102768"/>
              <a:gd name="connsiteX1342" fmla="*/ 541656 w 4945206"/>
              <a:gd name="connsiteY1342" fmla="*/ 2433433 h 5102768"/>
              <a:gd name="connsiteX1343" fmla="*/ 539766 w 4945206"/>
              <a:gd name="connsiteY1343" fmla="*/ 2433261 h 5102768"/>
              <a:gd name="connsiteX1344" fmla="*/ 533974 w 4945206"/>
              <a:gd name="connsiteY1344" fmla="*/ 2431138 h 5102768"/>
              <a:gd name="connsiteX1345" fmla="*/ 535632 w 4945206"/>
              <a:gd name="connsiteY1345" fmla="*/ 2425137 h 5102768"/>
              <a:gd name="connsiteX1346" fmla="*/ 540357 w 4945206"/>
              <a:gd name="connsiteY1346" fmla="*/ 2421595 h 5102768"/>
              <a:gd name="connsiteX1347" fmla="*/ 500886 w 4945206"/>
              <a:gd name="connsiteY1347" fmla="*/ 2415349 h 5102768"/>
              <a:gd name="connsiteX1348" fmla="*/ 501097 w 4945206"/>
              <a:gd name="connsiteY1348" fmla="*/ 2429219 h 5102768"/>
              <a:gd name="connsiteX1349" fmla="*/ 494795 w 4945206"/>
              <a:gd name="connsiteY1349" fmla="*/ 2431913 h 5102768"/>
              <a:gd name="connsiteX1350" fmla="*/ 495777 w 4945206"/>
              <a:gd name="connsiteY1350" fmla="*/ 2416304 h 5102768"/>
              <a:gd name="connsiteX1351" fmla="*/ 500886 w 4945206"/>
              <a:gd name="connsiteY1351" fmla="*/ 2415349 h 5102768"/>
              <a:gd name="connsiteX1352" fmla="*/ 394316 w 4945206"/>
              <a:gd name="connsiteY1352" fmla="*/ 2399415 h 5102768"/>
              <a:gd name="connsiteX1353" fmla="*/ 392731 w 4945206"/>
              <a:gd name="connsiteY1353" fmla="*/ 2432179 h 5102768"/>
              <a:gd name="connsiteX1354" fmla="*/ 385711 w 4945206"/>
              <a:gd name="connsiteY1354" fmla="*/ 2442673 h 5102768"/>
              <a:gd name="connsiteX1355" fmla="*/ 374196 w 4945206"/>
              <a:gd name="connsiteY1355" fmla="*/ 2449564 h 5102768"/>
              <a:gd name="connsiteX1356" fmla="*/ 370692 w 4945206"/>
              <a:gd name="connsiteY1356" fmla="*/ 2447202 h 5102768"/>
              <a:gd name="connsiteX1357" fmla="*/ 373229 w 4945206"/>
              <a:gd name="connsiteY1357" fmla="*/ 2446998 h 5102768"/>
              <a:gd name="connsiteX1358" fmla="*/ 394316 w 4945206"/>
              <a:gd name="connsiteY1358" fmla="*/ 2399415 h 5102768"/>
              <a:gd name="connsiteX1359" fmla="*/ 534971 w 4945206"/>
              <a:gd name="connsiteY1359" fmla="*/ 2398323 h 5102768"/>
              <a:gd name="connsiteX1360" fmla="*/ 535181 w 4945206"/>
              <a:gd name="connsiteY1360" fmla="*/ 2412195 h 5102768"/>
              <a:gd name="connsiteX1361" fmla="*/ 528878 w 4945206"/>
              <a:gd name="connsiteY1361" fmla="*/ 2414890 h 5102768"/>
              <a:gd name="connsiteX1362" fmla="*/ 529860 w 4945206"/>
              <a:gd name="connsiteY1362" fmla="*/ 2399278 h 5102768"/>
              <a:gd name="connsiteX1363" fmla="*/ 534971 w 4945206"/>
              <a:gd name="connsiteY1363" fmla="*/ 2398323 h 5102768"/>
              <a:gd name="connsiteX1364" fmla="*/ 479583 w 4945206"/>
              <a:gd name="connsiteY1364" fmla="*/ 2395663 h 5102768"/>
              <a:gd name="connsiteX1365" fmla="*/ 479301 w 4945206"/>
              <a:gd name="connsiteY1365" fmla="*/ 2396419 h 5102768"/>
              <a:gd name="connsiteX1366" fmla="*/ 479527 w 4945206"/>
              <a:gd name="connsiteY1366" fmla="*/ 2396877 h 5102768"/>
              <a:gd name="connsiteX1367" fmla="*/ 374648 w 4945206"/>
              <a:gd name="connsiteY1367" fmla="*/ 2376450 h 5102768"/>
              <a:gd name="connsiteX1368" fmla="*/ 383028 w 4945206"/>
              <a:gd name="connsiteY1368" fmla="*/ 2402934 h 5102768"/>
              <a:gd name="connsiteX1369" fmla="*/ 377775 w 4945206"/>
              <a:gd name="connsiteY1369" fmla="*/ 2411298 h 5102768"/>
              <a:gd name="connsiteX1370" fmla="*/ 374948 w 4945206"/>
              <a:gd name="connsiteY1370" fmla="*/ 2403644 h 5102768"/>
              <a:gd name="connsiteX1371" fmla="*/ 362556 w 4945206"/>
              <a:gd name="connsiteY1371" fmla="*/ 2415271 h 5102768"/>
              <a:gd name="connsiteX1372" fmla="*/ 366988 w 4945206"/>
              <a:gd name="connsiteY1372" fmla="*/ 2438590 h 5102768"/>
              <a:gd name="connsiteX1373" fmla="*/ 358058 w 4945206"/>
              <a:gd name="connsiteY1373" fmla="*/ 2433227 h 5102768"/>
              <a:gd name="connsiteX1374" fmla="*/ 359757 w 4945206"/>
              <a:gd name="connsiteY1374" fmla="*/ 2445371 h 5102768"/>
              <a:gd name="connsiteX1375" fmla="*/ 351769 w 4945206"/>
              <a:gd name="connsiteY1375" fmla="*/ 2442561 h 5102768"/>
              <a:gd name="connsiteX1376" fmla="*/ 360517 w 4945206"/>
              <a:gd name="connsiteY1376" fmla="*/ 2454965 h 5102768"/>
              <a:gd name="connsiteX1377" fmla="*/ 345479 w 4945206"/>
              <a:gd name="connsiteY1377" fmla="*/ 2451894 h 5102768"/>
              <a:gd name="connsiteX1378" fmla="*/ 338615 w 4945206"/>
              <a:gd name="connsiteY1378" fmla="*/ 2444594 h 5102768"/>
              <a:gd name="connsiteX1379" fmla="*/ 374648 w 4945206"/>
              <a:gd name="connsiteY1379" fmla="*/ 2376450 h 5102768"/>
              <a:gd name="connsiteX1380" fmla="*/ 513863 w 4945206"/>
              <a:gd name="connsiteY1380" fmla="*/ 2374231 h 5102768"/>
              <a:gd name="connsiteX1381" fmla="*/ 522689 w 4945206"/>
              <a:gd name="connsiteY1381" fmla="*/ 2433313 h 5102768"/>
              <a:gd name="connsiteX1382" fmla="*/ 536869 w 4945206"/>
              <a:gd name="connsiteY1382" fmla="*/ 2446216 h 5102768"/>
              <a:gd name="connsiteX1383" fmla="*/ 533942 w 4945206"/>
              <a:gd name="connsiteY1383" fmla="*/ 2449900 h 5102768"/>
              <a:gd name="connsiteX1384" fmla="*/ 531568 w 4945206"/>
              <a:gd name="connsiteY1384" fmla="*/ 2447230 h 5102768"/>
              <a:gd name="connsiteX1385" fmla="*/ 529173 w 4945206"/>
              <a:gd name="connsiteY1385" fmla="*/ 2445891 h 5102768"/>
              <a:gd name="connsiteX1386" fmla="*/ 523087 w 4945206"/>
              <a:gd name="connsiteY1386" fmla="*/ 2456135 h 5102768"/>
              <a:gd name="connsiteX1387" fmla="*/ 520205 w 4945206"/>
              <a:gd name="connsiteY1387" fmla="*/ 2460430 h 5102768"/>
              <a:gd name="connsiteX1388" fmla="*/ 515876 w 4945206"/>
              <a:gd name="connsiteY1388" fmla="*/ 2465098 h 5102768"/>
              <a:gd name="connsiteX1389" fmla="*/ 511769 w 4945206"/>
              <a:gd name="connsiteY1389" fmla="*/ 2465435 h 5102768"/>
              <a:gd name="connsiteX1390" fmla="*/ 515586 w 4945206"/>
              <a:gd name="connsiteY1390" fmla="*/ 2453070 h 5102768"/>
              <a:gd name="connsiteX1391" fmla="*/ 525464 w 4945206"/>
              <a:gd name="connsiteY1391" fmla="*/ 2445564 h 5102768"/>
              <a:gd name="connsiteX1392" fmla="*/ 526137 w 4945206"/>
              <a:gd name="connsiteY1392" fmla="*/ 2444192 h 5102768"/>
              <a:gd name="connsiteX1393" fmla="*/ 522433 w 4945206"/>
              <a:gd name="connsiteY1393" fmla="*/ 2442121 h 5102768"/>
              <a:gd name="connsiteX1394" fmla="*/ 512129 w 4945206"/>
              <a:gd name="connsiteY1394" fmla="*/ 2443069 h 5102768"/>
              <a:gd name="connsiteX1395" fmla="*/ 513863 w 4945206"/>
              <a:gd name="connsiteY1395" fmla="*/ 2374231 h 5102768"/>
              <a:gd name="connsiteX1396" fmla="*/ 527451 w 4945206"/>
              <a:gd name="connsiteY1396" fmla="*/ 2363770 h 5102768"/>
              <a:gd name="connsiteX1397" fmla="*/ 534243 w 4945206"/>
              <a:gd name="connsiteY1397" fmla="*/ 2373516 h 5102768"/>
              <a:gd name="connsiteX1398" fmla="*/ 527451 w 4945206"/>
              <a:gd name="connsiteY1398" fmla="*/ 2363770 h 5102768"/>
              <a:gd name="connsiteX1399" fmla="*/ 384429 w 4945206"/>
              <a:gd name="connsiteY1399" fmla="*/ 2355982 h 5102768"/>
              <a:gd name="connsiteX1400" fmla="*/ 388938 w 4945206"/>
              <a:gd name="connsiteY1400" fmla="*/ 2368146 h 5102768"/>
              <a:gd name="connsiteX1401" fmla="*/ 377015 w 4945206"/>
              <a:gd name="connsiteY1401" fmla="*/ 2369837 h 5102768"/>
              <a:gd name="connsiteX1402" fmla="*/ 384429 w 4945206"/>
              <a:gd name="connsiteY1402" fmla="*/ 2355982 h 5102768"/>
              <a:gd name="connsiteX1403" fmla="*/ 712718 w 4945206"/>
              <a:gd name="connsiteY1403" fmla="*/ 2340838 h 5102768"/>
              <a:gd name="connsiteX1404" fmla="*/ 712072 w 4945206"/>
              <a:gd name="connsiteY1404" fmla="*/ 2341121 h 5102768"/>
              <a:gd name="connsiteX1405" fmla="*/ 712604 w 4945206"/>
              <a:gd name="connsiteY1405" fmla="*/ 2341075 h 5102768"/>
              <a:gd name="connsiteX1406" fmla="*/ 731818 w 4945206"/>
              <a:gd name="connsiteY1406" fmla="*/ 2339505 h 5102768"/>
              <a:gd name="connsiteX1407" fmla="*/ 743190 w 4945206"/>
              <a:gd name="connsiteY1407" fmla="*/ 2344629 h 5102768"/>
              <a:gd name="connsiteX1408" fmla="*/ 739747 w 4945206"/>
              <a:gd name="connsiteY1408" fmla="*/ 2347857 h 5102768"/>
              <a:gd name="connsiteX1409" fmla="*/ 736416 w 4945206"/>
              <a:gd name="connsiteY1409" fmla="*/ 2347404 h 5102768"/>
              <a:gd name="connsiteX1410" fmla="*/ 731818 w 4945206"/>
              <a:gd name="connsiteY1410" fmla="*/ 2339505 h 5102768"/>
              <a:gd name="connsiteX1411" fmla="*/ 653946 w 4945206"/>
              <a:gd name="connsiteY1411" fmla="*/ 2313507 h 5102768"/>
              <a:gd name="connsiteX1412" fmla="*/ 654739 w 4945206"/>
              <a:gd name="connsiteY1412" fmla="*/ 2328555 h 5102768"/>
              <a:gd name="connsiteX1413" fmla="*/ 653946 w 4945206"/>
              <a:gd name="connsiteY1413" fmla="*/ 2313507 h 5102768"/>
              <a:gd name="connsiteX1414" fmla="*/ 441828 w 4945206"/>
              <a:gd name="connsiteY1414" fmla="*/ 2312496 h 5102768"/>
              <a:gd name="connsiteX1415" fmla="*/ 435603 w 4945206"/>
              <a:gd name="connsiteY1415" fmla="*/ 2321784 h 5102768"/>
              <a:gd name="connsiteX1416" fmla="*/ 428557 w 4945206"/>
              <a:gd name="connsiteY1416" fmla="*/ 2321491 h 5102768"/>
              <a:gd name="connsiteX1417" fmla="*/ 432242 w 4945206"/>
              <a:gd name="connsiteY1417" fmla="*/ 2313290 h 5102768"/>
              <a:gd name="connsiteX1418" fmla="*/ 441828 w 4945206"/>
              <a:gd name="connsiteY1418" fmla="*/ 2312496 h 5102768"/>
              <a:gd name="connsiteX1419" fmla="*/ 743422 w 4945206"/>
              <a:gd name="connsiteY1419" fmla="*/ 2306728 h 5102768"/>
              <a:gd name="connsiteX1420" fmla="*/ 748707 w 4945206"/>
              <a:gd name="connsiteY1420" fmla="*/ 2307877 h 5102768"/>
              <a:gd name="connsiteX1421" fmla="*/ 748601 w 4945206"/>
              <a:gd name="connsiteY1421" fmla="*/ 2323764 h 5102768"/>
              <a:gd name="connsiteX1422" fmla="*/ 738378 w 4945206"/>
              <a:gd name="connsiteY1422" fmla="*/ 2317564 h 5102768"/>
              <a:gd name="connsiteX1423" fmla="*/ 743422 w 4945206"/>
              <a:gd name="connsiteY1423" fmla="*/ 2306728 h 5102768"/>
              <a:gd name="connsiteX1424" fmla="*/ 433561 w 4945206"/>
              <a:gd name="connsiteY1424" fmla="*/ 2289505 h 5102768"/>
              <a:gd name="connsiteX1425" fmla="*/ 414337 w 4945206"/>
              <a:gd name="connsiteY1425" fmla="*/ 2331692 h 5102768"/>
              <a:gd name="connsiteX1426" fmla="*/ 421411 w 4945206"/>
              <a:gd name="connsiteY1426" fmla="*/ 2344954 h 5102768"/>
              <a:gd name="connsiteX1427" fmla="*/ 417017 w 4945206"/>
              <a:gd name="connsiteY1427" fmla="*/ 2346436 h 5102768"/>
              <a:gd name="connsiteX1428" fmla="*/ 416066 w 4945206"/>
              <a:gd name="connsiteY1428" fmla="*/ 2343875 h 5102768"/>
              <a:gd name="connsiteX1429" fmla="*/ 400112 w 4945206"/>
              <a:gd name="connsiteY1429" fmla="*/ 2334685 h 5102768"/>
              <a:gd name="connsiteX1430" fmla="*/ 433561 w 4945206"/>
              <a:gd name="connsiteY1430" fmla="*/ 2289505 h 5102768"/>
              <a:gd name="connsiteX1431" fmla="*/ 659055 w 4945206"/>
              <a:gd name="connsiteY1431" fmla="*/ 2283472 h 5102768"/>
              <a:gd name="connsiteX1432" fmla="*/ 655990 w 4945206"/>
              <a:gd name="connsiteY1432" fmla="*/ 2292099 h 5102768"/>
              <a:gd name="connsiteX1433" fmla="*/ 644549 w 4945206"/>
              <a:gd name="connsiteY1433" fmla="*/ 2322639 h 5102768"/>
              <a:gd name="connsiteX1434" fmla="*/ 660411 w 4945206"/>
              <a:gd name="connsiteY1434" fmla="*/ 2339457 h 5102768"/>
              <a:gd name="connsiteX1435" fmla="*/ 663973 w 4945206"/>
              <a:gd name="connsiteY1435" fmla="*/ 2339250 h 5102768"/>
              <a:gd name="connsiteX1436" fmla="*/ 663592 w 4945206"/>
              <a:gd name="connsiteY1436" fmla="*/ 2334802 h 5102768"/>
              <a:gd name="connsiteX1437" fmla="*/ 666221 w 4945206"/>
              <a:gd name="connsiteY1437" fmla="*/ 2333959 h 5102768"/>
              <a:gd name="connsiteX1438" fmla="*/ 662909 w 4945206"/>
              <a:gd name="connsiteY1438" fmla="*/ 2308992 h 5102768"/>
              <a:gd name="connsiteX1439" fmla="*/ 741467 w 4945206"/>
              <a:gd name="connsiteY1439" fmla="*/ 2266887 h 5102768"/>
              <a:gd name="connsiteX1440" fmla="*/ 738792 w 4945206"/>
              <a:gd name="connsiteY1440" fmla="*/ 2287905 h 5102768"/>
              <a:gd name="connsiteX1441" fmla="*/ 724262 w 4945206"/>
              <a:gd name="connsiteY1441" fmla="*/ 2302506 h 5102768"/>
              <a:gd name="connsiteX1442" fmla="*/ 716743 w 4945206"/>
              <a:gd name="connsiteY1442" fmla="*/ 2286183 h 5102768"/>
              <a:gd name="connsiteX1443" fmla="*/ 741467 w 4945206"/>
              <a:gd name="connsiteY1443" fmla="*/ 2266887 h 5102768"/>
              <a:gd name="connsiteX1444" fmla="*/ 537902 w 4945206"/>
              <a:gd name="connsiteY1444" fmla="*/ 2264229 h 5102768"/>
              <a:gd name="connsiteX1445" fmla="*/ 538244 w 4945206"/>
              <a:gd name="connsiteY1445" fmla="*/ 2276615 h 5102768"/>
              <a:gd name="connsiteX1446" fmla="*/ 531276 w 4945206"/>
              <a:gd name="connsiteY1446" fmla="*/ 2284378 h 5102768"/>
              <a:gd name="connsiteX1447" fmla="*/ 531688 w 4945206"/>
              <a:gd name="connsiteY1447" fmla="*/ 2266327 h 5102768"/>
              <a:gd name="connsiteX1448" fmla="*/ 537902 w 4945206"/>
              <a:gd name="connsiteY1448" fmla="*/ 2264229 h 5102768"/>
              <a:gd name="connsiteX1449" fmla="*/ 606603 w 4945206"/>
              <a:gd name="connsiteY1449" fmla="*/ 2257307 h 5102768"/>
              <a:gd name="connsiteX1450" fmla="*/ 606785 w 4945206"/>
              <a:gd name="connsiteY1450" fmla="*/ 2257710 h 5102768"/>
              <a:gd name="connsiteX1451" fmla="*/ 606740 w 4945206"/>
              <a:gd name="connsiteY1451" fmla="*/ 2257790 h 5102768"/>
              <a:gd name="connsiteX1452" fmla="*/ 604344 w 4945206"/>
              <a:gd name="connsiteY1452" fmla="*/ 2249411 h 5102768"/>
              <a:gd name="connsiteX1453" fmla="*/ 606603 w 4945206"/>
              <a:gd name="connsiteY1453" fmla="*/ 2257307 h 5102768"/>
              <a:gd name="connsiteX1454" fmla="*/ 604843 w 4945206"/>
              <a:gd name="connsiteY1454" fmla="*/ 2253401 h 5102768"/>
              <a:gd name="connsiteX1455" fmla="*/ 602889 w 4945206"/>
              <a:gd name="connsiteY1455" fmla="*/ 2249849 h 5102768"/>
              <a:gd name="connsiteX1456" fmla="*/ 604344 w 4945206"/>
              <a:gd name="connsiteY1456" fmla="*/ 2249411 h 5102768"/>
              <a:gd name="connsiteX1457" fmla="*/ 1204673 w 4945206"/>
              <a:gd name="connsiteY1457" fmla="*/ 2241808 h 5102768"/>
              <a:gd name="connsiteX1458" fmla="*/ 1198465 w 4945206"/>
              <a:gd name="connsiteY1458" fmla="*/ 2245867 h 5102768"/>
              <a:gd name="connsiteX1459" fmla="*/ 1199732 w 4945206"/>
              <a:gd name="connsiteY1459" fmla="*/ 2264106 h 5102768"/>
              <a:gd name="connsiteX1460" fmla="*/ 1200120 w 4945206"/>
              <a:gd name="connsiteY1460" fmla="*/ 2262766 h 5102768"/>
              <a:gd name="connsiteX1461" fmla="*/ 1203750 w 4945206"/>
              <a:gd name="connsiteY1461" fmla="*/ 2264556 h 5102768"/>
              <a:gd name="connsiteX1462" fmla="*/ 1206556 w 4945206"/>
              <a:gd name="connsiteY1462" fmla="*/ 2265236 h 5102768"/>
              <a:gd name="connsiteX1463" fmla="*/ 1207547 w 4945206"/>
              <a:gd name="connsiteY1463" fmla="*/ 2239930 h 5102768"/>
              <a:gd name="connsiteX1464" fmla="*/ 1205455 w 4945206"/>
              <a:gd name="connsiteY1464" fmla="*/ 2241296 h 5102768"/>
              <a:gd name="connsiteX1465" fmla="*/ 1212124 w 4945206"/>
              <a:gd name="connsiteY1465" fmla="*/ 2269898 h 5102768"/>
              <a:gd name="connsiteX1466" fmla="*/ 1212328 w 4945206"/>
              <a:gd name="connsiteY1466" fmla="*/ 2267819 h 5102768"/>
              <a:gd name="connsiteX1467" fmla="*/ 1190937 w 4945206"/>
              <a:gd name="connsiteY1467" fmla="*/ 2236977 h 5102768"/>
              <a:gd name="connsiteX1468" fmla="*/ 1189339 w 4945206"/>
              <a:gd name="connsiteY1468" fmla="*/ 2239013 h 5102768"/>
              <a:gd name="connsiteX1469" fmla="*/ 1189800 w 4945206"/>
              <a:gd name="connsiteY1469" fmla="*/ 2240546 h 5102768"/>
              <a:gd name="connsiteX1470" fmla="*/ 1190773 w 4945206"/>
              <a:gd name="connsiteY1470" fmla="*/ 2240860 h 5102768"/>
              <a:gd name="connsiteX1471" fmla="*/ 1193957 w 4945206"/>
              <a:gd name="connsiteY1471" fmla="*/ 2239117 h 5102768"/>
              <a:gd name="connsiteX1472" fmla="*/ 1193378 w 4945206"/>
              <a:gd name="connsiteY1472" fmla="*/ 2238923 h 5102768"/>
              <a:gd name="connsiteX1473" fmla="*/ 1204283 w 4945206"/>
              <a:gd name="connsiteY1473" fmla="*/ 2220887 h 5102768"/>
              <a:gd name="connsiteX1474" fmla="*/ 1202848 w 4945206"/>
              <a:gd name="connsiteY1474" fmla="*/ 2221791 h 5102768"/>
              <a:gd name="connsiteX1475" fmla="*/ 1200655 w 4945206"/>
              <a:gd name="connsiteY1475" fmla="*/ 2224588 h 5102768"/>
              <a:gd name="connsiteX1476" fmla="*/ 1199491 w 4945206"/>
              <a:gd name="connsiteY1476" fmla="*/ 2229344 h 5102768"/>
              <a:gd name="connsiteX1477" fmla="*/ 1198404 w 4945206"/>
              <a:gd name="connsiteY1477" fmla="*/ 2227455 h 5102768"/>
              <a:gd name="connsiteX1478" fmla="*/ 1193999 w 4945206"/>
              <a:gd name="connsiteY1478" fmla="*/ 2233072 h 5102768"/>
              <a:gd name="connsiteX1479" fmla="*/ 1199756 w 4945206"/>
              <a:gd name="connsiteY1479" fmla="*/ 2234076 h 5102768"/>
              <a:gd name="connsiteX1480" fmla="*/ 1200084 w 4945206"/>
              <a:gd name="connsiteY1480" fmla="*/ 2235762 h 5102768"/>
              <a:gd name="connsiteX1481" fmla="*/ 1206256 w 4945206"/>
              <a:gd name="connsiteY1481" fmla="*/ 2232385 h 5102768"/>
              <a:gd name="connsiteX1482" fmla="*/ 922147 w 4945206"/>
              <a:gd name="connsiteY1482" fmla="*/ 2208936 h 5102768"/>
              <a:gd name="connsiteX1483" fmla="*/ 924239 w 4945206"/>
              <a:gd name="connsiteY1483" fmla="*/ 2223705 h 5102768"/>
              <a:gd name="connsiteX1484" fmla="*/ 922147 w 4945206"/>
              <a:gd name="connsiteY1484" fmla="*/ 2208936 h 5102768"/>
              <a:gd name="connsiteX1485" fmla="*/ 625951 w 4945206"/>
              <a:gd name="connsiteY1485" fmla="*/ 2208069 h 5102768"/>
              <a:gd name="connsiteX1486" fmla="*/ 633500 w 4945206"/>
              <a:gd name="connsiteY1486" fmla="*/ 2209527 h 5102768"/>
              <a:gd name="connsiteX1487" fmla="*/ 628622 w 4945206"/>
              <a:gd name="connsiteY1487" fmla="*/ 2234200 h 5102768"/>
              <a:gd name="connsiteX1488" fmla="*/ 628585 w 4945206"/>
              <a:gd name="connsiteY1488" fmla="*/ 2236433 h 5102768"/>
              <a:gd name="connsiteX1489" fmla="*/ 625813 w 4945206"/>
              <a:gd name="connsiteY1489" fmla="*/ 2239349 h 5102768"/>
              <a:gd name="connsiteX1490" fmla="*/ 616924 w 4945206"/>
              <a:gd name="connsiteY1490" fmla="*/ 2241155 h 5102768"/>
              <a:gd name="connsiteX1491" fmla="*/ 620628 w 4945206"/>
              <a:gd name="connsiteY1491" fmla="*/ 2217583 h 5102768"/>
              <a:gd name="connsiteX1492" fmla="*/ 619227 w 4945206"/>
              <a:gd name="connsiteY1492" fmla="*/ 2211864 h 5102768"/>
              <a:gd name="connsiteX1493" fmla="*/ 625951 w 4945206"/>
              <a:gd name="connsiteY1493" fmla="*/ 2208069 h 5102768"/>
              <a:gd name="connsiteX1494" fmla="*/ 1200750 w 4945206"/>
              <a:gd name="connsiteY1494" fmla="*/ 2206765 h 5102768"/>
              <a:gd name="connsiteX1495" fmla="*/ 1206139 w 4945206"/>
              <a:gd name="connsiteY1495" fmla="*/ 2207582 h 5102768"/>
              <a:gd name="connsiteX1496" fmla="*/ 1208423 w 4945206"/>
              <a:gd name="connsiteY1496" fmla="*/ 2209662 h 5102768"/>
              <a:gd name="connsiteX1497" fmla="*/ 1208468 w 4945206"/>
              <a:gd name="connsiteY1497" fmla="*/ 2207127 h 5102768"/>
              <a:gd name="connsiteX1498" fmla="*/ 522267 w 4945206"/>
              <a:gd name="connsiteY1498" fmla="*/ 2199704 h 5102768"/>
              <a:gd name="connsiteX1499" fmla="*/ 524660 w 4945206"/>
              <a:gd name="connsiteY1499" fmla="*/ 2216597 h 5102768"/>
              <a:gd name="connsiteX1500" fmla="*/ 522267 w 4945206"/>
              <a:gd name="connsiteY1500" fmla="*/ 2199704 h 5102768"/>
              <a:gd name="connsiteX1501" fmla="*/ 523842 w 4945206"/>
              <a:gd name="connsiteY1501" fmla="*/ 2187070 h 5102768"/>
              <a:gd name="connsiteX1502" fmla="*/ 529120 w 4945206"/>
              <a:gd name="connsiteY1502" fmla="*/ 2188728 h 5102768"/>
              <a:gd name="connsiteX1503" fmla="*/ 526755 w 4945206"/>
              <a:gd name="connsiteY1503" fmla="*/ 2190949 h 5102768"/>
              <a:gd name="connsiteX1504" fmla="*/ 530275 w 4945206"/>
              <a:gd name="connsiteY1504" fmla="*/ 2191712 h 5102768"/>
              <a:gd name="connsiteX1505" fmla="*/ 532062 w 4945206"/>
              <a:gd name="connsiteY1505" fmla="*/ 2193532 h 5102768"/>
              <a:gd name="connsiteX1506" fmla="*/ 531432 w 4945206"/>
              <a:gd name="connsiteY1506" fmla="*/ 2194186 h 5102768"/>
              <a:gd name="connsiteX1507" fmla="*/ 529062 w 4945206"/>
              <a:gd name="connsiteY1507" fmla="*/ 2196917 h 5102768"/>
              <a:gd name="connsiteX1508" fmla="*/ 522048 w 4945206"/>
              <a:gd name="connsiteY1508" fmla="*/ 2191294 h 5102768"/>
              <a:gd name="connsiteX1509" fmla="*/ 523842 w 4945206"/>
              <a:gd name="connsiteY1509" fmla="*/ 2187070 h 5102768"/>
              <a:gd name="connsiteX1510" fmla="*/ 913712 w 4945206"/>
              <a:gd name="connsiteY1510" fmla="*/ 2182410 h 5102768"/>
              <a:gd name="connsiteX1511" fmla="*/ 913720 w 4945206"/>
              <a:gd name="connsiteY1511" fmla="*/ 2182430 h 5102768"/>
              <a:gd name="connsiteX1512" fmla="*/ 917217 w 4945206"/>
              <a:gd name="connsiteY1512" fmla="*/ 2183804 h 5102768"/>
              <a:gd name="connsiteX1513" fmla="*/ 916706 w 4945206"/>
              <a:gd name="connsiteY1513" fmla="*/ 2183414 h 5102768"/>
              <a:gd name="connsiteX1514" fmla="*/ 922914 w 4945206"/>
              <a:gd name="connsiteY1514" fmla="*/ 2176199 h 5102768"/>
              <a:gd name="connsiteX1515" fmla="*/ 920150 w 4945206"/>
              <a:gd name="connsiteY1515" fmla="*/ 2179464 h 5102768"/>
              <a:gd name="connsiteX1516" fmla="*/ 920045 w 4945206"/>
              <a:gd name="connsiteY1516" fmla="*/ 2180497 h 5102768"/>
              <a:gd name="connsiteX1517" fmla="*/ 922264 w 4945206"/>
              <a:gd name="connsiteY1517" fmla="*/ 2187648 h 5102768"/>
              <a:gd name="connsiteX1518" fmla="*/ 921311 w 4945206"/>
              <a:gd name="connsiteY1518" fmla="*/ 2186923 h 5102768"/>
              <a:gd name="connsiteX1519" fmla="*/ 922257 w 4945206"/>
              <a:gd name="connsiteY1519" fmla="*/ 2194361 h 5102768"/>
              <a:gd name="connsiteX1520" fmla="*/ 915120 w 4945206"/>
              <a:gd name="connsiteY1520" fmla="*/ 2186409 h 5102768"/>
              <a:gd name="connsiteX1521" fmla="*/ 912917 w 4945206"/>
              <a:gd name="connsiteY1521" fmla="*/ 2186180 h 5102768"/>
              <a:gd name="connsiteX1522" fmla="*/ 912669 w 4945206"/>
              <a:gd name="connsiteY1522" fmla="*/ 2188490 h 5102768"/>
              <a:gd name="connsiteX1523" fmla="*/ 915033 w 4945206"/>
              <a:gd name="connsiteY1523" fmla="*/ 2194429 h 5102768"/>
              <a:gd name="connsiteX1524" fmla="*/ 907046 w 4945206"/>
              <a:gd name="connsiteY1524" fmla="*/ 2191618 h 5102768"/>
              <a:gd name="connsiteX1525" fmla="*/ 908671 w 4945206"/>
              <a:gd name="connsiteY1525" fmla="*/ 2195218 h 5102768"/>
              <a:gd name="connsiteX1526" fmla="*/ 913010 w 4945206"/>
              <a:gd name="connsiteY1526" fmla="*/ 2194340 h 5102768"/>
              <a:gd name="connsiteX1527" fmla="*/ 913807 w 4945206"/>
              <a:gd name="connsiteY1527" fmla="*/ 2201976 h 5102768"/>
              <a:gd name="connsiteX1528" fmla="*/ 915793 w 4945206"/>
              <a:gd name="connsiteY1528" fmla="*/ 2204021 h 5102768"/>
              <a:gd name="connsiteX1529" fmla="*/ 913904 w 4945206"/>
              <a:gd name="connsiteY1529" fmla="*/ 2202886 h 5102768"/>
              <a:gd name="connsiteX1530" fmla="*/ 914820 w 4945206"/>
              <a:gd name="connsiteY1530" fmla="*/ 2211639 h 5102768"/>
              <a:gd name="connsiteX1531" fmla="*/ 922359 w 4945206"/>
              <a:gd name="connsiteY1531" fmla="*/ 2222143 h 5102768"/>
              <a:gd name="connsiteX1532" fmla="*/ 922946 w 4945206"/>
              <a:gd name="connsiteY1532" fmla="*/ 2228620 h 5102768"/>
              <a:gd name="connsiteX1533" fmla="*/ 920783 w 4945206"/>
              <a:gd name="connsiteY1533" fmla="*/ 2232430 h 5102768"/>
              <a:gd name="connsiteX1534" fmla="*/ 920538 w 4945206"/>
              <a:gd name="connsiteY1534" fmla="*/ 2232529 h 5102768"/>
              <a:gd name="connsiteX1535" fmla="*/ 921408 w 4945206"/>
              <a:gd name="connsiteY1535" fmla="*/ 2235019 h 5102768"/>
              <a:gd name="connsiteX1536" fmla="*/ 927438 w 4945206"/>
              <a:gd name="connsiteY1536" fmla="*/ 2238534 h 5102768"/>
              <a:gd name="connsiteX1537" fmla="*/ 927070 w 4945206"/>
              <a:gd name="connsiteY1537" fmla="*/ 2251210 h 5102768"/>
              <a:gd name="connsiteX1538" fmla="*/ 927946 w 4945206"/>
              <a:gd name="connsiteY1538" fmla="*/ 2253717 h 5102768"/>
              <a:gd name="connsiteX1539" fmla="*/ 929272 w 4945206"/>
              <a:gd name="connsiteY1539" fmla="*/ 2261526 h 5102768"/>
              <a:gd name="connsiteX1540" fmla="*/ 930273 w 4945206"/>
              <a:gd name="connsiteY1540" fmla="*/ 2253904 h 5102768"/>
              <a:gd name="connsiteX1541" fmla="*/ 929546 w 4945206"/>
              <a:gd name="connsiteY1541" fmla="*/ 2252750 h 5102768"/>
              <a:gd name="connsiteX1542" fmla="*/ 930638 w 4945206"/>
              <a:gd name="connsiteY1542" fmla="*/ 2251119 h 5102768"/>
              <a:gd name="connsiteX1543" fmla="*/ 931502 w 4945206"/>
              <a:gd name="connsiteY1543" fmla="*/ 2244539 h 5102768"/>
              <a:gd name="connsiteX1544" fmla="*/ 933840 w 4945206"/>
              <a:gd name="connsiteY1544" fmla="*/ 2235746 h 5102768"/>
              <a:gd name="connsiteX1545" fmla="*/ 930736 w 4945206"/>
              <a:gd name="connsiteY1545" fmla="*/ 2228852 h 5102768"/>
              <a:gd name="connsiteX1546" fmla="*/ 932614 w 4945206"/>
              <a:gd name="connsiteY1546" fmla="*/ 2214213 h 5102768"/>
              <a:gd name="connsiteX1547" fmla="*/ 938626 w 4945206"/>
              <a:gd name="connsiteY1547" fmla="*/ 2217754 h 5102768"/>
              <a:gd name="connsiteX1548" fmla="*/ 940131 w 4945206"/>
              <a:gd name="connsiteY1548" fmla="*/ 2212100 h 5102768"/>
              <a:gd name="connsiteX1549" fmla="*/ 930414 w 4945206"/>
              <a:gd name="connsiteY1549" fmla="*/ 2208352 h 5102768"/>
              <a:gd name="connsiteX1550" fmla="*/ 929751 w 4945206"/>
              <a:gd name="connsiteY1550" fmla="*/ 2204581 h 5102768"/>
              <a:gd name="connsiteX1551" fmla="*/ 928087 w 4945206"/>
              <a:gd name="connsiteY1551" fmla="*/ 2206499 h 5102768"/>
              <a:gd name="connsiteX1552" fmla="*/ 921956 w 4945206"/>
              <a:gd name="connsiteY1552" fmla="*/ 2201584 h 5102768"/>
              <a:gd name="connsiteX1553" fmla="*/ 923525 w 4945206"/>
              <a:gd name="connsiteY1553" fmla="*/ 2197892 h 5102768"/>
              <a:gd name="connsiteX1554" fmla="*/ 928138 w 4945206"/>
              <a:gd name="connsiteY1554" fmla="*/ 2199341 h 5102768"/>
              <a:gd name="connsiteX1555" fmla="*/ 926069 w 4945206"/>
              <a:gd name="connsiteY1555" fmla="*/ 2201283 h 5102768"/>
              <a:gd name="connsiteX1556" fmla="*/ 929148 w 4945206"/>
              <a:gd name="connsiteY1556" fmla="*/ 2201951 h 5102768"/>
              <a:gd name="connsiteX1557" fmla="*/ 929633 w 4945206"/>
              <a:gd name="connsiteY1557" fmla="*/ 2202446 h 5102768"/>
              <a:gd name="connsiteX1558" fmla="*/ 932889 w 4945206"/>
              <a:gd name="connsiteY1558" fmla="*/ 2200087 h 5102768"/>
              <a:gd name="connsiteX1559" fmla="*/ 937936 w 4945206"/>
              <a:gd name="connsiteY1559" fmla="*/ 2198576 h 5102768"/>
              <a:gd name="connsiteX1560" fmla="*/ 937482 w 4945206"/>
              <a:gd name="connsiteY1560" fmla="*/ 2197362 h 5102768"/>
              <a:gd name="connsiteX1561" fmla="*/ 939919 w 4945206"/>
              <a:gd name="connsiteY1561" fmla="*/ 2197396 h 5102768"/>
              <a:gd name="connsiteX1562" fmla="*/ 939117 w 4945206"/>
              <a:gd name="connsiteY1562" fmla="*/ 2194750 h 5102768"/>
              <a:gd name="connsiteX1563" fmla="*/ 938895 w 4945206"/>
              <a:gd name="connsiteY1563" fmla="*/ 2194567 h 5102768"/>
              <a:gd name="connsiteX1564" fmla="*/ 937486 w 4945206"/>
              <a:gd name="connsiteY1564" fmla="*/ 2196480 h 5102768"/>
              <a:gd name="connsiteX1565" fmla="*/ 929473 w 4945206"/>
              <a:gd name="connsiteY1565" fmla="*/ 2198621 h 5102768"/>
              <a:gd name="connsiteX1566" fmla="*/ 925970 w 4945206"/>
              <a:gd name="connsiteY1566" fmla="*/ 2196258 h 5102768"/>
              <a:gd name="connsiteX1567" fmla="*/ 928507 w 4945206"/>
              <a:gd name="connsiteY1567" fmla="*/ 2196054 h 5102768"/>
              <a:gd name="connsiteX1568" fmla="*/ 931613 w 4945206"/>
              <a:gd name="connsiteY1568" fmla="*/ 2188538 h 5102768"/>
              <a:gd name="connsiteX1569" fmla="*/ 922563 w 4945206"/>
              <a:gd name="connsiteY1569" fmla="*/ 2181048 h 5102768"/>
              <a:gd name="connsiteX1570" fmla="*/ 900334 w 4945206"/>
              <a:gd name="connsiteY1570" fmla="*/ 2160382 h 5102768"/>
              <a:gd name="connsiteX1571" fmla="*/ 903295 w 4945206"/>
              <a:gd name="connsiteY1571" fmla="*/ 2177500 h 5102768"/>
              <a:gd name="connsiteX1572" fmla="*/ 905158 w 4945206"/>
              <a:gd name="connsiteY1572" fmla="*/ 2174302 h 5102768"/>
              <a:gd name="connsiteX1573" fmla="*/ 904762 w 4945206"/>
              <a:gd name="connsiteY1573" fmla="*/ 2165188 h 5102768"/>
              <a:gd name="connsiteX1574" fmla="*/ 908221 w 4945206"/>
              <a:gd name="connsiteY1574" fmla="*/ 2169041 h 5102768"/>
              <a:gd name="connsiteX1575" fmla="*/ 910895 w 4945206"/>
              <a:gd name="connsiteY1575" fmla="*/ 2164448 h 5102768"/>
              <a:gd name="connsiteX1576" fmla="*/ 907481 w 4945206"/>
              <a:gd name="connsiteY1576" fmla="*/ 2164576 h 5102768"/>
              <a:gd name="connsiteX1577" fmla="*/ 900334 w 4945206"/>
              <a:gd name="connsiteY1577" fmla="*/ 2160382 h 5102768"/>
              <a:gd name="connsiteX1578" fmla="*/ 925365 w 4945206"/>
              <a:gd name="connsiteY1578" fmla="*/ 2156305 h 5102768"/>
              <a:gd name="connsiteX1579" fmla="*/ 923676 w 4945206"/>
              <a:gd name="connsiteY1579" fmla="*/ 2157557 h 5102768"/>
              <a:gd name="connsiteX1580" fmla="*/ 917832 w 4945206"/>
              <a:gd name="connsiteY1580" fmla="*/ 2164327 h 5102768"/>
              <a:gd name="connsiteX1581" fmla="*/ 926546 w 4945206"/>
              <a:gd name="connsiteY1581" fmla="*/ 2170106 h 5102768"/>
              <a:gd name="connsiteX1582" fmla="*/ 926147 w 4945206"/>
              <a:gd name="connsiteY1582" fmla="*/ 2170893 h 5102768"/>
              <a:gd name="connsiteX1583" fmla="*/ 931643 w 4945206"/>
              <a:gd name="connsiteY1583" fmla="*/ 2167359 h 5102768"/>
              <a:gd name="connsiteX1584" fmla="*/ 926148 w 4945206"/>
              <a:gd name="connsiteY1584" fmla="*/ 2162927 h 5102768"/>
              <a:gd name="connsiteX1585" fmla="*/ 720703 w 4945206"/>
              <a:gd name="connsiteY1585" fmla="*/ 2155912 h 5102768"/>
              <a:gd name="connsiteX1586" fmla="*/ 720486 w 4945206"/>
              <a:gd name="connsiteY1586" fmla="*/ 2168316 h 5102768"/>
              <a:gd name="connsiteX1587" fmla="*/ 722190 w 4945206"/>
              <a:gd name="connsiteY1587" fmla="*/ 2169452 h 5102768"/>
              <a:gd name="connsiteX1588" fmla="*/ 720027 w 4945206"/>
              <a:gd name="connsiteY1588" fmla="*/ 2169257 h 5102768"/>
              <a:gd name="connsiteX1589" fmla="*/ 713403 w 4945206"/>
              <a:gd name="connsiteY1589" fmla="*/ 2166828 h 5102768"/>
              <a:gd name="connsiteX1590" fmla="*/ 715300 w 4945206"/>
              <a:gd name="connsiteY1590" fmla="*/ 2159966 h 5102768"/>
              <a:gd name="connsiteX1591" fmla="*/ 720703 w 4945206"/>
              <a:gd name="connsiteY1591" fmla="*/ 2155912 h 5102768"/>
              <a:gd name="connsiteX1592" fmla="*/ 731966 w 4945206"/>
              <a:gd name="connsiteY1592" fmla="*/ 2144727 h 5102768"/>
              <a:gd name="connsiteX1593" fmla="*/ 731996 w 4945206"/>
              <a:gd name="connsiteY1593" fmla="*/ 2152737 h 5102768"/>
              <a:gd name="connsiteX1594" fmla="*/ 725081 w 4945206"/>
              <a:gd name="connsiteY1594" fmla="*/ 2151186 h 5102768"/>
              <a:gd name="connsiteX1595" fmla="*/ 723556 w 4945206"/>
              <a:gd name="connsiteY1595" fmla="*/ 2148093 h 5102768"/>
              <a:gd name="connsiteX1596" fmla="*/ 731966 w 4945206"/>
              <a:gd name="connsiteY1596" fmla="*/ 2144727 h 5102768"/>
              <a:gd name="connsiteX1597" fmla="*/ 553660 w 4945206"/>
              <a:gd name="connsiteY1597" fmla="*/ 2130544 h 5102768"/>
              <a:gd name="connsiteX1598" fmla="*/ 551847 w 4945206"/>
              <a:gd name="connsiteY1598" fmla="*/ 2168020 h 5102768"/>
              <a:gd name="connsiteX1599" fmla="*/ 543818 w 4945206"/>
              <a:gd name="connsiteY1599" fmla="*/ 2180021 h 5102768"/>
              <a:gd name="connsiteX1600" fmla="*/ 530647 w 4945206"/>
              <a:gd name="connsiteY1600" fmla="*/ 2187905 h 5102768"/>
              <a:gd name="connsiteX1601" fmla="*/ 526640 w 4945206"/>
              <a:gd name="connsiteY1601" fmla="*/ 2185205 h 5102768"/>
              <a:gd name="connsiteX1602" fmla="*/ 529541 w 4945206"/>
              <a:gd name="connsiteY1602" fmla="*/ 2184969 h 5102768"/>
              <a:gd name="connsiteX1603" fmla="*/ 553660 w 4945206"/>
              <a:gd name="connsiteY1603" fmla="*/ 2130544 h 5102768"/>
              <a:gd name="connsiteX1604" fmla="*/ 1183238 w 4945206"/>
              <a:gd name="connsiteY1604" fmla="*/ 2124819 h 5102768"/>
              <a:gd name="connsiteX1605" fmla="*/ 1181104 w 4945206"/>
              <a:gd name="connsiteY1605" fmla="*/ 2147481 h 5102768"/>
              <a:gd name="connsiteX1606" fmla="*/ 1181311 w 4945206"/>
              <a:gd name="connsiteY1606" fmla="*/ 2147385 h 5102768"/>
              <a:gd name="connsiteX1607" fmla="*/ 1186680 w 4945206"/>
              <a:gd name="connsiteY1607" fmla="*/ 2144005 h 5102768"/>
              <a:gd name="connsiteX1608" fmla="*/ 1144636 w 4945206"/>
              <a:gd name="connsiteY1608" fmla="*/ 2116850 h 5102768"/>
              <a:gd name="connsiteX1609" fmla="*/ 1144009 w 4945206"/>
              <a:gd name="connsiteY1609" fmla="*/ 2117001 h 5102768"/>
              <a:gd name="connsiteX1610" fmla="*/ 1144556 w 4945206"/>
              <a:gd name="connsiteY1610" fmla="*/ 2117470 h 5102768"/>
              <a:gd name="connsiteX1611" fmla="*/ 754949 w 4945206"/>
              <a:gd name="connsiteY1611" fmla="*/ 2115991 h 5102768"/>
              <a:gd name="connsiteX1612" fmla="*/ 754057 w 4945206"/>
              <a:gd name="connsiteY1612" fmla="*/ 2119715 h 5102768"/>
              <a:gd name="connsiteX1613" fmla="*/ 743060 w 4945206"/>
              <a:gd name="connsiteY1613" fmla="*/ 2131164 h 5102768"/>
              <a:gd name="connsiteX1614" fmla="*/ 745116 w 4945206"/>
              <a:gd name="connsiteY1614" fmla="*/ 2119689 h 5102768"/>
              <a:gd name="connsiteX1615" fmla="*/ 754949 w 4945206"/>
              <a:gd name="connsiteY1615" fmla="*/ 2115991 h 5102768"/>
              <a:gd name="connsiteX1616" fmla="*/ 531165 w 4945206"/>
              <a:gd name="connsiteY1616" fmla="*/ 2104275 h 5102768"/>
              <a:gd name="connsiteX1617" fmla="*/ 540750 w 4945206"/>
              <a:gd name="connsiteY1617" fmla="*/ 2134568 h 5102768"/>
              <a:gd name="connsiteX1618" fmla="*/ 534740 w 4945206"/>
              <a:gd name="connsiteY1618" fmla="*/ 2144136 h 5102768"/>
              <a:gd name="connsiteX1619" fmla="*/ 531508 w 4945206"/>
              <a:gd name="connsiteY1619" fmla="*/ 2135380 h 5102768"/>
              <a:gd name="connsiteX1620" fmla="*/ 517331 w 4945206"/>
              <a:gd name="connsiteY1620" fmla="*/ 2148680 h 5102768"/>
              <a:gd name="connsiteX1621" fmla="*/ 522401 w 4945206"/>
              <a:gd name="connsiteY1621" fmla="*/ 2175352 h 5102768"/>
              <a:gd name="connsiteX1622" fmla="*/ 512187 w 4945206"/>
              <a:gd name="connsiteY1622" fmla="*/ 2169219 h 5102768"/>
              <a:gd name="connsiteX1623" fmla="*/ 514132 w 4945206"/>
              <a:gd name="connsiteY1623" fmla="*/ 2183109 h 5102768"/>
              <a:gd name="connsiteX1624" fmla="*/ 504994 w 4945206"/>
              <a:gd name="connsiteY1624" fmla="*/ 2179894 h 5102768"/>
              <a:gd name="connsiteX1625" fmla="*/ 514999 w 4945206"/>
              <a:gd name="connsiteY1625" fmla="*/ 2194080 h 5102768"/>
              <a:gd name="connsiteX1626" fmla="*/ 497800 w 4945206"/>
              <a:gd name="connsiteY1626" fmla="*/ 2190570 h 5102768"/>
              <a:gd name="connsiteX1627" fmla="*/ 489949 w 4945206"/>
              <a:gd name="connsiteY1627" fmla="*/ 2182220 h 5102768"/>
              <a:gd name="connsiteX1628" fmla="*/ 531165 w 4945206"/>
              <a:gd name="connsiteY1628" fmla="*/ 2104275 h 5102768"/>
              <a:gd name="connsiteX1629" fmla="*/ 1114601 w 4945206"/>
              <a:gd name="connsiteY1629" fmla="*/ 2093245 h 5102768"/>
              <a:gd name="connsiteX1630" fmla="*/ 1114589 w 4945206"/>
              <a:gd name="connsiteY1630" fmla="*/ 2094123 h 5102768"/>
              <a:gd name="connsiteX1631" fmla="*/ 1115936 w 4945206"/>
              <a:gd name="connsiteY1631" fmla="*/ 2097252 h 5102768"/>
              <a:gd name="connsiteX1632" fmla="*/ 1115791 w 4945206"/>
              <a:gd name="connsiteY1632" fmla="*/ 2095879 h 5102768"/>
              <a:gd name="connsiteX1633" fmla="*/ 1189046 w 4945206"/>
              <a:gd name="connsiteY1633" fmla="*/ 2088619 h 5102768"/>
              <a:gd name="connsiteX1634" fmla="*/ 1188933 w 4945206"/>
              <a:gd name="connsiteY1634" fmla="*/ 2088835 h 5102768"/>
              <a:gd name="connsiteX1635" fmla="*/ 1180649 w 4945206"/>
              <a:gd name="connsiteY1635" fmla="*/ 2111746 h 5102768"/>
              <a:gd name="connsiteX1636" fmla="*/ 1182955 w 4945206"/>
              <a:gd name="connsiteY1636" fmla="*/ 2112581 h 5102768"/>
              <a:gd name="connsiteX1637" fmla="*/ 1189139 w 4945206"/>
              <a:gd name="connsiteY1637" fmla="*/ 2107197 h 5102768"/>
              <a:gd name="connsiteX1638" fmla="*/ 1191803 w 4945206"/>
              <a:gd name="connsiteY1638" fmla="*/ 2100938 h 5102768"/>
              <a:gd name="connsiteX1639" fmla="*/ 542352 w 4945206"/>
              <a:gd name="connsiteY1639" fmla="*/ 2080866 h 5102768"/>
              <a:gd name="connsiteX1640" fmla="*/ 547507 w 4945206"/>
              <a:gd name="connsiteY1640" fmla="*/ 2094777 h 5102768"/>
              <a:gd name="connsiteX1641" fmla="*/ 533872 w 4945206"/>
              <a:gd name="connsiteY1641" fmla="*/ 2096712 h 5102768"/>
              <a:gd name="connsiteX1642" fmla="*/ 542352 w 4945206"/>
              <a:gd name="connsiteY1642" fmla="*/ 2080866 h 5102768"/>
              <a:gd name="connsiteX1643" fmla="*/ 1194340 w 4945206"/>
              <a:gd name="connsiteY1643" fmla="*/ 2078748 h 5102768"/>
              <a:gd name="connsiteX1644" fmla="*/ 1193139 w 4945206"/>
              <a:gd name="connsiteY1644" fmla="*/ 2091761 h 5102768"/>
              <a:gd name="connsiteX1645" fmla="*/ 1197616 w 4945206"/>
              <a:gd name="connsiteY1645" fmla="*/ 2099449 h 5102768"/>
              <a:gd name="connsiteX1646" fmla="*/ 1197267 w 4945206"/>
              <a:gd name="connsiteY1646" fmla="*/ 2128115 h 5102768"/>
              <a:gd name="connsiteX1647" fmla="*/ 1197476 w 4945206"/>
              <a:gd name="connsiteY1647" fmla="*/ 2128038 h 5102768"/>
              <a:gd name="connsiteX1648" fmla="*/ 1200141 w 4945206"/>
              <a:gd name="connsiteY1648" fmla="*/ 2122250 h 5102768"/>
              <a:gd name="connsiteX1649" fmla="*/ 1206380 w 4945206"/>
              <a:gd name="connsiteY1649" fmla="*/ 2109414 h 5102768"/>
              <a:gd name="connsiteX1650" fmla="*/ 1196166 w 4945206"/>
              <a:gd name="connsiteY1650" fmla="*/ 2083986 h 5102768"/>
              <a:gd name="connsiteX1651" fmla="*/ 1142275 w 4945206"/>
              <a:gd name="connsiteY1651" fmla="*/ 2062042 h 5102768"/>
              <a:gd name="connsiteX1652" fmla="*/ 1141662 w 4945206"/>
              <a:gd name="connsiteY1652" fmla="*/ 2065897 h 5102768"/>
              <a:gd name="connsiteX1653" fmla="*/ 1139947 w 4945206"/>
              <a:gd name="connsiteY1653" fmla="*/ 2064183 h 5102768"/>
              <a:gd name="connsiteX1654" fmla="*/ 1139967 w 4945206"/>
              <a:gd name="connsiteY1654" fmla="*/ 2064783 h 5102768"/>
              <a:gd name="connsiteX1655" fmla="*/ 1140148 w 4945206"/>
              <a:gd name="connsiteY1655" fmla="*/ 2111776 h 5102768"/>
              <a:gd name="connsiteX1656" fmla="*/ 1141931 w 4945206"/>
              <a:gd name="connsiteY1656" fmla="*/ 2112725 h 5102768"/>
              <a:gd name="connsiteX1657" fmla="*/ 1145168 w 4945206"/>
              <a:gd name="connsiteY1657" fmla="*/ 2107334 h 5102768"/>
              <a:gd name="connsiteX1658" fmla="*/ 1145910 w 4945206"/>
              <a:gd name="connsiteY1658" fmla="*/ 2106938 h 5102768"/>
              <a:gd name="connsiteX1659" fmla="*/ 1146357 w 4945206"/>
              <a:gd name="connsiteY1659" fmla="*/ 2103450 h 5102768"/>
              <a:gd name="connsiteX1660" fmla="*/ 1143502 w 4945206"/>
              <a:gd name="connsiteY1660" fmla="*/ 2086813 h 5102768"/>
              <a:gd name="connsiteX1661" fmla="*/ 1149876 w 4945206"/>
              <a:gd name="connsiteY1661" fmla="*/ 2078854 h 5102768"/>
              <a:gd name="connsiteX1662" fmla="*/ 907588 w 4945206"/>
              <a:gd name="connsiteY1662" fmla="*/ 2047474 h 5102768"/>
              <a:gd name="connsiteX1663" fmla="*/ 906254 w 4945206"/>
              <a:gd name="connsiteY1663" fmla="*/ 2049124 h 5102768"/>
              <a:gd name="connsiteX1664" fmla="*/ 904141 w 4945206"/>
              <a:gd name="connsiteY1664" fmla="*/ 2050565 h 5102768"/>
              <a:gd name="connsiteX1665" fmla="*/ 902748 w 4945206"/>
              <a:gd name="connsiteY1665" fmla="*/ 2049853 h 5102768"/>
              <a:gd name="connsiteX1666" fmla="*/ 900971 w 4945206"/>
              <a:gd name="connsiteY1666" fmla="*/ 2068656 h 5102768"/>
              <a:gd name="connsiteX1667" fmla="*/ 895425 w 4945206"/>
              <a:gd name="connsiteY1667" fmla="*/ 2063952 h 5102768"/>
              <a:gd name="connsiteX1668" fmla="*/ 894611 w 4945206"/>
              <a:gd name="connsiteY1668" fmla="*/ 2062986 h 5102768"/>
              <a:gd name="connsiteX1669" fmla="*/ 894982 w 4945206"/>
              <a:gd name="connsiteY1669" fmla="*/ 2069655 h 5102768"/>
              <a:gd name="connsiteX1670" fmla="*/ 894205 w 4945206"/>
              <a:gd name="connsiteY1670" fmla="*/ 2078666 h 5102768"/>
              <a:gd name="connsiteX1671" fmla="*/ 891297 w 4945206"/>
              <a:gd name="connsiteY1671" fmla="*/ 2078857 h 5102768"/>
              <a:gd name="connsiteX1672" fmla="*/ 903953 w 4945206"/>
              <a:gd name="connsiteY1672" fmla="*/ 2093592 h 5102768"/>
              <a:gd name="connsiteX1673" fmla="*/ 903479 w 4945206"/>
              <a:gd name="connsiteY1673" fmla="*/ 2117810 h 5102768"/>
              <a:gd name="connsiteX1674" fmla="*/ 895548 w 4945206"/>
              <a:gd name="connsiteY1674" fmla="*/ 2109401 h 5102768"/>
              <a:gd name="connsiteX1675" fmla="*/ 895154 w 4945206"/>
              <a:gd name="connsiteY1675" fmla="*/ 2129584 h 5102768"/>
              <a:gd name="connsiteX1676" fmla="*/ 905599 w 4945206"/>
              <a:gd name="connsiteY1676" fmla="*/ 2127709 h 5102768"/>
              <a:gd name="connsiteX1677" fmla="*/ 907403 w 4945206"/>
              <a:gd name="connsiteY1677" fmla="*/ 2153752 h 5102768"/>
              <a:gd name="connsiteX1678" fmla="*/ 905362 w 4945206"/>
              <a:gd name="connsiteY1678" fmla="*/ 2139819 h 5102768"/>
              <a:gd name="connsiteX1679" fmla="*/ 894994 w 4945206"/>
              <a:gd name="connsiteY1679" fmla="*/ 2137655 h 5102768"/>
              <a:gd name="connsiteX1680" fmla="*/ 898333 w 4945206"/>
              <a:gd name="connsiteY1680" fmla="*/ 2151860 h 5102768"/>
              <a:gd name="connsiteX1681" fmla="*/ 911617 w 4945206"/>
              <a:gd name="connsiteY1681" fmla="*/ 2163208 h 5102768"/>
              <a:gd name="connsiteX1682" fmla="*/ 912616 w 4945206"/>
              <a:gd name="connsiteY1682" fmla="*/ 2161492 h 5102768"/>
              <a:gd name="connsiteX1683" fmla="*/ 919548 w 4945206"/>
              <a:gd name="connsiteY1683" fmla="*/ 2147079 h 5102768"/>
              <a:gd name="connsiteX1684" fmla="*/ 916597 w 4945206"/>
              <a:gd name="connsiteY1684" fmla="*/ 2146029 h 5102768"/>
              <a:gd name="connsiteX1685" fmla="*/ 911101 w 4945206"/>
              <a:gd name="connsiteY1685" fmla="*/ 2131374 h 5102768"/>
              <a:gd name="connsiteX1686" fmla="*/ 910398 w 4945206"/>
              <a:gd name="connsiteY1686" fmla="*/ 2108263 h 5102768"/>
              <a:gd name="connsiteX1687" fmla="*/ 916170 w 4945206"/>
              <a:gd name="connsiteY1687" fmla="*/ 2108791 h 5102768"/>
              <a:gd name="connsiteX1688" fmla="*/ 917871 w 4945206"/>
              <a:gd name="connsiteY1688" fmla="*/ 2108946 h 5102768"/>
              <a:gd name="connsiteX1689" fmla="*/ 914165 w 4945206"/>
              <a:gd name="connsiteY1689" fmla="*/ 2095544 h 5102768"/>
              <a:gd name="connsiteX1690" fmla="*/ 907335 w 4945206"/>
              <a:gd name="connsiteY1690" fmla="*/ 2087361 h 5102768"/>
              <a:gd name="connsiteX1691" fmla="*/ 910831 w 4945206"/>
              <a:gd name="connsiteY1691" fmla="*/ 2083484 h 5102768"/>
              <a:gd name="connsiteX1692" fmla="*/ 908379 w 4945206"/>
              <a:gd name="connsiteY1692" fmla="*/ 2074618 h 5102768"/>
              <a:gd name="connsiteX1693" fmla="*/ 910955 w 4945206"/>
              <a:gd name="connsiteY1693" fmla="*/ 2075360 h 5102768"/>
              <a:gd name="connsiteX1694" fmla="*/ 608004 w 4945206"/>
              <a:gd name="connsiteY1694" fmla="*/ 2031123 h 5102768"/>
              <a:gd name="connsiteX1695" fmla="*/ 600884 w 4945206"/>
              <a:gd name="connsiteY1695" fmla="*/ 2041750 h 5102768"/>
              <a:gd name="connsiteX1696" fmla="*/ 592825 w 4945206"/>
              <a:gd name="connsiteY1696" fmla="*/ 2041413 h 5102768"/>
              <a:gd name="connsiteX1697" fmla="*/ 597041 w 4945206"/>
              <a:gd name="connsiteY1697" fmla="*/ 2032031 h 5102768"/>
              <a:gd name="connsiteX1698" fmla="*/ 608004 w 4945206"/>
              <a:gd name="connsiteY1698" fmla="*/ 2031123 h 5102768"/>
              <a:gd name="connsiteX1699" fmla="*/ 904860 w 4945206"/>
              <a:gd name="connsiteY1699" fmla="*/ 2030743 h 5102768"/>
              <a:gd name="connsiteX1700" fmla="*/ 905036 w 4945206"/>
              <a:gd name="connsiteY1700" fmla="*/ 2033811 h 5102768"/>
              <a:gd name="connsiteX1701" fmla="*/ 906203 w 4945206"/>
              <a:gd name="connsiteY1701" fmla="*/ 2034886 h 5102768"/>
              <a:gd name="connsiteX1702" fmla="*/ 906027 w 4945206"/>
              <a:gd name="connsiteY1702" fmla="*/ 2031397 h 5102768"/>
              <a:gd name="connsiteX1703" fmla="*/ 1098257 w 4945206"/>
              <a:gd name="connsiteY1703" fmla="*/ 2026968 h 5102768"/>
              <a:gd name="connsiteX1704" fmla="*/ 1103423 w 4945206"/>
              <a:gd name="connsiteY1704" fmla="*/ 2044175 h 5102768"/>
              <a:gd name="connsiteX1705" fmla="*/ 1104549 w 4945206"/>
              <a:gd name="connsiteY1705" fmla="*/ 2067882 h 5102768"/>
              <a:gd name="connsiteX1706" fmla="*/ 1109119 w 4945206"/>
              <a:gd name="connsiteY1706" fmla="*/ 2069763 h 5102768"/>
              <a:gd name="connsiteX1707" fmla="*/ 1111329 w 4945206"/>
              <a:gd name="connsiteY1707" fmla="*/ 2057969 h 5102768"/>
              <a:gd name="connsiteX1708" fmla="*/ 1111346 w 4945206"/>
              <a:gd name="connsiteY1708" fmla="*/ 2057832 h 5102768"/>
              <a:gd name="connsiteX1709" fmla="*/ 1106268 w 4945206"/>
              <a:gd name="connsiteY1709" fmla="*/ 2057047 h 5102768"/>
              <a:gd name="connsiteX1710" fmla="*/ 1111537 w 4945206"/>
              <a:gd name="connsiteY1710" fmla="*/ 2053367 h 5102768"/>
              <a:gd name="connsiteX1711" fmla="*/ 1111936 w 4945206"/>
              <a:gd name="connsiteY1711" fmla="*/ 2053341 h 5102768"/>
              <a:gd name="connsiteX1712" fmla="*/ 1113171 w 4945206"/>
              <a:gd name="connsiteY1712" fmla="*/ 2043927 h 5102768"/>
              <a:gd name="connsiteX1713" fmla="*/ 1108276 w 4945206"/>
              <a:gd name="connsiteY1713" fmla="*/ 2043933 h 5102768"/>
              <a:gd name="connsiteX1714" fmla="*/ 1101862 w 4945206"/>
              <a:gd name="connsiteY1714" fmla="*/ 2030832 h 5102768"/>
              <a:gd name="connsiteX1715" fmla="*/ 1173126 w 4945206"/>
              <a:gd name="connsiteY1715" fmla="*/ 2017880 h 5102768"/>
              <a:gd name="connsiteX1716" fmla="*/ 1174048 w 4945206"/>
              <a:gd name="connsiteY1716" fmla="*/ 2047759 h 5102768"/>
              <a:gd name="connsiteX1717" fmla="*/ 1174207 w 4945206"/>
              <a:gd name="connsiteY1717" fmla="*/ 2088469 h 5102768"/>
              <a:gd name="connsiteX1718" fmla="*/ 1177271 w 4945206"/>
              <a:gd name="connsiteY1718" fmla="*/ 2086748 h 5102768"/>
              <a:gd name="connsiteX1719" fmla="*/ 1183245 w 4945206"/>
              <a:gd name="connsiteY1719" fmla="*/ 2068967 h 5102768"/>
              <a:gd name="connsiteX1720" fmla="*/ 1185331 w 4945206"/>
              <a:gd name="connsiteY1720" fmla="*/ 2066035 h 5102768"/>
              <a:gd name="connsiteX1721" fmla="*/ 1184503 w 4945206"/>
              <a:gd name="connsiteY1721" fmla="*/ 2060240 h 5102768"/>
              <a:gd name="connsiteX1722" fmla="*/ 1184891 w 4945206"/>
              <a:gd name="connsiteY1722" fmla="*/ 2051635 h 5102768"/>
              <a:gd name="connsiteX1723" fmla="*/ 598549 w 4945206"/>
              <a:gd name="connsiteY1723" fmla="*/ 2004826 h 5102768"/>
              <a:gd name="connsiteX1724" fmla="*/ 576561 w 4945206"/>
              <a:gd name="connsiteY1724" fmla="*/ 2053080 h 5102768"/>
              <a:gd name="connsiteX1725" fmla="*/ 584653 w 4945206"/>
              <a:gd name="connsiteY1725" fmla="*/ 2068250 h 5102768"/>
              <a:gd name="connsiteX1726" fmla="*/ 579623 w 4945206"/>
              <a:gd name="connsiteY1726" fmla="*/ 2069945 h 5102768"/>
              <a:gd name="connsiteX1727" fmla="*/ 578538 w 4945206"/>
              <a:gd name="connsiteY1727" fmla="*/ 2067017 h 5102768"/>
              <a:gd name="connsiteX1728" fmla="*/ 560288 w 4945206"/>
              <a:gd name="connsiteY1728" fmla="*/ 2056504 h 5102768"/>
              <a:gd name="connsiteX1729" fmla="*/ 598549 w 4945206"/>
              <a:gd name="connsiteY1729" fmla="*/ 2004826 h 5102768"/>
              <a:gd name="connsiteX1730" fmla="*/ 618382 w 4945206"/>
              <a:gd name="connsiteY1730" fmla="*/ 2002012 h 5102768"/>
              <a:gd name="connsiteX1731" fmla="*/ 620370 w 4945206"/>
              <a:gd name="connsiteY1731" fmla="*/ 2011989 h 5102768"/>
              <a:gd name="connsiteX1732" fmla="*/ 615068 w 4945206"/>
              <a:gd name="connsiteY1732" fmla="*/ 2005120 h 5102768"/>
              <a:gd name="connsiteX1733" fmla="*/ 618382 w 4945206"/>
              <a:gd name="connsiteY1733" fmla="*/ 2002012 h 5102768"/>
              <a:gd name="connsiteX1734" fmla="*/ 1256336 w 4945206"/>
              <a:gd name="connsiteY1734" fmla="*/ 1995288 h 5102768"/>
              <a:gd name="connsiteX1735" fmla="*/ 1255408 w 4945206"/>
              <a:gd name="connsiteY1735" fmla="*/ 1996171 h 5102768"/>
              <a:gd name="connsiteX1736" fmla="*/ 1256344 w 4945206"/>
              <a:gd name="connsiteY1736" fmla="*/ 2000746 h 5102768"/>
              <a:gd name="connsiteX1737" fmla="*/ 1256397 w 4945206"/>
              <a:gd name="connsiteY1737" fmla="*/ 2000517 h 5102768"/>
              <a:gd name="connsiteX1738" fmla="*/ 1261914 w 4945206"/>
              <a:gd name="connsiteY1738" fmla="*/ 1999597 h 5102768"/>
              <a:gd name="connsiteX1739" fmla="*/ 1260902 w 4945206"/>
              <a:gd name="connsiteY1739" fmla="*/ 1997013 h 5102768"/>
              <a:gd name="connsiteX1740" fmla="*/ 1260799 w 4945206"/>
              <a:gd name="connsiteY1740" fmla="*/ 1996630 h 5102768"/>
              <a:gd name="connsiteX1741" fmla="*/ 1260299 w 4945206"/>
              <a:gd name="connsiteY1741" fmla="*/ 1995991 h 5102768"/>
              <a:gd name="connsiteX1742" fmla="*/ 1091627 w 4945206"/>
              <a:gd name="connsiteY1742" fmla="*/ 1968189 h 5102768"/>
              <a:gd name="connsiteX1743" fmla="*/ 1099706 w 4945206"/>
              <a:gd name="connsiteY1743" fmla="*/ 1969409 h 5102768"/>
              <a:gd name="connsiteX1744" fmla="*/ 1105065 w 4945206"/>
              <a:gd name="connsiteY1744" fmla="*/ 1973469 h 5102768"/>
              <a:gd name="connsiteX1745" fmla="*/ 1113822 w 4945206"/>
              <a:gd name="connsiteY1745" fmla="*/ 2002979 h 5102768"/>
              <a:gd name="connsiteX1746" fmla="*/ 1101823 w 4945206"/>
              <a:gd name="connsiteY1746" fmla="*/ 2005216 h 5102768"/>
              <a:gd name="connsiteX1747" fmla="*/ 1099605 w 4945206"/>
              <a:gd name="connsiteY1747" fmla="*/ 2005241 h 5102768"/>
              <a:gd name="connsiteX1748" fmla="*/ 1092009 w 4945206"/>
              <a:gd name="connsiteY1748" fmla="*/ 1996146 h 5102768"/>
              <a:gd name="connsiteX1749" fmla="*/ 1091627 w 4945206"/>
              <a:gd name="connsiteY1749" fmla="*/ 1968189 h 5102768"/>
              <a:gd name="connsiteX1750" fmla="*/ 906667 w 4945206"/>
              <a:gd name="connsiteY1750" fmla="*/ 1962950 h 5102768"/>
              <a:gd name="connsiteX1751" fmla="*/ 903318 w 4945206"/>
              <a:gd name="connsiteY1751" fmla="*/ 1965620 h 5102768"/>
              <a:gd name="connsiteX1752" fmla="*/ 902929 w 4945206"/>
              <a:gd name="connsiteY1752" fmla="*/ 1982302 h 5102768"/>
              <a:gd name="connsiteX1753" fmla="*/ 905732 w 4945206"/>
              <a:gd name="connsiteY1753" fmla="*/ 1983109 h 5102768"/>
              <a:gd name="connsiteX1754" fmla="*/ 910160 w 4945206"/>
              <a:gd name="connsiteY1754" fmla="*/ 1973524 h 5102768"/>
              <a:gd name="connsiteX1755" fmla="*/ 909957 w 4945206"/>
              <a:gd name="connsiteY1755" fmla="*/ 1968943 h 5102768"/>
              <a:gd name="connsiteX1756" fmla="*/ 908859 w 4945206"/>
              <a:gd name="connsiteY1756" fmla="*/ 1968366 h 5102768"/>
              <a:gd name="connsiteX1757" fmla="*/ 906667 w 4945206"/>
              <a:gd name="connsiteY1757" fmla="*/ 1962950 h 5102768"/>
              <a:gd name="connsiteX1758" fmla="*/ 890942 w 4945206"/>
              <a:gd name="connsiteY1758" fmla="*/ 1960686 h 5102768"/>
              <a:gd name="connsiteX1759" fmla="*/ 887944 w 4945206"/>
              <a:gd name="connsiteY1759" fmla="*/ 1965971 h 5102768"/>
              <a:gd name="connsiteX1760" fmla="*/ 892893 w 4945206"/>
              <a:gd name="connsiteY1760" fmla="*/ 1964302 h 5102768"/>
              <a:gd name="connsiteX1761" fmla="*/ 893379 w 4945206"/>
              <a:gd name="connsiteY1761" fmla="*/ 1964166 h 5102768"/>
              <a:gd name="connsiteX1762" fmla="*/ 893041 w 4945206"/>
              <a:gd name="connsiteY1762" fmla="*/ 1960844 h 5102768"/>
              <a:gd name="connsiteX1763" fmla="*/ 908402 w 4945206"/>
              <a:gd name="connsiteY1763" fmla="*/ 1954002 h 5102768"/>
              <a:gd name="connsiteX1764" fmla="*/ 909336 w 4945206"/>
              <a:gd name="connsiteY1764" fmla="*/ 1954887 h 5102768"/>
              <a:gd name="connsiteX1765" fmla="*/ 909312 w 4945206"/>
              <a:gd name="connsiteY1765" fmla="*/ 1954328 h 5102768"/>
              <a:gd name="connsiteX1766" fmla="*/ 1093413 w 4945206"/>
              <a:gd name="connsiteY1766" fmla="*/ 1951461 h 5102768"/>
              <a:gd name="connsiteX1767" fmla="*/ 1100431 w 4945206"/>
              <a:gd name="connsiteY1767" fmla="*/ 1969281 h 5102768"/>
              <a:gd name="connsiteX1768" fmla="*/ 1093413 w 4945206"/>
              <a:gd name="connsiteY1768" fmla="*/ 1951461 h 5102768"/>
              <a:gd name="connsiteX1769" fmla="*/ 1234973 w 4945206"/>
              <a:gd name="connsiteY1769" fmla="*/ 1950737 h 5102768"/>
              <a:gd name="connsiteX1770" fmla="*/ 1240453 w 4945206"/>
              <a:gd name="connsiteY1770" fmla="*/ 1952772 h 5102768"/>
              <a:gd name="connsiteX1771" fmla="*/ 1241987 w 4945206"/>
              <a:gd name="connsiteY1771" fmla="*/ 1955640 h 5102768"/>
              <a:gd name="connsiteX1772" fmla="*/ 1239996 w 4945206"/>
              <a:gd name="connsiteY1772" fmla="*/ 1956072 h 5102768"/>
              <a:gd name="connsiteX1773" fmla="*/ 1234429 w 4945206"/>
              <a:gd name="connsiteY1773" fmla="*/ 1958423 h 5102768"/>
              <a:gd name="connsiteX1774" fmla="*/ 1230240 w 4945206"/>
              <a:gd name="connsiteY1774" fmla="*/ 1950871 h 5102768"/>
              <a:gd name="connsiteX1775" fmla="*/ 1234973 w 4945206"/>
              <a:gd name="connsiteY1775" fmla="*/ 1950737 h 5102768"/>
              <a:gd name="connsiteX1776" fmla="*/ 892089 w 4945206"/>
              <a:gd name="connsiteY1776" fmla="*/ 1933962 h 5102768"/>
              <a:gd name="connsiteX1777" fmla="*/ 896617 w 4945206"/>
              <a:gd name="connsiteY1777" fmla="*/ 1941575 h 5102768"/>
              <a:gd name="connsiteX1778" fmla="*/ 895816 w 4945206"/>
              <a:gd name="connsiteY1778" fmla="*/ 1934540 h 5102768"/>
              <a:gd name="connsiteX1779" fmla="*/ 1146181 w 4945206"/>
              <a:gd name="connsiteY1779" fmla="*/ 1931947 h 5102768"/>
              <a:gd name="connsiteX1780" fmla="*/ 1141918 w 4945206"/>
              <a:gd name="connsiteY1780" fmla="*/ 1937404 h 5102768"/>
              <a:gd name="connsiteX1781" fmla="*/ 1130405 w 4945206"/>
              <a:gd name="connsiteY1781" fmla="*/ 1977176 h 5102768"/>
              <a:gd name="connsiteX1782" fmla="*/ 1129929 w 4945206"/>
              <a:gd name="connsiteY1782" fmla="*/ 2001394 h 5102768"/>
              <a:gd name="connsiteX1783" fmla="*/ 1132610 w 4945206"/>
              <a:gd name="connsiteY1783" fmla="*/ 2002784 h 5102768"/>
              <a:gd name="connsiteX1784" fmla="*/ 1131755 w 4945206"/>
              <a:gd name="connsiteY1784" fmla="*/ 2001333 h 5102768"/>
              <a:gd name="connsiteX1785" fmla="*/ 1132792 w 4945206"/>
              <a:gd name="connsiteY1785" fmla="*/ 2002775 h 5102768"/>
              <a:gd name="connsiteX1786" fmla="*/ 1138019 w 4945206"/>
              <a:gd name="connsiteY1786" fmla="*/ 2001729 h 5102768"/>
              <a:gd name="connsiteX1787" fmla="*/ 1138288 w 4945206"/>
              <a:gd name="connsiteY1787" fmla="*/ 2010414 h 5102768"/>
              <a:gd name="connsiteX1788" fmla="*/ 1142532 w 4945206"/>
              <a:gd name="connsiteY1788" fmla="*/ 2016309 h 5102768"/>
              <a:gd name="connsiteX1789" fmla="*/ 1138313 w 4945206"/>
              <a:gd name="connsiteY1789" fmla="*/ 2011250 h 5102768"/>
              <a:gd name="connsiteX1790" fmla="*/ 1138877 w 4945206"/>
              <a:gd name="connsiteY1790" fmla="*/ 2029517 h 5102768"/>
              <a:gd name="connsiteX1791" fmla="*/ 1144752 w 4945206"/>
              <a:gd name="connsiteY1791" fmla="*/ 2044464 h 5102768"/>
              <a:gd name="connsiteX1792" fmla="*/ 1145412 w 4945206"/>
              <a:gd name="connsiteY1792" fmla="*/ 2040943 h 5102768"/>
              <a:gd name="connsiteX1793" fmla="*/ 1148301 w 4945206"/>
              <a:gd name="connsiteY1793" fmla="*/ 2018918 h 5102768"/>
              <a:gd name="connsiteX1794" fmla="*/ 1150473 w 4945206"/>
              <a:gd name="connsiteY1794" fmla="*/ 1996573 h 5102768"/>
              <a:gd name="connsiteX1795" fmla="*/ 1159431 w 4945206"/>
              <a:gd name="connsiteY1795" fmla="*/ 1976912 h 5102768"/>
              <a:gd name="connsiteX1796" fmla="*/ 1159443 w 4945206"/>
              <a:gd name="connsiteY1796" fmla="*/ 1976429 h 5102768"/>
              <a:gd name="connsiteX1797" fmla="*/ 1157753 w 4945206"/>
              <a:gd name="connsiteY1797" fmla="*/ 1971918 h 5102768"/>
              <a:gd name="connsiteX1798" fmla="*/ 1155141 w 4945206"/>
              <a:gd name="connsiteY1798" fmla="*/ 1964957 h 5102768"/>
              <a:gd name="connsiteX1799" fmla="*/ 1155670 w 4945206"/>
              <a:gd name="connsiteY1799" fmla="*/ 1964964 h 5102768"/>
              <a:gd name="connsiteX1800" fmla="*/ 1150795 w 4945206"/>
              <a:gd name="connsiteY1800" fmla="*/ 1949736 h 5102768"/>
              <a:gd name="connsiteX1801" fmla="*/ 1157353 w 4945206"/>
              <a:gd name="connsiteY1801" fmla="*/ 1947051 h 5102768"/>
              <a:gd name="connsiteX1802" fmla="*/ 1157622 w 4945206"/>
              <a:gd name="connsiteY1802" fmla="*/ 1946832 h 5102768"/>
              <a:gd name="connsiteX1803" fmla="*/ 1157892 w 4945206"/>
              <a:gd name="connsiteY1803" fmla="*/ 1942565 h 5102768"/>
              <a:gd name="connsiteX1804" fmla="*/ 1158008 w 4945206"/>
              <a:gd name="connsiteY1804" fmla="*/ 1940723 h 5102768"/>
              <a:gd name="connsiteX1805" fmla="*/ 1151807 w 4945206"/>
              <a:gd name="connsiteY1805" fmla="*/ 1934917 h 5102768"/>
              <a:gd name="connsiteX1806" fmla="*/ 682066 w 4945206"/>
              <a:gd name="connsiteY1806" fmla="*/ 1930290 h 5102768"/>
              <a:gd name="connsiteX1807" fmla="*/ 675869 w 4945206"/>
              <a:gd name="connsiteY1807" fmla="*/ 1939835 h 5102768"/>
              <a:gd name="connsiteX1808" fmla="*/ 664429 w 4945206"/>
              <a:gd name="connsiteY1808" fmla="*/ 1943102 h 5102768"/>
              <a:gd name="connsiteX1809" fmla="*/ 668420 w 4945206"/>
              <a:gd name="connsiteY1809" fmla="*/ 1932827 h 5102768"/>
              <a:gd name="connsiteX1810" fmla="*/ 682066 w 4945206"/>
              <a:gd name="connsiteY1810" fmla="*/ 1930290 h 5102768"/>
              <a:gd name="connsiteX1811" fmla="*/ 876802 w 4945206"/>
              <a:gd name="connsiteY1811" fmla="*/ 1896948 h 5102768"/>
              <a:gd name="connsiteX1812" fmla="*/ 876702 w 4945206"/>
              <a:gd name="connsiteY1812" fmla="*/ 1897769 h 5102768"/>
              <a:gd name="connsiteX1813" fmla="*/ 877259 w 4945206"/>
              <a:gd name="connsiteY1813" fmla="*/ 1901065 h 5102768"/>
              <a:gd name="connsiteX1814" fmla="*/ 879412 w 4945206"/>
              <a:gd name="connsiteY1814" fmla="*/ 1898250 h 5102768"/>
              <a:gd name="connsiteX1815" fmla="*/ 741537 w 4945206"/>
              <a:gd name="connsiteY1815" fmla="*/ 1885890 h 5102768"/>
              <a:gd name="connsiteX1816" fmla="*/ 743631 w 4945206"/>
              <a:gd name="connsiteY1816" fmla="*/ 1900658 h 5102768"/>
              <a:gd name="connsiteX1817" fmla="*/ 741537 w 4945206"/>
              <a:gd name="connsiteY1817" fmla="*/ 1885890 h 5102768"/>
              <a:gd name="connsiteX1818" fmla="*/ 742915 w 4945206"/>
              <a:gd name="connsiteY1818" fmla="*/ 1874845 h 5102768"/>
              <a:gd name="connsiteX1819" fmla="*/ 747530 w 4945206"/>
              <a:gd name="connsiteY1819" fmla="*/ 1876294 h 5102768"/>
              <a:gd name="connsiteX1820" fmla="*/ 745461 w 4945206"/>
              <a:gd name="connsiteY1820" fmla="*/ 1878236 h 5102768"/>
              <a:gd name="connsiteX1821" fmla="*/ 748539 w 4945206"/>
              <a:gd name="connsiteY1821" fmla="*/ 1878904 h 5102768"/>
              <a:gd name="connsiteX1822" fmla="*/ 750101 w 4945206"/>
              <a:gd name="connsiteY1822" fmla="*/ 1880495 h 5102768"/>
              <a:gd name="connsiteX1823" fmla="*/ 749551 w 4945206"/>
              <a:gd name="connsiteY1823" fmla="*/ 1881064 h 5102768"/>
              <a:gd name="connsiteX1824" fmla="*/ 747479 w 4945206"/>
              <a:gd name="connsiteY1824" fmla="*/ 1883453 h 5102768"/>
              <a:gd name="connsiteX1825" fmla="*/ 741346 w 4945206"/>
              <a:gd name="connsiteY1825" fmla="*/ 1878538 h 5102768"/>
              <a:gd name="connsiteX1826" fmla="*/ 742915 w 4945206"/>
              <a:gd name="connsiteY1826" fmla="*/ 1874845 h 5102768"/>
              <a:gd name="connsiteX1827" fmla="*/ 1216360 w 4945206"/>
              <a:gd name="connsiteY1827" fmla="*/ 1868000 h 5102768"/>
              <a:gd name="connsiteX1828" fmla="*/ 1212116 w 4945206"/>
              <a:gd name="connsiteY1828" fmla="*/ 1906126 h 5102768"/>
              <a:gd name="connsiteX1829" fmla="*/ 1205891 w 4945206"/>
              <a:gd name="connsiteY1829" fmla="*/ 1936097 h 5102768"/>
              <a:gd name="connsiteX1830" fmla="*/ 1208835 w 4945206"/>
              <a:gd name="connsiteY1830" fmla="*/ 1938875 h 5102768"/>
              <a:gd name="connsiteX1831" fmla="*/ 1216078 w 4945206"/>
              <a:gd name="connsiteY1831" fmla="*/ 1975170 h 5102768"/>
              <a:gd name="connsiteX1832" fmla="*/ 1229092 w 4945206"/>
              <a:gd name="connsiteY1832" fmla="*/ 2003283 h 5102768"/>
              <a:gd name="connsiteX1833" fmla="*/ 1230641 w 4945206"/>
              <a:gd name="connsiteY1833" fmla="*/ 2005149 h 5102768"/>
              <a:gd name="connsiteX1834" fmla="*/ 1230785 w 4945206"/>
              <a:gd name="connsiteY1834" fmla="*/ 2006938 h 5102768"/>
              <a:gd name="connsiteX1835" fmla="*/ 1232863 w 4945206"/>
              <a:gd name="connsiteY1835" fmla="*/ 2011430 h 5102768"/>
              <a:gd name="connsiteX1836" fmla="*/ 1233178 w 4945206"/>
              <a:gd name="connsiteY1836" fmla="*/ 2012928 h 5102768"/>
              <a:gd name="connsiteX1837" fmla="*/ 1234470 w 4945206"/>
              <a:gd name="connsiteY1837" fmla="*/ 2010664 h 5102768"/>
              <a:gd name="connsiteX1838" fmla="*/ 1234540 w 4945206"/>
              <a:gd name="connsiteY1838" fmla="*/ 2008783 h 5102768"/>
              <a:gd name="connsiteX1839" fmla="*/ 1235578 w 4945206"/>
              <a:gd name="connsiteY1839" fmla="*/ 2000880 h 5102768"/>
              <a:gd name="connsiteX1840" fmla="*/ 1243460 w 4945206"/>
              <a:gd name="connsiteY1840" fmla="*/ 1994888 h 5102768"/>
              <a:gd name="connsiteX1841" fmla="*/ 1244599 w 4945206"/>
              <a:gd name="connsiteY1841" fmla="*/ 1992886 h 5102768"/>
              <a:gd name="connsiteX1842" fmla="*/ 1244915 w 4945206"/>
              <a:gd name="connsiteY1842" fmla="*/ 1993781 h 5102768"/>
              <a:gd name="connsiteX1843" fmla="*/ 1248606 w 4945206"/>
              <a:gd name="connsiteY1843" fmla="*/ 1990974 h 5102768"/>
              <a:gd name="connsiteX1844" fmla="*/ 1244867 w 4945206"/>
              <a:gd name="connsiteY1844" fmla="*/ 1981922 h 5102768"/>
              <a:gd name="connsiteX1845" fmla="*/ 1251622 w 4945206"/>
              <a:gd name="connsiteY1845" fmla="*/ 1977639 h 5102768"/>
              <a:gd name="connsiteX1846" fmla="*/ 1253574 w 4945206"/>
              <a:gd name="connsiteY1846" fmla="*/ 1987198 h 5102768"/>
              <a:gd name="connsiteX1847" fmla="*/ 1255082 w 4945206"/>
              <a:gd name="connsiteY1847" fmla="*/ 1986050 h 5102768"/>
              <a:gd name="connsiteX1848" fmla="*/ 1256137 w 4945206"/>
              <a:gd name="connsiteY1848" fmla="*/ 1990256 h 5102768"/>
              <a:gd name="connsiteX1849" fmla="*/ 1256646 w 4945206"/>
              <a:gd name="connsiteY1849" fmla="*/ 1991227 h 5102768"/>
              <a:gd name="connsiteX1850" fmla="*/ 1258669 w 4945206"/>
              <a:gd name="connsiteY1850" fmla="*/ 1986624 h 5102768"/>
              <a:gd name="connsiteX1851" fmla="*/ 1254229 w 4945206"/>
              <a:gd name="connsiteY1851" fmla="*/ 1983464 h 5102768"/>
              <a:gd name="connsiteX1852" fmla="*/ 1247871 w 4945206"/>
              <a:gd name="connsiteY1852" fmla="*/ 1953770 h 5102768"/>
              <a:gd name="connsiteX1853" fmla="*/ 1246909 w 4945206"/>
              <a:gd name="connsiteY1853" fmla="*/ 1933620 h 5102768"/>
              <a:gd name="connsiteX1854" fmla="*/ 1244462 w 4945206"/>
              <a:gd name="connsiteY1854" fmla="*/ 1921018 h 5102768"/>
              <a:gd name="connsiteX1855" fmla="*/ 1239484 w 4945206"/>
              <a:gd name="connsiteY1855" fmla="*/ 1902270 h 5102768"/>
              <a:gd name="connsiteX1856" fmla="*/ 1231309 w 4945206"/>
              <a:gd name="connsiteY1856" fmla="*/ 1882618 h 5102768"/>
              <a:gd name="connsiteX1857" fmla="*/ 915025 w 4945206"/>
              <a:gd name="connsiteY1857" fmla="*/ 1847605 h 5102768"/>
              <a:gd name="connsiteX1858" fmla="*/ 914835 w 4945206"/>
              <a:gd name="connsiteY1858" fmla="*/ 1858449 h 5102768"/>
              <a:gd name="connsiteX1859" fmla="*/ 916324 w 4945206"/>
              <a:gd name="connsiteY1859" fmla="*/ 1859441 h 5102768"/>
              <a:gd name="connsiteX1860" fmla="*/ 914434 w 4945206"/>
              <a:gd name="connsiteY1860" fmla="*/ 1859271 h 5102768"/>
              <a:gd name="connsiteX1861" fmla="*/ 908641 w 4945206"/>
              <a:gd name="connsiteY1861" fmla="*/ 1857148 h 5102768"/>
              <a:gd name="connsiteX1862" fmla="*/ 910300 w 4945206"/>
              <a:gd name="connsiteY1862" fmla="*/ 1851146 h 5102768"/>
              <a:gd name="connsiteX1863" fmla="*/ 915025 w 4945206"/>
              <a:gd name="connsiteY1863" fmla="*/ 1847605 h 5102768"/>
              <a:gd name="connsiteX1864" fmla="*/ 1207360 w 4945206"/>
              <a:gd name="connsiteY1864" fmla="*/ 1825964 h 5102768"/>
              <a:gd name="connsiteX1865" fmla="*/ 1206087 w 4945206"/>
              <a:gd name="connsiteY1865" fmla="*/ 1836438 h 5102768"/>
              <a:gd name="connsiteX1866" fmla="*/ 1197484 w 4945206"/>
              <a:gd name="connsiteY1866" fmla="*/ 1869767 h 5102768"/>
              <a:gd name="connsiteX1867" fmla="*/ 1203296 w 4945206"/>
              <a:gd name="connsiteY1867" fmla="*/ 1868278 h 5102768"/>
              <a:gd name="connsiteX1868" fmla="*/ 1201436 w 4945206"/>
              <a:gd name="connsiteY1868" fmla="*/ 1882095 h 5102768"/>
              <a:gd name="connsiteX1869" fmla="*/ 1195098 w 4945206"/>
              <a:gd name="connsiteY1869" fmla="*/ 1888899 h 5102768"/>
              <a:gd name="connsiteX1870" fmla="*/ 1197925 w 4945206"/>
              <a:gd name="connsiteY1870" fmla="*/ 1905526 h 5102768"/>
              <a:gd name="connsiteX1871" fmla="*/ 1185121 w 4945206"/>
              <a:gd name="connsiteY1871" fmla="*/ 1909610 h 5102768"/>
              <a:gd name="connsiteX1872" fmla="*/ 1194358 w 4945206"/>
              <a:gd name="connsiteY1872" fmla="*/ 1925216 h 5102768"/>
              <a:gd name="connsiteX1873" fmla="*/ 1195022 w 4945206"/>
              <a:gd name="connsiteY1873" fmla="*/ 1925843 h 5102768"/>
              <a:gd name="connsiteX1874" fmla="*/ 1195360 w 4945206"/>
              <a:gd name="connsiteY1874" fmla="*/ 1919307 h 5102768"/>
              <a:gd name="connsiteX1875" fmla="*/ 1214687 w 4945206"/>
              <a:gd name="connsiteY1875" fmla="*/ 1866364 h 5102768"/>
              <a:gd name="connsiteX1876" fmla="*/ 1212083 w 4945206"/>
              <a:gd name="connsiteY1876" fmla="*/ 1863819 h 5102768"/>
              <a:gd name="connsiteX1877" fmla="*/ 1208285 w 4945206"/>
              <a:gd name="connsiteY1877" fmla="*/ 1829016 h 5102768"/>
              <a:gd name="connsiteX1878" fmla="*/ 768984 w 4945206"/>
              <a:gd name="connsiteY1878" fmla="*/ 1825425 h 5102768"/>
              <a:gd name="connsiteX1879" fmla="*/ 767398 w 4945206"/>
              <a:gd name="connsiteY1879" fmla="*/ 1858189 h 5102768"/>
              <a:gd name="connsiteX1880" fmla="*/ 760378 w 4945206"/>
              <a:gd name="connsiteY1880" fmla="*/ 1868683 h 5102768"/>
              <a:gd name="connsiteX1881" fmla="*/ 748863 w 4945206"/>
              <a:gd name="connsiteY1881" fmla="*/ 1875573 h 5102768"/>
              <a:gd name="connsiteX1882" fmla="*/ 745361 w 4945206"/>
              <a:gd name="connsiteY1882" fmla="*/ 1873212 h 5102768"/>
              <a:gd name="connsiteX1883" fmla="*/ 747897 w 4945206"/>
              <a:gd name="connsiteY1883" fmla="*/ 1873006 h 5102768"/>
              <a:gd name="connsiteX1884" fmla="*/ 768984 w 4945206"/>
              <a:gd name="connsiteY1884" fmla="*/ 1825425 h 5102768"/>
              <a:gd name="connsiteX1885" fmla="*/ 909638 w 4945206"/>
              <a:gd name="connsiteY1885" fmla="*/ 1824333 h 5102768"/>
              <a:gd name="connsiteX1886" fmla="*/ 909847 w 4945206"/>
              <a:gd name="connsiteY1886" fmla="*/ 1838205 h 5102768"/>
              <a:gd name="connsiteX1887" fmla="*/ 903545 w 4945206"/>
              <a:gd name="connsiteY1887" fmla="*/ 1840899 h 5102768"/>
              <a:gd name="connsiteX1888" fmla="*/ 904529 w 4945206"/>
              <a:gd name="connsiteY1888" fmla="*/ 1825287 h 5102768"/>
              <a:gd name="connsiteX1889" fmla="*/ 909638 w 4945206"/>
              <a:gd name="connsiteY1889" fmla="*/ 1824333 h 5102768"/>
              <a:gd name="connsiteX1890" fmla="*/ 888334 w 4945206"/>
              <a:gd name="connsiteY1890" fmla="*/ 1804647 h 5102768"/>
              <a:gd name="connsiteX1891" fmla="*/ 888052 w 4945206"/>
              <a:gd name="connsiteY1891" fmla="*/ 1805404 h 5102768"/>
              <a:gd name="connsiteX1892" fmla="*/ 888280 w 4945206"/>
              <a:gd name="connsiteY1892" fmla="*/ 1805863 h 5102768"/>
              <a:gd name="connsiteX1893" fmla="*/ 749317 w 4945206"/>
              <a:gd name="connsiteY1893" fmla="*/ 1802458 h 5102768"/>
              <a:gd name="connsiteX1894" fmla="*/ 757696 w 4945206"/>
              <a:gd name="connsiteY1894" fmla="*/ 1828944 h 5102768"/>
              <a:gd name="connsiteX1895" fmla="*/ 752442 w 4945206"/>
              <a:gd name="connsiteY1895" fmla="*/ 1837308 h 5102768"/>
              <a:gd name="connsiteX1896" fmla="*/ 749617 w 4945206"/>
              <a:gd name="connsiteY1896" fmla="*/ 1829655 h 5102768"/>
              <a:gd name="connsiteX1897" fmla="*/ 737223 w 4945206"/>
              <a:gd name="connsiteY1897" fmla="*/ 1841281 h 5102768"/>
              <a:gd name="connsiteX1898" fmla="*/ 741655 w 4945206"/>
              <a:gd name="connsiteY1898" fmla="*/ 1864601 h 5102768"/>
              <a:gd name="connsiteX1899" fmla="*/ 732725 w 4945206"/>
              <a:gd name="connsiteY1899" fmla="*/ 1859237 h 5102768"/>
              <a:gd name="connsiteX1900" fmla="*/ 734425 w 4945206"/>
              <a:gd name="connsiteY1900" fmla="*/ 1871381 h 5102768"/>
              <a:gd name="connsiteX1901" fmla="*/ 726436 w 4945206"/>
              <a:gd name="connsiteY1901" fmla="*/ 1868571 h 5102768"/>
              <a:gd name="connsiteX1902" fmla="*/ 735184 w 4945206"/>
              <a:gd name="connsiteY1902" fmla="*/ 1880975 h 5102768"/>
              <a:gd name="connsiteX1903" fmla="*/ 720148 w 4945206"/>
              <a:gd name="connsiteY1903" fmla="*/ 1877905 h 5102768"/>
              <a:gd name="connsiteX1904" fmla="*/ 713284 w 4945206"/>
              <a:gd name="connsiteY1904" fmla="*/ 1870604 h 5102768"/>
              <a:gd name="connsiteX1905" fmla="*/ 749317 w 4945206"/>
              <a:gd name="connsiteY1905" fmla="*/ 1802458 h 5102768"/>
              <a:gd name="connsiteX1906" fmla="*/ 1109920 w 4945206"/>
              <a:gd name="connsiteY1906" fmla="*/ 1793417 h 5102768"/>
              <a:gd name="connsiteX1907" fmla="*/ 1096486 w 4945206"/>
              <a:gd name="connsiteY1907" fmla="*/ 1829791 h 5102768"/>
              <a:gd name="connsiteX1908" fmla="*/ 1101983 w 4945206"/>
              <a:gd name="connsiteY1908" fmla="*/ 1844447 h 5102768"/>
              <a:gd name="connsiteX1909" fmla="*/ 1095228 w 4945206"/>
              <a:gd name="connsiteY1909" fmla="*/ 1834932 h 5102768"/>
              <a:gd name="connsiteX1910" fmla="*/ 1086821 w 4945206"/>
              <a:gd name="connsiteY1910" fmla="*/ 1850741 h 5102768"/>
              <a:gd name="connsiteX1911" fmla="*/ 1105122 w 4945206"/>
              <a:gd name="connsiteY1911" fmla="*/ 1861312 h 5102768"/>
              <a:gd name="connsiteX1912" fmla="*/ 1102685 w 4945206"/>
              <a:gd name="connsiteY1912" fmla="*/ 1867559 h 5102768"/>
              <a:gd name="connsiteX1913" fmla="*/ 1092477 w 4945206"/>
              <a:gd name="connsiteY1913" fmla="*/ 1857325 h 5102768"/>
              <a:gd name="connsiteX1914" fmla="*/ 1091221 w 4945206"/>
              <a:gd name="connsiteY1914" fmla="*/ 1862465 h 5102768"/>
              <a:gd name="connsiteX1915" fmla="*/ 1099232 w 4945206"/>
              <a:gd name="connsiteY1915" fmla="*/ 1866839 h 5102768"/>
              <a:gd name="connsiteX1916" fmla="*/ 1092550 w 4945206"/>
              <a:gd name="connsiteY1916" fmla="*/ 1912727 h 5102768"/>
              <a:gd name="connsiteX1917" fmla="*/ 1089956 w 4945206"/>
              <a:gd name="connsiteY1917" fmla="*/ 1927046 h 5102768"/>
              <a:gd name="connsiteX1918" fmla="*/ 1097968 w 4945206"/>
              <a:gd name="connsiteY1918" fmla="*/ 1931420 h 5102768"/>
              <a:gd name="connsiteX1919" fmla="*/ 1092622 w 4945206"/>
              <a:gd name="connsiteY1919" fmla="*/ 1968131 h 5102768"/>
              <a:gd name="connsiteX1920" fmla="*/ 1082254 w 4945206"/>
              <a:gd name="connsiteY1920" fmla="*/ 1965967 h 5102768"/>
              <a:gd name="connsiteX1921" fmla="*/ 1081070 w 4945206"/>
              <a:gd name="connsiteY1921" fmla="*/ 2026512 h 5102768"/>
              <a:gd name="connsiteX1922" fmla="*/ 1087902 w 4945206"/>
              <a:gd name="connsiteY1922" fmla="*/ 2031988 h 5102768"/>
              <a:gd name="connsiteX1923" fmla="*/ 1093635 w 4945206"/>
              <a:gd name="connsiteY1923" fmla="*/ 2034535 h 5102768"/>
              <a:gd name="connsiteX1924" fmla="*/ 1093617 w 4945206"/>
              <a:gd name="connsiteY1924" fmla="*/ 2028114 h 5102768"/>
              <a:gd name="connsiteX1925" fmla="*/ 1092775 w 4945206"/>
              <a:gd name="connsiteY1925" fmla="*/ 2027094 h 5102768"/>
              <a:gd name="connsiteX1926" fmla="*/ 1092351 w 4945206"/>
              <a:gd name="connsiteY1926" fmla="*/ 2027202 h 5102768"/>
              <a:gd name="connsiteX1927" fmla="*/ 1085621 w 4945206"/>
              <a:gd name="connsiteY1927" fmla="*/ 2026482 h 5102768"/>
              <a:gd name="connsiteX1928" fmla="*/ 1086619 w 4945206"/>
              <a:gd name="connsiteY1928" fmla="*/ 2006353 h 5102768"/>
              <a:gd name="connsiteX1929" fmla="*/ 1094375 w 4945206"/>
              <a:gd name="connsiteY1929" fmla="*/ 2011110 h 5102768"/>
              <a:gd name="connsiteX1930" fmla="*/ 1095692 w 4945206"/>
              <a:gd name="connsiteY1930" fmla="*/ 2017398 h 5102768"/>
              <a:gd name="connsiteX1931" fmla="*/ 1095349 w 4945206"/>
              <a:gd name="connsiteY1931" fmla="*/ 2020544 h 5102768"/>
              <a:gd name="connsiteX1932" fmla="*/ 1096231 w 4945206"/>
              <a:gd name="connsiteY1932" fmla="*/ 2020216 h 5102768"/>
              <a:gd name="connsiteX1933" fmla="*/ 1096728 w 4945206"/>
              <a:gd name="connsiteY1933" fmla="*/ 2021876 h 5102768"/>
              <a:gd name="connsiteX1934" fmla="*/ 1099245 w 4945206"/>
              <a:gd name="connsiteY1934" fmla="*/ 2022161 h 5102768"/>
              <a:gd name="connsiteX1935" fmla="*/ 1099751 w 4945206"/>
              <a:gd name="connsiteY1935" fmla="*/ 2013222 h 5102768"/>
              <a:gd name="connsiteX1936" fmla="*/ 1109273 w 4945206"/>
              <a:gd name="connsiteY1936" fmla="*/ 2023804 h 5102768"/>
              <a:gd name="connsiteX1937" fmla="*/ 1110946 w 4945206"/>
              <a:gd name="connsiteY1937" fmla="*/ 2033865 h 5102768"/>
              <a:gd name="connsiteX1938" fmla="*/ 1114200 w 4945206"/>
              <a:gd name="connsiteY1938" fmla="*/ 2036091 h 5102768"/>
              <a:gd name="connsiteX1939" fmla="*/ 1114218 w 4945206"/>
              <a:gd name="connsiteY1939" fmla="*/ 2035942 h 5102768"/>
              <a:gd name="connsiteX1940" fmla="*/ 1125454 w 4945206"/>
              <a:gd name="connsiteY1940" fmla="*/ 1993706 h 5102768"/>
              <a:gd name="connsiteX1941" fmla="*/ 1121058 w 4945206"/>
              <a:gd name="connsiteY1941" fmla="*/ 1981981 h 5102768"/>
              <a:gd name="connsiteX1942" fmla="*/ 1128047 w 4945206"/>
              <a:gd name="connsiteY1942" fmla="*/ 1979386 h 5102768"/>
              <a:gd name="connsiteX1943" fmla="*/ 1119571 w 4945206"/>
              <a:gd name="connsiteY1943" fmla="*/ 1939792 h 5102768"/>
              <a:gd name="connsiteX1944" fmla="*/ 1130063 w 4945206"/>
              <a:gd name="connsiteY1944" fmla="*/ 1913359 h 5102768"/>
              <a:gd name="connsiteX1945" fmla="*/ 1132446 w 4945206"/>
              <a:gd name="connsiteY1945" fmla="*/ 1901629 h 5102768"/>
              <a:gd name="connsiteX1946" fmla="*/ 1132226 w 4945206"/>
              <a:gd name="connsiteY1946" fmla="*/ 1901282 h 5102768"/>
              <a:gd name="connsiteX1947" fmla="*/ 1128652 w 4945206"/>
              <a:gd name="connsiteY1947" fmla="*/ 1899188 h 5102768"/>
              <a:gd name="connsiteX1948" fmla="*/ 1127402 w 4945206"/>
              <a:gd name="connsiteY1948" fmla="*/ 1844889 h 5102768"/>
              <a:gd name="connsiteX1949" fmla="*/ 1119392 w 4945206"/>
              <a:gd name="connsiteY1949" fmla="*/ 1840517 h 5102768"/>
              <a:gd name="connsiteX1950" fmla="*/ 1123636 w 4945206"/>
              <a:gd name="connsiteY1950" fmla="*/ 1815734 h 5102768"/>
              <a:gd name="connsiteX1951" fmla="*/ 1116023 w 4945206"/>
              <a:gd name="connsiteY1951" fmla="*/ 1796545 h 5102768"/>
              <a:gd name="connsiteX1952" fmla="*/ 759097 w 4945206"/>
              <a:gd name="connsiteY1952" fmla="*/ 1781993 h 5102768"/>
              <a:gd name="connsiteX1953" fmla="*/ 763605 w 4945206"/>
              <a:gd name="connsiteY1953" fmla="*/ 1794155 h 5102768"/>
              <a:gd name="connsiteX1954" fmla="*/ 751683 w 4945206"/>
              <a:gd name="connsiteY1954" fmla="*/ 1795848 h 5102768"/>
              <a:gd name="connsiteX1955" fmla="*/ 759097 w 4945206"/>
              <a:gd name="connsiteY1955" fmla="*/ 1781993 h 5102768"/>
              <a:gd name="connsiteX1956" fmla="*/ 1108003 w 4945206"/>
              <a:gd name="connsiteY1956" fmla="*/ 1760024 h 5102768"/>
              <a:gd name="connsiteX1957" fmla="*/ 1102464 w 4945206"/>
              <a:gd name="connsiteY1957" fmla="*/ 1760790 h 5102768"/>
              <a:gd name="connsiteX1958" fmla="*/ 1107744 w 4945206"/>
              <a:gd name="connsiteY1958" fmla="*/ 1764257 h 5102768"/>
              <a:gd name="connsiteX1959" fmla="*/ 1108240 w 4945206"/>
              <a:gd name="connsiteY1959" fmla="*/ 1764377 h 5102768"/>
              <a:gd name="connsiteX1960" fmla="*/ 816496 w 4945206"/>
              <a:gd name="connsiteY1960" fmla="*/ 1738506 h 5102768"/>
              <a:gd name="connsiteX1961" fmla="*/ 810270 w 4945206"/>
              <a:gd name="connsiteY1961" fmla="*/ 1747793 h 5102768"/>
              <a:gd name="connsiteX1962" fmla="*/ 803224 w 4945206"/>
              <a:gd name="connsiteY1962" fmla="*/ 1747502 h 5102768"/>
              <a:gd name="connsiteX1963" fmla="*/ 806910 w 4945206"/>
              <a:gd name="connsiteY1963" fmla="*/ 1739300 h 5102768"/>
              <a:gd name="connsiteX1964" fmla="*/ 816496 w 4945206"/>
              <a:gd name="connsiteY1964" fmla="*/ 1738506 h 5102768"/>
              <a:gd name="connsiteX1965" fmla="*/ 1069410 w 4945206"/>
              <a:gd name="connsiteY1965" fmla="*/ 1718630 h 5102768"/>
              <a:gd name="connsiteX1966" fmla="*/ 1077467 w 4945206"/>
              <a:gd name="connsiteY1966" fmla="*/ 1721789 h 5102768"/>
              <a:gd name="connsiteX1967" fmla="*/ 1070266 w 4945206"/>
              <a:gd name="connsiteY1967" fmla="*/ 1736334 h 5102768"/>
              <a:gd name="connsiteX1968" fmla="*/ 1063876 w 4945206"/>
              <a:gd name="connsiteY1968" fmla="*/ 1736457 h 5102768"/>
              <a:gd name="connsiteX1969" fmla="*/ 1063489 w 4945206"/>
              <a:gd name="connsiteY1969" fmla="*/ 1737540 h 5102768"/>
              <a:gd name="connsiteX1970" fmla="*/ 1062920 w 4945206"/>
              <a:gd name="connsiteY1970" fmla="*/ 1736477 h 5102768"/>
              <a:gd name="connsiteX1971" fmla="*/ 1062841 w 4945206"/>
              <a:gd name="connsiteY1971" fmla="*/ 1736479 h 5102768"/>
              <a:gd name="connsiteX1972" fmla="*/ 1055563 w 4945206"/>
              <a:gd name="connsiteY1972" fmla="*/ 1730642 h 5102768"/>
              <a:gd name="connsiteX1973" fmla="*/ 1056088 w 4945206"/>
              <a:gd name="connsiteY1973" fmla="*/ 1726743 h 5102768"/>
              <a:gd name="connsiteX1974" fmla="*/ 1059162 w 4945206"/>
              <a:gd name="connsiteY1974" fmla="*/ 1723371 h 5102768"/>
              <a:gd name="connsiteX1975" fmla="*/ 1062065 w 4945206"/>
              <a:gd name="connsiteY1975" fmla="*/ 1724096 h 5102768"/>
              <a:gd name="connsiteX1976" fmla="*/ 1062698 w 4945206"/>
              <a:gd name="connsiteY1976" fmla="*/ 1722492 h 5102768"/>
              <a:gd name="connsiteX1977" fmla="*/ 1063590 w 4945206"/>
              <a:gd name="connsiteY1977" fmla="*/ 1724479 h 5102768"/>
              <a:gd name="connsiteX1978" fmla="*/ 1066540 w 4945206"/>
              <a:gd name="connsiteY1978" fmla="*/ 1725218 h 5102768"/>
              <a:gd name="connsiteX1979" fmla="*/ 1063836 w 4945206"/>
              <a:gd name="connsiteY1979" fmla="*/ 1718988 h 5102768"/>
              <a:gd name="connsiteX1980" fmla="*/ 1069410 w 4945206"/>
              <a:gd name="connsiteY1980" fmla="*/ 1718630 h 5102768"/>
              <a:gd name="connsiteX1981" fmla="*/ 808229 w 4945206"/>
              <a:gd name="connsiteY1981" fmla="*/ 1715514 h 5102768"/>
              <a:gd name="connsiteX1982" fmla="*/ 789007 w 4945206"/>
              <a:gd name="connsiteY1982" fmla="*/ 1757701 h 5102768"/>
              <a:gd name="connsiteX1983" fmla="*/ 796079 w 4945206"/>
              <a:gd name="connsiteY1983" fmla="*/ 1770965 h 5102768"/>
              <a:gd name="connsiteX1984" fmla="*/ 791683 w 4945206"/>
              <a:gd name="connsiteY1984" fmla="*/ 1772445 h 5102768"/>
              <a:gd name="connsiteX1985" fmla="*/ 790734 w 4945206"/>
              <a:gd name="connsiteY1985" fmla="*/ 1769885 h 5102768"/>
              <a:gd name="connsiteX1986" fmla="*/ 774779 w 4945206"/>
              <a:gd name="connsiteY1986" fmla="*/ 1760694 h 5102768"/>
              <a:gd name="connsiteX1987" fmla="*/ 808229 w 4945206"/>
              <a:gd name="connsiteY1987" fmla="*/ 1715514 h 5102768"/>
              <a:gd name="connsiteX1988" fmla="*/ 1073867 w 4945206"/>
              <a:gd name="connsiteY1988" fmla="*/ 1707596 h 5102768"/>
              <a:gd name="connsiteX1989" fmla="*/ 1081200 w 4945206"/>
              <a:gd name="connsiteY1989" fmla="*/ 1709808 h 5102768"/>
              <a:gd name="connsiteX1990" fmla="*/ 1081988 w 4945206"/>
              <a:gd name="connsiteY1990" fmla="*/ 1716726 h 5102768"/>
              <a:gd name="connsiteX1991" fmla="*/ 1066375 w 4945206"/>
              <a:gd name="connsiteY1991" fmla="*/ 1708403 h 5102768"/>
              <a:gd name="connsiteX1992" fmla="*/ 1073867 w 4945206"/>
              <a:gd name="connsiteY1992" fmla="*/ 1707596 h 5102768"/>
              <a:gd name="connsiteX1993" fmla="*/ 1022167 w 4945206"/>
              <a:gd name="connsiteY1993" fmla="*/ 1705065 h 5102768"/>
              <a:gd name="connsiteX1994" fmla="*/ 1022048 w 4945206"/>
              <a:gd name="connsiteY1994" fmla="*/ 1707948 h 5102768"/>
              <a:gd name="connsiteX1995" fmla="*/ 1017643 w 4945206"/>
              <a:gd name="connsiteY1995" fmla="*/ 1721488 h 5102768"/>
              <a:gd name="connsiteX1996" fmla="*/ 1019725 w 4945206"/>
              <a:gd name="connsiteY1996" fmla="*/ 1723861 h 5102768"/>
              <a:gd name="connsiteX1997" fmla="*/ 1024577 w 4945206"/>
              <a:gd name="connsiteY1997" fmla="*/ 1711120 h 5102768"/>
              <a:gd name="connsiteX1998" fmla="*/ 981271 w 4945206"/>
              <a:gd name="connsiteY1998" fmla="*/ 1683317 h 5102768"/>
              <a:gd name="connsiteX1999" fmla="*/ 981452 w 4945206"/>
              <a:gd name="connsiteY1999" fmla="*/ 1683721 h 5102768"/>
              <a:gd name="connsiteX2000" fmla="*/ 981408 w 4945206"/>
              <a:gd name="connsiteY2000" fmla="*/ 1683798 h 5102768"/>
              <a:gd name="connsiteX2001" fmla="*/ 1036210 w 4945206"/>
              <a:gd name="connsiteY2001" fmla="*/ 1676411 h 5102768"/>
              <a:gd name="connsiteX2002" fmla="*/ 1042399 w 4945206"/>
              <a:gd name="connsiteY2002" fmla="*/ 1677382 h 5102768"/>
              <a:gd name="connsiteX2003" fmla="*/ 1045229 w 4945206"/>
              <a:gd name="connsiteY2003" fmla="*/ 1681929 h 5102768"/>
              <a:gd name="connsiteX2004" fmla="*/ 1043840 w 4945206"/>
              <a:gd name="connsiteY2004" fmla="*/ 1683673 h 5102768"/>
              <a:gd name="connsiteX2005" fmla="*/ 1036233 w 4945206"/>
              <a:gd name="connsiteY2005" fmla="*/ 1680494 h 5102768"/>
              <a:gd name="connsiteX2006" fmla="*/ 1036210 w 4945206"/>
              <a:gd name="connsiteY2006" fmla="*/ 1676411 h 5102768"/>
              <a:gd name="connsiteX2007" fmla="*/ 979012 w 4945206"/>
              <a:gd name="connsiteY2007" fmla="*/ 1675422 h 5102768"/>
              <a:gd name="connsiteX2008" fmla="*/ 981271 w 4945206"/>
              <a:gd name="connsiteY2008" fmla="*/ 1683317 h 5102768"/>
              <a:gd name="connsiteX2009" fmla="*/ 979512 w 4945206"/>
              <a:gd name="connsiteY2009" fmla="*/ 1679411 h 5102768"/>
              <a:gd name="connsiteX2010" fmla="*/ 977557 w 4945206"/>
              <a:gd name="connsiteY2010" fmla="*/ 1675858 h 5102768"/>
              <a:gd name="connsiteX2011" fmla="*/ 979012 w 4945206"/>
              <a:gd name="connsiteY2011" fmla="*/ 1675422 h 5102768"/>
              <a:gd name="connsiteX2012" fmla="*/ 1022084 w 4945206"/>
              <a:gd name="connsiteY2012" fmla="*/ 1666694 h 5102768"/>
              <a:gd name="connsiteX2013" fmla="*/ 1029082 w 4945206"/>
              <a:gd name="connsiteY2013" fmla="*/ 1668024 h 5102768"/>
              <a:gd name="connsiteX2014" fmla="*/ 1028691 w 4945206"/>
              <a:gd name="connsiteY2014" fmla="*/ 1673327 h 5102768"/>
              <a:gd name="connsiteX2015" fmla="*/ 1023975 w 4945206"/>
              <a:gd name="connsiteY2015" fmla="*/ 1676765 h 5102768"/>
              <a:gd name="connsiteX2016" fmla="*/ 1022084 w 4945206"/>
              <a:gd name="connsiteY2016" fmla="*/ 1666694 h 5102768"/>
              <a:gd name="connsiteX2017" fmla="*/ 1015353 w 4945206"/>
              <a:gd name="connsiteY2017" fmla="*/ 1666292 h 5102768"/>
              <a:gd name="connsiteX2018" fmla="*/ 1015536 w 4945206"/>
              <a:gd name="connsiteY2018" fmla="*/ 1666695 h 5102768"/>
              <a:gd name="connsiteX2019" fmla="*/ 1015491 w 4945206"/>
              <a:gd name="connsiteY2019" fmla="*/ 1666774 h 5102768"/>
              <a:gd name="connsiteX2020" fmla="*/ 1039214 w 4945206"/>
              <a:gd name="connsiteY2020" fmla="*/ 1662110 h 5102768"/>
              <a:gd name="connsiteX2021" fmla="*/ 1049571 w 4945206"/>
              <a:gd name="connsiteY2021" fmla="*/ 1664238 h 5102768"/>
              <a:gd name="connsiteX2022" fmla="*/ 1048290 w 4945206"/>
              <a:gd name="connsiteY2022" fmla="*/ 1669386 h 5102768"/>
              <a:gd name="connsiteX2023" fmla="*/ 1042457 w 4945206"/>
              <a:gd name="connsiteY2023" fmla="*/ 1665482 h 5102768"/>
              <a:gd name="connsiteX2024" fmla="*/ 1039214 w 4945206"/>
              <a:gd name="connsiteY2024" fmla="*/ 1662110 h 5102768"/>
              <a:gd name="connsiteX2025" fmla="*/ 1097450 w 4945206"/>
              <a:gd name="connsiteY2025" fmla="*/ 1661506 h 5102768"/>
              <a:gd name="connsiteX2026" fmla="*/ 1101373 w 4945206"/>
              <a:gd name="connsiteY2026" fmla="*/ 1667682 h 5102768"/>
              <a:gd name="connsiteX2027" fmla="*/ 1100954 w 4945206"/>
              <a:gd name="connsiteY2027" fmla="*/ 1663122 h 5102768"/>
              <a:gd name="connsiteX2028" fmla="*/ 1013094 w 4945206"/>
              <a:gd name="connsiteY2028" fmla="*/ 1658397 h 5102768"/>
              <a:gd name="connsiteX2029" fmla="*/ 1015353 w 4945206"/>
              <a:gd name="connsiteY2029" fmla="*/ 1666292 h 5102768"/>
              <a:gd name="connsiteX2030" fmla="*/ 1013595 w 4945206"/>
              <a:gd name="connsiteY2030" fmla="*/ 1662385 h 5102768"/>
              <a:gd name="connsiteX2031" fmla="*/ 1011641 w 4945206"/>
              <a:gd name="connsiteY2031" fmla="*/ 1658833 h 5102768"/>
              <a:gd name="connsiteX2032" fmla="*/ 1013094 w 4945206"/>
              <a:gd name="connsiteY2032" fmla="*/ 1658397 h 5102768"/>
              <a:gd name="connsiteX2033" fmla="*/ 1197911 w 4945206"/>
              <a:gd name="connsiteY2033" fmla="*/ 1652076 h 5102768"/>
              <a:gd name="connsiteX2034" fmla="*/ 1208665 w 4945206"/>
              <a:gd name="connsiteY2034" fmla="*/ 1668933 h 5102768"/>
              <a:gd name="connsiteX2035" fmla="*/ 1201459 w 4945206"/>
              <a:gd name="connsiteY2035" fmla="*/ 1659112 h 5102768"/>
              <a:gd name="connsiteX2036" fmla="*/ 1197911 w 4945206"/>
              <a:gd name="connsiteY2036" fmla="*/ 1652076 h 5102768"/>
              <a:gd name="connsiteX2037" fmla="*/ 1073297 w 4945206"/>
              <a:gd name="connsiteY2037" fmla="*/ 1645086 h 5102768"/>
              <a:gd name="connsiteX2038" fmla="*/ 1083655 w 4945206"/>
              <a:gd name="connsiteY2038" fmla="*/ 1647213 h 5102768"/>
              <a:gd name="connsiteX2039" fmla="*/ 1082374 w 4945206"/>
              <a:gd name="connsiteY2039" fmla="*/ 1652362 h 5102768"/>
              <a:gd name="connsiteX2040" fmla="*/ 1076539 w 4945206"/>
              <a:gd name="connsiteY2040" fmla="*/ 1648457 h 5102768"/>
              <a:gd name="connsiteX2041" fmla="*/ 1073297 w 4945206"/>
              <a:gd name="connsiteY2041" fmla="*/ 1645086 h 5102768"/>
              <a:gd name="connsiteX2042" fmla="*/ 1099179 w 4945206"/>
              <a:gd name="connsiteY2042" fmla="*/ 1644266 h 5102768"/>
              <a:gd name="connsiteX2043" fmla="*/ 1095455 w 4945206"/>
              <a:gd name="connsiteY2043" fmla="*/ 1651027 h 5102768"/>
              <a:gd name="connsiteX2044" fmla="*/ 1096625 w 4945206"/>
              <a:gd name="connsiteY2044" fmla="*/ 1658156 h 5102768"/>
              <a:gd name="connsiteX2045" fmla="*/ 1100094 w 4945206"/>
              <a:gd name="connsiteY2045" fmla="*/ 1653732 h 5102768"/>
              <a:gd name="connsiteX2046" fmla="*/ 1099227 w 4945206"/>
              <a:gd name="connsiteY2046" fmla="*/ 1644267 h 5102768"/>
              <a:gd name="connsiteX2047" fmla="*/ 1193269 w 4945206"/>
              <a:gd name="connsiteY2047" fmla="*/ 1636944 h 5102768"/>
              <a:gd name="connsiteX2048" fmla="*/ 1197313 w 4945206"/>
              <a:gd name="connsiteY2048" fmla="*/ 1637938 h 5102768"/>
              <a:gd name="connsiteX2049" fmla="*/ 1196690 w 4945206"/>
              <a:gd name="connsiteY2049" fmla="*/ 1641168 h 5102768"/>
              <a:gd name="connsiteX2050" fmla="*/ 1199770 w 4945206"/>
              <a:gd name="connsiteY2050" fmla="*/ 1640640 h 5102768"/>
              <a:gd name="connsiteX2051" fmla="*/ 1201604 w 4945206"/>
              <a:gd name="connsiteY2051" fmla="*/ 1646576 h 5102768"/>
              <a:gd name="connsiteX2052" fmla="*/ 1193297 w 4945206"/>
              <a:gd name="connsiteY2052" fmla="*/ 1643311 h 5102768"/>
              <a:gd name="connsiteX2053" fmla="*/ 1193269 w 4945206"/>
              <a:gd name="connsiteY2053" fmla="*/ 1636944 h 5102768"/>
              <a:gd name="connsiteX2054" fmla="*/ 880583 w 4945206"/>
              <a:gd name="connsiteY2054" fmla="*/ 1636919 h 5102768"/>
              <a:gd name="connsiteX2055" fmla="*/ 876030 w 4945206"/>
              <a:gd name="connsiteY2055" fmla="*/ 1640773 h 5102768"/>
              <a:gd name="connsiteX2056" fmla="*/ 876597 w 4945206"/>
              <a:gd name="connsiteY2056" fmla="*/ 1648660 h 5102768"/>
              <a:gd name="connsiteX2057" fmla="*/ 876607 w 4945206"/>
              <a:gd name="connsiteY2057" fmla="*/ 1648663 h 5102768"/>
              <a:gd name="connsiteX2058" fmla="*/ 1000619 w 4945206"/>
              <a:gd name="connsiteY2058" fmla="*/ 1634078 h 5102768"/>
              <a:gd name="connsiteX2059" fmla="*/ 1008168 w 4945206"/>
              <a:gd name="connsiteY2059" fmla="*/ 1635537 h 5102768"/>
              <a:gd name="connsiteX2060" fmla="*/ 1003291 w 4945206"/>
              <a:gd name="connsiteY2060" fmla="*/ 1660210 h 5102768"/>
              <a:gd name="connsiteX2061" fmla="*/ 1003252 w 4945206"/>
              <a:gd name="connsiteY2061" fmla="*/ 1662443 h 5102768"/>
              <a:gd name="connsiteX2062" fmla="*/ 1000481 w 4945206"/>
              <a:gd name="connsiteY2062" fmla="*/ 1665358 h 5102768"/>
              <a:gd name="connsiteX2063" fmla="*/ 991593 w 4945206"/>
              <a:gd name="connsiteY2063" fmla="*/ 1667165 h 5102768"/>
              <a:gd name="connsiteX2064" fmla="*/ 995296 w 4945206"/>
              <a:gd name="connsiteY2064" fmla="*/ 1643593 h 5102768"/>
              <a:gd name="connsiteX2065" fmla="*/ 993895 w 4945206"/>
              <a:gd name="connsiteY2065" fmla="*/ 1637875 h 5102768"/>
              <a:gd name="connsiteX2066" fmla="*/ 1000619 w 4945206"/>
              <a:gd name="connsiteY2066" fmla="*/ 1634078 h 5102768"/>
              <a:gd name="connsiteX2067" fmla="*/ 1575439 w 4945206"/>
              <a:gd name="connsiteY2067" fmla="*/ 1632776 h 5102768"/>
              <a:gd name="connsiteX2068" fmla="*/ 1575439 w 4945206"/>
              <a:gd name="connsiteY2068" fmla="*/ 1632779 h 5102768"/>
              <a:gd name="connsiteX2069" fmla="*/ 1576264 w 4945206"/>
              <a:gd name="connsiteY2069" fmla="*/ 1632905 h 5102768"/>
              <a:gd name="connsiteX2070" fmla="*/ 1576298 w 4945206"/>
              <a:gd name="connsiteY2070" fmla="*/ 1632816 h 5102768"/>
              <a:gd name="connsiteX2071" fmla="*/ 1054300 w 4945206"/>
              <a:gd name="connsiteY2071" fmla="*/ 1632295 h 5102768"/>
              <a:gd name="connsiteX2072" fmla="*/ 1059869 w 4945206"/>
              <a:gd name="connsiteY2072" fmla="*/ 1644226 h 5102768"/>
              <a:gd name="connsiteX2073" fmla="*/ 1058280 w 4945206"/>
              <a:gd name="connsiteY2073" fmla="*/ 1650069 h 5102768"/>
              <a:gd name="connsiteX2074" fmla="*/ 1063167 w 4945206"/>
              <a:gd name="connsiteY2074" fmla="*/ 1651000 h 5102768"/>
              <a:gd name="connsiteX2075" fmla="*/ 1062775 w 4945206"/>
              <a:gd name="connsiteY2075" fmla="*/ 1656301 h 5102768"/>
              <a:gd name="connsiteX2076" fmla="*/ 1058059 w 4945206"/>
              <a:gd name="connsiteY2076" fmla="*/ 1659739 h 5102768"/>
              <a:gd name="connsiteX2077" fmla="*/ 1056263 w 4945206"/>
              <a:gd name="connsiteY2077" fmla="*/ 1654022 h 5102768"/>
              <a:gd name="connsiteX2078" fmla="*/ 1057005 w 4945206"/>
              <a:gd name="connsiteY2078" fmla="*/ 1652868 h 5102768"/>
              <a:gd name="connsiteX2079" fmla="*/ 1044916 w 4945206"/>
              <a:gd name="connsiteY2079" fmla="*/ 1656763 h 5102768"/>
              <a:gd name="connsiteX2080" fmla="*/ 1054638 w 4945206"/>
              <a:gd name="connsiteY2080" fmla="*/ 1639850 h 5102768"/>
              <a:gd name="connsiteX2081" fmla="*/ 1041073 w 4945206"/>
              <a:gd name="connsiteY2081" fmla="*/ 1633092 h 5102768"/>
              <a:gd name="connsiteX2082" fmla="*/ 1054300 w 4945206"/>
              <a:gd name="connsiteY2082" fmla="*/ 1632295 h 5102768"/>
              <a:gd name="connsiteX2083" fmla="*/ 1348562 w 4945206"/>
              <a:gd name="connsiteY2083" fmla="*/ 1620962 h 5102768"/>
              <a:gd name="connsiteX2084" fmla="*/ 1347730 w 4945206"/>
              <a:gd name="connsiteY2084" fmla="*/ 1626949 h 5102768"/>
              <a:gd name="connsiteX2085" fmla="*/ 1349797 w 4945206"/>
              <a:gd name="connsiteY2085" fmla="*/ 1628165 h 5102768"/>
              <a:gd name="connsiteX2086" fmla="*/ 1350655 w 4945206"/>
              <a:gd name="connsiteY2086" fmla="*/ 1628136 h 5102768"/>
              <a:gd name="connsiteX2087" fmla="*/ 1350844 w 4945206"/>
              <a:gd name="connsiteY2087" fmla="*/ 1624309 h 5102768"/>
              <a:gd name="connsiteX2088" fmla="*/ 1356752 w 4945206"/>
              <a:gd name="connsiteY2088" fmla="*/ 1627931 h 5102768"/>
              <a:gd name="connsiteX2089" fmla="*/ 1357465 w 4945206"/>
              <a:gd name="connsiteY2089" fmla="*/ 1627907 h 5102768"/>
              <a:gd name="connsiteX2090" fmla="*/ 1349640 w 4945206"/>
              <a:gd name="connsiteY2090" fmla="*/ 1621378 h 5102768"/>
              <a:gd name="connsiteX2091" fmla="*/ 1034703 w 4945206"/>
              <a:gd name="connsiteY2091" fmla="*/ 1617053 h 5102768"/>
              <a:gd name="connsiteX2092" fmla="*/ 1042253 w 4945206"/>
              <a:gd name="connsiteY2092" fmla="*/ 1618511 h 5102768"/>
              <a:gd name="connsiteX2093" fmla="*/ 1037375 w 4945206"/>
              <a:gd name="connsiteY2093" fmla="*/ 1643184 h 5102768"/>
              <a:gd name="connsiteX2094" fmla="*/ 1037336 w 4945206"/>
              <a:gd name="connsiteY2094" fmla="*/ 1645417 h 5102768"/>
              <a:gd name="connsiteX2095" fmla="*/ 1034564 w 4945206"/>
              <a:gd name="connsiteY2095" fmla="*/ 1648333 h 5102768"/>
              <a:gd name="connsiteX2096" fmla="*/ 1025674 w 4945206"/>
              <a:gd name="connsiteY2096" fmla="*/ 1650140 h 5102768"/>
              <a:gd name="connsiteX2097" fmla="*/ 1029380 w 4945206"/>
              <a:gd name="connsiteY2097" fmla="*/ 1626567 h 5102768"/>
              <a:gd name="connsiteX2098" fmla="*/ 1027978 w 4945206"/>
              <a:gd name="connsiteY2098" fmla="*/ 1620849 h 5102768"/>
              <a:gd name="connsiteX2099" fmla="*/ 1034703 w 4945206"/>
              <a:gd name="connsiteY2099" fmla="*/ 1617053 h 5102768"/>
              <a:gd name="connsiteX2100" fmla="*/ 1014921 w 4945206"/>
              <a:gd name="connsiteY2100" fmla="*/ 1610255 h 5102768"/>
              <a:gd name="connsiteX2101" fmla="*/ 1020426 w 4945206"/>
              <a:gd name="connsiteY2101" fmla="*/ 1624830 h 5102768"/>
              <a:gd name="connsiteX2102" fmla="*/ 1015889 w 4945206"/>
              <a:gd name="connsiteY2102" fmla="*/ 1621192 h 5102768"/>
              <a:gd name="connsiteX2103" fmla="*/ 1021460 w 4945206"/>
              <a:gd name="connsiteY2103" fmla="*/ 1631754 h 5102768"/>
              <a:gd name="connsiteX2104" fmla="*/ 1020525 w 4945206"/>
              <a:gd name="connsiteY2104" fmla="*/ 1636086 h 5102768"/>
              <a:gd name="connsiteX2105" fmla="*/ 1017889 w 4945206"/>
              <a:gd name="connsiteY2105" fmla="*/ 1639051 h 5102768"/>
              <a:gd name="connsiteX2106" fmla="*/ 1014587 w 4945206"/>
              <a:gd name="connsiteY2106" fmla="*/ 1630308 h 5102768"/>
              <a:gd name="connsiteX2107" fmla="*/ 1003107 w 4945206"/>
              <a:gd name="connsiteY2107" fmla="*/ 1629233 h 5102768"/>
              <a:gd name="connsiteX2108" fmla="*/ 1008162 w 4945206"/>
              <a:gd name="connsiteY2108" fmla="*/ 1619062 h 5102768"/>
              <a:gd name="connsiteX2109" fmla="*/ 1014921 w 4945206"/>
              <a:gd name="connsiteY2109" fmla="*/ 1610255 h 5102768"/>
              <a:gd name="connsiteX2110" fmla="*/ 931017 w 4945206"/>
              <a:gd name="connsiteY2110" fmla="*/ 1608689 h 5102768"/>
              <a:gd name="connsiteX2111" fmla="*/ 933412 w 4945206"/>
              <a:gd name="connsiteY2111" fmla="*/ 1625583 h 5102768"/>
              <a:gd name="connsiteX2112" fmla="*/ 931017 w 4945206"/>
              <a:gd name="connsiteY2112" fmla="*/ 1608689 h 5102768"/>
              <a:gd name="connsiteX2113" fmla="*/ 1348371 w 4945206"/>
              <a:gd name="connsiteY2113" fmla="*/ 1604783 h 5102768"/>
              <a:gd name="connsiteX2114" fmla="*/ 1348571 w 4945206"/>
              <a:gd name="connsiteY2114" fmla="*/ 1606995 h 5102768"/>
              <a:gd name="connsiteX2115" fmla="*/ 1350946 w 4945206"/>
              <a:gd name="connsiteY2115" fmla="*/ 1606284 h 5102768"/>
              <a:gd name="connsiteX2116" fmla="*/ 932593 w 4945206"/>
              <a:gd name="connsiteY2116" fmla="*/ 1596056 h 5102768"/>
              <a:gd name="connsiteX2117" fmla="*/ 937871 w 4945206"/>
              <a:gd name="connsiteY2117" fmla="*/ 1597713 h 5102768"/>
              <a:gd name="connsiteX2118" fmla="*/ 935507 w 4945206"/>
              <a:gd name="connsiteY2118" fmla="*/ 1599934 h 5102768"/>
              <a:gd name="connsiteX2119" fmla="*/ 939025 w 4945206"/>
              <a:gd name="connsiteY2119" fmla="*/ 1600699 h 5102768"/>
              <a:gd name="connsiteX2120" fmla="*/ 940814 w 4945206"/>
              <a:gd name="connsiteY2120" fmla="*/ 1602517 h 5102768"/>
              <a:gd name="connsiteX2121" fmla="*/ 940183 w 4945206"/>
              <a:gd name="connsiteY2121" fmla="*/ 1603172 h 5102768"/>
              <a:gd name="connsiteX2122" fmla="*/ 937813 w 4945206"/>
              <a:gd name="connsiteY2122" fmla="*/ 1605902 h 5102768"/>
              <a:gd name="connsiteX2123" fmla="*/ 930799 w 4945206"/>
              <a:gd name="connsiteY2123" fmla="*/ 1600281 h 5102768"/>
              <a:gd name="connsiteX2124" fmla="*/ 932593 w 4945206"/>
              <a:gd name="connsiteY2124" fmla="*/ 1596056 h 5102768"/>
              <a:gd name="connsiteX2125" fmla="*/ 1049006 w 4945206"/>
              <a:gd name="connsiteY2125" fmla="*/ 1593230 h 5102768"/>
              <a:gd name="connsiteX2126" fmla="*/ 1054510 w 4945206"/>
              <a:gd name="connsiteY2126" fmla="*/ 1607804 h 5102768"/>
              <a:gd name="connsiteX2127" fmla="*/ 1049973 w 4945206"/>
              <a:gd name="connsiteY2127" fmla="*/ 1604167 h 5102768"/>
              <a:gd name="connsiteX2128" fmla="*/ 1055545 w 4945206"/>
              <a:gd name="connsiteY2128" fmla="*/ 1614729 h 5102768"/>
              <a:gd name="connsiteX2129" fmla="*/ 1054609 w 4945206"/>
              <a:gd name="connsiteY2129" fmla="*/ 1619060 h 5102768"/>
              <a:gd name="connsiteX2130" fmla="*/ 1051973 w 4945206"/>
              <a:gd name="connsiteY2130" fmla="*/ 1622027 h 5102768"/>
              <a:gd name="connsiteX2131" fmla="*/ 1048670 w 4945206"/>
              <a:gd name="connsiteY2131" fmla="*/ 1613283 h 5102768"/>
              <a:gd name="connsiteX2132" fmla="*/ 1037191 w 4945206"/>
              <a:gd name="connsiteY2132" fmla="*/ 1612208 h 5102768"/>
              <a:gd name="connsiteX2133" fmla="*/ 1042247 w 4945206"/>
              <a:gd name="connsiteY2133" fmla="*/ 1602037 h 5102768"/>
              <a:gd name="connsiteX2134" fmla="*/ 1049006 w 4945206"/>
              <a:gd name="connsiteY2134" fmla="*/ 1593230 h 5102768"/>
              <a:gd name="connsiteX2135" fmla="*/ 1094332 w 4945206"/>
              <a:gd name="connsiteY2135" fmla="*/ 1589132 h 5102768"/>
              <a:gd name="connsiteX2136" fmla="*/ 1093003 w 4945206"/>
              <a:gd name="connsiteY2136" fmla="*/ 1590244 h 5102768"/>
              <a:gd name="connsiteX2137" fmla="*/ 1090357 w 4945206"/>
              <a:gd name="connsiteY2137" fmla="*/ 1592345 h 5102768"/>
              <a:gd name="connsiteX2138" fmla="*/ 1095155 w 4945206"/>
              <a:gd name="connsiteY2138" fmla="*/ 1594326 h 5102768"/>
              <a:gd name="connsiteX2139" fmla="*/ 1095493 w 4945206"/>
              <a:gd name="connsiteY2139" fmla="*/ 1594552 h 5102768"/>
              <a:gd name="connsiteX2140" fmla="*/ 913746 w 4945206"/>
              <a:gd name="connsiteY2140" fmla="*/ 1588880 h 5102768"/>
              <a:gd name="connsiteX2141" fmla="*/ 913762 w 4945206"/>
              <a:gd name="connsiteY2141" fmla="*/ 1588919 h 5102768"/>
              <a:gd name="connsiteX2142" fmla="*/ 913772 w 4945206"/>
              <a:gd name="connsiteY2142" fmla="*/ 1588891 h 5102768"/>
              <a:gd name="connsiteX2143" fmla="*/ 1155166 w 4945206"/>
              <a:gd name="connsiteY2143" fmla="*/ 1578642 h 5102768"/>
              <a:gd name="connsiteX2144" fmla="*/ 1152170 w 4945206"/>
              <a:gd name="connsiteY2144" fmla="*/ 1583927 h 5102768"/>
              <a:gd name="connsiteX2145" fmla="*/ 1157119 w 4945206"/>
              <a:gd name="connsiteY2145" fmla="*/ 1582257 h 5102768"/>
              <a:gd name="connsiteX2146" fmla="*/ 1158613 w 4945206"/>
              <a:gd name="connsiteY2146" fmla="*/ 1581841 h 5102768"/>
              <a:gd name="connsiteX2147" fmla="*/ 1158220 w 4945206"/>
              <a:gd name="connsiteY2147" fmla="*/ 1578871 h 5102768"/>
              <a:gd name="connsiteX2148" fmla="*/ 1185172 w 4945206"/>
              <a:gd name="connsiteY2148" fmla="*/ 1567440 h 5102768"/>
              <a:gd name="connsiteX2149" fmla="*/ 1203629 w 4945206"/>
              <a:gd name="connsiteY2149" fmla="*/ 1607555 h 5102768"/>
              <a:gd name="connsiteX2150" fmla="*/ 1203710 w 4945206"/>
              <a:gd name="connsiteY2150" fmla="*/ 1630452 h 5102768"/>
              <a:gd name="connsiteX2151" fmla="*/ 1198037 w 4945206"/>
              <a:gd name="connsiteY2151" fmla="*/ 1636492 h 5102768"/>
              <a:gd name="connsiteX2152" fmla="*/ 1193560 w 4945206"/>
              <a:gd name="connsiteY2152" fmla="*/ 1635167 h 5102768"/>
              <a:gd name="connsiteX2153" fmla="*/ 1195642 w 4945206"/>
              <a:gd name="connsiteY2153" fmla="*/ 1633821 h 5102768"/>
              <a:gd name="connsiteX2154" fmla="*/ 1185172 w 4945206"/>
              <a:gd name="connsiteY2154" fmla="*/ 1567440 h 5102768"/>
              <a:gd name="connsiteX2155" fmla="*/ 1557906 w 4945206"/>
              <a:gd name="connsiteY2155" fmla="*/ 1550830 h 5102768"/>
              <a:gd name="connsiteX2156" fmla="*/ 1555772 w 4945206"/>
              <a:gd name="connsiteY2156" fmla="*/ 1573490 h 5102768"/>
              <a:gd name="connsiteX2157" fmla="*/ 1555980 w 4945206"/>
              <a:gd name="connsiteY2157" fmla="*/ 1573396 h 5102768"/>
              <a:gd name="connsiteX2158" fmla="*/ 1561349 w 4945206"/>
              <a:gd name="connsiteY2158" fmla="*/ 1570014 h 5102768"/>
              <a:gd name="connsiteX2159" fmla="*/ 962411 w 4945206"/>
              <a:gd name="connsiteY2159" fmla="*/ 1539529 h 5102768"/>
              <a:gd name="connsiteX2160" fmla="*/ 960598 w 4945206"/>
              <a:gd name="connsiteY2160" fmla="*/ 1577006 h 5102768"/>
              <a:gd name="connsiteX2161" fmla="*/ 952568 w 4945206"/>
              <a:gd name="connsiteY2161" fmla="*/ 1589008 h 5102768"/>
              <a:gd name="connsiteX2162" fmla="*/ 939398 w 4945206"/>
              <a:gd name="connsiteY2162" fmla="*/ 1596889 h 5102768"/>
              <a:gd name="connsiteX2163" fmla="*/ 935391 w 4945206"/>
              <a:gd name="connsiteY2163" fmla="*/ 1594189 h 5102768"/>
              <a:gd name="connsiteX2164" fmla="*/ 938292 w 4945206"/>
              <a:gd name="connsiteY2164" fmla="*/ 1593953 h 5102768"/>
              <a:gd name="connsiteX2165" fmla="*/ 962411 w 4945206"/>
              <a:gd name="connsiteY2165" fmla="*/ 1539529 h 5102768"/>
              <a:gd name="connsiteX2166" fmla="*/ 1582265 w 4945206"/>
              <a:gd name="connsiteY2166" fmla="*/ 1538457 h 5102768"/>
              <a:gd name="connsiteX2167" fmla="*/ 1582078 w 4945206"/>
              <a:gd name="connsiteY2167" fmla="*/ 1546228 h 5102768"/>
              <a:gd name="connsiteX2168" fmla="*/ 1584153 w 4945206"/>
              <a:gd name="connsiteY2168" fmla="*/ 1543159 h 5102768"/>
              <a:gd name="connsiteX2169" fmla="*/ 905833 w 4945206"/>
              <a:gd name="connsiteY2169" fmla="*/ 1530285 h 5102768"/>
              <a:gd name="connsiteX2170" fmla="*/ 915417 w 4945206"/>
              <a:gd name="connsiteY2170" fmla="*/ 1560578 h 5102768"/>
              <a:gd name="connsiteX2171" fmla="*/ 909408 w 4945206"/>
              <a:gd name="connsiteY2171" fmla="*/ 1570146 h 5102768"/>
              <a:gd name="connsiteX2172" fmla="*/ 906176 w 4945206"/>
              <a:gd name="connsiteY2172" fmla="*/ 1561389 h 5102768"/>
              <a:gd name="connsiteX2173" fmla="*/ 892000 w 4945206"/>
              <a:gd name="connsiteY2173" fmla="*/ 1574690 h 5102768"/>
              <a:gd name="connsiteX2174" fmla="*/ 897068 w 4945206"/>
              <a:gd name="connsiteY2174" fmla="*/ 1601363 h 5102768"/>
              <a:gd name="connsiteX2175" fmla="*/ 886855 w 4945206"/>
              <a:gd name="connsiteY2175" fmla="*/ 1595228 h 5102768"/>
              <a:gd name="connsiteX2176" fmla="*/ 888799 w 4945206"/>
              <a:gd name="connsiteY2176" fmla="*/ 1609118 h 5102768"/>
              <a:gd name="connsiteX2177" fmla="*/ 879662 w 4945206"/>
              <a:gd name="connsiteY2177" fmla="*/ 1605904 h 5102768"/>
              <a:gd name="connsiteX2178" fmla="*/ 889665 w 4945206"/>
              <a:gd name="connsiteY2178" fmla="*/ 1620091 h 5102768"/>
              <a:gd name="connsiteX2179" fmla="*/ 872469 w 4945206"/>
              <a:gd name="connsiteY2179" fmla="*/ 1616580 h 5102768"/>
              <a:gd name="connsiteX2180" fmla="*/ 864617 w 4945206"/>
              <a:gd name="connsiteY2180" fmla="*/ 1608229 h 5102768"/>
              <a:gd name="connsiteX2181" fmla="*/ 905833 w 4945206"/>
              <a:gd name="connsiteY2181" fmla="*/ 1530285 h 5102768"/>
              <a:gd name="connsiteX2182" fmla="*/ 1501795 w 4945206"/>
              <a:gd name="connsiteY2182" fmla="*/ 1520124 h 5102768"/>
              <a:gd name="connsiteX2183" fmla="*/ 1512128 w 4945206"/>
              <a:gd name="connsiteY2183" fmla="*/ 1522120 h 5102768"/>
              <a:gd name="connsiteX2184" fmla="*/ 1512995 w 4945206"/>
              <a:gd name="connsiteY2184" fmla="*/ 1532509 h 5102768"/>
              <a:gd name="connsiteX2185" fmla="*/ 1504558 w 4945206"/>
              <a:gd name="connsiteY2185" fmla="*/ 1537013 h 5102768"/>
              <a:gd name="connsiteX2186" fmla="*/ 1501795 w 4945206"/>
              <a:gd name="connsiteY2186" fmla="*/ 1520124 h 5102768"/>
              <a:gd name="connsiteX2187" fmla="*/ 1150281 w 4945206"/>
              <a:gd name="connsiteY2187" fmla="*/ 1519449 h 5102768"/>
              <a:gd name="connsiteX2188" fmla="*/ 1157453 w 4945206"/>
              <a:gd name="connsiteY2188" fmla="*/ 1525797 h 5102768"/>
              <a:gd name="connsiteX2189" fmla="*/ 1163701 w 4945206"/>
              <a:gd name="connsiteY2189" fmla="*/ 1524976 h 5102768"/>
              <a:gd name="connsiteX2190" fmla="*/ 1162810 w 4945206"/>
              <a:gd name="connsiteY2190" fmla="*/ 1528700 h 5102768"/>
              <a:gd name="connsiteX2191" fmla="*/ 1160165 w 4945206"/>
              <a:gd name="connsiteY2191" fmla="*/ 1530557 h 5102768"/>
              <a:gd name="connsiteX2192" fmla="*/ 1160409 w 4945206"/>
              <a:gd name="connsiteY2192" fmla="*/ 1538580 h 5102768"/>
              <a:gd name="connsiteX2193" fmla="*/ 1152348 w 4945206"/>
              <a:gd name="connsiteY2193" fmla="*/ 1539317 h 5102768"/>
              <a:gd name="connsiteX2194" fmla="*/ 1151812 w 4945206"/>
              <a:gd name="connsiteY2194" fmla="*/ 1540147 h 5102768"/>
              <a:gd name="connsiteX2195" fmla="*/ 1152687 w 4945206"/>
              <a:gd name="connsiteY2195" fmla="*/ 1535265 h 5102768"/>
              <a:gd name="connsiteX2196" fmla="*/ 1153267 w 4945206"/>
              <a:gd name="connsiteY2196" fmla="*/ 1530182 h 5102768"/>
              <a:gd name="connsiteX2197" fmla="*/ 1150281 w 4945206"/>
              <a:gd name="connsiteY2197" fmla="*/ 1519449 h 5102768"/>
              <a:gd name="connsiteX2198" fmla="*/ 917019 w 4945206"/>
              <a:gd name="connsiteY2198" fmla="*/ 1506875 h 5102768"/>
              <a:gd name="connsiteX2199" fmla="*/ 922175 w 4945206"/>
              <a:gd name="connsiteY2199" fmla="*/ 1520788 h 5102768"/>
              <a:gd name="connsiteX2200" fmla="*/ 908540 w 4945206"/>
              <a:gd name="connsiteY2200" fmla="*/ 1522722 h 5102768"/>
              <a:gd name="connsiteX2201" fmla="*/ 917019 w 4945206"/>
              <a:gd name="connsiteY2201" fmla="*/ 1506875 h 5102768"/>
              <a:gd name="connsiteX2202" fmla="*/ 1569008 w 4945206"/>
              <a:gd name="connsiteY2202" fmla="*/ 1504758 h 5102768"/>
              <a:gd name="connsiteX2203" fmla="*/ 1567809 w 4945206"/>
              <a:gd name="connsiteY2203" fmla="*/ 1517770 h 5102768"/>
              <a:gd name="connsiteX2204" fmla="*/ 1572284 w 4945206"/>
              <a:gd name="connsiteY2204" fmla="*/ 1525459 h 5102768"/>
              <a:gd name="connsiteX2205" fmla="*/ 1571994 w 4945206"/>
              <a:gd name="connsiteY2205" fmla="*/ 1549265 h 5102768"/>
              <a:gd name="connsiteX2206" fmla="*/ 1578116 w 4945206"/>
              <a:gd name="connsiteY2206" fmla="*/ 1528120 h 5102768"/>
              <a:gd name="connsiteX2207" fmla="*/ 1570834 w 4945206"/>
              <a:gd name="connsiteY2207" fmla="*/ 1509997 h 5102768"/>
              <a:gd name="connsiteX2208" fmla="*/ 1504654 w 4945206"/>
              <a:gd name="connsiteY2208" fmla="*/ 1500158 h 5102768"/>
              <a:gd name="connsiteX2209" fmla="*/ 1512353 w 4945206"/>
              <a:gd name="connsiteY2209" fmla="*/ 1502087 h 5102768"/>
              <a:gd name="connsiteX2210" fmla="*/ 1511291 w 4945206"/>
              <a:gd name="connsiteY2210" fmla="*/ 1511216 h 5102768"/>
              <a:gd name="connsiteX2211" fmla="*/ 1505016 w 4945206"/>
              <a:gd name="connsiteY2211" fmla="*/ 1506935 h 5102768"/>
              <a:gd name="connsiteX2212" fmla="*/ 1499603 w 4945206"/>
              <a:gd name="connsiteY2212" fmla="*/ 1501846 h 5102768"/>
              <a:gd name="connsiteX2213" fmla="*/ 1504654 w 4945206"/>
              <a:gd name="connsiteY2213" fmla="*/ 1500158 h 5102768"/>
              <a:gd name="connsiteX2214" fmla="*/ 1547796 w 4945206"/>
              <a:gd name="connsiteY2214" fmla="*/ 1443889 h 5102768"/>
              <a:gd name="connsiteX2215" fmla="*/ 1548718 w 4945206"/>
              <a:gd name="connsiteY2215" fmla="*/ 1473768 h 5102768"/>
              <a:gd name="connsiteX2216" fmla="*/ 1548955 w 4945206"/>
              <a:gd name="connsiteY2216" fmla="*/ 1535453 h 5102768"/>
              <a:gd name="connsiteX2217" fmla="*/ 1562395 w 4945206"/>
              <a:gd name="connsiteY2217" fmla="*/ 1535724 h 5102768"/>
              <a:gd name="connsiteX2218" fmla="*/ 1566471 w 4945206"/>
              <a:gd name="connsiteY2218" fmla="*/ 1526948 h 5102768"/>
              <a:gd name="connsiteX2219" fmla="*/ 1559173 w 4945206"/>
              <a:gd name="connsiteY2219" fmla="*/ 1486249 h 5102768"/>
              <a:gd name="connsiteX2220" fmla="*/ 1559561 w 4945206"/>
              <a:gd name="connsiteY2220" fmla="*/ 1477644 h 5102768"/>
              <a:gd name="connsiteX2221" fmla="*/ 1173863 w 4945206"/>
              <a:gd name="connsiteY2221" fmla="*/ 1442289 h 5102768"/>
              <a:gd name="connsiteX2222" fmla="*/ 1174074 w 4945206"/>
              <a:gd name="connsiteY2222" fmla="*/ 1456159 h 5102768"/>
              <a:gd name="connsiteX2223" fmla="*/ 1167771 w 4945206"/>
              <a:gd name="connsiteY2223" fmla="*/ 1458854 h 5102768"/>
              <a:gd name="connsiteX2224" fmla="*/ 1168754 w 4945206"/>
              <a:gd name="connsiteY2224" fmla="*/ 1443243 h 5102768"/>
              <a:gd name="connsiteX2225" fmla="*/ 1173863 w 4945206"/>
              <a:gd name="connsiteY2225" fmla="*/ 1442289 h 5102768"/>
              <a:gd name="connsiteX2226" fmla="*/ 1016755 w 4945206"/>
              <a:gd name="connsiteY2226" fmla="*/ 1440108 h 5102768"/>
              <a:gd name="connsiteX2227" fmla="*/ 1009635 w 4945206"/>
              <a:gd name="connsiteY2227" fmla="*/ 1450734 h 5102768"/>
              <a:gd name="connsiteX2228" fmla="*/ 1001576 w 4945206"/>
              <a:gd name="connsiteY2228" fmla="*/ 1450397 h 5102768"/>
              <a:gd name="connsiteX2229" fmla="*/ 1005792 w 4945206"/>
              <a:gd name="connsiteY2229" fmla="*/ 1441016 h 5102768"/>
              <a:gd name="connsiteX2230" fmla="*/ 1016755 w 4945206"/>
              <a:gd name="connsiteY2230" fmla="*/ 1440108 h 5102768"/>
              <a:gd name="connsiteX2231" fmla="*/ 973217 w 4945206"/>
              <a:gd name="connsiteY2231" fmla="*/ 1430837 h 5102768"/>
              <a:gd name="connsiteX2232" fmla="*/ 951230 w 4945206"/>
              <a:gd name="connsiteY2232" fmla="*/ 1479090 h 5102768"/>
              <a:gd name="connsiteX2233" fmla="*/ 959320 w 4945206"/>
              <a:gd name="connsiteY2233" fmla="*/ 1494261 h 5102768"/>
              <a:gd name="connsiteX2234" fmla="*/ 955570 w 4945206"/>
              <a:gd name="connsiteY2234" fmla="*/ 1495522 h 5102768"/>
              <a:gd name="connsiteX2235" fmla="*/ 956185 w 4945206"/>
              <a:gd name="connsiteY2235" fmla="*/ 1496306 h 5102768"/>
              <a:gd name="connsiteX2236" fmla="*/ 956259 w 4945206"/>
              <a:gd name="connsiteY2236" fmla="*/ 1503762 h 5102768"/>
              <a:gd name="connsiteX2237" fmla="*/ 942623 w 4945206"/>
              <a:gd name="connsiteY2237" fmla="*/ 1505698 h 5102768"/>
              <a:gd name="connsiteX2238" fmla="*/ 951103 w 4945206"/>
              <a:gd name="connsiteY2238" fmla="*/ 1489851 h 5102768"/>
              <a:gd name="connsiteX2239" fmla="*/ 952936 w 4945206"/>
              <a:gd name="connsiteY2239" fmla="*/ 1492178 h 5102768"/>
              <a:gd name="connsiteX2240" fmla="*/ 951879 w 4945206"/>
              <a:gd name="connsiteY2240" fmla="*/ 1488842 h 5102768"/>
              <a:gd name="connsiteX2241" fmla="*/ 934956 w 4945206"/>
              <a:gd name="connsiteY2241" fmla="*/ 1482513 h 5102768"/>
              <a:gd name="connsiteX2242" fmla="*/ 973217 w 4945206"/>
              <a:gd name="connsiteY2242" fmla="*/ 1430837 h 5102768"/>
              <a:gd name="connsiteX2243" fmla="*/ 1152559 w 4945206"/>
              <a:gd name="connsiteY2243" fmla="*/ 1422604 h 5102768"/>
              <a:gd name="connsiteX2244" fmla="*/ 1152278 w 4945206"/>
              <a:gd name="connsiteY2244" fmla="*/ 1423359 h 5102768"/>
              <a:gd name="connsiteX2245" fmla="*/ 1152504 w 4945206"/>
              <a:gd name="connsiteY2245" fmla="*/ 1423816 h 5102768"/>
              <a:gd name="connsiteX2246" fmla="*/ 1007301 w 4945206"/>
              <a:gd name="connsiteY2246" fmla="*/ 1413811 h 5102768"/>
              <a:gd name="connsiteX2247" fmla="*/ 985312 w 4945206"/>
              <a:gd name="connsiteY2247" fmla="*/ 1462064 h 5102768"/>
              <a:gd name="connsiteX2248" fmla="*/ 993405 w 4945206"/>
              <a:gd name="connsiteY2248" fmla="*/ 1477236 h 5102768"/>
              <a:gd name="connsiteX2249" fmla="*/ 988374 w 4945206"/>
              <a:gd name="connsiteY2249" fmla="*/ 1478930 h 5102768"/>
              <a:gd name="connsiteX2250" fmla="*/ 987289 w 4945206"/>
              <a:gd name="connsiteY2250" fmla="*/ 1476000 h 5102768"/>
              <a:gd name="connsiteX2251" fmla="*/ 980385 w 4945206"/>
              <a:gd name="connsiteY2251" fmla="*/ 1468664 h 5102768"/>
              <a:gd name="connsiteX2252" fmla="*/ 975631 w 4945206"/>
              <a:gd name="connsiteY2252" fmla="*/ 1467332 h 5102768"/>
              <a:gd name="connsiteX2253" fmla="*/ 975552 w 4945206"/>
              <a:gd name="connsiteY2253" fmla="*/ 1467759 h 5102768"/>
              <a:gd name="connsiteX2254" fmla="*/ 970439 w 4945206"/>
              <a:gd name="connsiteY2254" fmla="*/ 1465879 h 5102768"/>
              <a:gd name="connsiteX2255" fmla="*/ 970244 w 4945206"/>
              <a:gd name="connsiteY2255" fmla="*/ 1465825 h 5102768"/>
              <a:gd name="connsiteX2256" fmla="*/ 967492 w 4945206"/>
              <a:gd name="connsiteY2256" fmla="*/ 1467423 h 5102768"/>
              <a:gd name="connsiteX2257" fmla="*/ 971708 w 4945206"/>
              <a:gd name="connsiteY2257" fmla="*/ 1458042 h 5102768"/>
              <a:gd name="connsiteX2258" fmla="*/ 982673 w 4945206"/>
              <a:gd name="connsiteY2258" fmla="*/ 1457133 h 5102768"/>
              <a:gd name="connsiteX2259" fmla="*/ 977000 w 4945206"/>
              <a:gd name="connsiteY2259" fmla="*/ 1459986 h 5102768"/>
              <a:gd name="connsiteX2260" fmla="*/ 976748 w 4945206"/>
              <a:gd name="connsiteY2260" fmla="*/ 1461338 h 5102768"/>
              <a:gd name="connsiteX2261" fmla="*/ 982314 w 4945206"/>
              <a:gd name="connsiteY2261" fmla="*/ 1458341 h 5102768"/>
              <a:gd name="connsiteX2262" fmla="*/ 990242 w 4945206"/>
              <a:gd name="connsiteY2262" fmla="*/ 1443626 h 5102768"/>
              <a:gd name="connsiteX2263" fmla="*/ 993426 w 4945206"/>
              <a:gd name="connsiteY2263" fmla="*/ 1435911 h 5102768"/>
              <a:gd name="connsiteX2264" fmla="*/ 989736 w 4945206"/>
              <a:gd name="connsiteY2264" fmla="*/ 1431129 h 5102768"/>
              <a:gd name="connsiteX2265" fmla="*/ 993049 w 4945206"/>
              <a:gd name="connsiteY2265" fmla="*/ 1428022 h 5102768"/>
              <a:gd name="connsiteX2266" fmla="*/ 995276 w 4945206"/>
              <a:gd name="connsiteY2266" fmla="*/ 1431428 h 5102768"/>
              <a:gd name="connsiteX2267" fmla="*/ 997135 w 4945206"/>
              <a:gd name="connsiteY2267" fmla="*/ 1426924 h 5102768"/>
              <a:gd name="connsiteX2268" fmla="*/ 1007301 w 4945206"/>
              <a:gd name="connsiteY2268" fmla="*/ 1413811 h 5102768"/>
              <a:gd name="connsiteX2269" fmla="*/ 1027133 w 4945206"/>
              <a:gd name="connsiteY2269" fmla="*/ 1410997 h 5102768"/>
              <a:gd name="connsiteX2270" fmla="*/ 1029120 w 4945206"/>
              <a:gd name="connsiteY2270" fmla="*/ 1420974 h 5102768"/>
              <a:gd name="connsiteX2271" fmla="*/ 1023819 w 4945206"/>
              <a:gd name="connsiteY2271" fmla="*/ 1414104 h 5102768"/>
              <a:gd name="connsiteX2272" fmla="*/ 1027133 w 4945206"/>
              <a:gd name="connsiteY2272" fmla="*/ 1410997 h 5102768"/>
              <a:gd name="connsiteX2273" fmla="*/ 1859499 w 4945206"/>
              <a:gd name="connsiteY2273" fmla="*/ 1404316 h 5102768"/>
              <a:gd name="connsiteX2274" fmla="*/ 1853190 w 4945206"/>
              <a:gd name="connsiteY2274" fmla="*/ 1407058 h 5102768"/>
              <a:gd name="connsiteX2275" fmla="*/ 1857685 w 4945206"/>
              <a:gd name="connsiteY2275" fmla="*/ 1420712 h 5102768"/>
              <a:gd name="connsiteX2276" fmla="*/ 1857824 w 4945206"/>
              <a:gd name="connsiteY2276" fmla="*/ 1421533 h 5102768"/>
              <a:gd name="connsiteX2277" fmla="*/ 1862316 w 4945206"/>
              <a:gd name="connsiteY2277" fmla="*/ 1414316 h 5102768"/>
              <a:gd name="connsiteX2278" fmla="*/ 1853188 w 4945206"/>
              <a:gd name="connsiteY2278" fmla="*/ 1381881 h 5102768"/>
              <a:gd name="connsiteX2279" fmla="*/ 1852908 w 4945206"/>
              <a:gd name="connsiteY2279" fmla="*/ 1382284 h 5102768"/>
              <a:gd name="connsiteX2280" fmla="*/ 1852814 w 4945206"/>
              <a:gd name="connsiteY2280" fmla="*/ 1382373 h 5102768"/>
              <a:gd name="connsiteX2281" fmla="*/ 1850992 w 4945206"/>
              <a:gd name="connsiteY2281" fmla="*/ 1385021 h 5102768"/>
              <a:gd name="connsiteX2282" fmla="*/ 1853454 w 4945206"/>
              <a:gd name="connsiteY2282" fmla="*/ 1393108 h 5102768"/>
              <a:gd name="connsiteX2283" fmla="*/ 1849104 w 4945206"/>
              <a:gd name="connsiteY2283" fmla="*/ 1394636 h 5102768"/>
              <a:gd name="connsiteX2284" fmla="*/ 1851764 w 4945206"/>
              <a:gd name="connsiteY2284" fmla="*/ 1402719 h 5102768"/>
              <a:gd name="connsiteX2285" fmla="*/ 1858205 w 4945206"/>
              <a:gd name="connsiteY2285" fmla="*/ 1399712 h 5102768"/>
              <a:gd name="connsiteX2286" fmla="*/ 1485327 w 4945206"/>
              <a:gd name="connsiteY2286" fmla="*/ 1377605 h 5102768"/>
              <a:gd name="connsiteX2287" fmla="*/ 1483698 w 4945206"/>
              <a:gd name="connsiteY2287" fmla="*/ 1407932 h 5102768"/>
              <a:gd name="connsiteX2288" fmla="*/ 1478731 w 4945206"/>
              <a:gd name="connsiteY2288" fmla="*/ 1414877 h 5102768"/>
              <a:gd name="connsiteX2289" fmla="*/ 1463743 w 4945206"/>
              <a:gd name="connsiteY2289" fmla="*/ 1417946 h 5102768"/>
              <a:gd name="connsiteX2290" fmla="*/ 1482905 w 4945206"/>
              <a:gd name="connsiteY2290" fmla="*/ 1383898 h 5102768"/>
              <a:gd name="connsiteX2291" fmla="*/ 1475918 w 4945206"/>
              <a:gd name="connsiteY2291" fmla="*/ 1382412 h 5102768"/>
              <a:gd name="connsiteX2292" fmla="*/ 1476761 w 4945206"/>
              <a:gd name="connsiteY2292" fmla="*/ 1379424 h 5102768"/>
              <a:gd name="connsiteX2293" fmla="*/ 1485327 w 4945206"/>
              <a:gd name="connsiteY2293" fmla="*/ 1377605 h 5102768"/>
              <a:gd name="connsiteX2294" fmla="*/ 1519141 w 4945206"/>
              <a:gd name="connsiteY2294" fmla="*/ 1374020 h 5102768"/>
              <a:gd name="connsiteX2295" fmla="*/ 1504589 w 4945206"/>
              <a:gd name="connsiteY2295" fmla="*/ 1419250 h 5102768"/>
              <a:gd name="connsiteX2296" fmla="*/ 1519141 w 4945206"/>
              <a:gd name="connsiteY2296" fmla="*/ 1374020 h 5102768"/>
              <a:gd name="connsiteX2297" fmla="*/ 1883782 w 4945206"/>
              <a:gd name="connsiteY2297" fmla="*/ 1363426 h 5102768"/>
              <a:gd name="connsiteX2298" fmla="*/ 1883806 w 4945206"/>
              <a:gd name="connsiteY2298" fmla="*/ 1363535 h 5102768"/>
              <a:gd name="connsiteX2299" fmla="*/ 1883825 w 4945206"/>
              <a:gd name="connsiteY2299" fmla="*/ 1363439 h 5102768"/>
              <a:gd name="connsiteX2300" fmla="*/ 1502164 w 4945206"/>
              <a:gd name="connsiteY2300" fmla="*/ 1360446 h 5102768"/>
              <a:gd name="connsiteX2301" fmla="*/ 1509183 w 4945206"/>
              <a:gd name="connsiteY2301" fmla="*/ 1378265 h 5102768"/>
              <a:gd name="connsiteX2302" fmla="*/ 1502164 w 4945206"/>
              <a:gd name="connsiteY2302" fmla="*/ 1360446 h 5102768"/>
              <a:gd name="connsiteX2303" fmla="*/ 1056734 w 4945206"/>
              <a:gd name="connsiteY2303" fmla="*/ 1356301 h 5102768"/>
              <a:gd name="connsiteX2304" fmla="*/ 1050537 w 4945206"/>
              <a:gd name="connsiteY2304" fmla="*/ 1365844 h 5102768"/>
              <a:gd name="connsiteX2305" fmla="*/ 1039097 w 4945206"/>
              <a:gd name="connsiteY2305" fmla="*/ 1369111 h 5102768"/>
              <a:gd name="connsiteX2306" fmla="*/ 1043087 w 4945206"/>
              <a:gd name="connsiteY2306" fmla="*/ 1358836 h 5102768"/>
              <a:gd name="connsiteX2307" fmla="*/ 1056734 w 4945206"/>
              <a:gd name="connsiteY2307" fmla="*/ 1356301 h 5102768"/>
              <a:gd name="connsiteX2308" fmla="*/ 1872480 w 4945206"/>
              <a:gd name="connsiteY2308" fmla="*/ 1355152 h 5102768"/>
              <a:gd name="connsiteX2309" fmla="*/ 1866945 w 4945206"/>
              <a:gd name="connsiteY2309" fmla="*/ 1362207 h 5102768"/>
              <a:gd name="connsiteX2310" fmla="*/ 1863455 w 4945206"/>
              <a:gd name="connsiteY2310" fmla="*/ 1367198 h 5102768"/>
              <a:gd name="connsiteX2311" fmla="*/ 1870254 w 4945206"/>
              <a:gd name="connsiteY2311" fmla="*/ 1396353 h 5102768"/>
              <a:gd name="connsiteX2312" fmla="*/ 1874016 w 4945206"/>
              <a:gd name="connsiteY2312" fmla="*/ 1383056 h 5102768"/>
              <a:gd name="connsiteX2313" fmla="*/ 1882210 w 4945206"/>
              <a:gd name="connsiteY2313" fmla="*/ 1371283 h 5102768"/>
              <a:gd name="connsiteX2314" fmla="*/ 1882880 w 4945206"/>
              <a:gd name="connsiteY2314" fmla="*/ 1368030 h 5102768"/>
              <a:gd name="connsiteX2315" fmla="*/ 1880519 w 4945206"/>
              <a:gd name="connsiteY2315" fmla="*/ 1370892 h 5102768"/>
              <a:gd name="connsiteX2316" fmla="*/ 1867068 w 4945206"/>
              <a:gd name="connsiteY2316" fmla="*/ 1366978 h 5102768"/>
              <a:gd name="connsiteX2317" fmla="*/ 1875931 w 4945206"/>
              <a:gd name="connsiteY2317" fmla="*/ 1365126 h 5102768"/>
              <a:gd name="connsiteX2318" fmla="*/ 1877462 w 4945206"/>
              <a:gd name="connsiteY2318" fmla="*/ 1364101 h 5102768"/>
              <a:gd name="connsiteX2319" fmla="*/ 1873655 w 4945206"/>
              <a:gd name="connsiteY2319" fmla="*/ 1358186 h 5102768"/>
              <a:gd name="connsiteX2320" fmla="*/ 1872770 w 4945206"/>
              <a:gd name="connsiteY2320" fmla="*/ 1355300 h 5102768"/>
              <a:gd name="connsiteX2321" fmla="*/ 1317843 w 4945206"/>
              <a:gd name="connsiteY2321" fmla="*/ 1348734 h 5102768"/>
              <a:gd name="connsiteX2322" fmla="*/ 1317525 w 4945206"/>
              <a:gd name="connsiteY2322" fmla="*/ 1349580 h 5102768"/>
              <a:gd name="connsiteX2323" fmla="*/ 1317858 w 4945206"/>
              <a:gd name="connsiteY2323" fmla="*/ 1349988 h 5102768"/>
              <a:gd name="connsiteX2324" fmla="*/ 1489484 w 4945206"/>
              <a:gd name="connsiteY2324" fmla="*/ 1345860 h 5102768"/>
              <a:gd name="connsiteX2325" fmla="*/ 1502418 w 4945206"/>
              <a:gd name="connsiteY2325" fmla="*/ 1350133 h 5102768"/>
              <a:gd name="connsiteX2326" fmla="*/ 1504015 w 4945206"/>
              <a:gd name="connsiteY2326" fmla="*/ 1353889 h 5102768"/>
              <a:gd name="connsiteX2327" fmla="*/ 1501860 w 4945206"/>
              <a:gd name="connsiteY2327" fmla="*/ 1355780 h 5102768"/>
              <a:gd name="connsiteX2328" fmla="*/ 1497767 w 4945206"/>
              <a:gd name="connsiteY2328" fmla="*/ 1358597 h 5102768"/>
              <a:gd name="connsiteX2329" fmla="*/ 1489527 w 4945206"/>
              <a:gd name="connsiteY2329" fmla="*/ 1354022 h 5102768"/>
              <a:gd name="connsiteX2330" fmla="*/ 1486862 w 4945206"/>
              <a:gd name="connsiteY2330" fmla="*/ 1349345 h 5102768"/>
              <a:gd name="connsiteX2331" fmla="*/ 1489484 w 4945206"/>
              <a:gd name="connsiteY2331" fmla="*/ 1345860 h 5102768"/>
              <a:gd name="connsiteX2332" fmla="*/ 1090816 w 4945206"/>
              <a:gd name="connsiteY2332" fmla="*/ 1339275 h 5102768"/>
              <a:gd name="connsiteX2333" fmla="*/ 1084621 w 4945206"/>
              <a:gd name="connsiteY2333" fmla="*/ 1348819 h 5102768"/>
              <a:gd name="connsiteX2334" fmla="*/ 1073179 w 4945206"/>
              <a:gd name="connsiteY2334" fmla="*/ 1352087 h 5102768"/>
              <a:gd name="connsiteX2335" fmla="*/ 1077173 w 4945206"/>
              <a:gd name="connsiteY2335" fmla="*/ 1341810 h 5102768"/>
              <a:gd name="connsiteX2336" fmla="*/ 1090816 w 4945206"/>
              <a:gd name="connsiteY2336" fmla="*/ 1339275 h 5102768"/>
              <a:gd name="connsiteX2337" fmla="*/ 1334946 w 4945206"/>
              <a:gd name="connsiteY2337" fmla="*/ 1302210 h 5102768"/>
              <a:gd name="connsiteX2338" fmla="*/ 1332647 w 4945206"/>
              <a:gd name="connsiteY2338" fmla="*/ 1308680 h 5102768"/>
              <a:gd name="connsiteX2339" fmla="*/ 1338257 w 4945206"/>
              <a:gd name="connsiteY2339" fmla="*/ 1309141 h 5102768"/>
              <a:gd name="connsiteX2340" fmla="*/ 1279579 w 4945206"/>
              <a:gd name="connsiteY2340" fmla="*/ 1284248 h 5102768"/>
              <a:gd name="connsiteX2341" fmla="*/ 1279760 w 4945206"/>
              <a:gd name="connsiteY2341" fmla="*/ 1284650 h 5102768"/>
              <a:gd name="connsiteX2342" fmla="*/ 1279717 w 4945206"/>
              <a:gd name="connsiteY2342" fmla="*/ 1284730 h 5102768"/>
              <a:gd name="connsiteX2343" fmla="*/ 1277320 w 4945206"/>
              <a:gd name="connsiteY2343" fmla="*/ 1276353 h 5102768"/>
              <a:gd name="connsiteX2344" fmla="*/ 1279579 w 4945206"/>
              <a:gd name="connsiteY2344" fmla="*/ 1284248 h 5102768"/>
              <a:gd name="connsiteX2345" fmla="*/ 1277821 w 4945206"/>
              <a:gd name="connsiteY2345" fmla="*/ 1280340 h 5102768"/>
              <a:gd name="connsiteX2346" fmla="*/ 1275867 w 4945206"/>
              <a:gd name="connsiteY2346" fmla="*/ 1276788 h 5102768"/>
              <a:gd name="connsiteX2347" fmla="*/ 1277320 w 4945206"/>
              <a:gd name="connsiteY2347" fmla="*/ 1276353 h 5102768"/>
              <a:gd name="connsiteX2348" fmla="*/ 1320394 w 4945206"/>
              <a:gd name="connsiteY2348" fmla="*/ 1267622 h 5102768"/>
              <a:gd name="connsiteX2349" fmla="*/ 1327392 w 4945206"/>
              <a:gd name="connsiteY2349" fmla="*/ 1268954 h 5102768"/>
              <a:gd name="connsiteX2350" fmla="*/ 1327000 w 4945206"/>
              <a:gd name="connsiteY2350" fmla="*/ 1274257 h 5102768"/>
              <a:gd name="connsiteX2351" fmla="*/ 1322285 w 4945206"/>
              <a:gd name="connsiteY2351" fmla="*/ 1277695 h 5102768"/>
              <a:gd name="connsiteX2352" fmla="*/ 1320394 w 4945206"/>
              <a:gd name="connsiteY2352" fmla="*/ 1267622 h 5102768"/>
              <a:gd name="connsiteX2353" fmla="*/ 1298929 w 4945206"/>
              <a:gd name="connsiteY2353" fmla="*/ 1235009 h 5102768"/>
              <a:gd name="connsiteX2354" fmla="*/ 1306477 w 4945206"/>
              <a:gd name="connsiteY2354" fmla="*/ 1236467 h 5102768"/>
              <a:gd name="connsiteX2355" fmla="*/ 1301599 w 4945206"/>
              <a:gd name="connsiteY2355" fmla="*/ 1261139 h 5102768"/>
              <a:gd name="connsiteX2356" fmla="*/ 1301561 w 4945206"/>
              <a:gd name="connsiteY2356" fmla="*/ 1263373 h 5102768"/>
              <a:gd name="connsiteX2357" fmla="*/ 1298790 w 4945206"/>
              <a:gd name="connsiteY2357" fmla="*/ 1266288 h 5102768"/>
              <a:gd name="connsiteX2358" fmla="*/ 1289901 w 4945206"/>
              <a:gd name="connsiteY2358" fmla="*/ 1268094 h 5102768"/>
              <a:gd name="connsiteX2359" fmla="*/ 1293605 w 4945206"/>
              <a:gd name="connsiteY2359" fmla="*/ 1244523 h 5102768"/>
              <a:gd name="connsiteX2360" fmla="*/ 1292204 w 4945206"/>
              <a:gd name="connsiteY2360" fmla="*/ 1238805 h 5102768"/>
              <a:gd name="connsiteX2361" fmla="*/ 1298929 w 4945206"/>
              <a:gd name="connsiteY2361" fmla="*/ 1235009 h 5102768"/>
              <a:gd name="connsiteX2362" fmla="*/ 1195243 w 4945206"/>
              <a:gd name="connsiteY2362" fmla="*/ 1226644 h 5102768"/>
              <a:gd name="connsiteX2363" fmla="*/ 1197638 w 4945206"/>
              <a:gd name="connsiteY2363" fmla="*/ 1243536 h 5102768"/>
              <a:gd name="connsiteX2364" fmla="*/ 1195243 w 4945206"/>
              <a:gd name="connsiteY2364" fmla="*/ 1226644 h 5102768"/>
              <a:gd name="connsiteX2365" fmla="*/ 1484590 w 4945206"/>
              <a:gd name="connsiteY2365" fmla="*/ 1219427 h 5102768"/>
              <a:gd name="connsiteX2366" fmla="*/ 1471153 w 4945206"/>
              <a:gd name="connsiteY2366" fmla="*/ 1255801 h 5102768"/>
              <a:gd name="connsiteX2367" fmla="*/ 1476651 w 4945206"/>
              <a:gd name="connsiteY2367" fmla="*/ 1270457 h 5102768"/>
              <a:gd name="connsiteX2368" fmla="*/ 1469896 w 4945206"/>
              <a:gd name="connsiteY2368" fmla="*/ 1260942 h 5102768"/>
              <a:gd name="connsiteX2369" fmla="*/ 1461490 w 4945206"/>
              <a:gd name="connsiteY2369" fmla="*/ 1276752 h 5102768"/>
              <a:gd name="connsiteX2370" fmla="*/ 1479790 w 4945206"/>
              <a:gd name="connsiteY2370" fmla="*/ 1287323 h 5102768"/>
              <a:gd name="connsiteX2371" fmla="*/ 1477354 w 4945206"/>
              <a:gd name="connsiteY2371" fmla="*/ 1293569 h 5102768"/>
              <a:gd name="connsiteX2372" fmla="*/ 1467145 w 4945206"/>
              <a:gd name="connsiteY2372" fmla="*/ 1283336 h 5102768"/>
              <a:gd name="connsiteX2373" fmla="*/ 1465887 w 4945206"/>
              <a:gd name="connsiteY2373" fmla="*/ 1288475 h 5102768"/>
              <a:gd name="connsiteX2374" fmla="*/ 1473899 w 4945206"/>
              <a:gd name="connsiteY2374" fmla="*/ 1292848 h 5102768"/>
              <a:gd name="connsiteX2375" fmla="*/ 1467216 w 4945206"/>
              <a:gd name="connsiteY2375" fmla="*/ 1338737 h 5102768"/>
              <a:gd name="connsiteX2376" fmla="*/ 1464625 w 4945206"/>
              <a:gd name="connsiteY2376" fmla="*/ 1353055 h 5102768"/>
              <a:gd name="connsiteX2377" fmla="*/ 1472635 w 4945206"/>
              <a:gd name="connsiteY2377" fmla="*/ 1357428 h 5102768"/>
              <a:gd name="connsiteX2378" fmla="*/ 1467289 w 4945206"/>
              <a:gd name="connsiteY2378" fmla="*/ 1394139 h 5102768"/>
              <a:gd name="connsiteX2379" fmla="*/ 1456923 w 4945206"/>
              <a:gd name="connsiteY2379" fmla="*/ 1391977 h 5102768"/>
              <a:gd name="connsiteX2380" fmla="*/ 1459777 w 4945206"/>
              <a:gd name="connsiteY2380" fmla="*/ 1423472 h 5102768"/>
              <a:gd name="connsiteX2381" fmla="*/ 1458712 w 4945206"/>
              <a:gd name="connsiteY2381" fmla="*/ 1431139 h 5102768"/>
              <a:gd name="connsiteX2382" fmla="*/ 1462835 w 4945206"/>
              <a:gd name="connsiteY2382" fmla="*/ 1430205 h 5102768"/>
              <a:gd name="connsiteX2383" fmla="*/ 1467608 w 4945206"/>
              <a:gd name="connsiteY2383" fmla="*/ 1422758 h 5102768"/>
              <a:gd name="connsiteX2384" fmla="*/ 1472275 w 4945206"/>
              <a:gd name="connsiteY2384" fmla="*/ 1438253 h 5102768"/>
              <a:gd name="connsiteX2385" fmla="*/ 1471188 w 4945206"/>
              <a:gd name="connsiteY2385" fmla="*/ 1447192 h 5102768"/>
              <a:gd name="connsiteX2386" fmla="*/ 1478091 w 4945206"/>
              <a:gd name="connsiteY2386" fmla="*/ 1470185 h 5102768"/>
              <a:gd name="connsiteX2387" fmla="*/ 1478779 w 4945206"/>
              <a:gd name="connsiteY2387" fmla="*/ 1484683 h 5102768"/>
              <a:gd name="connsiteX2388" fmla="*/ 1481582 w 4945206"/>
              <a:gd name="connsiteY2388" fmla="*/ 1477007 h 5102768"/>
              <a:gd name="connsiteX2389" fmla="*/ 1479681 w 4945206"/>
              <a:gd name="connsiteY2389" fmla="*/ 1494082 h 5102768"/>
              <a:gd name="connsiteX2390" fmla="*/ 1483898 w 4945206"/>
              <a:gd name="connsiteY2390" fmla="*/ 1495817 h 5102768"/>
              <a:gd name="connsiteX2391" fmla="*/ 1489584 w 4945206"/>
              <a:gd name="connsiteY2391" fmla="*/ 1496054 h 5102768"/>
              <a:gd name="connsiteX2392" fmla="*/ 1500181 w 4945206"/>
              <a:gd name="connsiteY2392" fmla="*/ 1545543 h 5102768"/>
              <a:gd name="connsiteX2393" fmla="*/ 1508555 w 4945206"/>
              <a:gd name="connsiteY2393" fmla="*/ 1546110 h 5102768"/>
              <a:gd name="connsiteX2394" fmla="*/ 1516310 w 4945206"/>
              <a:gd name="connsiteY2394" fmla="*/ 1547597 h 5102768"/>
              <a:gd name="connsiteX2395" fmla="*/ 1517300 w 4945206"/>
              <a:gd name="connsiteY2395" fmla="*/ 1544341 h 5102768"/>
              <a:gd name="connsiteX2396" fmla="*/ 1517929 w 4945206"/>
              <a:gd name="connsiteY2396" fmla="*/ 1547907 h 5102768"/>
              <a:gd name="connsiteX2397" fmla="*/ 1518640 w 4945206"/>
              <a:gd name="connsiteY2397" fmla="*/ 1548044 h 5102768"/>
              <a:gd name="connsiteX2398" fmla="*/ 1518171 w 4945206"/>
              <a:gd name="connsiteY2398" fmla="*/ 1512824 h 5102768"/>
              <a:gd name="connsiteX2399" fmla="*/ 1516368 w 4945206"/>
              <a:gd name="connsiteY2399" fmla="*/ 1486780 h 5102768"/>
              <a:gd name="connsiteX2400" fmla="*/ 1522970 w 4945206"/>
              <a:gd name="connsiteY2400" fmla="*/ 1444926 h 5102768"/>
              <a:gd name="connsiteX2401" fmla="*/ 1534205 w 4945206"/>
              <a:gd name="connsiteY2401" fmla="*/ 1402691 h 5102768"/>
              <a:gd name="connsiteX2402" fmla="*/ 1529808 w 4945206"/>
              <a:gd name="connsiteY2402" fmla="*/ 1390967 h 5102768"/>
              <a:gd name="connsiteX2403" fmla="*/ 1530337 w 4945206"/>
              <a:gd name="connsiteY2403" fmla="*/ 1390974 h 5102768"/>
              <a:gd name="connsiteX2404" fmla="*/ 1525464 w 4945206"/>
              <a:gd name="connsiteY2404" fmla="*/ 1375744 h 5102768"/>
              <a:gd name="connsiteX2405" fmla="*/ 1532022 w 4945206"/>
              <a:gd name="connsiteY2405" fmla="*/ 1373060 h 5102768"/>
              <a:gd name="connsiteX2406" fmla="*/ 1532289 w 4945206"/>
              <a:gd name="connsiteY2406" fmla="*/ 1372840 h 5102768"/>
              <a:gd name="connsiteX2407" fmla="*/ 1532560 w 4945206"/>
              <a:gd name="connsiteY2407" fmla="*/ 1368574 h 5102768"/>
              <a:gd name="connsiteX2408" fmla="*/ 1532677 w 4945206"/>
              <a:gd name="connsiteY2408" fmla="*/ 1366733 h 5102768"/>
              <a:gd name="connsiteX2409" fmla="*/ 1531223 w 4945206"/>
              <a:gd name="connsiteY2409" fmla="*/ 1365373 h 5102768"/>
              <a:gd name="connsiteX2410" fmla="*/ 1529793 w 4945206"/>
              <a:gd name="connsiteY2410" fmla="*/ 1368337 h 5102768"/>
              <a:gd name="connsiteX2411" fmla="*/ 1525243 w 4945206"/>
              <a:gd name="connsiteY2411" fmla="*/ 1361479 h 5102768"/>
              <a:gd name="connsiteX2412" fmla="*/ 1525303 w 4945206"/>
              <a:gd name="connsiteY2412" fmla="*/ 1360307 h 5102768"/>
              <a:gd name="connsiteX2413" fmla="*/ 1514311 w 4945206"/>
              <a:gd name="connsiteY2413" fmla="*/ 1354506 h 5102768"/>
              <a:gd name="connsiteX2414" fmla="*/ 1511015 w 4945206"/>
              <a:gd name="connsiteY2414" fmla="*/ 1345713 h 5102768"/>
              <a:gd name="connsiteX2415" fmla="*/ 1515965 w 4945206"/>
              <a:gd name="connsiteY2415" fmla="*/ 1329184 h 5102768"/>
              <a:gd name="connsiteX2416" fmla="*/ 1507876 w 4945206"/>
              <a:gd name="connsiteY2416" fmla="*/ 1328847 h 5102768"/>
              <a:gd name="connsiteX2417" fmla="*/ 1503321 w 4945206"/>
              <a:gd name="connsiteY2417" fmla="*/ 1325198 h 5102768"/>
              <a:gd name="connsiteX2418" fmla="*/ 1502070 w 4945206"/>
              <a:gd name="connsiteY2418" fmla="*/ 1270899 h 5102768"/>
              <a:gd name="connsiteX2419" fmla="*/ 1494060 w 4945206"/>
              <a:gd name="connsiteY2419" fmla="*/ 1266528 h 5102768"/>
              <a:gd name="connsiteX2420" fmla="*/ 1498304 w 4945206"/>
              <a:gd name="connsiteY2420" fmla="*/ 1241745 h 5102768"/>
              <a:gd name="connsiteX2421" fmla="*/ 1490692 w 4945206"/>
              <a:gd name="connsiteY2421" fmla="*/ 1222554 h 5102768"/>
              <a:gd name="connsiteX2422" fmla="*/ 1196818 w 4945206"/>
              <a:gd name="connsiteY2422" fmla="*/ 1214011 h 5102768"/>
              <a:gd name="connsiteX2423" fmla="*/ 1202098 w 4945206"/>
              <a:gd name="connsiteY2423" fmla="*/ 1215668 h 5102768"/>
              <a:gd name="connsiteX2424" fmla="*/ 1199731 w 4945206"/>
              <a:gd name="connsiteY2424" fmla="*/ 1217890 h 5102768"/>
              <a:gd name="connsiteX2425" fmla="*/ 1203251 w 4945206"/>
              <a:gd name="connsiteY2425" fmla="*/ 1218653 h 5102768"/>
              <a:gd name="connsiteX2426" fmla="*/ 1205039 w 4945206"/>
              <a:gd name="connsiteY2426" fmla="*/ 1220473 h 5102768"/>
              <a:gd name="connsiteX2427" fmla="*/ 1204409 w 4945206"/>
              <a:gd name="connsiteY2427" fmla="*/ 1221127 h 5102768"/>
              <a:gd name="connsiteX2428" fmla="*/ 1202038 w 4945206"/>
              <a:gd name="connsiteY2428" fmla="*/ 1223858 h 5102768"/>
              <a:gd name="connsiteX2429" fmla="*/ 1195025 w 4945206"/>
              <a:gd name="connsiteY2429" fmla="*/ 1218235 h 5102768"/>
              <a:gd name="connsiteX2430" fmla="*/ 1196818 w 4945206"/>
              <a:gd name="connsiteY2430" fmla="*/ 1214011 h 5102768"/>
              <a:gd name="connsiteX2431" fmla="*/ 1313230 w 4945206"/>
              <a:gd name="connsiteY2431" fmla="*/ 1211186 h 5102768"/>
              <a:gd name="connsiteX2432" fmla="*/ 1318734 w 4945206"/>
              <a:gd name="connsiteY2432" fmla="*/ 1225759 h 5102768"/>
              <a:gd name="connsiteX2433" fmla="*/ 1314198 w 4945206"/>
              <a:gd name="connsiteY2433" fmla="*/ 1222122 h 5102768"/>
              <a:gd name="connsiteX2434" fmla="*/ 1319770 w 4945206"/>
              <a:gd name="connsiteY2434" fmla="*/ 1232684 h 5102768"/>
              <a:gd name="connsiteX2435" fmla="*/ 1318835 w 4945206"/>
              <a:gd name="connsiteY2435" fmla="*/ 1237015 h 5102768"/>
              <a:gd name="connsiteX2436" fmla="*/ 1316199 w 4945206"/>
              <a:gd name="connsiteY2436" fmla="*/ 1239982 h 5102768"/>
              <a:gd name="connsiteX2437" fmla="*/ 1312894 w 4945206"/>
              <a:gd name="connsiteY2437" fmla="*/ 1231239 h 5102768"/>
              <a:gd name="connsiteX2438" fmla="*/ 1301416 w 4945206"/>
              <a:gd name="connsiteY2438" fmla="*/ 1230163 h 5102768"/>
              <a:gd name="connsiteX2439" fmla="*/ 1306472 w 4945206"/>
              <a:gd name="connsiteY2439" fmla="*/ 1219992 h 5102768"/>
              <a:gd name="connsiteX2440" fmla="*/ 1313230 w 4945206"/>
              <a:gd name="connsiteY2440" fmla="*/ 1211186 h 5102768"/>
              <a:gd name="connsiteX2441" fmla="*/ 1865836 w 4945206"/>
              <a:gd name="connsiteY2441" fmla="*/ 1197158 h 5102768"/>
              <a:gd name="connsiteX2442" fmla="*/ 1859322 w 4945206"/>
              <a:gd name="connsiteY2442" fmla="*/ 1206750 h 5102768"/>
              <a:gd name="connsiteX2443" fmla="*/ 1843124 w 4945206"/>
              <a:gd name="connsiteY2443" fmla="*/ 1219899 h 5102768"/>
              <a:gd name="connsiteX2444" fmla="*/ 1842887 w 4945206"/>
              <a:gd name="connsiteY2444" fmla="*/ 1232008 h 5102768"/>
              <a:gd name="connsiteX2445" fmla="*/ 1825603 w 4945206"/>
              <a:gd name="connsiteY2445" fmla="*/ 1251541 h 5102768"/>
              <a:gd name="connsiteX2446" fmla="*/ 1824414 w 4945206"/>
              <a:gd name="connsiteY2446" fmla="*/ 1270133 h 5102768"/>
              <a:gd name="connsiteX2447" fmla="*/ 1828505 w 4945206"/>
              <a:gd name="connsiteY2447" fmla="*/ 1268280 h 5102768"/>
              <a:gd name="connsiteX2448" fmla="*/ 1838801 w 4945206"/>
              <a:gd name="connsiteY2448" fmla="*/ 1249181 h 5102768"/>
              <a:gd name="connsiteX2449" fmla="*/ 1860804 w 4945206"/>
              <a:gd name="connsiteY2449" fmla="*/ 1233588 h 5102768"/>
              <a:gd name="connsiteX2450" fmla="*/ 1876271 w 4945206"/>
              <a:gd name="connsiteY2450" fmla="*/ 1220505 h 5102768"/>
              <a:gd name="connsiteX2451" fmla="*/ 1880784 w 4945206"/>
              <a:gd name="connsiteY2451" fmla="*/ 1217577 h 5102768"/>
              <a:gd name="connsiteX2452" fmla="*/ 1879306 w 4945206"/>
              <a:gd name="connsiteY2452" fmla="*/ 1202323 h 5102768"/>
              <a:gd name="connsiteX2453" fmla="*/ 1866583 w 4945206"/>
              <a:gd name="connsiteY2453" fmla="*/ 1202370 h 5102768"/>
              <a:gd name="connsiteX2454" fmla="*/ 1482668 w 4945206"/>
              <a:gd name="connsiteY2454" fmla="*/ 1186034 h 5102768"/>
              <a:gd name="connsiteX2455" fmla="*/ 1477131 w 4945206"/>
              <a:gd name="connsiteY2455" fmla="*/ 1186800 h 5102768"/>
              <a:gd name="connsiteX2456" fmla="*/ 1482412 w 4945206"/>
              <a:gd name="connsiteY2456" fmla="*/ 1190268 h 5102768"/>
              <a:gd name="connsiteX2457" fmla="*/ 1482907 w 4945206"/>
              <a:gd name="connsiteY2457" fmla="*/ 1190388 h 5102768"/>
              <a:gd name="connsiteX2458" fmla="*/ 1595770 w 4945206"/>
              <a:gd name="connsiteY2458" fmla="*/ 1185660 h 5102768"/>
              <a:gd name="connsiteX2459" fmla="*/ 1594139 w 4945206"/>
              <a:gd name="connsiteY2459" fmla="*/ 1215987 h 5102768"/>
              <a:gd name="connsiteX2460" fmla="*/ 1589174 w 4945206"/>
              <a:gd name="connsiteY2460" fmla="*/ 1222932 h 5102768"/>
              <a:gd name="connsiteX2461" fmla="*/ 1574187 w 4945206"/>
              <a:gd name="connsiteY2461" fmla="*/ 1226001 h 5102768"/>
              <a:gd name="connsiteX2462" fmla="*/ 1593346 w 4945206"/>
              <a:gd name="connsiteY2462" fmla="*/ 1191953 h 5102768"/>
              <a:gd name="connsiteX2463" fmla="*/ 1586358 w 4945206"/>
              <a:gd name="connsiteY2463" fmla="*/ 1190469 h 5102768"/>
              <a:gd name="connsiteX2464" fmla="*/ 1587204 w 4945206"/>
              <a:gd name="connsiteY2464" fmla="*/ 1187478 h 5102768"/>
              <a:gd name="connsiteX2465" fmla="*/ 1595770 w 4945206"/>
              <a:gd name="connsiteY2465" fmla="*/ 1185660 h 5102768"/>
              <a:gd name="connsiteX2466" fmla="*/ 1822133 w 4945206"/>
              <a:gd name="connsiteY2466" fmla="*/ 1168785 h 5102768"/>
              <a:gd name="connsiteX2467" fmla="*/ 1819215 w 4945206"/>
              <a:gd name="connsiteY2467" fmla="*/ 1199753 h 5102768"/>
              <a:gd name="connsiteX2468" fmla="*/ 1824429 w 4945206"/>
              <a:gd name="connsiteY2468" fmla="*/ 1225272 h 5102768"/>
              <a:gd name="connsiteX2469" fmla="*/ 1830008 w 4945206"/>
              <a:gd name="connsiteY2469" fmla="*/ 1217870 h 5102768"/>
              <a:gd name="connsiteX2470" fmla="*/ 1826695 w 4945206"/>
              <a:gd name="connsiteY2470" fmla="*/ 1194221 h 5102768"/>
              <a:gd name="connsiteX2471" fmla="*/ 1822133 w 4945206"/>
              <a:gd name="connsiteY2471" fmla="*/ 1168785 h 5102768"/>
              <a:gd name="connsiteX2472" fmla="*/ 1437365 w 4945206"/>
              <a:gd name="connsiteY2472" fmla="*/ 1148503 h 5102768"/>
              <a:gd name="connsiteX2473" fmla="*/ 1438159 w 4945206"/>
              <a:gd name="connsiteY2473" fmla="*/ 1163549 h 5102768"/>
              <a:gd name="connsiteX2474" fmla="*/ 1437365 w 4945206"/>
              <a:gd name="connsiteY2474" fmla="*/ 1148503 h 5102768"/>
              <a:gd name="connsiteX2475" fmla="*/ 1766021 w 4945206"/>
              <a:gd name="connsiteY2475" fmla="*/ 1138080 h 5102768"/>
              <a:gd name="connsiteX2476" fmla="*/ 1776353 w 4945206"/>
              <a:gd name="connsiteY2476" fmla="*/ 1140076 h 5102768"/>
              <a:gd name="connsiteX2477" fmla="*/ 1777220 w 4945206"/>
              <a:gd name="connsiteY2477" fmla="*/ 1150465 h 5102768"/>
              <a:gd name="connsiteX2478" fmla="*/ 1768784 w 4945206"/>
              <a:gd name="connsiteY2478" fmla="*/ 1154968 h 5102768"/>
              <a:gd name="connsiteX2479" fmla="*/ 1766021 w 4945206"/>
              <a:gd name="connsiteY2479" fmla="*/ 1138080 h 5102768"/>
              <a:gd name="connsiteX2480" fmla="*/ 1204141 w 4945206"/>
              <a:gd name="connsiteY2480" fmla="*/ 1131216 h 5102768"/>
              <a:gd name="connsiteX2481" fmla="*/ 1213727 w 4945206"/>
              <a:gd name="connsiteY2481" fmla="*/ 1161508 h 5102768"/>
              <a:gd name="connsiteX2482" fmla="*/ 1207716 w 4945206"/>
              <a:gd name="connsiteY2482" fmla="*/ 1171077 h 5102768"/>
              <a:gd name="connsiteX2483" fmla="*/ 1204485 w 4945206"/>
              <a:gd name="connsiteY2483" fmla="*/ 1162320 h 5102768"/>
              <a:gd name="connsiteX2484" fmla="*/ 1190309 w 4945206"/>
              <a:gd name="connsiteY2484" fmla="*/ 1175619 h 5102768"/>
              <a:gd name="connsiteX2485" fmla="*/ 1195377 w 4945206"/>
              <a:gd name="connsiteY2485" fmla="*/ 1202292 h 5102768"/>
              <a:gd name="connsiteX2486" fmla="*/ 1185165 w 4945206"/>
              <a:gd name="connsiteY2486" fmla="*/ 1196158 h 5102768"/>
              <a:gd name="connsiteX2487" fmla="*/ 1187108 w 4945206"/>
              <a:gd name="connsiteY2487" fmla="*/ 1210050 h 5102768"/>
              <a:gd name="connsiteX2488" fmla="*/ 1177971 w 4945206"/>
              <a:gd name="connsiteY2488" fmla="*/ 1206834 h 5102768"/>
              <a:gd name="connsiteX2489" fmla="*/ 1187975 w 4945206"/>
              <a:gd name="connsiteY2489" fmla="*/ 1221021 h 5102768"/>
              <a:gd name="connsiteX2490" fmla="*/ 1170777 w 4945206"/>
              <a:gd name="connsiteY2490" fmla="*/ 1217510 h 5102768"/>
              <a:gd name="connsiteX2491" fmla="*/ 1162927 w 4945206"/>
              <a:gd name="connsiteY2491" fmla="*/ 1209160 h 5102768"/>
              <a:gd name="connsiteX2492" fmla="*/ 1204141 w 4945206"/>
              <a:gd name="connsiteY2492" fmla="*/ 1131216 h 5102768"/>
              <a:gd name="connsiteX2493" fmla="*/ 1768880 w 4945206"/>
              <a:gd name="connsiteY2493" fmla="*/ 1118112 h 5102768"/>
              <a:gd name="connsiteX2494" fmla="*/ 1776578 w 4945206"/>
              <a:gd name="connsiteY2494" fmla="*/ 1120043 h 5102768"/>
              <a:gd name="connsiteX2495" fmla="*/ 1775516 w 4945206"/>
              <a:gd name="connsiteY2495" fmla="*/ 1129172 h 5102768"/>
              <a:gd name="connsiteX2496" fmla="*/ 1769241 w 4945206"/>
              <a:gd name="connsiteY2496" fmla="*/ 1124892 h 5102768"/>
              <a:gd name="connsiteX2497" fmla="*/ 1763829 w 4945206"/>
              <a:gd name="connsiteY2497" fmla="*/ 1119801 h 5102768"/>
              <a:gd name="connsiteX2498" fmla="*/ 1768880 w 4945206"/>
              <a:gd name="connsiteY2498" fmla="*/ 1118112 h 5102768"/>
              <a:gd name="connsiteX2499" fmla="*/ 1215329 w 4945206"/>
              <a:gd name="connsiteY2499" fmla="*/ 1107805 h 5102768"/>
              <a:gd name="connsiteX2500" fmla="*/ 1220484 w 4945206"/>
              <a:gd name="connsiteY2500" fmla="*/ 1121718 h 5102768"/>
              <a:gd name="connsiteX2501" fmla="*/ 1206849 w 4945206"/>
              <a:gd name="connsiteY2501" fmla="*/ 1123652 h 5102768"/>
              <a:gd name="connsiteX2502" fmla="*/ 1215329 w 4945206"/>
              <a:gd name="connsiteY2502" fmla="*/ 1107805 h 5102768"/>
              <a:gd name="connsiteX2503" fmla="*/ 2121349 w 4945206"/>
              <a:gd name="connsiteY2503" fmla="*/ 1096012 h 5102768"/>
              <a:gd name="connsiteX2504" fmla="*/ 2120284 w 4945206"/>
              <a:gd name="connsiteY2504" fmla="*/ 1096170 h 5102768"/>
              <a:gd name="connsiteX2505" fmla="*/ 2121226 w 4945206"/>
              <a:gd name="connsiteY2505" fmla="*/ 1096771 h 5102768"/>
              <a:gd name="connsiteX2506" fmla="*/ 1390021 w 4945206"/>
              <a:gd name="connsiteY2506" fmla="*/ 1092302 h 5102768"/>
              <a:gd name="connsiteX2507" fmla="*/ 1390203 w 4945206"/>
              <a:gd name="connsiteY2507" fmla="*/ 1092705 h 5102768"/>
              <a:gd name="connsiteX2508" fmla="*/ 1390159 w 4945206"/>
              <a:gd name="connsiteY2508" fmla="*/ 1092784 h 5102768"/>
              <a:gd name="connsiteX2509" fmla="*/ 1444962 w 4945206"/>
              <a:gd name="connsiteY2509" fmla="*/ 1085396 h 5102768"/>
              <a:gd name="connsiteX2510" fmla="*/ 1451150 w 4945206"/>
              <a:gd name="connsiteY2510" fmla="*/ 1086367 h 5102768"/>
              <a:gd name="connsiteX2511" fmla="*/ 1453981 w 4945206"/>
              <a:gd name="connsiteY2511" fmla="*/ 1090914 h 5102768"/>
              <a:gd name="connsiteX2512" fmla="*/ 1452592 w 4945206"/>
              <a:gd name="connsiteY2512" fmla="*/ 1092656 h 5102768"/>
              <a:gd name="connsiteX2513" fmla="*/ 1444984 w 4945206"/>
              <a:gd name="connsiteY2513" fmla="*/ 1089479 h 5102768"/>
              <a:gd name="connsiteX2514" fmla="*/ 1444962 w 4945206"/>
              <a:gd name="connsiteY2514" fmla="*/ 1085396 h 5102768"/>
              <a:gd name="connsiteX2515" fmla="*/ 1387763 w 4945206"/>
              <a:gd name="connsiteY2515" fmla="*/ 1084407 h 5102768"/>
              <a:gd name="connsiteX2516" fmla="*/ 1390021 w 4945206"/>
              <a:gd name="connsiteY2516" fmla="*/ 1092302 h 5102768"/>
              <a:gd name="connsiteX2517" fmla="*/ 1388263 w 4945206"/>
              <a:gd name="connsiteY2517" fmla="*/ 1088395 h 5102768"/>
              <a:gd name="connsiteX2518" fmla="*/ 1386309 w 4945206"/>
              <a:gd name="connsiteY2518" fmla="*/ 1084843 h 5102768"/>
              <a:gd name="connsiteX2519" fmla="*/ 1387763 w 4945206"/>
              <a:gd name="connsiteY2519" fmla="*/ 1084407 h 5102768"/>
              <a:gd name="connsiteX2520" fmla="*/ 2121642 w 4945206"/>
              <a:gd name="connsiteY2520" fmla="*/ 1084287 h 5102768"/>
              <a:gd name="connsiteX2521" fmla="*/ 2113576 w 4945206"/>
              <a:gd name="connsiteY2521" fmla="*/ 1085188 h 5102768"/>
              <a:gd name="connsiteX2522" fmla="*/ 2109431 w 4945206"/>
              <a:gd name="connsiteY2522" fmla="*/ 1091043 h 5102768"/>
              <a:gd name="connsiteX2523" fmla="*/ 2116323 w 4945206"/>
              <a:gd name="connsiteY2523" fmla="*/ 1096447 h 5102768"/>
              <a:gd name="connsiteX2524" fmla="*/ 2115171 w 4945206"/>
              <a:gd name="connsiteY2524" fmla="*/ 1094395 h 5102768"/>
              <a:gd name="connsiteX2525" fmla="*/ 2119579 w 4945206"/>
              <a:gd name="connsiteY2525" fmla="*/ 1092160 h 5102768"/>
              <a:gd name="connsiteX2526" fmla="*/ 2121704 w 4945206"/>
              <a:gd name="connsiteY2526" fmla="*/ 1093784 h 5102768"/>
              <a:gd name="connsiteX2527" fmla="*/ 2121805 w 4945206"/>
              <a:gd name="connsiteY2527" fmla="*/ 1093150 h 5102768"/>
              <a:gd name="connsiteX2528" fmla="*/ 2124132 w 4945206"/>
              <a:gd name="connsiteY2528" fmla="*/ 1086332 h 5102768"/>
              <a:gd name="connsiteX2529" fmla="*/ 2095175 w 4945206"/>
              <a:gd name="connsiteY2529" fmla="*/ 1084091 h 5102768"/>
              <a:gd name="connsiteX2530" fmla="*/ 2095762 w 4945206"/>
              <a:gd name="connsiteY2530" fmla="*/ 1084379 h 5102768"/>
              <a:gd name="connsiteX2531" fmla="*/ 2095683 w 4945206"/>
              <a:gd name="connsiteY2531" fmla="*/ 1084156 h 5102768"/>
              <a:gd name="connsiteX2532" fmla="*/ 1250075 w 4945206"/>
              <a:gd name="connsiteY2532" fmla="*/ 1079222 h 5102768"/>
              <a:gd name="connsiteX2533" fmla="*/ 1249539 w 4945206"/>
              <a:gd name="connsiteY2533" fmla="*/ 1080019 h 5102768"/>
              <a:gd name="connsiteX2534" fmla="*/ 1249809 w 4945206"/>
              <a:gd name="connsiteY2534" fmla="*/ 1080496 h 5102768"/>
              <a:gd name="connsiteX2535" fmla="*/ 2087795 w 4945206"/>
              <a:gd name="connsiteY2535" fmla="*/ 1076059 h 5102768"/>
              <a:gd name="connsiteX2536" fmla="*/ 2087062 w 4945206"/>
              <a:gd name="connsiteY2536" fmla="*/ 1081703 h 5102768"/>
              <a:gd name="connsiteX2537" fmla="*/ 2087175 w 4945206"/>
              <a:gd name="connsiteY2537" fmla="*/ 1081653 h 5102768"/>
              <a:gd name="connsiteX2538" fmla="*/ 2087045 w 4945206"/>
              <a:gd name="connsiteY2538" fmla="*/ 1081830 h 5102768"/>
              <a:gd name="connsiteX2539" fmla="*/ 2086762 w 4945206"/>
              <a:gd name="connsiteY2539" fmla="*/ 1084003 h 5102768"/>
              <a:gd name="connsiteX2540" fmla="*/ 2086422 w 4945206"/>
              <a:gd name="connsiteY2540" fmla="*/ 1084721 h 5102768"/>
              <a:gd name="connsiteX2541" fmla="*/ 2091119 w 4945206"/>
              <a:gd name="connsiteY2541" fmla="*/ 1091294 h 5102768"/>
              <a:gd name="connsiteX2542" fmla="*/ 2092425 w 4945206"/>
              <a:gd name="connsiteY2542" fmla="*/ 1090733 h 5102768"/>
              <a:gd name="connsiteX2543" fmla="*/ 2094369 w 4945206"/>
              <a:gd name="connsiteY2543" fmla="*/ 1083987 h 5102768"/>
              <a:gd name="connsiteX2544" fmla="*/ 2090317 w 4945206"/>
              <a:gd name="connsiteY2544" fmla="*/ 1083471 h 5102768"/>
              <a:gd name="connsiteX2545" fmla="*/ 2088732 w 4945206"/>
              <a:gd name="connsiteY2545" fmla="*/ 1078815 h 5102768"/>
              <a:gd name="connsiteX2546" fmla="*/ 1430837 w 4945206"/>
              <a:gd name="connsiteY2546" fmla="*/ 1075677 h 5102768"/>
              <a:gd name="connsiteX2547" fmla="*/ 1437834 w 4945206"/>
              <a:gd name="connsiteY2547" fmla="*/ 1077010 h 5102768"/>
              <a:gd name="connsiteX2548" fmla="*/ 1437444 w 4945206"/>
              <a:gd name="connsiteY2548" fmla="*/ 1082311 h 5102768"/>
              <a:gd name="connsiteX2549" fmla="*/ 1432727 w 4945206"/>
              <a:gd name="connsiteY2549" fmla="*/ 1085748 h 5102768"/>
              <a:gd name="connsiteX2550" fmla="*/ 1430837 w 4945206"/>
              <a:gd name="connsiteY2550" fmla="*/ 1075677 h 5102768"/>
              <a:gd name="connsiteX2551" fmla="*/ 2118151 w 4945206"/>
              <a:gd name="connsiteY2551" fmla="*/ 1074454 h 5102768"/>
              <a:gd name="connsiteX2552" fmla="*/ 2116631 w 4945206"/>
              <a:gd name="connsiteY2552" fmla="*/ 1077239 h 5102768"/>
              <a:gd name="connsiteX2553" fmla="*/ 2115858 w 4945206"/>
              <a:gd name="connsiteY2553" fmla="*/ 1077662 h 5102768"/>
              <a:gd name="connsiteX2554" fmla="*/ 2117303 w 4945206"/>
              <a:gd name="connsiteY2554" fmla="*/ 1079206 h 5102768"/>
              <a:gd name="connsiteX2555" fmla="*/ 2120196 w 4945206"/>
              <a:gd name="connsiteY2555" fmla="*/ 1076077 h 5102768"/>
              <a:gd name="connsiteX2556" fmla="*/ 1447966 w 4945206"/>
              <a:gd name="connsiteY2556" fmla="*/ 1071095 h 5102768"/>
              <a:gd name="connsiteX2557" fmla="*/ 1458323 w 4945206"/>
              <a:gd name="connsiteY2557" fmla="*/ 1073222 h 5102768"/>
              <a:gd name="connsiteX2558" fmla="*/ 1457042 w 4945206"/>
              <a:gd name="connsiteY2558" fmla="*/ 1078372 h 5102768"/>
              <a:gd name="connsiteX2559" fmla="*/ 1451208 w 4945206"/>
              <a:gd name="connsiteY2559" fmla="*/ 1074467 h 5102768"/>
              <a:gd name="connsiteX2560" fmla="*/ 1447966 w 4945206"/>
              <a:gd name="connsiteY2560" fmla="*/ 1071095 h 5102768"/>
              <a:gd name="connsiteX2561" fmla="*/ 1267337 w 4945206"/>
              <a:gd name="connsiteY2561" fmla="*/ 1052062 h 5102768"/>
              <a:gd name="connsiteX2562" fmla="*/ 1263935 w 4945206"/>
              <a:gd name="connsiteY2562" fmla="*/ 1058622 h 5102768"/>
              <a:gd name="connsiteX2563" fmla="*/ 1263246 w 4945206"/>
              <a:gd name="connsiteY2563" fmla="*/ 1059646 h 5102768"/>
              <a:gd name="connsiteX2564" fmla="*/ 1268229 w 4945206"/>
              <a:gd name="connsiteY2564" fmla="*/ 1062954 h 5102768"/>
              <a:gd name="connsiteX2565" fmla="*/ 1270017 w 4945206"/>
              <a:gd name="connsiteY2565" fmla="*/ 1058973 h 5102768"/>
              <a:gd name="connsiteX2566" fmla="*/ 1272865 w 4945206"/>
              <a:gd name="connsiteY2566" fmla="*/ 1058736 h 5102768"/>
              <a:gd name="connsiteX2567" fmla="*/ 1272909 w 4945206"/>
              <a:gd name="connsiteY2567" fmla="*/ 1057922 h 5102768"/>
              <a:gd name="connsiteX2568" fmla="*/ 1409370 w 4945206"/>
              <a:gd name="connsiteY2568" fmla="*/ 1043062 h 5102768"/>
              <a:gd name="connsiteX2569" fmla="*/ 1416920 w 4945206"/>
              <a:gd name="connsiteY2569" fmla="*/ 1044523 h 5102768"/>
              <a:gd name="connsiteX2570" fmla="*/ 1412043 w 4945206"/>
              <a:gd name="connsiteY2570" fmla="*/ 1069193 h 5102768"/>
              <a:gd name="connsiteX2571" fmla="*/ 1412003 w 4945206"/>
              <a:gd name="connsiteY2571" fmla="*/ 1071428 h 5102768"/>
              <a:gd name="connsiteX2572" fmla="*/ 1409231 w 4945206"/>
              <a:gd name="connsiteY2572" fmla="*/ 1074343 h 5102768"/>
              <a:gd name="connsiteX2573" fmla="*/ 1400343 w 4945206"/>
              <a:gd name="connsiteY2573" fmla="*/ 1076150 h 5102768"/>
              <a:gd name="connsiteX2574" fmla="*/ 1404047 w 4945206"/>
              <a:gd name="connsiteY2574" fmla="*/ 1052577 h 5102768"/>
              <a:gd name="connsiteX2575" fmla="*/ 1402646 w 4945206"/>
              <a:gd name="connsiteY2575" fmla="*/ 1046860 h 5102768"/>
              <a:gd name="connsiteX2576" fmla="*/ 1409370 w 4945206"/>
              <a:gd name="connsiteY2576" fmla="*/ 1043062 h 5102768"/>
              <a:gd name="connsiteX2577" fmla="*/ 1883719 w 4945206"/>
              <a:gd name="connsiteY2577" fmla="*/ 1042944 h 5102768"/>
              <a:gd name="connsiteX2578" fmla="*/ 1882015 w 4945206"/>
              <a:gd name="connsiteY2578" fmla="*/ 1049473 h 5102768"/>
              <a:gd name="connsiteX2579" fmla="*/ 1877835 w 4945206"/>
              <a:gd name="connsiteY2579" fmla="*/ 1049922 h 5102768"/>
              <a:gd name="connsiteX2580" fmla="*/ 1876598 w 4945206"/>
              <a:gd name="connsiteY2580" fmla="*/ 1046883 h 5102768"/>
              <a:gd name="connsiteX2581" fmla="*/ 1883719 w 4945206"/>
              <a:gd name="connsiteY2581" fmla="*/ 1042944 h 5102768"/>
              <a:gd name="connsiteX2582" fmla="*/ 1305685 w 4945206"/>
              <a:gd name="connsiteY2582" fmla="*/ 1034699 h 5102768"/>
              <a:gd name="connsiteX2583" fmla="*/ 1308079 w 4945206"/>
              <a:gd name="connsiteY2583" fmla="*/ 1051591 h 5102768"/>
              <a:gd name="connsiteX2584" fmla="*/ 1305685 w 4945206"/>
              <a:gd name="connsiteY2584" fmla="*/ 1034699 h 5102768"/>
              <a:gd name="connsiteX2585" fmla="*/ 1291358 w 4945206"/>
              <a:gd name="connsiteY2585" fmla="*/ 1028952 h 5102768"/>
              <a:gd name="connsiteX2586" fmla="*/ 1293346 w 4945206"/>
              <a:gd name="connsiteY2586" fmla="*/ 1038930 h 5102768"/>
              <a:gd name="connsiteX2587" fmla="*/ 1288044 w 4945206"/>
              <a:gd name="connsiteY2587" fmla="*/ 1032060 h 5102768"/>
              <a:gd name="connsiteX2588" fmla="*/ 1291358 w 4945206"/>
              <a:gd name="connsiteY2588" fmla="*/ 1028952 h 5102768"/>
              <a:gd name="connsiteX2589" fmla="*/ 1307260 w 4945206"/>
              <a:gd name="connsiteY2589" fmla="*/ 1022066 h 5102768"/>
              <a:gd name="connsiteX2590" fmla="*/ 1312540 w 4945206"/>
              <a:gd name="connsiteY2590" fmla="*/ 1023723 h 5102768"/>
              <a:gd name="connsiteX2591" fmla="*/ 1310173 w 4945206"/>
              <a:gd name="connsiteY2591" fmla="*/ 1025945 h 5102768"/>
              <a:gd name="connsiteX2592" fmla="*/ 1313693 w 4945206"/>
              <a:gd name="connsiteY2592" fmla="*/ 1026708 h 5102768"/>
              <a:gd name="connsiteX2593" fmla="*/ 1315481 w 4945206"/>
              <a:gd name="connsiteY2593" fmla="*/ 1028527 h 5102768"/>
              <a:gd name="connsiteX2594" fmla="*/ 1314851 w 4945206"/>
              <a:gd name="connsiteY2594" fmla="*/ 1029180 h 5102768"/>
              <a:gd name="connsiteX2595" fmla="*/ 1312481 w 4945206"/>
              <a:gd name="connsiteY2595" fmla="*/ 1031913 h 5102768"/>
              <a:gd name="connsiteX2596" fmla="*/ 1305467 w 4945206"/>
              <a:gd name="connsiteY2596" fmla="*/ 1026290 h 5102768"/>
              <a:gd name="connsiteX2597" fmla="*/ 1307260 w 4945206"/>
              <a:gd name="connsiteY2597" fmla="*/ 1022066 h 5102768"/>
              <a:gd name="connsiteX2598" fmla="*/ 1423673 w 4945206"/>
              <a:gd name="connsiteY2598" fmla="*/ 1019241 h 5102768"/>
              <a:gd name="connsiteX2599" fmla="*/ 1429177 w 4945206"/>
              <a:gd name="connsiteY2599" fmla="*/ 1033814 h 5102768"/>
              <a:gd name="connsiteX2600" fmla="*/ 1424640 w 4945206"/>
              <a:gd name="connsiteY2600" fmla="*/ 1030177 h 5102768"/>
              <a:gd name="connsiteX2601" fmla="*/ 1430211 w 4945206"/>
              <a:gd name="connsiteY2601" fmla="*/ 1040739 h 5102768"/>
              <a:gd name="connsiteX2602" fmla="*/ 1429276 w 4945206"/>
              <a:gd name="connsiteY2602" fmla="*/ 1045070 h 5102768"/>
              <a:gd name="connsiteX2603" fmla="*/ 1426640 w 4945206"/>
              <a:gd name="connsiteY2603" fmla="*/ 1048036 h 5102768"/>
              <a:gd name="connsiteX2604" fmla="*/ 1423338 w 4945206"/>
              <a:gd name="connsiteY2604" fmla="*/ 1039292 h 5102768"/>
              <a:gd name="connsiteX2605" fmla="*/ 1411858 w 4945206"/>
              <a:gd name="connsiteY2605" fmla="*/ 1038217 h 5102768"/>
              <a:gd name="connsiteX2606" fmla="*/ 1416914 w 4945206"/>
              <a:gd name="connsiteY2606" fmla="*/ 1028046 h 5102768"/>
              <a:gd name="connsiteX2607" fmla="*/ 1423673 w 4945206"/>
              <a:gd name="connsiteY2607" fmla="*/ 1019241 h 5102768"/>
              <a:gd name="connsiteX2608" fmla="*/ 1766390 w 4945206"/>
              <a:gd name="connsiteY2608" fmla="*/ 978403 h 5102768"/>
              <a:gd name="connsiteX2609" fmla="*/ 1773409 w 4945206"/>
              <a:gd name="connsiteY2609" fmla="*/ 996221 h 5102768"/>
              <a:gd name="connsiteX2610" fmla="*/ 1766390 w 4945206"/>
              <a:gd name="connsiteY2610" fmla="*/ 978403 h 5102768"/>
              <a:gd name="connsiteX2611" fmla="*/ 1907950 w 4945206"/>
              <a:gd name="connsiteY2611" fmla="*/ 977678 h 5102768"/>
              <a:gd name="connsiteX2612" fmla="*/ 1913430 w 4945206"/>
              <a:gd name="connsiteY2612" fmla="*/ 979713 h 5102768"/>
              <a:gd name="connsiteX2613" fmla="*/ 1914965 w 4945206"/>
              <a:gd name="connsiteY2613" fmla="*/ 982580 h 5102768"/>
              <a:gd name="connsiteX2614" fmla="*/ 1912973 w 4945206"/>
              <a:gd name="connsiteY2614" fmla="*/ 983015 h 5102768"/>
              <a:gd name="connsiteX2615" fmla="*/ 1907406 w 4945206"/>
              <a:gd name="connsiteY2615" fmla="*/ 985363 h 5102768"/>
              <a:gd name="connsiteX2616" fmla="*/ 1903217 w 4945206"/>
              <a:gd name="connsiteY2616" fmla="*/ 977812 h 5102768"/>
              <a:gd name="connsiteX2617" fmla="*/ 1907950 w 4945206"/>
              <a:gd name="connsiteY2617" fmla="*/ 977678 h 5102768"/>
              <a:gd name="connsiteX2618" fmla="*/ 1355042 w 4945206"/>
              <a:gd name="connsiteY2618" fmla="*/ 957232 h 5102768"/>
              <a:gd name="connsiteX2619" fmla="*/ 1348845 w 4945206"/>
              <a:gd name="connsiteY2619" fmla="*/ 966776 h 5102768"/>
              <a:gd name="connsiteX2620" fmla="*/ 1341605 w 4945206"/>
              <a:gd name="connsiteY2620" fmla="*/ 965636 h 5102768"/>
              <a:gd name="connsiteX2621" fmla="*/ 1337926 w 4945206"/>
              <a:gd name="connsiteY2621" fmla="*/ 969497 h 5102768"/>
              <a:gd name="connsiteX2622" fmla="*/ 1339170 w 4945206"/>
              <a:gd name="connsiteY2622" fmla="*/ 975316 h 5102768"/>
              <a:gd name="connsiteX2623" fmla="*/ 1335266 w 4945206"/>
              <a:gd name="connsiteY2623" fmla="*/ 1003014 h 5102768"/>
              <a:gd name="connsiteX2624" fmla="*/ 1327236 w 4945206"/>
              <a:gd name="connsiteY2624" fmla="*/ 1015018 h 5102768"/>
              <a:gd name="connsiteX2625" fmla="*/ 1314066 w 4945206"/>
              <a:gd name="connsiteY2625" fmla="*/ 1022899 h 5102768"/>
              <a:gd name="connsiteX2626" fmla="*/ 1310058 w 4945206"/>
              <a:gd name="connsiteY2626" fmla="*/ 1020199 h 5102768"/>
              <a:gd name="connsiteX2627" fmla="*/ 1312960 w 4945206"/>
              <a:gd name="connsiteY2627" fmla="*/ 1019962 h 5102768"/>
              <a:gd name="connsiteX2628" fmla="*/ 1337079 w 4945206"/>
              <a:gd name="connsiteY2628" fmla="*/ 965540 h 5102768"/>
              <a:gd name="connsiteX2629" fmla="*/ 1337817 w 4945206"/>
              <a:gd name="connsiteY2629" fmla="*/ 968984 h 5102768"/>
              <a:gd name="connsiteX2630" fmla="*/ 1341396 w 4945206"/>
              <a:gd name="connsiteY2630" fmla="*/ 959767 h 5102768"/>
              <a:gd name="connsiteX2631" fmla="*/ 1355042 w 4945206"/>
              <a:gd name="connsiteY2631" fmla="*/ 957232 h 5102768"/>
              <a:gd name="connsiteX2632" fmla="*/ 1538368 w 4945206"/>
              <a:gd name="connsiteY2632" fmla="*/ 950985 h 5102768"/>
              <a:gd name="connsiteX2633" fmla="*/ 1537477 w 4945206"/>
              <a:gd name="connsiteY2633" fmla="*/ 954711 h 5102768"/>
              <a:gd name="connsiteX2634" fmla="*/ 1526479 w 4945206"/>
              <a:gd name="connsiteY2634" fmla="*/ 966158 h 5102768"/>
              <a:gd name="connsiteX2635" fmla="*/ 1528536 w 4945206"/>
              <a:gd name="connsiteY2635" fmla="*/ 954681 h 5102768"/>
              <a:gd name="connsiteX2636" fmla="*/ 1538368 w 4945206"/>
              <a:gd name="connsiteY2636" fmla="*/ 950985 h 5102768"/>
              <a:gd name="connsiteX2637" fmla="*/ 2054423 w 4945206"/>
              <a:gd name="connsiteY2637" fmla="*/ 950244 h 5102768"/>
              <a:gd name="connsiteX2638" fmla="*/ 2050825 w 4945206"/>
              <a:gd name="connsiteY2638" fmla="*/ 956957 h 5102768"/>
              <a:gd name="connsiteX2639" fmla="*/ 2057540 w 4945206"/>
              <a:gd name="connsiteY2639" fmla="*/ 953859 h 5102768"/>
              <a:gd name="connsiteX2640" fmla="*/ 2054953 w 4945206"/>
              <a:gd name="connsiteY2640" fmla="*/ 950766 h 5102768"/>
              <a:gd name="connsiteX2641" fmla="*/ 1314584 w 4945206"/>
              <a:gd name="connsiteY2641" fmla="*/ 939271 h 5102768"/>
              <a:gd name="connsiteX2642" fmla="*/ 1324168 w 4945206"/>
              <a:gd name="connsiteY2642" fmla="*/ 969564 h 5102768"/>
              <a:gd name="connsiteX2643" fmla="*/ 1318159 w 4945206"/>
              <a:gd name="connsiteY2643" fmla="*/ 979131 h 5102768"/>
              <a:gd name="connsiteX2644" fmla="*/ 1314927 w 4945206"/>
              <a:gd name="connsiteY2644" fmla="*/ 970375 h 5102768"/>
              <a:gd name="connsiteX2645" fmla="*/ 1300750 w 4945206"/>
              <a:gd name="connsiteY2645" fmla="*/ 983674 h 5102768"/>
              <a:gd name="connsiteX2646" fmla="*/ 1305819 w 4945206"/>
              <a:gd name="connsiteY2646" fmla="*/ 1010348 h 5102768"/>
              <a:gd name="connsiteX2647" fmla="*/ 1295606 w 4945206"/>
              <a:gd name="connsiteY2647" fmla="*/ 1004213 h 5102768"/>
              <a:gd name="connsiteX2648" fmla="*/ 1297551 w 4945206"/>
              <a:gd name="connsiteY2648" fmla="*/ 1018105 h 5102768"/>
              <a:gd name="connsiteX2649" fmla="*/ 1288413 w 4945206"/>
              <a:gd name="connsiteY2649" fmla="*/ 1014889 h 5102768"/>
              <a:gd name="connsiteX2650" fmla="*/ 1298416 w 4945206"/>
              <a:gd name="connsiteY2650" fmla="*/ 1029076 h 5102768"/>
              <a:gd name="connsiteX2651" fmla="*/ 1281220 w 4945206"/>
              <a:gd name="connsiteY2651" fmla="*/ 1025565 h 5102768"/>
              <a:gd name="connsiteX2652" fmla="*/ 1273367 w 4945206"/>
              <a:gd name="connsiteY2652" fmla="*/ 1017215 h 5102768"/>
              <a:gd name="connsiteX2653" fmla="*/ 1314584 w 4945206"/>
              <a:gd name="connsiteY2653" fmla="*/ 939271 h 5102768"/>
              <a:gd name="connsiteX2654" fmla="*/ 1325770 w 4945206"/>
              <a:gd name="connsiteY2654" fmla="*/ 915860 h 5102768"/>
              <a:gd name="connsiteX2655" fmla="*/ 1330926 w 4945206"/>
              <a:gd name="connsiteY2655" fmla="*/ 929772 h 5102768"/>
              <a:gd name="connsiteX2656" fmla="*/ 1317290 w 4945206"/>
              <a:gd name="connsiteY2656" fmla="*/ 931708 h 5102768"/>
              <a:gd name="connsiteX2657" fmla="*/ 1325770 w 4945206"/>
              <a:gd name="connsiteY2657" fmla="*/ 915860 h 5102768"/>
              <a:gd name="connsiteX2658" fmla="*/ 2037204 w 4945206"/>
              <a:gd name="connsiteY2658" fmla="*/ 885816 h 5102768"/>
              <a:gd name="connsiteX2659" fmla="*/ 2047024 w 4945206"/>
              <a:gd name="connsiteY2659" fmla="*/ 889926 h 5102768"/>
              <a:gd name="connsiteX2660" fmla="*/ 2048231 w 4945206"/>
              <a:gd name="connsiteY2660" fmla="*/ 893049 h 5102768"/>
              <a:gd name="connsiteX2661" fmla="*/ 2045065 w 4945206"/>
              <a:gd name="connsiteY2661" fmla="*/ 893245 h 5102768"/>
              <a:gd name="connsiteX2662" fmla="*/ 2035484 w 4945206"/>
              <a:gd name="connsiteY2662" fmla="*/ 888908 h 5102768"/>
              <a:gd name="connsiteX2663" fmla="*/ 2037204 w 4945206"/>
              <a:gd name="connsiteY2663" fmla="*/ 885816 h 5102768"/>
              <a:gd name="connsiteX2664" fmla="*/ 1391424 w 4945206"/>
              <a:gd name="connsiteY2664" fmla="*/ 866119 h 5102768"/>
              <a:gd name="connsiteX2665" fmla="*/ 1384304 w 4945206"/>
              <a:gd name="connsiteY2665" fmla="*/ 876744 h 5102768"/>
              <a:gd name="connsiteX2666" fmla="*/ 1376244 w 4945206"/>
              <a:gd name="connsiteY2666" fmla="*/ 876407 h 5102768"/>
              <a:gd name="connsiteX2667" fmla="*/ 1380460 w 4945206"/>
              <a:gd name="connsiteY2667" fmla="*/ 867027 h 5102768"/>
              <a:gd name="connsiteX2668" fmla="*/ 1391424 w 4945206"/>
              <a:gd name="connsiteY2668" fmla="*/ 866119 h 5102768"/>
              <a:gd name="connsiteX2669" fmla="*/ 1381969 w 4945206"/>
              <a:gd name="connsiteY2669" fmla="*/ 839822 h 5102768"/>
              <a:gd name="connsiteX2670" fmla="*/ 1359981 w 4945206"/>
              <a:gd name="connsiteY2670" fmla="*/ 888075 h 5102768"/>
              <a:gd name="connsiteX2671" fmla="*/ 1368071 w 4945206"/>
              <a:gd name="connsiteY2671" fmla="*/ 903245 h 5102768"/>
              <a:gd name="connsiteX2672" fmla="*/ 1363042 w 4945206"/>
              <a:gd name="connsiteY2672" fmla="*/ 904941 h 5102768"/>
              <a:gd name="connsiteX2673" fmla="*/ 1361956 w 4945206"/>
              <a:gd name="connsiteY2673" fmla="*/ 902011 h 5102768"/>
              <a:gd name="connsiteX2674" fmla="*/ 1343708 w 4945206"/>
              <a:gd name="connsiteY2674" fmla="*/ 891499 h 5102768"/>
              <a:gd name="connsiteX2675" fmla="*/ 1381969 w 4945206"/>
              <a:gd name="connsiteY2675" fmla="*/ 839822 h 5102768"/>
              <a:gd name="connsiteX2676" fmla="*/ 1401801 w 4945206"/>
              <a:gd name="connsiteY2676" fmla="*/ 837006 h 5102768"/>
              <a:gd name="connsiteX2677" fmla="*/ 1403788 w 4945206"/>
              <a:gd name="connsiteY2677" fmla="*/ 846984 h 5102768"/>
              <a:gd name="connsiteX2678" fmla="*/ 1398487 w 4945206"/>
              <a:gd name="connsiteY2678" fmla="*/ 840115 h 5102768"/>
              <a:gd name="connsiteX2679" fmla="*/ 1401801 w 4945206"/>
              <a:gd name="connsiteY2679" fmla="*/ 837006 h 5102768"/>
              <a:gd name="connsiteX2680" fmla="*/ 2603283 w 4945206"/>
              <a:gd name="connsiteY2680" fmla="*/ 836479 h 5102768"/>
              <a:gd name="connsiteX2681" fmla="*/ 2597039 w 4945206"/>
              <a:gd name="connsiteY2681" fmla="*/ 855390 h 5102768"/>
              <a:gd name="connsiteX2682" fmla="*/ 2597283 w 4945206"/>
              <a:gd name="connsiteY2682" fmla="*/ 855373 h 5102768"/>
              <a:gd name="connsiteX2683" fmla="*/ 2606321 w 4945206"/>
              <a:gd name="connsiteY2683" fmla="*/ 845853 h 5102768"/>
              <a:gd name="connsiteX2684" fmla="*/ 2606821 w 4945206"/>
              <a:gd name="connsiteY2684" fmla="*/ 843536 h 5102768"/>
              <a:gd name="connsiteX2685" fmla="*/ 2608683 w 4945206"/>
              <a:gd name="connsiteY2685" fmla="*/ 843430 h 5102768"/>
              <a:gd name="connsiteX2686" fmla="*/ 2609834 w 4945206"/>
              <a:gd name="connsiteY2686" fmla="*/ 841462 h 5102768"/>
              <a:gd name="connsiteX2687" fmla="*/ 2606520 w 4945206"/>
              <a:gd name="connsiteY2687" fmla="*/ 839341 h 5102768"/>
              <a:gd name="connsiteX2688" fmla="*/ 2244906 w 4945206"/>
              <a:gd name="connsiteY2688" fmla="*/ 824375 h 5102768"/>
              <a:gd name="connsiteX2689" fmla="*/ 2242554 w 4945206"/>
              <a:gd name="connsiteY2689" fmla="*/ 829010 h 5102768"/>
              <a:gd name="connsiteX2690" fmla="*/ 2244389 w 4945206"/>
              <a:gd name="connsiteY2690" fmla="*/ 836677 h 5102768"/>
              <a:gd name="connsiteX2691" fmla="*/ 2221156 w 4945206"/>
              <a:gd name="connsiteY2691" fmla="*/ 857383 h 5102768"/>
              <a:gd name="connsiteX2692" fmla="*/ 2178304 w 4945206"/>
              <a:gd name="connsiteY2692" fmla="*/ 883774 h 5102768"/>
              <a:gd name="connsiteX2693" fmla="*/ 2161684 w 4945206"/>
              <a:gd name="connsiteY2693" fmla="*/ 937722 h 5102768"/>
              <a:gd name="connsiteX2694" fmla="*/ 2149048 w 4945206"/>
              <a:gd name="connsiteY2694" fmla="*/ 937127 h 5102768"/>
              <a:gd name="connsiteX2695" fmla="*/ 2160453 w 4945206"/>
              <a:gd name="connsiteY2695" fmla="*/ 942835 h 5102768"/>
              <a:gd name="connsiteX2696" fmla="*/ 2100931 w 4945206"/>
              <a:gd name="connsiteY2696" fmla="*/ 1015783 h 5102768"/>
              <a:gd name="connsiteX2697" fmla="*/ 2100472 w 4945206"/>
              <a:gd name="connsiteY2697" fmla="*/ 1015257 h 5102768"/>
              <a:gd name="connsiteX2698" fmla="*/ 2105303 w 4945206"/>
              <a:gd name="connsiteY2698" fmla="*/ 1022062 h 5102768"/>
              <a:gd name="connsiteX2699" fmla="*/ 2091046 w 4945206"/>
              <a:gd name="connsiteY2699" fmla="*/ 1050997 h 5102768"/>
              <a:gd name="connsiteX2700" fmla="*/ 2088088 w 4945206"/>
              <a:gd name="connsiteY2700" fmla="*/ 1073798 h 5102768"/>
              <a:gd name="connsiteX2701" fmla="*/ 2122436 w 4945206"/>
              <a:gd name="connsiteY2701" fmla="*/ 1060675 h 5102768"/>
              <a:gd name="connsiteX2702" fmla="*/ 2121230 w 4945206"/>
              <a:gd name="connsiteY2702" fmla="*/ 1057134 h 5102768"/>
              <a:gd name="connsiteX2703" fmla="*/ 2133351 w 4945206"/>
              <a:gd name="connsiteY2703" fmla="*/ 1052502 h 5102768"/>
              <a:gd name="connsiteX2704" fmla="*/ 2132736 w 4945206"/>
              <a:gd name="connsiteY2704" fmla="*/ 1050529 h 5102768"/>
              <a:gd name="connsiteX2705" fmla="*/ 2135239 w 4945206"/>
              <a:gd name="connsiteY2705" fmla="*/ 1051780 h 5102768"/>
              <a:gd name="connsiteX2706" fmla="*/ 2137045 w 4945206"/>
              <a:gd name="connsiteY2706" fmla="*/ 1051090 h 5102768"/>
              <a:gd name="connsiteX2707" fmla="*/ 2137061 w 4945206"/>
              <a:gd name="connsiteY2707" fmla="*/ 1049417 h 5102768"/>
              <a:gd name="connsiteX2708" fmla="*/ 2138031 w 4945206"/>
              <a:gd name="connsiteY2708" fmla="*/ 1047827 h 5102768"/>
              <a:gd name="connsiteX2709" fmla="*/ 2136929 w 4945206"/>
              <a:gd name="connsiteY2709" fmla="*/ 1048096 h 5102768"/>
              <a:gd name="connsiteX2710" fmla="*/ 2144635 w 4945206"/>
              <a:gd name="connsiteY2710" fmla="*/ 1001119 h 5102768"/>
              <a:gd name="connsiteX2711" fmla="*/ 2145547 w 4945206"/>
              <a:gd name="connsiteY2711" fmla="*/ 1016163 h 5102768"/>
              <a:gd name="connsiteX2712" fmla="*/ 2150068 w 4945206"/>
              <a:gd name="connsiteY2712" fmla="*/ 1028116 h 5102768"/>
              <a:gd name="connsiteX2713" fmla="*/ 2157759 w 4945206"/>
              <a:gd name="connsiteY2713" fmla="*/ 1015520 h 5102768"/>
              <a:gd name="connsiteX2714" fmla="*/ 2177040 w 4945206"/>
              <a:gd name="connsiteY2714" fmla="*/ 981834 h 5102768"/>
              <a:gd name="connsiteX2715" fmla="*/ 2176327 w 4945206"/>
              <a:gd name="connsiteY2715" fmla="*/ 969608 h 5102768"/>
              <a:gd name="connsiteX2716" fmla="*/ 2190195 w 4945206"/>
              <a:gd name="connsiteY2716" fmla="*/ 965089 h 5102768"/>
              <a:gd name="connsiteX2717" fmla="*/ 2202683 w 4945206"/>
              <a:gd name="connsiteY2717" fmla="*/ 943507 h 5102768"/>
              <a:gd name="connsiteX2718" fmla="*/ 2208493 w 4945206"/>
              <a:gd name="connsiteY2718" fmla="*/ 950660 h 5102768"/>
              <a:gd name="connsiteX2719" fmla="*/ 2214634 w 4945206"/>
              <a:gd name="connsiteY2719" fmla="*/ 953000 h 5102768"/>
              <a:gd name="connsiteX2720" fmla="*/ 2215579 w 4945206"/>
              <a:gd name="connsiteY2720" fmla="*/ 951755 h 5102768"/>
              <a:gd name="connsiteX2721" fmla="*/ 2212409 w 4945206"/>
              <a:gd name="connsiteY2721" fmla="*/ 945764 h 5102768"/>
              <a:gd name="connsiteX2722" fmla="*/ 2203914 w 4945206"/>
              <a:gd name="connsiteY2722" fmla="*/ 938391 h 5102768"/>
              <a:gd name="connsiteX2723" fmla="*/ 2222842 w 4945206"/>
              <a:gd name="connsiteY2723" fmla="*/ 935585 h 5102768"/>
              <a:gd name="connsiteX2724" fmla="*/ 2230884 w 4945206"/>
              <a:gd name="connsiteY2724" fmla="*/ 909732 h 5102768"/>
              <a:gd name="connsiteX2725" fmla="*/ 2232247 w 4945206"/>
              <a:gd name="connsiteY2725" fmla="*/ 901206 h 5102768"/>
              <a:gd name="connsiteX2726" fmla="*/ 2234238 w 4945206"/>
              <a:gd name="connsiteY2726" fmla="*/ 895370 h 5102768"/>
              <a:gd name="connsiteX2727" fmla="*/ 2234357 w 4945206"/>
              <a:gd name="connsiteY2727" fmla="*/ 894208 h 5102768"/>
              <a:gd name="connsiteX2728" fmla="*/ 2226951 w 4945206"/>
              <a:gd name="connsiteY2728" fmla="*/ 888116 h 5102768"/>
              <a:gd name="connsiteX2729" fmla="*/ 2230026 w 4945206"/>
              <a:gd name="connsiteY2729" fmla="*/ 875330 h 5102768"/>
              <a:gd name="connsiteX2730" fmla="*/ 2237722 w 4945206"/>
              <a:gd name="connsiteY2730" fmla="*/ 872382 h 5102768"/>
              <a:gd name="connsiteX2731" fmla="*/ 2245243 w 4945206"/>
              <a:gd name="connsiteY2731" fmla="*/ 853278 h 5102768"/>
              <a:gd name="connsiteX2732" fmla="*/ 2620066 w 4945206"/>
              <a:gd name="connsiteY2732" fmla="*/ 823388 h 5102768"/>
              <a:gd name="connsiteX2733" fmla="*/ 2606857 w 4945206"/>
              <a:gd name="connsiteY2733" fmla="*/ 825666 h 5102768"/>
              <a:gd name="connsiteX2734" fmla="*/ 2603419 w 4945206"/>
              <a:gd name="connsiteY2734" fmla="*/ 836071 h 5102768"/>
              <a:gd name="connsiteX2735" fmla="*/ 2610588 w 4945206"/>
              <a:gd name="connsiteY2735" fmla="*/ 839029 h 5102768"/>
              <a:gd name="connsiteX2736" fmla="*/ 2614056 w 4945206"/>
              <a:gd name="connsiteY2736" fmla="*/ 833869 h 5102768"/>
              <a:gd name="connsiteX2737" fmla="*/ 2614617 w 4945206"/>
              <a:gd name="connsiteY2737" fmla="*/ 838137 h 5102768"/>
              <a:gd name="connsiteX2738" fmla="*/ 1859996 w 4945206"/>
              <a:gd name="connsiteY2738" fmla="*/ 803615 h 5102768"/>
              <a:gd name="connsiteX2739" fmla="*/ 1858365 w 4945206"/>
              <a:gd name="connsiteY2739" fmla="*/ 833943 h 5102768"/>
              <a:gd name="connsiteX2740" fmla="*/ 1853401 w 4945206"/>
              <a:gd name="connsiteY2740" fmla="*/ 840889 h 5102768"/>
              <a:gd name="connsiteX2741" fmla="*/ 1838412 w 4945206"/>
              <a:gd name="connsiteY2741" fmla="*/ 843957 h 5102768"/>
              <a:gd name="connsiteX2742" fmla="*/ 1857572 w 4945206"/>
              <a:gd name="connsiteY2742" fmla="*/ 809909 h 5102768"/>
              <a:gd name="connsiteX2743" fmla="*/ 1850584 w 4945206"/>
              <a:gd name="connsiteY2743" fmla="*/ 808424 h 5102768"/>
              <a:gd name="connsiteX2744" fmla="*/ 1851429 w 4945206"/>
              <a:gd name="connsiteY2744" fmla="*/ 805433 h 5102768"/>
              <a:gd name="connsiteX2745" fmla="*/ 1859996 w 4945206"/>
              <a:gd name="connsiteY2745" fmla="*/ 803615 h 5102768"/>
              <a:gd name="connsiteX2746" fmla="*/ 1893809 w 4945206"/>
              <a:gd name="connsiteY2746" fmla="*/ 800031 h 5102768"/>
              <a:gd name="connsiteX2747" fmla="*/ 1879258 w 4945206"/>
              <a:gd name="connsiteY2747" fmla="*/ 845261 h 5102768"/>
              <a:gd name="connsiteX2748" fmla="*/ 1893809 w 4945206"/>
              <a:gd name="connsiteY2748" fmla="*/ 800031 h 5102768"/>
              <a:gd name="connsiteX2749" fmla="*/ 1779463 w 4945206"/>
              <a:gd name="connsiteY2749" fmla="*/ 792456 h 5102768"/>
              <a:gd name="connsiteX2750" fmla="*/ 1790834 w 4945206"/>
              <a:gd name="connsiteY2750" fmla="*/ 797580 h 5102768"/>
              <a:gd name="connsiteX2751" fmla="*/ 1787393 w 4945206"/>
              <a:gd name="connsiteY2751" fmla="*/ 800808 h 5102768"/>
              <a:gd name="connsiteX2752" fmla="*/ 1784062 w 4945206"/>
              <a:gd name="connsiteY2752" fmla="*/ 800354 h 5102768"/>
              <a:gd name="connsiteX2753" fmla="*/ 1779463 w 4945206"/>
              <a:gd name="connsiteY2753" fmla="*/ 792456 h 5102768"/>
              <a:gd name="connsiteX2754" fmla="*/ 2665780 w 4945206"/>
              <a:gd name="connsiteY2754" fmla="*/ 791895 h 5102768"/>
              <a:gd name="connsiteX2755" fmla="*/ 2646036 w 4945206"/>
              <a:gd name="connsiteY2755" fmla="*/ 805524 h 5102768"/>
              <a:gd name="connsiteX2756" fmla="*/ 2644720 w 4945206"/>
              <a:gd name="connsiteY2756" fmla="*/ 807012 h 5102768"/>
              <a:gd name="connsiteX2757" fmla="*/ 2642925 w 4945206"/>
              <a:gd name="connsiteY2757" fmla="*/ 810193 h 5102768"/>
              <a:gd name="connsiteX2758" fmla="*/ 2647071 w 4945206"/>
              <a:gd name="connsiteY2758" fmla="*/ 811048 h 5102768"/>
              <a:gd name="connsiteX2759" fmla="*/ 2637853 w 4945206"/>
              <a:gd name="connsiteY2759" fmla="*/ 819177 h 5102768"/>
              <a:gd name="connsiteX2760" fmla="*/ 2635982 w 4945206"/>
              <a:gd name="connsiteY2760" fmla="*/ 822489 h 5102768"/>
              <a:gd name="connsiteX2761" fmla="*/ 2638809 w 4945206"/>
              <a:gd name="connsiteY2761" fmla="*/ 826610 h 5102768"/>
              <a:gd name="connsiteX2762" fmla="*/ 2656693 w 4945206"/>
              <a:gd name="connsiteY2762" fmla="*/ 816502 h 5102768"/>
              <a:gd name="connsiteX2763" fmla="*/ 2661503 w 4945206"/>
              <a:gd name="connsiteY2763" fmla="*/ 801751 h 5102768"/>
              <a:gd name="connsiteX2764" fmla="*/ 2156368 w 4945206"/>
              <a:gd name="connsiteY2764" fmla="*/ 780048 h 5102768"/>
              <a:gd name="connsiteX2765" fmla="*/ 2147018 w 4945206"/>
              <a:gd name="connsiteY2765" fmla="*/ 788946 h 5102768"/>
              <a:gd name="connsiteX2766" fmla="*/ 2107350 w 4945206"/>
              <a:gd name="connsiteY2766" fmla="*/ 837856 h 5102768"/>
              <a:gd name="connsiteX2767" fmla="*/ 2107114 w 4945206"/>
              <a:gd name="connsiteY2767" fmla="*/ 849963 h 5102768"/>
              <a:gd name="connsiteX2768" fmla="*/ 2081649 w 4945206"/>
              <a:gd name="connsiteY2768" fmla="*/ 884786 h 5102768"/>
              <a:gd name="connsiteX2769" fmla="*/ 2071212 w 4945206"/>
              <a:gd name="connsiteY2769" fmla="*/ 913657 h 5102768"/>
              <a:gd name="connsiteX2770" fmla="*/ 2071123 w 4945206"/>
              <a:gd name="connsiteY2770" fmla="*/ 913681 h 5102768"/>
              <a:gd name="connsiteX2771" fmla="*/ 2071179 w 4945206"/>
              <a:gd name="connsiteY2771" fmla="*/ 913745 h 5102768"/>
              <a:gd name="connsiteX2772" fmla="*/ 2065378 w 4945206"/>
              <a:gd name="connsiteY2772" fmla="*/ 929787 h 5102768"/>
              <a:gd name="connsiteX2773" fmla="*/ 2059148 w 4945206"/>
              <a:gd name="connsiteY2773" fmla="*/ 941420 h 5102768"/>
              <a:gd name="connsiteX2774" fmla="*/ 2061354 w 4945206"/>
              <a:gd name="connsiteY2774" fmla="*/ 940994 h 5102768"/>
              <a:gd name="connsiteX2775" fmla="*/ 2064352 w 4945206"/>
              <a:gd name="connsiteY2775" fmla="*/ 942783 h 5102768"/>
              <a:gd name="connsiteX2776" fmla="*/ 2067688 w 4945206"/>
              <a:gd name="connsiteY2776" fmla="*/ 936850 h 5102768"/>
              <a:gd name="connsiteX2777" fmla="*/ 2076849 w 4945206"/>
              <a:gd name="connsiteY2777" fmla="*/ 920231 h 5102768"/>
              <a:gd name="connsiteX2778" fmla="*/ 2071179 w 4945206"/>
              <a:gd name="connsiteY2778" fmla="*/ 913745 h 5102768"/>
              <a:gd name="connsiteX2779" fmla="*/ 2071212 w 4945206"/>
              <a:gd name="connsiteY2779" fmla="*/ 913657 h 5102768"/>
              <a:gd name="connsiteX2780" fmla="*/ 2080757 w 4945206"/>
              <a:gd name="connsiteY2780" fmla="*/ 910867 h 5102768"/>
              <a:gd name="connsiteX2781" fmla="*/ 2084507 w 4945206"/>
              <a:gd name="connsiteY2781" fmla="*/ 904937 h 5102768"/>
              <a:gd name="connsiteX2782" fmla="*/ 2080000 w 4945206"/>
              <a:gd name="connsiteY2782" fmla="*/ 905435 h 5102768"/>
              <a:gd name="connsiteX2783" fmla="*/ 2090647 w 4945206"/>
              <a:gd name="connsiteY2783" fmla="*/ 891526 h 5102768"/>
              <a:gd name="connsiteX2784" fmla="*/ 2092105 w 4945206"/>
              <a:gd name="connsiteY2784" fmla="*/ 892928 h 5102768"/>
              <a:gd name="connsiteX2785" fmla="*/ 2094315 w 4945206"/>
              <a:gd name="connsiteY2785" fmla="*/ 889435 h 5102768"/>
              <a:gd name="connsiteX2786" fmla="*/ 2097332 w 4945206"/>
              <a:gd name="connsiteY2786" fmla="*/ 865403 h 5102768"/>
              <a:gd name="connsiteX2787" fmla="*/ 2149674 w 4945206"/>
              <a:gd name="connsiteY2787" fmla="*/ 788629 h 5102768"/>
              <a:gd name="connsiteX2788" fmla="*/ 4374176 w 4945206"/>
              <a:gd name="connsiteY2788" fmla="*/ 774502 h 5102768"/>
              <a:gd name="connsiteX2789" fmla="*/ 4365310 w 4945206"/>
              <a:gd name="connsiteY2789" fmla="*/ 775378 h 5102768"/>
              <a:gd name="connsiteX2790" fmla="*/ 4352763 w 4945206"/>
              <a:gd name="connsiteY2790" fmla="*/ 783537 h 5102768"/>
              <a:gd name="connsiteX2791" fmla="*/ 4349236 w 4945206"/>
              <a:gd name="connsiteY2791" fmla="*/ 783339 h 5102768"/>
              <a:gd name="connsiteX2792" fmla="*/ 4355447 w 4945206"/>
              <a:gd name="connsiteY2792" fmla="*/ 785189 h 5102768"/>
              <a:gd name="connsiteX2793" fmla="*/ 4365180 w 4945206"/>
              <a:gd name="connsiteY2793" fmla="*/ 787998 h 5102768"/>
              <a:gd name="connsiteX2794" fmla="*/ 4371841 w 4945206"/>
              <a:gd name="connsiteY2794" fmla="*/ 787221 h 5102768"/>
              <a:gd name="connsiteX2795" fmla="*/ 4406245 w 4945206"/>
              <a:gd name="connsiteY2795" fmla="*/ 786705 h 5102768"/>
              <a:gd name="connsiteX2796" fmla="*/ 4420934 w 4945206"/>
              <a:gd name="connsiteY2796" fmla="*/ 785454 h 5102768"/>
              <a:gd name="connsiteX2797" fmla="*/ 4411489 w 4945206"/>
              <a:gd name="connsiteY2797" fmla="*/ 783001 h 5102768"/>
              <a:gd name="connsiteX2798" fmla="*/ 4377659 w 4945206"/>
              <a:gd name="connsiteY2798" fmla="*/ 774703 h 5102768"/>
              <a:gd name="connsiteX2799" fmla="*/ 1864152 w 4945206"/>
              <a:gd name="connsiteY2799" fmla="*/ 771869 h 5102768"/>
              <a:gd name="connsiteX2800" fmla="*/ 1877086 w 4945206"/>
              <a:gd name="connsiteY2800" fmla="*/ 776143 h 5102768"/>
              <a:gd name="connsiteX2801" fmla="*/ 1878682 w 4945206"/>
              <a:gd name="connsiteY2801" fmla="*/ 779900 h 5102768"/>
              <a:gd name="connsiteX2802" fmla="*/ 1876527 w 4945206"/>
              <a:gd name="connsiteY2802" fmla="*/ 781792 h 5102768"/>
              <a:gd name="connsiteX2803" fmla="*/ 1872433 w 4945206"/>
              <a:gd name="connsiteY2803" fmla="*/ 784605 h 5102768"/>
              <a:gd name="connsiteX2804" fmla="*/ 1864195 w 4945206"/>
              <a:gd name="connsiteY2804" fmla="*/ 780032 h 5102768"/>
              <a:gd name="connsiteX2805" fmla="*/ 1861529 w 4945206"/>
              <a:gd name="connsiteY2805" fmla="*/ 775354 h 5102768"/>
              <a:gd name="connsiteX2806" fmla="*/ 1864152 w 4945206"/>
              <a:gd name="connsiteY2806" fmla="*/ 771869 h 5102768"/>
              <a:gd name="connsiteX2807" fmla="*/ 2684417 w 4945206"/>
              <a:gd name="connsiteY2807" fmla="*/ 768511 h 5102768"/>
              <a:gd name="connsiteX2808" fmla="*/ 2681616 w 4945206"/>
              <a:gd name="connsiteY2808" fmla="*/ 776719 h 5102768"/>
              <a:gd name="connsiteX2809" fmla="*/ 2689968 w 4945206"/>
              <a:gd name="connsiteY2809" fmla="*/ 772560 h 5102768"/>
              <a:gd name="connsiteX2810" fmla="*/ 1701590 w 4945206"/>
              <a:gd name="connsiteY2810" fmla="*/ 766459 h 5102768"/>
              <a:gd name="connsiteX2811" fmla="*/ 1702384 w 4945206"/>
              <a:gd name="connsiteY2811" fmla="*/ 781505 h 5102768"/>
              <a:gd name="connsiteX2812" fmla="*/ 1701590 w 4945206"/>
              <a:gd name="connsiteY2812" fmla="*/ 766459 h 5102768"/>
              <a:gd name="connsiteX2813" fmla="*/ 1465484 w 4945206"/>
              <a:gd name="connsiteY2813" fmla="*/ 765285 h 5102768"/>
              <a:gd name="connsiteX2814" fmla="*/ 1459289 w 4945206"/>
              <a:gd name="connsiteY2814" fmla="*/ 774831 h 5102768"/>
              <a:gd name="connsiteX2815" fmla="*/ 1447848 w 4945206"/>
              <a:gd name="connsiteY2815" fmla="*/ 778097 h 5102768"/>
              <a:gd name="connsiteX2816" fmla="*/ 1451839 w 4945206"/>
              <a:gd name="connsiteY2816" fmla="*/ 767822 h 5102768"/>
              <a:gd name="connsiteX2817" fmla="*/ 1465484 w 4945206"/>
              <a:gd name="connsiteY2817" fmla="*/ 765285 h 5102768"/>
              <a:gd name="connsiteX2818" fmla="*/ 2167400 w 4945206"/>
              <a:gd name="connsiteY2818" fmla="*/ 761218 h 5102768"/>
              <a:gd name="connsiteX2819" fmla="*/ 2167849 w 4945206"/>
              <a:gd name="connsiteY2819" fmla="*/ 765336 h 5102768"/>
              <a:gd name="connsiteX2820" fmla="*/ 2169295 w 4945206"/>
              <a:gd name="connsiteY2820" fmla="*/ 763484 h 5102768"/>
              <a:gd name="connsiteX2821" fmla="*/ 1791066 w 4945206"/>
              <a:gd name="connsiteY2821" fmla="*/ 759678 h 5102768"/>
              <a:gd name="connsiteX2822" fmla="*/ 1796352 w 4945206"/>
              <a:gd name="connsiteY2822" fmla="*/ 760826 h 5102768"/>
              <a:gd name="connsiteX2823" fmla="*/ 1796245 w 4945206"/>
              <a:gd name="connsiteY2823" fmla="*/ 776713 h 5102768"/>
              <a:gd name="connsiteX2824" fmla="*/ 1786023 w 4945206"/>
              <a:gd name="connsiteY2824" fmla="*/ 770516 h 5102768"/>
              <a:gd name="connsiteX2825" fmla="*/ 1791066 w 4945206"/>
              <a:gd name="connsiteY2825" fmla="*/ 759678 h 5102768"/>
              <a:gd name="connsiteX2826" fmla="*/ 1742387 w 4945206"/>
              <a:gd name="connsiteY2826" fmla="*/ 745570 h 5102768"/>
              <a:gd name="connsiteX2827" fmla="*/ 1750444 w 4945206"/>
              <a:gd name="connsiteY2827" fmla="*/ 748728 h 5102768"/>
              <a:gd name="connsiteX2828" fmla="*/ 1743242 w 4945206"/>
              <a:gd name="connsiteY2828" fmla="*/ 763275 h 5102768"/>
              <a:gd name="connsiteX2829" fmla="*/ 1735819 w 4945206"/>
              <a:gd name="connsiteY2829" fmla="*/ 763420 h 5102768"/>
              <a:gd name="connsiteX2830" fmla="*/ 1728539 w 4945206"/>
              <a:gd name="connsiteY2830" fmla="*/ 757584 h 5102768"/>
              <a:gd name="connsiteX2831" fmla="*/ 1729064 w 4945206"/>
              <a:gd name="connsiteY2831" fmla="*/ 753685 h 5102768"/>
              <a:gd name="connsiteX2832" fmla="*/ 1732139 w 4945206"/>
              <a:gd name="connsiteY2832" fmla="*/ 750311 h 5102768"/>
              <a:gd name="connsiteX2833" fmla="*/ 1736813 w 4945206"/>
              <a:gd name="connsiteY2833" fmla="*/ 745929 h 5102768"/>
              <a:gd name="connsiteX2834" fmla="*/ 1742387 w 4945206"/>
              <a:gd name="connsiteY2834" fmla="*/ 745570 h 5102768"/>
              <a:gd name="connsiteX2835" fmla="*/ 2259490 w 4945206"/>
              <a:gd name="connsiteY2835" fmla="*/ 745181 h 5102768"/>
              <a:gd name="connsiteX2836" fmla="*/ 2265656 w 4945206"/>
              <a:gd name="connsiteY2836" fmla="*/ 746118 h 5102768"/>
              <a:gd name="connsiteX2837" fmla="*/ 2267135 w 4945206"/>
              <a:gd name="connsiteY2837" fmla="*/ 747466 h 5102768"/>
              <a:gd name="connsiteX2838" fmla="*/ 2267527 w 4945206"/>
              <a:gd name="connsiteY2838" fmla="*/ 745560 h 5102768"/>
              <a:gd name="connsiteX2839" fmla="*/ 4897320 w 4945206"/>
              <a:gd name="connsiteY2839" fmla="*/ 742969 h 5102768"/>
              <a:gd name="connsiteX2840" fmla="*/ 4897317 w 4945206"/>
              <a:gd name="connsiteY2840" fmla="*/ 743042 h 5102768"/>
              <a:gd name="connsiteX2841" fmla="*/ 4897355 w 4945206"/>
              <a:gd name="connsiteY2841" fmla="*/ 742988 h 5102768"/>
              <a:gd name="connsiteX2842" fmla="*/ 4852211 w 4945206"/>
              <a:gd name="connsiteY2842" fmla="*/ 742919 h 5102768"/>
              <a:gd name="connsiteX2843" fmla="*/ 4839666 w 4945206"/>
              <a:gd name="connsiteY2843" fmla="*/ 751080 h 5102768"/>
              <a:gd name="connsiteX2844" fmla="*/ 4833297 w 4945206"/>
              <a:gd name="connsiteY2844" fmla="*/ 747036 h 5102768"/>
              <a:gd name="connsiteX2845" fmla="*/ 4727621 w 4945206"/>
              <a:gd name="connsiteY2845" fmla="*/ 751780 h 5102768"/>
              <a:gd name="connsiteX2846" fmla="*/ 4684143 w 4945206"/>
              <a:gd name="connsiteY2846" fmla="*/ 743968 h 5102768"/>
              <a:gd name="connsiteX2847" fmla="*/ 4655229 w 4945206"/>
              <a:gd name="connsiteY2847" fmla="*/ 752732 h 5102768"/>
              <a:gd name="connsiteX2848" fmla="*/ 4625367 w 4945206"/>
              <a:gd name="connsiteY2848" fmla="*/ 749099 h 5102768"/>
              <a:gd name="connsiteX2849" fmla="*/ 4610632 w 4945206"/>
              <a:gd name="connsiteY2849" fmla="*/ 751964 h 5102768"/>
              <a:gd name="connsiteX2850" fmla="*/ 4615524 w 4945206"/>
              <a:gd name="connsiteY2850" fmla="*/ 756543 h 5102768"/>
              <a:gd name="connsiteX2851" fmla="*/ 4633213 w 4945206"/>
              <a:gd name="connsiteY2851" fmla="*/ 758471 h 5102768"/>
              <a:gd name="connsiteX2852" fmla="*/ 4639803 w 4945206"/>
              <a:gd name="connsiteY2852" fmla="*/ 766547 h 5102768"/>
              <a:gd name="connsiteX2853" fmla="*/ 4595106 w 4945206"/>
              <a:gd name="connsiteY2853" fmla="*/ 754949 h 5102768"/>
              <a:gd name="connsiteX2854" fmla="*/ 4574251 w 4945206"/>
              <a:gd name="connsiteY2854" fmla="*/ 758839 h 5102768"/>
              <a:gd name="connsiteX2855" fmla="*/ 4546640 w 4945206"/>
              <a:gd name="connsiteY2855" fmla="*/ 754160 h 5102768"/>
              <a:gd name="connsiteX2856" fmla="*/ 4482443 w 4945206"/>
              <a:gd name="connsiteY2856" fmla="*/ 767645 h 5102768"/>
              <a:gd name="connsiteX2857" fmla="*/ 4424284 w 4945206"/>
              <a:gd name="connsiteY2857" fmla="*/ 769570 h 5102768"/>
              <a:gd name="connsiteX2858" fmla="*/ 4389619 w 4945206"/>
              <a:gd name="connsiteY2858" fmla="*/ 772982 h 5102768"/>
              <a:gd name="connsiteX2859" fmla="*/ 4435024 w 4945206"/>
              <a:gd name="connsiteY2859" fmla="*/ 782600 h 5102768"/>
              <a:gd name="connsiteX2860" fmla="*/ 4439478 w 4945206"/>
              <a:gd name="connsiteY2860" fmla="*/ 783877 h 5102768"/>
              <a:gd name="connsiteX2861" fmla="*/ 4521555 w 4945206"/>
              <a:gd name="connsiteY2861" fmla="*/ 776902 h 5102768"/>
              <a:gd name="connsiteX2862" fmla="*/ 4639052 w 4945206"/>
              <a:gd name="connsiteY2862" fmla="*/ 769583 h 5102768"/>
              <a:gd name="connsiteX2863" fmla="*/ 4661248 w 4945206"/>
              <a:gd name="connsiteY2863" fmla="*/ 775610 h 5102768"/>
              <a:gd name="connsiteX2864" fmla="*/ 4686161 w 4945206"/>
              <a:gd name="connsiteY2864" fmla="*/ 768705 h 5102768"/>
              <a:gd name="connsiteX2865" fmla="*/ 4811858 w 4945206"/>
              <a:gd name="connsiteY2865" fmla="*/ 780336 h 5102768"/>
              <a:gd name="connsiteX2866" fmla="*/ 4844393 w 4945206"/>
              <a:gd name="connsiteY2866" fmla="*/ 780101 h 5102768"/>
              <a:gd name="connsiteX2867" fmla="*/ 4872994 w 4945206"/>
              <a:gd name="connsiteY2867" fmla="*/ 778213 h 5102768"/>
              <a:gd name="connsiteX2868" fmla="*/ 4891417 w 4945206"/>
              <a:gd name="connsiteY2868" fmla="*/ 751573 h 5102768"/>
              <a:gd name="connsiteX2869" fmla="*/ 4875021 w 4945206"/>
              <a:gd name="connsiteY2869" fmla="*/ 749246 h 5102768"/>
              <a:gd name="connsiteX2870" fmla="*/ 4852211 w 4945206"/>
              <a:gd name="connsiteY2870" fmla="*/ 742919 h 5102768"/>
              <a:gd name="connsiteX2871" fmla="*/ 1895236 w 4945206"/>
              <a:gd name="connsiteY2871" fmla="*/ 735295 h 5102768"/>
              <a:gd name="connsiteX2872" fmla="*/ 1894952 w 4945206"/>
              <a:gd name="connsiteY2872" fmla="*/ 747766 h 5102768"/>
              <a:gd name="connsiteX2873" fmla="*/ 1886759 w 4945206"/>
              <a:gd name="connsiteY2873" fmla="*/ 755449 h 5102768"/>
              <a:gd name="connsiteX2874" fmla="*/ 1887044 w 4945206"/>
              <a:gd name="connsiteY2874" fmla="*/ 742981 h 5102768"/>
              <a:gd name="connsiteX2875" fmla="*/ 1895236 w 4945206"/>
              <a:gd name="connsiteY2875" fmla="*/ 735295 h 5102768"/>
              <a:gd name="connsiteX2876" fmla="*/ 1746843 w 4945206"/>
              <a:gd name="connsiteY2876" fmla="*/ 734537 h 5102768"/>
              <a:gd name="connsiteX2877" fmla="*/ 1754177 w 4945206"/>
              <a:gd name="connsiteY2877" fmla="*/ 736749 h 5102768"/>
              <a:gd name="connsiteX2878" fmla="*/ 1754965 w 4945206"/>
              <a:gd name="connsiteY2878" fmla="*/ 743668 h 5102768"/>
              <a:gd name="connsiteX2879" fmla="*/ 1739351 w 4945206"/>
              <a:gd name="connsiteY2879" fmla="*/ 735345 h 5102768"/>
              <a:gd name="connsiteX2880" fmla="*/ 1746843 w 4945206"/>
              <a:gd name="connsiteY2880" fmla="*/ 734537 h 5102768"/>
              <a:gd name="connsiteX2881" fmla="*/ 1934311 w 4945206"/>
              <a:gd name="connsiteY2881" fmla="*/ 729940 h 5102768"/>
              <a:gd name="connsiteX2882" fmla="*/ 1904461 w 4945206"/>
              <a:gd name="connsiteY2882" fmla="*/ 794347 h 5102768"/>
              <a:gd name="connsiteX2883" fmla="*/ 1904642 w 4945206"/>
              <a:gd name="connsiteY2883" fmla="*/ 773949 h 5102768"/>
              <a:gd name="connsiteX2884" fmla="*/ 1895306 w 4945206"/>
              <a:gd name="connsiteY2884" fmla="*/ 770571 h 5102768"/>
              <a:gd name="connsiteX2885" fmla="*/ 1900102 w 4945206"/>
              <a:gd name="connsiteY2885" fmla="*/ 757983 h 5102768"/>
              <a:gd name="connsiteX2886" fmla="*/ 1910731 w 4945206"/>
              <a:gd name="connsiteY2886" fmla="*/ 748012 h 5102768"/>
              <a:gd name="connsiteX2887" fmla="*/ 1924937 w 4945206"/>
              <a:gd name="connsiteY2887" fmla="*/ 730641 h 5102768"/>
              <a:gd name="connsiteX2888" fmla="*/ 1934311 w 4945206"/>
              <a:gd name="connsiteY2888" fmla="*/ 729940 h 5102768"/>
              <a:gd name="connsiteX2889" fmla="*/ 1789113 w 4945206"/>
              <a:gd name="connsiteY2889" fmla="*/ 719838 h 5102768"/>
              <a:gd name="connsiteX2890" fmla="*/ 1786436 w 4945206"/>
              <a:gd name="connsiteY2890" fmla="*/ 740854 h 5102768"/>
              <a:gd name="connsiteX2891" fmla="*/ 1771908 w 4945206"/>
              <a:gd name="connsiteY2891" fmla="*/ 755455 h 5102768"/>
              <a:gd name="connsiteX2892" fmla="*/ 1764389 w 4945206"/>
              <a:gd name="connsiteY2892" fmla="*/ 739133 h 5102768"/>
              <a:gd name="connsiteX2893" fmla="*/ 1789113 w 4945206"/>
              <a:gd name="connsiteY2893" fmla="*/ 719838 h 5102768"/>
              <a:gd name="connsiteX2894" fmla="*/ 1654247 w 4945206"/>
              <a:gd name="connsiteY2894" fmla="*/ 710259 h 5102768"/>
              <a:gd name="connsiteX2895" fmla="*/ 1654429 w 4945206"/>
              <a:gd name="connsiteY2895" fmla="*/ 710661 h 5102768"/>
              <a:gd name="connsiteX2896" fmla="*/ 1654386 w 4945206"/>
              <a:gd name="connsiteY2896" fmla="*/ 710738 h 5102768"/>
              <a:gd name="connsiteX2897" fmla="*/ 1709187 w 4945206"/>
              <a:gd name="connsiteY2897" fmla="*/ 703353 h 5102768"/>
              <a:gd name="connsiteX2898" fmla="*/ 1715375 w 4945206"/>
              <a:gd name="connsiteY2898" fmla="*/ 704323 h 5102768"/>
              <a:gd name="connsiteX2899" fmla="*/ 1718206 w 4945206"/>
              <a:gd name="connsiteY2899" fmla="*/ 708870 h 5102768"/>
              <a:gd name="connsiteX2900" fmla="*/ 1716816 w 4945206"/>
              <a:gd name="connsiteY2900" fmla="*/ 710613 h 5102768"/>
              <a:gd name="connsiteX2901" fmla="*/ 1709210 w 4945206"/>
              <a:gd name="connsiteY2901" fmla="*/ 707435 h 5102768"/>
              <a:gd name="connsiteX2902" fmla="*/ 1709187 w 4945206"/>
              <a:gd name="connsiteY2902" fmla="*/ 703353 h 5102768"/>
              <a:gd name="connsiteX2903" fmla="*/ 1795656 w 4945206"/>
              <a:gd name="connsiteY2903" fmla="*/ 702626 h 5102768"/>
              <a:gd name="connsiteX2904" fmla="*/ 1799067 w 4945206"/>
              <a:gd name="connsiteY2904" fmla="*/ 718086 h 5102768"/>
              <a:gd name="connsiteX2905" fmla="*/ 1797215 w 4945206"/>
              <a:gd name="connsiteY2905" fmla="*/ 712360 h 5102768"/>
              <a:gd name="connsiteX2906" fmla="*/ 1788342 w 4945206"/>
              <a:gd name="connsiteY2906" fmla="*/ 709487 h 5102768"/>
              <a:gd name="connsiteX2907" fmla="*/ 1796288 w 4945206"/>
              <a:gd name="connsiteY2907" fmla="*/ 709497 h 5102768"/>
              <a:gd name="connsiteX2908" fmla="*/ 1795656 w 4945206"/>
              <a:gd name="connsiteY2908" fmla="*/ 702626 h 5102768"/>
              <a:gd name="connsiteX2909" fmla="*/ 1651989 w 4945206"/>
              <a:gd name="connsiteY2909" fmla="*/ 702363 h 5102768"/>
              <a:gd name="connsiteX2910" fmla="*/ 1654247 w 4945206"/>
              <a:gd name="connsiteY2910" fmla="*/ 710259 h 5102768"/>
              <a:gd name="connsiteX2911" fmla="*/ 1652489 w 4945206"/>
              <a:gd name="connsiteY2911" fmla="*/ 706351 h 5102768"/>
              <a:gd name="connsiteX2912" fmla="*/ 1650534 w 4945206"/>
              <a:gd name="connsiteY2912" fmla="*/ 702798 h 5102768"/>
              <a:gd name="connsiteX2913" fmla="*/ 1651989 w 4945206"/>
              <a:gd name="connsiteY2913" fmla="*/ 702363 h 5102768"/>
              <a:gd name="connsiteX2914" fmla="*/ 1695062 w 4945206"/>
              <a:gd name="connsiteY2914" fmla="*/ 693633 h 5102768"/>
              <a:gd name="connsiteX2915" fmla="*/ 1702059 w 4945206"/>
              <a:gd name="connsiteY2915" fmla="*/ 694965 h 5102768"/>
              <a:gd name="connsiteX2916" fmla="*/ 1701670 w 4945206"/>
              <a:gd name="connsiteY2916" fmla="*/ 700267 h 5102768"/>
              <a:gd name="connsiteX2917" fmla="*/ 1696952 w 4945206"/>
              <a:gd name="connsiteY2917" fmla="*/ 703704 h 5102768"/>
              <a:gd name="connsiteX2918" fmla="*/ 1695062 w 4945206"/>
              <a:gd name="connsiteY2918" fmla="*/ 693633 h 5102768"/>
              <a:gd name="connsiteX2919" fmla="*/ 1962966 w 4945206"/>
              <a:gd name="connsiteY2919" fmla="*/ 691524 h 5102768"/>
              <a:gd name="connsiteX2920" fmla="*/ 1962539 w 4945206"/>
              <a:gd name="connsiteY2920" fmla="*/ 697704 h 5102768"/>
              <a:gd name="connsiteX2921" fmla="*/ 1958190 w 4945206"/>
              <a:gd name="connsiteY2921" fmla="*/ 703040 h 5102768"/>
              <a:gd name="connsiteX2922" fmla="*/ 1949945 w 4945206"/>
              <a:gd name="connsiteY2922" fmla="*/ 711778 h 5102768"/>
              <a:gd name="connsiteX2923" fmla="*/ 1951668 w 4945206"/>
              <a:gd name="connsiteY2923" fmla="*/ 700114 h 5102768"/>
              <a:gd name="connsiteX2924" fmla="*/ 1962966 w 4945206"/>
              <a:gd name="connsiteY2924" fmla="*/ 691524 h 5102768"/>
              <a:gd name="connsiteX2925" fmla="*/ 1745514 w 4945206"/>
              <a:gd name="connsiteY2925" fmla="*/ 689375 h 5102768"/>
              <a:gd name="connsiteX2926" fmla="*/ 1751155 w 4945206"/>
              <a:gd name="connsiteY2926" fmla="*/ 695924 h 5102768"/>
              <a:gd name="connsiteX2927" fmla="*/ 1746439 w 4945206"/>
              <a:gd name="connsiteY2927" fmla="*/ 704297 h 5102768"/>
              <a:gd name="connsiteX2928" fmla="*/ 1755692 w 4945206"/>
              <a:gd name="connsiteY2928" fmla="*/ 699563 h 5102768"/>
              <a:gd name="connsiteX2929" fmla="*/ 1760110 w 4945206"/>
              <a:gd name="connsiteY2929" fmla="*/ 711207 h 5102768"/>
              <a:gd name="connsiteX2930" fmla="*/ 1766678 w 4945206"/>
              <a:gd name="connsiteY2930" fmla="*/ 732677 h 5102768"/>
              <a:gd name="connsiteX2931" fmla="*/ 1748407 w 4945206"/>
              <a:gd name="connsiteY2931" fmla="*/ 726133 h 5102768"/>
              <a:gd name="connsiteX2932" fmla="*/ 1746377 w 4945206"/>
              <a:gd name="connsiteY2932" fmla="*/ 708299 h 5102768"/>
              <a:gd name="connsiteX2933" fmla="*/ 1733808 w 4945206"/>
              <a:gd name="connsiteY2933" fmla="*/ 704301 h 5102768"/>
              <a:gd name="connsiteX2934" fmla="*/ 1745514 w 4945206"/>
              <a:gd name="connsiteY2934" fmla="*/ 689375 h 5102768"/>
              <a:gd name="connsiteX2935" fmla="*/ 1712192 w 4945206"/>
              <a:gd name="connsiteY2935" fmla="*/ 689050 h 5102768"/>
              <a:gd name="connsiteX2936" fmla="*/ 1722548 w 4945206"/>
              <a:gd name="connsiteY2936" fmla="*/ 691178 h 5102768"/>
              <a:gd name="connsiteX2937" fmla="*/ 1721267 w 4945206"/>
              <a:gd name="connsiteY2937" fmla="*/ 696327 h 5102768"/>
              <a:gd name="connsiteX2938" fmla="*/ 1715433 w 4945206"/>
              <a:gd name="connsiteY2938" fmla="*/ 692422 h 5102768"/>
              <a:gd name="connsiteX2939" fmla="*/ 1712192 w 4945206"/>
              <a:gd name="connsiteY2939" fmla="*/ 689050 h 5102768"/>
              <a:gd name="connsiteX2940" fmla="*/ 2685429 w 4945206"/>
              <a:gd name="connsiteY2940" fmla="*/ 680547 h 5102768"/>
              <a:gd name="connsiteX2941" fmla="*/ 2690249 w 4945206"/>
              <a:gd name="connsiteY2941" fmla="*/ 683634 h 5102768"/>
              <a:gd name="connsiteX2942" fmla="*/ 2680596 w 4945206"/>
              <a:gd name="connsiteY2942" fmla="*/ 694893 h 5102768"/>
              <a:gd name="connsiteX2943" fmla="*/ 2673658 w 4945206"/>
              <a:gd name="connsiteY2943" fmla="*/ 686093 h 5102768"/>
              <a:gd name="connsiteX2944" fmla="*/ 2681214 w 4945206"/>
              <a:gd name="connsiteY2944" fmla="*/ 682208 h 5102768"/>
              <a:gd name="connsiteX2945" fmla="*/ 2685429 w 4945206"/>
              <a:gd name="connsiteY2945" fmla="*/ 680547 h 5102768"/>
              <a:gd name="connsiteX2946" fmla="*/ 4444106 w 4945206"/>
              <a:gd name="connsiteY2946" fmla="*/ 678644 h 5102768"/>
              <a:gd name="connsiteX2947" fmla="*/ 4496738 w 4945206"/>
              <a:gd name="connsiteY2947" fmla="*/ 696764 h 5102768"/>
              <a:gd name="connsiteX2948" fmla="*/ 4494240 w 4945206"/>
              <a:gd name="connsiteY2948" fmla="*/ 690843 h 5102768"/>
              <a:gd name="connsiteX2949" fmla="*/ 4500312 w 4945206"/>
              <a:gd name="connsiteY2949" fmla="*/ 694289 h 5102768"/>
              <a:gd name="connsiteX2950" fmla="*/ 4505779 w 4945206"/>
              <a:gd name="connsiteY2950" fmla="*/ 699154 h 5102768"/>
              <a:gd name="connsiteX2951" fmla="*/ 4444106 w 4945206"/>
              <a:gd name="connsiteY2951" fmla="*/ 678644 h 5102768"/>
              <a:gd name="connsiteX2952" fmla="*/ 1770981 w 4945206"/>
              <a:gd name="connsiteY2952" fmla="*/ 662255 h 5102768"/>
              <a:gd name="connsiteX2953" fmla="*/ 1778835 w 4945206"/>
              <a:gd name="connsiteY2953" fmla="*/ 666236 h 5102768"/>
              <a:gd name="connsiteX2954" fmla="*/ 1782325 w 4945206"/>
              <a:gd name="connsiteY2954" fmla="*/ 671351 h 5102768"/>
              <a:gd name="connsiteX2955" fmla="*/ 1775919 w 4945206"/>
              <a:gd name="connsiteY2955" fmla="*/ 697095 h 5102768"/>
              <a:gd name="connsiteX2956" fmla="*/ 1762109 w 4945206"/>
              <a:gd name="connsiteY2956" fmla="*/ 694259 h 5102768"/>
              <a:gd name="connsiteX2957" fmla="*/ 1759763 w 4945206"/>
              <a:gd name="connsiteY2957" fmla="*/ 693440 h 5102768"/>
              <a:gd name="connsiteX2958" fmla="*/ 1756584 w 4945206"/>
              <a:gd name="connsiteY2958" fmla="*/ 683654 h 5102768"/>
              <a:gd name="connsiteX2959" fmla="*/ 1770981 w 4945206"/>
              <a:gd name="connsiteY2959" fmla="*/ 662255 h 5102768"/>
              <a:gd name="connsiteX2960" fmla="*/ 1673596 w 4945206"/>
              <a:gd name="connsiteY2960" fmla="*/ 661018 h 5102768"/>
              <a:gd name="connsiteX2961" fmla="*/ 1681145 w 4945206"/>
              <a:gd name="connsiteY2961" fmla="*/ 662477 h 5102768"/>
              <a:gd name="connsiteX2962" fmla="*/ 1676267 w 4945206"/>
              <a:gd name="connsiteY2962" fmla="*/ 687150 h 5102768"/>
              <a:gd name="connsiteX2963" fmla="*/ 1676229 w 4945206"/>
              <a:gd name="connsiteY2963" fmla="*/ 689384 h 5102768"/>
              <a:gd name="connsiteX2964" fmla="*/ 1673456 w 4945206"/>
              <a:gd name="connsiteY2964" fmla="*/ 692299 h 5102768"/>
              <a:gd name="connsiteX2965" fmla="*/ 1664568 w 4945206"/>
              <a:gd name="connsiteY2965" fmla="*/ 694105 h 5102768"/>
              <a:gd name="connsiteX2966" fmla="*/ 1668273 w 4945206"/>
              <a:gd name="connsiteY2966" fmla="*/ 670533 h 5102768"/>
              <a:gd name="connsiteX2967" fmla="*/ 1666872 w 4945206"/>
              <a:gd name="connsiteY2967" fmla="*/ 664816 h 5102768"/>
              <a:gd name="connsiteX2968" fmla="*/ 1673596 w 4945206"/>
              <a:gd name="connsiteY2968" fmla="*/ 661018 h 5102768"/>
              <a:gd name="connsiteX2969" fmla="*/ 2147947 w 4945206"/>
              <a:gd name="connsiteY2969" fmla="*/ 660899 h 5102768"/>
              <a:gd name="connsiteX2970" fmla="*/ 2146242 w 4945206"/>
              <a:gd name="connsiteY2970" fmla="*/ 667428 h 5102768"/>
              <a:gd name="connsiteX2971" fmla="*/ 2142061 w 4945206"/>
              <a:gd name="connsiteY2971" fmla="*/ 667877 h 5102768"/>
              <a:gd name="connsiteX2972" fmla="*/ 2140823 w 4945206"/>
              <a:gd name="connsiteY2972" fmla="*/ 664838 h 5102768"/>
              <a:gd name="connsiteX2973" fmla="*/ 2147947 w 4945206"/>
              <a:gd name="connsiteY2973" fmla="*/ 660899 h 5102768"/>
              <a:gd name="connsiteX2974" fmla="*/ 1723542 w 4945206"/>
              <a:gd name="connsiteY2974" fmla="*/ 657430 h 5102768"/>
              <a:gd name="connsiteX2975" fmla="*/ 1730545 w 4945206"/>
              <a:gd name="connsiteY2975" fmla="*/ 679628 h 5102768"/>
              <a:gd name="connsiteX2976" fmla="*/ 1717893 w 4945206"/>
              <a:gd name="connsiteY2976" fmla="*/ 683703 h 5102768"/>
              <a:gd name="connsiteX2977" fmla="*/ 1727614 w 4945206"/>
              <a:gd name="connsiteY2977" fmla="*/ 666792 h 5102768"/>
              <a:gd name="connsiteX2978" fmla="*/ 1714049 w 4945206"/>
              <a:gd name="connsiteY2978" fmla="*/ 660034 h 5102768"/>
              <a:gd name="connsiteX2979" fmla="*/ 1723542 w 4945206"/>
              <a:gd name="connsiteY2979" fmla="*/ 657430 h 5102768"/>
              <a:gd name="connsiteX2980" fmla="*/ 3125666 w 4945206"/>
              <a:gd name="connsiteY2980" fmla="*/ 653261 h 5102768"/>
              <a:gd name="connsiteX2981" fmla="*/ 3121355 w 4945206"/>
              <a:gd name="connsiteY2981" fmla="*/ 667415 h 5102768"/>
              <a:gd name="connsiteX2982" fmla="*/ 3108890 w 4945206"/>
              <a:gd name="connsiteY2982" fmla="*/ 675405 h 5102768"/>
              <a:gd name="connsiteX2983" fmla="*/ 3111524 w 4945206"/>
              <a:gd name="connsiteY2983" fmla="*/ 659658 h 5102768"/>
              <a:gd name="connsiteX2984" fmla="*/ 3125666 w 4945206"/>
              <a:gd name="connsiteY2984" fmla="*/ 653261 h 5102768"/>
              <a:gd name="connsiteX2985" fmla="*/ 1569912 w 4945206"/>
              <a:gd name="connsiteY2985" fmla="*/ 652656 h 5102768"/>
              <a:gd name="connsiteX2986" fmla="*/ 1572307 w 4945206"/>
              <a:gd name="connsiteY2986" fmla="*/ 669547 h 5102768"/>
              <a:gd name="connsiteX2987" fmla="*/ 1569912 w 4945206"/>
              <a:gd name="connsiteY2987" fmla="*/ 652656 h 5102768"/>
              <a:gd name="connsiteX2988" fmla="*/ 4726905 w 4945206"/>
              <a:gd name="connsiteY2988" fmla="*/ 650541 h 5102768"/>
              <a:gd name="connsiteX2989" fmla="*/ 4741946 w 4945206"/>
              <a:gd name="connsiteY2989" fmla="*/ 652873 h 5102768"/>
              <a:gd name="connsiteX2990" fmla="*/ 4752412 w 4945206"/>
              <a:gd name="connsiteY2990" fmla="*/ 661491 h 5102768"/>
              <a:gd name="connsiteX2991" fmla="*/ 4726905 w 4945206"/>
              <a:gd name="connsiteY2991" fmla="*/ 650541 h 5102768"/>
              <a:gd name="connsiteX2992" fmla="*/ 4574898 w 4945206"/>
              <a:gd name="connsiteY2992" fmla="*/ 642324 h 5102768"/>
              <a:gd name="connsiteX2993" fmla="*/ 4579761 w 4945206"/>
              <a:gd name="connsiteY2993" fmla="*/ 649144 h 5102768"/>
              <a:gd name="connsiteX2994" fmla="*/ 4587624 w 4945206"/>
              <a:gd name="connsiteY2994" fmla="*/ 648940 h 5102768"/>
              <a:gd name="connsiteX2995" fmla="*/ 4571147 w 4945206"/>
              <a:gd name="connsiteY2995" fmla="*/ 651103 h 5102768"/>
              <a:gd name="connsiteX2996" fmla="*/ 4576889 w 4945206"/>
              <a:gd name="connsiteY2996" fmla="*/ 649796 h 5102768"/>
              <a:gd name="connsiteX2997" fmla="*/ 4574898 w 4945206"/>
              <a:gd name="connsiteY2997" fmla="*/ 642324 h 5102768"/>
              <a:gd name="connsiteX2998" fmla="*/ 2724499 w 4945206"/>
              <a:gd name="connsiteY2998" fmla="*/ 641922 h 5102768"/>
              <a:gd name="connsiteX2999" fmla="*/ 2725471 w 4945206"/>
              <a:gd name="connsiteY2999" fmla="*/ 649328 h 5102768"/>
              <a:gd name="connsiteX3000" fmla="*/ 2718765 w 4945206"/>
              <a:gd name="connsiteY3000" fmla="*/ 654389 h 5102768"/>
              <a:gd name="connsiteX3001" fmla="*/ 2720275 w 4945206"/>
              <a:gd name="connsiteY3001" fmla="*/ 649517 h 5102768"/>
              <a:gd name="connsiteX3002" fmla="*/ 2712745 w 4945206"/>
              <a:gd name="connsiteY3002" fmla="*/ 643665 h 5102768"/>
              <a:gd name="connsiteX3003" fmla="*/ 2721030 w 4945206"/>
              <a:gd name="connsiteY3003" fmla="*/ 647083 h 5102768"/>
              <a:gd name="connsiteX3004" fmla="*/ 2724499 w 4945206"/>
              <a:gd name="connsiteY3004" fmla="*/ 641922 h 5102768"/>
              <a:gd name="connsiteX3005" fmla="*/ 1571486 w 4945206"/>
              <a:gd name="connsiteY3005" fmla="*/ 640022 h 5102768"/>
              <a:gd name="connsiteX3006" fmla="*/ 1576766 w 4945206"/>
              <a:gd name="connsiteY3006" fmla="*/ 641680 h 5102768"/>
              <a:gd name="connsiteX3007" fmla="*/ 1574400 w 4945206"/>
              <a:gd name="connsiteY3007" fmla="*/ 643900 h 5102768"/>
              <a:gd name="connsiteX3008" fmla="*/ 1577919 w 4945206"/>
              <a:gd name="connsiteY3008" fmla="*/ 644664 h 5102768"/>
              <a:gd name="connsiteX3009" fmla="*/ 1579706 w 4945206"/>
              <a:gd name="connsiteY3009" fmla="*/ 646483 h 5102768"/>
              <a:gd name="connsiteX3010" fmla="*/ 1579078 w 4945206"/>
              <a:gd name="connsiteY3010" fmla="*/ 647137 h 5102768"/>
              <a:gd name="connsiteX3011" fmla="*/ 1576706 w 4945206"/>
              <a:gd name="connsiteY3011" fmla="*/ 649868 h 5102768"/>
              <a:gd name="connsiteX3012" fmla="*/ 1569693 w 4945206"/>
              <a:gd name="connsiteY3012" fmla="*/ 644245 h 5102768"/>
              <a:gd name="connsiteX3013" fmla="*/ 1571486 w 4945206"/>
              <a:gd name="connsiteY3013" fmla="*/ 640022 h 5102768"/>
              <a:gd name="connsiteX3014" fmla="*/ 4500193 w 4945206"/>
              <a:gd name="connsiteY3014" fmla="*/ 637324 h 5102768"/>
              <a:gd name="connsiteX3015" fmla="*/ 4510816 w 4945206"/>
              <a:gd name="connsiteY3015" fmla="*/ 640293 h 5102768"/>
              <a:gd name="connsiteX3016" fmla="*/ 4518157 w 4945206"/>
              <a:gd name="connsiteY3016" fmla="*/ 646664 h 5102768"/>
              <a:gd name="connsiteX3017" fmla="*/ 4499014 w 4945206"/>
              <a:gd name="connsiteY3017" fmla="*/ 645790 h 5102768"/>
              <a:gd name="connsiteX3018" fmla="*/ 4500193 w 4945206"/>
              <a:gd name="connsiteY3018" fmla="*/ 637324 h 5102768"/>
              <a:gd name="connsiteX3019" fmla="*/ 1687897 w 4945206"/>
              <a:gd name="connsiteY3019" fmla="*/ 637197 h 5102768"/>
              <a:gd name="connsiteX3020" fmla="*/ 1693402 w 4945206"/>
              <a:gd name="connsiteY3020" fmla="*/ 651769 h 5102768"/>
              <a:gd name="connsiteX3021" fmla="*/ 1688865 w 4945206"/>
              <a:gd name="connsiteY3021" fmla="*/ 648132 h 5102768"/>
              <a:gd name="connsiteX3022" fmla="*/ 1694437 w 4945206"/>
              <a:gd name="connsiteY3022" fmla="*/ 658696 h 5102768"/>
              <a:gd name="connsiteX3023" fmla="*/ 1693502 w 4945206"/>
              <a:gd name="connsiteY3023" fmla="*/ 663027 h 5102768"/>
              <a:gd name="connsiteX3024" fmla="*/ 1690866 w 4945206"/>
              <a:gd name="connsiteY3024" fmla="*/ 665992 h 5102768"/>
              <a:gd name="connsiteX3025" fmla="*/ 1687564 w 4945206"/>
              <a:gd name="connsiteY3025" fmla="*/ 657248 h 5102768"/>
              <a:gd name="connsiteX3026" fmla="*/ 1676085 w 4945206"/>
              <a:gd name="connsiteY3026" fmla="*/ 656173 h 5102768"/>
              <a:gd name="connsiteX3027" fmla="*/ 1681139 w 4945206"/>
              <a:gd name="connsiteY3027" fmla="*/ 646002 h 5102768"/>
              <a:gd name="connsiteX3028" fmla="*/ 1687897 w 4945206"/>
              <a:gd name="connsiteY3028" fmla="*/ 637197 h 5102768"/>
              <a:gd name="connsiteX3029" fmla="*/ 4691841 w 4945206"/>
              <a:gd name="connsiteY3029" fmla="*/ 634127 h 5102768"/>
              <a:gd name="connsiteX3030" fmla="*/ 4696938 w 4945206"/>
              <a:gd name="connsiteY3030" fmla="*/ 635045 h 5102768"/>
              <a:gd name="connsiteX3031" fmla="*/ 4703817 w 4945206"/>
              <a:gd name="connsiteY3031" fmla="*/ 640353 h 5102768"/>
              <a:gd name="connsiteX3032" fmla="*/ 4694217 w 4945206"/>
              <a:gd name="connsiteY3032" fmla="*/ 639985 h 5102768"/>
              <a:gd name="connsiteX3033" fmla="*/ 4691841 w 4945206"/>
              <a:gd name="connsiteY3033" fmla="*/ 634127 h 5102768"/>
              <a:gd name="connsiteX3034" fmla="*/ 4469825 w 4945206"/>
              <a:gd name="connsiteY3034" fmla="*/ 630614 h 5102768"/>
              <a:gd name="connsiteX3035" fmla="*/ 4470641 w 4945206"/>
              <a:gd name="connsiteY3035" fmla="*/ 640114 h 5102768"/>
              <a:gd name="connsiteX3036" fmla="*/ 4464653 w 4945206"/>
              <a:gd name="connsiteY3036" fmla="*/ 637004 h 5102768"/>
              <a:gd name="connsiteX3037" fmla="*/ 4463160 w 4945206"/>
              <a:gd name="connsiteY3037" fmla="*/ 634168 h 5102768"/>
              <a:gd name="connsiteX3038" fmla="*/ 4469825 w 4945206"/>
              <a:gd name="connsiteY3038" fmla="*/ 630614 h 5102768"/>
              <a:gd name="connsiteX3039" fmla="*/ 1754969 w 4945206"/>
              <a:gd name="connsiteY3039" fmla="*/ 628830 h 5102768"/>
              <a:gd name="connsiteX3040" fmla="*/ 1756009 w 4945206"/>
              <a:gd name="connsiteY3040" fmla="*/ 635892 h 5102768"/>
              <a:gd name="connsiteX3041" fmla="*/ 1748597 w 4945206"/>
              <a:gd name="connsiteY3041" fmla="*/ 648370 h 5102768"/>
              <a:gd name="connsiteX3042" fmla="*/ 1745298 w 4945206"/>
              <a:gd name="connsiteY3042" fmla="*/ 653284 h 5102768"/>
              <a:gd name="connsiteX3043" fmla="*/ 1740346 w 4945206"/>
              <a:gd name="connsiteY3043" fmla="*/ 658621 h 5102768"/>
              <a:gd name="connsiteX3044" fmla="*/ 1735650 w 4945206"/>
              <a:gd name="connsiteY3044" fmla="*/ 659010 h 5102768"/>
              <a:gd name="connsiteX3045" fmla="*/ 1740015 w 4945206"/>
              <a:gd name="connsiteY3045" fmla="*/ 644865 h 5102768"/>
              <a:gd name="connsiteX3046" fmla="*/ 1751313 w 4945206"/>
              <a:gd name="connsiteY3046" fmla="*/ 636279 h 5102768"/>
              <a:gd name="connsiteX3047" fmla="*/ 1754969 w 4945206"/>
              <a:gd name="connsiteY3047" fmla="*/ 628830 h 5102768"/>
              <a:gd name="connsiteX3048" fmla="*/ 4665900 w 4945206"/>
              <a:gd name="connsiteY3048" fmla="*/ 623337 h 5102768"/>
              <a:gd name="connsiteX3049" fmla="*/ 4683484 w 4945206"/>
              <a:gd name="connsiteY3049" fmla="*/ 630140 h 5102768"/>
              <a:gd name="connsiteX3050" fmla="*/ 4668456 w 4945206"/>
              <a:gd name="connsiteY3050" fmla="*/ 629342 h 5102768"/>
              <a:gd name="connsiteX3051" fmla="*/ 4665900 w 4945206"/>
              <a:gd name="connsiteY3051" fmla="*/ 623337 h 5102768"/>
              <a:gd name="connsiteX3052" fmla="*/ 4524620 w 4945206"/>
              <a:gd name="connsiteY3052" fmla="*/ 620313 h 5102768"/>
              <a:gd name="connsiteX3053" fmla="*/ 4562942 w 4945206"/>
              <a:gd name="connsiteY3053" fmla="*/ 642475 h 5102768"/>
              <a:gd name="connsiteX3054" fmla="*/ 4509627 w 4945206"/>
              <a:gd name="connsiteY3054" fmla="*/ 625959 h 5102768"/>
              <a:gd name="connsiteX3055" fmla="*/ 4524620 w 4945206"/>
              <a:gd name="connsiteY3055" fmla="*/ 620313 h 5102768"/>
              <a:gd name="connsiteX3056" fmla="*/ 4586461 w 4945206"/>
              <a:gd name="connsiteY3056" fmla="*/ 616356 h 5102768"/>
              <a:gd name="connsiteX3057" fmla="*/ 4620979 w 4945206"/>
              <a:gd name="connsiteY3057" fmla="*/ 629763 h 5102768"/>
              <a:gd name="connsiteX3058" fmla="*/ 4621012 w 4945206"/>
              <a:gd name="connsiteY3058" fmla="*/ 636306 h 5102768"/>
              <a:gd name="connsiteX3059" fmla="*/ 4617010 w 4945206"/>
              <a:gd name="connsiteY3059" fmla="*/ 639046 h 5102768"/>
              <a:gd name="connsiteX3060" fmla="*/ 4582167 w 4945206"/>
              <a:gd name="connsiteY3060" fmla="*/ 632279 h 5102768"/>
              <a:gd name="connsiteX3061" fmla="*/ 4577110 w 4945206"/>
              <a:gd name="connsiteY3061" fmla="*/ 620573 h 5102768"/>
              <a:gd name="connsiteX3062" fmla="*/ 4576656 w 4945206"/>
              <a:gd name="connsiteY3062" fmla="*/ 618600 h 5102768"/>
              <a:gd name="connsiteX3063" fmla="*/ 4586461 w 4945206"/>
              <a:gd name="connsiteY3063" fmla="*/ 616356 h 5102768"/>
              <a:gd name="connsiteX3064" fmla="*/ 4227841 w 4945206"/>
              <a:gd name="connsiteY3064" fmla="*/ 609054 h 5102768"/>
              <a:gd name="connsiteX3065" fmla="*/ 4238517 w 4945206"/>
              <a:gd name="connsiteY3065" fmla="*/ 610220 h 5102768"/>
              <a:gd name="connsiteX3066" fmla="*/ 4236294 w 4945206"/>
              <a:gd name="connsiteY3066" fmla="*/ 614873 h 5102768"/>
              <a:gd name="connsiteX3067" fmla="*/ 4221419 w 4945206"/>
              <a:gd name="connsiteY3067" fmla="*/ 615361 h 5102768"/>
              <a:gd name="connsiteX3068" fmla="*/ 4227841 w 4945206"/>
              <a:gd name="connsiteY3068" fmla="*/ 609054 h 5102768"/>
              <a:gd name="connsiteX3069" fmla="*/ 1768348 w 4945206"/>
              <a:gd name="connsiteY3069" fmla="*/ 608863 h 5102768"/>
              <a:gd name="connsiteX3070" fmla="*/ 1768132 w 4945206"/>
              <a:gd name="connsiteY3070" fmla="*/ 621268 h 5102768"/>
              <a:gd name="connsiteX3071" fmla="*/ 1769835 w 4945206"/>
              <a:gd name="connsiteY3071" fmla="*/ 622403 h 5102768"/>
              <a:gd name="connsiteX3072" fmla="*/ 1767672 w 4945206"/>
              <a:gd name="connsiteY3072" fmla="*/ 622208 h 5102768"/>
              <a:gd name="connsiteX3073" fmla="*/ 1761048 w 4945206"/>
              <a:gd name="connsiteY3073" fmla="*/ 619779 h 5102768"/>
              <a:gd name="connsiteX3074" fmla="*/ 1762944 w 4945206"/>
              <a:gd name="connsiteY3074" fmla="*/ 612916 h 5102768"/>
              <a:gd name="connsiteX3075" fmla="*/ 1768348 w 4945206"/>
              <a:gd name="connsiteY3075" fmla="*/ 608863 h 5102768"/>
              <a:gd name="connsiteX3076" fmla="*/ 4046538 w 4945206"/>
              <a:gd name="connsiteY3076" fmla="*/ 602022 h 5102768"/>
              <a:gd name="connsiteX3077" fmla="*/ 4050476 w 4945206"/>
              <a:gd name="connsiteY3077" fmla="*/ 610787 h 5102768"/>
              <a:gd name="connsiteX3078" fmla="*/ 4027953 w 4945206"/>
              <a:gd name="connsiteY3078" fmla="*/ 603558 h 5102768"/>
              <a:gd name="connsiteX3079" fmla="*/ 4046538 w 4945206"/>
              <a:gd name="connsiteY3079" fmla="*/ 602022 h 5102768"/>
              <a:gd name="connsiteX3080" fmla="*/ 4067145 w 4945206"/>
              <a:gd name="connsiteY3080" fmla="*/ 601042 h 5102768"/>
              <a:gd name="connsiteX3081" fmla="*/ 4074671 w 4945206"/>
              <a:gd name="connsiteY3081" fmla="*/ 611970 h 5102768"/>
              <a:gd name="connsiteX3082" fmla="*/ 4063055 w 4945206"/>
              <a:gd name="connsiteY3082" fmla="*/ 610607 h 5102768"/>
              <a:gd name="connsiteX3083" fmla="*/ 4064352 w 4945206"/>
              <a:gd name="connsiteY3083" fmla="*/ 605436 h 5102768"/>
              <a:gd name="connsiteX3084" fmla="*/ 4067145 w 4945206"/>
              <a:gd name="connsiteY3084" fmla="*/ 601042 h 5102768"/>
              <a:gd name="connsiteX3085" fmla="*/ 4603222 w 4945206"/>
              <a:gd name="connsiteY3085" fmla="*/ 599611 h 5102768"/>
              <a:gd name="connsiteX3086" fmla="*/ 4640120 w 4945206"/>
              <a:gd name="connsiteY3086" fmla="*/ 614172 h 5102768"/>
              <a:gd name="connsiteX3087" fmla="*/ 4651305 w 4945206"/>
              <a:gd name="connsiteY3087" fmla="*/ 617676 h 5102768"/>
              <a:gd name="connsiteX3088" fmla="*/ 4643462 w 4945206"/>
              <a:gd name="connsiteY3088" fmla="*/ 618221 h 5102768"/>
              <a:gd name="connsiteX3089" fmla="*/ 4606566 w 4945206"/>
              <a:gd name="connsiteY3089" fmla="*/ 603660 h 5102768"/>
              <a:gd name="connsiteX3090" fmla="*/ 4603222 w 4945206"/>
              <a:gd name="connsiteY3090" fmla="*/ 599611 h 5102768"/>
              <a:gd name="connsiteX3091" fmla="*/ 4513824 w 4945206"/>
              <a:gd name="connsiteY3091" fmla="*/ 599021 h 5102768"/>
              <a:gd name="connsiteX3092" fmla="*/ 4521224 w 4945206"/>
              <a:gd name="connsiteY3092" fmla="*/ 611670 h 5102768"/>
              <a:gd name="connsiteX3093" fmla="*/ 4513398 w 4945206"/>
              <a:gd name="connsiteY3093" fmla="*/ 612003 h 5102768"/>
              <a:gd name="connsiteX3094" fmla="*/ 4513824 w 4945206"/>
              <a:gd name="connsiteY3094" fmla="*/ 599021 h 5102768"/>
              <a:gd name="connsiteX3095" fmla="*/ 1779610 w 4945206"/>
              <a:gd name="connsiteY3095" fmla="*/ 597678 h 5102768"/>
              <a:gd name="connsiteX3096" fmla="*/ 1779640 w 4945206"/>
              <a:gd name="connsiteY3096" fmla="*/ 605688 h 5102768"/>
              <a:gd name="connsiteX3097" fmla="*/ 1772726 w 4945206"/>
              <a:gd name="connsiteY3097" fmla="*/ 604137 h 5102768"/>
              <a:gd name="connsiteX3098" fmla="*/ 1771202 w 4945206"/>
              <a:gd name="connsiteY3098" fmla="*/ 601044 h 5102768"/>
              <a:gd name="connsiteX3099" fmla="*/ 1779610 w 4945206"/>
              <a:gd name="connsiteY3099" fmla="*/ 597678 h 5102768"/>
              <a:gd name="connsiteX3100" fmla="*/ 4547707 w 4945206"/>
              <a:gd name="connsiteY3100" fmla="*/ 595796 h 5102768"/>
              <a:gd name="connsiteX3101" fmla="*/ 4572801 w 4945206"/>
              <a:gd name="connsiteY3101" fmla="*/ 606574 h 5102768"/>
              <a:gd name="connsiteX3102" fmla="*/ 4568395 w 4945206"/>
              <a:gd name="connsiteY3102" fmla="*/ 611092 h 5102768"/>
              <a:gd name="connsiteX3103" fmla="*/ 4555451 w 4945206"/>
              <a:gd name="connsiteY3103" fmla="*/ 606632 h 5102768"/>
              <a:gd name="connsiteX3104" fmla="*/ 4566809 w 4945206"/>
              <a:gd name="connsiteY3104" fmla="*/ 614805 h 5102768"/>
              <a:gd name="connsiteX3105" fmla="*/ 4555532 w 4945206"/>
              <a:gd name="connsiteY3105" fmla="*/ 618021 h 5102768"/>
              <a:gd name="connsiteX3106" fmla="*/ 4533774 w 4945206"/>
              <a:gd name="connsiteY3106" fmla="*/ 622595 h 5102768"/>
              <a:gd name="connsiteX3107" fmla="*/ 4530435 w 4945206"/>
              <a:gd name="connsiteY3107" fmla="*/ 607243 h 5102768"/>
              <a:gd name="connsiteX3108" fmla="*/ 4550607 w 4945206"/>
              <a:gd name="connsiteY3108" fmla="*/ 606383 h 5102768"/>
              <a:gd name="connsiteX3109" fmla="*/ 4547707 w 4945206"/>
              <a:gd name="connsiteY3109" fmla="*/ 595796 h 5102768"/>
              <a:gd name="connsiteX3110" fmla="*/ 4904549 w 4945206"/>
              <a:gd name="connsiteY3110" fmla="*/ 592365 h 5102768"/>
              <a:gd name="connsiteX3111" fmla="*/ 4919335 w 4945206"/>
              <a:gd name="connsiteY3111" fmla="*/ 596296 h 5102768"/>
              <a:gd name="connsiteX3112" fmla="*/ 4930742 w 4945206"/>
              <a:gd name="connsiteY3112" fmla="*/ 608127 h 5102768"/>
              <a:gd name="connsiteX3113" fmla="*/ 4915485 w 4945206"/>
              <a:gd name="connsiteY3113" fmla="*/ 602339 h 5102768"/>
              <a:gd name="connsiteX3114" fmla="*/ 4904549 w 4945206"/>
              <a:gd name="connsiteY3114" fmla="*/ 592365 h 5102768"/>
              <a:gd name="connsiteX3115" fmla="*/ 4480491 w 4945206"/>
              <a:gd name="connsiteY3115" fmla="*/ 588647 h 5102768"/>
              <a:gd name="connsiteX3116" fmla="*/ 4491433 w 4945206"/>
              <a:gd name="connsiteY3116" fmla="*/ 592095 h 5102768"/>
              <a:gd name="connsiteX3117" fmla="*/ 4499559 w 4945206"/>
              <a:gd name="connsiteY3117" fmla="*/ 596318 h 5102768"/>
              <a:gd name="connsiteX3118" fmla="*/ 4504551 w 4945206"/>
              <a:gd name="connsiteY3118" fmla="*/ 607875 h 5102768"/>
              <a:gd name="connsiteX3119" fmla="*/ 4482668 w 4945206"/>
              <a:gd name="connsiteY3119" fmla="*/ 600979 h 5102768"/>
              <a:gd name="connsiteX3120" fmla="*/ 4477945 w 4945206"/>
              <a:gd name="connsiteY3120" fmla="*/ 594603 h 5102768"/>
              <a:gd name="connsiteX3121" fmla="*/ 4480491 w 4945206"/>
              <a:gd name="connsiteY3121" fmla="*/ 588647 h 5102768"/>
              <a:gd name="connsiteX3122" fmla="*/ 1601305 w 4945206"/>
              <a:gd name="connsiteY3122" fmla="*/ 583494 h 5102768"/>
              <a:gd name="connsiteX3123" fmla="*/ 1599492 w 4945206"/>
              <a:gd name="connsiteY3123" fmla="*/ 620970 h 5102768"/>
              <a:gd name="connsiteX3124" fmla="*/ 1591462 w 4945206"/>
              <a:gd name="connsiteY3124" fmla="*/ 632973 h 5102768"/>
              <a:gd name="connsiteX3125" fmla="*/ 1578292 w 4945206"/>
              <a:gd name="connsiteY3125" fmla="*/ 640855 h 5102768"/>
              <a:gd name="connsiteX3126" fmla="*/ 1574286 w 4945206"/>
              <a:gd name="connsiteY3126" fmla="*/ 638154 h 5102768"/>
              <a:gd name="connsiteX3127" fmla="*/ 1577185 w 4945206"/>
              <a:gd name="connsiteY3127" fmla="*/ 637918 h 5102768"/>
              <a:gd name="connsiteX3128" fmla="*/ 1601305 w 4945206"/>
              <a:gd name="connsiteY3128" fmla="*/ 583494 h 5102768"/>
              <a:gd name="connsiteX3129" fmla="*/ 4588754 w 4945206"/>
              <a:gd name="connsiteY3129" fmla="*/ 581031 h 5102768"/>
              <a:gd name="connsiteX3130" fmla="*/ 4598051 w 4945206"/>
              <a:gd name="connsiteY3130" fmla="*/ 591464 h 5102768"/>
              <a:gd name="connsiteX3131" fmla="*/ 4562686 w 4945206"/>
              <a:gd name="connsiteY3131" fmla="*/ 583159 h 5102768"/>
              <a:gd name="connsiteX3132" fmla="*/ 4588954 w 4945206"/>
              <a:gd name="connsiteY3132" fmla="*/ 592333 h 5102768"/>
              <a:gd name="connsiteX3133" fmla="*/ 4588754 w 4945206"/>
              <a:gd name="connsiteY3133" fmla="*/ 581031 h 5102768"/>
              <a:gd name="connsiteX3134" fmla="*/ 4552770 w 4945206"/>
              <a:gd name="connsiteY3134" fmla="*/ 578003 h 5102768"/>
              <a:gd name="connsiteX3135" fmla="*/ 4556564 w 4945206"/>
              <a:gd name="connsiteY3135" fmla="*/ 586784 h 5102768"/>
              <a:gd name="connsiteX3136" fmla="*/ 4549595 w 4945206"/>
              <a:gd name="connsiteY3136" fmla="*/ 585431 h 5102768"/>
              <a:gd name="connsiteX3137" fmla="*/ 4550708 w 4945206"/>
              <a:gd name="connsiteY3137" fmla="*/ 580620 h 5102768"/>
              <a:gd name="connsiteX3138" fmla="*/ 4552770 w 4945206"/>
              <a:gd name="connsiteY3138" fmla="*/ 578003 h 5102768"/>
              <a:gd name="connsiteX3139" fmla="*/ 4528867 w 4945206"/>
              <a:gd name="connsiteY3139" fmla="*/ 574537 h 5102768"/>
              <a:gd name="connsiteX3140" fmla="*/ 4533755 w 4945206"/>
              <a:gd name="connsiteY3140" fmla="*/ 574721 h 5102768"/>
              <a:gd name="connsiteX3141" fmla="*/ 4536517 w 4945206"/>
              <a:gd name="connsiteY3141" fmla="*/ 579511 h 5102768"/>
              <a:gd name="connsiteX3142" fmla="*/ 4533717 w 4945206"/>
              <a:gd name="connsiteY3142" fmla="*/ 582069 h 5102768"/>
              <a:gd name="connsiteX3143" fmla="*/ 4528867 w 4945206"/>
              <a:gd name="connsiteY3143" fmla="*/ 574537 h 5102768"/>
              <a:gd name="connsiteX3144" fmla="*/ 1802595 w 4945206"/>
              <a:gd name="connsiteY3144" fmla="*/ 568942 h 5102768"/>
              <a:gd name="connsiteX3145" fmla="*/ 1801702 w 4945206"/>
              <a:gd name="connsiteY3145" fmla="*/ 572665 h 5102768"/>
              <a:gd name="connsiteX3146" fmla="*/ 1790704 w 4945206"/>
              <a:gd name="connsiteY3146" fmla="*/ 584114 h 5102768"/>
              <a:gd name="connsiteX3147" fmla="*/ 1792761 w 4945206"/>
              <a:gd name="connsiteY3147" fmla="*/ 572639 h 5102768"/>
              <a:gd name="connsiteX3148" fmla="*/ 1802595 w 4945206"/>
              <a:gd name="connsiteY3148" fmla="*/ 568942 h 5102768"/>
              <a:gd name="connsiteX3149" fmla="*/ 4531599 w 4945206"/>
              <a:gd name="connsiteY3149" fmla="*/ 562947 h 5102768"/>
              <a:gd name="connsiteX3150" fmla="*/ 4536770 w 4945206"/>
              <a:gd name="connsiteY3150" fmla="*/ 563081 h 5102768"/>
              <a:gd name="connsiteX3151" fmla="*/ 4539458 w 4945206"/>
              <a:gd name="connsiteY3151" fmla="*/ 569018 h 5102768"/>
              <a:gd name="connsiteX3152" fmla="*/ 4525835 w 4945206"/>
              <a:gd name="connsiteY3152" fmla="*/ 564206 h 5102768"/>
              <a:gd name="connsiteX3153" fmla="*/ 4531599 w 4945206"/>
              <a:gd name="connsiteY3153" fmla="*/ 562947 h 5102768"/>
              <a:gd name="connsiteX3154" fmla="*/ 4437637 w 4945206"/>
              <a:gd name="connsiteY3154" fmla="*/ 562044 h 5102768"/>
              <a:gd name="connsiteX3155" fmla="*/ 4453316 w 4945206"/>
              <a:gd name="connsiteY3155" fmla="*/ 565089 h 5102768"/>
              <a:gd name="connsiteX3156" fmla="*/ 4435734 w 4945206"/>
              <a:gd name="connsiteY3156" fmla="*/ 565024 h 5102768"/>
              <a:gd name="connsiteX3157" fmla="*/ 4437637 w 4945206"/>
              <a:gd name="connsiteY3157" fmla="*/ 562044 h 5102768"/>
              <a:gd name="connsiteX3158" fmla="*/ 2760336 w 4945206"/>
              <a:gd name="connsiteY3158" fmla="*/ 559222 h 5102768"/>
              <a:gd name="connsiteX3159" fmla="*/ 2764925 w 4945206"/>
              <a:gd name="connsiteY3159" fmla="*/ 560356 h 5102768"/>
              <a:gd name="connsiteX3160" fmla="*/ 2770826 w 4945206"/>
              <a:gd name="connsiteY3160" fmla="*/ 560362 h 5102768"/>
              <a:gd name="connsiteX3161" fmla="*/ 2769611 w 4945206"/>
              <a:gd name="connsiteY3161" fmla="*/ 563982 h 5102768"/>
              <a:gd name="connsiteX3162" fmla="*/ 2766044 w 4945206"/>
              <a:gd name="connsiteY3162" fmla="*/ 566074 h 5102768"/>
              <a:gd name="connsiteX3163" fmla="*/ 2759763 w 4945206"/>
              <a:gd name="connsiteY3163" fmla="*/ 562001 h 5102768"/>
              <a:gd name="connsiteX3164" fmla="*/ 2759986 w 4945206"/>
              <a:gd name="connsiteY3164" fmla="*/ 559640 h 5102768"/>
              <a:gd name="connsiteX3165" fmla="*/ 1578809 w 4945206"/>
              <a:gd name="connsiteY3165" fmla="*/ 557226 h 5102768"/>
              <a:gd name="connsiteX3166" fmla="*/ 1588396 w 4945206"/>
              <a:gd name="connsiteY3166" fmla="*/ 587519 h 5102768"/>
              <a:gd name="connsiteX3167" fmla="*/ 1582384 w 4945206"/>
              <a:gd name="connsiteY3167" fmla="*/ 597088 h 5102768"/>
              <a:gd name="connsiteX3168" fmla="*/ 1579153 w 4945206"/>
              <a:gd name="connsiteY3168" fmla="*/ 588331 h 5102768"/>
              <a:gd name="connsiteX3169" fmla="*/ 1564978 w 4945206"/>
              <a:gd name="connsiteY3169" fmla="*/ 601629 h 5102768"/>
              <a:gd name="connsiteX3170" fmla="*/ 1570046 w 4945206"/>
              <a:gd name="connsiteY3170" fmla="*/ 628302 h 5102768"/>
              <a:gd name="connsiteX3171" fmla="*/ 1559832 w 4945206"/>
              <a:gd name="connsiteY3171" fmla="*/ 622168 h 5102768"/>
              <a:gd name="connsiteX3172" fmla="*/ 1561776 w 4945206"/>
              <a:gd name="connsiteY3172" fmla="*/ 636060 h 5102768"/>
              <a:gd name="connsiteX3173" fmla="*/ 1552640 w 4945206"/>
              <a:gd name="connsiteY3173" fmla="*/ 632845 h 5102768"/>
              <a:gd name="connsiteX3174" fmla="*/ 1562643 w 4945206"/>
              <a:gd name="connsiteY3174" fmla="*/ 647033 h 5102768"/>
              <a:gd name="connsiteX3175" fmla="*/ 1545446 w 4945206"/>
              <a:gd name="connsiteY3175" fmla="*/ 643521 h 5102768"/>
              <a:gd name="connsiteX3176" fmla="*/ 1537593 w 4945206"/>
              <a:gd name="connsiteY3176" fmla="*/ 635170 h 5102768"/>
              <a:gd name="connsiteX3177" fmla="*/ 1578809 w 4945206"/>
              <a:gd name="connsiteY3177" fmla="*/ 557226 h 5102768"/>
              <a:gd name="connsiteX3178" fmla="*/ 2696157 w 4945206"/>
              <a:gd name="connsiteY3178" fmla="*/ 556992 h 5102768"/>
              <a:gd name="connsiteX3179" fmla="*/ 2705733 w 4945206"/>
              <a:gd name="connsiteY3179" fmla="*/ 562848 h 5102768"/>
              <a:gd name="connsiteX3180" fmla="*/ 2704775 w 4945206"/>
              <a:gd name="connsiteY3180" fmla="*/ 567499 h 5102768"/>
              <a:gd name="connsiteX3181" fmla="*/ 2700395 w 4945206"/>
              <a:gd name="connsiteY3181" fmla="*/ 570612 h 5102768"/>
              <a:gd name="connsiteX3182" fmla="*/ 2688890 w 4945206"/>
              <a:gd name="connsiteY3182" fmla="*/ 570195 h 5102768"/>
              <a:gd name="connsiteX3183" fmla="*/ 2689510 w 4945206"/>
              <a:gd name="connsiteY3183" fmla="*/ 566162 h 5102768"/>
              <a:gd name="connsiteX3184" fmla="*/ 2696157 w 4945206"/>
              <a:gd name="connsiteY3184" fmla="*/ 556992 h 5102768"/>
              <a:gd name="connsiteX3185" fmla="*/ 2468625 w 4945206"/>
              <a:gd name="connsiteY3185" fmla="*/ 556770 h 5102768"/>
              <a:gd name="connsiteX3186" fmla="*/ 2468285 w 4945206"/>
              <a:gd name="connsiteY3186" fmla="*/ 557086 h 5102768"/>
              <a:gd name="connsiteX3187" fmla="*/ 2433378 w 4945206"/>
              <a:gd name="connsiteY3187" fmla="*/ 583763 h 5102768"/>
              <a:gd name="connsiteX3188" fmla="*/ 2411374 w 4945206"/>
              <a:gd name="connsiteY3188" fmla="*/ 599355 h 5102768"/>
              <a:gd name="connsiteX3189" fmla="*/ 2386698 w 4945206"/>
              <a:gd name="connsiteY3189" fmla="*/ 604247 h 5102768"/>
              <a:gd name="connsiteX3190" fmla="*/ 2378503 w 4945206"/>
              <a:gd name="connsiteY3190" fmla="*/ 611018 h 5102768"/>
              <a:gd name="connsiteX3191" fmla="*/ 2378184 w 4945206"/>
              <a:gd name="connsiteY3191" fmla="*/ 611607 h 5102768"/>
              <a:gd name="connsiteX3192" fmla="*/ 2377857 w 4945206"/>
              <a:gd name="connsiteY3192" fmla="*/ 611553 h 5102768"/>
              <a:gd name="connsiteX3193" fmla="*/ 2377266 w 4945206"/>
              <a:gd name="connsiteY3193" fmla="*/ 612041 h 5102768"/>
              <a:gd name="connsiteX3194" fmla="*/ 2380620 w 4945206"/>
              <a:gd name="connsiteY3194" fmla="*/ 628578 h 5102768"/>
              <a:gd name="connsiteX3195" fmla="*/ 2371107 w 4945206"/>
              <a:gd name="connsiteY3195" fmla="*/ 622589 h 5102768"/>
              <a:gd name="connsiteX3196" fmla="*/ 2362960 w 4945206"/>
              <a:gd name="connsiteY3196" fmla="*/ 627140 h 5102768"/>
              <a:gd name="connsiteX3197" fmla="*/ 2363413 w 4945206"/>
              <a:gd name="connsiteY3197" fmla="*/ 631406 h 5102768"/>
              <a:gd name="connsiteX3198" fmla="*/ 2369528 w 4945206"/>
              <a:gd name="connsiteY3198" fmla="*/ 640018 h 5102768"/>
              <a:gd name="connsiteX3199" fmla="*/ 2350988 w 4945206"/>
              <a:gd name="connsiteY3199" fmla="*/ 701959 h 5102768"/>
              <a:gd name="connsiteX3200" fmla="*/ 2350646 w 4945206"/>
              <a:gd name="connsiteY3200" fmla="*/ 702676 h 5102768"/>
              <a:gd name="connsiteX3201" fmla="*/ 2355343 w 4945206"/>
              <a:gd name="connsiteY3201" fmla="*/ 709249 h 5102768"/>
              <a:gd name="connsiteX3202" fmla="*/ 2357138 w 4945206"/>
              <a:gd name="connsiteY3202" fmla="*/ 694183 h 5102768"/>
              <a:gd name="connsiteX3203" fmla="*/ 2385483 w 4945206"/>
              <a:gd name="connsiteY3203" fmla="*/ 682584 h 5102768"/>
              <a:gd name="connsiteX3204" fmla="*/ 2386242 w 4945206"/>
              <a:gd name="connsiteY3204" fmla="*/ 702202 h 5102768"/>
              <a:gd name="connsiteX3205" fmla="*/ 2373656 w 4945206"/>
              <a:gd name="connsiteY3205" fmla="*/ 708999 h 5102768"/>
              <a:gd name="connsiteX3206" fmla="*/ 2380858 w 4945206"/>
              <a:gd name="connsiteY3206" fmla="*/ 714868 h 5102768"/>
              <a:gd name="connsiteX3207" fmla="*/ 2381923 w 4945206"/>
              <a:gd name="connsiteY3207" fmla="*/ 715652 h 5102768"/>
              <a:gd name="connsiteX3208" fmla="*/ 2385851 w 4945206"/>
              <a:gd name="connsiteY3208" fmla="*/ 717581 h 5102768"/>
              <a:gd name="connsiteX3209" fmla="*/ 2388895 w 4945206"/>
              <a:gd name="connsiteY3209" fmla="*/ 703738 h 5102768"/>
              <a:gd name="connsiteX3210" fmla="*/ 2389165 w 4945206"/>
              <a:gd name="connsiteY3210" fmla="*/ 703545 h 5102768"/>
              <a:gd name="connsiteX3211" fmla="*/ 2389379 w 4945206"/>
              <a:gd name="connsiteY3211" fmla="*/ 700342 h 5102768"/>
              <a:gd name="connsiteX3212" fmla="*/ 2392731 w 4945206"/>
              <a:gd name="connsiteY3212" fmla="*/ 695273 h 5102768"/>
              <a:gd name="connsiteX3213" fmla="*/ 2390075 w 4945206"/>
              <a:gd name="connsiteY3213" fmla="*/ 691231 h 5102768"/>
              <a:gd name="connsiteX3214" fmla="*/ 2397112 w 4945206"/>
              <a:gd name="connsiteY3214" fmla="*/ 685486 h 5102768"/>
              <a:gd name="connsiteX3215" fmla="*/ 2388625 w 4945206"/>
              <a:gd name="connsiteY3215" fmla="*/ 684401 h 5102768"/>
              <a:gd name="connsiteX3216" fmla="*/ 2385455 w 4945206"/>
              <a:gd name="connsiteY3216" fmla="*/ 675088 h 5102768"/>
              <a:gd name="connsiteX3217" fmla="*/ 2401684 w 4945206"/>
              <a:gd name="connsiteY3217" fmla="*/ 668889 h 5102768"/>
              <a:gd name="connsiteX3218" fmla="*/ 2401287 w 4945206"/>
              <a:gd name="connsiteY3218" fmla="*/ 667372 h 5102768"/>
              <a:gd name="connsiteX3219" fmla="*/ 2441265 w 4945206"/>
              <a:gd name="connsiteY3219" fmla="*/ 599790 h 5102768"/>
              <a:gd name="connsiteX3220" fmla="*/ 2440552 w 4945206"/>
              <a:gd name="connsiteY3220" fmla="*/ 587565 h 5102768"/>
              <a:gd name="connsiteX3221" fmla="*/ 2454419 w 4945206"/>
              <a:gd name="connsiteY3221" fmla="*/ 583043 h 5102768"/>
              <a:gd name="connsiteX3222" fmla="*/ 2466909 w 4945206"/>
              <a:gd name="connsiteY3222" fmla="*/ 561463 h 5102768"/>
              <a:gd name="connsiteX3223" fmla="*/ 2480869 w 4945206"/>
              <a:gd name="connsiteY3223" fmla="*/ 571722 h 5102768"/>
              <a:gd name="connsiteX3224" fmla="*/ 2476632 w 4945206"/>
              <a:gd name="connsiteY3224" fmla="*/ 563719 h 5102768"/>
              <a:gd name="connsiteX3225" fmla="*/ 4570123 w 4945206"/>
              <a:gd name="connsiteY3225" fmla="*/ 548648 h 5102768"/>
              <a:gd name="connsiteX3226" fmla="*/ 4600150 w 4945206"/>
              <a:gd name="connsiteY3226" fmla="*/ 559722 h 5102768"/>
              <a:gd name="connsiteX3227" fmla="*/ 4586026 w 4945206"/>
              <a:gd name="connsiteY3227" fmla="*/ 563726 h 5102768"/>
              <a:gd name="connsiteX3228" fmla="*/ 4587612 w 4945206"/>
              <a:gd name="connsiteY3228" fmla="*/ 560011 h 5102768"/>
              <a:gd name="connsiteX3229" fmla="*/ 4578343 w 4945206"/>
              <a:gd name="connsiteY3229" fmla="*/ 564270 h 5102768"/>
              <a:gd name="connsiteX3230" fmla="*/ 4567391 w 4945206"/>
              <a:gd name="connsiteY3230" fmla="*/ 560846 h 5102768"/>
              <a:gd name="connsiteX3231" fmla="*/ 4575866 w 4945206"/>
              <a:gd name="connsiteY3231" fmla="*/ 558444 h 5102768"/>
              <a:gd name="connsiteX3232" fmla="*/ 4570123 w 4945206"/>
              <a:gd name="connsiteY3232" fmla="*/ 548648 h 5102768"/>
              <a:gd name="connsiteX3233" fmla="*/ 4796442 w 4945206"/>
              <a:gd name="connsiteY3233" fmla="*/ 547750 h 5102768"/>
              <a:gd name="connsiteX3234" fmla="*/ 4805584 w 4945206"/>
              <a:gd name="connsiteY3234" fmla="*/ 549952 h 5102768"/>
              <a:gd name="connsiteX3235" fmla="*/ 4794820 w 4945206"/>
              <a:gd name="connsiteY3235" fmla="*/ 551164 h 5102768"/>
              <a:gd name="connsiteX3236" fmla="*/ 4796442 w 4945206"/>
              <a:gd name="connsiteY3236" fmla="*/ 547750 h 5102768"/>
              <a:gd name="connsiteX3237" fmla="*/ 2483707 w 4945206"/>
              <a:gd name="connsiteY3237" fmla="*/ 547268 h 5102768"/>
              <a:gd name="connsiteX3238" fmla="*/ 2478614 w 4945206"/>
              <a:gd name="connsiteY3238" fmla="*/ 547462 h 5102768"/>
              <a:gd name="connsiteX3239" fmla="*/ 2471124 w 4945206"/>
              <a:gd name="connsiteY3239" fmla="*/ 554440 h 5102768"/>
              <a:gd name="connsiteX3240" fmla="*/ 2475686 w 4945206"/>
              <a:gd name="connsiteY3240" fmla="*/ 551528 h 5102768"/>
              <a:gd name="connsiteX3241" fmla="*/ 2487068 w 4945206"/>
              <a:gd name="connsiteY3241" fmla="*/ 553541 h 5102768"/>
              <a:gd name="connsiteX3242" fmla="*/ 2704853 w 4945206"/>
              <a:gd name="connsiteY3242" fmla="*/ 543046 h 5102768"/>
              <a:gd name="connsiteX3243" fmla="*/ 2711137 w 4945206"/>
              <a:gd name="connsiteY3243" fmla="*/ 544013 h 5102768"/>
              <a:gd name="connsiteX3244" fmla="*/ 2718006 w 4945206"/>
              <a:gd name="connsiteY3244" fmla="*/ 548690 h 5102768"/>
              <a:gd name="connsiteX3245" fmla="*/ 2711412 w 4945206"/>
              <a:gd name="connsiteY3245" fmla="*/ 554730 h 5102768"/>
              <a:gd name="connsiteX3246" fmla="*/ 2707442 w 4945206"/>
              <a:gd name="connsiteY3246" fmla="*/ 548990 h 5102768"/>
              <a:gd name="connsiteX3247" fmla="*/ 2704853 w 4945206"/>
              <a:gd name="connsiteY3247" fmla="*/ 543046 h 5102768"/>
              <a:gd name="connsiteX3248" fmla="*/ 4532484 w 4945206"/>
              <a:gd name="connsiteY3248" fmla="*/ 535437 h 5102768"/>
              <a:gd name="connsiteX3249" fmla="*/ 4548093 w 4945206"/>
              <a:gd name="connsiteY3249" fmla="*/ 541240 h 5102768"/>
              <a:gd name="connsiteX3250" fmla="*/ 4554100 w 4945206"/>
              <a:gd name="connsiteY3250" fmla="*/ 540319 h 5102768"/>
              <a:gd name="connsiteX3251" fmla="*/ 4565654 w 4945206"/>
              <a:gd name="connsiteY3251" fmla="*/ 552681 h 5102768"/>
              <a:gd name="connsiteX3252" fmla="*/ 4533037 w 4945206"/>
              <a:gd name="connsiteY3252" fmla="*/ 547277 h 5102768"/>
              <a:gd name="connsiteX3253" fmla="*/ 4517515 w 4945206"/>
              <a:gd name="connsiteY3253" fmla="*/ 536896 h 5102768"/>
              <a:gd name="connsiteX3254" fmla="*/ 4532484 w 4945206"/>
              <a:gd name="connsiteY3254" fmla="*/ 535437 h 5102768"/>
              <a:gd name="connsiteX3255" fmla="*/ 1589996 w 4945206"/>
              <a:gd name="connsiteY3255" fmla="*/ 533815 h 5102768"/>
              <a:gd name="connsiteX3256" fmla="*/ 1595153 w 4945206"/>
              <a:gd name="connsiteY3256" fmla="*/ 547728 h 5102768"/>
              <a:gd name="connsiteX3257" fmla="*/ 1581516 w 4945206"/>
              <a:gd name="connsiteY3257" fmla="*/ 549664 h 5102768"/>
              <a:gd name="connsiteX3258" fmla="*/ 1589996 w 4945206"/>
              <a:gd name="connsiteY3258" fmla="*/ 533815 h 5102768"/>
              <a:gd name="connsiteX3259" fmla="*/ 4742607 w 4945206"/>
              <a:gd name="connsiteY3259" fmla="*/ 526082 h 5102768"/>
              <a:gd name="connsiteX3260" fmla="*/ 4756456 w 4945206"/>
              <a:gd name="connsiteY3260" fmla="*/ 530161 h 5102768"/>
              <a:gd name="connsiteX3261" fmla="*/ 4764266 w 4945206"/>
              <a:gd name="connsiteY3261" fmla="*/ 539610 h 5102768"/>
              <a:gd name="connsiteX3262" fmla="*/ 4747143 w 4945206"/>
              <a:gd name="connsiteY3262" fmla="*/ 532978 h 5102768"/>
              <a:gd name="connsiteX3263" fmla="*/ 4742607 w 4945206"/>
              <a:gd name="connsiteY3263" fmla="*/ 526082 h 5102768"/>
              <a:gd name="connsiteX3264" fmla="*/ 2496311 w 4945206"/>
              <a:gd name="connsiteY3264" fmla="*/ 510297 h 5102768"/>
              <a:gd name="connsiteX3265" fmla="*/ 2488243 w 4945206"/>
              <a:gd name="connsiteY3265" fmla="*/ 511199 h 5102768"/>
              <a:gd name="connsiteX3266" fmla="*/ 2484098 w 4945206"/>
              <a:gd name="connsiteY3266" fmla="*/ 517055 h 5102768"/>
              <a:gd name="connsiteX3267" fmla="*/ 2495394 w 4945206"/>
              <a:gd name="connsiteY3267" fmla="*/ 525912 h 5102768"/>
              <a:gd name="connsiteX3268" fmla="*/ 2496474 w 4945206"/>
              <a:gd name="connsiteY3268" fmla="*/ 519161 h 5102768"/>
              <a:gd name="connsiteX3269" fmla="*/ 2498799 w 4945206"/>
              <a:gd name="connsiteY3269" fmla="*/ 512343 h 5102768"/>
              <a:gd name="connsiteX3270" fmla="*/ 2935540 w 4945206"/>
              <a:gd name="connsiteY3270" fmla="*/ 501854 h 5102768"/>
              <a:gd name="connsiteX3271" fmla="*/ 2945051 w 4945206"/>
              <a:gd name="connsiteY3271" fmla="*/ 507592 h 5102768"/>
              <a:gd name="connsiteX3272" fmla="*/ 2944928 w 4945206"/>
              <a:gd name="connsiteY3272" fmla="*/ 510290 h 5102768"/>
              <a:gd name="connsiteX3273" fmla="*/ 2935371 w 4945206"/>
              <a:gd name="connsiteY3273" fmla="*/ 509026 h 5102768"/>
              <a:gd name="connsiteX3274" fmla="*/ 2935540 w 4945206"/>
              <a:gd name="connsiteY3274" fmla="*/ 501854 h 5102768"/>
              <a:gd name="connsiteX3275" fmla="*/ 4704545 w 4945206"/>
              <a:gd name="connsiteY3275" fmla="*/ 497421 h 5102768"/>
              <a:gd name="connsiteX3276" fmla="*/ 4790050 w 4945206"/>
              <a:gd name="connsiteY3276" fmla="*/ 532796 h 5102768"/>
              <a:gd name="connsiteX3277" fmla="*/ 4718629 w 4945206"/>
              <a:gd name="connsiteY3277" fmla="*/ 511553 h 5102768"/>
              <a:gd name="connsiteX3278" fmla="*/ 4700251 w 4945206"/>
              <a:gd name="connsiteY3278" fmla="*/ 513346 h 5102768"/>
              <a:gd name="connsiteX3279" fmla="*/ 4703105 w 4945206"/>
              <a:gd name="connsiteY3279" fmla="*/ 512560 h 5102768"/>
              <a:gd name="connsiteX3280" fmla="*/ 4704545 w 4945206"/>
              <a:gd name="connsiteY3280" fmla="*/ 497421 h 5102768"/>
              <a:gd name="connsiteX3281" fmla="*/ 3126905 w 4945206"/>
              <a:gd name="connsiteY3281" fmla="*/ 495379 h 5102768"/>
              <a:gd name="connsiteX3282" fmla="*/ 3133801 w 4945206"/>
              <a:gd name="connsiteY3282" fmla="*/ 496200 h 5102768"/>
              <a:gd name="connsiteX3283" fmla="*/ 3138328 w 4945206"/>
              <a:gd name="connsiteY3283" fmla="*/ 501056 h 5102768"/>
              <a:gd name="connsiteX3284" fmla="*/ 3137712 w 4945206"/>
              <a:gd name="connsiteY3284" fmla="*/ 503798 h 5102768"/>
              <a:gd name="connsiteX3285" fmla="*/ 3126905 w 4945206"/>
              <a:gd name="connsiteY3285" fmla="*/ 495379 h 5102768"/>
              <a:gd name="connsiteX3286" fmla="*/ 3248622 w 4945206"/>
              <a:gd name="connsiteY3286" fmla="*/ 488345 h 5102768"/>
              <a:gd name="connsiteX3287" fmla="*/ 3232528 w 4945206"/>
              <a:gd name="connsiteY3287" fmla="*/ 489905 h 5102768"/>
              <a:gd name="connsiteX3288" fmla="*/ 3225009 w 4945206"/>
              <a:gd name="connsiteY3288" fmla="*/ 498419 h 5102768"/>
              <a:gd name="connsiteX3289" fmla="*/ 3099041 w 4945206"/>
              <a:gd name="connsiteY3289" fmla="*/ 551617 h 5102768"/>
              <a:gd name="connsiteX3290" fmla="*/ 3100983 w 4945206"/>
              <a:gd name="connsiteY3290" fmla="*/ 558727 h 5102768"/>
              <a:gd name="connsiteX3291" fmla="*/ 3044140 w 4945206"/>
              <a:gd name="connsiteY3291" fmla="*/ 594900 h 5102768"/>
              <a:gd name="connsiteX3292" fmla="*/ 3021350 w 4945206"/>
              <a:gd name="connsiteY3292" fmla="*/ 619791 h 5102768"/>
              <a:gd name="connsiteX3293" fmla="*/ 3032871 w 4945206"/>
              <a:gd name="connsiteY3293" fmla="*/ 615060 h 5102768"/>
              <a:gd name="connsiteX3294" fmla="*/ 3033130 w 4945206"/>
              <a:gd name="connsiteY3294" fmla="*/ 613178 h 5102768"/>
              <a:gd name="connsiteX3295" fmla="*/ 3037732 w 4945206"/>
              <a:gd name="connsiteY3295" fmla="*/ 613063 h 5102768"/>
              <a:gd name="connsiteX3296" fmla="*/ 3040276 w 4945206"/>
              <a:gd name="connsiteY3296" fmla="*/ 612019 h 5102768"/>
              <a:gd name="connsiteX3297" fmla="*/ 3078756 w 4945206"/>
              <a:gd name="connsiteY3297" fmla="*/ 586464 h 5102768"/>
              <a:gd name="connsiteX3298" fmla="*/ 3104030 w 4945206"/>
              <a:gd name="connsiteY3298" fmla="*/ 585936 h 5102768"/>
              <a:gd name="connsiteX3299" fmla="*/ 3104371 w 4945206"/>
              <a:gd name="connsiteY3299" fmla="*/ 579278 h 5102768"/>
              <a:gd name="connsiteX3300" fmla="*/ 3100614 w 4945206"/>
              <a:gd name="connsiteY3300" fmla="*/ 570490 h 5102768"/>
              <a:gd name="connsiteX3301" fmla="*/ 3111655 w 4945206"/>
              <a:gd name="connsiteY3301" fmla="*/ 573953 h 5102768"/>
              <a:gd name="connsiteX3302" fmla="*/ 3117235 w 4945206"/>
              <a:gd name="connsiteY3302" fmla="*/ 560907 h 5102768"/>
              <a:gd name="connsiteX3303" fmla="*/ 3132716 w 4945206"/>
              <a:gd name="connsiteY3303" fmla="*/ 559843 h 5102768"/>
              <a:gd name="connsiteX3304" fmla="*/ 3143646 w 4945206"/>
              <a:gd name="connsiteY3304" fmla="*/ 551856 h 5102768"/>
              <a:gd name="connsiteX3305" fmla="*/ 3141481 w 4945206"/>
              <a:gd name="connsiteY3305" fmla="*/ 539343 h 5102768"/>
              <a:gd name="connsiteX3306" fmla="*/ 3149564 w 4945206"/>
              <a:gd name="connsiteY3306" fmla="*/ 532155 h 5102768"/>
              <a:gd name="connsiteX3307" fmla="*/ 3236085 w 4945206"/>
              <a:gd name="connsiteY3307" fmla="*/ 499683 h 5102768"/>
              <a:gd name="connsiteX3308" fmla="*/ 3240070 w 4945206"/>
              <a:gd name="connsiteY3308" fmla="*/ 490362 h 5102768"/>
              <a:gd name="connsiteX3309" fmla="*/ 1655649 w 4945206"/>
              <a:gd name="connsiteY3309" fmla="*/ 484074 h 5102768"/>
              <a:gd name="connsiteX3310" fmla="*/ 1648529 w 4945206"/>
              <a:gd name="connsiteY3310" fmla="*/ 494700 h 5102768"/>
              <a:gd name="connsiteX3311" fmla="*/ 1640470 w 4945206"/>
              <a:gd name="connsiteY3311" fmla="*/ 494364 h 5102768"/>
              <a:gd name="connsiteX3312" fmla="*/ 1644685 w 4945206"/>
              <a:gd name="connsiteY3312" fmla="*/ 484982 h 5102768"/>
              <a:gd name="connsiteX3313" fmla="*/ 1655649 w 4945206"/>
              <a:gd name="connsiteY3313" fmla="*/ 484074 h 5102768"/>
              <a:gd name="connsiteX3314" fmla="*/ 4640068 w 4945206"/>
              <a:gd name="connsiteY3314" fmla="*/ 472774 h 5102768"/>
              <a:gd name="connsiteX3315" fmla="*/ 4664298 w 4945206"/>
              <a:gd name="connsiteY3315" fmla="*/ 480831 h 5102768"/>
              <a:gd name="connsiteX3316" fmla="*/ 4640068 w 4945206"/>
              <a:gd name="connsiteY3316" fmla="*/ 472774 h 5102768"/>
              <a:gd name="connsiteX3317" fmla="*/ 4529370 w 4945206"/>
              <a:gd name="connsiteY3317" fmla="*/ 462202 h 5102768"/>
              <a:gd name="connsiteX3318" fmla="*/ 4531431 w 4945206"/>
              <a:gd name="connsiteY3318" fmla="*/ 464702 h 5102768"/>
              <a:gd name="connsiteX3319" fmla="*/ 4611569 w 4945206"/>
              <a:gd name="connsiteY3319" fmla="*/ 488081 h 5102768"/>
              <a:gd name="connsiteX3320" fmla="*/ 4565455 w 4945206"/>
              <a:gd name="connsiteY3320" fmla="*/ 484675 h 5102768"/>
              <a:gd name="connsiteX3321" fmla="*/ 4528584 w 4945206"/>
              <a:gd name="connsiteY3321" fmla="*/ 465505 h 5102768"/>
              <a:gd name="connsiteX3322" fmla="*/ 4529370 w 4945206"/>
              <a:gd name="connsiteY3322" fmla="*/ 462202 h 5102768"/>
              <a:gd name="connsiteX3323" fmla="*/ 4519242 w 4945206"/>
              <a:gd name="connsiteY3323" fmla="*/ 457962 h 5102768"/>
              <a:gd name="connsiteX3324" fmla="*/ 4525414 w 4945206"/>
              <a:gd name="connsiteY3324" fmla="*/ 459709 h 5102768"/>
              <a:gd name="connsiteX3325" fmla="*/ 4526658 w 4945206"/>
              <a:gd name="connsiteY3325" fmla="*/ 464156 h 5102768"/>
              <a:gd name="connsiteX3326" fmla="*/ 4522539 w 4945206"/>
              <a:gd name="connsiteY3326" fmla="*/ 462015 h 5102768"/>
              <a:gd name="connsiteX3327" fmla="*/ 4523781 w 4945206"/>
              <a:gd name="connsiteY3327" fmla="*/ 464997 h 5102768"/>
              <a:gd name="connsiteX3328" fmla="*/ 4516789 w 4945206"/>
              <a:gd name="connsiteY3328" fmla="*/ 463703 h 5102768"/>
              <a:gd name="connsiteX3329" fmla="*/ 4519242 w 4945206"/>
              <a:gd name="connsiteY3329" fmla="*/ 457962 h 5102768"/>
              <a:gd name="connsiteX3330" fmla="*/ 1646193 w 4945206"/>
              <a:gd name="connsiteY3330" fmla="*/ 457777 h 5102768"/>
              <a:gd name="connsiteX3331" fmla="*/ 1624207 w 4945206"/>
              <a:gd name="connsiteY3331" fmla="*/ 506031 h 5102768"/>
              <a:gd name="connsiteX3332" fmla="*/ 1632298 w 4945206"/>
              <a:gd name="connsiteY3332" fmla="*/ 521201 h 5102768"/>
              <a:gd name="connsiteX3333" fmla="*/ 1627268 w 4945206"/>
              <a:gd name="connsiteY3333" fmla="*/ 522896 h 5102768"/>
              <a:gd name="connsiteX3334" fmla="*/ 1626181 w 4945206"/>
              <a:gd name="connsiteY3334" fmla="*/ 519967 h 5102768"/>
              <a:gd name="connsiteX3335" fmla="*/ 1607934 w 4945206"/>
              <a:gd name="connsiteY3335" fmla="*/ 509454 h 5102768"/>
              <a:gd name="connsiteX3336" fmla="*/ 1646193 w 4945206"/>
              <a:gd name="connsiteY3336" fmla="*/ 457777 h 5102768"/>
              <a:gd name="connsiteX3337" fmla="*/ 4501248 w 4945206"/>
              <a:gd name="connsiteY3337" fmla="*/ 457410 h 5102768"/>
              <a:gd name="connsiteX3338" fmla="*/ 4509276 w 4945206"/>
              <a:gd name="connsiteY3338" fmla="*/ 457734 h 5102768"/>
              <a:gd name="connsiteX3339" fmla="*/ 4490459 w 4945206"/>
              <a:gd name="connsiteY3339" fmla="*/ 458954 h 5102768"/>
              <a:gd name="connsiteX3340" fmla="*/ 4501248 w 4945206"/>
              <a:gd name="connsiteY3340" fmla="*/ 457410 h 5102768"/>
              <a:gd name="connsiteX3341" fmla="*/ 1666027 w 4945206"/>
              <a:gd name="connsiteY3341" fmla="*/ 454961 h 5102768"/>
              <a:gd name="connsiteX3342" fmla="*/ 1668013 w 4945206"/>
              <a:gd name="connsiteY3342" fmla="*/ 464941 h 5102768"/>
              <a:gd name="connsiteX3343" fmla="*/ 1662713 w 4945206"/>
              <a:gd name="connsiteY3343" fmla="*/ 458070 h 5102768"/>
              <a:gd name="connsiteX3344" fmla="*/ 1666027 w 4945206"/>
              <a:gd name="connsiteY3344" fmla="*/ 454961 h 5102768"/>
              <a:gd name="connsiteX3345" fmla="*/ 2792489 w 4945206"/>
              <a:gd name="connsiteY3345" fmla="*/ 443536 h 5102768"/>
              <a:gd name="connsiteX3346" fmla="*/ 2795087 w 4945206"/>
              <a:gd name="connsiteY3346" fmla="*/ 453596 h 5102768"/>
              <a:gd name="connsiteX3347" fmla="*/ 2789104 w 4945206"/>
              <a:gd name="connsiteY3347" fmla="*/ 459228 h 5102768"/>
              <a:gd name="connsiteX3348" fmla="*/ 2786505 w 4945206"/>
              <a:gd name="connsiteY3348" fmla="*/ 449170 h 5102768"/>
              <a:gd name="connsiteX3349" fmla="*/ 2792489 w 4945206"/>
              <a:gd name="connsiteY3349" fmla="*/ 443536 h 5102768"/>
              <a:gd name="connsiteX3350" fmla="*/ 4510465 w 4945206"/>
              <a:gd name="connsiteY3350" fmla="*/ 430871 h 5102768"/>
              <a:gd name="connsiteX3351" fmla="*/ 4629328 w 4945206"/>
              <a:gd name="connsiteY3351" fmla="*/ 470078 h 5102768"/>
              <a:gd name="connsiteX3352" fmla="*/ 4598824 w 4945206"/>
              <a:gd name="connsiteY3352" fmla="*/ 476807 h 5102768"/>
              <a:gd name="connsiteX3353" fmla="*/ 4583650 w 4945206"/>
              <a:gd name="connsiteY3353" fmla="*/ 471177 h 5102768"/>
              <a:gd name="connsiteX3354" fmla="*/ 4592184 w 4945206"/>
              <a:gd name="connsiteY3354" fmla="*/ 468837 h 5102768"/>
              <a:gd name="connsiteX3355" fmla="*/ 4567527 w 4945206"/>
              <a:gd name="connsiteY3355" fmla="*/ 456018 h 5102768"/>
              <a:gd name="connsiteX3356" fmla="*/ 4538604 w 4945206"/>
              <a:gd name="connsiteY3356" fmla="*/ 459050 h 5102768"/>
              <a:gd name="connsiteX3357" fmla="*/ 4539709 w 4945206"/>
              <a:gd name="connsiteY3357" fmla="*/ 450592 h 5102768"/>
              <a:gd name="connsiteX3358" fmla="*/ 4524219 w 4945206"/>
              <a:gd name="connsiteY3358" fmla="*/ 451574 h 5102768"/>
              <a:gd name="connsiteX3359" fmla="*/ 4522480 w 4945206"/>
              <a:gd name="connsiteY3359" fmla="*/ 443894 h 5102768"/>
              <a:gd name="connsiteX3360" fmla="*/ 4511574 w 4945206"/>
              <a:gd name="connsiteY3360" fmla="*/ 451775 h 5102768"/>
              <a:gd name="connsiteX3361" fmla="*/ 4505249 w 4945206"/>
              <a:gd name="connsiteY3361" fmla="*/ 437195 h 5102768"/>
              <a:gd name="connsiteX3362" fmla="*/ 4510465 w 4945206"/>
              <a:gd name="connsiteY3362" fmla="*/ 430871 h 5102768"/>
              <a:gd name="connsiteX3363" fmla="*/ 1729710 w 4945206"/>
              <a:gd name="connsiteY3363" fmla="*/ 383240 h 5102768"/>
              <a:gd name="connsiteX3364" fmla="*/ 1723514 w 4945206"/>
              <a:gd name="connsiteY3364" fmla="*/ 392786 h 5102768"/>
              <a:gd name="connsiteX3365" fmla="*/ 1712074 w 4945206"/>
              <a:gd name="connsiteY3365" fmla="*/ 396053 h 5102768"/>
              <a:gd name="connsiteX3366" fmla="*/ 1716063 w 4945206"/>
              <a:gd name="connsiteY3366" fmla="*/ 385777 h 5102768"/>
              <a:gd name="connsiteX3367" fmla="*/ 1729710 w 4945206"/>
              <a:gd name="connsiteY3367" fmla="*/ 383240 h 5102768"/>
              <a:gd name="connsiteX3368" fmla="*/ 2831882 w 4945206"/>
              <a:gd name="connsiteY3368" fmla="*/ 382308 h 5102768"/>
              <a:gd name="connsiteX3369" fmla="*/ 2847635 w 4945206"/>
              <a:gd name="connsiteY3369" fmla="*/ 386361 h 5102768"/>
              <a:gd name="connsiteX3370" fmla="*/ 2835438 w 4945206"/>
              <a:gd name="connsiteY3370" fmla="*/ 390493 h 5102768"/>
              <a:gd name="connsiteX3371" fmla="*/ 2821544 w 4945206"/>
              <a:gd name="connsiteY3371" fmla="*/ 387907 h 5102768"/>
              <a:gd name="connsiteX3372" fmla="*/ 2831882 w 4945206"/>
              <a:gd name="connsiteY3372" fmla="*/ 382308 h 5102768"/>
              <a:gd name="connsiteX3373" fmla="*/ 3371402 w 4945206"/>
              <a:gd name="connsiteY3373" fmla="*/ 381168 h 5102768"/>
              <a:gd name="connsiteX3374" fmla="*/ 3381197 w 4945206"/>
              <a:gd name="connsiteY3374" fmla="*/ 381421 h 5102768"/>
              <a:gd name="connsiteX3375" fmla="*/ 3370867 w 4945206"/>
              <a:gd name="connsiteY3375" fmla="*/ 383864 h 5102768"/>
              <a:gd name="connsiteX3376" fmla="*/ 3371402 w 4945206"/>
              <a:gd name="connsiteY3376" fmla="*/ 381168 h 5102768"/>
              <a:gd name="connsiteX3377" fmla="*/ 3032557 w 4945206"/>
              <a:gd name="connsiteY3377" fmla="*/ 371322 h 5102768"/>
              <a:gd name="connsiteX3378" fmla="*/ 3027927 w 4945206"/>
              <a:gd name="connsiteY3378" fmla="*/ 380954 h 5102768"/>
              <a:gd name="connsiteX3379" fmla="*/ 2990202 w 4945206"/>
              <a:gd name="connsiteY3379" fmla="*/ 397255 h 5102768"/>
              <a:gd name="connsiteX3380" fmla="*/ 2996245 w 4945206"/>
              <a:gd name="connsiteY3380" fmla="*/ 388105 h 5102768"/>
              <a:gd name="connsiteX3381" fmla="*/ 3032557 w 4945206"/>
              <a:gd name="connsiteY3381" fmla="*/ 371322 h 5102768"/>
              <a:gd name="connsiteX3382" fmla="*/ 2988300 w 4945206"/>
              <a:gd name="connsiteY3382" fmla="*/ 358180 h 5102768"/>
              <a:gd name="connsiteX3383" fmla="*/ 2995138 w 4945206"/>
              <a:gd name="connsiteY3383" fmla="*/ 359355 h 5102768"/>
              <a:gd name="connsiteX3384" fmla="*/ 2948389 w 4945206"/>
              <a:gd name="connsiteY3384" fmla="*/ 378794 h 5102768"/>
              <a:gd name="connsiteX3385" fmla="*/ 2988830 w 4945206"/>
              <a:gd name="connsiteY3385" fmla="*/ 362792 h 5102768"/>
              <a:gd name="connsiteX3386" fmla="*/ 2982435 w 4945206"/>
              <a:gd name="connsiteY3386" fmla="*/ 358736 h 5102768"/>
              <a:gd name="connsiteX3387" fmla="*/ 2988300 w 4945206"/>
              <a:gd name="connsiteY3387" fmla="*/ 358180 h 5102768"/>
              <a:gd name="connsiteX3388" fmla="*/ 3018549 w 4945206"/>
              <a:gd name="connsiteY3388" fmla="*/ 338550 h 5102768"/>
              <a:gd name="connsiteX3389" fmla="*/ 3029470 w 4945206"/>
              <a:gd name="connsiteY3389" fmla="*/ 347144 h 5102768"/>
              <a:gd name="connsiteX3390" fmla="*/ 3028879 w 4945206"/>
              <a:gd name="connsiteY3390" fmla="*/ 350503 h 5102768"/>
              <a:gd name="connsiteX3391" fmla="*/ 3019533 w 4945206"/>
              <a:gd name="connsiteY3391" fmla="*/ 351169 h 5102768"/>
              <a:gd name="connsiteX3392" fmla="*/ 3013688 w 4945206"/>
              <a:gd name="connsiteY3392" fmla="*/ 344377 h 5102768"/>
              <a:gd name="connsiteX3393" fmla="*/ 3013718 w 4945206"/>
              <a:gd name="connsiteY3393" fmla="*/ 339906 h 5102768"/>
              <a:gd name="connsiteX3394" fmla="*/ 3018549 w 4945206"/>
              <a:gd name="connsiteY3394" fmla="*/ 338550 h 5102768"/>
              <a:gd name="connsiteX3395" fmla="*/ 3106717 w 4945206"/>
              <a:gd name="connsiteY3395" fmla="*/ 335311 h 5102768"/>
              <a:gd name="connsiteX3396" fmla="*/ 3116913 w 4945206"/>
              <a:gd name="connsiteY3396" fmla="*/ 338835 h 5102768"/>
              <a:gd name="connsiteX3397" fmla="*/ 3047082 w 4945206"/>
              <a:gd name="connsiteY3397" fmla="*/ 371849 h 5102768"/>
              <a:gd name="connsiteX3398" fmla="*/ 3059529 w 4945206"/>
              <a:gd name="connsiteY3398" fmla="*/ 357414 h 5102768"/>
              <a:gd name="connsiteX3399" fmla="*/ 3051819 w 4945206"/>
              <a:gd name="connsiteY3399" fmla="*/ 351002 h 5102768"/>
              <a:gd name="connsiteX3400" fmla="*/ 3064386 w 4945206"/>
              <a:gd name="connsiteY3400" fmla="*/ 344104 h 5102768"/>
              <a:gd name="connsiteX3401" fmla="*/ 3081462 w 4945206"/>
              <a:gd name="connsiteY3401" fmla="*/ 341574 h 5102768"/>
              <a:gd name="connsiteX3402" fmla="*/ 3106717 w 4945206"/>
              <a:gd name="connsiteY3402" fmla="*/ 335311 h 5102768"/>
              <a:gd name="connsiteX3403" fmla="*/ 3072946 w 4945206"/>
              <a:gd name="connsiteY3403" fmla="*/ 325873 h 5102768"/>
              <a:gd name="connsiteX3404" fmla="*/ 3070907 w 4945206"/>
              <a:gd name="connsiteY3404" fmla="*/ 332346 h 5102768"/>
              <a:gd name="connsiteX3405" fmla="*/ 3051991 w 4945206"/>
              <a:gd name="connsiteY3405" fmla="*/ 336573 h 5102768"/>
              <a:gd name="connsiteX3406" fmla="*/ 3054229 w 4945206"/>
              <a:gd name="connsiteY3406" fmla="*/ 331494 h 5102768"/>
              <a:gd name="connsiteX3407" fmla="*/ 3072946 w 4945206"/>
              <a:gd name="connsiteY3407" fmla="*/ 325873 h 5102768"/>
              <a:gd name="connsiteX3408" fmla="*/ 3169883 w 4945206"/>
              <a:gd name="connsiteY3408" fmla="*/ 323805 h 5102768"/>
              <a:gd name="connsiteX3409" fmla="*/ 3144132 w 4945206"/>
              <a:gd name="connsiteY3409" fmla="*/ 332625 h 5102768"/>
              <a:gd name="connsiteX3410" fmla="*/ 3146763 w 4945206"/>
              <a:gd name="connsiteY3410" fmla="*/ 327231 h 5102768"/>
              <a:gd name="connsiteX3411" fmla="*/ 3169883 w 4945206"/>
              <a:gd name="connsiteY3411" fmla="*/ 323805 h 5102768"/>
              <a:gd name="connsiteX3412" fmla="*/ 2917858 w 4945206"/>
              <a:gd name="connsiteY3412" fmla="*/ 316843 h 5102768"/>
              <a:gd name="connsiteX3413" fmla="*/ 2926638 w 4945206"/>
              <a:gd name="connsiteY3413" fmla="*/ 325369 h 5102768"/>
              <a:gd name="connsiteX3414" fmla="*/ 2921107 w 4945206"/>
              <a:gd name="connsiteY3414" fmla="*/ 326189 h 5102768"/>
              <a:gd name="connsiteX3415" fmla="*/ 2917908 w 4945206"/>
              <a:gd name="connsiteY3415" fmla="*/ 324436 h 5102768"/>
              <a:gd name="connsiteX3416" fmla="*/ 2917858 w 4945206"/>
              <a:gd name="connsiteY3416" fmla="*/ 316843 h 5102768"/>
              <a:gd name="connsiteX3417" fmla="*/ 2949653 w 4945206"/>
              <a:gd name="connsiteY3417" fmla="*/ 298502 h 5102768"/>
              <a:gd name="connsiteX3418" fmla="*/ 2954475 w 4945206"/>
              <a:gd name="connsiteY3418" fmla="*/ 301589 h 5102768"/>
              <a:gd name="connsiteX3419" fmla="*/ 2944822 w 4945206"/>
              <a:gd name="connsiteY3419" fmla="*/ 312848 h 5102768"/>
              <a:gd name="connsiteX3420" fmla="*/ 2937884 w 4945206"/>
              <a:gd name="connsiteY3420" fmla="*/ 304047 h 5102768"/>
              <a:gd name="connsiteX3421" fmla="*/ 2945438 w 4945206"/>
              <a:gd name="connsiteY3421" fmla="*/ 300164 h 5102768"/>
              <a:gd name="connsiteX3422" fmla="*/ 2949653 w 4945206"/>
              <a:gd name="connsiteY3422" fmla="*/ 298502 h 5102768"/>
              <a:gd name="connsiteX3423" fmla="*/ 2971555 w 4945206"/>
              <a:gd name="connsiteY3423" fmla="*/ 269316 h 5102768"/>
              <a:gd name="connsiteX3424" fmla="*/ 2966096 w 4945206"/>
              <a:gd name="connsiteY3424" fmla="*/ 277477 h 5102768"/>
              <a:gd name="connsiteX3425" fmla="*/ 2932210 w 4945206"/>
              <a:gd name="connsiteY3425" fmla="*/ 287273 h 5102768"/>
              <a:gd name="connsiteX3426" fmla="*/ 2934176 w 4945206"/>
              <a:gd name="connsiteY3426" fmla="*/ 272430 h 5102768"/>
              <a:gd name="connsiteX3427" fmla="*/ 2971555 w 4945206"/>
              <a:gd name="connsiteY3427" fmla="*/ 269316 h 5102768"/>
              <a:gd name="connsiteX3428" fmla="*/ 2901336 w 4945206"/>
              <a:gd name="connsiteY3428" fmla="*/ 265428 h 5102768"/>
              <a:gd name="connsiteX3429" fmla="*/ 2907363 w 4945206"/>
              <a:gd name="connsiteY3429" fmla="*/ 267567 h 5102768"/>
              <a:gd name="connsiteX3430" fmla="*/ 2913866 w 4945206"/>
              <a:gd name="connsiteY3430" fmla="*/ 273271 h 5102768"/>
              <a:gd name="connsiteX3431" fmla="*/ 2897618 w 4945206"/>
              <a:gd name="connsiteY3431" fmla="*/ 280531 h 5102768"/>
              <a:gd name="connsiteX3432" fmla="*/ 2889788 w 4945206"/>
              <a:gd name="connsiteY3432" fmla="*/ 277447 h 5102768"/>
              <a:gd name="connsiteX3433" fmla="*/ 2885704 w 4945206"/>
              <a:gd name="connsiteY3433" fmla="*/ 270170 h 5102768"/>
              <a:gd name="connsiteX3434" fmla="*/ 2893828 w 4945206"/>
              <a:gd name="connsiteY3434" fmla="*/ 266539 h 5102768"/>
              <a:gd name="connsiteX3435" fmla="*/ 2901336 w 4945206"/>
              <a:gd name="connsiteY3435" fmla="*/ 265428 h 5102768"/>
              <a:gd name="connsiteX3436" fmla="*/ 2852266 w 4945206"/>
              <a:gd name="connsiteY3436" fmla="*/ 264916 h 5102768"/>
              <a:gd name="connsiteX3437" fmla="*/ 2853217 w 4945206"/>
              <a:gd name="connsiteY3437" fmla="*/ 269074 h 5102768"/>
              <a:gd name="connsiteX3438" fmla="*/ 2851251 w 4945206"/>
              <a:gd name="connsiteY3438" fmla="*/ 271822 h 5102768"/>
              <a:gd name="connsiteX3439" fmla="*/ 2844051 w 4945206"/>
              <a:gd name="connsiteY3439" fmla="*/ 275962 h 5102768"/>
              <a:gd name="connsiteX3440" fmla="*/ 2842298 w 4945206"/>
              <a:gd name="connsiteY3440" fmla="*/ 271921 h 5102768"/>
              <a:gd name="connsiteX3441" fmla="*/ 2852266 w 4945206"/>
              <a:gd name="connsiteY3441" fmla="*/ 264916 h 5102768"/>
              <a:gd name="connsiteX3442" fmla="*/ 2988725 w 4945206"/>
              <a:gd name="connsiteY3442" fmla="*/ 259877 h 5102768"/>
              <a:gd name="connsiteX3443" fmla="*/ 2989697 w 4945206"/>
              <a:gd name="connsiteY3443" fmla="*/ 267284 h 5102768"/>
              <a:gd name="connsiteX3444" fmla="*/ 2982990 w 4945206"/>
              <a:gd name="connsiteY3444" fmla="*/ 272344 h 5102768"/>
              <a:gd name="connsiteX3445" fmla="*/ 2984500 w 4945206"/>
              <a:gd name="connsiteY3445" fmla="*/ 267473 h 5102768"/>
              <a:gd name="connsiteX3446" fmla="*/ 2976971 w 4945206"/>
              <a:gd name="connsiteY3446" fmla="*/ 261620 h 5102768"/>
              <a:gd name="connsiteX3447" fmla="*/ 2985256 w 4945206"/>
              <a:gd name="connsiteY3447" fmla="*/ 265038 h 5102768"/>
              <a:gd name="connsiteX3448" fmla="*/ 2988725 w 4945206"/>
              <a:gd name="connsiteY3448" fmla="*/ 259877 h 5102768"/>
              <a:gd name="connsiteX3449" fmla="*/ 2910342 w 4945206"/>
              <a:gd name="connsiteY3449" fmla="*/ 258988 h 5102768"/>
              <a:gd name="connsiteX3450" fmla="*/ 2918640 w 4945206"/>
              <a:gd name="connsiteY3450" fmla="*/ 261630 h 5102768"/>
              <a:gd name="connsiteX3451" fmla="*/ 2924962 w 4945206"/>
              <a:gd name="connsiteY3451" fmla="*/ 266352 h 5102768"/>
              <a:gd name="connsiteX3452" fmla="*/ 2921624 w 4945206"/>
              <a:gd name="connsiteY3452" fmla="*/ 271611 h 5102768"/>
              <a:gd name="connsiteX3453" fmla="*/ 2910342 w 4945206"/>
              <a:gd name="connsiteY3453" fmla="*/ 258988 h 5102768"/>
              <a:gd name="connsiteX3454" fmla="*/ 2944390 w 4945206"/>
              <a:gd name="connsiteY3454" fmla="*/ 228924 h 5102768"/>
              <a:gd name="connsiteX3455" fmla="*/ 2946338 w 4945206"/>
              <a:gd name="connsiteY3455" fmla="*/ 236007 h 5102768"/>
              <a:gd name="connsiteX3456" fmla="*/ 2936388 w 4945206"/>
              <a:gd name="connsiteY3456" fmla="*/ 239939 h 5102768"/>
              <a:gd name="connsiteX3457" fmla="*/ 2948886 w 4945206"/>
              <a:gd name="connsiteY3457" fmla="*/ 240543 h 5102768"/>
              <a:gd name="connsiteX3458" fmla="*/ 2946497 w 4945206"/>
              <a:gd name="connsiteY3458" fmla="*/ 250725 h 5102768"/>
              <a:gd name="connsiteX3459" fmla="*/ 2940443 w 4945206"/>
              <a:gd name="connsiteY3459" fmla="*/ 268821 h 5102768"/>
              <a:gd name="connsiteX3460" fmla="*/ 2925322 w 4945206"/>
              <a:gd name="connsiteY3460" fmla="*/ 256322 h 5102768"/>
              <a:gd name="connsiteX3461" fmla="*/ 2933920 w 4945206"/>
              <a:gd name="connsiteY3461" fmla="*/ 242762 h 5102768"/>
              <a:gd name="connsiteX3462" fmla="*/ 2923214 w 4945206"/>
              <a:gd name="connsiteY3462" fmla="*/ 234519 h 5102768"/>
              <a:gd name="connsiteX3463" fmla="*/ 2944390 w 4945206"/>
              <a:gd name="connsiteY3463" fmla="*/ 228924 h 5102768"/>
              <a:gd name="connsiteX3464" fmla="*/ 2898107 w 4945206"/>
              <a:gd name="connsiteY3464" fmla="*/ 223275 h 5102768"/>
              <a:gd name="connsiteX3465" fmla="*/ 2904588 w 4945206"/>
              <a:gd name="connsiteY3465" fmla="*/ 230292 h 5102768"/>
              <a:gd name="connsiteX3466" fmla="*/ 2895677 w 4945206"/>
              <a:gd name="connsiteY3466" fmla="*/ 226189 h 5102768"/>
              <a:gd name="connsiteX3467" fmla="*/ 2898107 w 4945206"/>
              <a:gd name="connsiteY3467" fmla="*/ 223275 h 5102768"/>
              <a:gd name="connsiteX3468" fmla="*/ 2987247 w 4945206"/>
              <a:gd name="connsiteY3468" fmla="*/ 220560 h 5102768"/>
              <a:gd name="connsiteX3469" fmla="*/ 2993613 w 4945206"/>
              <a:gd name="connsiteY3469" fmla="*/ 231902 h 5102768"/>
              <a:gd name="connsiteX3470" fmla="*/ 2971463 w 4945206"/>
              <a:gd name="connsiteY3470" fmla="*/ 247471 h 5102768"/>
              <a:gd name="connsiteX3471" fmla="*/ 2958767 w 4945206"/>
              <a:gd name="connsiteY3471" fmla="*/ 239525 h 5102768"/>
              <a:gd name="connsiteX3472" fmla="*/ 2956812 w 4945206"/>
              <a:gd name="connsiteY3472" fmla="*/ 237933 h 5102768"/>
              <a:gd name="connsiteX3473" fmla="*/ 2959375 w 4945206"/>
              <a:gd name="connsiteY3473" fmla="*/ 229606 h 5102768"/>
              <a:gd name="connsiteX3474" fmla="*/ 2987247 w 4945206"/>
              <a:gd name="connsiteY3474" fmla="*/ 220560 h 5102768"/>
              <a:gd name="connsiteX3475" fmla="*/ 2909835 w 4945206"/>
              <a:gd name="connsiteY3475" fmla="*/ 214387 h 5102768"/>
              <a:gd name="connsiteX3476" fmla="*/ 2919359 w 4945206"/>
              <a:gd name="connsiteY3476" fmla="*/ 220348 h 5102768"/>
              <a:gd name="connsiteX3477" fmla="*/ 2914927 w 4945206"/>
              <a:gd name="connsiteY3477" fmla="*/ 223462 h 5102768"/>
              <a:gd name="connsiteX3478" fmla="*/ 2911192 w 4945206"/>
              <a:gd name="connsiteY3478" fmla="*/ 218180 h 5102768"/>
              <a:gd name="connsiteX3479" fmla="*/ 2909835 w 4945206"/>
              <a:gd name="connsiteY3479" fmla="*/ 214387 h 5102768"/>
              <a:gd name="connsiteX3480" fmla="*/ 2889217 w 4945206"/>
              <a:gd name="connsiteY3480" fmla="*/ 210295 h 5102768"/>
              <a:gd name="connsiteX3481" fmla="*/ 2895716 w 4945206"/>
              <a:gd name="connsiteY3481" fmla="*/ 214248 h 5102768"/>
              <a:gd name="connsiteX3482" fmla="*/ 2894859 w 4945206"/>
              <a:gd name="connsiteY3482" fmla="*/ 216833 h 5102768"/>
              <a:gd name="connsiteX3483" fmla="*/ 2885135 w 4945206"/>
              <a:gd name="connsiteY3483" fmla="*/ 218272 h 5102768"/>
              <a:gd name="connsiteX3484" fmla="*/ 2883965 w 4945206"/>
              <a:gd name="connsiteY3484" fmla="*/ 214877 h 5102768"/>
              <a:gd name="connsiteX3485" fmla="*/ 2889217 w 4945206"/>
              <a:gd name="connsiteY3485" fmla="*/ 210295 h 5102768"/>
              <a:gd name="connsiteX3486" fmla="*/ 2836661 w 4945206"/>
              <a:gd name="connsiteY3486" fmla="*/ 204605 h 5102768"/>
              <a:gd name="connsiteX3487" fmla="*/ 2836608 w 4945206"/>
              <a:gd name="connsiteY3487" fmla="*/ 204968 h 5102768"/>
              <a:gd name="connsiteX3488" fmla="*/ 2836515 w 4945206"/>
              <a:gd name="connsiteY3488" fmla="*/ 205006 h 5102768"/>
              <a:gd name="connsiteX3489" fmla="*/ 2837272 w 4945206"/>
              <a:gd name="connsiteY3489" fmla="*/ 197701 h 5102768"/>
              <a:gd name="connsiteX3490" fmla="*/ 2839050 w 4945206"/>
              <a:gd name="connsiteY3490" fmla="*/ 198017 h 5102768"/>
              <a:gd name="connsiteX3491" fmla="*/ 2836661 w 4945206"/>
              <a:gd name="connsiteY3491" fmla="*/ 204605 h 5102768"/>
              <a:gd name="connsiteX3492" fmla="*/ 2837175 w 4945206"/>
              <a:gd name="connsiteY3492" fmla="*/ 201069 h 5102768"/>
              <a:gd name="connsiteX3493" fmla="*/ 2837272 w 4945206"/>
              <a:gd name="connsiteY3493" fmla="*/ 197701 h 5102768"/>
              <a:gd name="connsiteX3494" fmla="*/ 2929209 w 4945206"/>
              <a:gd name="connsiteY3494" fmla="*/ 194541 h 5102768"/>
              <a:gd name="connsiteX3495" fmla="*/ 2942747 w 4945206"/>
              <a:gd name="connsiteY3495" fmla="*/ 198597 h 5102768"/>
              <a:gd name="connsiteX3496" fmla="*/ 2943556 w 4945206"/>
              <a:gd name="connsiteY3496" fmla="*/ 208178 h 5102768"/>
              <a:gd name="connsiteX3497" fmla="*/ 2918995 w 4945206"/>
              <a:gd name="connsiteY3497" fmla="*/ 213032 h 5102768"/>
              <a:gd name="connsiteX3498" fmla="*/ 2939296 w 4945206"/>
              <a:gd name="connsiteY3498" fmla="*/ 205172 h 5102768"/>
              <a:gd name="connsiteX3499" fmla="*/ 2929209 w 4945206"/>
              <a:gd name="connsiteY3499" fmla="*/ 194541 h 5102768"/>
              <a:gd name="connsiteX3500" fmla="*/ 2990633 w 4945206"/>
              <a:gd name="connsiteY3500" fmla="*/ 189904 h 5102768"/>
              <a:gd name="connsiteX3501" fmla="*/ 2989774 w 4945206"/>
              <a:gd name="connsiteY3501" fmla="*/ 192533 h 5102768"/>
              <a:gd name="connsiteX3502" fmla="*/ 2987474 w 4945206"/>
              <a:gd name="connsiteY3502" fmla="*/ 195376 h 5102768"/>
              <a:gd name="connsiteX3503" fmla="*/ 2957481 w 4945206"/>
              <a:gd name="connsiteY3503" fmla="*/ 204825 h 5102768"/>
              <a:gd name="connsiteX3504" fmla="*/ 2952350 w 4945206"/>
              <a:gd name="connsiteY3504" fmla="*/ 203085 h 5102768"/>
              <a:gd name="connsiteX3505" fmla="*/ 2982345 w 4945206"/>
              <a:gd name="connsiteY3505" fmla="*/ 193635 h 5102768"/>
              <a:gd name="connsiteX3506" fmla="*/ 2990633 w 4945206"/>
              <a:gd name="connsiteY3506" fmla="*/ 189904 h 5102768"/>
              <a:gd name="connsiteX3507" fmla="*/ 3016584 w 4945206"/>
              <a:gd name="connsiteY3507" fmla="*/ 181440 h 5102768"/>
              <a:gd name="connsiteX3508" fmla="*/ 3014954 w 4945206"/>
              <a:gd name="connsiteY3508" fmla="*/ 185717 h 5102768"/>
              <a:gd name="connsiteX3509" fmla="*/ 3008906 w 4945206"/>
              <a:gd name="connsiteY3509" fmla="*/ 190173 h 5102768"/>
              <a:gd name="connsiteX3510" fmla="*/ 3002409 w 4945206"/>
              <a:gd name="connsiteY3510" fmla="*/ 186074 h 5102768"/>
              <a:gd name="connsiteX3511" fmla="*/ 3016584 w 4945206"/>
              <a:gd name="connsiteY3511" fmla="*/ 181440 h 5102768"/>
              <a:gd name="connsiteX3512" fmla="*/ 2877134 w 4945206"/>
              <a:gd name="connsiteY3512" fmla="*/ 177689 h 5102768"/>
              <a:gd name="connsiteX3513" fmla="*/ 2893426 w 4945206"/>
              <a:gd name="connsiteY3513" fmla="*/ 182156 h 5102768"/>
              <a:gd name="connsiteX3514" fmla="*/ 2873513 w 4945206"/>
              <a:gd name="connsiteY3514" fmla="*/ 197614 h 5102768"/>
              <a:gd name="connsiteX3515" fmla="*/ 2857131 w 4945206"/>
              <a:gd name="connsiteY3515" fmla="*/ 197541 h 5102768"/>
              <a:gd name="connsiteX3516" fmla="*/ 2858292 w 4945206"/>
              <a:gd name="connsiteY3516" fmla="*/ 191193 h 5102768"/>
              <a:gd name="connsiteX3517" fmla="*/ 2875159 w 4945206"/>
              <a:gd name="connsiteY3517" fmla="*/ 182360 h 5102768"/>
              <a:gd name="connsiteX3518" fmla="*/ 2877134 w 4945206"/>
              <a:gd name="connsiteY3518" fmla="*/ 177689 h 5102768"/>
              <a:gd name="connsiteX3519" fmla="*/ 3024260 w 4945206"/>
              <a:gd name="connsiteY3519" fmla="*/ 177102 h 5102768"/>
              <a:gd name="connsiteX3520" fmla="*/ 3035050 w 4945206"/>
              <a:gd name="connsiteY3520" fmla="*/ 178318 h 5102768"/>
              <a:gd name="connsiteX3521" fmla="*/ 3033837 w 4945206"/>
              <a:gd name="connsiteY3521" fmla="*/ 181937 h 5102768"/>
              <a:gd name="connsiteX3522" fmla="*/ 3030269 w 4945206"/>
              <a:gd name="connsiteY3522" fmla="*/ 184029 h 5102768"/>
              <a:gd name="connsiteX3523" fmla="*/ 3023989 w 4945206"/>
              <a:gd name="connsiteY3523" fmla="*/ 179956 h 5102768"/>
              <a:gd name="connsiteX3524" fmla="*/ 3024260 w 4945206"/>
              <a:gd name="connsiteY3524" fmla="*/ 177102 h 5102768"/>
              <a:gd name="connsiteX3525" fmla="*/ 2915659 w 4945206"/>
              <a:gd name="connsiteY3525" fmla="*/ 167063 h 5102768"/>
              <a:gd name="connsiteX3526" fmla="*/ 2912644 w 4945206"/>
              <a:gd name="connsiteY3526" fmla="*/ 179797 h 5102768"/>
              <a:gd name="connsiteX3527" fmla="*/ 2910096 w 4945206"/>
              <a:gd name="connsiteY3527" fmla="*/ 175262 h 5102768"/>
              <a:gd name="connsiteX3528" fmla="*/ 2909558 w 4945206"/>
              <a:gd name="connsiteY3528" fmla="*/ 185169 h 5102768"/>
              <a:gd name="connsiteX3529" fmla="*/ 2901451 w 4945206"/>
              <a:gd name="connsiteY3529" fmla="*/ 188827 h 5102768"/>
              <a:gd name="connsiteX3530" fmla="*/ 2903261 w 4945206"/>
              <a:gd name="connsiteY3530" fmla="*/ 181188 h 5102768"/>
              <a:gd name="connsiteX3531" fmla="*/ 2891934 w 4945206"/>
              <a:gd name="connsiteY3531" fmla="*/ 175496 h 5102768"/>
              <a:gd name="connsiteX3532" fmla="*/ 2915659 w 4945206"/>
              <a:gd name="connsiteY3532" fmla="*/ 167063 h 5102768"/>
              <a:gd name="connsiteX3533" fmla="*/ 3063811 w 4945206"/>
              <a:gd name="connsiteY3533" fmla="*/ 166145 h 5102768"/>
              <a:gd name="connsiteX3534" fmla="*/ 3076287 w 4945206"/>
              <a:gd name="connsiteY3534" fmla="*/ 167737 h 5102768"/>
              <a:gd name="connsiteX3535" fmla="*/ 3054772 w 4945206"/>
              <a:gd name="connsiteY3535" fmla="*/ 173428 h 5102768"/>
              <a:gd name="connsiteX3536" fmla="*/ 3063811 w 4945206"/>
              <a:gd name="connsiteY3536" fmla="*/ 166145 h 5102768"/>
              <a:gd name="connsiteX3537" fmla="*/ 2783322 w 4945206"/>
              <a:gd name="connsiteY3537" fmla="*/ 127412 h 5102768"/>
              <a:gd name="connsiteX3538" fmla="*/ 2782179 w 4945206"/>
              <a:gd name="connsiteY3538" fmla="*/ 134432 h 5102768"/>
              <a:gd name="connsiteX3539" fmla="*/ 2775669 w 4945206"/>
              <a:gd name="connsiteY3539" fmla="*/ 140460 h 5102768"/>
              <a:gd name="connsiteX3540" fmla="*/ 2780599 w 4945206"/>
              <a:gd name="connsiteY3540" fmla="*/ 128336 h 5102768"/>
              <a:gd name="connsiteX3541" fmla="*/ 2783322 w 4945206"/>
              <a:gd name="connsiteY3541" fmla="*/ 127412 h 5102768"/>
              <a:gd name="connsiteX3542" fmla="*/ 2792555 w 4945206"/>
              <a:gd name="connsiteY3542" fmla="*/ 119100 h 5102768"/>
              <a:gd name="connsiteX3543" fmla="*/ 2797065 w 4945206"/>
              <a:gd name="connsiteY3543" fmla="*/ 122545 h 5102768"/>
              <a:gd name="connsiteX3544" fmla="*/ 2793261 w 4945206"/>
              <a:gd name="connsiteY3544" fmla="*/ 123109 h 5102768"/>
              <a:gd name="connsiteX3545" fmla="*/ 2796474 w 4945206"/>
              <a:gd name="connsiteY3545" fmla="*/ 125164 h 5102768"/>
              <a:gd name="connsiteX3546" fmla="*/ 2797246 w 4945206"/>
              <a:gd name="connsiteY3546" fmla="*/ 127226 h 5102768"/>
              <a:gd name="connsiteX3547" fmla="*/ 2796196 w 4945206"/>
              <a:gd name="connsiteY3547" fmla="*/ 127422 h 5102768"/>
              <a:gd name="connsiteX3548" fmla="*/ 2792083 w 4945206"/>
              <a:gd name="connsiteY3548" fmla="*/ 128347 h 5102768"/>
              <a:gd name="connsiteX3549" fmla="*/ 2788147 w 4945206"/>
              <a:gd name="connsiteY3549" fmla="*/ 121336 h 5102768"/>
              <a:gd name="connsiteX3550" fmla="*/ 2792555 w 4945206"/>
              <a:gd name="connsiteY3550" fmla="*/ 119100 h 5102768"/>
              <a:gd name="connsiteX3551" fmla="*/ 2760151 w 4945206"/>
              <a:gd name="connsiteY3551" fmla="*/ 108595 h 5102768"/>
              <a:gd name="connsiteX3552" fmla="*/ 2760909 w 4945206"/>
              <a:gd name="connsiteY3552" fmla="*/ 128212 h 5102768"/>
              <a:gd name="connsiteX3553" fmla="*/ 2748323 w 4945206"/>
              <a:gd name="connsiteY3553" fmla="*/ 135009 h 5102768"/>
              <a:gd name="connsiteX3554" fmla="*/ 2769290 w 4945206"/>
              <a:gd name="connsiteY3554" fmla="*/ 154098 h 5102768"/>
              <a:gd name="connsiteX3555" fmla="*/ 2742839 w 4945206"/>
              <a:gd name="connsiteY3555" fmla="*/ 165419 h 5102768"/>
              <a:gd name="connsiteX3556" fmla="*/ 2697603 w 4945206"/>
              <a:gd name="connsiteY3556" fmla="*/ 201718 h 5102768"/>
              <a:gd name="connsiteX3557" fmla="*/ 2675600 w 4945206"/>
              <a:gd name="connsiteY3557" fmla="*/ 217311 h 5102768"/>
              <a:gd name="connsiteX3558" fmla="*/ 2644846 w 4945206"/>
              <a:gd name="connsiteY3558" fmla="*/ 246533 h 5102768"/>
              <a:gd name="connsiteX3559" fmla="*/ 2635334 w 4945206"/>
              <a:gd name="connsiteY3559" fmla="*/ 240544 h 5102768"/>
              <a:gd name="connsiteX3560" fmla="*/ 2619057 w 4945206"/>
              <a:gd name="connsiteY3560" fmla="*/ 262687 h 5102768"/>
              <a:gd name="connsiteX3561" fmla="*/ 2595825 w 4945206"/>
              <a:gd name="connsiteY3561" fmla="*/ 283394 h 5102768"/>
              <a:gd name="connsiteX3562" fmla="*/ 2536352 w 4945206"/>
              <a:gd name="connsiteY3562" fmla="*/ 363731 h 5102768"/>
              <a:gd name="connsiteX3563" fmla="*/ 2523716 w 4945206"/>
              <a:gd name="connsiteY3563" fmla="*/ 363137 h 5102768"/>
              <a:gd name="connsiteX3564" fmla="*/ 2535120 w 4945206"/>
              <a:gd name="connsiteY3564" fmla="*/ 368846 h 5102768"/>
              <a:gd name="connsiteX3565" fmla="*/ 2475600 w 4945206"/>
              <a:gd name="connsiteY3565" fmla="*/ 441792 h 5102768"/>
              <a:gd name="connsiteX3566" fmla="*/ 2471102 w 4945206"/>
              <a:gd name="connsiteY3566" fmla="*/ 430127 h 5102768"/>
              <a:gd name="connsiteX3567" fmla="*/ 2463724 w 4945206"/>
              <a:gd name="connsiteY3567" fmla="*/ 460816 h 5102768"/>
              <a:gd name="connsiteX3568" fmla="*/ 2448678 w 4945206"/>
              <a:gd name="connsiteY3568" fmla="*/ 477844 h 5102768"/>
              <a:gd name="connsiteX3569" fmla="*/ 2445457 w 4945206"/>
              <a:gd name="connsiteY3569" fmla="*/ 468455 h 5102768"/>
              <a:gd name="connsiteX3570" fmla="*/ 2432921 w 4945206"/>
              <a:gd name="connsiteY3570" fmla="*/ 482645 h 5102768"/>
              <a:gd name="connsiteX3571" fmla="*/ 2444941 w 4945206"/>
              <a:gd name="connsiteY3571" fmla="*/ 485797 h 5102768"/>
              <a:gd name="connsiteX3572" fmla="*/ 2431172 w 4945206"/>
              <a:gd name="connsiteY3572" fmla="*/ 505103 h 5102768"/>
              <a:gd name="connsiteX3573" fmla="*/ 2437418 w 4945206"/>
              <a:gd name="connsiteY3573" fmla="*/ 494310 h 5102768"/>
              <a:gd name="connsiteX3574" fmla="*/ 2427905 w 4945206"/>
              <a:gd name="connsiteY3574" fmla="*/ 488324 h 5102768"/>
              <a:gd name="connsiteX3575" fmla="*/ 2430607 w 4945206"/>
              <a:gd name="connsiteY3575" fmla="*/ 515050 h 5102768"/>
              <a:gd name="connsiteX3576" fmla="*/ 2419815 w 4945206"/>
              <a:gd name="connsiteY3576" fmla="*/ 506786 h 5102768"/>
              <a:gd name="connsiteX3577" fmla="*/ 2407228 w 4945206"/>
              <a:gd name="connsiteY3577" fmla="*/ 530308 h 5102768"/>
              <a:gd name="connsiteX3578" fmla="*/ 2405420 w 4945206"/>
              <a:gd name="connsiteY3578" fmla="*/ 537199 h 5102768"/>
              <a:gd name="connsiteX3579" fmla="*/ 2420618 w 4945206"/>
              <a:gd name="connsiteY3579" fmla="*/ 527698 h 5102768"/>
              <a:gd name="connsiteX3580" fmla="*/ 2456222 w 4945206"/>
              <a:gd name="connsiteY3580" fmla="*/ 503923 h 5102768"/>
              <a:gd name="connsiteX3581" fmla="*/ 2465786 w 4945206"/>
              <a:gd name="connsiteY3581" fmla="*/ 517303 h 5102768"/>
              <a:gd name="connsiteX3582" fmla="*/ 2467582 w 4945206"/>
              <a:gd name="connsiteY3582" fmla="*/ 502237 h 5102768"/>
              <a:gd name="connsiteX3583" fmla="*/ 2495925 w 4945206"/>
              <a:gd name="connsiteY3583" fmla="*/ 490639 h 5102768"/>
              <a:gd name="connsiteX3584" fmla="*/ 2489878 w 4945206"/>
              <a:gd name="connsiteY3584" fmla="*/ 502978 h 5102768"/>
              <a:gd name="connsiteX3585" fmla="*/ 2491969 w 4945206"/>
              <a:gd name="connsiteY3585" fmla="*/ 505216 h 5102768"/>
              <a:gd name="connsiteX3586" fmla="*/ 2495802 w 4945206"/>
              <a:gd name="connsiteY3586" fmla="*/ 501071 h 5102768"/>
              <a:gd name="connsiteX3587" fmla="*/ 2494251 w 4945206"/>
              <a:gd name="connsiteY3587" fmla="*/ 493286 h 5102768"/>
              <a:gd name="connsiteX3588" fmla="*/ 2498763 w 4945206"/>
              <a:gd name="connsiteY3588" fmla="*/ 491558 h 5102768"/>
              <a:gd name="connsiteX3589" fmla="*/ 2497483 w 4945206"/>
              <a:gd name="connsiteY3589" fmla="*/ 487800 h 5102768"/>
              <a:gd name="connsiteX3590" fmla="*/ 2495898 w 4945206"/>
              <a:gd name="connsiteY3590" fmla="*/ 483143 h 5102768"/>
              <a:gd name="connsiteX3591" fmla="*/ 2508020 w 4945206"/>
              <a:gd name="connsiteY3591" fmla="*/ 478513 h 5102768"/>
              <a:gd name="connsiteX3592" fmla="*/ 2507405 w 4945206"/>
              <a:gd name="connsiteY3592" fmla="*/ 476539 h 5102768"/>
              <a:gd name="connsiteX3593" fmla="*/ 2509907 w 4945206"/>
              <a:gd name="connsiteY3593" fmla="*/ 477790 h 5102768"/>
              <a:gd name="connsiteX3594" fmla="*/ 2519504 w 4945206"/>
              <a:gd name="connsiteY3594" fmla="*/ 474124 h 5102768"/>
              <a:gd name="connsiteX3595" fmla="*/ 2519691 w 4945206"/>
              <a:gd name="connsiteY3595" fmla="*/ 471943 h 5102768"/>
              <a:gd name="connsiteX3596" fmla="*/ 2516773 w 4945206"/>
              <a:gd name="connsiteY3596" fmla="*/ 460350 h 5102768"/>
              <a:gd name="connsiteX3597" fmla="*/ 2527466 w 4945206"/>
              <a:gd name="connsiteY3597" fmla="*/ 453834 h 5102768"/>
              <a:gd name="connsiteX3598" fmla="*/ 2571326 w 4945206"/>
              <a:gd name="connsiteY3598" fmla="*/ 400474 h 5102768"/>
              <a:gd name="connsiteX3599" fmla="*/ 2572507 w 4945206"/>
              <a:gd name="connsiteY3599" fmla="*/ 387966 h 5102768"/>
              <a:gd name="connsiteX3600" fmla="*/ 2630946 w 4945206"/>
              <a:gd name="connsiteY3600" fmla="*/ 342311 h 5102768"/>
              <a:gd name="connsiteX3601" fmla="*/ 2630234 w 4945206"/>
              <a:gd name="connsiteY3601" fmla="*/ 330085 h 5102768"/>
              <a:gd name="connsiteX3602" fmla="*/ 2652383 w 4945206"/>
              <a:gd name="connsiteY3602" fmla="*/ 336668 h 5102768"/>
              <a:gd name="connsiteX3603" fmla="*/ 2670550 w 4945206"/>
              <a:gd name="connsiteY3603" fmla="*/ 314246 h 5102768"/>
              <a:gd name="connsiteX3604" fmla="*/ 2672300 w 4945206"/>
              <a:gd name="connsiteY3604" fmla="*/ 291789 h 5102768"/>
              <a:gd name="connsiteX3605" fmla="*/ 2684319 w 4945206"/>
              <a:gd name="connsiteY3605" fmla="*/ 294941 h 5102768"/>
              <a:gd name="connsiteX3606" fmla="*/ 2711386 w 4945206"/>
              <a:gd name="connsiteY3606" fmla="*/ 281063 h 5102768"/>
              <a:gd name="connsiteX3607" fmla="*/ 2723211 w 4945206"/>
              <a:gd name="connsiteY3607" fmla="*/ 254647 h 5102768"/>
              <a:gd name="connsiteX3608" fmla="*/ 2833419 w 4945206"/>
              <a:gd name="connsiteY3608" fmla="*/ 206249 h 5102768"/>
              <a:gd name="connsiteX3609" fmla="*/ 2836515 w 4945206"/>
              <a:gd name="connsiteY3609" fmla="*/ 205006 h 5102768"/>
              <a:gd name="connsiteX3610" fmla="*/ 2828892 w 4945206"/>
              <a:gd name="connsiteY3610" fmla="*/ 226035 h 5102768"/>
              <a:gd name="connsiteX3611" fmla="*/ 2805883 w 4945206"/>
              <a:gd name="connsiteY3611" fmla="*/ 244860 h 5102768"/>
              <a:gd name="connsiteX3612" fmla="*/ 2818002 w 4945206"/>
              <a:gd name="connsiteY3612" fmla="*/ 262794 h 5102768"/>
              <a:gd name="connsiteX3613" fmla="*/ 2867685 w 4945206"/>
              <a:gd name="connsiteY3613" fmla="*/ 230766 h 5102768"/>
              <a:gd name="connsiteX3614" fmla="*/ 2896127 w 4945206"/>
              <a:gd name="connsiteY3614" fmla="*/ 233948 h 5102768"/>
              <a:gd name="connsiteX3615" fmla="*/ 2836978 w 4945206"/>
              <a:gd name="connsiteY3615" fmla="*/ 267379 h 5102768"/>
              <a:gd name="connsiteX3616" fmla="*/ 2843415 w 4945206"/>
              <a:gd name="connsiteY3616" fmla="*/ 286155 h 5102768"/>
              <a:gd name="connsiteX3617" fmla="*/ 2852879 w 4945206"/>
              <a:gd name="connsiteY3617" fmla="*/ 284753 h 5102768"/>
              <a:gd name="connsiteX3618" fmla="*/ 2852928 w 4945206"/>
              <a:gd name="connsiteY3618" fmla="*/ 292145 h 5102768"/>
              <a:gd name="connsiteX3619" fmla="*/ 2862442 w 4945206"/>
              <a:gd name="connsiteY3619" fmla="*/ 298133 h 5102768"/>
              <a:gd name="connsiteX3620" fmla="*/ 2875594 w 4945206"/>
              <a:gd name="connsiteY3620" fmla="*/ 281384 h 5102768"/>
              <a:gd name="connsiteX3621" fmla="*/ 2885206 w 4945206"/>
              <a:gd name="connsiteY3621" fmla="*/ 302159 h 5102768"/>
              <a:gd name="connsiteX3622" fmla="*/ 2908014 w 4945206"/>
              <a:gd name="connsiteY3622" fmla="*/ 313573 h 5102768"/>
              <a:gd name="connsiteX3623" fmla="*/ 2896658 w 4945206"/>
              <a:gd name="connsiteY3623" fmla="*/ 315258 h 5102768"/>
              <a:gd name="connsiteX3624" fmla="*/ 2882696 w 4945206"/>
              <a:gd name="connsiteY3624" fmla="*/ 304995 h 5102768"/>
              <a:gd name="connsiteX3625" fmla="*/ 2886531 w 4945206"/>
              <a:gd name="connsiteY3625" fmla="*/ 311827 h 5102768"/>
              <a:gd name="connsiteX3626" fmla="*/ 2870724 w 4945206"/>
              <a:gd name="connsiteY3626" fmla="*/ 309236 h 5102768"/>
              <a:gd name="connsiteX3627" fmla="*/ 2882793 w 4945206"/>
              <a:gd name="connsiteY3627" fmla="*/ 319779 h 5102768"/>
              <a:gd name="connsiteX3628" fmla="*/ 2882939 w 4945206"/>
              <a:gd name="connsiteY3628" fmla="*/ 341954 h 5102768"/>
              <a:gd name="connsiteX3629" fmla="*/ 2858896 w 4945206"/>
              <a:gd name="connsiteY3629" fmla="*/ 335652 h 5102768"/>
              <a:gd name="connsiteX3630" fmla="*/ 2823030 w 4945206"/>
              <a:gd name="connsiteY3630" fmla="*/ 355766 h 5102768"/>
              <a:gd name="connsiteX3631" fmla="*/ 2819955 w 4945206"/>
              <a:gd name="connsiteY3631" fmla="*/ 368554 h 5102768"/>
              <a:gd name="connsiteX3632" fmla="*/ 2818629 w 4945206"/>
              <a:gd name="connsiteY3632" fmla="*/ 358885 h 5102768"/>
              <a:gd name="connsiteX3633" fmla="*/ 2800363 w 4945206"/>
              <a:gd name="connsiteY3633" fmla="*/ 366525 h 5102768"/>
              <a:gd name="connsiteX3634" fmla="*/ 2813095 w 4945206"/>
              <a:gd name="connsiteY3634" fmla="*/ 381901 h 5102768"/>
              <a:gd name="connsiteX3635" fmla="*/ 2806803 w 4945206"/>
              <a:gd name="connsiteY3635" fmla="*/ 385300 h 5102768"/>
              <a:gd name="connsiteX3636" fmla="*/ 2802302 w 4945206"/>
              <a:gd name="connsiteY3636" fmla="*/ 373635 h 5102768"/>
              <a:gd name="connsiteX3637" fmla="*/ 2797904 w 4945206"/>
              <a:gd name="connsiteY3637" fmla="*/ 376755 h 5102768"/>
              <a:gd name="connsiteX3638" fmla="*/ 2803631 w 4945206"/>
              <a:gd name="connsiteY3638" fmla="*/ 383304 h 5102768"/>
              <a:gd name="connsiteX3639" fmla="*/ 2769090 w 4945206"/>
              <a:gd name="connsiteY3639" fmla="*/ 413087 h 5102768"/>
              <a:gd name="connsiteX3640" fmla="*/ 2757782 w 4945206"/>
              <a:gd name="connsiteY3640" fmla="*/ 422162 h 5102768"/>
              <a:gd name="connsiteX3641" fmla="*/ 2763507 w 4945206"/>
              <a:gd name="connsiteY3641" fmla="*/ 428712 h 5102768"/>
              <a:gd name="connsiteX3642" fmla="*/ 2735875 w 4945206"/>
              <a:gd name="connsiteY3642" fmla="*/ 452538 h 5102768"/>
              <a:gd name="connsiteX3643" fmla="*/ 2726361 w 4945206"/>
              <a:gd name="connsiteY3643" fmla="*/ 446548 h 5102768"/>
              <a:gd name="connsiteX3644" fmla="*/ 2688745 w 4945206"/>
              <a:gd name="connsiteY3644" fmla="*/ 489119 h 5102768"/>
              <a:gd name="connsiteX3645" fmla="*/ 2692581 w 4945206"/>
              <a:gd name="connsiteY3645" fmla="*/ 495949 h 5102768"/>
              <a:gd name="connsiteX3646" fmla="*/ 2697029 w 4945206"/>
              <a:gd name="connsiteY3646" fmla="*/ 500224 h 5102768"/>
              <a:gd name="connsiteX3647" fmla="*/ 2699488 w 4945206"/>
              <a:gd name="connsiteY3647" fmla="*/ 489994 h 5102768"/>
              <a:gd name="connsiteX3648" fmla="*/ 2708341 w 4945206"/>
              <a:gd name="connsiteY3648" fmla="*/ 491149 h 5102768"/>
              <a:gd name="connsiteX3649" fmla="*/ 2688373 w 4945206"/>
              <a:gd name="connsiteY3649" fmla="*/ 528634 h 5102768"/>
              <a:gd name="connsiteX3650" fmla="*/ 2697885 w 4945206"/>
              <a:gd name="connsiteY3650" fmla="*/ 534624 h 5102768"/>
              <a:gd name="connsiteX3651" fmla="*/ 2679201 w 4945206"/>
              <a:gd name="connsiteY3651" fmla="*/ 574388 h 5102768"/>
              <a:gd name="connsiteX3652" fmla="*/ 2687593 w 4945206"/>
              <a:gd name="connsiteY3652" fmla="*/ 578384 h 5102768"/>
              <a:gd name="connsiteX3653" fmla="*/ 2693314 w 4945206"/>
              <a:gd name="connsiteY3653" fmla="*/ 581873 h 5102768"/>
              <a:gd name="connsiteX3654" fmla="*/ 2701179 w 4945206"/>
              <a:gd name="connsiteY3654" fmla="*/ 576939 h 5102768"/>
              <a:gd name="connsiteX3655" fmla="*/ 2705295 w 4945206"/>
              <a:gd name="connsiteY3655" fmla="*/ 576634 h 5102768"/>
              <a:gd name="connsiteX3656" fmla="*/ 2710603 w 4945206"/>
              <a:gd name="connsiteY3656" fmla="*/ 571890 h 5102768"/>
              <a:gd name="connsiteX3657" fmla="*/ 2717623 w 4945206"/>
              <a:gd name="connsiteY3657" fmla="*/ 558829 h 5102768"/>
              <a:gd name="connsiteX3658" fmla="*/ 2731390 w 4945206"/>
              <a:gd name="connsiteY3658" fmla="*/ 539523 h 5102768"/>
              <a:gd name="connsiteX3659" fmla="*/ 2763426 w 4945206"/>
              <a:gd name="connsiteY3659" fmla="*/ 512578 h 5102768"/>
              <a:gd name="connsiteX3660" fmla="*/ 2800522 w 4945206"/>
              <a:gd name="connsiteY3660" fmla="*/ 487347 h 5102768"/>
              <a:gd name="connsiteX3661" fmla="*/ 2802982 w 4945206"/>
              <a:gd name="connsiteY3661" fmla="*/ 477120 h 5102768"/>
              <a:gd name="connsiteX3662" fmla="*/ 2811832 w 4945206"/>
              <a:gd name="connsiteY3662" fmla="*/ 478275 h 5102768"/>
              <a:gd name="connsiteX3663" fmla="*/ 2826781 w 4945206"/>
              <a:gd name="connsiteY3663" fmla="*/ 446464 h 5102768"/>
              <a:gd name="connsiteX3664" fmla="*/ 2923691 w 4945206"/>
              <a:gd name="connsiteY3664" fmla="*/ 392638 h 5102768"/>
              <a:gd name="connsiteX3665" fmla="*/ 2930549 w 4945206"/>
              <a:gd name="connsiteY3665" fmla="*/ 379290 h 5102768"/>
              <a:gd name="connsiteX3666" fmla="*/ 2949526 w 4945206"/>
              <a:gd name="connsiteY3666" fmla="*/ 383876 h 5102768"/>
              <a:gd name="connsiteX3667" fmla="*/ 2904340 w 4945206"/>
              <a:gd name="connsiteY3667" fmla="*/ 427568 h 5102768"/>
              <a:gd name="connsiteX3668" fmla="*/ 2911295 w 4945206"/>
              <a:gd name="connsiteY3668" fmla="*/ 429004 h 5102768"/>
              <a:gd name="connsiteX3669" fmla="*/ 2865963 w 4945206"/>
              <a:gd name="connsiteY3669" fmla="*/ 450519 h 5102768"/>
              <a:gd name="connsiteX3670" fmla="*/ 2815617 w 4945206"/>
              <a:gd name="connsiteY3670" fmla="*/ 477714 h 5102768"/>
              <a:gd name="connsiteX3671" fmla="*/ 2800568 w 4945206"/>
              <a:gd name="connsiteY3671" fmla="*/ 494741 h 5102768"/>
              <a:gd name="connsiteX3672" fmla="*/ 2808805 w 4945206"/>
              <a:gd name="connsiteY3672" fmla="*/ 498452 h 5102768"/>
              <a:gd name="connsiteX3673" fmla="*/ 2772948 w 4945206"/>
              <a:gd name="connsiteY3673" fmla="*/ 544152 h 5102768"/>
              <a:gd name="connsiteX3674" fmla="*/ 2760336 w 4945206"/>
              <a:gd name="connsiteY3674" fmla="*/ 559222 h 5102768"/>
              <a:gd name="connsiteX3675" fmla="*/ 2760033 w 4945206"/>
              <a:gd name="connsiteY3675" fmla="*/ 559147 h 5102768"/>
              <a:gd name="connsiteX3676" fmla="*/ 2759986 w 4945206"/>
              <a:gd name="connsiteY3676" fmla="*/ 559640 h 5102768"/>
              <a:gd name="connsiteX3677" fmla="*/ 2736130 w 4945206"/>
              <a:gd name="connsiteY3677" fmla="*/ 588144 h 5102768"/>
              <a:gd name="connsiteX3678" fmla="*/ 2759508 w 4945206"/>
              <a:gd name="connsiteY3678" fmla="*/ 589614 h 5102768"/>
              <a:gd name="connsiteX3679" fmla="*/ 2776352 w 4945206"/>
              <a:gd name="connsiteY3679" fmla="*/ 557521 h 5102768"/>
              <a:gd name="connsiteX3680" fmla="*/ 2805827 w 4945206"/>
              <a:gd name="connsiteY3680" fmla="*/ 526023 h 5102768"/>
              <a:gd name="connsiteX3681" fmla="*/ 2830338 w 4945206"/>
              <a:gd name="connsiteY3681" fmla="*/ 507593 h 5102768"/>
              <a:gd name="connsiteX3682" fmla="*/ 2872355 w 4945206"/>
              <a:gd name="connsiteY3682" fmla="*/ 461904 h 5102768"/>
              <a:gd name="connsiteX3683" fmla="*/ 2931502 w 4945206"/>
              <a:gd name="connsiteY3683" fmla="*/ 428474 h 5102768"/>
              <a:gd name="connsiteX3684" fmla="*/ 2825951 w 4945206"/>
              <a:gd name="connsiteY3684" fmla="*/ 517297 h 5102768"/>
              <a:gd name="connsiteX3685" fmla="*/ 2802049 w 4945206"/>
              <a:gd name="connsiteY3685" fmla="*/ 548505 h 5102768"/>
              <a:gd name="connsiteX3686" fmla="*/ 2812063 w 4945206"/>
              <a:gd name="connsiteY3686" fmla="*/ 549780 h 5102768"/>
              <a:gd name="connsiteX3687" fmla="*/ 2802730 w 4945206"/>
              <a:gd name="connsiteY3687" fmla="*/ 552416 h 5102768"/>
              <a:gd name="connsiteX3688" fmla="*/ 2797459 w 4945206"/>
              <a:gd name="connsiteY3688" fmla="*/ 553739 h 5102768"/>
              <a:gd name="connsiteX3689" fmla="*/ 2783048 w 4945206"/>
              <a:gd name="connsiteY3689" fmla="*/ 567626 h 5102768"/>
              <a:gd name="connsiteX3690" fmla="*/ 2766416 w 4945206"/>
              <a:gd name="connsiteY3690" fmla="*/ 583657 h 5102768"/>
              <a:gd name="connsiteX3691" fmla="*/ 2766465 w 4945206"/>
              <a:gd name="connsiteY3691" fmla="*/ 591049 h 5102768"/>
              <a:gd name="connsiteX3692" fmla="*/ 2713753 w 4945206"/>
              <a:gd name="connsiteY3692" fmla="*/ 643254 h 5102768"/>
              <a:gd name="connsiteX3693" fmla="*/ 2736228 w 4945206"/>
              <a:gd name="connsiteY3693" fmla="*/ 602929 h 5102768"/>
              <a:gd name="connsiteX3694" fmla="*/ 2728945 w 4945206"/>
              <a:gd name="connsiteY3694" fmla="*/ 609919 h 5102768"/>
              <a:gd name="connsiteX3695" fmla="*/ 2729388 w 4945206"/>
              <a:gd name="connsiteY3695" fmla="*/ 613946 h 5102768"/>
              <a:gd name="connsiteX3696" fmla="*/ 2725056 w 4945206"/>
              <a:gd name="connsiteY3696" fmla="*/ 613652 h 5102768"/>
              <a:gd name="connsiteX3697" fmla="*/ 2714575 w 4945206"/>
              <a:gd name="connsiteY3697" fmla="*/ 623711 h 5102768"/>
              <a:gd name="connsiteX3698" fmla="*/ 2700900 w 4945206"/>
              <a:gd name="connsiteY3698" fmla="*/ 651896 h 5102768"/>
              <a:gd name="connsiteX3699" fmla="*/ 2707330 w 4945206"/>
              <a:gd name="connsiteY3699" fmla="*/ 651361 h 5102768"/>
              <a:gd name="connsiteX3700" fmla="*/ 2701872 w 4945206"/>
              <a:gd name="connsiteY3700" fmla="*/ 659521 h 5102768"/>
              <a:gd name="connsiteX3701" fmla="*/ 2686825 w 4945206"/>
              <a:gd name="connsiteY3701" fmla="*/ 666677 h 5102768"/>
              <a:gd name="connsiteX3702" fmla="*/ 2676635 w 4945206"/>
              <a:gd name="connsiteY3702" fmla="*/ 677118 h 5102768"/>
              <a:gd name="connsiteX3703" fmla="*/ 2663649 w 4945206"/>
              <a:gd name="connsiteY3703" fmla="*/ 707406 h 5102768"/>
              <a:gd name="connsiteX3704" fmla="*/ 2646806 w 4945206"/>
              <a:gd name="connsiteY3704" fmla="*/ 739497 h 5102768"/>
              <a:gd name="connsiteX3705" fmla="*/ 2637032 w 4945206"/>
              <a:gd name="connsiteY3705" fmla="*/ 755772 h 5102768"/>
              <a:gd name="connsiteX3706" fmla="*/ 2641917 w 4945206"/>
              <a:gd name="connsiteY3706" fmla="*/ 755432 h 5102768"/>
              <a:gd name="connsiteX3707" fmla="*/ 2640286 w 4945206"/>
              <a:gd name="connsiteY3707" fmla="*/ 759708 h 5102768"/>
              <a:gd name="connsiteX3708" fmla="*/ 2634405 w 4945206"/>
              <a:gd name="connsiteY3708" fmla="*/ 760146 h 5102768"/>
              <a:gd name="connsiteX3709" fmla="*/ 2632714 w 4945206"/>
              <a:gd name="connsiteY3709" fmla="*/ 762960 h 5102768"/>
              <a:gd name="connsiteX3710" fmla="*/ 2634237 w 4945206"/>
              <a:gd name="connsiteY3710" fmla="*/ 764163 h 5102768"/>
              <a:gd name="connsiteX3711" fmla="*/ 2633192 w 4945206"/>
              <a:gd name="connsiteY3711" fmla="*/ 764636 h 5102768"/>
              <a:gd name="connsiteX3712" fmla="*/ 2632205 w 4945206"/>
              <a:gd name="connsiteY3712" fmla="*/ 763805 h 5102768"/>
              <a:gd name="connsiteX3713" fmla="*/ 2631968 w 4945206"/>
              <a:gd name="connsiteY3713" fmla="*/ 764201 h 5102768"/>
              <a:gd name="connsiteX3714" fmla="*/ 2624644 w 4945206"/>
              <a:gd name="connsiteY3714" fmla="*/ 788437 h 5102768"/>
              <a:gd name="connsiteX3715" fmla="*/ 2631892 w 4945206"/>
              <a:gd name="connsiteY3715" fmla="*/ 783548 h 5102768"/>
              <a:gd name="connsiteX3716" fmla="*/ 2635169 w 4945206"/>
              <a:gd name="connsiteY3716" fmla="*/ 782496 h 5102768"/>
              <a:gd name="connsiteX3717" fmla="*/ 2643466 w 4945206"/>
              <a:gd name="connsiteY3717" fmla="*/ 760031 h 5102768"/>
              <a:gd name="connsiteX3718" fmla="*/ 2691331 w 4945206"/>
              <a:gd name="connsiteY3718" fmla="*/ 690972 h 5102768"/>
              <a:gd name="connsiteX3719" fmla="*/ 2670657 w 4945206"/>
              <a:gd name="connsiteY3719" fmla="*/ 740895 h 5102768"/>
              <a:gd name="connsiteX3720" fmla="*/ 2654066 w 4945206"/>
              <a:gd name="connsiteY3720" fmla="*/ 776420 h 5102768"/>
              <a:gd name="connsiteX3721" fmla="*/ 2659463 w 4945206"/>
              <a:gd name="connsiteY3721" fmla="*/ 774683 h 5102768"/>
              <a:gd name="connsiteX3722" fmla="*/ 2666324 w 4945206"/>
              <a:gd name="connsiteY3722" fmla="*/ 761333 h 5102768"/>
              <a:gd name="connsiteX3723" fmla="*/ 2675848 w 4945206"/>
              <a:gd name="connsiteY3723" fmla="*/ 769170 h 5102768"/>
              <a:gd name="connsiteX3724" fmla="*/ 2681662 w 4945206"/>
              <a:gd name="connsiteY3724" fmla="*/ 767172 h 5102768"/>
              <a:gd name="connsiteX3725" fmla="*/ 2676672 w 4945206"/>
              <a:gd name="connsiteY3725" fmla="*/ 767133 h 5102768"/>
              <a:gd name="connsiteX3726" fmla="*/ 2672788 w 4945206"/>
              <a:gd name="connsiteY3726" fmla="*/ 752911 h 5102768"/>
              <a:gd name="connsiteX3727" fmla="*/ 2684583 w 4945206"/>
              <a:gd name="connsiteY3727" fmla="*/ 745614 h 5102768"/>
              <a:gd name="connsiteX3728" fmla="*/ 2684968 w 4945206"/>
              <a:gd name="connsiteY3728" fmla="*/ 745049 h 5102768"/>
              <a:gd name="connsiteX3729" fmla="*/ 2680104 w 4945206"/>
              <a:gd name="connsiteY3729" fmla="*/ 747418 h 5102768"/>
              <a:gd name="connsiteX3730" fmla="*/ 2687326 w 4945206"/>
              <a:gd name="connsiteY3730" fmla="*/ 741601 h 5102768"/>
              <a:gd name="connsiteX3731" fmla="*/ 2691619 w 4945206"/>
              <a:gd name="connsiteY3731" fmla="*/ 735320 h 5102768"/>
              <a:gd name="connsiteX3732" fmla="*/ 2695986 w 4945206"/>
              <a:gd name="connsiteY3732" fmla="*/ 738990 h 5102768"/>
              <a:gd name="connsiteX3733" fmla="*/ 2696287 w 4945206"/>
              <a:gd name="connsiteY3733" fmla="*/ 740129 h 5102768"/>
              <a:gd name="connsiteX3734" fmla="*/ 2701620 w 4945206"/>
              <a:gd name="connsiteY3734" fmla="*/ 741727 h 5102768"/>
              <a:gd name="connsiteX3735" fmla="*/ 2698453 w 4945206"/>
              <a:gd name="connsiteY3735" fmla="*/ 743995 h 5102768"/>
              <a:gd name="connsiteX3736" fmla="*/ 2697318 w 4945206"/>
              <a:gd name="connsiteY3736" fmla="*/ 744063 h 5102768"/>
              <a:gd name="connsiteX3737" fmla="*/ 2698011 w 4945206"/>
              <a:gd name="connsiteY3737" fmla="*/ 746705 h 5102768"/>
              <a:gd name="connsiteX3738" fmla="*/ 2746223 w 4945206"/>
              <a:gd name="connsiteY3738" fmla="*/ 682835 h 5102768"/>
              <a:gd name="connsiteX3739" fmla="*/ 2736145 w 4945206"/>
              <a:gd name="connsiteY3739" fmla="*/ 686795 h 5102768"/>
              <a:gd name="connsiteX3740" fmla="*/ 2748068 w 4945206"/>
              <a:gd name="connsiteY3740" fmla="*/ 675162 h 5102768"/>
              <a:gd name="connsiteX3741" fmla="*/ 2746839 w 4945206"/>
              <a:gd name="connsiteY3741" fmla="*/ 680278 h 5102768"/>
              <a:gd name="connsiteX3742" fmla="*/ 2775700 w 4945206"/>
              <a:gd name="connsiteY3742" fmla="*/ 651335 h 5102768"/>
              <a:gd name="connsiteX3743" fmla="*/ 2762401 w 4945206"/>
              <a:gd name="connsiteY3743" fmla="*/ 645908 h 5102768"/>
              <a:gd name="connsiteX3744" fmla="*/ 2840901 w 4945206"/>
              <a:gd name="connsiteY3744" fmla="*/ 577550 h 5102768"/>
              <a:gd name="connsiteX3745" fmla="*/ 2856092 w 4945206"/>
              <a:gd name="connsiteY3745" fmla="*/ 582696 h 5102768"/>
              <a:gd name="connsiteX3746" fmla="*/ 2867401 w 4945206"/>
              <a:gd name="connsiteY3746" fmla="*/ 573621 h 5102768"/>
              <a:gd name="connsiteX3747" fmla="*/ 2869149 w 4945206"/>
              <a:gd name="connsiteY3747" fmla="*/ 551166 h 5102768"/>
              <a:gd name="connsiteX3748" fmla="*/ 2925271 w 4945206"/>
              <a:gd name="connsiteY3748" fmla="*/ 537913 h 5102768"/>
              <a:gd name="connsiteX3749" fmla="*/ 2920304 w 4945206"/>
              <a:gd name="connsiteY3749" fmla="*/ 550981 h 5102768"/>
              <a:gd name="connsiteX3750" fmla="*/ 2940512 w 4945206"/>
              <a:gd name="connsiteY3750" fmla="*/ 550452 h 5102768"/>
              <a:gd name="connsiteX3751" fmla="*/ 2934783 w 4945206"/>
              <a:gd name="connsiteY3751" fmla="*/ 543902 h 5102768"/>
              <a:gd name="connsiteX3752" fmla="*/ 3068176 w 4945206"/>
              <a:gd name="connsiteY3752" fmla="*/ 467406 h 5102768"/>
              <a:gd name="connsiteX3753" fmla="*/ 2985229 w 4945206"/>
              <a:gd name="connsiteY3753" fmla="*/ 531493 h 5102768"/>
              <a:gd name="connsiteX3754" fmla="*/ 2935026 w 4945206"/>
              <a:gd name="connsiteY3754" fmla="*/ 580861 h 5102768"/>
              <a:gd name="connsiteX3755" fmla="*/ 2960814 w 4945206"/>
              <a:gd name="connsiteY3755" fmla="*/ 564707 h 5102768"/>
              <a:gd name="connsiteX3756" fmla="*/ 3042532 w 4945206"/>
              <a:gd name="connsiteY3756" fmla="*/ 505735 h 5102768"/>
              <a:gd name="connsiteX3757" fmla="*/ 3067091 w 4945206"/>
              <a:gd name="connsiteY3757" fmla="*/ 494697 h 5102768"/>
              <a:gd name="connsiteX3758" fmla="*/ 3089190 w 4945206"/>
              <a:gd name="connsiteY3758" fmla="*/ 493886 h 5102768"/>
              <a:gd name="connsiteX3759" fmla="*/ 3029476 w 4945206"/>
              <a:gd name="connsiteY3759" fmla="*/ 537265 h 5102768"/>
              <a:gd name="connsiteX3760" fmla="*/ 3011209 w 4945206"/>
              <a:gd name="connsiteY3760" fmla="*/ 544905 h 5102768"/>
              <a:gd name="connsiteX3761" fmla="*/ 3027680 w 4945206"/>
              <a:gd name="connsiteY3761" fmla="*/ 552329 h 5102768"/>
              <a:gd name="connsiteX3762" fmla="*/ 3035201 w 4945206"/>
              <a:gd name="connsiteY3762" fmla="*/ 543816 h 5102768"/>
              <a:gd name="connsiteX3763" fmla="*/ 3047838 w 4945206"/>
              <a:gd name="connsiteY3763" fmla="*/ 544410 h 5102768"/>
              <a:gd name="connsiteX3764" fmla="*/ 3049828 w 4945206"/>
              <a:gd name="connsiteY3764" fmla="*/ 558913 h 5102768"/>
              <a:gd name="connsiteX3765" fmla="*/ 3057398 w 4945206"/>
              <a:gd name="connsiteY3765" fmla="*/ 557790 h 5102768"/>
              <a:gd name="connsiteX3766" fmla="*/ 3051623 w 4945206"/>
              <a:gd name="connsiteY3766" fmla="*/ 543848 h 5102768"/>
              <a:gd name="connsiteX3767" fmla="*/ 3063597 w 4945206"/>
              <a:gd name="connsiteY3767" fmla="*/ 539607 h 5102768"/>
              <a:gd name="connsiteX3768" fmla="*/ 3091373 w 4945206"/>
              <a:gd name="connsiteY3768" fmla="*/ 537957 h 5102768"/>
              <a:gd name="connsiteX3769" fmla="*/ 3073675 w 4945206"/>
              <a:gd name="connsiteY3769" fmla="*/ 535647 h 5102768"/>
              <a:gd name="connsiteX3770" fmla="*/ 3067285 w 4945206"/>
              <a:gd name="connsiteY3770" fmla="*/ 524263 h 5102768"/>
              <a:gd name="connsiteX3771" fmla="*/ 3097522 w 4945206"/>
              <a:gd name="connsiteY3771" fmla="*/ 512383 h 5102768"/>
              <a:gd name="connsiteX3772" fmla="*/ 3122179 w 4945206"/>
              <a:gd name="connsiteY3772" fmla="*/ 516125 h 5102768"/>
              <a:gd name="connsiteX3773" fmla="*/ 3111436 w 4945206"/>
              <a:gd name="connsiteY3773" fmla="*/ 515250 h 5102768"/>
              <a:gd name="connsiteX3774" fmla="*/ 3128424 w 4945206"/>
              <a:gd name="connsiteY3774" fmla="*/ 505336 h 5102768"/>
              <a:gd name="connsiteX3775" fmla="*/ 3150522 w 4945206"/>
              <a:gd name="connsiteY3775" fmla="*/ 504526 h 5102768"/>
              <a:gd name="connsiteX3776" fmla="*/ 3165052 w 4945206"/>
              <a:gd name="connsiteY3776" fmla="*/ 504838 h 5102768"/>
              <a:gd name="connsiteX3777" fmla="*/ 3248191 w 4945206"/>
              <a:gd name="connsiteY3777" fmla="*/ 470319 h 5102768"/>
              <a:gd name="connsiteX3778" fmla="*/ 3261490 w 4945206"/>
              <a:gd name="connsiteY3778" fmla="*/ 475747 h 5102768"/>
              <a:gd name="connsiteX3779" fmla="*/ 3281695 w 4945206"/>
              <a:gd name="connsiteY3779" fmla="*/ 475217 h 5102768"/>
              <a:gd name="connsiteX3780" fmla="*/ 3293619 w 4945206"/>
              <a:gd name="connsiteY3780" fmla="*/ 463585 h 5102768"/>
              <a:gd name="connsiteX3781" fmla="*/ 3309637 w 4945206"/>
              <a:gd name="connsiteY3781" fmla="*/ 462443 h 5102768"/>
              <a:gd name="connsiteX3782" fmla="*/ 3322014 w 4945206"/>
              <a:gd name="connsiteY3782" fmla="*/ 461484 h 5102768"/>
              <a:gd name="connsiteX3783" fmla="*/ 3326455 w 4945206"/>
              <a:gd name="connsiteY3783" fmla="*/ 459671 h 5102768"/>
              <a:gd name="connsiteX3784" fmla="*/ 3335754 w 4945206"/>
              <a:gd name="connsiteY3784" fmla="*/ 458081 h 5102768"/>
              <a:gd name="connsiteX3785" fmla="*/ 3336539 w 4945206"/>
              <a:gd name="connsiteY3785" fmla="*/ 456622 h 5102768"/>
              <a:gd name="connsiteX3786" fmla="*/ 3344471 w 4945206"/>
              <a:gd name="connsiteY3786" fmla="*/ 456072 h 5102768"/>
              <a:gd name="connsiteX3787" fmla="*/ 3344099 w 4945206"/>
              <a:gd name="connsiteY3787" fmla="*/ 456652 h 5102768"/>
              <a:gd name="connsiteX3788" fmla="*/ 3355507 w 4945206"/>
              <a:gd name="connsiteY3788" fmla="*/ 454701 h 5102768"/>
              <a:gd name="connsiteX3789" fmla="*/ 3416071 w 4945206"/>
              <a:gd name="connsiteY3789" fmla="*/ 436070 h 5102768"/>
              <a:gd name="connsiteX3790" fmla="*/ 3546989 w 4945206"/>
              <a:gd name="connsiteY3790" fmla="*/ 399343 h 5102768"/>
              <a:gd name="connsiteX3791" fmla="*/ 3540387 w 4945206"/>
              <a:gd name="connsiteY3791" fmla="*/ 391355 h 5102768"/>
              <a:gd name="connsiteX3792" fmla="*/ 3571011 w 4945206"/>
              <a:gd name="connsiteY3792" fmla="*/ 395885 h 5102768"/>
              <a:gd name="connsiteX3793" fmla="*/ 3613705 w 4945206"/>
              <a:gd name="connsiteY3793" fmla="*/ 383910 h 5102768"/>
              <a:gd name="connsiteX3794" fmla="*/ 3627250 w 4945206"/>
              <a:gd name="connsiteY3794" fmla="*/ 393231 h 5102768"/>
              <a:gd name="connsiteX3795" fmla="*/ 3632374 w 4945206"/>
              <a:gd name="connsiteY3795" fmla="*/ 375391 h 5102768"/>
              <a:gd name="connsiteX3796" fmla="*/ 3640910 w 4945206"/>
              <a:gd name="connsiteY3796" fmla="*/ 372997 h 5102768"/>
              <a:gd name="connsiteX3797" fmla="*/ 3663795 w 4945206"/>
              <a:gd name="connsiteY3797" fmla="*/ 378059 h 5102768"/>
              <a:gd name="connsiteX3798" fmla="*/ 3659241 w 4945206"/>
              <a:gd name="connsiteY3798" fmla="*/ 371134 h 5102768"/>
              <a:gd name="connsiteX3799" fmla="*/ 3660834 w 4945206"/>
              <a:gd name="connsiteY3799" fmla="*/ 367407 h 5102768"/>
              <a:gd name="connsiteX3800" fmla="*/ 3725271 w 4945206"/>
              <a:gd name="connsiteY3800" fmla="*/ 369016 h 5102768"/>
              <a:gd name="connsiteX3801" fmla="*/ 3725612 w 4945206"/>
              <a:gd name="connsiteY3801" fmla="*/ 362360 h 5102768"/>
              <a:gd name="connsiteX3802" fmla="*/ 3793235 w 4945206"/>
              <a:gd name="connsiteY3802" fmla="*/ 356510 h 5102768"/>
              <a:gd name="connsiteX3803" fmla="*/ 3951823 w 4945206"/>
              <a:gd name="connsiteY3803" fmla="*/ 354670 h 5102768"/>
              <a:gd name="connsiteX3804" fmla="*/ 3951709 w 4945206"/>
              <a:gd name="connsiteY3804" fmla="*/ 343220 h 5102768"/>
              <a:gd name="connsiteX3805" fmla="*/ 3969355 w 4945206"/>
              <a:gd name="connsiteY3805" fmla="*/ 354673 h 5102768"/>
              <a:gd name="connsiteX3806" fmla="*/ 4017853 w 4945206"/>
              <a:gd name="connsiteY3806" fmla="*/ 352549 h 5102768"/>
              <a:gd name="connsiteX3807" fmla="*/ 4028898 w 4945206"/>
              <a:gd name="connsiteY3807" fmla="*/ 356011 h 5102768"/>
              <a:gd name="connsiteX3808" fmla="*/ 4032084 w 4945206"/>
              <a:gd name="connsiteY3808" fmla="*/ 348559 h 5102768"/>
              <a:gd name="connsiteX3809" fmla="*/ 4016145 w 4945206"/>
              <a:gd name="connsiteY3809" fmla="*/ 344827 h 5102768"/>
              <a:gd name="connsiteX3810" fmla="*/ 4038574 w 4945206"/>
              <a:gd name="connsiteY3810" fmla="*/ 345096 h 5102768"/>
              <a:gd name="connsiteX3811" fmla="*/ 4039483 w 4945206"/>
              <a:gd name="connsiteY3811" fmla="*/ 354682 h 5102768"/>
              <a:gd name="connsiteX3812" fmla="*/ 4061115 w 4945206"/>
              <a:gd name="connsiteY3812" fmla="*/ 356816 h 5102768"/>
              <a:gd name="connsiteX3813" fmla="*/ 4052463 w 4945206"/>
              <a:gd name="connsiteY3813" fmla="*/ 347762 h 5102768"/>
              <a:gd name="connsiteX3814" fmla="*/ 4064760 w 4945206"/>
              <a:gd name="connsiteY3814" fmla="*/ 354154 h 5102768"/>
              <a:gd name="connsiteX3815" fmla="*/ 4119404 w 4945206"/>
              <a:gd name="connsiteY3815" fmla="*/ 355226 h 5102768"/>
              <a:gd name="connsiteX3816" fmla="*/ 4154126 w 4945206"/>
              <a:gd name="connsiteY3816" fmla="*/ 361888 h 5102768"/>
              <a:gd name="connsiteX3817" fmla="*/ 4207636 w 4945206"/>
              <a:gd name="connsiteY3817" fmla="*/ 371482 h 5102768"/>
              <a:gd name="connsiteX3818" fmla="*/ 4249987 w 4945206"/>
              <a:gd name="connsiteY3818" fmla="*/ 366164 h 5102768"/>
              <a:gd name="connsiteX3819" fmla="*/ 4338332 w 4945206"/>
              <a:gd name="connsiteY3819" fmla="*/ 393868 h 5102768"/>
              <a:gd name="connsiteX3820" fmla="*/ 4348464 w 4945206"/>
              <a:gd name="connsiteY3820" fmla="*/ 387746 h 5102768"/>
              <a:gd name="connsiteX3821" fmla="*/ 4454342 w 4945206"/>
              <a:gd name="connsiteY3821" fmla="*/ 415454 h 5102768"/>
              <a:gd name="connsiteX3822" fmla="*/ 4451610 w 4945206"/>
              <a:gd name="connsiteY3822" fmla="*/ 427702 h 5102768"/>
              <a:gd name="connsiteX3823" fmla="*/ 4466638 w 4945206"/>
              <a:gd name="connsiteY3823" fmla="*/ 421846 h 5102768"/>
              <a:gd name="connsiteX3824" fmla="*/ 4503866 w 4945206"/>
              <a:gd name="connsiteY3824" fmla="*/ 434365 h 5102768"/>
              <a:gd name="connsiteX3825" fmla="*/ 4487246 w 4945206"/>
              <a:gd name="connsiteY3825" fmla="*/ 443949 h 5102768"/>
              <a:gd name="connsiteX3826" fmla="*/ 4469258 w 4945206"/>
              <a:gd name="connsiteY3826" fmla="*/ 439154 h 5102768"/>
              <a:gd name="connsiteX3827" fmla="*/ 4472332 w 4945206"/>
              <a:gd name="connsiteY3827" fmla="*/ 461254 h 5102768"/>
              <a:gd name="connsiteX3828" fmla="*/ 4437155 w 4945206"/>
              <a:gd name="connsiteY3828" fmla="*/ 449801 h 5102768"/>
              <a:gd name="connsiteX3829" fmla="*/ 4362014 w 4945206"/>
              <a:gd name="connsiteY3829" fmla="*/ 438073 h 5102768"/>
              <a:gd name="connsiteX3830" fmla="*/ 4327290 w 4945206"/>
              <a:gd name="connsiteY3830" fmla="*/ 431411 h 5102768"/>
              <a:gd name="connsiteX3831" fmla="*/ 4272190 w 4945206"/>
              <a:gd name="connsiteY3831" fmla="*/ 425545 h 5102768"/>
              <a:gd name="connsiteX3832" fmla="*/ 4268432 w 4945206"/>
              <a:gd name="connsiteY3832" fmla="*/ 416758 h 5102768"/>
              <a:gd name="connsiteX3833" fmla="*/ 4233368 w 4945206"/>
              <a:gd name="connsiteY3833" fmla="*/ 416753 h 5102768"/>
              <a:gd name="connsiteX3834" fmla="*/ 4192953 w 4945206"/>
              <a:gd name="connsiteY3834" fmla="*/ 411688 h 5102768"/>
              <a:gd name="connsiteX3835" fmla="*/ 4065333 w 4945206"/>
              <a:gd name="connsiteY3835" fmla="*/ 411402 h 5102768"/>
              <a:gd name="connsiteX3836" fmla="*/ 4053830 w 4945206"/>
              <a:gd name="connsiteY3836" fmla="*/ 403146 h 5102768"/>
              <a:gd name="connsiteX3837" fmla="*/ 4059640 w 4945206"/>
              <a:gd name="connsiteY3837" fmla="*/ 413000 h 5102768"/>
              <a:gd name="connsiteX3838" fmla="*/ 3938507 w 4945206"/>
              <a:gd name="connsiteY3838" fmla="*/ 409253 h 5102768"/>
              <a:gd name="connsiteX3839" fmla="*/ 3944542 w 4945206"/>
              <a:gd name="connsiteY3839" fmla="*/ 400999 h 5102768"/>
              <a:gd name="connsiteX3840" fmla="*/ 3910388 w 4945206"/>
              <a:gd name="connsiteY3840" fmla="*/ 410579 h 5102768"/>
              <a:gd name="connsiteX3841" fmla="*/ 3881014 w 4945206"/>
              <a:gd name="connsiteY3841" fmla="*/ 408979 h 5102768"/>
              <a:gd name="connsiteX3842" fmla="*/ 3886251 w 4945206"/>
              <a:gd name="connsiteY3842" fmla="*/ 402589 h 5102768"/>
              <a:gd name="connsiteX3843" fmla="*/ 3861773 w 4945206"/>
              <a:gd name="connsiteY3843" fmla="*/ 401254 h 5102768"/>
              <a:gd name="connsiteX3844" fmla="*/ 3870429 w 4945206"/>
              <a:gd name="connsiteY3844" fmla="*/ 410308 h 5102768"/>
              <a:gd name="connsiteX3845" fmla="*/ 3840259 w 4945206"/>
              <a:gd name="connsiteY3845" fmla="*/ 410571 h 5102768"/>
              <a:gd name="connsiteX3846" fmla="*/ 3855741 w 4945206"/>
              <a:gd name="connsiteY3846" fmla="*/ 409506 h 5102768"/>
              <a:gd name="connsiteX3847" fmla="*/ 3851982 w 4945206"/>
              <a:gd name="connsiteY3847" fmla="*/ 400720 h 5102768"/>
              <a:gd name="connsiteX3848" fmla="*/ 3830922 w 4945206"/>
              <a:gd name="connsiteY3848" fmla="*/ 414827 h 5102768"/>
              <a:gd name="connsiteX3849" fmla="*/ 3827960 w 4945206"/>
              <a:gd name="connsiteY3849" fmla="*/ 404178 h 5102768"/>
              <a:gd name="connsiteX3850" fmla="*/ 3695674 w 4945206"/>
              <a:gd name="connsiteY3850" fmla="*/ 426524 h 5102768"/>
              <a:gd name="connsiteX3851" fmla="*/ 3682924 w 4945206"/>
              <a:gd name="connsiteY3851" fmla="*/ 415340 h 5102768"/>
              <a:gd name="connsiteX3852" fmla="*/ 3662318 w 4945206"/>
              <a:gd name="connsiteY3852" fmla="*/ 434242 h 5102768"/>
              <a:gd name="connsiteX3853" fmla="*/ 3589914 w 4945206"/>
              <a:gd name="connsiteY3853" fmla="*/ 451273 h 5102768"/>
              <a:gd name="connsiteX3854" fmla="*/ 3374750 w 4945206"/>
              <a:gd name="connsiteY3854" fmla="*/ 503430 h 5102768"/>
              <a:gd name="connsiteX3855" fmla="*/ 3244855 w 4945206"/>
              <a:gd name="connsiteY3855" fmla="*/ 561192 h 5102768"/>
              <a:gd name="connsiteX3856" fmla="*/ 3222427 w 4945206"/>
              <a:gd name="connsiteY3856" fmla="*/ 560922 h 5102768"/>
              <a:gd name="connsiteX3857" fmla="*/ 3228235 w 4945206"/>
              <a:gd name="connsiteY3857" fmla="*/ 570776 h 5102768"/>
              <a:gd name="connsiteX3858" fmla="*/ 3191234 w 4945206"/>
              <a:gd name="connsiteY3858" fmla="*/ 581153 h 5102768"/>
              <a:gd name="connsiteX3859" fmla="*/ 3187706 w 4945206"/>
              <a:gd name="connsiteY3859" fmla="*/ 595266 h 5102768"/>
              <a:gd name="connsiteX3860" fmla="*/ 3180761 w 4945206"/>
              <a:gd name="connsiteY3860" fmla="*/ 593934 h 5102768"/>
              <a:gd name="connsiteX3861" fmla="*/ 3110749 w 4945206"/>
              <a:gd name="connsiteY3861" fmla="*/ 646378 h 5102768"/>
              <a:gd name="connsiteX3862" fmla="*/ 3075799 w 4945206"/>
              <a:gd name="connsiteY3862" fmla="*/ 657823 h 5102768"/>
              <a:gd name="connsiteX3863" fmla="*/ 3073164 w 4945206"/>
              <a:gd name="connsiteY3863" fmla="*/ 661231 h 5102768"/>
              <a:gd name="connsiteX3864" fmla="*/ 3074425 w 4945206"/>
              <a:gd name="connsiteY3864" fmla="*/ 662549 h 5102768"/>
              <a:gd name="connsiteX3865" fmla="*/ 3078944 w 4945206"/>
              <a:gd name="connsiteY3865" fmla="*/ 665578 h 5102768"/>
              <a:gd name="connsiteX3866" fmla="*/ 3067069 w 4945206"/>
              <a:gd name="connsiteY3866" fmla="*/ 684603 h 5102768"/>
              <a:gd name="connsiteX3867" fmla="*/ 3070904 w 4945206"/>
              <a:gd name="connsiteY3867" fmla="*/ 691433 h 5102768"/>
              <a:gd name="connsiteX3868" fmla="*/ 3080374 w 4945206"/>
              <a:gd name="connsiteY3868" fmla="*/ 690956 h 5102768"/>
              <a:gd name="connsiteX3869" fmla="*/ 3085919 w 4945206"/>
              <a:gd name="connsiteY3869" fmla="*/ 693910 h 5102768"/>
              <a:gd name="connsiteX3870" fmla="*/ 3086803 w 4945206"/>
              <a:gd name="connsiteY3870" fmla="*/ 692871 h 5102768"/>
              <a:gd name="connsiteX3871" fmla="*/ 3092765 w 4945206"/>
              <a:gd name="connsiteY3871" fmla="*/ 682587 h 5102768"/>
              <a:gd name="connsiteX3872" fmla="*/ 3118011 w 4945206"/>
              <a:gd name="connsiteY3872" fmla="*/ 674072 h 5102768"/>
              <a:gd name="connsiteX3873" fmla="*/ 3129335 w 4945206"/>
              <a:gd name="connsiteY3873" fmla="*/ 666957 h 5102768"/>
              <a:gd name="connsiteX3874" fmla="*/ 3132128 w 4945206"/>
              <a:gd name="connsiteY3874" fmla="*/ 664440 h 5102768"/>
              <a:gd name="connsiteX3875" fmla="*/ 3134233 w 4945206"/>
              <a:gd name="connsiteY3875" fmla="*/ 663884 h 5102768"/>
              <a:gd name="connsiteX3876" fmla="*/ 3139838 w 4945206"/>
              <a:gd name="connsiteY3876" fmla="*/ 660362 h 5102768"/>
              <a:gd name="connsiteX3877" fmla="*/ 3148815 w 4945206"/>
              <a:gd name="connsiteY3877" fmla="*/ 654725 h 5102768"/>
              <a:gd name="connsiteX3878" fmla="*/ 3137048 w 4945206"/>
              <a:gd name="connsiteY3878" fmla="*/ 652194 h 5102768"/>
              <a:gd name="connsiteX3879" fmla="*/ 3173309 w 4945206"/>
              <a:gd name="connsiteY3879" fmla="*/ 622076 h 5102768"/>
              <a:gd name="connsiteX3880" fmla="*/ 3165225 w 4945206"/>
              <a:gd name="connsiteY3880" fmla="*/ 633173 h 5102768"/>
              <a:gd name="connsiteX3881" fmla="*/ 3162071 w 4945206"/>
              <a:gd name="connsiteY3881" fmla="*/ 646516 h 5102768"/>
              <a:gd name="connsiteX3882" fmla="*/ 3186912 w 4945206"/>
              <a:gd name="connsiteY3882" fmla="*/ 638137 h 5102768"/>
              <a:gd name="connsiteX3883" fmla="*/ 3230627 w 4945206"/>
              <a:gd name="connsiteY3883" fmla="*/ 606188 h 5102768"/>
              <a:gd name="connsiteX3884" fmla="*/ 3277302 w 4945206"/>
              <a:gd name="connsiteY3884" fmla="*/ 584895 h 5102768"/>
              <a:gd name="connsiteX3885" fmla="*/ 3309747 w 4945206"/>
              <a:gd name="connsiteY3885" fmla="*/ 567591 h 5102768"/>
              <a:gd name="connsiteX3886" fmla="*/ 3343445 w 4945206"/>
              <a:gd name="connsiteY3886" fmla="*/ 553219 h 5102768"/>
              <a:gd name="connsiteX3887" fmla="*/ 3477211 w 4945206"/>
              <a:gd name="connsiteY3887" fmla="*/ 515694 h 5102768"/>
              <a:gd name="connsiteX3888" fmla="*/ 3476301 w 4945206"/>
              <a:gd name="connsiteY3888" fmla="*/ 506107 h 5102768"/>
              <a:gd name="connsiteX3889" fmla="*/ 3496678 w 4945206"/>
              <a:gd name="connsiteY3889" fmla="*/ 505311 h 5102768"/>
              <a:gd name="connsiteX3890" fmla="*/ 3624411 w 4945206"/>
              <a:gd name="connsiteY3890" fmla="*/ 476041 h 5102768"/>
              <a:gd name="connsiteX3891" fmla="*/ 3631355 w 4945206"/>
              <a:gd name="connsiteY3891" fmla="*/ 477374 h 5102768"/>
              <a:gd name="connsiteX3892" fmla="*/ 3636591 w 4945206"/>
              <a:gd name="connsiteY3892" fmla="*/ 470984 h 5102768"/>
              <a:gd name="connsiteX3893" fmla="*/ 3668354 w 4945206"/>
              <a:gd name="connsiteY3893" fmla="*/ 466994 h 5102768"/>
              <a:gd name="connsiteX3894" fmla="*/ 3766148 w 4945206"/>
              <a:gd name="connsiteY3894" fmla="*/ 460884 h 5102768"/>
              <a:gd name="connsiteX3895" fmla="*/ 3776278 w 4945206"/>
              <a:gd name="connsiteY3895" fmla="*/ 454762 h 5102768"/>
              <a:gd name="connsiteX3896" fmla="*/ 3793469 w 4945206"/>
              <a:gd name="connsiteY3896" fmla="*/ 461421 h 5102768"/>
              <a:gd name="connsiteX3897" fmla="*/ 3824437 w 4945206"/>
              <a:gd name="connsiteY3897" fmla="*/ 459295 h 5102768"/>
              <a:gd name="connsiteX3898" fmla="*/ 3828648 w 4945206"/>
              <a:gd name="connsiteY3898" fmla="*/ 472874 h 5102768"/>
              <a:gd name="connsiteX3899" fmla="*/ 3830129 w 4945206"/>
              <a:gd name="connsiteY3899" fmla="*/ 457700 h 5102768"/>
              <a:gd name="connsiteX3900" fmla="*/ 3850621 w 4945206"/>
              <a:gd name="connsiteY3900" fmla="*/ 468352 h 5102768"/>
              <a:gd name="connsiteX3901" fmla="*/ 3881131 w 4945206"/>
              <a:gd name="connsiteY3901" fmla="*/ 461434 h 5102768"/>
              <a:gd name="connsiteX3902" fmla="*/ 3898208 w 4945206"/>
              <a:gd name="connsiteY3902" fmla="*/ 456643 h 5102768"/>
              <a:gd name="connsiteX3903" fmla="*/ 3896498 w 4945206"/>
              <a:gd name="connsiteY3903" fmla="*/ 448920 h 5102768"/>
              <a:gd name="connsiteX3904" fmla="*/ 3910731 w 4945206"/>
              <a:gd name="connsiteY3904" fmla="*/ 444930 h 5102768"/>
              <a:gd name="connsiteX3905" fmla="*/ 3938053 w 4945206"/>
              <a:gd name="connsiteY3905" fmla="*/ 445467 h 5102768"/>
              <a:gd name="connsiteX3906" fmla="*/ 3943861 w 4945206"/>
              <a:gd name="connsiteY3906" fmla="*/ 455319 h 5102768"/>
              <a:gd name="connsiteX3907" fmla="*/ 3961278 w 4945206"/>
              <a:gd name="connsiteY3907" fmla="*/ 443873 h 5102768"/>
              <a:gd name="connsiteX3908" fmla="*/ 3977217 w 4945206"/>
              <a:gd name="connsiteY3908" fmla="*/ 447602 h 5102768"/>
              <a:gd name="connsiteX3909" fmla="*/ 4066130 w 4945206"/>
              <a:gd name="connsiteY3909" fmla="*/ 450543 h 5102768"/>
              <a:gd name="connsiteX3910" fmla="*/ 4078312 w 4945206"/>
              <a:gd name="connsiteY3910" fmla="*/ 445486 h 5102768"/>
              <a:gd name="connsiteX3911" fmla="*/ 4174284 w 4945206"/>
              <a:gd name="connsiteY3911" fmla="*/ 461212 h 5102768"/>
              <a:gd name="connsiteX3912" fmla="*/ 4184418 w 4945206"/>
              <a:gd name="connsiteY3912" fmla="*/ 455088 h 5102768"/>
              <a:gd name="connsiteX3913" fmla="*/ 4199675 w 4945206"/>
              <a:gd name="connsiteY3913" fmla="*/ 472132 h 5102768"/>
              <a:gd name="connsiteX3914" fmla="*/ 4236788 w 4945206"/>
              <a:gd name="connsiteY3914" fmla="*/ 473201 h 5102768"/>
              <a:gd name="connsiteX3915" fmla="*/ 4258302 w 4945206"/>
              <a:gd name="connsiteY3915" fmla="*/ 463886 h 5102768"/>
              <a:gd name="connsiteX3916" fmla="*/ 4266956 w 4945206"/>
              <a:gd name="connsiteY3916" fmla="*/ 472941 h 5102768"/>
              <a:gd name="connsiteX3917" fmla="*/ 4304981 w 4945206"/>
              <a:gd name="connsiteY3917" fmla="*/ 483597 h 5102768"/>
              <a:gd name="connsiteX3918" fmla="*/ 4339589 w 4945206"/>
              <a:gd name="connsiteY3918" fmla="*/ 478808 h 5102768"/>
              <a:gd name="connsiteX3919" fmla="*/ 4487249 w 4945206"/>
              <a:gd name="connsiteY3919" fmla="*/ 525961 h 5102768"/>
              <a:gd name="connsiteX3920" fmla="*/ 4499887 w 4945206"/>
              <a:gd name="connsiteY3920" fmla="*/ 525696 h 5102768"/>
              <a:gd name="connsiteX3921" fmla="*/ 4426912 w 4945206"/>
              <a:gd name="connsiteY3921" fmla="*/ 526485 h 5102768"/>
              <a:gd name="connsiteX3922" fmla="*/ 4422587 w 4945206"/>
              <a:gd name="connsiteY3922" fmla="*/ 542460 h 5102768"/>
              <a:gd name="connsiteX3923" fmla="*/ 4498181 w 4945206"/>
              <a:gd name="connsiteY3923" fmla="*/ 558980 h 5102768"/>
              <a:gd name="connsiteX3924" fmla="*/ 4522432 w 4945206"/>
              <a:gd name="connsiteY3924" fmla="*/ 578423 h 5102768"/>
              <a:gd name="connsiteX3925" fmla="*/ 4436592 w 4945206"/>
              <a:gd name="connsiteY3925" fmla="*/ 556575 h 5102768"/>
              <a:gd name="connsiteX3926" fmla="*/ 4426118 w 4945206"/>
              <a:gd name="connsiteY3926" fmla="*/ 569353 h 5102768"/>
              <a:gd name="connsiteX3927" fmla="*/ 4436366 w 4945206"/>
              <a:gd name="connsiteY3927" fmla="*/ 574681 h 5102768"/>
              <a:gd name="connsiteX3928" fmla="*/ 4429876 w 4945206"/>
              <a:gd name="connsiteY3928" fmla="*/ 578140 h 5102768"/>
              <a:gd name="connsiteX3929" fmla="*/ 4433632 w 4945206"/>
              <a:gd name="connsiteY3929" fmla="*/ 586929 h 5102768"/>
              <a:gd name="connsiteX3930" fmla="*/ 4460955 w 4945206"/>
              <a:gd name="connsiteY3930" fmla="*/ 587464 h 5102768"/>
              <a:gd name="connsiteX3931" fmla="*/ 4451734 w 4945206"/>
              <a:gd name="connsiteY3931" fmla="*/ 603175 h 5102768"/>
              <a:gd name="connsiteX3932" fmla="*/ 4463347 w 4945206"/>
              <a:gd name="connsiteY3932" fmla="*/ 622879 h 5102768"/>
              <a:gd name="connsiteX3933" fmla="*/ 4451053 w 4945206"/>
              <a:gd name="connsiteY3933" fmla="*/ 616488 h 5102768"/>
              <a:gd name="connsiteX3934" fmla="*/ 4446841 w 4945206"/>
              <a:gd name="connsiteY3934" fmla="*/ 602907 h 5102768"/>
              <a:gd name="connsiteX3935" fmla="*/ 4444451 w 4945206"/>
              <a:gd name="connsiteY3935" fmla="*/ 608500 h 5102768"/>
              <a:gd name="connsiteX3936" fmla="*/ 4431698 w 4945206"/>
              <a:gd name="connsiteY3936" fmla="*/ 597313 h 5102768"/>
              <a:gd name="connsiteX3937" fmla="*/ 4433862 w 4945206"/>
              <a:gd name="connsiteY3937" fmla="*/ 609828 h 5102768"/>
              <a:gd name="connsiteX3938" fmla="*/ 4414396 w 4945206"/>
              <a:gd name="connsiteY3938" fmla="*/ 620210 h 5102768"/>
              <a:gd name="connsiteX3939" fmla="*/ 4397091 w 4945206"/>
              <a:gd name="connsiteY3939" fmla="*/ 602100 h 5102768"/>
              <a:gd name="connsiteX3940" fmla="*/ 4345175 w 4945206"/>
              <a:gd name="connsiteY3940" fmla="*/ 588779 h 5102768"/>
              <a:gd name="connsiteX3941" fmla="*/ 4330946 w 4945206"/>
              <a:gd name="connsiteY3941" fmla="*/ 592772 h 5102768"/>
              <a:gd name="connsiteX3942" fmla="*/ 4338233 w 4945206"/>
              <a:gd name="connsiteY3942" fmla="*/ 587448 h 5102768"/>
              <a:gd name="connsiteX3943" fmla="*/ 4314094 w 4945206"/>
              <a:gd name="connsiteY3943" fmla="*/ 579455 h 5102768"/>
              <a:gd name="connsiteX3944" fmla="*/ 4312615 w 4945206"/>
              <a:gd name="connsiteY3944" fmla="*/ 594633 h 5102768"/>
              <a:gd name="connsiteX3945" fmla="*/ 4303620 w 4945206"/>
              <a:gd name="connsiteY3945" fmla="*/ 592235 h 5102768"/>
              <a:gd name="connsiteX3946" fmla="*/ 4309654 w 4945206"/>
              <a:gd name="connsiteY3946" fmla="*/ 583981 h 5102768"/>
              <a:gd name="connsiteX3947" fmla="*/ 4302712 w 4945206"/>
              <a:gd name="connsiteY3947" fmla="*/ 582650 h 5102768"/>
              <a:gd name="connsiteX3948" fmla="*/ 4302370 w 4945206"/>
              <a:gd name="connsiteY3948" fmla="*/ 589307 h 5102768"/>
              <a:gd name="connsiteX3949" fmla="*/ 4243170 w 4945206"/>
              <a:gd name="connsiteY3949" fmla="*/ 581309 h 5102768"/>
              <a:gd name="connsiteX3950" fmla="*/ 4224385 w 4945206"/>
              <a:gd name="connsiteY3950" fmla="*/ 578376 h 5102768"/>
              <a:gd name="connsiteX3951" fmla="*/ 4224042 w 4945206"/>
              <a:gd name="connsiteY3951" fmla="*/ 585034 h 5102768"/>
              <a:gd name="connsiteX3952" fmla="*/ 4176683 w 4945206"/>
              <a:gd name="connsiteY3952" fmla="*/ 578638 h 5102768"/>
              <a:gd name="connsiteX3953" fmla="*/ 4172925 w 4945206"/>
              <a:gd name="connsiteY3953" fmla="*/ 569850 h 5102768"/>
              <a:gd name="connsiteX3954" fmla="*/ 4099494 w 4945206"/>
              <a:gd name="connsiteY3954" fmla="*/ 565843 h 5102768"/>
              <a:gd name="connsiteX3955" fmla="*/ 4097103 w 4945206"/>
              <a:gd name="connsiteY3955" fmla="*/ 571435 h 5102768"/>
              <a:gd name="connsiteX3956" fmla="*/ 4097561 w 4945206"/>
              <a:gd name="connsiteY3956" fmla="*/ 576227 h 5102768"/>
              <a:gd name="connsiteX3957" fmla="*/ 4108943 w 4945206"/>
              <a:gd name="connsiteY3957" fmla="*/ 573035 h 5102768"/>
              <a:gd name="connsiteX3958" fmla="*/ 4116346 w 4945206"/>
              <a:gd name="connsiteY3958" fmla="*/ 579162 h 5102768"/>
              <a:gd name="connsiteX3959" fmla="*/ 4064202 w 4945206"/>
              <a:gd name="connsiteY3959" fmla="*/ 583946 h 5102768"/>
              <a:gd name="connsiteX3960" fmla="*/ 4067960 w 4945206"/>
              <a:gd name="connsiteY3960" fmla="*/ 592733 h 5102768"/>
              <a:gd name="connsiteX3961" fmla="*/ 4015021 w 4945206"/>
              <a:gd name="connsiteY3961" fmla="*/ 599381 h 5102768"/>
              <a:gd name="connsiteX3962" fmla="*/ 4023335 w 4945206"/>
              <a:gd name="connsiteY3962" fmla="*/ 615093 h 5102768"/>
              <a:gd name="connsiteX3963" fmla="*/ 4065343 w 4945206"/>
              <a:gd name="connsiteY3963" fmla="*/ 616432 h 5102768"/>
              <a:gd name="connsiteX3964" fmla="*/ 4095513 w 4945206"/>
              <a:gd name="connsiteY3964" fmla="*/ 616169 h 5102768"/>
              <a:gd name="connsiteX3965" fmla="*/ 4149817 w 4945206"/>
              <a:gd name="connsiteY3965" fmla="*/ 623898 h 5102768"/>
              <a:gd name="connsiteX3966" fmla="*/ 4207424 w 4945206"/>
              <a:gd name="connsiteY3966" fmla="*/ 635622 h 5102768"/>
              <a:gd name="connsiteX3967" fmla="*/ 4218808 w 4945206"/>
              <a:gd name="connsiteY3967" fmla="*/ 632429 h 5102768"/>
              <a:gd name="connsiteX3968" fmla="*/ 4226210 w 4945206"/>
              <a:gd name="connsiteY3968" fmla="*/ 638555 h 5102768"/>
              <a:gd name="connsiteX3969" fmla="*/ 4268560 w 4945206"/>
              <a:gd name="connsiteY3969" fmla="*/ 633235 h 5102768"/>
              <a:gd name="connsiteX3970" fmla="*/ 4408365 w 4945206"/>
              <a:gd name="connsiteY3970" fmla="*/ 669470 h 5102768"/>
              <a:gd name="connsiteX3971" fmla="*/ 4426693 w 4945206"/>
              <a:gd name="connsiteY3971" fmla="*/ 667607 h 5102768"/>
              <a:gd name="connsiteX3972" fmla="*/ 4440698 w 4945206"/>
              <a:gd name="connsiteY3972" fmla="*/ 681722 h 5102768"/>
              <a:gd name="connsiteX3973" fmla="*/ 4359069 w 4945206"/>
              <a:gd name="connsiteY3973" fmla="*/ 673456 h 5102768"/>
              <a:gd name="connsiteX3974" fmla="*/ 4364420 w 4945206"/>
              <a:gd name="connsiteY3974" fmla="*/ 678516 h 5102768"/>
              <a:gd name="connsiteX3975" fmla="*/ 4302261 w 4945206"/>
              <a:gd name="connsiteY3975" fmla="*/ 659867 h 5102768"/>
              <a:gd name="connsiteX3976" fmla="*/ 4230309 w 4945206"/>
              <a:gd name="connsiteY3976" fmla="*/ 640686 h 5102768"/>
              <a:gd name="connsiteX3977" fmla="*/ 4200936 w 4945206"/>
              <a:gd name="connsiteY3977" fmla="*/ 639084 h 5102768"/>
              <a:gd name="connsiteX3978" fmla="*/ 4205491 w 4945206"/>
              <a:gd name="connsiteY3978" fmla="*/ 646007 h 5102768"/>
              <a:gd name="connsiteX3979" fmla="*/ 4057034 w 4945206"/>
              <a:gd name="connsiteY3979" fmla="*/ 641723 h 5102768"/>
              <a:gd name="connsiteX3980" fmla="*/ 4077984 w 4945206"/>
              <a:gd name="connsiteY3980" fmla="*/ 657172 h 5102768"/>
              <a:gd name="connsiteX3981" fmla="*/ 4122382 w 4945206"/>
              <a:gd name="connsiteY3981" fmla="*/ 652918 h 5102768"/>
              <a:gd name="connsiteX3982" fmla="*/ 4178282 w 4945206"/>
              <a:gd name="connsiteY3982" fmla="*/ 656920 h 5102768"/>
              <a:gd name="connsiteX3983" fmla="*/ 4217900 w 4945206"/>
              <a:gd name="connsiteY3983" fmla="*/ 663848 h 5102768"/>
              <a:gd name="connsiteX3984" fmla="*/ 4298275 w 4945206"/>
              <a:gd name="connsiteY3984" fmla="*/ 669188 h 5102768"/>
              <a:gd name="connsiteX3985" fmla="*/ 4384116 w 4945206"/>
              <a:gd name="connsiteY3985" fmla="*/ 691034 h 5102768"/>
              <a:gd name="connsiteX3986" fmla="*/ 4149819 w 4945206"/>
              <a:gd name="connsiteY3986" fmla="*/ 664904 h 5102768"/>
              <a:gd name="connsiteX3987" fmla="*/ 4089825 w 4945206"/>
              <a:gd name="connsiteY3987" fmla="*/ 658772 h 5102768"/>
              <a:gd name="connsiteX3988" fmla="*/ 4083334 w 4945206"/>
              <a:gd name="connsiteY3988" fmla="*/ 662231 h 5102768"/>
              <a:gd name="connsiteX3989" fmla="*/ 3987021 w 4945206"/>
              <a:gd name="connsiteY3989" fmla="*/ 653166 h 5102768"/>
              <a:gd name="connsiteX3990" fmla="*/ 4044056 w 4945206"/>
              <a:gd name="connsiteY3990" fmla="*/ 648647 h 5102768"/>
              <a:gd name="connsiteX3991" fmla="*/ 3966184 w 4945206"/>
              <a:gd name="connsiteY3991" fmla="*/ 649167 h 5102768"/>
              <a:gd name="connsiteX3992" fmla="*/ 3882624 w 4945206"/>
              <a:gd name="connsiteY3992" fmla="*/ 651285 h 5102768"/>
              <a:gd name="connsiteX3993" fmla="*/ 3838224 w 4945206"/>
              <a:gd name="connsiteY3993" fmla="*/ 655539 h 5102768"/>
              <a:gd name="connsiteX3994" fmla="*/ 3763315 w 4945206"/>
              <a:gd name="connsiteY3994" fmla="*/ 666711 h 5102768"/>
              <a:gd name="connsiteX3995" fmla="*/ 3688406 w 4945206"/>
              <a:gd name="connsiteY3995" fmla="*/ 677884 h 5102768"/>
              <a:gd name="connsiteX3996" fmla="*/ 3714134 w 4945206"/>
              <a:gd name="connsiteY3996" fmla="*/ 682148 h 5102768"/>
              <a:gd name="connsiteX3997" fmla="*/ 3923495 w 4945206"/>
              <a:gd name="connsiteY3997" fmla="*/ 661143 h 5102768"/>
              <a:gd name="connsiteX3998" fmla="*/ 3792800 w 4945206"/>
              <a:gd name="connsiteY3998" fmla="*/ 679763 h 5102768"/>
              <a:gd name="connsiteX3999" fmla="*/ 3797356 w 4945206"/>
              <a:gd name="connsiteY3999" fmla="*/ 686686 h 5102768"/>
              <a:gd name="connsiteX4000" fmla="*/ 3754548 w 4945206"/>
              <a:gd name="connsiteY4000" fmla="*/ 687213 h 5102768"/>
              <a:gd name="connsiteX4001" fmla="*/ 3751363 w 4945206"/>
              <a:gd name="connsiteY4001" fmla="*/ 694669 h 5102768"/>
              <a:gd name="connsiteX4002" fmla="*/ 3850066 w 4945206"/>
              <a:gd name="connsiteY4002" fmla="*/ 698143 h 5102768"/>
              <a:gd name="connsiteX4003" fmla="*/ 3842211 w 4945206"/>
              <a:gd name="connsiteY4003" fmla="*/ 687225 h 5102768"/>
              <a:gd name="connsiteX4004" fmla="*/ 3851090 w 4945206"/>
              <a:gd name="connsiteY4004" fmla="*/ 678174 h 5102768"/>
              <a:gd name="connsiteX4005" fmla="*/ 3884562 w 4945206"/>
              <a:gd name="connsiteY4005" fmla="*/ 681907 h 5102768"/>
              <a:gd name="connsiteX4006" fmla="*/ 3880577 w 4945206"/>
              <a:gd name="connsiteY4006" fmla="*/ 691225 h 5102768"/>
              <a:gd name="connsiteX4007" fmla="*/ 3982926 w 4945206"/>
              <a:gd name="connsiteY4007" fmla="*/ 692039 h 5102768"/>
              <a:gd name="connsiteX4008" fmla="*/ 3969830 w 4945206"/>
              <a:gd name="connsiteY4008" fmla="*/ 687512 h 5102768"/>
              <a:gd name="connsiteX4009" fmla="*/ 3991463 w 4945206"/>
              <a:gd name="connsiteY4009" fmla="*/ 689645 h 5102768"/>
              <a:gd name="connsiteX4010" fmla="*/ 3985771 w 4945206"/>
              <a:gd name="connsiteY4010" fmla="*/ 691242 h 5102768"/>
              <a:gd name="connsiteX4011" fmla="*/ 4038822 w 4945206"/>
              <a:gd name="connsiteY4011" fmla="*/ 696042 h 5102768"/>
              <a:gd name="connsiteX4012" fmla="*/ 4030965 w 4945206"/>
              <a:gd name="connsiteY4012" fmla="*/ 685123 h 5102768"/>
              <a:gd name="connsiteX4013" fmla="*/ 4166102 w 4945206"/>
              <a:gd name="connsiteY4013" fmla="*/ 702984 h 5102768"/>
              <a:gd name="connsiteX4014" fmla="*/ 4176010 w 4945206"/>
              <a:gd name="connsiteY4014" fmla="*/ 714967 h 5102768"/>
              <a:gd name="connsiteX4015" fmla="*/ 4194794 w 4945206"/>
              <a:gd name="connsiteY4015" fmla="*/ 717900 h 5102768"/>
              <a:gd name="connsiteX4016" fmla="*/ 4216310 w 4945206"/>
              <a:gd name="connsiteY4016" fmla="*/ 708583 h 5102768"/>
              <a:gd name="connsiteX4017" fmla="*/ 4244089 w 4945206"/>
              <a:gd name="connsiteY4017" fmla="*/ 724010 h 5102768"/>
              <a:gd name="connsiteX4018" fmla="*/ 4252057 w 4945206"/>
              <a:gd name="connsiteY4018" fmla="*/ 718908 h 5102768"/>
              <a:gd name="connsiteX4019" fmla="*/ 4278509 w 4945206"/>
              <a:gd name="connsiteY4019" fmla="*/ 724671 h 5102768"/>
              <a:gd name="connsiteX4020" fmla="*/ 4348533 w 4945206"/>
              <a:gd name="connsiteY4020" fmla="*/ 717816 h 5102768"/>
              <a:gd name="connsiteX4021" fmla="*/ 4355622 w 4945206"/>
              <a:gd name="connsiteY4021" fmla="*/ 709857 h 5102768"/>
              <a:gd name="connsiteX4022" fmla="*/ 4362902 w 4945206"/>
              <a:gd name="connsiteY4022" fmla="*/ 718143 h 5102768"/>
              <a:gd name="connsiteX4023" fmla="*/ 4368534 w 4945206"/>
              <a:gd name="connsiteY4023" fmla="*/ 708526 h 5102768"/>
              <a:gd name="connsiteX4024" fmla="*/ 4396360 w 4945206"/>
              <a:gd name="connsiteY4024" fmla="*/ 704935 h 5102768"/>
              <a:gd name="connsiteX4025" fmla="*/ 4399275 w 4945206"/>
              <a:gd name="connsiteY4025" fmla="*/ 708250 h 5102768"/>
              <a:gd name="connsiteX4026" fmla="*/ 4478755 w 4945206"/>
              <a:gd name="connsiteY4026" fmla="*/ 699339 h 5102768"/>
              <a:gd name="connsiteX4027" fmla="*/ 4519494 w 4945206"/>
              <a:gd name="connsiteY4027" fmla="*/ 694416 h 5102768"/>
              <a:gd name="connsiteX4028" fmla="*/ 4552604 w 4945206"/>
              <a:gd name="connsiteY4028" fmla="*/ 700042 h 5102768"/>
              <a:gd name="connsiteX4029" fmla="*/ 4599713 w 4945206"/>
              <a:gd name="connsiteY4029" fmla="*/ 699165 h 5102768"/>
              <a:gd name="connsiteX4030" fmla="*/ 4676106 w 4945206"/>
              <a:gd name="connsiteY4030" fmla="*/ 696355 h 5102768"/>
              <a:gd name="connsiteX4031" fmla="*/ 4732127 w 4945206"/>
              <a:gd name="connsiteY4031" fmla="*/ 696005 h 5102768"/>
              <a:gd name="connsiteX4032" fmla="*/ 4758692 w 4945206"/>
              <a:gd name="connsiteY4032" fmla="*/ 707005 h 5102768"/>
              <a:gd name="connsiteX4033" fmla="*/ 4763235 w 4945206"/>
              <a:gd name="connsiteY4033" fmla="*/ 702560 h 5102768"/>
              <a:gd name="connsiteX4034" fmla="*/ 4764868 w 4945206"/>
              <a:gd name="connsiteY4034" fmla="*/ 694801 h 5102768"/>
              <a:gd name="connsiteX4035" fmla="*/ 4774149 w 4945206"/>
              <a:gd name="connsiteY4035" fmla="*/ 702157 h 5102768"/>
              <a:gd name="connsiteX4036" fmla="*/ 4788150 w 4945206"/>
              <a:gd name="connsiteY4036" fmla="*/ 695656 h 5102768"/>
              <a:gd name="connsiteX4037" fmla="*/ 4804890 w 4945206"/>
              <a:gd name="connsiteY4037" fmla="*/ 701883 h 5102768"/>
              <a:gd name="connsiteX4038" fmla="*/ 4821260 w 4945206"/>
              <a:gd name="connsiteY4038" fmla="*/ 701281 h 5102768"/>
              <a:gd name="connsiteX4039" fmla="*/ 4826889 w 4945206"/>
              <a:gd name="connsiteY4039" fmla="*/ 691662 h 5102768"/>
              <a:gd name="connsiteX4040" fmla="*/ 4839803 w 4945206"/>
              <a:gd name="connsiteY4040" fmla="*/ 690332 h 5102768"/>
              <a:gd name="connsiteX4041" fmla="*/ 4921510 w 4945206"/>
              <a:gd name="connsiteY4041" fmla="*/ 701280 h 5102768"/>
              <a:gd name="connsiteX4042" fmla="*/ 4925645 w 4945206"/>
              <a:gd name="connsiteY4042" fmla="*/ 702083 h 5102768"/>
              <a:gd name="connsiteX4043" fmla="*/ 4928273 w 4945206"/>
              <a:gd name="connsiteY4043" fmla="*/ 698283 h 5102768"/>
              <a:gd name="connsiteX4044" fmla="*/ 4937786 w 4945206"/>
              <a:gd name="connsiteY4044" fmla="*/ 704433 h 5102768"/>
              <a:gd name="connsiteX4045" fmla="*/ 4942129 w 4945206"/>
              <a:gd name="connsiteY4045" fmla="*/ 705275 h 5102768"/>
              <a:gd name="connsiteX4046" fmla="*/ 4941188 w 4945206"/>
              <a:gd name="connsiteY4046" fmla="*/ 706634 h 5102768"/>
              <a:gd name="connsiteX4047" fmla="*/ 4945206 w 4945206"/>
              <a:gd name="connsiteY4047" fmla="*/ 709232 h 5102768"/>
              <a:gd name="connsiteX4048" fmla="*/ 4945206 w 4945206"/>
              <a:gd name="connsiteY4048" fmla="*/ 5102767 h 5102768"/>
              <a:gd name="connsiteX4049" fmla="*/ 969958 w 4945206"/>
              <a:gd name="connsiteY4049" fmla="*/ 5102768 h 5102768"/>
              <a:gd name="connsiteX4050" fmla="*/ 965129 w 4945206"/>
              <a:gd name="connsiteY4050" fmla="*/ 5099758 h 5102768"/>
              <a:gd name="connsiteX4051" fmla="*/ 957880 w 4945206"/>
              <a:gd name="connsiteY4051" fmla="*/ 5094351 h 5102768"/>
              <a:gd name="connsiteX4052" fmla="*/ 951614 w 4945206"/>
              <a:gd name="connsiteY4052" fmla="*/ 5096687 h 5102768"/>
              <a:gd name="connsiteX4053" fmla="*/ 938073 w 4945206"/>
              <a:gd name="connsiteY4053" fmla="*/ 5087508 h 5102768"/>
              <a:gd name="connsiteX4054" fmla="*/ 919971 w 4945206"/>
              <a:gd name="connsiteY4054" fmla="*/ 5068643 h 5102768"/>
              <a:gd name="connsiteX4055" fmla="*/ 925495 w 4945206"/>
              <a:gd name="connsiteY4055" fmla="*/ 5063163 h 5102768"/>
              <a:gd name="connsiteX4056" fmla="*/ 902609 w 4945206"/>
              <a:gd name="connsiteY4056" fmla="*/ 5052915 h 5102768"/>
              <a:gd name="connsiteX4057" fmla="*/ 895338 w 4945206"/>
              <a:gd name="connsiteY4057" fmla="*/ 5041396 h 5102768"/>
              <a:gd name="connsiteX4058" fmla="*/ 837577 w 4945206"/>
              <a:gd name="connsiteY4058" fmla="*/ 4979823 h 5102768"/>
              <a:gd name="connsiteX4059" fmla="*/ 824409 w 4945206"/>
              <a:gd name="connsiteY4059" fmla="*/ 4972213 h 5102768"/>
              <a:gd name="connsiteX4060" fmla="*/ 774138 w 4945206"/>
              <a:gd name="connsiteY4060" fmla="*/ 4903859 h 5102768"/>
              <a:gd name="connsiteX4061" fmla="*/ 761341 w 4945206"/>
              <a:gd name="connsiteY4061" fmla="*/ 4897817 h 5102768"/>
              <a:gd name="connsiteX4062" fmla="*/ 767347 w 4945206"/>
              <a:gd name="connsiteY4062" fmla="*/ 4884758 h 5102768"/>
              <a:gd name="connsiteX4063" fmla="*/ 743084 w 4945206"/>
              <a:gd name="connsiteY4063" fmla="*/ 4859082 h 5102768"/>
              <a:gd name="connsiteX4064" fmla="*/ 719458 w 4945206"/>
              <a:gd name="connsiteY4064" fmla="*/ 4845694 h 5102768"/>
              <a:gd name="connsiteX4065" fmla="*/ 722272 w 4945206"/>
              <a:gd name="connsiteY4065" fmla="*/ 4838380 h 5102768"/>
              <a:gd name="connsiteX4066" fmla="*/ 704533 w 4945206"/>
              <a:gd name="connsiteY4066" fmla="*/ 4817456 h 5102768"/>
              <a:gd name="connsiteX4067" fmla="*/ 706258 w 4945206"/>
              <a:gd name="connsiteY4067" fmla="*/ 4811800 h 5102768"/>
              <a:gd name="connsiteX4068" fmla="*/ 698730 w 4945206"/>
              <a:gd name="connsiteY4068" fmla="*/ 4804178 h 5102768"/>
              <a:gd name="connsiteX4069" fmla="*/ 678421 w 4945206"/>
              <a:gd name="connsiteY4069" fmla="*/ 4787558 h 5102768"/>
              <a:gd name="connsiteX4070" fmla="*/ 677005 w 4945206"/>
              <a:gd name="connsiteY4070" fmla="*/ 4783125 h 5102768"/>
              <a:gd name="connsiteX4071" fmla="*/ 642605 w 4945206"/>
              <a:gd name="connsiteY4071" fmla="*/ 4749820 h 5102768"/>
              <a:gd name="connsiteX4072" fmla="*/ 631665 w 4945206"/>
              <a:gd name="connsiteY4072" fmla="*/ 4751624 h 5102768"/>
              <a:gd name="connsiteX4073" fmla="*/ 630659 w 4945206"/>
              <a:gd name="connsiteY4073" fmla="*/ 4737765 h 5102768"/>
              <a:gd name="connsiteX4074" fmla="*/ 595565 w 4945206"/>
              <a:gd name="connsiteY4074" fmla="*/ 4704744 h 5102768"/>
              <a:gd name="connsiteX4075" fmla="*/ 591373 w 4945206"/>
              <a:gd name="connsiteY4075" fmla="*/ 4696628 h 5102768"/>
              <a:gd name="connsiteX4076" fmla="*/ 582028 w 4945206"/>
              <a:gd name="connsiteY4076" fmla="*/ 4695562 h 5102768"/>
              <a:gd name="connsiteX4077" fmla="*/ 589299 w 4945206"/>
              <a:gd name="connsiteY4077" fmla="*/ 4707082 h 5102768"/>
              <a:gd name="connsiteX4078" fmla="*/ 574275 w 4945206"/>
              <a:gd name="connsiteY4078" fmla="*/ 4691624 h 5102768"/>
              <a:gd name="connsiteX4079" fmla="*/ 582878 w 4945206"/>
              <a:gd name="connsiteY4079" fmla="*/ 4689551 h 5102768"/>
              <a:gd name="connsiteX4080" fmla="*/ 570191 w 4945206"/>
              <a:gd name="connsiteY4080" fmla="*/ 4674358 h 5102768"/>
              <a:gd name="connsiteX4081" fmla="*/ 567374 w 4945206"/>
              <a:gd name="connsiteY4081" fmla="*/ 4681672 h 5102768"/>
              <a:gd name="connsiteX4082" fmla="*/ 565145 w 4945206"/>
              <a:gd name="connsiteY4082" fmla="*/ 4672256 h 5102768"/>
              <a:gd name="connsiteX4083" fmla="*/ 549393 w 4945206"/>
              <a:gd name="connsiteY4083" fmla="*/ 4652512 h 5102768"/>
              <a:gd name="connsiteX4084" fmla="*/ 532880 w 4945206"/>
              <a:gd name="connsiteY4084" fmla="*/ 4637988 h 5102768"/>
              <a:gd name="connsiteX4085" fmla="*/ 536122 w 4945206"/>
              <a:gd name="connsiteY4085" fmla="*/ 4645813 h 5102768"/>
              <a:gd name="connsiteX4086" fmla="*/ 536828 w 4945206"/>
              <a:gd name="connsiteY4086" fmla="*/ 4659633 h 5102768"/>
              <a:gd name="connsiteX4087" fmla="*/ 533110 w 4945206"/>
              <a:gd name="connsiteY4087" fmla="*/ 4659590 h 5102768"/>
              <a:gd name="connsiteX4088" fmla="*/ 534110 w 4945206"/>
              <a:gd name="connsiteY4088" fmla="*/ 4657796 h 5102768"/>
              <a:gd name="connsiteX4089" fmla="*/ 501997 w 4945206"/>
              <a:gd name="connsiteY4089" fmla="*/ 4599176 h 5102768"/>
              <a:gd name="connsiteX4090" fmla="*/ 506526 w 4945206"/>
              <a:gd name="connsiteY4090" fmla="*/ 4602951 h 5102768"/>
              <a:gd name="connsiteX4091" fmla="*/ 511686 w 4945206"/>
              <a:gd name="connsiteY4091" fmla="*/ 4609648 h 5102768"/>
              <a:gd name="connsiteX4092" fmla="*/ 512670 w 4945206"/>
              <a:gd name="connsiteY4092" fmla="*/ 4610602 h 5102768"/>
              <a:gd name="connsiteX4093" fmla="*/ 515331 w 4945206"/>
              <a:gd name="connsiteY4093" fmla="*/ 4615772 h 5102768"/>
              <a:gd name="connsiteX4094" fmla="*/ 525133 w 4945206"/>
              <a:gd name="connsiteY4094" fmla="*/ 4626108 h 5102768"/>
              <a:gd name="connsiteX4095" fmla="*/ 522384 w 4945206"/>
              <a:gd name="connsiteY4095" fmla="*/ 4620031 h 5102768"/>
              <a:gd name="connsiteX4096" fmla="*/ 512670 w 4945206"/>
              <a:gd name="connsiteY4096" fmla="*/ 4610602 h 5102768"/>
              <a:gd name="connsiteX4097" fmla="*/ 510387 w 4945206"/>
              <a:gd name="connsiteY4097" fmla="*/ 4606169 h 5102768"/>
              <a:gd name="connsiteX4098" fmla="*/ 506526 w 4945206"/>
              <a:gd name="connsiteY4098" fmla="*/ 4602951 h 5102768"/>
              <a:gd name="connsiteX4099" fmla="*/ 497334 w 4945206"/>
              <a:gd name="connsiteY4099" fmla="*/ 4591019 h 5102768"/>
              <a:gd name="connsiteX4100" fmla="*/ 484454 w 4945206"/>
              <a:gd name="connsiteY4100" fmla="*/ 4571415 h 5102768"/>
              <a:gd name="connsiteX4101" fmla="*/ 450475 w 4945206"/>
              <a:gd name="connsiteY4101" fmla="*/ 4543100 h 5102768"/>
              <a:gd name="connsiteX4102" fmla="*/ 447862 w 4945206"/>
              <a:gd name="connsiteY4102" fmla="*/ 4533727 h 5102768"/>
              <a:gd name="connsiteX4103" fmla="*/ 447626 w 4945206"/>
              <a:gd name="connsiteY4103" fmla="*/ 4533848 h 5102768"/>
              <a:gd name="connsiteX4104" fmla="*/ 447620 w 4945206"/>
              <a:gd name="connsiteY4104" fmla="*/ 4532857 h 5102768"/>
              <a:gd name="connsiteX4105" fmla="*/ 446490 w 4945206"/>
              <a:gd name="connsiteY4105" fmla="*/ 4528806 h 5102768"/>
              <a:gd name="connsiteX4106" fmla="*/ 416930 w 4945206"/>
              <a:gd name="connsiteY4106" fmla="*/ 4478185 h 5102768"/>
              <a:gd name="connsiteX4107" fmla="*/ 404135 w 4945206"/>
              <a:gd name="connsiteY4107" fmla="*/ 4472142 h 5102768"/>
              <a:gd name="connsiteX4108" fmla="*/ 358642 w 4945206"/>
              <a:gd name="connsiteY4108" fmla="*/ 4395174 h 5102768"/>
              <a:gd name="connsiteX4109" fmla="*/ 372293 w 4945206"/>
              <a:gd name="connsiteY4109" fmla="*/ 4395205 h 5102768"/>
              <a:gd name="connsiteX4110" fmla="*/ 356416 w 4945206"/>
              <a:gd name="connsiteY4110" fmla="*/ 4385755 h 5102768"/>
              <a:gd name="connsiteX4111" fmla="*/ 343095 w 4945206"/>
              <a:gd name="connsiteY4111" fmla="*/ 4358273 h 5102768"/>
              <a:gd name="connsiteX4112" fmla="*/ 363644 w 4945206"/>
              <a:gd name="connsiteY4112" fmla="*/ 4368257 h 5102768"/>
              <a:gd name="connsiteX4113" fmla="*/ 371286 w 4945206"/>
              <a:gd name="connsiteY4113" fmla="*/ 4381346 h 5102768"/>
              <a:gd name="connsiteX4114" fmla="*/ 390459 w 4945206"/>
              <a:gd name="connsiteY4114" fmla="*/ 4375899 h 5102768"/>
              <a:gd name="connsiteX4115" fmla="*/ 403410 w 4945206"/>
              <a:gd name="connsiteY4115" fmla="*/ 4401812 h 5102768"/>
              <a:gd name="connsiteX4116" fmla="*/ 443330 w 4945206"/>
              <a:gd name="connsiteY4116" fmla="*/ 4455238 h 5102768"/>
              <a:gd name="connsiteX4117" fmla="*/ 460582 w 4945206"/>
              <a:gd name="connsiteY4117" fmla="*/ 4480115 h 5102768"/>
              <a:gd name="connsiteX4118" fmla="*/ 492487 w 4945206"/>
              <a:gd name="connsiteY4118" fmla="*/ 4518879 h 5102768"/>
              <a:gd name="connsiteX4119" fmla="*/ 486592 w 4945206"/>
              <a:gd name="connsiteY4119" fmla="*/ 4522790 h 5102768"/>
              <a:gd name="connsiteX4120" fmla="*/ 510483 w 4945206"/>
              <a:gd name="connsiteY4120" fmla="*/ 4546898 h 5102768"/>
              <a:gd name="connsiteX4121" fmla="*/ 533151 w 4945206"/>
              <a:gd name="connsiteY4121" fmla="*/ 4575446 h 5102768"/>
              <a:gd name="connsiteX4122" fmla="*/ 619847 w 4945206"/>
              <a:gd name="connsiteY4122" fmla="*/ 4663228 h 5102768"/>
              <a:gd name="connsiteX4123" fmla="*/ 619737 w 4945206"/>
              <a:gd name="connsiteY4123" fmla="*/ 4672379 h 5102768"/>
              <a:gd name="connsiteX4124" fmla="*/ 625262 w 4945206"/>
              <a:gd name="connsiteY4124" fmla="*/ 4666901 h 5102768"/>
              <a:gd name="connsiteX4125" fmla="*/ 665609 w 4945206"/>
              <a:gd name="connsiteY4125" fmla="*/ 4708922 h 5102768"/>
              <a:gd name="connsiteX4126" fmla="*/ 679206 w 4945206"/>
              <a:gd name="connsiteY4126" fmla="*/ 4722323 h 5102768"/>
              <a:gd name="connsiteX4127" fmla="*/ 683113 w 4945206"/>
              <a:gd name="connsiteY4127" fmla="*/ 4720901 h 5102768"/>
              <a:gd name="connsiteX4128" fmla="*/ 647494 w 4945206"/>
              <a:gd name="connsiteY4128" fmla="*/ 4666438 h 5102768"/>
              <a:gd name="connsiteX4129" fmla="*/ 646695 w 4945206"/>
              <a:gd name="connsiteY4129" fmla="*/ 4655848 h 5102768"/>
              <a:gd name="connsiteX4130" fmla="*/ 648086 w 4945206"/>
              <a:gd name="connsiteY4130" fmla="*/ 4651644 h 5102768"/>
              <a:gd name="connsiteX4131" fmla="*/ 643800 w 4945206"/>
              <a:gd name="connsiteY4131" fmla="*/ 4649165 h 5102768"/>
              <a:gd name="connsiteX4132" fmla="*/ 639064 w 4945206"/>
              <a:gd name="connsiteY4132" fmla="*/ 4640324 h 5102768"/>
              <a:gd name="connsiteX4133" fmla="*/ 638399 w 4945206"/>
              <a:gd name="connsiteY4133" fmla="*/ 4639608 h 5102768"/>
              <a:gd name="connsiteX4134" fmla="*/ 638628 w 4945206"/>
              <a:gd name="connsiteY4134" fmla="*/ 4639507 h 5102768"/>
              <a:gd name="connsiteX4135" fmla="*/ 635401 w 4945206"/>
              <a:gd name="connsiteY4135" fmla="*/ 4633483 h 5102768"/>
              <a:gd name="connsiteX4136" fmla="*/ 593529 w 4945206"/>
              <a:gd name="connsiteY4136" fmla="*/ 4580813 h 5102768"/>
              <a:gd name="connsiteX4137" fmla="*/ 580732 w 4945206"/>
              <a:gd name="connsiteY4137" fmla="*/ 4574770 h 5102768"/>
              <a:gd name="connsiteX4138" fmla="*/ 586738 w 4945206"/>
              <a:gd name="connsiteY4138" fmla="*/ 4561712 h 5102768"/>
              <a:gd name="connsiteX4139" fmla="*/ 562475 w 4945206"/>
              <a:gd name="connsiteY4139" fmla="*/ 4536035 h 5102768"/>
              <a:gd name="connsiteX4140" fmla="*/ 538849 w 4945206"/>
              <a:gd name="connsiteY4140" fmla="*/ 4522646 h 5102768"/>
              <a:gd name="connsiteX4141" fmla="*/ 541665 w 4945206"/>
              <a:gd name="connsiteY4141" fmla="*/ 4515334 h 5102768"/>
              <a:gd name="connsiteX4142" fmla="*/ 526005 w 4945206"/>
              <a:gd name="connsiteY4142" fmla="*/ 4487582 h 5102768"/>
              <a:gd name="connsiteX4143" fmla="*/ 497813 w 4945206"/>
              <a:gd name="connsiteY4143" fmla="*/ 4464511 h 5102768"/>
              <a:gd name="connsiteX4144" fmla="*/ 442561 w 4945206"/>
              <a:gd name="connsiteY4144" fmla="*/ 4355886 h 5102768"/>
              <a:gd name="connsiteX4145" fmla="*/ 441129 w 4945206"/>
              <a:gd name="connsiteY4145" fmla="*/ 4352895 h 5102768"/>
              <a:gd name="connsiteX4146" fmla="*/ 463500 w 4945206"/>
              <a:gd name="connsiteY4146" fmla="*/ 4369920 h 5102768"/>
              <a:gd name="connsiteX4147" fmla="*/ 484183 w 4945206"/>
              <a:gd name="connsiteY4147" fmla="*/ 4397290 h 5102768"/>
              <a:gd name="connsiteX4148" fmla="*/ 502504 w 4945206"/>
              <a:gd name="connsiteY4148" fmla="*/ 4397855 h 5102768"/>
              <a:gd name="connsiteX4149" fmla="*/ 488581 w 4945206"/>
              <a:gd name="connsiteY4149" fmla="*/ 4367212 h 5102768"/>
              <a:gd name="connsiteX4150" fmla="*/ 486082 w 4945206"/>
              <a:gd name="connsiteY4150" fmla="*/ 4366529 h 5102768"/>
              <a:gd name="connsiteX4151" fmla="*/ 483409 w 4945206"/>
              <a:gd name="connsiteY4151" fmla="*/ 4360748 h 5102768"/>
              <a:gd name="connsiteX4152" fmla="*/ 466886 w 4945206"/>
              <a:gd name="connsiteY4152" fmla="*/ 4343392 h 5102768"/>
              <a:gd name="connsiteX4153" fmla="*/ 466086 w 4945206"/>
              <a:gd name="connsiteY4153" fmla="*/ 4332802 h 5102768"/>
              <a:gd name="connsiteX4154" fmla="*/ 467922 w 4945206"/>
              <a:gd name="connsiteY4154" fmla="*/ 4327250 h 5102768"/>
              <a:gd name="connsiteX4155" fmla="*/ 464138 w 4945206"/>
              <a:gd name="connsiteY4155" fmla="*/ 4319063 h 5102768"/>
              <a:gd name="connsiteX4156" fmla="*/ 460944 w 4945206"/>
              <a:gd name="connsiteY4156" fmla="*/ 4319951 h 5102768"/>
              <a:gd name="connsiteX4157" fmla="*/ 457791 w 4945206"/>
              <a:gd name="connsiteY4157" fmla="*/ 4316561 h 5102768"/>
              <a:gd name="connsiteX4158" fmla="*/ 461936 w 4945206"/>
              <a:gd name="connsiteY4158" fmla="*/ 4314731 h 5102768"/>
              <a:gd name="connsiteX4159" fmla="*/ 456345 w 4945206"/>
              <a:gd name="connsiteY4159" fmla="*/ 4304049 h 5102768"/>
              <a:gd name="connsiteX4160" fmla="*/ 451912 w 4945206"/>
              <a:gd name="connsiteY4160" fmla="*/ 4304015 h 5102768"/>
              <a:gd name="connsiteX4161" fmla="*/ 447991 w 4945206"/>
              <a:gd name="connsiteY4161" fmla="*/ 4302994 h 5102768"/>
              <a:gd name="connsiteX4162" fmla="*/ 448897 w 4945206"/>
              <a:gd name="connsiteY4162" fmla="*/ 4299646 h 5102768"/>
              <a:gd name="connsiteX4163" fmla="*/ 453742 w 4945206"/>
              <a:gd name="connsiteY4163" fmla="*/ 4299076 h 5102768"/>
              <a:gd name="connsiteX4164" fmla="*/ 448151 w 4945206"/>
              <a:gd name="connsiteY4164" fmla="*/ 4288392 h 5102768"/>
              <a:gd name="connsiteX4165" fmla="*/ 446195 w 4945206"/>
              <a:gd name="connsiteY4165" fmla="*/ 4295398 h 5102768"/>
              <a:gd name="connsiteX4166" fmla="*/ 437123 w 4945206"/>
              <a:gd name="connsiteY4166" fmla="*/ 4275958 h 5102768"/>
              <a:gd name="connsiteX4167" fmla="*/ 426381 w 4945206"/>
              <a:gd name="connsiteY4167" fmla="*/ 4277798 h 5102768"/>
              <a:gd name="connsiteX4168" fmla="*/ 426930 w 4945206"/>
              <a:gd name="connsiteY4168" fmla="*/ 4271852 h 5102768"/>
              <a:gd name="connsiteX4169" fmla="*/ 433544 w 4945206"/>
              <a:gd name="connsiteY4169" fmla="*/ 4270416 h 5102768"/>
              <a:gd name="connsiteX4170" fmla="*/ 441706 w 4945206"/>
              <a:gd name="connsiteY4170" fmla="*/ 4276079 h 5102768"/>
              <a:gd name="connsiteX4171" fmla="*/ 436587 w 4945206"/>
              <a:gd name="connsiteY4171" fmla="*/ 4266297 h 5102768"/>
              <a:gd name="connsiteX4172" fmla="*/ 449517 w 4945206"/>
              <a:gd name="connsiteY4172" fmla="*/ 4278720 h 5102768"/>
              <a:gd name="connsiteX4173" fmla="*/ 462202 w 4945206"/>
              <a:gd name="connsiteY4173" fmla="*/ 4285952 h 5102768"/>
              <a:gd name="connsiteX4174" fmla="*/ 461834 w 4945206"/>
              <a:gd name="connsiteY4174" fmla="*/ 4284913 h 5102768"/>
              <a:gd name="connsiteX4175" fmla="*/ 469183 w 4945206"/>
              <a:gd name="connsiteY4175" fmla="*/ 4287261 h 5102768"/>
              <a:gd name="connsiteX4176" fmla="*/ 473712 w 4945206"/>
              <a:gd name="connsiteY4176" fmla="*/ 4296835 h 5102768"/>
              <a:gd name="connsiteX4177" fmla="*/ 473840 w 4945206"/>
              <a:gd name="connsiteY4177" fmla="*/ 4287793 h 5102768"/>
              <a:gd name="connsiteX4178" fmla="*/ 477707 w 4945206"/>
              <a:gd name="connsiteY4178" fmla="*/ 4291233 h 5102768"/>
              <a:gd name="connsiteX4179" fmla="*/ 471785 w 4945206"/>
              <a:gd name="connsiteY4179" fmla="*/ 4280065 h 5102768"/>
              <a:gd name="connsiteX4180" fmla="*/ 470780 w 4945206"/>
              <a:gd name="connsiteY4180" fmla="*/ 4280451 h 5102768"/>
              <a:gd name="connsiteX4181" fmla="*/ 461940 w 4945206"/>
              <a:gd name="connsiteY4181" fmla="*/ 4274049 h 5102768"/>
              <a:gd name="connsiteX4182" fmla="*/ 451317 w 4945206"/>
              <a:gd name="connsiteY4182" fmla="*/ 4248295 h 5102768"/>
              <a:gd name="connsiteX4183" fmla="*/ 462956 w 4945206"/>
              <a:gd name="connsiteY4183" fmla="*/ 4249624 h 5102768"/>
              <a:gd name="connsiteX4184" fmla="*/ 480188 w 4945206"/>
              <a:gd name="connsiteY4184" fmla="*/ 4274600 h 5102768"/>
              <a:gd name="connsiteX4185" fmla="*/ 469623 w 4945206"/>
              <a:gd name="connsiteY4185" fmla="*/ 4277058 h 5102768"/>
              <a:gd name="connsiteX4186" fmla="*/ 470852 w 4945206"/>
              <a:gd name="connsiteY4186" fmla="*/ 4278303 h 5102768"/>
              <a:gd name="connsiteX4187" fmla="*/ 470244 w 4945206"/>
              <a:gd name="connsiteY4187" fmla="*/ 4277157 h 5102768"/>
              <a:gd name="connsiteX4188" fmla="*/ 485497 w 4945206"/>
              <a:gd name="connsiteY4188" fmla="*/ 4296141 h 5102768"/>
              <a:gd name="connsiteX4189" fmla="*/ 494740 w 4945206"/>
              <a:gd name="connsiteY4189" fmla="*/ 4305886 h 5102768"/>
              <a:gd name="connsiteX4190" fmla="*/ 502216 w 4945206"/>
              <a:gd name="connsiteY4190" fmla="*/ 4308712 h 5102768"/>
              <a:gd name="connsiteX4191" fmla="*/ 501433 w 4945206"/>
              <a:gd name="connsiteY4191" fmla="*/ 4306293 h 5102768"/>
              <a:gd name="connsiteX4192" fmla="*/ 499456 w 4945206"/>
              <a:gd name="connsiteY4192" fmla="*/ 4296818 h 5102768"/>
              <a:gd name="connsiteX4193" fmla="*/ 493925 w 4945206"/>
              <a:gd name="connsiteY4193" fmla="*/ 4299183 h 5102768"/>
              <a:gd name="connsiteX4194" fmla="*/ 489207 w 4945206"/>
              <a:gd name="connsiteY4194" fmla="*/ 4297331 h 5102768"/>
              <a:gd name="connsiteX4195" fmla="*/ 463251 w 4945206"/>
              <a:gd name="connsiteY4195" fmla="*/ 4247799 h 5102768"/>
              <a:gd name="connsiteX4196" fmla="*/ 455903 w 4945206"/>
              <a:gd name="connsiteY4196" fmla="*/ 4246425 h 5102768"/>
              <a:gd name="connsiteX4197" fmla="*/ 433927 w 4945206"/>
              <a:gd name="connsiteY4197" fmla="*/ 4205029 h 5102768"/>
              <a:gd name="connsiteX4198" fmla="*/ 427151 w 4945206"/>
              <a:gd name="connsiteY4198" fmla="*/ 4199049 h 5102768"/>
              <a:gd name="connsiteX4199" fmla="*/ 428926 w 4945206"/>
              <a:gd name="connsiteY4199" fmla="*/ 4203061 h 5102768"/>
              <a:gd name="connsiteX4200" fmla="*/ 425838 w 4945206"/>
              <a:gd name="connsiteY4200" fmla="*/ 4200955 h 5102768"/>
              <a:gd name="connsiteX4201" fmla="*/ 408055 w 4945206"/>
              <a:gd name="connsiteY4201" fmla="*/ 4202435 h 5102768"/>
              <a:gd name="connsiteX4202" fmla="*/ 408025 w 4945206"/>
              <a:gd name="connsiteY4202" fmla="*/ 4198421 h 5102768"/>
              <a:gd name="connsiteX4203" fmla="*/ 407227 w 4945206"/>
              <a:gd name="connsiteY4203" fmla="*/ 4198921 h 5102768"/>
              <a:gd name="connsiteX4204" fmla="*/ 405058 w 4945206"/>
              <a:gd name="connsiteY4204" fmla="*/ 4189749 h 5102768"/>
              <a:gd name="connsiteX4205" fmla="*/ 407986 w 4945206"/>
              <a:gd name="connsiteY4205" fmla="*/ 4192900 h 5102768"/>
              <a:gd name="connsiteX4206" fmla="*/ 407947 w 4945206"/>
              <a:gd name="connsiteY4206" fmla="*/ 4187263 h 5102768"/>
              <a:gd name="connsiteX4207" fmla="*/ 398672 w 4945206"/>
              <a:gd name="connsiteY4207" fmla="*/ 4168247 h 5102768"/>
              <a:gd name="connsiteX4208" fmla="*/ 396270 w 4945206"/>
              <a:gd name="connsiteY4208" fmla="*/ 4164020 h 5102768"/>
              <a:gd name="connsiteX4209" fmla="*/ 399126 w 4945206"/>
              <a:gd name="connsiteY4209" fmla="*/ 4172339 h 5102768"/>
              <a:gd name="connsiteX4210" fmla="*/ 391120 w 4945206"/>
              <a:gd name="connsiteY4210" fmla="*/ 4161646 h 5102768"/>
              <a:gd name="connsiteX4211" fmla="*/ 391856 w 4945206"/>
              <a:gd name="connsiteY4211" fmla="*/ 4156257 h 5102768"/>
              <a:gd name="connsiteX4212" fmla="*/ 387159 w 4945206"/>
              <a:gd name="connsiteY4212" fmla="*/ 4147991 h 5102768"/>
              <a:gd name="connsiteX4213" fmla="*/ 380342 w 4945206"/>
              <a:gd name="connsiteY4213" fmla="*/ 4129093 h 5102768"/>
              <a:gd name="connsiteX4214" fmla="*/ 412629 w 4945206"/>
              <a:gd name="connsiteY4214" fmla="*/ 4188922 h 5102768"/>
              <a:gd name="connsiteX4215" fmla="*/ 420208 w 4945206"/>
              <a:gd name="connsiteY4215" fmla="*/ 4192637 h 5102768"/>
              <a:gd name="connsiteX4216" fmla="*/ 386422 w 4945206"/>
              <a:gd name="connsiteY4216" fmla="*/ 4131575 h 5102768"/>
              <a:gd name="connsiteX4217" fmla="*/ 350359 w 4945206"/>
              <a:gd name="connsiteY4217" fmla="*/ 4070320 h 5102768"/>
              <a:gd name="connsiteX4218" fmla="*/ 338023 w 4945206"/>
              <a:gd name="connsiteY4218" fmla="*/ 4068499 h 5102768"/>
              <a:gd name="connsiteX4219" fmla="*/ 342827 w 4945206"/>
              <a:gd name="connsiteY4219" fmla="*/ 4056772 h 5102768"/>
              <a:gd name="connsiteX4220" fmla="*/ 319685 w 4945206"/>
              <a:gd name="connsiteY4220" fmla="*/ 4018937 h 5102768"/>
              <a:gd name="connsiteX4221" fmla="*/ 318685 w 4945206"/>
              <a:gd name="connsiteY4221" fmla="*/ 4010981 h 5102768"/>
              <a:gd name="connsiteX4222" fmla="*/ 309251 w 4945206"/>
              <a:gd name="connsiteY4222" fmla="*/ 4007274 h 5102768"/>
              <a:gd name="connsiteX4223" fmla="*/ 312066 w 4945206"/>
              <a:gd name="connsiteY4223" fmla="*/ 4018968 h 5102768"/>
              <a:gd name="connsiteX4224" fmla="*/ 302718 w 4945206"/>
              <a:gd name="connsiteY4224" fmla="*/ 4001680 h 5102768"/>
              <a:gd name="connsiteX4225" fmla="*/ 312696 w 4945206"/>
              <a:gd name="connsiteY4225" fmla="*/ 4002577 h 5102768"/>
              <a:gd name="connsiteX4226" fmla="*/ 305707 w 4945206"/>
              <a:gd name="connsiteY4226" fmla="*/ 3986214 h 5102768"/>
              <a:gd name="connsiteX4227" fmla="*/ 299632 w 4945206"/>
              <a:gd name="connsiteY4227" fmla="*/ 3991391 h 5102768"/>
              <a:gd name="connsiteX4228" fmla="*/ 301262 w 4945206"/>
              <a:gd name="connsiteY4228" fmla="*/ 3982954 h 5102768"/>
              <a:gd name="connsiteX4229" fmla="*/ 278933 w 4945206"/>
              <a:gd name="connsiteY4229" fmla="*/ 3940901 h 5102768"/>
              <a:gd name="connsiteX4230" fmla="*/ 278137 w 4945206"/>
              <a:gd name="connsiteY4230" fmla="*/ 3926974 h 5102768"/>
              <a:gd name="connsiteX4231" fmla="*/ 276117 w 4945206"/>
              <a:gd name="connsiteY4231" fmla="*/ 3923533 h 5102768"/>
              <a:gd name="connsiteX4232" fmla="*/ 275296 w 4945206"/>
              <a:gd name="connsiteY4232" fmla="*/ 3923379 h 5102768"/>
              <a:gd name="connsiteX4233" fmla="*/ 275318 w 4945206"/>
              <a:gd name="connsiteY4233" fmla="*/ 3922170 h 5102768"/>
              <a:gd name="connsiteX4234" fmla="*/ 271217 w 4945206"/>
              <a:gd name="connsiteY4234" fmla="*/ 3915179 h 5102768"/>
              <a:gd name="connsiteX4235" fmla="*/ 264049 w 4945206"/>
              <a:gd name="connsiteY4235" fmla="*/ 3895827 h 5102768"/>
              <a:gd name="connsiteX4236" fmla="*/ 253316 w 4945206"/>
              <a:gd name="connsiteY4236" fmla="*/ 3881983 h 5102768"/>
              <a:gd name="connsiteX4237" fmla="*/ 239903 w 4945206"/>
              <a:gd name="connsiteY4237" fmla="*/ 3870141 h 5102768"/>
              <a:gd name="connsiteX4238" fmla="*/ 169750 w 4945206"/>
              <a:gd name="connsiteY4238" fmla="*/ 3747274 h 5102768"/>
              <a:gd name="connsiteX4239" fmla="*/ 157414 w 4945206"/>
              <a:gd name="connsiteY4239" fmla="*/ 3745453 h 5102768"/>
              <a:gd name="connsiteX4240" fmla="*/ 162219 w 4945206"/>
              <a:gd name="connsiteY4240" fmla="*/ 3733725 h 5102768"/>
              <a:gd name="connsiteX4241" fmla="*/ 139076 w 4945206"/>
              <a:gd name="connsiteY4241" fmla="*/ 3695890 h 5102768"/>
              <a:gd name="connsiteX4242" fmla="*/ 138077 w 4945206"/>
              <a:gd name="connsiteY4242" fmla="*/ 3687934 h 5102768"/>
              <a:gd name="connsiteX4243" fmla="*/ 128643 w 4945206"/>
              <a:gd name="connsiteY4243" fmla="*/ 3684227 h 5102768"/>
              <a:gd name="connsiteX4244" fmla="*/ 131457 w 4945206"/>
              <a:gd name="connsiteY4244" fmla="*/ 3695922 h 5102768"/>
              <a:gd name="connsiteX4245" fmla="*/ 122108 w 4945206"/>
              <a:gd name="connsiteY4245" fmla="*/ 3678635 h 5102768"/>
              <a:gd name="connsiteX4246" fmla="*/ 132087 w 4945206"/>
              <a:gd name="connsiteY4246" fmla="*/ 3679529 h 5102768"/>
              <a:gd name="connsiteX4247" fmla="*/ 125098 w 4945206"/>
              <a:gd name="connsiteY4247" fmla="*/ 3663167 h 5102768"/>
              <a:gd name="connsiteX4248" fmla="*/ 119023 w 4945206"/>
              <a:gd name="connsiteY4248" fmla="*/ 3668343 h 5102768"/>
              <a:gd name="connsiteX4249" fmla="*/ 120651 w 4945206"/>
              <a:gd name="connsiteY4249" fmla="*/ 3659909 h 5102768"/>
              <a:gd name="connsiteX4250" fmla="*/ 98324 w 4945206"/>
              <a:gd name="connsiteY4250" fmla="*/ 3617856 h 5102768"/>
              <a:gd name="connsiteX4251" fmla="*/ 90608 w 4945206"/>
              <a:gd name="connsiteY4251" fmla="*/ 3592133 h 5102768"/>
              <a:gd name="connsiteX4252" fmla="*/ 77988 w 4945206"/>
              <a:gd name="connsiteY4252" fmla="*/ 3552379 h 5102768"/>
              <a:gd name="connsiteX4253" fmla="*/ 54031 w 4945206"/>
              <a:gd name="connsiteY4253" fmla="*/ 3518761 h 5102768"/>
              <a:gd name="connsiteX4254" fmla="*/ 46029 w 4945206"/>
              <a:gd name="connsiteY4254" fmla="*/ 3455104 h 5102768"/>
              <a:gd name="connsiteX4255" fmla="*/ 35051 w 4945206"/>
              <a:gd name="connsiteY4255" fmla="*/ 3446252 h 5102768"/>
              <a:gd name="connsiteX4256" fmla="*/ 19517 w 4945206"/>
              <a:gd name="connsiteY4256" fmla="*/ 3369047 h 5102768"/>
              <a:gd name="connsiteX4257" fmla="*/ 33941 w 4945206"/>
              <a:gd name="connsiteY4257" fmla="*/ 3373201 h 5102768"/>
              <a:gd name="connsiteX4258" fmla="*/ 21149 w 4945206"/>
              <a:gd name="connsiteY4258" fmla="*/ 3360611 h 5102768"/>
              <a:gd name="connsiteX4259" fmla="*/ 18691 w 4945206"/>
              <a:gd name="connsiteY4259" fmla="*/ 3333926 h 5102768"/>
              <a:gd name="connsiteX4260" fmla="*/ 36201 w 4945206"/>
              <a:gd name="connsiteY4260" fmla="*/ 3348370 h 5102768"/>
              <a:gd name="connsiteX4261" fmla="*/ 38744 w 4945206"/>
              <a:gd name="connsiteY4261" fmla="*/ 3361472 h 5102768"/>
              <a:gd name="connsiteX4262" fmla="*/ 61331 w 4945206"/>
              <a:gd name="connsiteY4262" fmla="*/ 3362780 h 5102768"/>
              <a:gd name="connsiteX4263" fmla="*/ 64060 w 4945206"/>
              <a:gd name="connsiteY4263" fmla="*/ 3388057 h 5102768"/>
              <a:gd name="connsiteX4264" fmla="*/ 83669 w 4945206"/>
              <a:gd name="connsiteY4264" fmla="*/ 3444173 h 5102768"/>
              <a:gd name="connsiteX4265" fmla="*/ 91387 w 4945206"/>
              <a:gd name="connsiteY4265" fmla="*/ 3469896 h 5102768"/>
              <a:gd name="connsiteX4266" fmla="*/ 108724 w 4945206"/>
              <a:gd name="connsiteY4266" fmla="*/ 3511503 h 5102768"/>
              <a:gd name="connsiteX4267" fmla="*/ 100833 w 4945206"/>
              <a:gd name="connsiteY4267" fmla="*/ 3512942 h 5102768"/>
              <a:gd name="connsiteX4268" fmla="*/ 115899 w 4945206"/>
              <a:gd name="connsiteY4268" fmla="*/ 3540039 h 5102768"/>
              <a:gd name="connsiteX4269" fmla="*/ 127789 w 4945206"/>
              <a:gd name="connsiteY4269" fmla="*/ 3570429 h 5102768"/>
              <a:gd name="connsiteX4270" fmla="*/ 182335 w 4945206"/>
              <a:gd name="connsiteY4270" fmla="*/ 3669011 h 5102768"/>
              <a:gd name="connsiteX4271" fmla="*/ 178346 w 4945206"/>
              <a:gd name="connsiteY4271" fmla="*/ 3676523 h 5102768"/>
              <a:gd name="connsiteX4272" fmla="*/ 186509 w 4945206"/>
              <a:gd name="connsiteY4272" fmla="*/ 3673677 h 5102768"/>
              <a:gd name="connsiteX4273" fmla="*/ 197100 w 4945206"/>
              <a:gd name="connsiteY4273" fmla="*/ 3696227 h 5102768"/>
              <a:gd name="connsiteX4274" fmla="*/ 204964 w 4945206"/>
              <a:gd name="connsiteY4274" fmla="*/ 3709588 h 5102768"/>
              <a:gd name="connsiteX4275" fmla="*/ 200126 w 4945206"/>
              <a:gd name="connsiteY4275" fmla="*/ 3692095 h 5102768"/>
              <a:gd name="connsiteX4276" fmla="*/ 214549 w 4945206"/>
              <a:gd name="connsiteY4276" fmla="*/ 3696248 h 5102768"/>
              <a:gd name="connsiteX4277" fmla="*/ 201757 w 4945206"/>
              <a:gd name="connsiteY4277" fmla="*/ 3683657 h 5102768"/>
              <a:gd name="connsiteX4278" fmla="*/ 199299 w 4945206"/>
              <a:gd name="connsiteY4278" fmla="*/ 3656975 h 5102768"/>
              <a:gd name="connsiteX4279" fmla="*/ 216809 w 4945206"/>
              <a:gd name="connsiteY4279" fmla="*/ 3671418 h 5102768"/>
              <a:gd name="connsiteX4280" fmla="*/ 219352 w 4945206"/>
              <a:gd name="connsiteY4280" fmla="*/ 3684519 h 5102768"/>
              <a:gd name="connsiteX4281" fmla="*/ 228121 w 4945206"/>
              <a:gd name="connsiteY4281" fmla="*/ 3684214 h 5102768"/>
              <a:gd name="connsiteX4282" fmla="*/ 224332 w 4945206"/>
              <a:gd name="connsiteY4282" fmla="*/ 3674921 h 5102768"/>
              <a:gd name="connsiteX4283" fmla="*/ 213626 w 4945206"/>
              <a:gd name="connsiteY4283" fmla="*/ 3664663 h 5102768"/>
              <a:gd name="connsiteX4284" fmla="*/ 211969 w 4945206"/>
              <a:gd name="connsiteY4284" fmla="*/ 3653248 h 5102768"/>
              <a:gd name="connsiteX4285" fmla="*/ 205192 w 4945206"/>
              <a:gd name="connsiteY4285" fmla="*/ 3651655 h 5102768"/>
              <a:gd name="connsiteX4286" fmla="*/ 201763 w 4945206"/>
              <a:gd name="connsiteY4286" fmla="*/ 3656376 h 5102768"/>
              <a:gd name="connsiteX4287" fmla="*/ 192681 w 4945206"/>
              <a:gd name="connsiteY4287" fmla="*/ 3651291 h 5102768"/>
              <a:gd name="connsiteX4288" fmla="*/ 186533 w 4945206"/>
              <a:gd name="connsiteY4288" fmla="*/ 3590813 h 5102768"/>
              <a:gd name="connsiteX4289" fmla="*/ 178408 w 4945206"/>
              <a:gd name="connsiteY4289" fmla="*/ 3584263 h 5102768"/>
              <a:gd name="connsiteX4290" fmla="*/ 182783 w 4945206"/>
              <a:gd name="connsiteY4290" fmla="*/ 3578039 h 5102768"/>
              <a:gd name="connsiteX4291" fmla="*/ 185147 w 4945206"/>
              <a:gd name="connsiteY4291" fmla="*/ 3577180 h 5102768"/>
              <a:gd name="connsiteX4292" fmla="*/ 184401 w 4945206"/>
              <a:gd name="connsiteY4292" fmla="*/ 3569845 h 5102768"/>
              <a:gd name="connsiteX4293" fmla="*/ 174422 w 4945206"/>
              <a:gd name="connsiteY4293" fmla="*/ 3560571 h 5102768"/>
              <a:gd name="connsiteX4294" fmla="*/ 175494 w 4945206"/>
              <a:gd name="connsiteY4294" fmla="*/ 3546812 h 5102768"/>
              <a:gd name="connsiteX4295" fmla="*/ 156170 w 4945206"/>
              <a:gd name="connsiteY4295" fmla="*/ 3528629 h 5102768"/>
              <a:gd name="connsiteX4296" fmla="*/ 162245 w 4945206"/>
              <a:gd name="connsiteY4296" fmla="*/ 3523450 h 5102768"/>
              <a:gd name="connsiteX4297" fmla="*/ 157430 w 4945206"/>
              <a:gd name="connsiteY4297" fmla="*/ 3495841 h 5102768"/>
              <a:gd name="connsiteX4298" fmla="*/ 137374 w 4945206"/>
              <a:gd name="connsiteY4298" fmla="*/ 3468296 h 5102768"/>
              <a:gd name="connsiteX4299" fmla="*/ 124914 w 4945206"/>
              <a:gd name="connsiteY4299" fmla="*/ 3362041 h 5102768"/>
              <a:gd name="connsiteX4300" fmla="*/ 124666 w 4945206"/>
              <a:gd name="connsiteY4300" fmla="*/ 3359143 h 5102768"/>
              <a:gd name="connsiteX4301" fmla="*/ 141122 w 4945206"/>
              <a:gd name="connsiteY4301" fmla="*/ 3379944 h 5102768"/>
              <a:gd name="connsiteX4302" fmla="*/ 151415 w 4945206"/>
              <a:gd name="connsiteY4302" fmla="*/ 3408761 h 5102768"/>
              <a:gd name="connsiteX4303" fmla="*/ 161360 w 4945206"/>
              <a:gd name="connsiteY4303" fmla="*/ 3414748 h 5102768"/>
              <a:gd name="connsiteX4304" fmla="*/ 168419 w 4945206"/>
              <a:gd name="connsiteY4304" fmla="*/ 3414761 h 5102768"/>
              <a:gd name="connsiteX4305" fmla="*/ 164437 w 4945206"/>
              <a:gd name="connsiteY4305" fmla="*/ 3410869 h 5102768"/>
              <a:gd name="connsiteX4306" fmla="*/ 155286 w 4945206"/>
              <a:gd name="connsiteY4306" fmla="*/ 3338056 h 5102768"/>
              <a:gd name="connsiteX4307" fmla="*/ 151010 w 4945206"/>
              <a:gd name="connsiteY4307" fmla="*/ 3334608 h 5102768"/>
              <a:gd name="connsiteX4308" fmla="*/ 149702 w 4945206"/>
              <a:gd name="connsiteY4308" fmla="*/ 3338600 h 5102768"/>
              <a:gd name="connsiteX4309" fmla="*/ 143787 w 4945206"/>
              <a:gd name="connsiteY4309" fmla="*/ 3329960 h 5102768"/>
              <a:gd name="connsiteX4310" fmla="*/ 144947 w 4945206"/>
              <a:gd name="connsiteY4310" fmla="*/ 3329721 h 5102768"/>
              <a:gd name="connsiteX4311" fmla="*/ 142729 w 4945206"/>
              <a:gd name="connsiteY4311" fmla="*/ 3327933 h 5102768"/>
              <a:gd name="connsiteX4312" fmla="*/ 124960 w 4945206"/>
              <a:gd name="connsiteY4312" fmla="*/ 3239622 h 5102768"/>
              <a:gd name="connsiteX4313" fmla="*/ 141457 w 4945206"/>
              <a:gd name="connsiteY4313" fmla="*/ 3244376 h 5102768"/>
              <a:gd name="connsiteX4314" fmla="*/ 126825 w 4945206"/>
              <a:gd name="connsiteY4314" fmla="*/ 3229972 h 5102768"/>
              <a:gd name="connsiteX4315" fmla="*/ 124015 w 4945206"/>
              <a:gd name="connsiteY4315" fmla="*/ 3199453 h 5102768"/>
              <a:gd name="connsiteX4316" fmla="*/ 144043 w 4945206"/>
              <a:gd name="connsiteY4316" fmla="*/ 3215973 h 5102768"/>
              <a:gd name="connsiteX4317" fmla="*/ 146951 w 4945206"/>
              <a:gd name="connsiteY4317" fmla="*/ 3230959 h 5102768"/>
              <a:gd name="connsiteX4318" fmla="*/ 152332 w 4945206"/>
              <a:gd name="connsiteY4318" fmla="*/ 3230771 h 5102768"/>
              <a:gd name="connsiteX4319" fmla="*/ 153269 w 4945206"/>
              <a:gd name="connsiteY4319" fmla="*/ 3227758 h 5102768"/>
              <a:gd name="connsiteX4320" fmla="*/ 154066 w 4945206"/>
              <a:gd name="connsiteY4320" fmla="*/ 3230711 h 5102768"/>
              <a:gd name="connsiteX4321" fmla="*/ 160102 w 4945206"/>
              <a:gd name="connsiteY4321" fmla="*/ 3230500 h 5102768"/>
              <a:gd name="connsiteX4322" fmla="*/ 172787 w 4945206"/>
              <a:gd name="connsiteY4322" fmla="*/ 3232457 h 5102768"/>
              <a:gd name="connsiteX4323" fmla="*/ 175907 w 4945206"/>
              <a:gd name="connsiteY4323" fmla="*/ 3261369 h 5102768"/>
              <a:gd name="connsiteX4324" fmla="*/ 179818 w 4945206"/>
              <a:gd name="connsiteY4324" fmla="*/ 3276013 h 5102768"/>
              <a:gd name="connsiteX4325" fmla="*/ 186788 w 4945206"/>
              <a:gd name="connsiteY4325" fmla="*/ 3277065 h 5102768"/>
              <a:gd name="connsiteX4326" fmla="*/ 191474 w 4945206"/>
              <a:gd name="connsiteY4326" fmla="*/ 3280616 h 5102768"/>
              <a:gd name="connsiteX4327" fmla="*/ 199130 w 4945206"/>
              <a:gd name="connsiteY4327" fmla="*/ 3306415 h 5102768"/>
              <a:gd name="connsiteX4328" fmla="*/ 191343 w 4945206"/>
              <a:gd name="connsiteY4328" fmla="*/ 3305826 h 5102768"/>
              <a:gd name="connsiteX4329" fmla="*/ 189614 w 4945206"/>
              <a:gd name="connsiteY4329" fmla="*/ 3305601 h 5102768"/>
              <a:gd name="connsiteX4330" fmla="*/ 198337 w 4945206"/>
              <a:gd name="connsiteY4330" fmla="*/ 3325553 h 5102768"/>
              <a:gd name="connsiteX4331" fmla="*/ 195710 w 4945206"/>
              <a:gd name="connsiteY4331" fmla="*/ 3327976 h 5102768"/>
              <a:gd name="connsiteX4332" fmla="*/ 196613 w 4945206"/>
              <a:gd name="connsiteY4332" fmla="*/ 3333418 h 5102768"/>
              <a:gd name="connsiteX4333" fmla="*/ 209454 w 4945206"/>
              <a:gd name="connsiteY4333" fmla="*/ 3342199 h 5102768"/>
              <a:gd name="connsiteX4334" fmla="*/ 200016 w 4945206"/>
              <a:gd name="connsiteY4334" fmla="*/ 3342213 h 5102768"/>
              <a:gd name="connsiteX4335" fmla="*/ 207165 w 4945206"/>
              <a:gd name="connsiteY4335" fmla="*/ 3354976 h 5102768"/>
              <a:gd name="connsiteX4336" fmla="*/ 206103 w 4945206"/>
              <a:gd name="connsiteY4336" fmla="*/ 3363314 h 5102768"/>
              <a:gd name="connsiteX4337" fmla="*/ 206192 w 4945206"/>
              <a:gd name="connsiteY4337" fmla="*/ 3369870 h 5102768"/>
              <a:gd name="connsiteX4338" fmla="*/ 208035 w 4945206"/>
              <a:gd name="connsiteY4338" fmla="*/ 3378092 h 5102768"/>
              <a:gd name="connsiteX4339" fmla="*/ 205275 w 4945206"/>
              <a:gd name="connsiteY4339" fmla="*/ 3379558 h 5102768"/>
              <a:gd name="connsiteX4340" fmla="*/ 209262 w 4945206"/>
              <a:gd name="connsiteY4340" fmla="*/ 3390598 h 5102768"/>
              <a:gd name="connsiteX4341" fmla="*/ 224623 w 4945206"/>
              <a:gd name="connsiteY4341" fmla="*/ 3400964 h 5102768"/>
              <a:gd name="connsiteX4342" fmla="*/ 227751 w 4945206"/>
              <a:gd name="connsiteY4342" fmla="*/ 3396199 h 5102768"/>
              <a:gd name="connsiteX4343" fmla="*/ 240030 w 4945206"/>
              <a:gd name="connsiteY4343" fmla="*/ 3396673 h 5102768"/>
              <a:gd name="connsiteX4344" fmla="*/ 238400 w 4945206"/>
              <a:gd name="connsiteY4344" fmla="*/ 3405109 h 5102768"/>
              <a:gd name="connsiteX4345" fmla="*/ 225521 w 4945206"/>
              <a:gd name="connsiteY4345" fmla="*/ 3406102 h 5102768"/>
              <a:gd name="connsiteX4346" fmla="*/ 232597 w 4945206"/>
              <a:gd name="connsiteY4346" fmla="*/ 3408882 h 5102768"/>
              <a:gd name="connsiteX4347" fmla="*/ 225978 w 4945206"/>
              <a:gd name="connsiteY4347" fmla="*/ 3416871 h 5102768"/>
              <a:gd name="connsiteX4348" fmla="*/ 238584 w 4945206"/>
              <a:gd name="connsiteY4348" fmla="*/ 3417285 h 5102768"/>
              <a:gd name="connsiteX4349" fmla="*/ 258183 w 4945206"/>
              <a:gd name="connsiteY4349" fmla="*/ 3434060 h 5102768"/>
              <a:gd name="connsiteX4350" fmla="*/ 246032 w 4945206"/>
              <a:gd name="connsiteY4350" fmla="*/ 3444416 h 5102768"/>
              <a:gd name="connsiteX4351" fmla="*/ 253935 w 4945206"/>
              <a:gd name="connsiteY4351" fmla="*/ 3482317 h 5102768"/>
              <a:gd name="connsiteX4352" fmla="*/ 264368 w 4945206"/>
              <a:gd name="connsiteY4352" fmla="*/ 3493979 h 5102768"/>
              <a:gd name="connsiteX4353" fmla="*/ 255477 w 4945206"/>
              <a:gd name="connsiteY4353" fmla="*/ 3487461 h 5102768"/>
              <a:gd name="connsiteX4354" fmla="*/ 257206 w 4945206"/>
              <a:gd name="connsiteY4354" fmla="*/ 3504781 h 5102768"/>
              <a:gd name="connsiteX4355" fmla="*/ 274260 w 4945206"/>
              <a:gd name="connsiteY4355" fmla="*/ 3508456 h 5102768"/>
              <a:gd name="connsiteX4356" fmla="*/ 275532 w 4945206"/>
              <a:gd name="connsiteY4356" fmla="*/ 3515007 h 5102768"/>
              <a:gd name="connsiteX4357" fmla="*/ 264011 w 4945206"/>
              <a:gd name="connsiteY4357" fmla="*/ 3508967 h 5102768"/>
              <a:gd name="connsiteX4358" fmla="*/ 265553 w 4945206"/>
              <a:gd name="connsiteY4358" fmla="*/ 3514112 h 5102768"/>
              <a:gd name="connsiteX4359" fmla="*/ 272900 w 4945206"/>
              <a:gd name="connsiteY4359" fmla="*/ 3515486 h 5102768"/>
              <a:gd name="connsiteX4360" fmla="*/ 274497 w 4945206"/>
              <a:gd name="connsiteY4360" fmla="*/ 3538426 h 5102768"/>
              <a:gd name="connsiteX4361" fmla="*/ 276191 w 4945206"/>
              <a:gd name="connsiteY4361" fmla="*/ 3540824 h 5102768"/>
              <a:gd name="connsiteX4362" fmla="*/ 311192 w 4945206"/>
              <a:gd name="connsiteY4362" fmla="*/ 3582728 h 5102768"/>
              <a:gd name="connsiteX4363" fmla="*/ 306630 w 4945206"/>
              <a:gd name="connsiteY4363" fmla="*/ 3591319 h 5102768"/>
              <a:gd name="connsiteX4364" fmla="*/ 315968 w 4945206"/>
              <a:gd name="connsiteY4364" fmla="*/ 3588064 h 5102768"/>
              <a:gd name="connsiteX4365" fmla="*/ 326462 w 4945206"/>
              <a:gd name="connsiteY4365" fmla="*/ 3610411 h 5102768"/>
              <a:gd name="connsiteX4366" fmla="*/ 326574 w 4945206"/>
              <a:gd name="connsiteY4366" fmla="*/ 3610293 h 5102768"/>
              <a:gd name="connsiteX4367" fmla="*/ 341497 w 4945206"/>
              <a:gd name="connsiteY4367" fmla="*/ 3628396 h 5102768"/>
              <a:gd name="connsiteX4368" fmla="*/ 339933 w 4945206"/>
              <a:gd name="connsiteY4368" fmla="*/ 3633258 h 5102768"/>
              <a:gd name="connsiteX4369" fmla="*/ 339618 w 4945206"/>
              <a:gd name="connsiteY4369" fmla="*/ 3633456 h 5102768"/>
              <a:gd name="connsiteX4370" fmla="*/ 344436 w 4945206"/>
              <a:gd name="connsiteY4370" fmla="*/ 3641644 h 5102768"/>
              <a:gd name="connsiteX4371" fmla="*/ 370881 w 4945206"/>
              <a:gd name="connsiteY4371" fmla="*/ 3694427 h 5102768"/>
              <a:gd name="connsiteX4372" fmla="*/ 364931 w 4945206"/>
              <a:gd name="connsiteY4372" fmla="*/ 3691896 h 5102768"/>
              <a:gd name="connsiteX4373" fmla="*/ 369468 w 4945206"/>
              <a:gd name="connsiteY4373" fmla="*/ 3698653 h 5102768"/>
              <a:gd name="connsiteX4374" fmla="*/ 373510 w 4945206"/>
              <a:gd name="connsiteY4374" fmla="*/ 3696200 h 5102768"/>
              <a:gd name="connsiteX4375" fmla="*/ 375747 w 4945206"/>
              <a:gd name="connsiteY4375" fmla="*/ 3696790 h 5102768"/>
              <a:gd name="connsiteX4376" fmla="*/ 375266 w 4945206"/>
              <a:gd name="connsiteY4376" fmla="*/ 3692883 h 5102768"/>
              <a:gd name="connsiteX4377" fmla="*/ 376344 w 4945206"/>
              <a:gd name="connsiteY4377" fmla="*/ 3687307 h 5102768"/>
              <a:gd name="connsiteX4378" fmla="*/ 376999 w 4945206"/>
              <a:gd name="connsiteY4378" fmla="*/ 3684730 h 5102768"/>
              <a:gd name="connsiteX4379" fmla="*/ 386699 w 4945206"/>
              <a:gd name="connsiteY4379" fmla="*/ 3685378 h 5102768"/>
              <a:gd name="connsiteX4380" fmla="*/ 386801 w 4945206"/>
              <a:gd name="connsiteY4380" fmla="*/ 3692917 h 5102768"/>
              <a:gd name="connsiteX4381" fmla="*/ 387883 w 4945206"/>
              <a:gd name="connsiteY4381" fmla="*/ 3697747 h 5102768"/>
              <a:gd name="connsiteX4382" fmla="*/ 389276 w 4945206"/>
              <a:gd name="connsiteY4382" fmla="*/ 3696007 h 5102768"/>
              <a:gd name="connsiteX4383" fmla="*/ 395284 w 4945206"/>
              <a:gd name="connsiteY4383" fmla="*/ 3695237 h 5102768"/>
              <a:gd name="connsiteX4384" fmla="*/ 398803 w 4945206"/>
              <a:gd name="connsiteY4384" fmla="*/ 3703985 h 5102768"/>
              <a:gd name="connsiteX4385" fmla="*/ 392651 w 4945206"/>
              <a:gd name="connsiteY4385" fmla="*/ 3702122 h 5102768"/>
              <a:gd name="connsiteX4386" fmla="*/ 388401 w 4945206"/>
              <a:gd name="connsiteY4386" fmla="*/ 3700060 h 5102768"/>
              <a:gd name="connsiteX4387" fmla="*/ 388643 w 4945206"/>
              <a:gd name="connsiteY4387" fmla="*/ 3701139 h 5102768"/>
              <a:gd name="connsiteX4388" fmla="*/ 383777 w 4945206"/>
              <a:gd name="connsiteY4388" fmla="*/ 3703725 h 5102768"/>
              <a:gd name="connsiteX4389" fmla="*/ 381307 w 4945206"/>
              <a:gd name="connsiteY4389" fmla="*/ 3702756 h 5102768"/>
              <a:gd name="connsiteX4390" fmla="*/ 393452 w 4945206"/>
              <a:gd name="connsiteY4390" fmla="*/ 3719797 h 5102768"/>
              <a:gd name="connsiteX4391" fmla="*/ 394822 w 4945206"/>
              <a:gd name="connsiteY4391" fmla="*/ 3720358 h 5102768"/>
              <a:gd name="connsiteX4392" fmla="*/ 402713 w 4945206"/>
              <a:gd name="connsiteY4392" fmla="*/ 3724557 h 5102768"/>
              <a:gd name="connsiteX4393" fmla="*/ 401438 w 4945206"/>
              <a:gd name="connsiteY4393" fmla="*/ 3722630 h 5102768"/>
              <a:gd name="connsiteX4394" fmla="*/ 396613 w 4945206"/>
              <a:gd name="connsiteY4394" fmla="*/ 3715319 h 5102768"/>
              <a:gd name="connsiteX4395" fmla="*/ 404404 w 4945206"/>
              <a:gd name="connsiteY4395" fmla="*/ 3713737 h 5102768"/>
              <a:gd name="connsiteX4396" fmla="*/ 406989 w 4945206"/>
              <a:gd name="connsiteY4396" fmla="*/ 3721334 h 5102768"/>
              <a:gd name="connsiteX4397" fmla="*/ 408361 w 4945206"/>
              <a:gd name="connsiteY4397" fmla="*/ 3719246 h 5102768"/>
              <a:gd name="connsiteX4398" fmla="*/ 412471 w 4945206"/>
              <a:gd name="connsiteY4398" fmla="*/ 3719405 h 5102768"/>
              <a:gd name="connsiteX4399" fmla="*/ 404119 w 4945206"/>
              <a:gd name="connsiteY4399" fmla="*/ 3703189 h 5102768"/>
              <a:gd name="connsiteX4400" fmla="*/ 390869 w 4945206"/>
              <a:gd name="connsiteY4400" fmla="*/ 3679829 h 5102768"/>
              <a:gd name="connsiteX4401" fmla="*/ 385501 w 4945206"/>
              <a:gd name="connsiteY4401" fmla="*/ 3665254 h 5102768"/>
              <a:gd name="connsiteX4402" fmla="*/ 374889 w 4945206"/>
              <a:gd name="connsiteY4402" fmla="*/ 3665267 h 5102768"/>
              <a:gd name="connsiteX4403" fmla="*/ 365289 w 4945206"/>
              <a:gd name="connsiteY4403" fmla="*/ 3649535 h 5102768"/>
              <a:gd name="connsiteX4404" fmla="*/ 355083 w 4945206"/>
              <a:gd name="connsiteY4404" fmla="*/ 3650011 h 5102768"/>
              <a:gd name="connsiteX4405" fmla="*/ 355956 w 4945206"/>
              <a:gd name="connsiteY4405" fmla="*/ 3632413 h 5102768"/>
              <a:gd name="connsiteX4406" fmla="*/ 362737 w 4945206"/>
              <a:gd name="connsiteY4406" fmla="*/ 3636572 h 5102768"/>
              <a:gd name="connsiteX4407" fmla="*/ 363476 w 4945206"/>
              <a:gd name="connsiteY4407" fmla="*/ 3645832 h 5102768"/>
              <a:gd name="connsiteX4408" fmla="*/ 367436 w 4945206"/>
              <a:gd name="connsiteY4408" fmla="*/ 3638417 h 5102768"/>
              <a:gd name="connsiteX4409" fmla="*/ 375762 w 4945206"/>
              <a:gd name="connsiteY4409" fmla="*/ 3647670 h 5102768"/>
              <a:gd name="connsiteX4410" fmla="*/ 377222 w 4945206"/>
              <a:gd name="connsiteY4410" fmla="*/ 3656464 h 5102768"/>
              <a:gd name="connsiteX4411" fmla="*/ 383964 w 4945206"/>
              <a:gd name="connsiteY4411" fmla="*/ 3661076 h 5102768"/>
              <a:gd name="connsiteX4412" fmla="*/ 375890 w 4945206"/>
              <a:gd name="connsiteY4412" fmla="*/ 3639150 h 5102768"/>
              <a:gd name="connsiteX4413" fmla="*/ 371571 w 4945206"/>
              <a:gd name="connsiteY4413" fmla="*/ 3628822 h 5102768"/>
              <a:gd name="connsiteX4414" fmla="*/ 367522 w 4945206"/>
              <a:gd name="connsiteY4414" fmla="*/ 3628295 h 5102768"/>
              <a:gd name="connsiteX4415" fmla="*/ 369249 w 4945206"/>
              <a:gd name="connsiteY4415" fmla="*/ 3631418 h 5102768"/>
              <a:gd name="connsiteX4416" fmla="*/ 367309 w 4945206"/>
              <a:gd name="connsiteY4416" fmla="*/ 3631441 h 5102768"/>
              <a:gd name="connsiteX4417" fmla="*/ 360668 w 4945206"/>
              <a:gd name="connsiteY4417" fmla="*/ 3623490 h 5102768"/>
              <a:gd name="connsiteX4418" fmla="*/ 360334 w 4945206"/>
              <a:gd name="connsiteY4418" fmla="*/ 3599047 h 5102768"/>
              <a:gd name="connsiteX4419" fmla="*/ 361782 w 4945206"/>
              <a:gd name="connsiteY4419" fmla="*/ 3599266 h 5102768"/>
              <a:gd name="connsiteX4420" fmla="*/ 359959 w 4945206"/>
              <a:gd name="connsiteY4420" fmla="*/ 3592278 h 5102768"/>
              <a:gd name="connsiteX4421" fmla="*/ 355465 w 4945206"/>
              <a:gd name="connsiteY4421" fmla="*/ 3587254 h 5102768"/>
              <a:gd name="connsiteX4422" fmla="*/ 356427 w 4945206"/>
              <a:gd name="connsiteY4422" fmla="*/ 3586801 h 5102768"/>
              <a:gd name="connsiteX4423" fmla="*/ 346984 w 4945206"/>
              <a:gd name="connsiteY4423" fmla="*/ 3577753 h 5102768"/>
              <a:gd name="connsiteX4424" fmla="*/ 344808 w 4945206"/>
              <a:gd name="connsiteY4424" fmla="*/ 3562766 h 5102768"/>
              <a:gd name="connsiteX4425" fmla="*/ 334956 w 4945206"/>
              <a:gd name="connsiteY4425" fmla="*/ 3548940 h 5102768"/>
              <a:gd name="connsiteX4426" fmla="*/ 331825 w 4945206"/>
              <a:gd name="connsiteY4426" fmla="*/ 3536799 h 5102768"/>
              <a:gd name="connsiteX4427" fmla="*/ 321303 w 4945206"/>
              <a:gd name="connsiteY4427" fmla="*/ 3516319 h 5102768"/>
              <a:gd name="connsiteX4428" fmla="*/ 319260 w 4945206"/>
              <a:gd name="connsiteY4428" fmla="*/ 3495915 h 5102768"/>
              <a:gd name="connsiteX4429" fmla="*/ 306700 w 4945206"/>
              <a:gd name="connsiteY4429" fmla="*/ 3485791 h 5102768"/>
              <a:gd name="connsiteX4430" fmla="*/ 311705 w 4945206"/>
              <a:gd name="connsiteY4430" fmla="*/ 3478670 h 5102768"/>
              <a:gd name="connsiteX4431" fmla="*/ 316016 w 4945206"/>
              <a:gd name="connsiteY4431" fmla="*/ 3477105 h 5102768"/>
              <a:gd name="connsiteX4432" fmla="*/ 314318 w 4945206"/>
              <a:gd name="connsiteY4432" fmla="*/ 3471053 h 5102768"/>
              <a:gd name="connsiteX4433" fmla="*/ 314307 w 4945206"/>
              <a:gd name="connsiteY4433" fmla="*/ 3469995 h 5102768"/>
              <a:gd name="connsiteX4434" fmla="*/ 302141 w 4945206"/>
              <a:gd name="connsiteY4434" fmla="*/ 3458691 h 5102768"/>
              <a:gd name="connsiteX4435" fmla="*/ 303370 w 4945206"/>
              <a:gd name="connsiteY4435" fmla="*/ 3442952 h 5102768"/>
              <a:gd name="connsiteX4436" fmla="*/ 281264 w 4945206"/>
              <a:gd name="connsiteY4436" fmla="*/ 3422155 h 5102768"/>
              <a:gd name="connsiteX4437" fmla="*/ 288213 w 4945206"/>
              <a:gd name="connsiteY4437" fmla="*/ 3416232 h 5102768"/>
              <a:gd name="connsiteX4438" fmla="*/ 282705 w 4945206"/>
              <a:gd name="connsiteY4438" fmla="*/ 3384651 h 5102768"/>
              <a:gd name="connsiteX4439" fmla="*/ 259766 w 4945206"/>
              <a:gd name="connsiteY4439" fmla="*/ 3353145 h 5102768"/>
              <a:gd name="connsiteX4440" fmla="*/ 245516 w 4945206"/>
              <a:gd name="connsiteY4440" fmla="*/ 3231610 h 5102768"/>
              <a:gd name="connsiteX4441" fmla="*/ 245229 w 4945206"/>
              <a:gd name="connsiteY4441" fmla="*/ 3228295 h 5102768"/>
              <a:gd name="connsiteX4442" fmla="*/ 264053 w 4945206"/>
              <a:gd name="connsiteY4442" fmla="*/ 3252086 h 5102768"/>
              <a:gd name="connsiteX4443" fmla="*/ 275826 w 4945206"/>
              <a:gd name="connsiteY4443" fmla="*/ 3285049 h 5102768"/>
              <a:gd name="connsiteX4444" fmla="*/ 297719 w 4945206"/>
              <a:gd name="connsiteY4444" fmla="*/ 3291916 h 5102768"/>
              <a:gd name="connsiteX4445" fmla="*/ 280995 w 4945206"/>
              <a:gd name="connsiteY4445" fmla="*/ 3228244 h 5102768"/>
              <a:gd name="connsiteX4446" fmla="*/ 293129 w 4945206"/>
              <a:gd name="connsiteY4446" fmla="*/ 3210515 h 5102768"/>
              <a:gd name="connsiteX4447" fmla="*/ 308299 w 4945206"/>
              <a:gd name="connsiteY4447" fmla="*/ 3282231 h 5102768"/>
              <a:gd name="connsiteX4448" fmla="*/ 315478 w 4945206"/>
              <a:gd name="connsiteY4448" fmla="*/ 3286879 h 5102768"/>
              <a:gd name="connsiteX4449" fmla="*/ 319133 w 4945206"/>
              <a:gd name="connsiteY4449" fmla="*/ 3284558 h 5102768"/>
              <a:gd name="connsiteX4450" fmla="*/ 312409 w 4945206"/>
              <a:gd name="connsiteY4450" fmla="*/ 3278466 h 5102768"/>
              <a:gd name="connsiteX4451" fmla="*/ 310610 w 4945206"/>
              <a:gd name="connsiteY4451" fmla="*/ 3269068 h 5102768"/>
              <a:gd name="connsiteX4452" fmla="*/ 317261 w 4945206"/>
              <a:gd name="connsiteY4452" fmla="*/ 3275807 h 5102768"/>
              <a:gd name="connsiteX4453" fmla="*/ 319162 w 4945206"/>
              <a:gd name="connsiteY4453" fmla="*/ 3284541 h 5102768"/>
              <a:gd name="connsiteX4454" fmla="*/ 319602 w 4945206"/>
              <a:gd name="connsiteY4454" fmla="*/ 3284262 h 5102768"/>
              <a:gd name="connsiteX4455" fmla="*/ 320729 w 4945206"/>
              <a:gd name="connsiteY4455" fmla="*/ 3289780 h 5102768"/>
              <a:gd name="connsiteX4456" fmla="*/ 329261 w 4945206"/>
              <a:gd name="connsiteY4456" fmla="*/ 3293926 h 5102768"/>
              <a:gd name="connsiteX4457" fmla="*/ 330815 w 4945206"/>
              <a:gd name="connsiteY4457" fmla="*/ 3285884 h 5102768"/>
              <a:gd name="connsiteX4458" fmla="*/ 338287 w 4945206"/>
              <a:gd name="connsiteY4458" fmla="*/ 3292281 h 5102768"/>
              <a:gd name="connsiteX4459" fmla="*/ 347312 w 4945206"/>
              <a:gd name="connsiteY4459" fmla="*/ 3290634 h 5102768"/>
              <a:gd name="connsiteX4460" fmla="*/ 334543 w 4945206"/>
              <a:gd name="connsiteY4460" fmla="*/ 3266582 h 5102768"/>
              <a:gd name="connsiteX4461" fmla="*/ 358513 w 4945206"/>
              <a:gd name="connsiteY4461" fmla="*/ 3277731 h 5102768"/>
              <a:gd name="connsiteX4462" fmla="*/ 377186 w 4945206"/>
              <a:gd name="connsiteY4462" fmla="*/ 3271223 h 5102768"/>
              <a:gd name="connsiteX4463" fmla="*/ 375320 w 4945206"/>
              <a:gd name="connsiteY4463" fmla="*/ 3280873 h 5102768"/>
              <a:gd name="connsiteX4464" fmla="*/ 360589 w 4945206"/>
              <a:gd name="connsiteY4464" fmla="*/ 3282007 h 5102768"/>
              <a:gd name="connsiteX4465" fmla="*/ 368683 w 4945206"/>
              <a:gd name="connsiteY4465" fmla="*/ 3285188 h 5102768"/>
              <a:gd name="connsiteX4466" fmla="*/ 361112 w 4945206"/>
              <a:gd name="connsiteY4466" fmla="*/ 3294325 h 5102768"/>
              <a:gd name="connsiteX4467" fmla="*/ 375533 w 4945206"/>
              <a:gd name="connsiteY4467" fmla="*/ 3294799 h 5102768"/>
              <a:gd name="connsiteX4468" fmla="*/ 397948 w 4945206"/>
              <a:gd name="connsiteY4468" fmla="*/ 3313986 h 5102768"/>
              <a:gd name="connsiteX4469" fmla="*/ 384050 w 4945206"/>
              <a:gd name="connsiteY4469" fmla="*/ 3325833 h 5102768"/>
              <a:gd name="connsiteX4470" fmla="*/ 393089 w 4945206"/>
              <a:gd name="connsiteY4470" fmla="*/ 3369182 h 5102768"/>
              <a:gd name="connsiteX4471" fmla="*/ 405024 w 4945206"/>
              <a:gd name="connsiteY4471" fmla="*/ 3382522 h 5102768"/>
              <a:gd name="connsiteX4472" fmla="*/ 394854 w 4945206"/>
              <a:gd name="connsiteY4472" fmla="*/ 3375067 h 5102768"/>
              <a:gd name="connsiteX4473" fmla="*/ 396831 w 4945206"/>
              <a:gd name="connsiteY4473" fmla="*/ 3394879 h 5102768"/>
              <a:gd name="connsiteX4474" fmla="*/ 416337 w 4945206"/>
              <a:gd name="connsiteY4474" fmla="*/ 3399080 h 5102768"/>
              <a:gd name="connsiteX4475" fmla="*/ 417792 w 4945206"/>
              <a:gd name="connsiteY4475" fmla="*/ 3406573 h 5102768"/>
              <a:gd name="connsiteX4476" fmla="*/ 404614 w 4945206"/>
              <a:gd name="connsiteY4476" fmla="*/ 3399666 h 5102768"/>
              <a:gd name="connsiteX4477" fmla="*/ 406380 w 4945206"/>
              <a:gd name="connsiteY4477" fmla="*/ 3405552 h 5102768"/>
              <a:gd name="connsiteX4478" fmla="*/ 414784 w 4945206"/>
              <a:gd name="connsiteY4478" fmla="*/ 3407121 h 5102768"/>
              <a:gd name="connsiteX4479" fmla="*/ 416608 w 4945206"/>
              <a:gd name="connsiteY4479" fmla="*/ 3433362 h 5102768"/>
              <a:gd name="connsiteX4480" fmla="*/ 424983 w 4945206"/>
              <a:gd name="connsiteY4480" fmla="*/ 3445195 h 5102768"/>
              <a:gd name="connsiteX4481" fmla="*/ 419633 w 4945206"/>
              <a:gd name="connsiteY4481" fmla="*/ 3412768 h 5102768"/>
              <a:gd name="connsiteX4482" fmla="*/ 435531 w 4945206"/>
              <a:gd name="connsiteY4482" fmla="*/ 3463453 h 5102768"/>
              <a:gd name="connsiteX4483" fmla="*/ 437177 w 4945206"/>
              <a:gd name="connsiteY4483" fmla="*/ 3470777 h 5102768"/>
              <a:gd name="connsiteX4484" fmla="*/ 439600 w 4945206"/>
              <a:gd name="connsiteY4484" fmla="*/ 3473975 h 5102768"/>
              <a:gd name="connsiteX4485" fmla="*/ 448005 w 4945206"/>
              <a:gd name="connsiteY4485" fmla="*/ 3475546 h 5102768"/>
              <a:gd name="connsiteX4486" fmla="*/ 447246 w 4945206"/>
              <a:gd name="connsiteY4486" fmla="*/ 3494498 h 5102768"/>
              <a:gd name="connsiteX4487" fmla="*/ 463321 w 4945206"/>
              <a:gd name="connsiteY4487" fmla="*/ 3516120 h 5102768"/>
              <a:gd name="connsiteX4488" fmla="*/ 461984 w 4945206"/>
              <a:gd name="connsiteY4488" fmla="*/ 3507127 h 5102768"/>
              <a:gd name="connsiteX4489" fmla="*/ 446401 w 4945206"/>
              <a:gd name="connsiteY4489" fmla="*/ 3458079 h 5102768"/>
              <a:gd name="connsiteX4490" fmla="*/ 443402 w 4945206"/>
              <a:gd name="connsiteY4490" fmla="*/ 3434209 h 5102768"/>
              <a:gd name="connsiteX4491" fmla="*/ 448749 w 4945206"/>
              <a:gd name="connsiteY4491" fmla="*/ 3419669 h 5102768"/>
              <a:gd name="connsiteX4492" fmla="*/ 470630 w 4945206"/>
              <a:gd name="connsiteY4492" fmla="*/ 3490289 h 5102768"/>
              <a:gd name="connsiteX4493" fmla="*/ 472360 w 4945206"/>
              <a:gd name="connsiteY4493" fmla="*/ 3507610 h 5102768"/>
              <a:gd name="connsiteX4494" fmla="*/ 483426 w 4945206"/>
              <a:gd name="connsiteY4494" fmla="*/ 3502879 h 5102768"/>
              <a:gd name="connsiteX4495" fmla="*/ 477979 w 4945206"/>
              <a:gd name="connsiteY4495" fmla="*/ 3491664 h 5102768"/>
              <a:gd name="connsiteX4496" fmla="*/ 481966 w 4945206"/>
              <a:gd name="connsiteY4496" fmla="*/ 3484153 h 5102768"/>
              <a:gd name="connsiteX4497" fmla="*/ 495305 w 4945206"/>
              <a:gd name="connsiteY4497" fmla="*/ 3493931 h 5102768"/>
              <a:gd name="connsiteX4498" fmla="*/ 495458 w 4945206"/>
              <a:gd name="connsiteY4498" fmla="*/ 3493138 h 5102768"/>
              <a:gd name="connsiteX4499" fmla="*/ 491130 w 4945206"/>
              <a:gd name="connsiteY4499" fmla="*/ 3485665 h 5102768"/>
              <a:gd name="connsiteX4500" fmla="*/ 489450 w 4945206"/>
              <a:gd name="connsiteY4500" fmla="*/ 3484823 h 5102768"/>
              <a:gd name="connsiteX4501" fmla="*/ 486573 w 4945206"/>
              <a:gd name="connsiteY4501" fmla="*/ 3483379 h 5102768"/>
              <a:gd name="connsiteX4502" fmla="*/ 486821 w 4945206"/>
              <a:gd name="connsiteY4502" fmla="*/ 3483648 h 5102768"/>
              <a:gd name="connsiteX4503" fmla="*/ 485667 w 4945206"/>
              <a:gd name="connsiteY4503" fmla="*/ 3482924 h 5102768"/>
              <a:gd name="connsiteX4504" fmla="*/ 482510 w 4945206"/>
              <a:gd name="connsiteY4504" fmla="*/ 3481341 h 5102768"/>
              <a:gd name="connsiteX4505" fmla="*/ 482618 w 4945206"/>
              <a:gd name="connsiteY4505" fmla="*/ 3481013 h 5102768"/>
              <a:gd name="connsiteX4506" fmla="*/ 475858 w 4945206"/>
              <a:gd name="connsiteY4506" fmla="*/ 3476771 h 5102768"/>
              <a:gd name="connsiteX4507" fmla="*/ 472053 w 4945206"/>
              <a:gd name="connsiteY4507" fmla="*/ 3467556 h 5102768"/>
              <a:gd name="connsiteX4508" fmla="*/ 483089 w 4945206"/>
              <a:gd name="connsiteY4508" fmla="*/ 3479583 h 5102768"/>
              <a:gd name="connsiteX4509" fmla="*/ 484051 w 4945206"/>
              <a:gd name="connsiteY4509" fmla="*/ 3476652 h 5102768"/>
              <a:gd name="connsiteX4510" fmla="*/ 482235 w 4945206"/>
              <a:gd name="connsiteY4510" fmla="*/ 3471126 h 5102768"/>
              <a:gd name="connsiteX4511" fmla="*/ 474300 w 4945206"/>
              <a:gd name="connsiteY4511" fmla="*/ 3458516 h 5102768"/>
              <a:gd name="connsiteX4512" fmla="*/ 474268 w 4945206"/>
              <a:gd name="connsiteY4512" fmla="*/ 3458434 h 5102768"/>
              <a:gd name="connsiteX4513" fmla="*/ 469532 w 4945206"/>
              <a:gd name="connsiteY4513" fmla="*/ 3456575 h 5102768"/>
              <a:gd name="connsiteX4514" fmla="*/ 469529 w 4945206"/>
              <a:gd name="connsiteY4514" fmla="*/ 3446549 h 5102768"/>
              <a:gd name="connsiteX4515" fmla="*/ 465852 w 4945206"/>
              <a:gd name="connsiteY4515" fmla="*/ 3437323 h 5102768"/>
              <a:gd name="connsiteX4516" fmla="*/ 455898 w 4945206"/>
              <a:gd name="connsiteY4516" fmla="*/ 3429341 h 5102768"/>
              <a:gd name="connsiteX4517" fmla="*/ 413471 w 4945206"/>
              <a:gd name="connsiteY4517" fmla="*/ 3323648 h 5102768"/>
              <a:gd name="connsiteX4518" fmla="*/ 397082 w 4945206"/>
              <a:gd name="connsiteY4518" fmla="*/ 3295722 h 5102768"/>
              <a:gd name="connsiteX4519" fmla="*/ 392350 w 4945206"/>
              <a:gd name="connsiteY4519" fmla="*/ 3273234 h 5102768"/>
              <a:gd name="connsiteX4520" fmla="*/ 391248 w 4945206"/>
              <a:gd name="connsiteY4520" fmla="*/ 3273545 h 5102768"/>
              <a:gd name="connsiteX4521" fmla="*/ 383570 w 4945206"/>
              <a:gd name="connsiteY4521" fmla="*/ 3266973 h 5102768"/>
              <a:gd name="connsiteX4522" fmla="*/ 387459 w 4945206"/>
              <a:gd name="connsiteY4522" fmla="*/ 3265552 h 5102768"/>
              <a:gd name="connsiteX4523" fmla="*/ 390652 w 4945206"/>
              <a:gd name="connsiteY4523" fmla="*/ 3266626 h 5102768"/>
              <a:gd name="connsiteX4524" fmla="*/ 381136 w 4945206"/>
              <a:gd name="connsiteY4524" fmla="*/ 3242935 h 5102768"/>
              <a:gd name="connsiteX4525" fmla="*/ 376945 w 4945206"/>
              <a:gd name="connsiteY4525" fmla="*/ 3241407 h 5102768"/>
              <a:gd name="connsiteX4526" fmla="*/ 375043 w 4945206"/>
              <a:gd name="connsiteY4526" fmla="*/ 3228100 h 5102768"/>
              <a:gd name="connsiteX4527" fmla="*/ 375168 w 4945206"/>
              <a:gd name="connsiteY4527" fmla="*/ 3228079 h 5102768"/>
              <a:gd name="connsiteX4528" fmla="*/ 367676 w 4945206"/>
              <a:gd name="connsiteY4528" fmla="*/ 3209425 h 5102768"/>
              <a:gd name="connsiteX4529" fmla="*/ 356994 w 4945206"/>
              <a:gd name="connsiteY4529" fmla="*/ 3178773 h 5102768"/>
              <a:gd name="connsiteX4530" fmla="*/ 354674 w 4945206"/>
              <a:gd name="connsiteY4530" fmla="*/ 3175989 h 5102768"/>
              <a:gd name="connsiteX4531" fmla="*/ 346406 w 4945206"/>
              <a:gd name="connsiteY4531" fmla="*/ 3176324 h 5102768"/>
              <a:gd name="connsiteX4532" fmla="*/ 352452 w 4945206"/>
              <a:gd name="connsiteY4532" fmla="*/ 3173327 h 5102768"/>
              <a:gd name="connsiteX4533" fmla="*/ 348336 w 4945206"/>
              <a:gd name="connsiteY4533" fmla="*/ 3166338 h 5102768"/>
              <a:gd name="connsiteX4534" fmla="*/ 356720 w 4945206"/>
              <a:gd name="connsiteY4534" fmla="*/ 3177992 h 5102768"/>
              <a:gd name="connsiteX4535" fmla="*/ 347092 w 4945206"/>
              <a:gd name="connsiteY4535" fmla="*/ 3150362 h 5102768"/>
              <a:gd name="connsiteX4536" fmla="*/ 338990 w 4945206"/>
              <a:gd name="connsiteY4536" fmla="*/ 3151034 h 5102768"/>
              <a:gd name="connsiteX4537" fmla="*/ 342425 w 4945206"/>
              <a:gd name="connsiteY4537" fmla="*/ 3130493 h 5102768"/>
              <a:gd name="connsiteX4538" fmla="*/ 328010 w 4945206"/>
              <a:gd name="connsiteY4538" fmla="*/ 3092053 h 5102768"/>
              <a:gd name="connsiteX4539" fmla="*/ 337211 w 4945206"/>
              <a:gd name="connsiteY4539" fmla="*/ 3086886 h 5102768"/>
              <a:gd name="connsiteX4540" fmla="*/ 318262 w 4945206"/>
              <a:gd name="connsiteY4540" fmla="*/ 3073486 h 5102768"/>
              <a:gd name="connsiteX4541" fmla="*/ 315379 w 4945206"/>
              <a:gd name="connsiteY4541" fmla="*/ 3065798 h 5102768"/>
              <a:gd name="connsiteX4542" fmla="*/ 319707 w 4945206"/>
              <a:gd name="connsiteY4542" fmla="*/ 3051347 h 5102768"/>
              <a:gd name="connsiteX4543" fmla="*/ 312633 w 4945206"/>
              <a:gd name="connsiteY4543" fmla="*/ 3051055 h 5102768"/>
              <a:gd name="connsiteX4544" fmla="*/ 308651 w 4945206"/>
              <a:gd name="connsiteY4544" fmla="*/ 3047861 h 5102768"/>
              <a:gd name="connsiteX4545" fmla="*/ 307558 w 4945206"/>
              <a:gd name="connsiteY4545" fmla="*/ 3000392 h 5102768"/>
              <a:gd name="connsiteX4546" fmla="*/ 300555 w 4945206"/>
              <a:gd name="connsiteY4546" fmla="*/ 2996569 h 5102768"/>
              <a:gd name="connsiteX4547" fmla="*/ 291498 w 4945206"/>
              <a:gd name="connsiteY4547" fmla="*/ 2942713 h 5102768"/>
              <a:gd name="connsiteX4548" fmla="*/ 282721 w 4945206"/>
              <a:gd name="connsiteY4548" fmla="*/ 2822778 h 5102768"/>
              <a:gd name="connsiteX4549" fmla="*/ 270707 w 4945206"/>
              <a:gd name="connsiteY4549" fmla="*/ 2816729 h 5102768"/>
              <a:gd name="connsiteX4550" fmla="*/ 281968 w 4945206"/>
              <a:gd name="connsiteY4550" fmla="*/ 2809628 h 5102768"/>
              <a:gd name="connsiteX4551" fmla="*/ 277646 w 4945206"/>
              <a:gd name="connsiteY4551" fmla="*/ 2772115 h 5102768"/>
              <a:gd name="connsiteX4552" fmla="*/ 280803 w 4945206"/>
              <a:gd name="connsiteY4552" fmla="*/ 2765687 h 5102768"/>
              <a:gd name="connsiteX4553" fmla="*/ 272840 w 4945206"/>
              <a:gd name="connsiteY4553" fmla="*/ 2759302 h 5102768"/>
              <a:gd name="connsiteX4554" fmla="*/ 269612 w 4945206"/>
              <a:gd name="connsiteY4554" fmla="*/ 2769259 h 5102768"/>
              <a:gd name="connsiteX4555" fmla="*/ 268927 w 4945206"/>
              <a:gd name="connsiteY4555" fmla="*/ 2752581 h 5102768"/>
              <a:gd name="connsiteX4556" fmla="*/ 278952 w 4945206"/>
              <a:gd name="connsiteY4556" fmla="*/ 2757034 h 5102768"/>
              <a:gd name="connsiteX4557" fmla="*/ 280257 w 4945206"/>
              <a:gd name="connsiteY4557" fmla="*/ 2741953 h 5102768"/>
              <a:gd name="connsiteX4558" fmla="*/ 271128 w 4945206"/>
              <a:gd name="connsiteY4558" fmla="*/ 2743591 h 5102768"/>
              <a:gd name="connsiteX4559" fmla="*/ 277307 w 4945206"/>
              <a:gd name="connsiteY4559" fmla="*/ 2737796 h 5102768"/>
              <a:gd name="connsiteX4560" fmla="*/ 276076 w 4945206"/>
              <a:gd name="connsiteY4560" fmla="*/ 2697381 h 5102768"/>
              <a:gd name="connsiteX4561" fmla="*/ 281570 w 4945206"/>
              <a:gd name="connsiteY4561" fmla="*/ 2674907 h 5102768"/>
              <a:gd name="connsiteX4562" fmla="*/ 289334 w 4945206"/>
              <a:gd name="connsiteY4562" fmla="*/ 2639912 h 5102768"/>
              <a:gd name="connsiteX4563" fmla="*/ 281922 w 4945206"/>
              <a:gd name="connsiteY4563" fmla="*/ 2605297 h 5102768"/>
              <a:gd name="connsiteX4564" fmla="*/ 307196 w 4945206"/>
              <a:gd name="connsiteY4564" fmla="*/ 2553878 h 5102768"/>
              <a:gd name="connsiteX4565" fmla="*/ 300331 w 4945206"/>
              <a:gd name="connsiteY4565" fmla="*/ 2542997 h 5102768"/>
              <a:gd name="connsiteX4566" fmla="*/ 324849 w 4945206"/>
              <a:gd name="connsiteY4566" fmla="*/ 2478430 h 5102768"/>
              <a:gd name="connsiteX4567" fmla="*/ 337827 w 4945206"/>
              <a:gd name="connsiteY4567" fmla="*/ 2487042 h 5102768"/>
              <a:gd name="connsiteX4568" fmla="*/ 331032 w 4945206"/>
              <a:gd name="connsiteY4568" fmla="*/ 2472632 h 5102768"/>
              <a:gd name="connsiteX4569" fmla="*/ 338759 w 4945206"/>
              <a:gd name="connsiteY4569" fmla="*/ 2455643 h 5102768"/>
              <a:gd name="connsiteX4570" fmla="*/ 342569 w 4945206"/>
              <a:gd name="connsiteY4570" fmla="*/ 2451417 h 5102768"/>
              <a:gd name="connsiteX4571" fmla="*/ 353347 w 4945206"/>
              <a:gd name="connsiteY4571" fmla="*/ 2469019 h 5102768"/>
              <a:gd name="connsiteX4572" fmla="*/ 349091 w 4945206"/>
              <a:gd name="connsiteY4572" fmla="*/ 2479941 h 5102768"/>
              <a:gd name="connsiteX4573" fmla="*/ 372161 w 4945206"/>
              <a:gd name="connsiteY4573" fmla="*/ 2489477 h 5102768"/>
              <a:gd name="connsiteX4574" fmla="*/ 361652 w 4945206"/>
              <a:gd name="connsiteY4574" fmla="*/ 2509726 h 5102768"/>
              <a:gd name="connsiteX4575" fmla="*/ 352584 w 4945206"/>
              <a:gd name="connsiteY4575" fmla="*/ 2559801 h 5102768"/>
              <a:gd name="connsiteX4576" fmla="*/ 347087 w 4945206"/>
              <a:gd name="connsiteY4576" fmla="*/ 2582277 h 5102768"/>
              <a:gd name="connsiteX4577" fmla="*/ 343308 w 4945206"/>
              <a:gd name="connsiteY4577" fmla="*/ 2620461 h 5102768"/>
              <a:gd name="connsiteX4578" fmla="*/ 334241 w 4945206"/>
              <a:gd name="connsiteY4578" fmla="*/ 2618571 h 5102768"/>
              <a:gd name="connsiteX4579" fmla="*/ 335750 w 4945206"/>
              <a:gd name="connsiteY4579" fmla="*/ 2644869 h 5102768"/>
              <a:gd name="connsiteX4580" fmla="*/ 332178 w 4945206"/>
              <a:gd name="connsiteY4580" fmla="*/ 2672469 h 5102768"/>
              <a:gd name="connsiteX4581" fmla="*/ 337385 w 4945206"/>
              <a:gd name="connsiteY4581" fmla="*/ 2768040 h 5102768"/>
              <a:gd name="connsiteX4582" fmla="*/ 329212 w 4945206"/>
              <a:gd name="connsiteY4582" fmla="*/ 2772240 h 5102768"/>
              <a:gd name="connsiteX4583" fmla="*/ 339307 w 4945206"/>
              <a:gd name="connsiteY4583" fmla="*/ 2773164 h 5102768"/>
              <a:gd name="connsiteX4584" fmla="*/ 340602 w 4945206"/>
              <a:gd name="connsiteY4584" fmla="*/ 2862013 h 5102768"/>
              <a:gd name="connsiteX4585" fmla="*/ 331675 w 4945206"/>
              <a:gd name="connsiteY4585" fmla="*/ 2853065 h 5102768"/>
              <a:gd name="connsiteX4586" fmla="*/ 343207 w 4945206"/>
              <a:gd name="connsiteY4586" fmla="*/ 2883814 h 5102768"/>
              <a:gd name="connsiteX4587" fmla="*/ 342795 w 4945206"/>
              <a:gd name="connsiteY4587" fmla="*/ 2904987 h 5102768"/>
              <a:gd name="connsiteX4588" fmla="*/ 335859 w 4945206"/>
              <a:gd name="connsiteY4588" fmla="*/ 2897636 h 5102768"/>
              <a:gd name="connsiteX4589" fmla="*/ 335514 w 4945206"/>
              <a:gd name="connsiteY4589" fmla="*/ 2915280 h 5102768"/>
              <a:gd name="connsiteX4590" fmla="*/ 344647 w 4945206"/>
              <a:gd name="connsiteY4590" fmla="*/ 2913642 h 5102768"/>
              <a:gd name="connsiteX4591" fmla="*/ 346223 w 4945206"/>
              <a:gd name="connsiteY4591" fmla="*/ 2936410 h 5102768"/>
              <a:gd name="connsiteX4592" fmla="*/ 344441 w 4945206"/>
              <a:gd name="connsiteY4592" fmla="*/ 2924228 h 5102768"/>
              <a:gd name="connsiteX4593" fmla="*/ 335377 w 4945206"/>
              <a:gd name="connsiteY4593" fmla="*/ 2922337 h 5102768"/>
              <a:gd name="connsiteX4594" fmla="*/ 351098 w 4945206"/>
              <a:gd name="connsiteY4594" fmla="*/ 2945694 h 5102768"/>
              <a:gd name="connsiteX4595" fmla="*/ 340044 w 4945206"/>
              <a:gd name="connsiteY4595" fmla="*/ 2942207 h 5102768"/>
              <a:gd name="connsiteX4596" fmla="*/ 369214 w 4945206"/>
              <a:gd name="connsiteY4596" fmla="*/ 3053404 h 5102768"/>
              <a:gd name="connsiteX4597" fmla="*/ 358019 w 4945206"/>
              <a:gd name="connsiteY4597" fmla="*/ 3056975 h 5102768"/>
              <a:gd name="connsiteX4598" fmla="*/ 378753 w 4945206"/>
              <a:gd name="connsiteY4598" fmla="*/ 3082559 h 5102768"/>
              <a:gd name="connsiteX4599" fmla="*/ 399759 w 4945206"/>
              <a:gd name="connsiteY4599" fmla="*/ 3145992 h 5102768"/>
              <a:gd name="connsiteX4600" fmla="*/ 426477 w 4945206"/>
              <a:gd name="connsiteY4600" fmla="*/ 3240439 h 5102768"/>
              <a:gd name="connsiteX4601" fmla="*/ 455257 w 4945206"/>
              <a:gd name="connsiteY4601" fmla="*/ 3313603 h 5102768"/>
              <a:gd name="connsiteX4602" fmla="*/ 458768 w 4945206"/>
              <a:gd name="connsiteY4602" fmla="*/ 3314683 h 5102768"/>
              <a:gd name="connsiteX4603" fmla="*/ 461128 w 4945206"/>
              <a:gd name="connsiteY4603" fmla="*/ 3302469 h 5102768"/>
              <a:gd name="connsiteX4604" fmla="*/ 474975 w 4945206"/>
              <a:gd name="connsiteY4604" fmla="*/ 3326229 h 5102768"/>
              <a:gd name="connsiteX4605" fmla="*/ 475115 w 4945206"/>
              <a:gd name="connsiteY4605" fmla="*/ 3322000 h 5102768"/>
              <a:gd name="connsiteX4606" fmla="*/ 471571 w 4945206"/>
              <a:gd name="connsiteY4606" fmla="*/ 3301554 h 5102768"/>
              <a:gd name="connsiteX4607" fmla="*/ 480005 w 4945206"/>
              <a:gd name="connsiteY4607" fmla="*/ 3297304 h 5102768"/>
              <a:gd name="connsiteX4608" fmla="*/ 478802 w 4945206"/>
              <a:gd name="connsiteY4608" fmla="*/ 3290401 h 5102768"/>
              <a:gd name="connsiteX4609" fmla="*/ 481009 w 4945206"/>
              <a:gd name="connsiteY4609" fmla="*/ 3288208 h 5102768"/>
              <a:gd name="connsiteX4610" fmla="*/ 472107 w 4945206"/>
              <a:gd name="connsiteY4610" fmla="*/ 3265759 h 5102768"/>
              <a:gd name="connsiteX4611" fmla="*/ 472062 w 4945206"/>
              <a:gd name="connsiteY4611" fmla="*/ 3264956 h 5102768"/>
              <a:gd name="connsiteX4612" fmla="*/ 462232 w 4945206"/>
              <a:gd name="connsiteY4612" fmla="*/ 3260590 h 5102768"/>
              <a:gd name="connsiteX4613" fmla="*/ 460517 w 4945206"/>
              <a:gd name="connsiteY4613" fmla="*/ 3244879 h 5102768"/>
              <a:gd name="connsiteX4614" fmla="*/ 445821 w 4945206"/>
              <a:gd name="connsiteY4614" fmla="*/ 3188520 h 5102768"/>
              <a:gd name="connsiteX4615" fmla="*/ 444795 w 4945206"/>
              <a:gd name="connsiteY4615" fmla="*/ 3185896 h 5102768"/>
              <a:gd name="connsiteX4616" fmla="*/ 439171 w 4945206"/>
              <a:gd name="connsiteY4616" fmla="*/ 3174237 h 5102768"/>
              <a:gd name="connsiteX4617" fmla="*/ 439524 w 4945206"/>
              <a:gd name="connsiteY4617" fmla="*/ 3172409 h 5102768"/>
              <a:gd name="connsiteX4618" fmla="*/ 424273 w 4945206"/>
              <a:gd name="connsiteY4618" fmla="*/ 3133388 h 5102768"/>
              <a:gd name="connsiteX4619" fmla="*/ 425372 w 4945206"/>
              <a:gd name="connsiteY4619" fmla="*/ 3128893 h 5102768"/>
              <a:gd name="connsiteX4620" fmla="*/ 418439 w 4945206"/>
              <a:gd name="connsiteY4620" fmla="*/ 3121542 h 5102768"/>
              <a:gd name="connsiteX4621" fmla="*/ 412880 w 4945206"/>
              <a:gd name="connsiteY4621" fmla="*/ 3095582 h 5102768"/>
              <a:gd name="connsiteX4622" fmla="*/ 402245 w 4945206"/>
              <a:gd name="connsiteY4622" fmla="*/ 3018957 h 5102768"/>
              <a:gd name="connsiteX4623" fmla="*/ 395381 w 4945206"/>
              <a:gd name="connsiteY4623" fmla="*/ 3008077 h 5102768"/>
              <a:gd name="connsiteX4624" fmla="*/ 401631 w 4945206"/>
              <a:gd name="connsiteY4624" fmla="*/ 2998750 h 5102768"/>
              <a:gd name="connsiteX4625" fmla="*/ 398063 w 4945206"/>
              <a:gd name="connsiteY4625" fmla="*/ 2974385 h 5102768"/>
              <a:gd name="connsiteX4626" fmla="*/ 412138 w 4945206"/>
              <a:gd name="connsiteY4626" fmla="*/ 2978504 h 5102768"/>
              <a:gd name="connsiteX4627" fmla="*/ 396140 w 4945206"/>
              <a:gd name="connsiteY4627" fmla="*/ 2969261 h 5102768"/>
              <a:gd name="connsiteX4628" fmla="*/ 406442 w 4945206"/>
              <a:gd name="connsiteY4628" fmla="*/ 2959599 h 5102768"/>
              <a:gd name="connsiteX4629" fmla="*/ 397861 w 4945206"/>
              <a:gd name="connsiteY4629" fmla="*/ 2933007 h 5102768"/>
              <a:gd name="connsiteX4630" fmla="*/ 392094 w 4945206"/>
              <a:gd name="connsiteY4630" fmla="*/ 2917632 h 5102768"/>
              <a:gd name="connsiteX4631" fmla="*/ 384061 w 4945206"/>
              <a:gd name="connsiteY4631" fmla="*/ 2914775 h 5102768"/>
              <a:gd name="connsiteX4632" fmla="*/ 379256 w 4945206"/>
              <a:gd name="connsiteY4632" fmla="*/ 2901963 h 5102768"/>
              <a:gd name="connsiteX4633" fmla="*/ 378641 w 4945206"/>
              <a:gd name="connsiteY4633" fmla="*/ 2881757 h 5102768"/>
              <a:gd name="connsiteX4634" fmla="*/ 388734 w 4945206"/>
              <a:gd name="connsiteY4634" fmla="*/ 2882680 h 5102768"/>
              <a:gd name="connsiteX4635" fmla="*/ 375964 w 4945206"/>
              <a:gd name="connsiteY4635" fmla="*/ 2863483 h 5102768"/>
              <a:gd name="connsiteX4636" fmla="*/ 379192 w 4945206"/>
              <a:gd name="connsiteY4636" fmla="*/ 2853525 h 5102768"/>
              <a:gd name="connsiteX4637" fmla="*/ 378443 w 4945206"/>
              <a:gd name="connsiteY4637" fmla="*/ 2788411 h 5102768"/>
              <a:gd name="connsiteX4638" fmla="*/ 372609 w 4945206"/>
              <a:gd name="connsiteY4638" fmla="*/ 2776565 h 5102768"/>
              <a:gd name="connsiteX4639" fmla="*/ 377414 w 4945206"/>
              <a:gd name="connsiteY4639" fmla="*/ 2727243 h 5102768"/>
              <a:gd name="connsiteX4640" fmla="*/ 384049 w 4945206"/>
              <a:gd name="connsiteY4640" fmla="*/ 2714752 h 5102768"/>
              <a:gd name="connsiteX4641" fmla="*/ 383953 w 4945206"/>
              <a:gd name="connsiteY4641" fmla="*/ 2713338 h 5102768"/>
              <a:gd name="connsiteX4642" fmla="*/ 383625 w 4945206"/>
              <a:gd name="connsiteY4642" fmla="*/ 2710863 h 5102768"/>
              <a:gd name="connsiteX4643" fmla="*/ 381544 w 4945206"/>
              <a:gd name="connsiteY4643" fmla="*/ 2707566 h 5102768"/>
              <a:gd name="connsiteX4644" fmla="*/ 378110 w 4945206"/>
              <a:gd name="connsiteY4644" fmla="*/ 2702125 h 5102768"/>
              <a:gd name="connsiteX4645" fmla="*/ 382253 w 4945206"/>
              <a:gd name="connsiteY4645" fmla="*/ 2700511 h 5102768"/>
              <a:gd name="connsiteX4646" fmla="*/ 378066 w 4945206"/>
              <a:gd name="connsiteY4646" fmla="*/ 2668932 h 5102768"/>
              <a:gd name="connsiteX4647" fmla="*/ 385426 w 4945206"/>
              <a:gd name="connsiteY4647" fmla="*/ 2681303 h 5102768"/>
              <a:gd name="connsiteX4648" fmla="*/ 386419 w 4945206"/>
              <a:gd name="connsiteY4648" fmla="*/ 2682243 h 5102768"/>
              <a:gd name="connsiteX4649" fmla="*/ 385731 w 4945206"/>
              <a:gd name="connsiteY4649" fmla="*/ 2675222 h 5102768"/>
              <a:gd name="connsiteX4650" fmla="*/ 394867 w 4945206"/>
              <a:gd name="connsiteY4650" fmla="*/ 2672551 h 5102768"/>
              <a:gd name="connsiteX4651" fmla="*/ 384159 w 4945206"/>
              <a:gd name="connsiteY4651" fmla="*/ 2651420 h 5102768"/>
              <a:gd name="connsiteX4652" fmla="*/ 393292 w 4945206"/>
              <a:gd name="connsiteY4652" fmla="*/ 2649782 h 5102768"/>
              <a:gd name="connsiteX4653" fmla="*/ 402838 w 4945206"/>
              <a:gd name="connsiteY4653" fmla="*/ 2626973 h 5102768"/>
              <a:gd name="connsiteX4654" fmla="*/ 396320 w 4945206"/>
              <a:gd name="connsiteY4654" fmla="*/ 2598447 h 5102768"/>
              <a:gd name="connsiteX4655" fmla="*/ 418218 w 4945206"/>
              <a:gd name="connsiteY4655" fmla="*/ 2557987 h 5102768"/>
              <a:gd name="connsiteX4656" fmla="*/ 421324 w 4945206"/>
              <a:gd name="connsiteY4656" fmla="*/ 2547489 h 5102768"/>
              <a:gd name="connsiteX4657" fmla="*/ 414714 w 4945206"/>
              <a:gd name="connsiteY4657" fmla="*/ 2542189 h 5102768"/>
              <a:gd name="connsiteX4658" fmla="*/ 411021 w 4945206"/>
              <a:gd name="connsiteY4658" fmla="*/ 2553577 h 5102768"/>
              <a:gd name="connsiteX4659" fmla="*/ 410238 w 4945206"/>
              <a:gd name="connsiteY4659" fmla="*/ 2534501 h 5102768"/>
              <a:gd name="connsiteX4660" fmla="*/ 421705 w 4945206"/>
              <a:gd name="connsiteY4660" fmla="*/ 2539594 h 5102768"/>
              <a:gd name="connsiteX4661" fmla="*/ 423197 w 4945206"/>
              <a:gd name="connsiteY4661" fmla="*/ 2522343 h 5102768"/>
              <a:gd name="connsiteX4662" fmla="*/ 412753 w 4945206"/>
              <a:gd name="connsiteY4662" fmla="*/ 2524217 h 5102768"/>
              <a:gd name="connsiteX4663" fmla="*/ 419822 w 4945206"/>
              <a:gd name="connsiteY4663" fmla="*/ 2517587 h 5102768"/>
              <a:gd name="connsiteX4664" fmla="*/ 418414 w 4945206"/>
              <a:gd name="connsiteY4664" fmla="*/ 2471362 h 5102768"/>
              <a:gd name="connsiteX4665" fmla="*/ 424700 w 4945206"/>
              <a:gd name="connsiteY4665" fmla="*/ 2445656 h 5102768"/>
              <a:gd name="connsiteX4666" fmla="*/ 433579 w 4945206"/>
              <a:gd name="connsiteY4666" fmla="*/ 2405628 h 5102768"/>
              <a:gd name="connsiteX4667" fmla="*/ 425102 w 4945206"/>
              <a:gd name="connsiteY4667" fmla="*/ 2366036 h 5102768"/>
              <a:gd name="connsiteX4668" fmla="*/ 454010 w 4945206"/>
              <a:gd name="connsiteY4668" fmla="*/ 2307220 h 5102768"/>
              <a:gd name="connsiteX4669" fmla="*/ 446159 w 4945206"/>
              <a:gd name="connsiteY4669" fmla="*/ 2294776 h 5102768"/>
              <a:gd name="connsiteX4670" fmla="*/ 448914 w 4945206"/>
              <a:gd name="connsiteY4670" fmla="*/ 2290943 h 5102768"/>
              <a:gd name="connsiteX4671" fmla="*/ 448002 w 4945206"/>
              <a:gd name="connsiteY4671" fmla="*/ 2289760 h 5102768"/>
              <a:gd name="connsiteX4672" fmla="*/ 450900 w 4945206"/>
              <a:gd name="connsiteY4672" fmla="*/ 2287044 h 5102768"/>
              <a:gd name="connsiteX4673" fmla="*/ 451078 w 4945206"/>
              <a:gd name="connsiteY4673" fmla="*/ 2287932 h 5102768"/>
              <a:gd name="connsiteX4674" fmla="*/ 457620 w 4945206"/>
              <a:gd name="connsiteY4674" fmla="*/ 2278824 h 5102768"/>
              <a:gd name="connsiteX4675" fmla="*/ 474205 w 4945206"/>
              <a:gd name="connsiteY4675" fmla="*/ 2220921 h 5102768"/>
              <a:gd name="connsiteX4676" fmla="*/ 489049 w 4945206"/>
              <a:gd name="connsiteY4676" fmla="*/ 2230771 h 5102768"/>
              <a:gd name="connsiteX4677" fmla="*/ 481276 w 4945206"/>
              <a:gd name="connsiteY4677" fmla="*/ 2214289 h 5102768"/>
              <a:gd name="connsiteX4678" fmla="*/ 490112 w 4945206"/>
              <a:gd name="connsiteY4678" fmla="*/ 2194856 h 5102768"/>
              <a:gd name="connsiteX4679" fmla="*/ 494472 w 4945206"/>
              <a:gd name="connsiteY4679" fmla="*/ 2190025 h 5102768"/>
              <a:gd name="connsiteX4680" fmla="*/ 506800 w 4945206"/>
              <a:gd name="connsiteY4680" fmla="*/ 2210157 h 5102768"/>
              <a:gd name="connsiteX4681" fmla="*/ 501930 w 4945206"/>
              <a:gd name="connsiteY4681" fmla="*/ 2222651 h 5102768"/>
              <a:gd name="connsiteX4682" fmla="*/ 528318 w 4945206"/>
              <a:gd name="connsiteY4682" fmla="*/ 2233556 h 5102768"/>
              <a:gd name="connsiteX4683" fmla="*/ 516297 w 4945206"/>
              <a:gd name="connsiteY4683" fmla="*/ 2256718 h 5102768"/>
              <a:gd name="connsiteX4684" fmla="*/ 505926 w 4945206"/>
              <a:gd name="connsiteY4684" fmla="*/ 2313994 h 5102768"/>
              <a:gd name="connsiteX4685" fmla="*/ 499640 w 4945206"/>
              <a:gd name="connsiteY4685" fmla="*/ 2339702 h 5102768"/>
              <a:gd name="connsiteX4686" fmla="*/ 482993 w 4945206"/>
              <a:gd name="connsiteY4686" fmla="*/ 2367576 h 5102768"/>
              <a:gd name="connsiteX4687" fmla="*/ 493353 w 4945206"/>
              <a:gd name="connsiteY4687" fmla="*/ 2380865 h 5102768"/>
              <a:gd name="connsiteX4688" fmla="*/ 493368 w 4945206"/>
              <a:gd name="connsiteY4688" fmla="*/ 2380794 h 5102768"/>
              <a:gd name="connsiteX4689" fmla="*/ 493945 w 4945206"/>
              <a:gd name="connsiteY4689" fmla="*/ 2381623 h 5102768"/>
              <a:gd name="connsiteX4690" fmla="*/ 495315 w 4945206"/>
              <a:gd name="connsiteY4690" fmla="*/ 2383381 h 5102768"/>
              <a:gd name="connsiteX4691" fmla="*/ 495184 w 4945206"/>
              <a:gd name="connsiteY4691" fmla="*/ 2383403 h 5102768"/>
              <a:gd name="connsiteX4692" fmla="*/ 500159 w 4945206"/>
              <a:gd name="connsiteY4692" fmla="*/ 2390541 h 5102768"/>
              <a:gd name="connsiteX4693" fmla="*/ 492494 w 4945206"/>
              <a:gd name="connsiteY4693" fmla="*/ 2385317 h 5102768"/>
              <a:gd name="connsiteX4694" fmla="*/ 492781 w 4945206"/>
              <a:gd name="connsiteY4694" fmla="*/ 2383835 h 5102768"/>
              <a:gd name="connsiteX4695" fmla="*/ 491398 w 4945206"/>
              <a:gd name="connsiteY4695" fmla="*/ 2384082 h 5102768"/>
              <a:gd name="connsiteX4696" fmla="*/ 484948 w 4945206"/>
              <a:gd name="connsiteY4696" fmla="*/ 2381216 h 5102768"/>
              <a:gd name="connsiteX4697" fmla="*/ 480562 w 4945206"/>
              <a:gd name="connsiteY4697" fmla="*/ 2393028 h 5102768"/>
              <a:gd name="connsiteX4698" fmla="*/ 486502 w 4945206"/>
              <a:gd name="connsiteY4698" fmla="*/ 2406499 h 5102768"/>
              <a:gd name="connsiteX4699" fmla="*/ 488605 w 4945206"/>
              <a:gd name="connsiteY4699" fmla="*/ 2450339 h 5102768"/>
              <a:gd name="connsiteX4700" fmla="*/ 502785 w 4945206"/>
              <a:gd name="connsiteY4700" fmla="*/ 2463242 h 5102768"/>
              <a:gd name="connsiteX4701" fmla="*/ 501780 w 4945206"/>
              <a:gd name="connsiteY4701" fmla="*/ 2464507 h 5102768"/>
              <a:gd name="connsiteX4702" fmla="*/ 501185 w 4945206"/>
              <a:gd name="connsiteY4702" fmla="*/ 2464055 h 5102768"/>
              <a:gd name="connsiteX4703" fmla="*/ 497189 w 4945206"/>
              <a:gd name="connsiteY4703" fmla="*/ 2465150 h 5102768"/>
              <a:gd name="connsiteX4704" fmla="*/ 496655 w 4945206"/>
              <a:gd name="connsiteY4704" fmla="*/ 2464798 h 5102768"/>
              <a:gd name="connsiteX4705" fmla="*/ 497484 w 4945206"/>
              <a:gd name="connsiteY4705" fmla="*/ 2464254 h 5102768"/>
              <a:gd name="connsiteX4706" fmla="*/ 478045 w 4945206"/>
              <a:gd name="connsiteY4706" fmla="*/ 2460094 h 5102768"/>
              <a:gd name="connsiteX4707" fmla="*/ 482593 w 4945206"/>
              <a:gd name="connsiteY4707" fmla="*/ 2429076 h 5102768"/>
              <a:gd name="connsiteX4708" fmla="*/ 479960 w 4945206"/>
              <a:gd name="connsiteY4708" fmla="*/ 2414322 h 5102768"/>
              <a:gd name="connsiteX4709" fmla="*/ 479562 w 4945206"/>
              <a:gd name="connsiteY4709" fmla="*/ 2414500 h 5102768"/>
              <a:gd name="connsiteX4710" fmla="*/ 482585 w 4945206"/>
              <a:gd name="connsiteY4710" fmla="*/ 2442867 h 5102768"/>
              <a:gd name="connsiteX4711" fmla="*/ 473912 w 4945206"/>
              <a:gd name="connsiteY4711" fmla="*/ 2456664 h 5102768"/>
              <a:gd name="connsiteX4712" fmla="*/ 474836 w 4945206"/>
              <a:gd name="connsiteY4712" fmla="*/ 2459107 h 5102768"/>
              <a:gd name="connsiteX4713" fmla="*/ 473201 w 4945206"/>
              <a:gd name="connsiteY4713" fmla="*/ 2457796 h 5102768"/>
              <a:gd name="connsiteX4714" fmla="*/ 471301 w 4945206"/>
              <a:gd name="connsiteY4714" fmla="*/ 2460819 h 5102768"/>
              <a:gd name="connsiteX4715" fmla="*/ 471215 w 4945206"/>
              <a:gd name="connsiteY4715" fmla="*/ 2461534 h 5102768"/>
              <a:gd name="connsiteX4716" fmla="*/ 475739 w 4945206"/>
              <a:gd name="connsiteY4716" fmla="*/ 2465160 h 5102768"/>
              <a:gd name="connsiteX4717" fmla="*/ 474921 w 4945206"/>
              <a:gd name="connsiteY4717" fmla="*/ 2468946 h 5102768"/>
              <a:gd name="connsiteX4718" fmla="*/ 472618 w 4945206"/>
              <a:gd name="connsiteY4718" fmla="*/ 2471541 h 5102768"/>
              <a:gd name="connsiteX4719" fmla="*/ 470641 w 4945206"/>
              <a:gd name="connsiteY4719" fmla="*/ 2466313 h 5102768"/>
              <a:gd name="connsiteX4720" fmla="*/ 467950 w 4945206"/>
              <a:gd name="connsiteY4720" fmla="*/ 2488785 h 5102768"/>
              <a:gd name="connsiteX4721" fmla="*/ 473409 w 4945206"/>
              <a:gd name="connsiteY4721" fmla="*/ 2521122 h 5102768"/>
              <a:gd name="connsiteX4722" fmla="*/ 473961 w 4945206"/>
              <a:gd name="connsiteY4722" fmla="*/ 2522252 h 5102768"/>
              <a:gd name="connsiteX4723" fmla="*/ 482219 w 4945206"/>
              <a:gd name="connsiteY4723" fmla="*/ 2517006 h 5102768"/>
              <a:gd name="connsiteX4724" fmla="*/ 493009 w 4945206"/>
              <a:gd name="connsiteY4724" fmla="*/ 2514678 h 5102768"/>
              <a:gd name="connsiteX4725" fmla="*/ 487000 w 4945206"/>
              <a:gd name="connsiteY4725" fmla="*/ 2531137 h 5102768"/>
              <a:gd name="connsiteX4726" fmla="*/ 489608 w 4945206"/>
              <a:gd name="connsiteY4726" fmla="*/ 2535519 h 5102768"/>
              <a:gd name="connsiteX4727" fmla="*/ 504512 w 4945206"/>
              <a:gd name="connsiteY4727" fmla="*/ 2549617 h 5102768"/>
              <a:gd name="connsiteX4728" fmla="*/ 505006 w 4945206"/>
              <a:gd name="connsiteY4728" fmla="*/ 2561955 h 5102768"/>
              <a:gd name="connsiteX4729" fmla="*/ 497914 w 4945206"/>
              <a:gd name="connsiteY4729" fmla="*/ 2553965 h 5102768"/>
              <a:gd name="connsiteX4730" fmla="*/ 494177 w 4945206"/>
              <a:gd name="connsiteY4730" fmla="*/ 2573318 h 5102768"/>
              <a:gd name="connsiteX4731" fmla="*/ 503514 w 4945206"/>
              <a:gd name="connsiteY4731" fmla="*/ 2576003 h 5102768"/>
              <a:gd name="connsiteX4732" fmla="*/ 502510 w 4945206"/>
              <a:gd name="connsiteY4732" fmla="*/ 2570878 h 5102768"/>
              <a:gd name="connsiteX4733" fmla="*/ 505157 w 4945206"/>
              <a:gd name="connsiteY4733" fmla="*/ 2565636 h 5102768"/>
              <a:gd name="connsiteX4734" fmla="*/ 514735 w 4945206"/>
              <a:gd name="connsiteY4734" fmla="*/ 2573539 h 5102768"/>
              <a:gd name="connsiteX4735" fmla="*/ 517173 w 4945206"/>
              <a:gd name="connsiteY4735" fmla="*/ 2576017 h 5102768"/>
              <a:gd name="connsiteX4736" fmla="*/ 517081 w 4945206"/>
              <a:gd name="connsiteY4736" fmla="*/ 2575499 h 5102768"/>
              <a:gd name="connsiteX4737" fmla="*/ 514451 w 4945206"/>
              <a:gd name="connsiteY4737" fmla="*/ 2556668 h 5102768"/>
              <a:gd name="connsiteX4738" fmla="*/ 511917 w 4945206"/>
              <a:gd name="connsiteY4738" fmla="*/ 2556717 h 5102768"/>
              <a:gd name="connsiteX4739" fmla="*/ 505554 w 4945206"/>
              <a:gd name="connsiteY4739" fmla="*/ 2551617 h 5102768"/>
              <a:gd name="connsiteX4740" fmla="*/ 506010 w 4945206"/>
              <a:gd name="connsiteY4740" fmla="*/ 2548207 h 5102768"/>
              <a:gd name="connsiteX4741" fmla="*/ 508702 w 4945206"/>
              <a:gd name="connsiteY4741" fmla="*/ 2545258 h 5102768"/>
              <a:gd name="connsiteX4742" fmla="*/ 513010 w 4945206"/>
              <a:gd name="connsiteY4742" fmla="*/ 2546338 h 5102768"/>
              <a:gd name="connsiteX4743" fmla="*/ 512194 w 4945206"/>
              <a:gd name="connsiteY4743" fmla="*/ 2540501 h 5102768"/>
              <a:gd name="connsiteX4744" fmla="*/ 512851 w 4945206"/>
              <a:gd name="connsiteY4744" fmla="*/ 2541423 h 5102768"/>
              <a:gd name="connsiteX4745" fmla="*/ 517659 w 4945206"/>
              <a:gd name="connsiteY4745" fmla="*/ 2541115 h 5102768"/>
              <a:gd name="connsiteX4746" fmla="*/ 519069 w 4945206"/>
              <a:gd name="connsiteY4746" fmla="*/ 2541666 h 5102768"/>
              <a:gd name="connsiteX4747" fmla="*/ 518273 w 4945206"/>
              <a:gd name="connsiteY4747" fmla="*/ 2533842 h 5102768"/>
              <a:gd name="connsiteX4748" fmla="*/ 515006 w 4945206"/>
              <a:gd name="connsiteY4748" fmla="*/ 2532172 h 5102768"/>
              <a:gd name="connsiteX4749" fmla="*/ 518070 w 4945206"/>
              <a:gd name="connsiteY4749" fmla="*/ 2531841 h 5102768"/>
              <a:gd name="connsiteX4750" fmla="*/ 515600 w 4945206"/>
              <a:gd name="connsiteY4750" fmla="*/ 2507543 h 5102768"/>
              <a:gd name="connsiteX4751" fmla="*/ 510160 w 4945206"/>
              <a:gd name="connsiteY4751" fmla="*/ 2505032 h 5102768"/>
              <a:gd name="connsiteX4752" fmla="*/ 518082 w 4945206"/>
              <a:gd name="connsiteY4752" fmla="*/ 2494928 h 5102768"/>
              <a:gd name="connsiteX4753" fmla="*/ 513329 w 4945206"/>
              <a:gd name="connsiteY4753" fmla="*/ 2495363 h 5102768"/>
              <a:gd name="connsiteX4754" fmla="*/ 511387 w 4945206"/>
              <a:gd name="connsiteY4754" fmla="*/ 2475484 h 5102768"/>
              <a:gd name="connsiteX4755" fmla="*/ 521198 w 4945206"/>
              <a:gd name="connsiteY4755" fmla="*/ 2484164 h 5102768"/>
              <a:gd name="connsiteX4756" fmla="*/ 521475 w 4945206"/>
              <a:gd name="connsiteY4756" fmla="*/ 2493239 h 5102768"/>
              <a:gd name="connsiteX4757" fmla="*/ 525326 w 4945206"/>
              <a:gd name="connsiteY4757" fmla="*/ 2497710 h 5102768"/>
              <a:gd name="connsiteX4758" fmla="*/ 521200 w 4945206"/>
              <a:gd name="connsiteY4758" fmla="*/ 2505029 h 5102768"/>
              <a:gd name="connsiteX4759" fmla="*/ 529292 w 4945206"/>
              <a:gd name="connsiteY4759" fmla="*/ 2500890 h 5102768"/>
              <a:gd name="connsiteX4760" fmla="*/ 533156 w 4945206"/>
              <a:gd name="connsiteY4760" fmla="*/ 2511072 h 5102768"/>
              <a:gd name="connsiteX4761" fmla="*/ 531276 w 4945206"/>
              <a:gd name="connsiteY4761" fmla="*/ 2523511 h 5102768"/>
              <a:gd name="connsiteX4762" fmla="*/ 534571 w 4945206"/>
              <a:gd name="connsiteY4762" fmla="*/ 2526250 h 5102768"/>
              <a:gd name="connsiteX4763" fmla="*/ 534326 w 4945206"/>
              <a:gd name="connsiteY4763" fmla="*/ 2505519 h 5102768"/>
              <a:gd name="connsiteX4764" fmla="*/ 539578 w 4945206"/>
              <a:gd name="connsiteY4764" fmla="*/ 2495632 h 5102768"/>
              <a:gd name="connsiteX4765" fmla="*/ 539097 w 4945206"/>
              <a:gd name="connsiteY4765" fmla="*/ 2495340 h 5102768"/>
              <a:gd name="connsiteX4766" fmla="*/ 534904 w 4945206"/>
              <a:gd name="connsiteY4766" fmla="*/ 2496255 h 5102768"/>
              <a:gd name="connsiteX4767" fmla="*/ 532851 w 4945206"/>
              <a:gd name="connsiteY4767" fmla="*/ 2495536 h 5102768"/>
              <a:gd name="connsiteX4768" fmla="*/ 530073 w 4945206"/>
              <a:gd name="connsiteY4768" fmla="*/ 2486980 h 5102768"/>
              <a:gd name="connsiteX4769" fmla="*/ 535999 w 4945206"/>
              <a:gd name="connsiteY4769" fmla="*/ 2478174 h 5102768"/>
              <a:gd name="connsiteX4770" fmla="*/ 535125 w 4945206"/>
              <a:gd name="connsiteY4770" fmla="*/ 2476789 h 5102768"/>
              <a:gd name="connsiteX4771" fmla="*/ 537572 w 4945206"/>
              <a:gd name="connsiteY4771" fmla="*/ 2475835 h 5102768"/>
              <a:gd name="connsiteX4772" fmla="*/ 542659 w 4945206"/>
              <a:gd name="connsiteY4772" fmla="*/ 2468274 h 5102768"/>
              <a:gd name="connsiteX4773" fmla="*/ 549525 w 4945206"/>
              <a:gd name="connsiteY4773" fmla="*/ 2471753 h 5102768"/>
              <a:gd name="connsiteX4774" fmla="*/ 550940 w 4945206"/>
              <a:gd name="connsiteY4774" fmla="*/ 2473826 h 5102768"/>
              <a:gd name="connsiteX4775" fmla="*/ 554839 w 4945206"/>
              <a:gd name="connsiteY4775" fmla="*/ 2474145 h 5102768"/>
              <a:gd name="connsiteX4776" fmla="*/ 554292 w 4945206"/>
              <a:gd name="connsiteY4776" fmla="*/ 2442962 h 5102768"/>
              <a:gd name="connsiteX4777" fmla="*/ 542043 w 4945206"/>
              <a:gd name="connsiteY4777" fmla="*/ 2418793 h 5102768"/>
              <a:gd name="connsiteX4778" fmla="*/ 546525 w 4945206"/>
              <a:gd name="connsiteY4778" fmla="*/ 2417988 h 5102768"/>
              <a:gd name="connsiteX4779" fmla="*/ 544181 w 4945206"/>
              <a:gd name="connsiteY4779" fmla="*/ 2417462 h 5102768"/>
              <a:gd name="connsiteX4780" fmla="*/ 542851 w 4945206"/>
              <a:gd name="connsiteY4780" fmla="*/ 2414758 h 5102768"/>
              <a:gd name="connsiteX4781" fmla="*/ 550203 w 4945206"/>
              <a:gd name="connsiteY4781" fmla="*/ 2411817 h 5102768"/>
              <a:gd name="connsiteX4782" fmla="*/ 550223 w 4945206"/>
              <a:gd name="connsiteY4782" fmla="*/ 2417325 h 5102768"/>
              <a:gd name="connsiteX4783" fmla="*/ 552489 w 4945206"/>
              <a:gd name="connsiteY4783" fmla="*/ 2416919 h 5102768"/>
              <a:gd name="connsiteX4784" fmla="*/ 549348 w 4945206"/>
              <a:gd name="connsiteY4784" fmla="*/ 2400052 h 5102768"/>
              <a:gd name="connsiteX4785" fmla="*/ 561288 w 4945206"/>
              <a:gd name="connsiteY4785" fmla="*/ 2392218 h 5102768"/>
              <a:gd name="connsiteX4786" fmla="*/ 561700 w 4945206"/>
              <a:gd name="connsiteY4786" fmla="*/ 2389923 h 5102768"/>
              <a:gd name="connsiteX4787" fmla="*/ 562857 w 4945206"/>
              <a:gd name="connsiteY4787" fmla="*/ 2389489 h 5102768"/>
              <a:gd name="connsiteX4788" fmla="*/ 556646 w 4945206"/>
              <a:gd name="connsiteY4788" fmla="*/ 2374386 h 5102768"/>
              <a:gd name="connsiteX4789" fmla="*/ 555951 w 4945206"/>
              <a:gd name="connsiteY4789" fmla="*/ 2358200 h 5102768"/>
              <a:gd name="connsiteX4790" fmla="*/ 605286 w 4945206"/>
              <a:gd name="connsiteY4790" fmla="*/ 2260417 h 5102768"/>
              <a:gd name="connsiteX4791" fmla="*/ 606740 w 4945206"/>
              <a:gd name="connsiteY4791" fmla="*/ 2257790 h 5102768"/>
              <a:gd name="connsiteX4792" fmla="*/ 613952 w 4945206"/>
              <a:gd name="connsiteY4792" fmla="*/ 2282994 h 5102768"/>
              <a:gd name="connsiteX4793" fmla="*/ 608892 w 4945206"/>
              <a:gd name="connsiteY4793" fmla="*/ 2312503 h 5102768"/>
              <a:gd name="connsiteX4794" fmla="*/ 628290 w 4945206"/>
              <a:gd name="connsiteY4794" fmla="*/ 2326005 h 5102768"/>
              <a:gd name="connsiteX4795" fmla="*/ 644397 w 4945206"/>
              <a:gd name="connsiteY4795" fmla="*/ 2271274 h 5102768"/>
              <a:gd name="connsiteX4796" fmla="*/ 654206 w 4945206"/>
              <a:gd name="connsiteY4796" fmla="*/ 2265046 h 5102768"/>
              <a:gd name="connsiteX4797" fmla="*/ 657901 w 4945206"/>
              <a:gd name="connsiteY4797" fmla="*/ 2264249 h 5102768"/>
              <a:gd name="connsiteX4798" fmla="*/ 657388 w 4945206"/>
              <a:gd name="connsiteY4798" fmla="*/ 2248789 h 5102768"/>
              <a:gd name="connsiteX4799" fmla="*/ 654055 w 4945206"/>
              <a:gd name="connsiteY4799" fmla="*/ 2246882 h 5102768"/>
              <a:gd name="connsiteX4800" fmla="*/ 654024 w 4945206"/>
              <a:gd name="connsiteY4800" fmla="*/ 2247316 h 5102768"/>
              <a:gd name="connsiteX4801" fmla="*/ 649308 w 4945206"/>
              <a:gd name="connsiteY4801" fmla="*/ 2250754 h 5102768"/>
              <a:gd name="connsiteX4802" fmla="*/ 647513 w 4945206"/>
              <a:gd name="connsiteY4802" fmla="*/ 2245037 h 5102768"/>
              <a:gd name="connsiteX4803" fmla="*/ 648169 w 4945206"/>
              <a:gd name="connsiteY4803" fmla="*/ 2244016 h 5102768"/>
              <a:gd name="connsiteX4804" fmla="*/ 645374 w 4945206"/>
              <a:gd name="connsiteY4804" fmla="*/ 2242739 h 5102768"/>
              <a:gd name="connsiteX4805" fmla="*/ 656635 w 4945206"/>
              <a:gd name="connsiteY4805" fmla="*/ 2235639 h 5102768"/>
              <a:gd name="connsiteX4806" fmla="*/ 652312 w 4945206"/>
              <a:gd name="connsiteY4806" fmla="*/ 2198126 h 5102768"/>
              <a:gd name="connsiteX4807" fmla="*/ 655472 w 4945206"/>
              <a:gd name="connsiteY4807" fmla="*/ 2191697 h 5102768"/>
              <a:gd name="connsiteX4808" fmla="*/ 647509 w 4945206"/>
              <a:gd name="connsiteY4808" fmla="*/ 2185312 h 5102768"/>
              <a:gd name="connsiteX4809" fmla="*/ 648907 w 4945206"/>
              <a:gd name="connsiteY4809" fmla="*/ 2191361 h 5102768"/>
              <a:gd name="connsiteX4810" fmla="*/ 644384 w 4945206"/>
              <a:gd name="connsiteY4810" fmla="*/ 2195181 h 5102768"/>
              <a:gd name="connsiteX4811" fmla="*/ 645757 w 4945206"/>
              <a:gd name="connsiteY4811" fmla="*/ 2198819 h 5102768"/>
              <a:gd name="connsiteX4812" fmla="*/ 641222 w 4945206"/>
              <a:gd name="connsiteY4812" fmla="*/ 2195182 h 5102768"/>
              <a:gd name="connsiteX4813" fmla="*/ 646792 w 4945206"/>
              <a:gd name="connsiteY4813" fmla="*/ 2205745 h 5102768"/>
              <a:gd name="connsiteX4814" fmla="*/ 645858 w 4945206"/>
              <a:gd name="connsiteY4814" fmla="*/ 2210076 h 5102768"/>
              <a:gd name="connsiteX4815" fmla="*/ 643222 w 4945206"/>
              <a:gd name="connsiteY4815" fmla="*/ 2213042 h 5102768"/>
              <a:gd name="connsiteX4816" fmla="*/ 639919 w 4945206"/>
              <a:gd name="connsiteY4816" fmla="*/ 2204298 h 5102768"/>
              <a:gd name="connsiteX4817" fmla="*/ 628440 w 4945206"/>
              <a:gd name="connsiteY4817" fmla="*/ 2203222 h 5102768"/>
              <a:gd name="connsiteX4818" fmla="*/ 633496 w 4945206"/>
              <a:gd name="connsiteY4818" fmla="*/ 2193052 h 5102768"/>
              <a:gd name="connsiteX4819" fmla="*/ 640254 w 4945206"/>
              <a:gd name="connsiteY4819" fmla="*/ 2184246 h 5102768"/>
              <a:gd name="connsiteX4820" fmla="*/ 641275 w 4945206"/>
              <a:gd name="connsiteY4820" fmla="*/ 2186948 h 5102768"/>
              <a:gd name="connsiteX4821" fmla="*/ 641286 w 4945206"/>
              <a:gd name="connsiteY4821" fmla="*/ 2186820 h 5102768"/>
              <a:gd name="connsiteX4822" fmla="*/ 643594 w 4945206"/>
              <a:gd name="connsiteY4822" fmla="*/ 2178591 h 5102768"/>
              <a:gd name="connsiteX4823" fmla="*/ 653619 w 4945206"/>
              <a:gd name="connsiteY4823" fmla="*/ 2183045 h 5102768"/>
              <a:gd name="connsiteX4824" fmla="*/ 654926 w 4945206"/>
              <a:gd name="connsiteY4824" fmla="*/ 2167963 h 5102768"/>
              <a:gd name="connsiteX4825" fmla="*/ 645793 w 4945206"/>
              <a:gd name="connsiteY4825" fmla="*/ 2169600 h 5102768"/>
              <a:gd name="connsiteX4826" fmla="*/ 651973 w 4945206"/>
              <a:gd name="connsiteY4826" fmla="*/ 2163805 h 5102768"/>
              <a:gd name="connsiteX4827" fmla="*/ 650743 w 4945206"/>
              <a:gd name="connsiteY4827" fmla="*/ 2123391 h 5102768"/>
              <a:gd name="connsiteX4828" fmla="*/ 656238 w 4945206"/>
              <a:gd name="connsiteY4828" fmla="*/ 2100916 h 5102768"/>
              <a:gd name="connsiteX4829" fmla="*/ 664001 w 4945206"/>
              <a:gd name="connsiteY4829" fmla="*/ 2065923 h 5102768"/>
              <a:gd name="connsiteX4830" fmla="*/ 656589 w 4945206"/>
              <a:gd name="connsiteY4830" fmla="*/ 2031308 h 5102768"/>
              <a:gd name="connsiteX4831" fmla="*/ 681864 w 4945206"/>
              <a:gd name="connsiteY4831" fmla="*/ 1979887 h 5102768"/>
              <a:gd name="connsiteX4832" fmla="*/ 674999 w 4945206"/>
              <a:gd name="connsiteY4832" fmla="*/ 1969008 h 5102768"/>
              <a:gd name="connsiteX4833" fmla="*/ 699518 w 4945206"/>
              <a:gd name="connsiteY4833" fmla="*/ 1904439 h 5102768"/>
              <a:gd name="connsiteX4834" fmla="*/ 712496 w 4945206"/>
              <a:gd name="connsiteY4834" fmla="*/ 1913051 h 5102768"/>
              <a:gd name="connsiteX4835" fmla="*/ 705700 w 4945206"/>
              <a:gd name="connsiteY4835" fmla="*/ 1898642 h 5102768"/>
              <a:gd name="connsiteX4836" fmla="*/ 713426 w 4945206"/>
              <a:gd name="connsiteY4836" fmla="*/ 1881651 h 5102768"/>
              <a:gd name="connsiteX4837" fmla="*/ 717238 w 4945206"/>
              <a:gd name="connsiteY4837" fmla="*/ 1877427 h 5102768"/>
              <a:gd name="connsiteX4838" fmla="*/ 728015 w 4945206"/>
              <a:gd name="connsiteY4838" fmla="*/ 1895028 h 5102768"/>
              <a:gd name="connsiteX4839" fmla="*/ 723758 w 4945206"/>
              <a:gd name="connsiteY4839" fmla="*/ 1905951 h 5102768"/>
              <a:gd name="connsiteX4840" fmla="*/ 746830 w 4945206"/>
              <a:gd name="connsiteY4840" fmla="*/ 1915488 h 5102768"/>
              <a:gd name="connsiteX4841" fmla="*/ 736320 w 4945206"/>
              <a:gd name="connsiteY4841" fmla="*/ 1935735 h 5102768"/>
              <a:gd name="connsiteX4842" fmla="*/ 727252 w 4945206"/>
              <a:gd name="connsiteY4842" fmla="*/ 1985809 h 5102768"/>
              <a:gd name="connsiteX4843" fmla="*/ 721755 w 4945206"/>
              <a:gd name="connsiteY4843" fmla="*/ 2008286 h 5102768"/>
              <a:gd name="connsiteX4844" fmla="*/ 717976 w 4945206"/>
              <a:gd name="connsiteY4844" fmla="*/ 2046471 h 5102768"/>
              <a:gd name="connsiteX4845" fmla="*/ 708910 w 4945206"/>
              <a:gd name="connsiteY4845" fmla="*/ 2044580 h 5102768"/>
              <a:gd name="connsiteX4846" fmla="*/ 710418 w 4945206"/>
              <a:gd name="connsiteY4846" fmla="*/ 2070879 h 5102768"/>
              <a:gd name="connsiteX4847" fmla="*/ 706845 w 4945206"/>
              <a:gd name="connsiteY4847" fmla="*/ 2098479 h 5102768"/>
              <a:gd name="connsiteX4848" fmla="*/ 698823 w 4945206"/>
              <a:gd name="connsiteY4848" fmla="*/ 2166893 h 5102768"/>
              <a:gd name="connsiteX4849" fmla="*/ 705255 w 4945206"/>
              <a:gd name="connsiteY4849" fmla="*/ 2180095 h 5102768"/>
              <a:gd name="connsiteX4850" fmla="*/ 707324 w 4945206"/>
              <a:gd name="connsiteY4850" fmla="*/ 2175881 h 5102768"/>
              <a:gd name="connsiteX4851" fmla="*/ 708364 w 4945206"/>
              <a:gd name="connsiteY4851" fmla="*/ 2182942 h 5102768"/>
              <a:gd name="connsiteX4852" fmla="*/ 707419 w 4945206"/>
              <a:gd name="connsiteY4852" fmla="*/ 2184535 h 5102768"/>
              <a:gd name="connsiteX4853" fmla="*/ 712053 w 4945206"/>
              <a:gd name="connsiteY4853" fmla="*/ 2194047 h 5102768"/>
              <a:gd name="connsiteX4854" fmla="*/ 703880 w 4945206"/>
              <a:gd name="connsiteY4854" fmla="*/ 2198250 h 5102768"/>
              <a:gd name="connsiteX4855" fmla="*/ 713974 w 4945206"/>
              <a:gd name="connsiteY4855" fmla="*/ 2199173 h 5102768"/>
              <a:gd name="connsiteX4856" fmla="*/ 713182 w 4945206"/>
              <a:gd name="connsiteY4856" fmla="*/ 2220322 h 5102768"/>
              <a:gd name="connsiteX4857" fmla="*/ 713511 w 4945206"/>
              <a:gd name="connsiteY4857" fmla="*/ 2223909 h 5102768"/>
              <a:gd name="connsiteX4858" fmla="*/ 723337 w 4945206"/>
              <a:gd name="connsiteY4858" fmla="*/ 2209305 h 5102768"/>
              <a:gd name="connsiteX4859" fmla="*/ 734681 w 4945206"/>
              <a:gd name="connsiteY4859" fmla="*/ 2218400 h 5102768"/>
              <a:gd name="connsiteX4860" fmla="*/ 728275 w 4945206"/>
              <a:gd name="connsiteY4860" fmla="*/ 2244145 h 5102768"/>
              <a:gd name="connsiteX4861" fmla="*/ 719261 w 4945206"/>
              <a:gd name="connsiteY4861" fmla="*/ 2240265 h 5102768"/>
              <a:gd name="connsiteX4862" fmla="*/ 714811 w 4945206"/>
              <a:gd name="connsiteY4862" fmla="*/ 2238104 h 5102768"/>
              <a:gd name="connsiteX4863" fmla="*/ 715368 w 4945206"/>
              <a:gd name="connsiteY4863" fmla="*/ 2244198 h 5102768"/>
              <a:gd name="connsiteX4864" fmla="*/ 717182 w 4945206"/>
              <a:gd name="connsiteY4864" fmla="*/ 2267772 h 5102768"/>
              <a:gd name="connsiteX4865" fmla="*/ 716270 w 4945206"/>
              <a:gd name="connsiteY4865" fmla="*/ 2277432 h 5102768"/>
              <a:gd name="connsiteX4866" fmla="*/ 719033 w 4945206"/>
              <a:gd name="connsiteY4866" fmla="*/ 2279728 h 5102768"/>
              <a:gd name="connsiteX4867" fmla="*/ 716151 w 4945206"/>
              <a:gd name="connsiteY4867" fmla="*/ 2278695 h 5102768"/>
              <a:gd name="connsiteX4868" fmla="*/ 715270 w 4945206"/>
              <a:gd name="connsiteY4868" fmla="*/ 2288023 h 5102768"/>
              <a:gd name="connsiteX4869" fmla="*/ 706344 w 4945206"/>
              <a:gd name="connsiteY4869" fmla="*/ 2279075 h 5102768"/>
              <a:gd name="connsiteX4870" fmla="*/ 705924 w 4945206"/>
              <a:gd name="connsiteY4870" fmla="*/ 2283615 h 5102768"/>
              <a:gd name="connsiteX4871" fmla="*/ 706531 w 4945206"/>
              <a:gd name="connsiteY4871" fmla="*/ 2283798 h 5102768"/>
              <a:gd name="connsiteX4872" fmla="*/ 707320 w 4945206"/>
              <a:gd name="connsiteY4872" fmla="*/ 2290718 h 5102768"/>
              <a:gd name="connsiteX4873" fmla="*/ 705373 w 4945206"/>
              <a:gd name="connsiteY4873" fmla="*/ 2289604 h 5102768"/>
              <a:gd name="connsiteX4874" fmla="*/ 704901 w 4945206"/>
              <a:gd name="connsiteY4874" fmla="*/ 2294718 h 5102768"/>
              <a:gd name="connsiteX4875" fmla="*/ 717875 w 4945206"/>
              <a:gd name="connsiteY4875" fmla="*/ 2309824 h 5102768"/>
              <a:gd name="connsiteX4876" fmla="*/ 717462 w 4945206"/>
              <a:gd name="connsiteY4876" fmla="*/ 2330997 h 5102768"/>
              <a:gd name="connsiteX4877" fmla="*/ 710527 w 4945206"/>
              <a:gd name="connsiteY4877" fmla="*/ 2323646 h 5102768"/>
              <a:gd name="connsiteX4878" fmla="*/ 708088 w 4945206"/>
              <a:gd name="connsiteY4878" fmla="*/ 2331996 h 5102768"/>
              <a:gd name="connsiteX4879" fmla="*/ 708682 w 4945206"/>
              <a:gd name="connsiteY4879" fmla="*/ 2334629 h 5102768"/>
              <a:gd name="connsiteX4880" fmla="*/ 714296 w 4945206"/>
              <a:gd name="connsiteY4880" fmla="*/ 2335160 h 5102768"/>
              <a:gd name="connsiteX4881" fmla="*/ 722850 w 4945206"/>
              <a:gd name="connsiteY4881" fmla="*/ 2340321 h 5102768"/>
              <a:gd name="connsiteX4882" fmla="*/ 719486 w 4945206"/>
              <a:gd name="connsiteY4882" fmla="*/ 2340988 h 5102768"/>
              <a:gd name="connsiteX4883" fmla="*/ 720849 w 4945206"/>
              <a:gd name="connsiteY4883" fmla="*/ 2351634 h 5102768"/>
              <a:gd name="connsiteX4884" fmla="*/ 720892 w 4945206"/>
              <a:gd name="connsiteY4884" fmla="*/ 2362419 h 5102768"/>
              <a:gd name="connsiteX4885" fmla="*/ 719108 w 4945206"/>
              <a:gd name="connsiteY4885" fmla="*/ 2350237 h 5102768"/>
              <a:gd name="connsiteX4886" fmla="*/ 710045 w 4945206"/>
              <a:gd name="connsiteY4886" fmla="*/ 2348348 h 5102768"/>
              <a:gd name="connsiteX4887" fmla="*/ 725766 w 4945206"/>
              <a:gd name="connsiteY4887" fmla="*/ 2371704 h 5102768"/>
              <a:gd name="connsiteX4888" fmla="*/ 714711 w 4945206"/>
              <a:gd name="connsiteY4888" fmla="*/ 2368218 h 5102768"/>
              <a:gd name="connsiteX4889" fmla="*/ 715884 w 4945206"/>
              <a:gd name="connsiteY4889" fmla="*/ 2374987 h 5102768"/>
              <a:gd name="connsiteX4890" fmla="*/ 722062 w 4945206"/>
              <a:gd name="connsiteY4890" fmla="*/ 2380685 h 5102768"/>
              <a:gd name="connsiteX4891" fmla="*/ 717087 w 4945206"/>
              <a:gd name="connsiteY4891" fmla="*/ 2381945 h 5102768"/>
              <a:gd name="connsiteX4892" fmla="*/ 719240 w 4945206"/>
              <a:gd name="connsiteY4892" fmla="*/ 2394388 h 5102768"/>
              <a:gd name="connsiteX4893" fmla="*/ 743881 w 4945206"/>
              <a:gd name="connsiteY4893" fmla="*/ 2479414 h 5102768"/>
              <a:gd name="connsiteX4894" fmla="*/ 732687 w 4945206"/>
              <a:gd name="connsiteY4894" fmla="*/ 2482984 h 5102768"/>
              <a:gd name="connsiteX4895" fmla="*/ 740763 w 4945206"/>
              <a:gd name="connsiteY4895" fmla="*/ 2496629 h 5102768"/>
              <a:gd name="connsiteX4896" fmla="*/ 748729 w 4945206"/>
              <a:gd name="connsiteY4896" fmla="*/ 2504142 h 5102768"/>
              <a:gd name="connsiteX4897" fmla="*/ 755395 w 4945206"/>
              <a:gd name="connsiteY4897" fmla="*/ 2487349 h 5102768"/>
              <a:gd name="connsiteX4898" fmla="*/ 767221 w 4945206"/>
              <a:gd name="connsiteY4898" fmla="*/ 2437131 h 5102768"/>
              <a:gd name="connsiteX4899" fmla="*/ 776022 w 4945206"/>
              <a:gd name="connsiteY4899" fmla="*/ 2424148 h 5102768"/>
              <a:gd name="connsiteX4900" fmla="*/ 771089 w 4945206"/>
              <a:gd name="connsiteY4900" fmla="*/ 2413193 h 5102768"/>
              <a:gd name="connsiteX4901" fmla="*/ 772730 w 4945206"/>
              <a:gd name="connsiteY4901" fmla="*/ 2400396 h 5102768"/>
              <a:gd name="connsiteX4902" fmla="*/ 779321 w 4945206"/>
              <a:gd name="connsiteY4902" fmla="*/ 2404279 h 5102768"/>
              <a:gd name="connsiteX4903" fmla="*/ 778373 w 4945206"/>
              <a:gd name="connsiteY4903" fmla="*/ 2399182 h 5102768"/>
              <a:gd name="connsiteX4904" fmla="*/ 785684 w 4945206"/>
              <a:gd name="connsiteY4904" fmla="*/ 2404211 h 5102768"/>
              <a:gd name="connsiteX4905" fmla="*/ 786282 w 4945206"/>
              <a:gd name="connsiteY4905" fmla="*/ 2404076 h 5102768"/>
              <a:gd name="connsiteX4906" fmla="*/ 779965 w 4945206"/>
              <a:gd name="connsiteY4906" fmla="*/ 2398804 h 5102768"/>
              <a:gd name="connsiteX4907" fmla="*/ 770807 w 4945206"/>
              <a:gd name="connsiteY4907" fmla="*/ 2395270 h 5102768"/>
              <a:gd name="connsiteX4908" fmla="*/ 781109 w 4945206"/>
              <a:gd name="connsiteY4908" fmla="*/ 2385610 h 5102768"/>
              <a:gd name="connsiteX4909" fmla="*/ 772529 w 4945206"/>
              <a:gd name="connsiteY4909" fmla="*/ 2359017 h 5102768"/>
              <a:gd name="connsiteX4910" fmla="*/ 766762 w 4945206"/>
              <a:gd name="connsiteY4910" fmla="*/ 2343642 h 5102768"/>
              <a:gd name="connsiteX4911" fmla="*/ 758729 w 4945206"/>
              <a:gd name="connsiteY4911" fmla="*/ 2340785 h 5102768"/>
              <a:gd name="connsiteX4912" fmla="*/ 753924 w 4945206"/>
              <a:gd name="connsiteY4912" fmla="*/ 2327972 h 5102768"/>
              <a:gd name="connsiteX4913" fmla="*/ 753308 w 4945206"/>
              <a:gd name="connsiteY4913" fmla="*/ 2307766 h 5102768"/>
              <a:gd name="connsiteX4914" fmla="*/ 763401 w 4945206"/>
              <a:gd name="connsiteY4914" fmla="*/ 2308691 h 5102768"/>
              <a:gd name="connsiteX4915" fmla="*/ 750632 w 4945206"/>
              <a:gd name="connsiteY4915" fmla="*/ 2289492 h 5102768"/>
              <a:gd name="connsiteX4916" fmla="*/ 753860 w 4945206"/>
              <a:gd name="connsiteY4916" fmla="*/ 2279535 h 5102768"/>
              <a:gd name="connsiteX4917" fmla="*/ 751867 w 4945206"/>
              <a:gd name="connsiteY4917" fmla="*/ 2263041 h 5102768"/>
              <a:gd name="connsiteX4918" fmla="*/ 751423 w 4945206"/>
              <a:gd name="connsiteY4918" fmla="*/ 2265137 h 5102768"/>
              <a:gd name="connsiteX4919" fmla="*/ 749571 w 4945206"/>
              <a:gd name="connsiteY4919" fmla="*/ 2259409 h 5102768"/>
              <a:gd name="connsiteX4920" fmla="*/ 740697 w 4945206"/>
              <a:gd name="connsiteY4920" fmla="*/ 2256537 h 5102768"/>
              <a:gd name="connsiteX4921" fmla="*/ 748644 w 4945206"/>
              <a:gd name="connsiteY4921" fmla="*/ 2256545 h 5102768"/>
              <a:gd name="connsiteX4922" fmla="*/ 748012 w 4945206"/>
              <a:gd name="connsiteY4922" fmla="*/ 2249675 h 5102768"/>
              <a:gd name="connsiteX4923" fmla="*/ 750719 w 4945206"/>
              <a:gd name="connsiteY4923" fmla="*/ 2253519 h 5102768"/>
              <a:gd name="connsiteX4924" fmla="*/ 749726 w 4945206"/>
              <a:gd name="connsiteY4924" fmla="*/ 2245309 h 5102768"/>
              <a:gd name="connsiteX4925" fmla="*/ 753110 w 4945206"/>
              <a:gd name="connsiteY4925" fmla="*/ 2214423 h 5102768"/>
              <a:gd name="connsiteX4926" fmla="*/ 747277 w 4945206"/>
              <a:gd name="connsiteY4926" fmla="*/ 2202576 h 5102768"/>
              <a:gd name="connsiteX4927" fmla="*/ 759645 w 4945206"/>
              <a:gd name="connsiteY4927" fmla="*/ 2139015 h 5102768"/>
              <a:gd name="connsiteX4928" fmla="*/ 752779 w 4945206"/>
              <a:gd name="connsiteY4928" fmla="*/ 2128135 h 5102768"/>
              <a:gd name="connsiteX4929" fmla="*/ 770014 w 4945206"/>
              <a:gd name="connsiteY4929" fmla="*/ 2125825 h 5102768"/>
              <a:gd name="connsiteX4930" fmla="*/ 769536 w 4945206"/>
              <a:gd name="connsiteY4930" fmla="*/ 2098561 h 5102768"/>
              <a:gd name="connsiteX4931" fmla="*/ 758825 w 4945206"/>
              <a:gd name="connsiteY4931" fmla="*/ 2077431 h 5102768"/>
              <a:gd name="connsiteX4932" fmla="*/ 767960 w 4945206"/>
              <a:gd name="connsiteY4932" fmla="*/ 2075793 h 5102768"/>
              <a:gd name="connsiteX4933" fmla="*/ 777506 w 4945206"/>
              <a:gd name="connsiteY4933" fmla="*/ 2052982 h 5102768"/>
              <a:gd name="connsiteX4934" fmla="*/ 770986 w 4945206"/>
              <a:gd name="connsiteY4934" fmla="*/ 2024456 h 5102768"/>
              <a:gd name="connsiteX4935" fmla="*/ 778384 w 4945206"/>
              <a:gd name="connsiteY4935" fmla="*/ 2015899 h 5102768"/>
              <a:gd name="connsiteX4936" fmla="*/ 777300 w 4945206"/>
              <a:gd name="connsiteY4936" fmla="*/ 2009826 h 5102768"/>
              <a:gd name="connsiteX4937" fmla="*/ 778088 w 4945206"/>
              <a:gd name="connsiteY4937" fmla="*/ 1992187 h 5102768"/>
              <a:gd name="connsiteX4938" fmla="*/ 784812 w 4945206"/>
              <a:gd name="connsiteY4938" fmla="*/ 2007428 h 5102768"/>
              <a:gd name="connsiteX4939" fmla="*/ 784912 w 4945206"/>
              <a:gd name="connsiteY4939" fmla="*/ 2008347 h 5102768"/>
              <a:gd name="connsiteX4940" fmla="*/ 785326 w 4945206"/>
              <a:gd name="connsiteY4940" fmla="*/ 2007868 h 5102768"/>
              <a:gd name="connsiteX4941" fmla="*/ 791931 w 4945206"/>
              <a:gd name="connsiteY4941" fmla="*/ 1987017 h 5102768"/>
              <a:gd name="connsiteX4942" fmla="*/ 790802 w 4945206"/>
              <a:gd name="connsiteY4942" fmla="*/ 1986247 h 5102768"/>
              <a:gd name="connsiteX4943" fmla="*/ 791677 w 4945206"/>
              <a:gd name="connsiteY4943" fmla="*/ 1981725 h 5102768"/>
              <a:gd name="connsiteX4944" fmla="*/ 792998 w 4945206"/>
              <a:gd name="connsiteY4944" fmla="*/ 1983621 h 5102768"/>
              <a:gd name="connsiteX4945" fmla="*/ 795992 w 4945206"/>
              <a:gd name="connsiteY4945" fmla="*/ 1973498 h 5102768"/>
              <a:gd name="connsiteX4946" fmla="*/ 789382 w 4945206"/>
              <a:gd name="connsiteY4946" fmla="*/ 1968198 h 5102768"/>
              <a:gd name="connsiteX4947" fmla="*/ 785689 w 4945206"/>
              <a:gd name="connsiteY4947" fmla="*/ 1979586 h 5102768"/>
              <a:gd name="connsiteX4948" fmla="*/ 784905 w 4945206"/>
              <a:gd name="connsiteY4948" fmla="*/ 1960509 h 5102768"/>
              <a:gd name="connsiteX4949" fmla="*/ 796372 w 4945206"/>
              <a:gd name="connsiteY4949" fmla="*/ 1965604 h 5102768"/>
              <a:gd name="connsiteX4950" fmla="*/ 797865 w 4945206"/>
              <a:gd name="connsiteY4950" fmla="*/ 1948353 h 5102768"/>
              <a:gd name="connsiteX4951" fmla="*/ 787420 w 4945206"/>
              <a:gd name="connsiteY4951" fmla="*/ 1950227 h 5102768"/>
              <a:gd name="connsiteX4952" fmla="*/ 794491 w 4945206"/>
              <a:gd name="connsiteY4952" fmla="*/ 1943596 h 5102768"/>
              <a:gd name="connsiteX4953" fmla="*/ 800668 w 4945206"/>
              <a:gd name="connsiteY4953" fmla="*/ 1910500 h 5102768"/>
              <a:gd name="connsiteX4954" fmla="*/ 795588 w 4945206"/>
              <a:gd name="connsiteY4954" fmla="*/ 1901708 h 5102768"/>
              <a:gd name="connsiteX4955" fmla="*/ 795501 w 4945206"/>
              <a:gd name="connsiteY4955" fmla="*/ 1902335 h 5102768"/>
              <a:gd name="connsiteX4956" fmla="*/ 795000 w 4945206"/>
              <a:gd name="connsiteY4956" fmla="*/ 1900691 h 5102768"/>
              <a:gd name="connsiteX4957" fmla="*/ 793082 w 4945206"/>
              <a:gd name="connsiteY4957" fmla="*/ 1897371 h 5102768"/>
              <a:gd name="connsiteX4958" fmla="*/ 793813 w 4945206"/>
              <a:gd name="connsiteY4958" fmla="*/ 1896792 h 5102768"/>
              <a:gd name="connsiteX4959" fmla="*/ 792795 w 4945206"/>
              <a:gd name="connsiteY4959" fmla="*/ 1893455 h 5102768"/>
              <a:gd name="connsiteX4960" fmla="*/ 795913 w 4945206"/>
              <a:gd name="connsiteY4960" fmla="*/ 1884282 h 5102768"/>
              <a:gd name="connsiteX4961" fmla="*/ 800364 w 4945206"/>
              <a:gd name="connsiteY4961" fmla="*/ 1882780 h 5102768"/>
              <a:gd name="connsiteX4962" fmla="*/ 799368 w 4945206"/>
              <a:gd name="connsiteY4962" fmla="*/ 1871665 h 5102768"/>
              <a:gd name="connsiteX4963" fmla="*/ 808247 w 4945206"/>
              <a:gd name="connsiteY4963" fmla="*/ 1831638 h 5102768"/>
              <a:gd name="connsiteX4964" fmla="*/ 799769 w 4945206"/>
              <a:gd name="connsiteY4964" fmla="*/ 1792047 h 5102768"/>
              <a:gd name="connsiteX4965" fmla="*/ 828678 w 4945206"/>
              <a:gd name="connsiteY4965" fmla="*/ 1733229 h 5102768"/>
              <a:gd name="connsiteX4966" fmla="*/ 820827 w 4945206"/>
              <a:gd name="connsiteY4966" fmla="*/ 1720786 h 5102768"/>
              <a:gd name="connsiteX4967" fmla="*/ 823582 w 4945206"/>
              <a:gd name="connsiteY4967" fmla="*/ 1716952 h 5102768"/>
              <a:gd name="connsiteX4968" fmla="*/ 822670 w 4945206"/>
              <a:gd name="connsiteY4968" fmla="*/ 1715771 h 5102768"/>
              <a:gd name="connsiteX4969" fmla="*/ 825568 w 4945206"/>
              <a:gd name="connsiteY4969" fmla="*/ 1713054 h 5102768"/>
              <a:gd name="connsiteX4970" fmla="*/ 825745 w 4945206"/>
              <a:gd name="connsiteY4970" fmla="*/ 1713941 h 5102768"/>
              <a:gd name="connsiteX4971" fmla="*/ 832288 w 4945206"/>
              <a:gd name="connsiteY4971" fmla="*/ 1704832 h 5102768"/>
              <a:gd name="connsiteX4972" fmla="*/ 848871 w 4945206"/>
              <a:gd name="connsiteY4972" fmla="*/ 1646931 h 5102768"/>
              <a:gd name="connsiteX4973" fmla="*/ 863717 w 4945206"/>
              <a:gd name="connsiteY4973" fmla="*/ 1656782 h 5102768"/>
              <a:gd name="connsiteX4974" fmla="*/ 855943 w 4945206"/>
              <a:gd name="connsiteY4974" fmla="*/ 1640300 h 5102768"/>
              <a:gd name="connsiteX4975" fmla="*/ 864780 w 4945206"/>
              <a:gd name="connsiteY4975" fmla="*/ 1620866 h 5102768"/>
              <a:gd name="connsiteX4976" fmla="*/ 869140 w 4945206"/>
              <a:gd name="connsiteY4976" fmla="*/ 1616035 h 5102768"/>
              <a:gd name="connsiteX4977" fmla="*/ 872254 w 4945206"/>
              <a:gd name="connsiteY4977" fmla="*/ 1631500 h 5102768"/>
              <a:gd name="connsiteX4978" fmla="*/ 880929 w 4945206"/>
              <a:gd name="connsiteY4978" fmla="*/ 1635894 h 5102768"/>
              <a:gd name="connsiteX4979" fmla="*/ 882957 w 4945206"/>
              <a:gd name="connsiteY4979" fmla="*/ 1629906 h 5102768"/>
              <a:gd name="connsiteX4980" fmla="*/ 897800 w 4945206"/>
              <a:gd name="connsiteY4980" fmla="*/ 1639757 h 5102768"/>
              <a:gd name="connsiteX4981" fmla="*/ 897968 w 4945206"/>
              <a:gd name="connsiteY4981" fmla="*/ 1636786 h 5102768"/>
              <a:gd name="connsiteX4982" fmla="*/ 896943 w 4945206"/>
              <a:gd name="connsiteY4982" fmla="*/ 1632405 h 5102768"/>
              <a:gd name="connsiteX4983" fmla="*/ 896108 w 4945206"/>
              <a:gd name="connsiteY4983" fmla="*/ 1629668 h 5102768"/>
              <a:gd name="connsiteX4984" fmla="*/ 890027 w 4945206"/>
              <a:gd name="connsiteY4984" fmla="*/ 1623275 h 5102768"/>
              <a:gd name="connsiteX4985" fmla="*/ 898864 w 4945206"/>
              <a:gd name="connsiteY4985" fmla="*/ 1603841 h 5102768"/>
              <a:gd name="connsiteX4986" fmla="*/ 903224 w 4945206"/>
              <a:gd name="connsiteY4986" fmla="*/ 1599010 h 5102768"/>
              <a:gd name="connsiteX4987" fmla="*/ 903733 w 4945206"/>
              <a:gd name="connsiteY4987" fmla="*/ 1609924 h 5102768"/>
              <a:gd name="connsiteX4988" fmla="*/ 904270 w 4945206"/>
              <a:gd name="connsiteY4988" fmla="*/ 1610864 h 5102768"/>
              <a:gd name="connsiteX4989" fmla="*/ 910812 w 4945206"/>
              <a:gd name="connsiteY4989" fmla="*/ 1598696 h 5102768"/>
              <a:gd name="connsiteX4990" fmla="*/ 911627 w 4945206"/>
              <a:gd name="connsiteY4990" fmla="*/ 1596003 h 5102768"/>
              <a:gd name="connsiteX4991" fmla="*/ 909054 w 4945206"/>
              <a:gd name="connsiteY4991" fmla="*/ 1594753 h 5102768"/>
              <a:gd name="connsiteX4992" fmla="*/ 906551 w 4945206"/>
              <a:gd name="connsiteY4992" fmla="*/ 1599555 h 5102768"/>
              <a:gd name="connsiteX4993" fmla="*/ 898700 w 4945206"/>
              <a:gd name="connsiteY4993" fmla="*/ 1591205 h 5102768"/>
              <a:gd name="connsiteX4994" fmla="*/ 939916 w 4945206"/>
              <a:gd name="connsiteY4994" fmla="*/ 1513259 h 5102768"/>
              <a:gd name="connsiteX4995" fmla="*/ 949501 w 4945206"/>
              <a:gd name="connsiteY4995" fmla="*/ 1543553 h 5102768"/>
              <a:gd name="connsiteX4996" fmla="*/ 943490 w 4945206"/>
              <a:gd name="connsiteY4996" fmla="*/ 1553121 h 5102768"/>
              <a:gd name="connsiteX4997" fmla="*/ 940259 w 4945206"/>
              <a:gd name="connsiteY4997" fmla="*/ 1544366 h 5102768"/>
              <a:gd name="connsiteX4998" fmla="*/ 926083 w 4945206"/>
              <a:gd name="connsiteY4998" fmla="*/ 1557665 h 5102768"/>
              <a:gd name="connsiteX4999" fmla="*/ 927203 w 4945206"/>
              <a:gd name="connsiteY4999" fmla="*/ 1558406 h 5102768"/>
              <a:gd name="connsiteX5000" fmla="*/ 928328 w 4945206"/>
              <a:gd name="connsiteY5000" fmla="*/ 1556555 h 5102768"/>
              <a:gd name="connsiteX5001" fmla="*/ 928976 w 4945206"/>
              <a:gd name="connsiteY5001" fmla="*/ 1559583 h 5102768"/>
              <a:gd name="connsiteX5002" fmla="*/ 936051 w 4945206"/>
              <a:gd name="connsiteY5002" fmla="*/ 1564275 h 5102768"/>
              <a:gd name="connsiteX5003" fmla="*/ 931151 w 4945206"/>
              <a:gd name="connsiteY5003" fmla="*/ 1584337 h 5102768"/>
              <a:gd name="connsiteX5004" fmla="*/ 924794 w 4945206"/>
              <a:gd name="connsiteY5004" fmla="*/ 1579496 h 5102768"/>
              <a:gd name="connsiteX5005" fmla="*/ 924337 w 4945206"/>
              <a:gd name="connsiteY5005" fmla="*/ 1579343 h 5102768"/>
              <a:gd name="connsiteX5006" fmla="*/ 922476 w 4945206"/>
              <a:gd name="connsiteY5006" fmla="*/ 1583844 h 5102768"/>
              <a:gd name="connsiteX5007" fmla="*/ 926514 w 4945206"/>
              <a:gd name="connsiteY5007" fmla="*/ 1594030 h 5102768"/>
              <a:gd name="connsiteX5008" fmla="*/ 921205 w 4945206"/>
              <a:gd name="connsiteY5008" fmla="*/ 1599568 h 5102768"/>
              <a:gd name="connsiteX5009" fmla="*/ 920948 w 4945206"/>
              <a:gd name="connsiteY5009" fmla="*/ 1600179 h 5102768"/>
              <a:gd name="connsiteX5010" fmla="*/ 923749 w 4945206"/>
              <a:gd name="connsiteY5010" fmla="*/ 1603067 h 5102768"/>
              <a:gd name="connsiteX5011" fmla="*/ 920259 w 4945206"/>
              <a:gd name="connsiteY5011" fmla="*/ 1601815 h 5102768"/>
              <a:gd name="connsiteX5012" fmla="*/ 918485 w 4945206"/>
              <a:gd name="connsiteY5012" fmla="*/ 1606032 h 5102768"/>
              <a:gd name="connsiteX5013" fmla="*/ 914481 w 4945206"/>
              <a:gd name="connsiteY5013" fmla="*/ 1611465 h 5102768"/>
              <a:gd name="connsiteX5014" fmla="*/ 905921 w 4945206"/>
              <a:gd name="connsiteY5014" fmla="*/ 1613751 h 5102768"/>
              <a:gd name="connsiteX5015" fmla="*/ 906336 w 4945206"/>
              <a:gd name="connsiteY5015" fmla="*/ 1614478 h 5102768"/>
              <a:gd name="connsiteX5016" fmla="*/ 915551 w 4945206"/>
              <a:gd name="connsiteY5016" fmla="*/ 1619142 h 5102768"/>
              <a:gd name="connsiteX5017" fmla="*/ 910682 w 4945206"/>
              <a:gd name="connsiteY5017" fmla="*/ 1631635 h 5102768"/>
              <a:gd name="connsiteX5018" fmla="*/ 937070 w 4945206"/>
              <a:gd name="connsiteY5018" fmla="*/ 1642542 h 5102768"/>
              <a:gd name="connsiteX5019" fmla="*/ 925049 w 4945206"/>
              <a:gd name="connsiteY5019" fmla="*/ 1665703 h 5102768"/>
              <a:gd name="connsiteX5020" fmla="*/ 914676 w 4945206"/>
              <a:gd name="connsiteY5020" fmla="*/ 1722980 h 5102768"/>
              <a:gd name="connsiteX5021" fmla="*/ 908390 w 4945206"/>
              <a:gd name="connsiteY5021" fmla="*/ 1748688 h 5102768"/>
              <a:gd name="connsiteX5022" fmla="*/ 891743 w 4945206"/>
              <a:gd name="connsiteY5022" fmla="*/ 1776561 h 5102768"/>
              <a:gd name="connsiteX5023" fmla="*/ 902105 w 4945206"/>
              <a:gd name="connsiteY5023" fmla="*/ 1789849 h 5102768"/>
              <a:gd name="connsiteX5024" fmla="*/ 902118 w 4945206"/>
              <a:gd name="connsiteY5024" fmla="*/ 1789780 h 5102768"/>
              <a:gd name="connsiteX5025" fmla="*/ 902691 w 4945206"/>
              <a:gd name="connsiteY5025" fmla="*/ 1790600 h 5102768"/>
              <a:gd name="connsiteX5026" fmla="*/ 904066 w 4945206"/>
              <a:gd name="connsiteY5026" fmla="*/ 1792365 h 5102768"/>
              <a:gd name="connsiteX5027" fmla="*/ 903936 w 4945206"/>
              <a:gd name="connsiteY5027" fmla="*/ 1792388 h 5102768"/>
              <a:gd name="connsiteX5028" fmla="*/ 908910 w 4945206"/>
              <a:gd name="connsiteY5028" fmla="*/ 1799527 h 5102768"/>
              <a:gd name="connsiteX5029" fmla="*/ 901244 w 4945206"/>
              <a:gd name="connsiteY5029" fmla="*/ 1794303 h 5102768"/>
              <a:gd name="connsiteX5030" fmla="*/ 901532 w 4945206"/>
              <a:gd name="connsiteY5030" fmla="*/ 1792819 h 5102768"/>
              <a:gd name="connsiteX5031" fmla="*/ 900149 w 4945206"/>
              <a:gd name="connsiteY5031" fmla="*/ 1793067 h 5102768"/>
              <a:gd name="connsiteX5032" fmla="*/ 893699 w 4945206"/>
              <a:gd name="connsiteY5032" fmla="*/ 1790203 h 5102768"/>
              <a:gd name="connsiteX5033" fmla="*/ 889313 w 4945206"/>
              <a:gd name="connsiteY5033" fmla="*/ 1802013 h 5102768"/>
              <a:gd name="connsiteX5034" fmla="*/ 895254 w 4945206"/>
              <a:gd name="connsiteY5034" fmla="*/ 1815483 h 5102768"/>
              <a:gd name="connsiteX5035" fmla="*/ 897357 w 4945206"/>
              <a:gd name="connsiteY5035" fmla="*/ 1859325 h 5102768"/>
              <a:gd name="connsiteX5036" fmla="*/ 911537 w 4945206"/>
              <a:gd name="connsiteY5036" fmla="*/ 1872226 h 5102768"/>
              <a:gd name="connsiteX5037" fmla="*/ 908611 w 4945206"/>
              <a:gd name="connsiteY5037" fmla="*/ 1875911 h 5102768"/>
              <a:gd name="connsiteX5038" fmla="*/ 906235 w 4945206"/>
              <a:gd name="connsiteY5038" fmla="*/ 1873240 h 5102768"/>
              <a:gd name="connsiteX5039" fmla="*/ 903840 w 4945206"/>
              <a:gd name="connsiteY5039" fmla="*/ 1871900 h 5102768"/>
              <a:gd name="connsiteX5040" fmla="*/ 897755 w 4945206"/>
              <a:gd name="connsiteY5040" fmla="*/ 1882145 h 5102768"/>
              <a:gd name="connsiteX5041" fmla="*/ 894874 w 4945206"/>
              <a:gd name="connsiteY5041" fmla="*/ 1886441 h 5102768"/>
              <a:gd name="connsiteX5042" fmla="*/ 890542 w 4945206"/>
              <a:gd name="connsiteY5042" fmla="*/ 1891108 h 5102768"/>
              <a:gd name="connsiteX5043" fmla="*/ 886436 w 4945206"/>
              <a:gd name="connsiteY5043" fmla="*/ 1891445 h 5102768"/>
              <a:gd name="connsiteX5044" fmla="*/ 890255 w 4945206"/>
              <a:gd name="connsiteY5044" fmla="*/ 1879080 h 5102768"/>
              <a:gd name="connsiteX5045" fmla="*/ 900131 w 4945206"/>
              <a:gd name="connsiteY5045" fmla="*/ 1871573 h 5102768"/>
              <a:gd name="connsiteX5046" fmla="*/ 900804 w 4945206"/>
              <a:gd name="connsiteY5046" fmla="*/ 1870202 h 5102768"/>
              <a:gd name="connsiteX5047" fmla="*/ 897101 w 4945206"/>
              <a:gd name="connsiteY5047" fmla="*/ 1868130 h 5102768"/>
              <a:gd name="connsiteX5048" fmla="*/ 886797 w 4945206"/>
              <a:gd name="connsiteY5048" fmla="*/ 1869079 h 5102768"/>
              <a:gd name="connsiteX5049" fmla="*/ 891345 w 4945206"/>
              <a:gd name="connsiteY5049" fmla="*/ 1838060 h 5102768"/>
              <a:gd name="connsiteX5050" fmla="*/ 888712 w 4945206"/>
              <a:gd name="connsiteY5050" fmla="*/ 1823306 h 5102768"/>
              <a:gd name="connsiteX5051" fmla="*/ 888314 w 4945206"/>
              <a:gd name="connsiteY5051" fmla="*/ 1823486 h 5102768"/>
              <a:gd name="connsiteX5052" fmla="*/ 891336 w 4945206"/>
              <a:gd name="connsiteY5052" fmla="*/ 1851852 h 5102768"/>
              <a:gd name="connsiteX5053" fmla="*/ 880052 w 4945206"/>
              <a:gd name="connsiteY5053" fmla="*/ 1869803 h 5102768"/>
              <a:gd name="connsiteX5054" fmla="*/ 877179 w 4945206"/>
              <a:gd name="connsiteY5054" fmla="*/ 1893788 h 5102768"/>
              <a:gd name="connsiteX5055" fmla="*/ 881638 w 4945206"/>
              <a:gd name="connsiteY5055" fmla="*/ 1894458 h 5102768"/>
              <a:gd name="connsiteX5056" fmla="*/ 881973 w 4945206"/>
              <a:gd name="connsiteY5056" fmla="*/ 1909471 h 5102768"/>
              <a:gd name="connsiteX5057" fmla="*/ 878848 w 4945206"/>
              <a:gd name="connsiteY5057" fmla="*/ 1910478 h 5102768"/>
              <a:gd name="connsiteX5058" fmla="*/ 882161 w 4945206"/>
              <a:gd name="connsiteY5058" fmla="*/ 1930106 h 5102768"/>
              <a:gd name="connsiteX5059" fmla="*/ 891963 w 4945206"/>
              <a:gd name="connsiteY5059" fmla="*/ 1950225 h 5102768"/>
              <a:gd name="connsiteX5060" fmla="*/ 890267 w 4945206"/>
              <a:gd name="connsiteY5060" fmla="*/ 1933553 h 5102768"/>
              <a:gd name="connsiteX5061" fmla="*/ 884828 w 4945206"/>
              <a:gd name="connsiteY5061" fmla="*/ 1931042 h 5102768"/>
              <a:gd name="connsiteX5062" fmla="*/ 892749 w 4945206"/>
              <a:gd name="connsiteY5062" fmla="*/ 1920938 h 5102768"/>
              <a:gd name="connsiteX5063" fmla="*/ 887997 w 4945206"/>
              <a:gd name="connsiteY5063" fmla="*/ 1921373 h 5102768"/>
              <a:gd name="connsiteX5064" fmla="*/ 886054 w 4945206"/>
              <a:gd name="connsiteY5064" fmla="*/ 1901493 h 5102768"/>
              <a:gd name="connsiteX5065" fmla="*/ 895866 w 4945206"/>
              <a:gd name="connsiteY5065" fmla="*/ 1910173 h 5102768"/>
              <a:gd name="connsiteX5066" fmla="*/ 896142 w 4945206"/>
              <a:gd name="connsiteY5066" fmla="*/ 1919249 h 5102768"/>
              <a:gd name="connsiteX5067" fmla="*/ 899993 w 4945206"/>
              <a:gd name="connsiteY5067" fmla="*/ 1923718 h 5102768"/>
              <a:gd name="connsiteX5068" fmla="*/ 895867 w 4945206"/>
              <a:gd name="connsiteY5068" fmla="*/ 1931039 h 5102768"/>
              <a:gd name="connsiteX5069" fmla="*/ 903959 w 4945206"/>
              <a:gd name="connsiteY5069" fmla="*/ 1926900 h 5102768"/>
              <a:gd name="connsiteX5070" fmla="*/ 907823 w 4945206"/>
              <a:gd name="connsiteY5070" fmla="*/ 1937081 h 5102768"/>
              <a:gd name="connsiteX5071" fmla="*/ 905945 w 4945206"/>
              <a:gd name="connsiteY5071" fmla="*/ 1949521 h 5102768"/>
              <a:gd name="connsiteX5072" fmla="*/ 909239 w 4945206"/>
              <a:gd name="connsiteY5072" fmla="*/ 1952259 h 5102768"/>
              <a:gd name="connsiteX5073" fmla="*/ 908994 w 4945206"/>
              <a:gd name="connsiteY5073" fmla="*/ 1931529 h 5102768"/>
              <a:gd name="connsiteX5074" fmla="*/ 914246 w 4945206"/>
              <a:gd name="connsiteY5074" fmla="*/ 1921643 h 5102768"/>
              <a:gd name="connsiteX5075" fmla="*/ 913764 w 4945206"/>
              <a:gd name="connsiteY5075" fmla="*/ 1921351 h 5102768"/>
              <a:gd name="connsiteX5076" fmla="*/ 909572 w 4945206"/>
              <a:gd name="connsiteY5076" fmla="*/ 1922265 h 5102768"/>
              <a:gd name="connsiteX5077" fmla="*/ 907519 w 4945206"/>
              <a:gd name="connsiteY5077" fmla="*/ 1921548 h 5102768"/>
              <a:gd name="connsiteX5078" fmla="*/ 904741 w 4945206"/>
              <a:gd name="connsiteY5078" fmla="*/ 1912990 h 5102768"/>
              <a:gd name="connsiteX5079" fmla="*/ 910666 w 4945206"/>
              <a:gd name="connsiteY5079" fmla="*/ 1904182 h 5102768"/>
              <a:gd name="connsiteX5080" fmla="*/ 909792 w 4945206"/>
              <a:gd name="connsiteY5080" fmla="*/ 1902799 h 5102768"/>
              <a:gd name="connsiteX5081" fmla="*/ 912241 w 4945206"/>
              <a:gd name="connsiteY5081" fmla="*/ 1901843 h 5102768"/>
              <a:gd name="connsiteX5082" fmla="*/ 917325 w 4945206"/>
              <a:gd name="connsiteY5082" fmla="*/ 1894282 h 5102768"/>
              <a:gd name="connsiteX5083" fmla="*/ 924194 w 4945206"/>
              <a:gd name="connsiteY5083" fmla="*/ 1897763 h 5102768"/>
              <a:gd name="connsiteX5084" fmla="*/ 925606 w 4945206"/>
              <a:gd name="connsiteY5084" fmla="*/ 1899836 h 5102768"/>
              <a:gd name="connsiteX5085" fmla="*/ 929507 w 4945206"/>
              <a:gd name="connsiteY5085" fmla="*/ 1900156 h 5102768"/>
              <a:gd name="connsiteX5086" fmla="*/ 928959 w 4945206"/>
              <a:gd name="connsiteY5086" fmla="*/ 1868970 h 5102768"/>
              <a:gd name="connsiteX5087" fmla="*/ 916710 w 4945206"/>
              <a:gd name="connsiteY5087" fmla="*/ 1844802 h 5102768"/>
              <a:gd name="connsiteX5088" fmla="*/ 921192 w 4945206"/>
              <a:gd name="connsiteY5088" fmla="*/ 1843997 h 5102768"/>
              <a:gd name="connsiteX5089" fmla="*/ 918850 w 4945206"/>
              <a:gd name="connsiteY5089" fmla="*/ 1843471 h 5102768"/>
              <a:gd name="connsiteX5090" fmla="*/ 917519 w 4945206"/>
              <a:gd name="connsiteY5090" fmla="*/ 1840768 h 5102768"/>
              <a:gd name="connsiteX5091" fmla="*/ 924872 w 4945206"/>
              <a:gd name="connsiteY5091" fmla="*/ 1837825 h 5102768"/>
              <a:gd name="connsiteX5092" fmla="*/ 924891 w 4945206"/>
              <a:gd name="connsiteY5092" fmla="*/ 1843334 h 5102768"/>
              <a:gd name="connsiteX5093" fmla="*/ 927157 w 4945206"/>
              <a:gd name="connsiteY5093" fmla="*/ 1842928 h 5102768"/>
              <a:gd name="connsiteX5094" fmla="*/ 924017 w 4945206"/>
              <a:gd name="connsiteY5094" fmla="*/ 1826062 h 5102768"/>
              <a:gd name="connsiteX5095" fmla="*/ 935957 w 4945206"/>
              <a:gd name="connsiteY5095" fmla="*/ 1818228 h 5102768"/>
              <a:gd name="connsiteX5096" fmla="*/ 936367 w 4945206"/>
              <a:gd name="connsiteY5096" fmla="*/ 1815933 h 5102768"/>
              <a:gd name="connsiteX5097" fmla="*/ 937526 w 4945206"/>
              <a:gd name="connsiteY5097" fmla="*/ 1815498 h 5102768"/>
              <a:gd name="connsiteX5098" fmla="*/ 931314 w 4945206"/>
              <a:gd name="connsiteY5098" fmla="*/ 1800397 h 5102768"/>
              <a:gd name="connsiteX5099" fmla="*/ 930618 w 4945206"/>
              <a:gd name="connsiteY5099" fmla="*/ 1784209 h 5102768"/>
              <a:gd name="connsiteX5100" fmla="*/ 979952 w 4945206"/>
              <a:gd name="connsiteY5100" fmla="*/ 1686426 h 5102768"/>
              <a:gd name="connsiteX5101" fmla="*/ 981408 w 4945206"/>
              <a:gd name="connsiteY5101" fmla="*/ 1683798 h 5102768"/>
              <a:gd name="connsiteX5102" fmla="*/ 988619 w 4945206"/>
              <a:gd name="connsiteY5102" fmla="*/ 1709004 h 5102768"/>
              <a:gd name="connsiteX5103" fmla="*/ 983562 w 4945206"/>
              <a:gd name="connsiteY5103" fmla="*/ 1738513 h 5102768"/>
              <a:gd name="connsiteX5104" fmla="*/ 984012 w 4945206"/>
              <a:gd name="connsiteY5104" fmla="*/ 1739026 h 5102768"/>
              <a:gd name="connsiteX5105" fmla="*/ 989753 w 4945206"/>
              <a:gd name="connsiteY5105" fmla="*/ 1720905 h 5102768"/>
              <a:gd name="connsiteX5106" fmla="*/ 1014037 w 4945206"/>
              <a:gd name="connsiteY5106" fmla="*/ 1669402 h 5102768"/>
              <a:gd name="connsiteX5107" fmla="*/ 1015491 w 4945206"/>
              <a:gd name="connsiteY5107" fmla="*/ 1666774 h 5102768"/>
              <a:gd name="connsiteX5108" fmla="*/ 1022703 w 4945206"/>
              <a:gd name="connsiteY5108" fmla="*/ 1691979 h 5102768"/>
              <a:gd name="connsiteX5109" fmla="*/ 1022577 w 4945206"/>
              <a:gd name="connsiteY5109" fmla="*/ 1695054 h 5102768"/>
              <a:gd name="connsiteX5110" fmla="*/ 1028875 w 4945206"/>
              <a:gd name="connsiteY5110" fmla="*/ 1691056 h 5102768"/>
              <a:gd name="connsiteX5111" fmla="*/ 1041214 w 4945206"/>
              <a:gd name="connsiteY5111" fmla="*/ 1688394 h 5102768"/>
              <a:gd name="connsiteX5112" fmla="*/ 1030658 w 4945206"/>
              <a:gd name="connsiteY5112" fmla="*/ 1718107 h 5102768"/>
              <a:gd name="connsiteX5113" fmla="*/ 1025878 w 4945206"/>
              <a:gd name="connsiteY5113" fmla="*/ 1730870 h 5102768"/>
              <a:gd name="connsiteX5114" fmla="*/ 1025987 w 4945206"/>
              <a:gd name="connsiteY5114" fmla="*/ 1730994 h 5102768"/>
              <a:gd name="connsiteX5115" fmla="*/ 1037041 w 4945206"/>
              <a:gd name="connsiteY5115" fmla="*/ 1734989 h 5102768"/>
              <a:gd name="connsiteX5116" fmla="*/ 1053150 w 4945206"/>
              <a:gd name="connsiteY5116" fmla="*/ 1680258 h 5102768"/>
              <a:gd name="connsiteX5117" fmla="*/ 1062957 w 4945206"/>
              <a:gd name="connsiteY5117" fmla="*/ 1674031 h 5102768"/>
              <a:gd name="connsiteX5118" fmla="*/ 1063541 w 4945206"/>
              <a:gd name="connsiteY5118" fmla="*/ 1673905 h 5102768"/>
              <a:gd name="connsiteX5119" fmla="*/ 1071378 w 4945206"/>
              <a:gd name="connsiteY5119" fmla="*/ 1663912 h 5102768"/>
              <a:gd name="connsiteX5120" fmla="*/ 1070315 w 4945206"/>
              <a:gd name="connsiteY5120" fmla="*/ 1663468 h 5102768"/>
              <a:gd name="connsiteX5121" fmla="*/ 1070294 w 4945206"/>
              <a:gd name="connsiteY5121" fmla="*/ 1659387 h 5102768"/>
              <a:gd name="connsiteX5122" fmla="*/ 1079314 w 4945206"/>
              <a:gd name="connsiteY5122" fmla="*/ 1664904 h 5102768"/>
              <a:gd name="connsiteX5123" fmla="*/ 1077924 w 4945206"/>
              <a:gd name="connsiteY5123" fmla="*/ 1666647 h 5102768"/>
              <a:gd name="connsiteX5124" fmla="*/ 1075176 w 4945206"/>
              <a:gd name="connsiteY5124" fmla="*/ 1665499 h 5102768"/>
              <a:gd name="connsiteX5125" fmla="*/ 1078178 w 4945206"/>
              <a:gd name="connsiteY5125" fmla="*/ 1668984 h 5102768"/>
              <a:gd name="connsiteX5126" fmla="*/ 1073461 w 4945206"/>
              <a:gd name="connsiteY5126" fmla="*/ 1677356 h 5102768"/>
              <a:gd name="connsiteX5127" fmla="*/ 1082716 w 4945206"/>
              <a:gd name="connsiteY5127" fmla="*/ 1672622 h 5102768"/>
              <a:gd name="connsiteX5128" fmla="*/ 1087133 w 4945206"/>
              <a:gd name="connsiteY5128" fmla="*/ 1684267 h 5102768"/>
              <a:gd name="connsiteX5129" fmla="*/ 1093700 w 4945206"/>
              <a:gd name="connsiteY5129" fmla="*/ 1705737 h 5102768"/>
              <a:gd name="connsiteX5130" fmla="*/ 1075430 w 4945206"/>
              <a:gd name="connsiteY5130" fmla="*/ 1699192 h 5102768"/>
              <a:gd name="connsiteX5131" fmla="*/ 1073400 w 4945206"/>
              <a:gd name="connsiteY5131" fmla="*/ 1681360 h 5102768"/>
              <a:gd name="connsiteX5132" fmla="*/ 1071835 w 4945206"/>
              <a:gd name="connsiteY5132" fmla="*/ 1681117 h 5102768"/>
              <a:gd name="connsiteX5133" fmla="*/ 1064741 w 4945206"/>
              <a:gd name="connsiteY5133" fmla="*/ 1701084 h 5102768"/>
              <a:gd name="connsiteX5134" fmla="*/ 1053299 w 4945206"/>
              <a:gd name="connsiteY5134" fmla="*/ 1731625 h 5102768"/>
              <a:gd name="connsiteX5135" fmla="*/ 1069162 w 4945206"/>
              <a:gd name="connsiteY5135" fmla="*/ 1748443 h 5102768"/>
              <a:gd name="connsiteX5136" fmla="*/ 1075054 w 4945206"/>
              <a:gd name="connsiteY5136" fmla="*/ 1742917 h 5102768"/>
              <a:gd name="connsiteX5137" fmla="*/ 1079530 w 4945206"/>
              <a:gd name="connsiteY5137" fmla="*/ 1750605 h 5102768"/>
              <a:gd name="connsiteX5138" fmla="*/ 1089897 w 4945206"/>
              <a:gd name="connsiteY5138" fmla="*/ 1752767 h 5102768"/>
              <a:gd name="connsiteX5139" fmla="*/ 1089193 w 4945206"/>
              <a:gd name="connsiteY5139" fmla="*/ 1729655 h 5102768"/>
              <a:gd name="connsiteX5140" fmla="*/ 1100147 w 4945206"/>
              <a:gd name="connsiteY5140" fmla="*/ 1738694 h 5102768"/>
              <a:gd name="connsiteX5141" fmla="*/ 1107231 w 4945206"/>
              <a:gd name="connsiteY5141" fmla="*/ 1745892 h 5102768"/>
              <a:gd name="connsiteX5142" fmla="*/ 1105903 w 4945206"/>
              <a:gd name="connsiteY5142" fmla="*/ 1721509 h 5102768"/>
              <a:gd name="connsiteX5143" fmla="*/ 1098932 w 4945206"/>
              <a:gd name="connsiteY5143" fmla="*/ 1728514 h 5102768"/>
              <a:gd name="connsiteX5144" fmla="*/ 1093488 w 4945206"/>
              <a:gd name="connsiteY5144" fmla="*/ 1716697 h 5102768"/>
              <a:gd name="connsiteX5145" fmla="*/ 1089646 w 4945206"/>
              <a:gd name="connsiteY5145" fmla="*/ 1713618 h 5102768"/>
              <a:gd name="connsiteX5146" fmla="*/ 1090169 w 4945206"/>
              <a:gd name="connsiteY5146" fmla="*/ 1709720 h 5102768"/>
              <a:gd name="connsiteX5147" fmla="*/ 1093247 w 4945206"/>
              <a:gd name="connsiteY5147" fmla="*/ 1706345 h 5102768"/>
              <a:gd name="connsiteX5148" fmla="*/ 1099243 w 4945206"/>
              <a:gd name="connsiteY5148" fmla="*/ 1707847 h 5102768"/>
              <a:gd name="connsiteX5149" fmla="*/ 1100233 w 4945206"/>
              <a:gd name="connsiteY5149" fmla="*/ 1707297 h 5102768"/>
              <a:gd name="connsiteX5150" fmla="*/ 1097920 w 4945206"/>
              <a:gd name="connsiteY5150" fmla="*/ 1701963 h 5102768"/>
              <a:gd name="connsiteX5151" fmla="*/ 1103494 w 4945206"/>
              <a:gd name="connsiteY5151" fmla="*/ 1701606 h 5102768"/>
              <a:gd name="connsiteX5152" fmla="*/ 1104519 w 4945206"/>
              <a:gd name="connsiteY5152" fmla="*/ 1702008 h 5102768"/>
              <a:gd name="connsiteX5153" fmla="*/ 1103696 w 4945206"/>
              <a:gd name="connsiteY5153" fmla="*/ 1693031 h 5102768"/>
              <a:gd name="connsiteX5154" fmla="*/ 1100460 w 4945206"/>
              <a:gd name="connsiteY5154" fmla="*/ 1691378 h 5102768"/>
              <a:gd name="connsiteX5155" fmla="*/ 1103516 w 4945206"/>
              <a:gd name="connsiteY5155" fmla="*/ 1691049 h 5102768"/>
              <a:gd name="connsiteX5156" fmla="*/ 1101591 w 4945206"/>
              <a:gd name="connsiteY5156" fmla="*/ 1670050 h 5102768"/>
              <a:gd name="connsiteX5157" fmla="*/ 1099967 w 4945206"/>
              <a:gd name="connsiteY5157" fmla="*/ 1669924 h 5102768"/>
              <a:gd name="connsiteX5158" fmla="*/ 1089133 w 4945206"/>
              <a:gd name="connsiteY5158" fmla="*/ 1667319 h 5102768"/>
              <a:gd name="connsiteX5159" fmla="*/ 1086786 w 4945206"/>
              <a:gd name="connsiteY5159" fmla="*/ 1666499 h 5102768"/>
              <a:gd name="connsiteX5160" fmla="*/ 1083608 w 4945206"/>
              <a:gd name="connsiteY5160" fmla="*/ 1656712 h 5102768"/>
              <a:gd name="connsiteX5161" fmla="*/ 1095162 w 4945206"/>
              <a:gd name="connsiteY5161" fmla="*/ 1639541 h 5102768"/>
              <a:gd name="connsiteX5162" fmla="*/ 1093417 w 4945206"/>
              <a:gd name="connsiteY5162" fmla="*/ 1638543 h 5102768"/>
              <a:gd name="connsiteX5163" fmla="*/ 1088987 w 4945206"/>
              <a:gd name="connsiteY5163" fmla="*/ 1636519 h 5102768"/>
              <a:gd name="connsiteX5164" fmla="*/ 1079000 w 4945206"/>
              <a:gd name="connsiteY5164" fmla="*/ 1639739 h 5102768"/>
              <a:gd name="connsiteX5165" fmla="*/ 1088721 w 4945206"/>
              <a:gd name="connsiteY5165" fmla="*/ 1622827 h 5102768"/>
              <a:gd name="connsiteX5166" fmla="*/ 1081940 w 4945206"/>
              <a:gd name="connsiteY5166" fmla="*/ 1619447 h 5102768"/>
              <a:gd name="connsiteX5167" fmla="*/ 1077973 w 4945206"/>
              <a:gd name="connsiteY5167" fmla="*/ 1617471 h 5102768"/>
              <a:gd name="connsiteX5168" fmla="*/ 1075619 w 4945206"/>
              <a:gd name="connsiteY5168" fmla="*/ 1621431 h 5102768"/>
              <a:gd name="connsiteX5169" fmla="*/ 1072321 w 4945206"/>
              <a:gd name="connsiteY5169" fmla="*/ 1626345 h 5102768"/>
              <a:gd name="connsiteX5170" fmla="*/ 1067368 w 4945206"/>
              <a:gd name="connsiteY5170" fmla="*/ 1631681 h 5102768"/>
              <a:gd name="connsiteX5171" fmla="*/ 1062672 w 4945206"/>
              <a:gd name="connsiteY5171" fmla="*/ 1632067 h 5102768"/>
              <a:gd name="connsiteX5172" fmla="*/ 1067038 w 4945206"/>
              <a:gd name="connsiteY5172" fmla="*/ 1617926 h 5102768"/>
              <a:gd name="connsiteX5173" fmla="*/ 1078336 w 4945206"/>
              <a:gd name="connsiteY5173" fmla="*/ 1609339 h 5102768"/>
              <a:gd name="connsiteX5174" fmla="*/ 1081991 w 4945206"/>
              <a:gd name="connsiteY5174" fmla="*/ 1601890 h 5102768"/>
              <a:gd name="connsiteX5175" fmla="*/ 1083032 w 4945206"/>
              <a:gd name="connsiteY5175" fmla="*/ 1608952 h 5102768"/>
              <a:gd name="connsiteX5176" fmla="*/ 1078506 w 4945206"/>
              <a:gd name="connsiteY5176" fmla="*/ 1616571 h 5102768"/>
              <a:gd name="connsiteX5177" fmla="*/ 1091268 w 4945206"/>
              <a:gd name="connsiteY5177" fmla="*/ 1618489 h 5102768"/>
              <a:gd name="connsiteX5178" fmla="*/ 1091442 w 4945206"/>
              <a:gd name="connsiteY5178" fmla="*/ 1626299 h 5102768"/>
              <a:gd name="connsiteX5179" fmla="*/ 1092097 w 4945206"/>
              <a:gd name="connsiteY5179" fmla="*/ 1625604 h 5102768"/>
              <a:gd name="connsiteX5180" fmla="*/ 1098131 w 4945206"/>
              <a:gd name="connsiteY5180" fmla="*/ 1626693 h 5102768"/>
              <a:gd name="connsiteX5181" fmla="*/ 1097790 w 4945206"/>
              <a:gd name="connsiteY5181" fmla="*/ 1615504 h 5102768"/>
              <a:gd name="connsiteX5182" fmla="*/ 1096756 w 4945206"/>
              <a:gd name="connsiteY5182" fmla="*/ 1615046 h 5102768"/>
              <a:gd name="connsiteX5183" fmla="*/ 1097684 w 4945206"/>
              <a:gd name="connsiteY5183" fmla="*/ 1612036 h 5102768"/>
              <a:gd name="connsiteX5184" fmla="*/ 1097426 w 4945206"/>
              <a:gd name="connsiteY5184" fmla="*/ 1603580 h 5102768"/>
              <a:gd name="connsiteX5185" fmla="*/ 1095666 w 4945206"/>
              <a:gd name="connsiteY5185" fmla="*/ 1595356 h 5102768"/>
              <a:gd name="connsiteX5186" fmla="*/ 1094694 w 4945206"/>
              <a:gd name="connsiteY5186" fmla="*/ 1595267 h 5102768"/>
              <a:gd name="connsiteX5187" fmla="*/ 1088070 w 4945206"/>
              <a:gd name="connsiteY5187" fmla="*/ 1592838 h 5102768"/>
              <a:gd name="connsiteX5188" fmla="*/ 1089967 w 4945206"/>
              <a:gd name="connsiteY5188" fmla="*/ 1585975 h 5102768"/>
              <a:gd name="connsiteX5189" fmla="*/ 1093107 w 4945206"/>
              <a:gd name="connsiteY5189" fmla="*/ 1583621 h 5102768"/>
              <a:gd name="connsiteX5190" fmla="*/ 1091676 w 4945206"/>
              <a:gd name="connsiteY5190" fmla="*/ 1580683 h 5102768"/>
              <a:gd name="connsiteX5191" fmla="*/ 1096801 w 4945206"/>
              <a:gd name="connsiteY5191" fmla="*/ 1576432 h 5102768"/>
              <a:gd name="connsiteX5192" fmla="*/ 1087692 w 4945206"/>
              <a:gd name="connsiteY5192" fmla="*/ 1569129 h 5102768"/>
              <a:gd name="connsiteX5193" fmla="*/ 1083998 w 4945206"/>
              <a:gd name="connsiteY5193" fmla="*/ 1580516 h 5102768"/>
              <a:gd name="connsiteX5194" fmla="*/ 1083214 w 4945206"/>
              <a:gd name="connsiteY5194" fmla="*/ 1561442 h 5102768"/>
              <a:gd name="connsiteX5195" fmla="*/ 1094682 w 4945206"/>
              <a:gd name="connsiteY5195" fmla="*/ 1566534 h 5102768"/>
              <a:gd name="connsiteX5196" fmla="*/ 1096174 w 4945206"/>
              <a:gd name="connsiteY5196" fmla="*/ 1549283 h 5102768"/>
              <a:gd name="connsiteX5197" fmla="*/ 1085729 w 4945206"/>
              <a:gd name="connsiteY5197" fmla="*/ 1551158 h 5102768"/>
              <a:gd name="connsiteX5198" fmla="*/ 1092799 w 4945206"/>
              <a:gd name="connsiteY5198" fmla="*/ 1544527 h 5102768"/>
              <a:gd name="connsiteX5199" fmla="*/ 1091390 w 4945206"/>
              <a:gd name="connsiteY5199" fmla="*/ 1498302 h 5102768"/>
              <a:gd name="connsiteX5200" fmla="*/ 1097677 w 4945206"/>
              <a:gd name="connsiteY5200" fmla="*/ 1472595 h 5102768"/>
              <a:gd name="connsiteX5201" fmla="*/ 1106556 w 4945206"/>
              <a:gd name="connsiteY5201" fmla="*/ 1432568 h 5102768"/>
              <a:gd name="connsiteX5202" fmla="*/ 1098078 w 4945206"/>
              <a:gd name="connsiteY5202" fmla="*/ 1392976 h 5102768"/>
              <a:gd name="connsiteX5203" fmla="*/ 1126987 w 4945206"/>
              <a:gd name="connsiteY5203" fmla="*/ 1334160 h 5102768"/>
              <a:gd name="connsiteX5204" fmla="*/ 1119136 w 4945206"/>
              <a:gd name="connsiteY5204" fmla="*/ 1321716 h 5102768"/>
              <a:gd name="connsiteX5205" fmla="*/ 1147182 w 4945206"/>
              <a:gd name="connsiteY5205" fmla="*/ 1247861 h 5102768"/>
              <a:gd name="connsiteX5206" fmla="*/ 1162025 w 4945206"/>
              <a:gd name="connsiteY5206" fmla="*/ 1257712 h 5102768"/>
              <a:gd name="connsiteX5207" fmla="*/ 1154253 w 4945206"/>
              <a:gd name="connsiteY5207" fmla="*/ 1241230 h 5102768"/>
              <a:gd name="connsiteX5208" fmla="*/ 1163089 w 4945206"/>
              <a:gd name="connsiteY5208" fmla="*/ 1221797 h 5102768"/>
              <a:gd name="connsiteX5209" fmla="*/ 1167449 w 4945206"/>
              <a:gd name="connsiteY5209" fmla="*/ 1216965 h 5102768"/>
              <a:gd name="connsiteX5210" fmla="*/ 1179777 w 4945206"/>
              <a:gd name="connsiteY5210" fmla="*/ 1237096 h 5102768"/>
              <a:gd name="connsiteX5211" fmla="*/ 1174907 w 4945206"/>
              <a:gd name="connsiteY5211" fmla="*/ 1249591 h 5102768"/>
              <a:gd name="connsiteX5212" fmla="*/ 1201295 w 4945206"/>
              <a:gd name="connsiteY5212" fmla="*/ 1260497 h 5102768"/>
              <a:gd name="connsiteX5213" fmla="*/ 1189274 w 4945206"/>
              <a:gd name="connsiteY5213" fmla="*/ 1283658 h 5102768"/>
              <a:gd name="connsiteX5214" fmla="*/ 1178903 w 4945206"/>
              <a:gd name="connsiteY5214" fmla="*/ 1340933 h 5102768"/>
              <a:gd name="connsiteX5215" fmla="*/ 1172616 w 4945206"/>
              <a:gd name="connsiteY5215" fmla="*/ 1366642 h 5102768"/>
              <a:gd name="connsiteX5216" fmla="*/ 1155969 w 4945206"/>
              <a:gd name="connsiteY5216" fmla="*/ 1394514 h 5102768"/>
              <a:gd name="connsiteX5217" fmla="*/ 1166331 w 4945206"/>
              <a:gd name="connsiteY5217" fmla="*/ 1407805 h 5102768"/>
              <a:gd name="connsiteX5218" fmla="*/ 1166345 w 4945206"/>
              <a:gd name="connsiteY5218" fmla="*/ 1407735 h 5102768"/>
              <a:gd name="connsiteX5219" fmla="*/ 1166917 w 4945206"/>
              <a:gd name="connsiteY5219" fmla="*/ 1408558 h 5102768"/>
              <a:gd name="connsiteX5220" fmla="*/ 1168292 w 4945206"/>
              <a:gd name="connsiteY5220" fmla="*/ 1410320 h 5102768"/>
              <a:gd name="connsiteX5221" fmla="*/ 1168162 w 4945206"/>
              <a:gd name="connsiteY5221" fmla="*/ 1410343 h 5102768"/>
              <a:gd name="connsiteX5222" fmla="*/ 1173136 w 4945206"/>
              <a:gd name="connsiteY5222" fmla="*/ 1417481 h 5102768"/>
              <a:gd name="connsiteX5223" fmla="*/ 1165471 w 4945206"/>
              <a:gd name="connsiteY5223" fmla="*/ 1412257 h 5102768"/>
              <a:gd name="connsiteX5224" fmla="*/ 1165757 w 4945206"/>
              <a:gd name="connsiteY5224" fmla="*/ 1410775 h 5102768"/>
              <a:gd name="connsiteX5225" fmla="*/ 1164374 w 4945206"/>
              <a:gd name="connsiteY5225" fmla="*/ 1411022 h 5102768"/>
              <a:gd name="connsiteX5226" fmla="*/ 1157925 w 4945206"/>
              <a:gd name="connsiteY5226" fmla="*/ 1408158 h 5102768"/>
              <a:gd name="connsiteX5227" fmla="*/ 1153539 w 4945206"/>
              <a:gd name="connsiteY5227" fmla="*/ 1419968 h 5102768"/>
              <a:gd name="connsiteX5228" fmla="*/ 1159480 w 4945206"/>
              <a:gd name="connsiteY5228" fmla="*/ 1433438 h 5102768"/>
              <a:gd name="connsiteX5229" fmla="*/ 1161583 w 4945206"/>
              <a:gd name="connsiteY5229" fmla="*/ 1477278 h 5102768"/>
              <a:gd name="connsiteX5230" fmla="*/ 1175763 w 4945206"/>
              <a:gd name="connsiteY5230" fmla="*/ 1490180 h 5102768"/>
              <a:gd name="connsiteX5231" fmla="*/ 1172835 w 4945206"/>
              <a:gd name="connsiteY5231" fmla="*/ 1493866 h 5102768"/>
              <a:gd name="connsiteX5232" fmla="*/ 1170460 w 4945206"/>
              <a:gd name="connsiteY5232" fmla="*/ 1491195 h 5102768"/>
              <a:gd name="connsiteX5233" fmla="*/ 1151022 w 4945206"/>
              <a:gd name="connsiteY5233" fmla="*/ 1487035 h 5102768"/>
              <a:gd name="connsiteX5234" fmla="*/ 1155569 w 4945206"/>
              <a:gd name="connsiteY5234" fmla="*/ 1456015 h 5102768"/>
              <a:gd name="connsiteX5235" fmla="*/ 1152937 w 4945206"/>
              <a:gd name="connsiteY5235" fmla="*/ 1441261 h 5102768"/>
              <a:gd name="connsiteX5236" fmla="*/ 1152539 w 4945206"/>
              <a:gd name="connsiteY5236" fmla="*/ 1441441 h 5102768"/>
              <a:gd name="connsiteX5237" fmla="*/ 1155562 w 4945206"/>
              <a:gd name="connsiteY5237" fmla="*/ 1469807 h 5102768"/>
              <a:gd name="connsiteX5238" fmla="*/ 1146386 w 4945206"/>
              <a:gd name="connsiteY5238" fmla="*/ 1548061 h 5102768"/>
              <a:gd name="connsiteX5239" fmla="*/ 1157031 w 4945206"/>
              <a:gd name="connsiteY5239" fmla="*/ 1569910 h 5102768"/>
              <a:gd name="connsiteX5240" fmla="*/ 1154168 w 4945206"/>
              <a:gd name="connsiteY5240" fmla="*/ 1548309 h 5102768"/>
              <a:gd name="connsiteX5241" fmla="*/ 1177489 w 4945206"/>
              <a:gd name="connsiteY5241" fmla="*/ 1576557 h 5102768"/>
              <a:gd name="connsiteX5242" fmla="*/ 1177983 w 4945206"/>
              <a:gd name="connsiteY5242" fmla="*/ 1588895 h 5102768"/>
              <a:gd name="connsiteX5243" fmla="*/ 1170891 w 4945206"/>
              <a:gd name="connsiteY5243" fmla="*/ 1580906 h 5102768"/>
              <a:gd name="connsiteX5244" fmla="*/ 1167154 w 4945206"/>
              <a:gd name="connsiteY5244" fmla="*/ 1600258 h 5102768"/>
              <a:gd name="connsiteX5245" fmla="*/ 1185123 w 4945206"/>
              <a:gd name="connsiteY5245" fmla="*/ 1626403 h 5102768"/>
              <a:gd name="connsiteX5246" fmla="*/ 1174114 w 4945206"/>
              <a:gd name="connsiteY5246" fmla="*/ 1623813 h 5102768"/>
              <a:gd name="connsiteX5247" fmla="*/ 1182944 w 4945206"/>
              <a:gd name="connsiteY5247" fmla="*/ 1637694 h 5102768"/>
              <a:gd name="connsiteX5248" fmla="*/ 1174297 w 4945206"/>
              <a:gd name="connsiteY5248" fmla="*/ 1637766 h 5102768"/>
              <a:gd name="connsiteX5249" fmla="*/ 1189411 w 4945206"/>
              <a:gd name="connsiteY5249" fmla="*/ 1648909 h 5102768"/>
              <a:gd name="connsiteX5250" fmla="*/ 1174478 w 4945206"/>
              <a:gd name="connsiteY5250" fmla="*/ 1651717 h 5102768"/>
              <a:gd name="connsiteX5251" fmla="*/ 1169284 w 4945206"/>
              <a:gd name="connsiteY5251" fmla="*/ 1648810 h 5102768"/>
              <a:gd name="connsiteX5252" fmla="*/ 1166123 w 4945206"/>
              <a:gd name="connsiteY5252" fmla="*/ 1647041 h 5102768"/>
              <a:gd name="connsiteX5253" fmla="*/ 1167386 w 4945206"/>
              <a:gd name="connsiteY5253" fmla="*/ 1663446 h 5102768"/>
              <a:gd name="connsiteX5254" fmla="*/ 1165198 w 4945206"/>
              <a:gd name="connsiteY5254" fmla="*/ 1686611 h 5102768"/>
              <a:gd name="connsiteX5255" fmla="*/ 1154989 w 4945206"/>
              <a:gd name="connsiteY5255" fmla="*/ 1676375 h 5102768"/>
              <a:gd name="connsiteX5256" fmla="*/ 1168179 w 4945206"/>
              <a:gd name="connsiteY5256" fmla="*/ 1711547 h 5102768"/>
              <a:gd name="connsiteX5257" fmla="*/ 1167705 w 4945206"/>
              <a:gd name="connsiteY5257" fmla="*/ 1735765 h 5102768"/>
              <a:gd name="connsiteX5258" fmla="*/ 1159772 w 4945206"/>
              <a:gd name="connsiteY5258" fmla="*/ 1727356 h 5102768"/>
              <a:gd name="connsiteX5259" fmla="*/ 1159379 w 4945206"/>
              <a:gd name="connsiteY5259" fmla="*/ 1747539 h 5102768"/>
              <a:gd name="connsiteX5260" fmla="*/ 1169825 w 4945206"/>
              <a:gd name="connsiteY5260" fmla="*/ 1745664 h 5102768"/>
              <a:gd name="connsiteX5261" fmla="*/ 1171628 w 4945206"/>
              <a:gd name="connsiteY5261" fmla="*/ 1771707 h 5102768"/>
              <a:gd name="connsiteX5262" fmla="*/ 1169589 w 4945206"/>
              <a:gd name="connsiteY5262" fmla="*/ 1757773 h 5102768"/>
              <a:gd name="connsiteX5263" fmla="*/ 1159220 w 4945206"/>
              <a:gd name="connsiteY5263" fmla="*/ 1755611 h 5102768"/>
              <a:gd name="connsiteX5264" fmla="*/ 1177203 w 4945206"/>
              <a:gd name="connsiteY5264" fmla="*/ 1782327 h 5102768"/>
              <a:gd name="connsiteX5265" fmla="*/ 1164559 w 4945206"/>
              <a:gd name="connsiteY5265" fmla="*/ 1778338 h 5102768"/>
              <a:gd name="connsiteX5266" fmla="*/ 1168992 w 4945206"/>
              <a:gd name="connsiteY5266" fmla="*/ 1803949 h 5102768"/>
              <a:gd name="connsiteX5267" fmla="*/ 1171128 w 4945206"/>
              <a:gd name="connsiteY5267" fmla="*/ 1796102 h 5102768"/>
              <a:gd name="connsiteX5268" fmla="*/ 1184594 w 4945206"/>
              <a:gd name="connsiteY5268" fmla="*/ 1782967 h 5102768"/>
              <a:gd name="connsiteX5269" fmla="*/ 1177607 w 4945206"/>
              <a:gd name="connsiteY5269" fmla="*/ 1781484 h 5102768"/>
              <a:gd name="connsiteX5270" fmla="*/ 1178452 w 4945206"/>
              <a:gd name="connsiteY5270" fmla="*/ 1778491 h 5102768"/>
              <a:gd name="connsiteX5271" fmla="*/ 1187018 w 4945206"/>
              <a:gd name="connsiteY5271" fmla="*/ 1776674 h 5102768"/>
              <a:gd name="connsiteX5272" fmla="*/ 1185388 w 4945206"/>
              <a:gd name="connsiteY5272" fmla="*/ 1807001 h 5102768"/>
              <a:gd name="connsiteX5273" fmla="*/ 1180422 w 4945206"/>
              <a:gd name="connsiteY5273" fmla="*/ 1813947 h 5102768"/>
              <a:gd name="connsiteX5274" fmla="*/ 1172363 w 4945206"/>
              <a:gd name="connsiteY5274" fmla="*/ 1815597 h 5102768"/>
              <a:gd name="connsiteX5275" fmla="*/ 1180763 w 4945206"/>
              <a:gd name="connsiteY5275" fmla="*/ 1839051 h 5102768"/>
              <a:gd name="connsiteX5276" fmla="*/ 1190265 w 4945206"/>
              <a:gd name="connsiteY5276" fmla="*/ 1825033 h 5102768"/>
              <a:gd name="connsiteX5277" fmla="*/ 1187124 w 4945206"/>
              <a:gd name="connsiteY5277" fmla="*/ 1808167 h 5102768"/>
              <a:gd name="connsiteX5278" fmla="*/ 1198610 w 4945206"/>
              <a:gd name="connsiteY5278" fmla="*/ 1812251 h 5102768"/>
              <a:gd name="connsiteX5279" fmla="*/ 1202075 w 4945206"/>
              <a:gd name="connsiteY5279" fmla="*/ 1806843 h 5102768"/>
              <a:gd name="connsiteX5280" fmla="*/ 1202477 w 4945206"/>
              <a:gd name="connsiteY5280" fmla="*/ 1799386 h 5102768"/>
              <a:gd name="connsiteX5281" fmla="*/ 1199517 w 4945206"/>
              <a:gd name="connsiteY5281" fmla="*/ 1799992 h 5102768"/>
              <a:gd name="connsiteX5282" fmla="*/ 1202225 w 4945206"/>
              <a:gd name="connsiteY5282" fmla="*/ 1790047 h 5102768"/>
              <a:gd name="connsiteX5283" fmla="*/ 1198909 w 4945206"/>
              <a:gd name="connsiteY5283" fmla="*/ 1785533 h 5102768"/>
              <a:gd name="connsiteX5284" fmla="*/ 1190373 w 4945206"/>
              <a:gd name="connsiteY5284" fmla="*/ 1780884 h 5102768"/>
              <a:gd name="connsiteX5285" fmla="*/ 1172605 w 4945206"/>
              <a:gd name="connsiteY5285" fmla="*/ 1692573 h 5102768"/>
              <a:gd name="connsiteX5286" fmla="*/ 1189102 w 4945206"/>
              <a:gd name="connsiteY5286" fmla="*/ 1697323 h 5102768"/>
              <a:gd name="connsiteX5287" fmla="*/ 1174470 w 4945206"/>
              <a:gd name="connsiteY5287" fmla="*/ 1682924 h 5102768"/>
              <a:gd name="connsiteX5288" fmla="*/ 1171659 w 4945206"/>
              <a:gd name="connsiteY5288" fmla="*/ 1652401 h 5102768"/>
              <a:gd name="connsiteX5289" fmla="*/ 1191687 w 4945206"/>
              <a:gd name="connsiteY5289" fmla="*/ 1668922 h 5102768"/>
              <a:gd name="connsiteX5290" fmla="*/ 1194597 w 4945206"/>
              <a:gd name="connsiteY5290" fmla="*/ 1683908 h 5102768"/>
              <a:gd name="connsiteX5291" fmla="*/ 1207747 w 4945206"/>
              <a:gd name="connsiteY5291" fmla="*/ 1683450 h 5102768"/>
              <a:gd name="connsiteX5292" fmla="*/ 1209915 w 4945206"/>
              <a:gd name="connsiteY5292" fmla="*/ 1683553 h 5102768"/>
              <a:gd name="connsiteX5293" fmla="*/ 1211409 w 4945206"/>
              <a:gd name="connsiteY5293" fmla="*/ 1681893 h 5102768"/>
              <a:gd name="connsiteX5294" fmla="*/ 1209338 w 4945206"/>
              <a:gd name="connsiteY5294" fmla="*/ 1676901 h 5102768"/>
              <a:gd name="connsiteX5295" fmla="*/ 1208668 w 4945206"/>
              <a:gd name="connsiteY5295" fmla="*/ 1668935 h 5102768"/>
              <a:gd name="connsiteX5296" fmla="*/ 1208667 w 4945206"/>
              <a:gd name="connsiteY5296" fmla="*/ 1668935 h 5102768"/>
              <a:gd name="connsiteX5297" fmla="*/ 1207725 w 4945206"/>
              <a:gd name="connsiteY5297" fmla="*/ 1657738 h 5102768"/>
              <a:gd name="connsiteX5298" fmla="*/ 1208484 w 4945206"/>
              <a:gd name="connsiteY5298" fmla="*/ 1602424 h 5102768"/>
              <a:gd name="connsiteX5299" fmla="*/ 1201806 w 4945206"/>
              <a:gd name="connsiteY5299" fmla="*/ 1588874 h 5102768"/>
              <a:gd name="connsiteX5300" fmla="*/ 1207303 w 4945206"/>
              <a:gd name="connsiteY5300" fmla="*/ 1532459 h 5102768"/>
              <a:gd name="connsiteX5301" fmla="*/ 1215504 w 4945206"/>
              <a:gd name="connsiteY5301" fmla="*/ 1517021 h 5102768"/>
              <a:gd name="connsiteX5302" fmla="*/ 1215194 w 4945206"/>
              <a:gd name="connsiteY5302" fmla="*/ 1514969 h 5102768"/>
              <a:gd name="connsiteX5303" fmla="*/ 1212028 w 4945206"/>
              <a:gd name="connsiteY5303" fmla="*/ 1509952 h 5102768"/>
              <a:gd name="connsiteX5304" fmla="*/ 1208101 w 4945206"/>
              <a:gd name="connsiteY5304" fmla="*/ 1503730 h 5102768"/>
              <a:gd name="connsiteX5305" fmla="*/ 1213197 w 4945206"/>
              <a:gd name="connsiteY5305" fmla="*/ 1501744 h 5102768"/>
              <a:gd name="connsiteX5306" fmla="*/ 1210581 w 4945206"/>
              <a:gd name="connsiteY5306" fmla="*/ 1484433 h 5102768"/>
              <a:gd name="connsiteX5307" fmla="*/ 1209435 w 4945206"/>
              <a:gd name="connsiteY5307" fmla="*/ 1449787 h 5102768"/>
              <a:gd name="connsiteX5308" fmla="*/ 1195692 w 4945206"/>
              <a:gd name="connsiteY5308" fmla="*/ 1442868 h 5102768"/>
              <a:gd name="connsiteX5309" fmla="*/ 1208574 w 4945206"/>
              <a:gd name="connsiteY5309" fmla="*/ 1434746 h 5102768"/>
              <a:gd name="connsiteX5310" fmla="*/ 1203630 w 4945206"/>
              <a:gd name="connsiteY5310" fmla="*/ 1391838 h 5102768"/>
              <a:gd name="connsiteX5311" fmla="*/ 1207243 w 4945206"/>
              <a:gd name="connsiteY5311" fmla="*/ 1384487 h 5102768"/>
              <a:gd name="connsiteX5312" fmla="*/ 1198133 w 4945206"/>
              <a:gd name="connsiteY5312" fmla="*/ 1377183 h 5102768"/>
              <a:gd name="connsiteX5313" fmla="*/ 1194441 w 4945206"/>
              <a:gd name="connsiteY5313" fmla="*/ 1388570 h 5102768"/>
              <a:gd name="connsiteX5314" fmla="*/ 1193656 w 4945206"/>
              <a:gd name="connsiteY5314" fmla="*/ 1369494 h 5102768"/>
              <a:gd name="connsiteX5315" fmla="*/ 1205124 w 4945206"/>
              <a:gd name="connsiteY5315" fmla="*/ 1374589 h 5102768"/>
              <a:gd name="connsiteX5316" fmla="*/ 1206617 w 4945206"/>
              <a:gd name="connsiteY5316" fmla="*/ 1357337 h 5102768"/>
              <a:gd name="connsiteX5317" fmla="*/ 1196171 w 4945206"/>
              <a:gd name="connsiteY5317" fmla="*/ 1359212 h 5102768"/>
              <a:gd name="connsiteX5318" fmla="*/ 1203242 w 4945206"/>
              <a:gd name="connsiteY5318" fmla="*/ 1352582 h 5102768"/>
              <a:gd name="connsiteX5319" fmla="*/ 1201834 w 4945206"/>
              <a:gd name="connsiteY5319" fmla="*/ 1306356 h 5102768"/>
              <a:gd name="connsiteX5320" fmla="*/ 1208119 w 4945206"/>
              <a:gd name="connsiteY5320" fmla="*/ 1280650 h 5102768"/>
              <a:gd name="connsiteX5321" fmla="*/ 1216998 w 4945206"/>
              <a:gd name="connsiteY5321" fmla="*/ 1240623 h 5102768"/>
              <a:gd name="connsiteX5322" fmla="*/ 1216262 w 4945206"/>
              <a:gd name="connsiteY5322" fmla="*/ 1211783 h 5102768"/>
              <a:gd name="connsiteX5323" fmla="*/ 1214769 w 4945206"/>
              <a:gd name="connsiteY5323" fmla="*/ 1209710 h 5102768"/>
              <a:gd name="connsiteX5324" fmla="*/ 1212789 w 4945206"/>
              <a:gd name="connsiteY5324" fmla="*/ 1212396 h 5102768"/>
              <a:gd name="connsiteX5325" fmla="*/ 1203624 w 4945206"/>
              <a:gd name="connsiteY5325" fmla="*/ 1214844 h 5102768"/>
              <a:gd name="connsiteX5326" fmla="*/ 1199616 w 4945206"/>
              <a:gd name="connsiteY5326" fmla="*/ 1212145 h 5102768"/>
              <a:gd name="connsiteX5327" fmla="*/ 1202518 w 4945206"/>
              <a:gd name="connsiteY5327" fmla="*/ 1211909 h 5102768"/>
              <a:gd name="connsiteX5328" fmla="*/ 1226636 w 4945206"/>
              <a:gd name="connsiteY5328" fmla="*/ 1157484 h 5102768"/>
              <a:gd name="connsiteX5329" fmla="*/ 1226672 w 4945206"/>
              <a:gd name="connsiteY5329" fmla="*/ 1157649 h 5102768"/>
              <a:gd name="connsiteX5330" fmla="*/ 1227313 w 4945206"/>
              <a:gd name="connsiteY5330" fmla="*/ 1154986 h 5102768"/>
              <a:gd name="connsiteX5331" fmla="*/ 1237429 w 4945206"/>
              <a:gd name="connsiteY5331" fmla="*/ 1142214 h 5102768"/>
              <a:gd name="connsiteX5332" fmla="*/ 1229578 w 4945206"/>
              <a:gd name="connsiteY5332" fmla="*/ 1129771 h 5102768"/>
              <a:gd name="connsiteX5333" fmla="*/ 1246575 w 4945206"/>
              <a:gd name="connsiteY5333" fmla="*/ 1095996 h 5102768"/>
              <a:gd name="connsiteX5334" fmla="*/ 1248117 w 4945206"/>
              <a:gd name="connsiteY5334" fmla="*/ 1088602 h 5102768"/>
              <a:gd name="connsiteX5335" fmla="*/ 1244610 w 4945206"/>
              <a:gd name="connsiteY5335" fmla="*/ 1086619 h 5102768"/>
              <a:gd name="connsiteX5336" fmla="*/ 1233265 w 4945206"/>
              <a:gd name="connsiteY5336" fmla="*/ 1083444 h 5102768"/>
              <a:gd name="connsiteX5337" fmla="*/ 1271525 w 4945206"/>
              <a:gd name="connsiteY5337" fmla="*/ 1031767 h 5102768"/>
              <a:gd name="connsiteX5338" fmla="*/ 1270899 w 4945206"/>
              <a:gd name="connsiteY5338" fmla="*/ 1040691 h 5102768"/>
              <a:gd name="connsiteX5339" fmla="*/ 1271550 w 4945206"/>
              <a:gd name="connsiteY5339" fmla="*/ 1039791 h 5102768"/>
              <a:gd name="connsiteX5340" fmla="*/ 1273531 w 4945206"/>
              <a:gd name="connsiteY5340" fmla="*/ 1029852 h 5102768"/>
              <a:gd name="connsiteX5341" fmla="*/ 1277891 w 4945206"/>
              <a:gd name="connsiteY5341" fmla="*/ 1025020 h 5102768"/>
              <a:gd name="connsiteX5342" fmla="*/ 1290220 w 4945206"/>
              <a:gd name="connsiteY5342" fmla="*/ 1045153 h 5102768"/>
              <a:gd name="connsiteX5343" fmla="*/ 1285348 w 4945206"/>
              <a:gd name="connsiteY5343" fmla="*/ 1057645 h 5102768"/>
              <a:gd name="connsiteX5344" fmla="*/ 1311738 w 4945206"/>
              <a:gd name="connsiteY5344" fmla="*/ 1068551 h 5102768"/>
              <a:gd name="connsiteX5345" fmla="*/ 1299716 w 4945206"/>
              <a:gd name="connsiteY5345" fmla="*/ 1091712 h 5102768"/>
              <a:gd name="connsiteX5346" fmla="*/ 1289344 w 4945206"/>
              <a:gd name="connsiteY5346" fmla="*/ 1148988 h 5102768"/>
              <a:gd name="connsiteX5347" fmla="*/ 1283059 w 4945206"/>
              <a:gd name="connsiteY5347" fmla="*/ 1174696 h 5102768"/>
              <a:gd name="connsiteX5348" fmla="*/ 1278734 w 4945206"/>
              <a:gd name="connsiteY5348" fmla="*/ 1218374 h 5102768"/>
              <a:gd name="connsiteX5349" fmla="*/ 1268366 w 4945206"/>
              <a:gd name="connsiteY5349" fmla="*/ 1216213 h 5102768"/>
              <a:gd name="connsiteX5350" fmla="*/ 1270090 w 4945206"/>
              <a:gd name="connsiteY5350" fmla="*/ 1246293 h 5102768"/>
              <a:gd name="connsiteX5351" fmla="*/ 1266004 w 4945206"/>
              <a:gd name="connsiteY5351" fmla="*/ 1277861 h 5102768"/>
              <a:gd name="connsiteX5352" fmla="*/ 1251369 w 4945206"/>
              <a:gd name="connsiteY5352" fmla="*/ 1323779 h 5102768"/>
              <a:gd name="connsiteX5353" fmla="*/ 1253938 w 4945206"/>
              <a:gd name="connsiteY5353" fmla="*/ 1338988 h 5102768"/>
              <a:gd name="connsiteX5354" fmla="*/ 1253978 w 4945206"/>
              <a:gd name="connsiteY5354" fmla="*/ 1338860 h 5102768"/>
              <a:gd name="connsiteX5355" fmla="*/ 1278263 w 4945206"/>
              <a:gd name="connsiteY5355" fmla="*/ 1287356 h 5102768"/>
              <a:gd name="connsiteX5356" fmla="*/ 1279717 w 4945206"/>
              <a:gd name="connsiteY5356" fmla="*/ 1284730 h 5102768"/>
              <a:gd name="connsiteX5357" fmla="*/ 1286929 w 4945206"/>
              <a:gd name="connsiteY5357" fmla="*/ 1309934 h 5102768"/>
              <a:gd name="connsiteX5358" fmla="*/ 1281869 w 4945206"/>
              <a:gd name="connsiteY5358" fmla="*/ 1339443 h 5102768"/>
              <a:gd name="connsiteX5359" fmla="*/ 1301266 w 4945206"/>
              <a:gd name="connsiteY5359" fmla="*/ 1352945 h 5102768"/>
              <a:gd name="connsiteX5360" fmla="*/ 1318009 w 4945206"/>
              <a:gd name="connsiteY5360" fmla="*/ 1324859 h 5102768"/>
              <a:gd name="connsiteX5361" fmla="*/ 1321315 w 4945206"/>
              <a:gd name="connsiteY5361" fmla="*/ 1316176 h 5102768"/>
              <a:gd name="connsiteX5362" fmla="*/ 1318543 w 4945206"/>
              <a:gd name="connsiteY5362" fmla="*/ 1311783 h 5102768"/>
              <a:gd name="connsiteX5363" fmla="*/ 1322211 w 4945206"/>
              <a:gd name="connsiteY5363" fmla="*/ 1310355 h 5102768"/>
              <a:gd name="connsiteX5364" fmla="*/ 1317374 w 4945206"/>
              <a:gd name="connsiteY5364" fmla="*/ 1298214 h 5102768"/>
              <a:gd name="connsiteX5365" fmla="*/ 1327183 w 4945206"/>
              <a:gd name="connsiteY5365" fmla="*/ 1291987 h 5102768"/>
              <a:gd name="connsiteX5366" fmla="*/ 1329236 w 4945206"/>
              <a:gd name="connsiteY5366" fmla="*/ 1291543 h 5102768"/>
              <a:gd name="connsiteX5367" fmla="*/ 1328087 w 4945206"/>
              <a:gd name="connsiteY5367" fmla="*/ 1289457 h 5102768"/>
              <a:gd name="connsiteX5368" fmla="*/ 1327259 w 4945206"/>
              <a:gd name="connsiteY5368" fmla="*/ 1281010 h 5102768"/>
              <a:gd name="connsiteX5369" fmla="*/ 1334527 w 4945206"/>
              <a:gd name="connsiteY5369" fmla="*/ 1278886 h 5102768"/>
              <a:gd name="connsiteX5370" fmla="*/ 1334519 w 4945206"/>
              <a:gd name="connsiteY5370" fmla="*/ 1277342 h 5102768"/>
              <a:gd name="connsiteX5371" fmla="*/ 1337655 w 4945206"/>
              <a:gd name="connsiteY5371" fmla="*/ 1277834 h 5102768"/>
              <a:gd name="connsiteX5372" fmla="*/ 1332028 w 4945206"/>
              <a:gd name="connsiteY5372" fmla="*/ 1265456 h 5102768"/>
              <a:gd name="connsiteX5373" fmla="*/ 1325462 w 4945206"/>
              <a:gd name="connsiteY5373" fmla="*/ 1253786 h 5102768"/>
              <a:gd name="connsiteX5374" fmla="*/ 1335908 w 4945206"/>
              <a:gd name="connsiteY5374" fmla="*/ 1251914 h 5102768"/>
              <a:gd name="connsiteX5375" fmla="*/ 1346827 w 4945206"/>
              <a:gd name="connsiteY5375" fmla="*/ 1225820 h 5102768"/>
              <a:gd name="connsiteX5376" fmla="*/ 1339370 w 4945206"/>
              <a:gd name="connsiteY5376" fmla="*/ 1193193 h 5102768"/>
              <a:gd name="connsiteX5377" fmla="*/ 1388704 w 4945206"/>
              <a:gd name="connsiteY5377" fmla="*/ 1095411 h 5102768"/>
              <a:gd name="connsiteX5378" fmla="*/ 1390159 w 4945206"/>
              <a:gd name="connsiteY5378" fmla="*/ 1092784 h 5102768"/>
              <a:gd name="connsiteX5379" fmla="*/ 1397369 w 4945206"/>
              <a:gd name="connsiteY5379" fmla="*/ 1117989 h 5102768"/>
              <a:gd name="connsiteX5380" fmla="*/ 1392312 w 4945206"/>
              <a:gd name="connsiteY5380" fmla="*/ 1147498 h 5102768"/>
              <a:gd name="connsiteX5381" fmla="*/ 1411709 w 4945206"/>
              <a:gd name="connsiteY5381" fmla="*/ 1160999 h 5102768"/>
              <a:gd name="connsiteX5382" fmla="*/ 1417617 w 4945206"/>
              <a:gd name="connsiteY5382" fmla="*/ 1149279 h 5102768"/>
              <a:gd name="connsiteX5383" fmla="*/ 1418093 w 4945206"/>
              <a:gd name="connsiteY5383" fmla="*/ 1146629 h 5102768"/>
              <a:gd name="connsiteX5384" fmla="*/ 1420396 w 4945206"/>
              <a:gd name="connsiteY5384" fmla="*/ 1144418 h 5102768"/>
              <a:gd name="connsiteX5385" fmla="*/ 1428452 w 4945206"/>
              <a:gd name="connsiteY5385" fmla="*/ 1132914 h 5102768"/>
              <a:gd name="connsiteX5386" fmla="*/ 1427816 w 4945206"/>
              <a:gd name="connsiteY5386" fmla="*/ 1106269 h 5102768"/>
              <a:gd name="connsiteX5387" fmla="*/ 1449965 w 4945206"/>
              <a:gd name="connsiteY5387" fmla="*/ 1097380 h 5102768"/>
              <a:gd name="connsiteX5388" fmla="*/ 1427967 w 4945206"/>
              <a:gd name="connsiteY5388" fmla="*/ 1157636 h 5102768"/>
              <a:gd name="connsiteX5389" fmla="*/ 1443831 w 4945206"/>
              <a:gd name="connsiteY5389" fmla="*/ 1174451 h 5102768"/>
              <a:gd name="connsiteX5390" fmla="*/ 1449721 w 4945206"/>
              <a:gd name="connsiteY5390" fmla="*/ 1168928 h 5102768"/>
              <a:gd name="connsiteX5391" fmla="*/ 1454198 w 4945206"/>
              <a:gd name="connsiteY5391" fmla="*/ 1176616 h 5102768"/>
              <a:gd name="connsiteX5392" fmla="*/ 1464565 w 4945206"/>
              <a:gd name="connsiteY5392" fmla="*/ 1178776 h 5102768"/>
              <a:gd name="connsiteX5393" fmla="*/ 1463861 w 4945206"/>
              <a:gd name="connsiteY5393" fmla="*/ 1155665 h 5102768"/>
              <a:gd name="connsiteX5394" fmla="*/ 1474816 w 4945206"/>
              <a:gd name="connsiteY5394" fmla="*/ 1164704 h 5102768"/>
              <a:gd name="connsiteX5395" fmla="*/ 1481901 w 4945206"/>
              <a:gd name="connsiteY5395" fmla="*/ 1171902 h 5102768"/>
              <a:gd name="connsiteX5396" fmla="*/ 1480255 w 4945206"/>
              <a:gd name="connsiteY5396" fmla="*/ 1141751 h 5102768"/>
              <a:gd name="connsiteX5397" fmla="*/ 1479016 w 4945206"/>
              <a:gd name="connsiteY5397" fmla="*/ 1145319 h 5102768"/>
              <a:gd name="connsiteX5398" fmla="*/ 1471593 w 4945206"/>
              <a:gd name="connsiteY5398" fmla="*/ 1145463 h 5102768"/>
              <a:gd name="connsiteX5399" fmla="*/ 1464314 w 4945206"/>
              <a:gd name="connsiteY5399" fmla="*/ 1139628 h 5102768"/>
              <a:gd name="connsiteX5400" fmla="*/ 1464837 w 4945206"/>
              <a:gd name="connsiteY5400" fmla="*/ 1135729 h 5102768"/>
              <a:gd name="connsiteX5401" fmla="*/ 1467914 w 4945206"/>
              <a:gd name="connsiteY5401" fmla="*/ 1132356 h 5102768"/>
              <a:gd name="connsiteX5402" fmla="*/ 1472586 w 4945206"/>
              <a:gd name="connsiteY5402" fmla="*/ 1127973 h 5102768"/>
              <a:gd name="connsiteX5403" fmla="*/ 1478161 w 4945206"/>
              <a:gd name="connsiteY5403" fmla="*/ 1127614 h 5102768"/>
              <a:gd name="connsiteX5404" fmla="*/ 1479186 w 4945206"/>
              <a:gd name="connsiteY5404" fmla="*/ 1128017 h 5102768"/>
              <a:gd name="connsiteX5405" fmla="*/ 1478363 w 4945206"/>
              <a:gd name="connsiteY5405" fmla="*/ 1119042 h 5102768"/>
              <a:gd name="connsiteX5406" fmla="*/ 1475127 w 4945206"/>
              <a:gd name="connsiteY5406" fmla="*/ 1117387 h 5102768"/>
              <a:gd name="connsiteX5407" fmla="*/ 1478183 w 4945206"/>
              <a:gd name="connsiteY5407" fmla="*/ 1117060 h 5102768"/>
              <a:gd name="connsiteX5408" fmla="*/ 1475621 w 4945206"/>
              <a:gd name="connsiteY5408" fmla="*/ 1089132 h 5102768"/>
              <a:gd name="connsiteX5409" fmla="*/ 1469583 w 4945206"/>
              <a:gd name="connsiteY5409" fmla="*/ 1086344 h 5102768"/>
              <a:gd name="connsiteX5410" fmla="*/ 1474763 w 4945206"/>
              <a:gd name="connsiteY5410" fmla="*/ 1079742 h 5102768"/>
              <a:gd name="connsiteX5411" fmla="*/ 1473661 w 4945206"/>
              <a:gd name="connsiteY5411" fmla="*/ 1067742 h 5102768"/>
              <a:gd name="connsiteX5412" fmla="*/ 1468084 w 4945206"/>
              <a:gd name="connsiteY5412" fmla="*/ 1064554 h 5102768"/>
              <a:gd name="connsiteX5413" fmla="*/ 1463654 w 4945206"/>
              <a:gd name="connsiteY5413" fmla="*/ 1062531 h 5102768"/>
              <a:gd name="connsiteX5414" fmla="*/ 1453667 w 4945206"/>
              <a:gd name="connsiteY5414" fmla="*/ 1065749 h 5102768"/>
              <a:gd name="connsiteX5415" fmla="*/ 1463388 w 4945206"/>
              <a:gd name="connsiteY5415" fmla="*/ 1048836 h 5102768"/>
              <a:gd name="connsiteX5416" fmla="*/ 1449825 w 4945206"/>
              <a:gd name="connsiteY5416" fmla="*/ 1042078 h 5102768"/>
              <a:gd name="connsiteX5417" fmla="*/ 1465935 w 4945206"/>
              <a:gd name="connsiteY5417" fmla="*/ 1044498 h 5102768"/>
              <a:gd name="connsiteX5418" fmla="*/ 1466109 w 4945206"/>
              <a:gd name="connsiteY5418" fmla="*/ 1052308 h 5102768"/>
              <a:gd name="connsiteX5419" fmla="*/ 1466767 w 4945206"/>
              <a:gd name="connsiteY5419" fmla="*/ 1051613 h 5102768"/>
              <a:gd name="connsiteX5420" fmla="*/ 1472799 w 4945206"/>
              <a:gd name="connsiteY5420" fmla="*/ 1052702 h 5102768"/>
              <a:gd name="connsiteX5421" fmla="*/ 1472459 w 4945206"/>
              <a:gd name="connsiteY5421" fmla="*/ 1041514 h 5102768"/>
              <a:gd name="connsiteX5422" fmla="*/ 1471424 w 4945206"/>
              <a:gd name="connsiteY5422" fmla="*/ 1041054 h 5102768"/>
              <a:gd name="connsiteX5423" fmla="*/ 1472354 w 4945206"/>
              <a:gd name="connsiteY5423" fmla="*/ 1038046 h 5102768"/>
              <a:gd name="connsiteX5424" fmla="*/ 1472094 w 4945206"/>
              <a:gd name="connsiteY5424" fmla="*/ 1029591 h 5102768"/>
              <a:gd name="connsiteX5425" fmla="*/ 1467854 w 4945206"/>
              <a:gd name="connsiteY5425" fmla="*/ 1009794 h 5102768"/>
              <a:gd name="connsiteX5426" fmla="*/ 1471469 w 4945206"/>
              <a:gd name="connsiteY5426" fmla="*/ 1002441 h 5102768"/>
              <a:gd name="connsiteX5427" fmla="*/ 1462358 w 4945206"/>
              <a:gd name="connsiteY5427" fmla="*/ 995139 h 5102768"/>
              <a:gd name="connsiteX5428" fmla="*/ 1458666 w 4945206"/>
              <a:gd name="connsiteY5428" fmla="*/ 1006526 h 5102768"/>
              <a:gd name="connsiteX5429" fmla="*/ 1457882 w 4945206"/>
              <a:gd name="connsiteY5429" fmla="*/ 987451 h 5102768"/>
              <a:gd name="connsiteX5430" fmla="*/ 1469349 w 4945206"/>
              <a:gd name="connsiteY5430" fmla="*/ 992545 h 5102768"/>
              <a:gd name="connsiteX5431" fmla="*/ 1470842 w 4945206"/>
              <a:gd name="connsiteY5431" fmla="*/ 975293 h 5102768"/>
              <a:gd name="connsiteX5432" fmla="*/ 1460397 w 4945206"/>
              <a:gd name="connsiteY5432" fmla="*/ 977167 h 5102768"/>
              <a:gd name="connsiteX5433" fmla="*/ 1467468 w 4945206"/>
              <a:gd name="connsiteY5433" fmla="*/ 970537 h 5102768"/>
              <a:gd name="connsiteX5434" fmla="*/ 1466060 w 4945206"/>
              <a:gd name="connsiteY5434" fmla="*/ 924313 h 5102768"/>
              <a:gd name="connsiteX5435" fmla="*/ 1472345 w 4945206"/>
              <a:gd name="connsiteY5435" fmla="*/ 898606 h 5102768"/>
              <a:gd name="connsiteX5436" fmla="*/ 1481224 w 4945206"/>
              <a:gd name="connsiteY5436" fmla="*/ 858578 h 5102768"/>
              <a:gd name="connsiteX5437" fmla="*/ 1472746 w 4945206"/>
              <a:gd name="connsiteY5437" fmla="*/ 818987 h 5102768"/>
              <a:gd name="connsiteX5438" fmla="*/ 1501656 w 4945206"/>
              <a:gd name="connsiteY5438" fmla="*/ 760170 h 5102768"/>
              <a:gd name="connsiteX5439" fmla="*/ 1493804 w 4945206"/>
              <a:gd name="connsiteY5439" fmla="*/ 747727 h 5102768"/>
              <a:gd name="connsiteX5440" fmla="*/ 1521849 w 4945206"/>
              <a:gd name="connsiteY5440" fmla="*/ 673872 h 5102768"/>
              <a:gd name="connsiteX5441" fmla="*/ 1536694 w 4945206"/>
              <a:gd name="connsiteY5441" fmla="*/ 683723 h 5102768"/>
              <a:gd name="connsiteX5442" fmla="*/ 1528921 w 4945206"/>
              <a:gd name="connsiteY5442" fmla="*/ 667240 h 5102768"/>
              <a:gd name="connsiteX5443" fmla="*/ 1537756 w 4945206"/>
              <a:gd name="connsiteY5443" fmla="*/ 647808 h 5102768"/>
              <a:gd name="connsiteX5444" fmla="*/ 1542118 w 4945206"/>
              <a:gd name="connsiteY5444" fmla="*/ 642974 h 5102768"/>
              <a:gd name="connsiteX5445" fmla="*/ 1554444 w 4945206"/>
              <a:gd name="connsiteY5445" fmla="*/ 663108 h 5102768"/>
              <a:gd name="connsiteX5446" fmla="*/ 1549574 w 4945206"/>
              <a:gd name="connsiteY5446" fmla="*/ 675601 h 5102768"/>
              <a:gd name="connsiteX5447" fmla="*/ 1575962 w 4945206"/>
              <a:gd name="connsiteY5447" fmla="*/ 686507 h 5102768"/>
              <a:gd name="connsiteX5448" fmla="*/ 1563942 w 4945206"/>
              <a:gd name="connsiteY5448" fmla="*/ 709668 h 5102768"/>
              <a:gd name="connsiteX5449" fmla="*/ 1553569 w 4945206"/>
              <a:gd name="connsiteY5449" fmla="*/ 766944 h 5102768"/>
              <a:gd name="connsiteX5450" fmla="*/ 1547284 w 4945206"/>
              <a:gd name="connsiteY5450" fmla="*/ 792653 h 5102768"/>
              <a:gd name="connsiteX5451" fmla="*/ 1542961 w 4945206"/>
              <a:gd name="connsiteY5451" fmla="*/ 836331 h 5102768"/>
              <a:gd name="connsiteX5452" fmla="*/ 1532592 w 4945206"/>
              <a:gd name="connsiteY5452" fmla="*/ 834168 h 5102768"/>
              <a:gd name="connsiteX5453" fmla="*/ 1534318 w 4945206"/>
              <a:gd name="connsiteY5453" fmla="*/ 864248 h 5102768"/>
              <a:gd name="connsiteX5454" fmla="*/ 1530230 w 4945206"/>
              <a:gd name="connsiteY5454" fmla="*/ 895816 h 5102768"/>
              <a:gd name="connsiteX5455" fmla="*/ 1536186 w 4945206"/>
              <a:gd name="connsiteY5455" fmla="*/ 1005131 h 5102768"/>
              <a:gd name="connsiteX5456" fmla="*/ 1526839 w 4945206"/>
              <a:gd name="connsiteY5456" fmla="*/ 1009937 h 5102768"/>
              <a:gd name="connsiteX5457" fmla="*/ 1538386 w 4945206"/>
              <a:gd name="connsiteY5457" fmla="*/ 1010994 h 5102768"/>
              <a:gd name="connsiteX5458" fmla="*/ 1539865 w 4945206"/>
              <a:gd name="connsiteY5458" fmla="*/ 1112620 h 5102768"/>
              <a:gd name="connsiteX5459" fmla="*/ 1529657 w 4945206"/>
              <a:gd name="connsiteY5459" fmla="*/ 1102385 h 5102768"/>
              <a:gd name="connsiteX5460" fmla="*/ 1542847 w 4945206"/>
              <a:gd name="connsiteY5460" fmla="*/ 1137558 h 5102768"/>
              <a:gd name="connsiteX5461" fmla="*/ 1542373 w 4945206"/>
              <a:gd name="connsiteY5461" fmla="*/ 1161775 h 5102768"/>
              <a:gd name="connsiteX5462" fmla="*/ 1534441 w 4945206"/>
              <a:gd name="connsiteY5462" fmla="*/ 1153367 h 5102768"/>
              <a:gd name="connsiteX5463" fmla="*/ 1534047 w 4945206"/>
              <a:gd name="connsiteY5463" fmla="*/ 1173550 h 5102768"/>
              <a:gd name="connsiteX5464" fmla="*/ 1544492 w 4945206"/>
              <a:gd name="connsiteY5464" fmla="*/ 1171675 h 5102768"/>
              <a:gd name="connsiteX5465" fmla="*/ 1546296 w 4945206"/>
              <a:gd name="connsiteY5465" fmla="*/ 1197718 h 5102768"/>
              <a:gd name="connsiteX5466" fmla="*/ 1544256 w 4945206"/>
              <a:gd name="connsiteY5466" fmla="*/ 1183783 h 5102768"/>
              <a:gd name="connsiteX5467" fmla="*/ 1533888 w 4945206"/>
              <a:gd name="connsiteY5467" fmla="*/ 1181621 h 5102768"/>
              <a:gd name="connsiteX5468" fmla="*/ 1551872 w 4945206"/>
              <a:gd name="connsiteY5468" fmla="*/ 1208336 h 5102768"/>
              <a:gd name="connsiteX5469" fmla="*/ 1539227 w 4945206"/>
              <a:gd name="connsiteY5469" fmla="*/ 1204347 h 5102768"/>
              <a:gd name="connsiteX5470" fmla="*/ 1544408 w 4945206"/>
              <a:gd name="connsiteY5470" fmla="*/ 1234283 h 5102768"/>
              <a:gd name="connsiteX5471" fmla="*/ 1555430 w 4945206"/>
              <a:gd name="connsiteY5471" fmla="*/ 1265059 h 5102768"/>
              <a:gd name="connsiteX5472" fmla="*/ 1564933 w 4945206"/>
              <a:gd name="connsiteY5472" fmla="*/ 1251043 h 5102768"/>
              <a:gd name="connsiteX5473" fmla="*/ 1561791 w 4945206"/>
              <a:gd name="connsiteY5473" fmla="*/ 1234178 h 5102768"/>
              <a:gd name="connsiteX5474" fmla="*/ 1578051 w 4945206"/>
              <a:gd name="connsiteY5474" fmla="*/ 1230812 h 5102768"/>
              <a:gd name="connsiteX5475" fmla="*/ 1580756 w 4945206"/>
              <a:gd name="connsiteY5475" fmla="*/ 1262448 h 5102768"/>
              <a:gd name="connsiteX5476" fmla="*/ 1577929 w 4945206"/>
              <a:gd name="connsiteY5476" fmla="*/ 1273396 h 5102768"/>
              <a:gd name="connsiteX5477" fmla="*/ 1588299 w 4945206"/>
              <a:gd name="connsiteY5477" fmla="*/ 1265515 h 5102768"/>
              <a:gd name="connsiteX5478" fmla="*/ 1587871 w 4945206"/>
              <a:gd name="connsiteY5478" fmla="*/ 1271694 h 5102768"/>
              <a:gd name="connsiteX5479" fmla="*/ 1583523 w 4945206"/>
              <a:gd name="connsiteY5479" fmla="*/ 1277030 h 5102768"/>
              <a:gd name="connsiteX5480" fmla="*/ 1575276 w 4945206"/>
              <a:gd name="connsiteY5480" fmla="*/ 1285769 h 5102768"/>
              <a:gd name="connsiteX5481" fmla="*/ 1575040 w 4945206"/>
              <a:gd name="connsiteY5481" fmla="*/ 1284595 h 5102768"/>
              <a:gd name="connsiteX5482" fmla="*/ 1572154 w 4945206"/>
              <a:gd name="connsiteY5482" fmla="*/ 1295776 h 5102768"/>
              <a:gd name="connsiteX5483" fmla="*/ 1577964 w 4945206"/>
              <a:gd name="connsiteY5483" fmla="*/ 1294287 h 5102768"/>
              <a:gd name="connsiteX5484" fmla="*/ 1576104 w 4945206"/>
              <a:gd name="connsiteY5484" fmla="*/ 1308105 h 5102768"/>
              <a:gd name="connsiteX5485" fmla="*/ 1569766 w 4945206"/>
              <a:gd name="connsiteY5485" fmla="*/ 1314907 h 5102768"/>
              <a:gd name="connsiteX5486" fmla="*/ 1572591 w 4945206"/>
              <a:gd name="connsiteY5486" fmla="*/ 1331536 h 5102768"/>
              <a:gd name="connsiteX5487" fmla="*/ 1559789 w 4945206"/>
              <a:gd name="connsiteY5487" fmla="*/ 1335622 h 5102768"/>
              <a:gd name="connsiteX5488" fmla="*/ 1569025 w 4945206"/>
              <a:gd name="connsiteY5488" fmla="*/ 1351226 h 5102768"/>
              <a:gd name="connsiteX5489" fmla="*/ 1569691 w 4945206"/>
              <a:gd name="connsiteY5489" fmla="*/ 1351854 h 5102768"/>
              <a:gd name="connsiteX5490" fmla="*/ 1570027 w 4945206"/>
              <a:gd name="connsiteY5490" fmla="*/ 1345317 h 5102768"/>
              <a:gd name="connsiteX5491" fmla="*/ 1592025 w 4945206"/>
              <a:gd name="connsiteY5491" fmla="*/ 1285060 h 5102768"/>
              <a:gd name="connsiteX5492" fmla="*/ 1586783 w 4945206"/>
              <a:gd name="connsiteY5492" fmla="*/ 1332136 h 5102768"/>
              <a:gd name="connsiteX5493" fmla="*/ 1580560 w 4945206"/>
              <a:gd name="connsiteY5493" fmla="*/ 1362107 h 5102768"/>
              <a:gd name="connsiteX5494" fmla="*/ 1583504 w 4945206"/>
              <a:gd name="connsiteY5494" fmla="*/ 1364883 h 5102768"/>
              <a:gd name="connsiteX5495" fmla="*/ 1607531 w 4945206"/>
              <a:gd name="connsiteY5495" fmla="*/ 1437439 h 5102768"/>
              <a:gd name="connsiteX5496" fmla="*/ 1617864 w 4945206"/>
              <a:gd name="connsiteY5496" fmla="*/ 1486454 h 5102768"/>
              <a:gd name="connsiteX5497" fmla="*/ 1617134 w 4945206"/>
              <a:gd name="connsiteY5497" fmla="*/ 1479424 h 5102768"/>
              <a:gd name="connsiteX5498" fmla="*/ 1631038 w 4945206"/>
              <a:gd name="connsiteY5498" fmla="*/ 1478272 h 5102768"/>
              <a:gd name="connsiteX5499" fmla="*/ 1633630 w 4945206"/>
              <a:gd name="connsiteY5499" fmla="*/ 1463953 h 5102768"/>
              <a:gd name="connsiteX5500" fmla="*/ 1621381 w 4945206"/>
              <a:gd name="connsiteY5500" fmla="*/ 1439784 h 5102768"/>
              <a:gd name="connsiteX5501" fmla="*/ 1637002 w 4945206"/>
              <a:gd name="connsiteY5501" fmla="*/ 1426689 h 5102768"/>
              <a:gd name="connsiteX5502" fmla="*/ 1635570 w 4945206"/>
              <a:gd name="connsiteY5502" fmla="*/ 1423023 h 5102768"/>
              <a:gd name="connsiteX5503" fmla="*/ 1636829 w 4945206"/>
              <a:gd name="connsiteY5503" fmla="*/ 1417882 h 5102768"/>
              <a:gd name="connsiteX5504" fmla="*/ 1628897 w 4945206"/>
              <a:gd name="connsiteY5504" fmla="*/ 1409474 h 5102768"/>
              <a:gd name="connsiteX5505" fmla="*/ 1622539 w 4945206"/>
              <a:gd name="connsiteY5505" fmla="*/ 1379779 h 5102768"/>
              <a:gd name="connsiteX5506" fmla="*/ 1610374 w 4945206"/>
              <a:gd name="connsiteY5506" fmla="*/ 1292135 h 5102768"/>
              <a:gd name="connsiteX5507" fmla="*/ 1602523 w 4945206"/>
              <a:gd name="connsiteY5507" fmla="*/ 1279690 h 5102768"/>
              <a:gd name="connsiteX5508" fmla="*/ 1609670 w 4945206"/>
              <a:gd name="connsiteY5508" fmla="*/ 1269023 h 5102768"/>
              <a:gd name="connsiteX5509" fmla="*/ 1605589 w 4945206"/>
              <a:gd name="connsiteY5509" fmla="*/ 1241154 h 5102768"/>
              <a:gd name="connsiteX5510" fmla="*/ 1621690 w 4945206"/>
              <a:gd name="connsiteY5510" fmla="*/ 1245863 h 5102768"/>
              <a:gd name="connsiteX5511" fmla="*/ 1603391 w 4945206"/>
              <a:gd name="connsiteY5511" fmla="*/ 1235290 h 5102768"/>
              <a:gd name="connsiteX5512" fmla="*/ 1605867 w 4945206"/>
              <a:gd name="connsiteY5512" fmla="*/ 1227027 h 5102768"/>
              <a:gd name="connsiteX5513" fmla="*/ 1614743 w 4945206"/>
              <a:gd name="connsiteY5513" fmla="*/ 1224369 h 5102768"/>
              <a:gd name="connsiteX5514" fmla="*/ 1614688 w 4945206"/>
              <a:gd name="connsiteY5514" fmla="*/ 1223839 h 5102768"/>
              <a:gd name="connsiteX5515" fmla="*/ 1595540 w 4945206"/>
              <a:gd name="connsiteY5515" fmla="*/ 1207987 h 5102768"/>
              <a:gd name="connsiteX5516" fmla="*/ 1605359 w 4945206"/>
              <a:gd name="connsiteY5516" fmla="*/ 1193824 h 5102768"/>
              <a:gd name="connsiteX5517" fmla="*/ 1598764 w 4945206"/>
              <a:gd name="connsiteY5517" fmla="*/ 1176237 h 5102768"/>
              <a:gd name="connsiteX5518" fmla="*/ 1589573 w 4945206"/>
              <a:gd name="connsiteY5518" fmla="*/ 1172971 h 5102768"/>
              <a:gd name="connsiteX5519" fmla="*/ 1584079 w 4945206"/>
              <a:gd name="connsiteY5519" fmla="*/ 1158314 h 5102768"/>
              <a:gd name="connsiteX5520" fmla="*/ 1583374 w 4945206"/>
              <a:gd name="connsiteY5520" fmla="*/ 1135204 h 5102768"/>
              <a:gd name="connsiteX5521" fmla="*/ 1594920 w 4945206"/>
              <a:gd name="connsiteY5521" fmla="*/ 1136259 h 5102768"/>
              <a:gd name="connsiteX5522" fmla="*/ 1580313 w 4945206"/>
              <a:gd name="connsiteY5522" fmla="*/ 1114299 h 5102768"/>
              <a:gd name="connsiteX5523" fmla="*/ 1584007 w 4945206"/>
              <a:gd name="connsiteY5523" fmla="*/ 1102912 h 5102768"/>
              <a:gd name="connsiteX5524" fmla="*/ 1583150 w 4945206"/>
              <a:gd name="connsiteY5524" fmla="*/ 1028436 h 5102768"/>
              <a:gd name="connsiteX5525" fmla="*/ 1576474 w 4945206"/>
              <a:gd name="connsiteY5525" fmla="*/ 1014885 h 5102768"/>
              <a:gd name="connsiteX5526" fmla="*/ 1590621 w 4945206"/>
              <a:gd name="connsiteY5526" fmla="*/ 942185 h 5102768"/>
              <a:gd name="connsiteX5527" fmla="*/ 1582769 w 4945206"/>
              <a:gd name="connsiteY5527" fmla="*/ 929739 h 5102768"/>
              <a:gd name="connsiteX5528" fmla="*/ 1602483 w 4945206"/>
              <a:gd name="connsiteY5528" fmla="*/ 927097 h 5102768"/>
              <a:gd name="connsiteX5529" fmla="*/ 1601935 w 4945206"/>
              <a:gd name="connsiteY5529" fmla="*/ 895911 h 5102768"/>
              <a:gd name="connsiteX5530" fmla="*/ 1589687 w 4945206"/>
              <a:gd name="connsiteY5530" fmla="*/ 871742 h 5102768"/>
              <a:gd name="connsiteX5531" fmla="*/ 1600134 w 4945206"/>
              <a:gd name="connsiteY5531" fmla="*/ 869868 h 5102768"/>
              <a:gd name="connsiteX5532" fmla="*/ 1611052 w 4945206"/>
              <a:gd name="connsiteY5532" fmla="*/ 843777 h 5102768"/>
              <a:gd name="connsiteX5533" fmla="*/ 1603596 w 4945206"/>
              <a:gd name="connsiteY5533" fmla="*/ 811150 h 5102768"/>
              <a:gd name="connsiteX5534" fmla="*/ 1652929 w 4945206"/>
              <a:gd name="connsiteY5534" fmla="*/ 713367 h 5102768"/>
              <a:gd name="connsiteX5535" fmla="*/ 1654386 w 4945206"/>
              <a:gd name="connsiteY5535" fmla="*/ 710738 h 5102768"/>
              <a:gd name="connsiteX5536" fmla="*/ 1661596 w 4945206"/>
              <a:gd name="connsiteY5536" fmla="*/ 735943 h 5102768"/>
              <a:gd name="connsiteX5537" fmla="*/ 1656538 w 4945206"/>
              <a:gd name="connsiteY5537" fmla="*/ 765453 h 5102768"/>
              <a:gd name="connsiteX5538" fmla="*/ 1675936 w 4945206"/>
              <a:gd name="connsiteY5538" fmla="*/ 778956 h 5102768"/>
              <a:gd name="connsiteX5539" fmla="*/ 1692041 w 4945206"/>
              <a:gd name="connsiteY5539" fmla="*/ 724225 h 5102768"/>
              <a:gd name="connsiteX5540" fmla="*/ 1714190 w 4945206"/>
              <a:gd name="connsiteY5540" fmla="*/ 715335 h 5102768"/>
              <a:gd name="connsiteX5541" fmla="*/ 1692193 w 4945206"/>
              <a:gd name="connsiteY5541" fmla="*/ 775591 h 5102768"/>
              <a:gd name="connsiteX5542" fmla="*/ 1708055 w 4945206"/>
              <a:gd name="connsiteY5542" fmla="*/ 792407 h 5102768"/>
              <a:gd name="connsiteX5543" fmla="*/ 1713947 w 4945206"/>
              <a:gd name="connsiteY5543" fmla="*/ 786883 h 5102768"/>
              <a:gd name="connsiteX5544" fmla="*/ 1718422 w 4945206"/>
              <a:gd name="connsiteY5544" fmla="*/ 794570 h 5102768"/>
              <a:gd name="connsiteX5545" fmla="*/ 1728790 w 4945206"/>
              <a:gd name="connsiteY5545" fmla="*/ 796733 h 5102768"/>
              <a:gd name="connsiteX5546" fmla="*/ 1728087 w 4945206"/>
              <a:gd name="connsiteY5546" fmla="*/ 773621 h 5102768"/>
              <a:gd name="connsiteX5547" fmla="*/ 1747405 w 4945206"/>
              <a:gd name="connsiteY5547" fmla="*/ 791159 h 5102768"/>
              <a:gd name="connsiteX5548" fmla="*/ 1770495 w 4945206"/>
              <a:gd name="connsiteY5548" fmla="*/ 793271 h 5102768"/>
              <a:gd name="connsiteX5549" fmla="*/ 1763425 w 4945206"/>
              <a:gd name="connsiteY5549" fmla="*/ 799903 h 5102768"/>
              <a:gd name="connsiteX5550" fmla="*/ 1747325 w 4945206"/>
              <a:gd name="connsiteY5550" fmla="*/ 795195 h 5102768"/>
              <a:gd name="connsiteX5551" fmla="*/ 1754159 w 4945206"/>
              <a:gd name="connsiteY5551" fmla="*/ 800672 h 5102768"/>
              <a:gd name="connsiteX5552" fmla="*/ 1741358 w 4945206"/>
              <a:gd name="connsiteY5552" fmla="*/ 804757 h 5102768"/>
              <a:gd name="connsiteX5553" fmla="*/ 1756279 w 4945206"/>
              <a:gd name="connsiteY5553" fmla="*/ 810570 h 5102768"/>
              <a:gd name="connsiteX5554" fmla="*/ 1769705 w 4945206"/>
              <a:gd name="connsiteY5554" fmla="*/ 833634 h 5102768"/>
              <a:gd name="connsiteX5555" fmla="*/ 1748813 w 4945206"/>
              <a:gd name="connsiteY5555" fmla="*/ 837383 h 5102768"/>
              <a:gd name="connsiteX5556" fmla="*/ 1735378 w 4945206"/>
              <a:gd name="connsiteY5556" fmla="*/ 873758 h 5102768"/>
              <a:gd name="connsiteX5557" fmla="*/ 1740876 w 4945206"/>
              <a:gd name="connsiteY5557" fmla="*/ 888413 h 5102768"/>
              <a:gd name="connsiteX5558" fmla="*/ 1734121 w 4945206"/>
              <a:gd name="connsiteY5558" fmla="*/ 878899 h 5102768"/>
              <a:gd name="connsiteX5559" fmla="*/ 1725716 w 4945206"/>
              <a:gd name="connsiteY5559" fmla="*/ 894707 h 5102768"/>
              <a:gd name="connsiteX5560" fmla="*/ 1744014 w 4945206"/>
              <a:gd name="connsiteY5560" fmla="*/ 905279 h 5102768"/>
              <a:gd name="connsiteX5561" fmla="*/ 1741578 w 4945206"/>
              <a:gd name="connsiteY5561" fmla="*/ 911525 h 5102768"/>
              <a:gd name="connsiteX5562" fmla="*/ 1731371 w 4945206"/>
              <a:gd name="connsiteY5562" fmla="*/ 901290 h 5102768"/>
              <a:gd name="connsiteX5563" fmla="*/ 1730113 w 4945206"/>
              <a:gd name="connsiteY5563" fmla="*/ 906431 h 5102768"/>
              <a:gd name="connsiteX5564" fmla="*/ 1738123 w 4945206"/>
              <a:gd name="connsiteY5564" fmla="*/ 910804 h 5102768"/>
              <a:gd name="connsiteX5565" fmla="*/ 1731444 w 4945206"/>
              <a:gd name="connsiteY5565" fmla="*/ 956692 h 5102768"/>
              <a:gd name="connsiteX5566" fmla="*/ 1728849 w 4945206"/>
              <a:gd name="connsiteY5566" fmla="*/ 971013 h 5102768"/>
              <a:gd name="connsiteX5567" fmla="*/ 1736859 w 4945206"/>
              <a:gd name="connsiteY5567" fmla="*/ 975385 h 5102768"/>
              <a:gd name="connsiteX5568" fmla="*/ 1731515 w 4945206"/>
              <a:gd name="connsiteY5568" fmla="*/ 1012096 h 5102768"/>
              <a:gd name="connsiteX5569" fmla="*/ 1721149 w 4945206"/>
              <a:gd name="connsiteY5569" fmla="*/ 1009932 h 5102768"/>
              <a:gd name="connsiteX5570" fmla="*/ 1719963 w 4945206"/>
              <a:gd name="connsiteY5570" fmla="*/ 1070476 h 5102768"/>
              <a:gd name="connsiteX5571" fmla="*/ 1726795 w 4945206"/>
              <a:gd name="connsiteY5571" fmla="*/ 1075953 h 5102768"/>
              <a:gd name="connsiteX5572" fmla="*/ 1732528 w 4945206"/>
              <a:gd name="connsiteY5572" fmla="*/ 1078501 h 5102768"/>
              <a:gd name="connsiteX5573" fmla="*/ 1728133 w 4945206"/>
              <a:gd name="connsiteY5573" fmla="*/ 1066777 h 5102768"/>
              <a:gd name="connsiteX5574" fmla="*/ 1735123 w 4945206"/>
              <a:gd name="connsiteY5574" fmla="*/ 1064181 h 5102768"/>
              <a:gd name="connsiteX5575" fmla="*/ 1743443 w 4945206"/>
              <a:gd name="connsiteY5575" fmla="*/ 1111847 h 5102768"/>
              <a:gd name="connsiteX5576" fmla="*/ 1753809 w 4945206"/>
              <a:gd name="connsiteY5576" fmla="*/ 1114009 h 5102768"/>
              <a:gd name="connsiteX5577" fmla="*/ 1764406 w 4945206"/>
              <a:gd name="connsiteY5577" fmla="*/ 1163499 h 5102768"/>
              <a:gd name="connsiteX5578" fmla="*/ 1782863 w 4945206"/>
              <a:gd name="connsiteY5578" fmla="*/ 1165999 h 5102768"/>
              <a:gd name="connsiteX5579" fmla="*/ 1782396 w 4945206"/>
              <a:gd name="connsiteY5579" fmla="*/ 1130779 h 5102768"/>
              <a:gd name="connsiteX5580" fmla="*/ 1780593 w 4945206"/>
              <a:gd name="connsiteY5580" fmla="*/ 1104734 h 5102768"/>
              <a:gd name="connsiteX5581" fmla="*/ 1787194 w 4945206"/>
              <a:gd name="connsiteY5581" fmla="*/ 1062882 h 5102768"/>
              <a:gd name="connsiteX5582" fmla="*/ 1798430 w 4945206"/>
              <a:gd name="connsiteY5582" fmla="*/ 1020646 h 5102768"/>
              <a:gd name="connsiteX5583" fmla="*/ 1794035 w 4945206"/>
              <a:gd name="connsiteY5583" fmla="*/ 1008922 h 5102768"/>
              <a:gd name="connsiteX5584" fmla="*/ 1801025 w 4945206"/>
              <a:gd name="connsiteY5584" fmla="*/ 1006327 h 5102768"/>
              <a:gd name="connsiteX5585" fmla="*/ 1792548 w 4945206"/>
              <a:gd name="connsiteY5585" fmla="*/ 966733 h 5102768"/>
              <a:gd name="connsiteX5586" fmla="*/ 1829158 w 4945206"/>
              <a:gd name="connsiteY5586" fmla="*/ 869000 h 5102768"/>
              <a:gd name="connsiteX5587" fmla="*/ 1826018 w 4945206"/>
              <a:gd name="connsiteY5587" fmla="*/ 852132 h 5102768"/>
              <a:gd name="connsiteX5588" fmla="*/ 1842275 w 4945206"/>
              <a:gd name="connsiteY5588" fmla="*/ 848768 h 5102768"/>
              <a:gd name="connsiteX5589" fmla="*/ 1836379 w 4945206"/>
              <a:gd name="connsiteY5589" fmla="*/ 913732 h 5102768"/>
              <a:gd name="connsiteX5590" fmla="*/ 1842190 w 4945206"/>
              <a:gd name="connsiteY5590" fmla="*/ 912242 h 5102768"/>
              <a:gd name="connsiteX5591" fmla="*/ 1822863 w 4945206"/>
              <a:gd name="connsiteY5591" fmla="*/ 954144 h 5102768"/>
              <a:gd name="connsiteX5592" fmla="*/ 1803380 w 4945206"/>
              <a:gd name="connsiteY5592" fmla="*/ 1004117 h 5102768"/>
              <a:gd name="connsiteX5593" fmla="*/ 1802907 w 4945206"/>
              <a:gd name="connsiteY5593" fmla="*/ 1028334 h 5102768"/>
              <a:gd name="connsiteX5594" fmla="*/ 1810996 w 4945206"/>
              <a:gd name="connsiteY5594" fmla="*/ 1028669 h 5102768"/>
              <a:gd name="connsiteX5595" fmla="*/ 1813181 w 4945206"/>
              <a:gd name="connsiteY5595" fmla="*/ 1153409 h 5102768"/>
              <a:gd name="connsiteX5596" fmla="*/ 1830696 w 4945206"/>
              <a:gd name="connsiteY5596" fmla="*/ 1144903 h 5102768"/>
              <a:gd name="connsiteX5597" fmla="*/ 1823398 w 4945206"/>
              <a:gd name="connsiteY5597" fmla="*/ 1104206 h 5102768"/>
              <a:gd name="connsiteX5598" fmla="*/ 1825444 w 4945206"/>
              <a:gd name="connsiteY5598" fmla="*/ 1058700 h 5102768"/>
              <a:gd name="connsiteX5599" fmla="*/ 1831811 w 4945206"/>
              <a:gd name="connsiteY5599" fmla="*/ 1028960 h 5102768"/>
              <a:gd name="connsiteX5600" fmla="*/ 1834252 w 4945206"/>
              <a:gd name="connsiteY5600" fmla="*/ 963274 h 5102768"/>
              <a:gd name="connsiteX5601" fmla="*/ 1856250 w 4945206"/>
              <a:gd name="connsiteY5601" fmla="*/ 903016 h 5102768"/>
              <a:gd name="connsiteX5602" fmla="*/ 1836436 w 4945206"/>
              <a:gd name="connsiteY5602" fmla="*/ 1088011 h 5102768"/>
              <a:gd name="connsiteX5603" fmla="*/ 1832034 w 4945206"/>
              <a:gd name="connsiteY5603" fmla="*/ 1135726 h 5102768"/>
              <a:gd name="connsiteX5604" fmla="*/ 1836510 w 4945206"/>
              <a:gd name="connsiteY5604" fmla="*/ 1143414 h 5102768"/>
              <a:gd name="connsiteX5605" fmla="*/ 1836033 w 4945206"/>
              <a:gd name="connsiteY5605" fmla="*/ 1182490 h 5102768"/>
              <a:gd name="connsiteX5606" fmla="*/ 1830949 w 4945206"/>
              <a:gd name="connsiteY5606" fmla="*/ 1216620 h 5102768"/>
              <a:gd name="connsiteX5607" fmla="*/ 1834386 w 4945206"/>
              <a:gd name="connsiteY5607" fmla="*/ 1212062 h 5102768"/>
              <a:gd name="connsiteX5608" fmla="*/ 1842499 w 4945206"/>
              <a:gd name="connsiteY5608" fmla="*/ 1192751 h 5102768"/>
              <a:gd name="connsiteX5609" fmla="*/ 1855222 w 4945206"/>
              <a:gd name="connsiteY5609" fmla="*/ 1192702 h 5102768"/>
              <a:gd name="connsiteX5610" fmla="*/ 1857954 w 4945206"/>
              <a:gd name="connsiteY5610" fmla="*/ 1186180 h 5102768"/>
              <a:gd name="connsiteX5611" fmla="*/ 1864234 w 4945206"/>
              <a:gd name="connsiteY5611" fmla="*/ 1185978 h 5102768"/>
              <a:gd name="connsiteX5612" fmla="*/ 1862321 w 4945206"/>
              <a:gd name="connsiteY5612" fmla="*/ 1172628 h 5102768"/>
              <a:gd name="connsiteX5613" fmla="*/ 1881360 w 4945206"/>
              <a:gd name="connsiteY5613" fmla="*/ 1097380 h 5102768"/>
              <a:gd name="connsiteX5614" fmla="*/ 1895264 w 4945206"/>
              <a:gd name="connsiteY5614" fmla="*/ 1096227 h 5102768"/>
              <a:gd name="connsiteX5615" fmla="*/ 1897855 w 4945206"/>
              <a:gd name="connsiteY5615" fmla="*/ 1081909 h 5102768"/>
              <a:gd name="connsiteX5616" fmla="*/ 1885607 w 4945206"/>
              <a:gd name="connsiteY5616" fmla="*/ 1057739 h 5102768"/>
              <a:gd name="connsiteX5617" fmla="*/ 1917577 w 4945206"/>
              <a:gd name="connsiteY5617" fmla="*/ 1019825 h 5102768"/>
              <a:gd name="connsiteX5618" fmla="*/ 1921892 w 4945206"/>
              <a:gd name="connsiteY5618" fmla="*/ 1035586 h 5102768"/>
              <a:gd name="connsiteX5619" fmla="*/ 1935953 w 4945206"/>
              <a:gd name="connsiteY5619" fmla="*/ 1026361 h 5102768"/>
              <a:gd name="connsiteX5620" fmla="*/ 1927943 w 4945206"/>
              <a:gd name="connsiteY5620" fmla="*/ 1021988 h 5102768"/>
              <a:gd name="connsiteX5621" fmla="*/ 1976889 w 4945206"/>
              <a:gd name="connsiteY5621" fmla="*/ 884947 h 5102768"/>
              <a:gd name="connsiteX5622" fmla="*/ 1956380 w 4945206"/>
              <a:gd name="connsiteY5622" fmla="*/ 987392 h 5102768"/>
              <a:gd name="connsiteX5623" fmla="*/ 1950324 w 4945206"/>
              <a:gd name="connsiteY5623" fmla="*/ 1060427 h 5102768"/>
              <a:gd name="connsiteX5624" fmla="*/ 1958967 w 4945206"/>
              <a:gd name="connsiteY5624" fmla="*/ 1032511 h 5102768"/>
              <a:gd name="connsiteX5625" fmla="*/ 1981673 w 4945206"/>
              <a:gd name="connsiteY5625" fmla="*/ 935928 h 5102768"/>
              <a:gd name="connsiteX5626" fmla="*/ 1992516 w 4945206"/>
              <a:gd name="connsiteY5626" fmla="*/ 913873 h 5102768"/>
              <a:gd name="connsiteX5627" fmla="*/ 2007753 w 4945206"/>
              <a:gd name="connsiteY5627" fmla="*/ 903543 h 5102768"/>
              <a:gd name="connsiteX5628" fmla="*/ 1991332 w 4945206"/>
              <a:gd name="connsiteY5628" fmla="*/ 974418 h 5102768"/>
              <a:gd name="connsiteX5629" fmla="*/ 1982925 w 4945206"/>
              <a:gd name="connsiteY5629" fmla="*/ 990226 h 5102768"/>
              <a:gd name="connsiteX5630" fmla="*/ 1999105 w 4945206"/>
              <a:gd name="connsiteY5630" fmla="*/ 990899 h 5102768"/>
              <a:gd name="connsiteX5631" fmla="*/ 1999342 w 4945206"/>
              <a:gd name="connsiteY5631" fmla="*/ 978789 h 5102768"/>
              <a:gd name="connsiteX5632" fmla="*/ 2008689 w 4945206"/>
              <a:gd name="connsiteY5632" fmla="*/ 973985 h 5102768"/>
              <a:gd name="connsiteX5633" fmla="*/ 2018819 w 4945206"/>
              <a:gd name="connsiteY5633" fmla="*/ 988253 h 5102768"/>
              <a:gd name="connsiteX5634" fmla="*/ 2023532 w 4945206"/>
              <a:gd name="connsiteY5634" fmla="*/ 983834 h 5102768"/>
              <a:gd name="connsiteX5635" fmla="*/ 2011045 w 4945206"/>
              <a:gd name="connsiteY5635" fmla="*/ 971774 h 5102768"/>
              <a:gd name="connsiteX5636" fmla="*/ 2017016 w 4945206"/>
              <a:gd name="connsiteY5636" fmla="*/ 962210 h 5102768"/>
              <a:gd name="connsiteX5637" fmla="*/ 2035789 w 4945206"/>
              <a:gd name="connsiteY5637" fmla="*/ 948565 h 5102768"/>
              <a:gd name="connsiteX5638" fmla="*/ 2021804 w 4945206"/>
              <a:gd name="connsiteY5638" fmla="*/ 953754 h 5102768"/>
              <a:gd name="connsiteX5639" fmla="*/ 2010421 w 4945206"/>
              <a:gd name="connsiteY5639" fmla="*/ 944625 h 5102768"/>
              <a:gd name="connsiteX5640" fmla="*/ 2024795 w 4945206"/>
              <a:gd name="connsiteY5640" fmla="*/ 919255 h 5102768"/>
              <a:gd name="connsiteX5641" fmla="*/ 2044588 w 4945206"/>
              <a:gd name="connsiteY5641" fmla="*/ 912575 h 5102768"/>
              <a:gd name="connsiteX5642" fmla="*/ 2036419 w 4945206"/>
              <a:gd name="connsiteY5642" fmla="*/ 916274 h 5102768"/>
              <a:gd name="connsiteX5643" fmla="*/ 2042548 w 4945206"/>
              <a:gd name="connsiteY5643" fmla="*/ 898641 h 5102768"/>
              <a:gd name="connsiteX5644" fmla="*/ 2057784 w 4945206"/>
              <a:gd name="connsiteY5644" fmla="*/ 888309 h 5102768"/>
              <a:gd name="connsiteX5645" fmla="*/ 2068312 w 4945206"/>
              <a:gd name="connsiteY5645" fmla="*/ 882399 h 5102768"/>
              <a:gd name="connsiteX5646" fmla="*/ 2106725 w 4945206"/>
              <a:gd name="connsiteY5646" fmla="*/ 810707 h 5102768"/>
              <a:gd name="connsiteX5647" fmla="*/ 2119449 w 4945206"/>
              <a:gd name="connsiteY5647" fmla="*/ 810657 h 5102768"/>
              <a:gd name="connsiteX5648" fmla="*/ 2133509 w 4945206"/>
              <a:gd name="connsiteY5648" fmla="*/ 801432 h 5102768"/>
              <a:gd name="connsiteX5649" fmla="*/ 2135002 w 4945206"/>
              <a:gd name="connsiteY5649" fmla="*/ 784182 h 5102768"/>
              <a:gd name="connsiteX5650" fmla="*/ 2157310 w 4945206"/>
              <a:gd name="connsiteY5650" fmla="*/ 767221 h 5102768"/>
              <a:gd name="connsiteX5651" fmla="*/ 2158517 w 4945206"/>
              <a:gd name="connsiteY5651" fmla="*/ 772032 h 5102768"/>
              <a:gd name="connsiteX5652" fmla="*/ 2160169 w 4945206"/>
              <a:gd name="connsiteY5652" fmla="*/ 775178 h 5102768"/>
              <a:gd name="connsiteX5653" fmla="*/ 2167796 w 4945206"/>
              <a:gd name="connsiteY5653" fmla="*/ 765406 h 5102768"/>
              <a:gd name="connsiteX5654" fmla="*/ 2163676 w 4945206"/>
              <a:gd name="connsiteY5654" fmla="*/ 762347 h 5102768"/>
              <a:gd name="connsiteX5655" fmla="*/ 2162095 w 4945206"/>
              <a:gd name="connsiteY5655" fmla="*/ 762828 h 5102768"/>
              <a:gd name="connsiteX5656" fmla="*/ 2159727 w 4945206"/>
              <a:gd name="connsiteY5656" fmla="*/ 759901 h 5102768"/>
              <a:gd name="connsiteX5657" fmla="*/ 2162898 w 4945206"/>
              <a:gd name="connsiteY5657" fmla="*/ 757914 h 5102768"/>
              <a:gd name="connsiteX5658" fmla="*/ 2163718 w 4945206"/>
              <a:gd name="connsiteY5658" fmla="*/ 757174 h 5102768"/>
              <a:gd name="connsiteX5659" fmla="*/ 2159120 w 4945206"/>
              <a:gd name="connsiteY5659" fmla="*/ 752661 h 5102768"/>
              <a:gd name="connsiteX5660" fmla="*/ 2177434 w 4945206"/>
              <a:gd name="connsiteY5660" fmla="*/ 752412 h 5102768"/>
              <a:gd name="connsiteX5661" fmla="*/ 2182054 w 4945206"/>
              <a:gd name="connsiteY5661" fmla="*/ 743636 h 5102768"/>
              <a:gd name="connsiteX5662" fmla="*/ 2183307 w 4945206"/>
              <a:gd name="connsiteY5662" fmla="*/ 742466 h 5102768"/>
              <a:gd name="connsiteX5663" fmla="*/ 2186304 w 4945206"/>
              <a:gd name="connsiteY5663" fmla="*/ 731687 h 5102768"/>
              <a:gd name="connsiteX5664" fmla="*/ 2197831 w 4945206"/>
              <a:gd name="connsiteY5664" fmla="*/ 724964 h 5102768"/>
              <a:gd name="connsiteX5665" fmla="*/ 2198060 w 4945206"/>
              <a:gd name="connsiteY5665" fmla="*/ 719758 h 5102768"/>
              <a:gd name="connsiteX5666" fmla="*/ 2206248 w 4945206"/>
              <a:gd name="connsiteY5666" fmla="*/ 716079 h 5102768"/>
              <a:gd name="connsiteX5667" fmla="*/ 2201137 w 4945206"/>
              <a:gd name="connsiteY5667" fmla="*/ 706972 h 5102768"/>
              <a:gd name="connsiteX5668" fmla="*/ 2190443 w 4945206"/>
              <a:gd name="connsiteY5668" fmla="*/ 713490 h 5102768"/>
              <a:gd name="connsiteX5669" fmla="*/ 2201088 w 4945206"/>
              <a:gd name="connsiteY5669" fmla="*/ 699581 h 5102768"/>
              <a:gd name="connsiteX5670" fmla="*/ 2209986 w 4945206"/>
              <a:gd name="connsiteY5670" fmla="*/ 708128 h 5102768"/>
              <a:gd name="connsiteX5671" fmla="*/ 2221909 w 4945206"/>
              <a:gd name="connsiteY5671" fmla="*/ 696495 h 5102768"/>
              <a:gd name="connsiteX5672" fmla="*/ 2209889 w 4945206"/>
              <a:gd name="connsiteY5672" fmla="*/ 693345 h 5102768"/>
              <a:gd name="connsiteX5673" fmla="*/ 2221245 w 4945206"/>
              <a:gd name="connsiteY5673" fmla="*/ 691661 h 5102768"/>
              <a:gd name="connsiteX5674" fmla="*/ 2247553 w 4945206"/>
              <a:gd name="connsiteY5674" fmla="*/ 658166 h 5102768"/>
              <a:gd name="connsiteX5675" fmla="*/ 2269556 w 4945206"/>
              <a:gd name="connsiteY5675" fmla="*/ 642574 h 5102768"/>
              <a:gd name="connsiteX5676" fmla="*/ 2302867 w 4945206"/>
              <a:gd name="connsiteY5676" fmla="*/ 617906 h 5102768"/>
              <a:gd name="connsiteX5677" fmla="*/ 2310543 w 4945206"/>
              <a:gd name="connsiteY5677" fmla="*/ 610624 h 5102768"/>
              <a:gd name="connsiteX5678" fmla="*/ 2303605 w 4945206"/>
              <a:gd name="connsiteY5678" fmla="*/ 602932 h 5102768"/>
              <a:gd name="connsiteX5679" fmla="*/ 2305448 w 4945206"/>
              <a:gd name="connsiteY5679" fmla="*/ 595259 h 5102768"/>
              <a:gd name="connsiteX5680" fmla="*/ 2311577 w 4945206"/>
              <a:gd name="connsiteY5680" fmla="*/ 590651 h 5102768"/>
              <a:gd name="connsiteX5681" fmla="*/ 2317960 w 4945206"/>
              <a:gd name="connsiteY5681" fmla="*/ 587071 h 5102768"/>
              <a:gd name="connsiteX5682" fmla="*/ 2317816 w 4945206"/>
              <a:gd name="connsiteY5682" fmla="*/ 586094 h 5102768"/>
              <a:gd name="connsiteX5683" fmla="*/ 2320347 w 4945206"/>
              <a:gd name="connsiteY5683" fmla="*/ 585621 h 5102768"/>
              <a:gd name="connsiteX5684" fmla="*/ 2316675 w 4945206"/>
              <a:gd name="connsiteY5684" fmla="*/ 585580 h 5102768"/>
              <a:gd name="connsiteX5685" fmla="*/ 2312310 w 4945206"/>
              <a:gd name="connsiteY5685" fmla="*/ 581911 h 5102768"/>
              <a:gd name="connsiteX5686" fmla="*/ 2309753 w 4945206"/>
              <a:gd name="connsiteY5686" fmla="*/ 577357 h 5102768"/>
              <a:gd name="connsiteX5687" fmla="*/ 2341074 w 4945206"/>
              <a:gd name="connsiteY5687" fmla="*/ 538187 h 5102768"/>
              <a:gd name="connsiteX5688" fmla="*/ 2335349 w 4945206"/>
              <a:gd name="connsiteY5688" fmla="*/ 531637 h 5102768"/>
              <a:gd name="connsiteX5689" fmla="*/ 2361558 w 4945206"/>
              <a:gd name="connsiteY5689" fmla="*/ 483358 h 5102768"/>
              <a:gd name="connsiteX5690" fmla="*/ 2433521 w 4945206"/>
              <a:gd name="connsiteY5690" fmla="*/ 381439 h 5102768"/>
              <a:gd name="connsiteX5691" fmla="*/ 2423345 w 4945206"/>
              <a:gd name="connsiteY5691" fmla="*/ 370617 h 5102768"/>
              <a:gd name="connsiteX5692" fmla="*/ 2441660 w 4945206"/>
              <a:gd name="connsiteY5692" fmla="*/ 370367 h 5102768"/>
              <a:gd name="connsiteX5693" fmla="*/ 2462287 w 4945206"/>
              <a:gd name="connsiteY5693" fmla="*/ 337715 h 5102768"/>
              <a:gd name="connsiteX5694" fmla="*/ 2470475 w 4945206"/>
              <a:gd name="connsiteY5694" fmla="*/ 334036 h 5102768"/>
              <a:gd name="connsiteX5695" fmla="*/ 2465362 w 4945206"/>
              <a:gd name="connsiteY5695" fmla="*/ 324928 h 5102768"/>
              <a:gd name="connsiteX5696" fmla="*/ 2454668 w 4945206"/>
              <a:gd name="connsiteY5696" fmla="*/ 331447 h 5102768"/>
              <a:gd name="connsiteX5697" fmla="*/ 2465314 w 4945206"/>
              <a:gd name="connsiteY5697" fmla="*/ 317536 h 5102768"/>
              <a:gd name="connsiteX5698" fmla="*/ 2474212 w 4945206"/>
              <a:gd name="connsiteY5698" fmla="*/ 326084 h 5102768"/>
              <a:gd name="connsiteX5699" fmla="*/ 2486133 w 4945206"/>
              <a:gd name="connsiteY5699" fmla="*/ 314451 h 5102768"/>
              <a:gd name="connsiteX5700" fmla="*/ 2474116 w 4945206"/>
              <a:gd name="connsiteY5700" fmla="*/ 311300 h 5102768"/>
              <a:gd name="connsiteX5701" fmla="*/ 2485471 w 4945206"/>
              <a:gd name="connsiteY5701" fmla="*/ 309616 h 5102768"/>
              <a:gd name="connsiteX5702" fmla="*/ 2511779 w 4945206"/>
              <a:gd name="connsiteY5702" fmla="*/ 276121 h 5102768"/>
              <a:gd name="connsiteX5703" fmla="*/ 2533782 w 4945206"/>
              <a:gd name="connsiteY5703" fmla="*/ 260528 h 5102768"/>
              <a:gd name="connsiteX5704" fmla="*/ 2567093 w 4945206"/>
              <a:gd name="connsiteY5704" fmla="*/ 235861 h 5102768"/>
              <a:gd name="connsiteX5705" fmla="*/ 2582042 w 4945206"/>
              <a:gd name="connsiteY5705" fmla="*/ 204049 h 5102768"/>
              <a:gd name="connsiteX5706" fmla="*/ 2647532 w 4945206"/>
              <a:gd name="connsiteY5706" fmla="*/ 174611 h 5102768"/>
              <a:gd name="connsiteX5707" fmla="*/ 2646822 w 4945206"/>
              <a:gd name="connsiteY5707" fmla="*/ 162386 h 5102768"/>
              <a:gd name="connsiteX5708" fmla="*/ 2720449 w 4945206"/>
              <a:gd name="connsiteY5708" fmla="*/ 121876 h 5102768"/>
              <a:gd name="connsiteX5709" fmla="*/ 2730011 w 4945206"/>
              <a:gd name="connsiteY5709" fmla="*/ 135258 h 5102768"/>
              <a:gd name="connsiteX5710" fmla="*/ 2731807 w 4945206"/>
              <a:gd name="connsiteY5710" fmla="*/ 120194 h 5102768"/>
              <a:gd name="connsiteX5711" fmla="*/ 2760151 w 4945206"/>
              <a:gd name="connsiteY5711" fmla="*/ 108595 h 5102768"/>
              <a:gd name="connsiteX5712" fmla="*/ 2857617 w 4945206"/>
              <a:gd name="connsiteY5712" fmla="*/ 91681 h 5102768"/>
              <a:gd name="connsiteX5713" fmla="*/ 2856935 w 4945206"/>
              <a:gd name="connsiteY5713" fmla="*/ 96292 h 5102768"/>
              <a:gd name="connsiteX5714" fmla="*/ 2853926 w 4945206"/>
              <a:gd name="connsiteY5714" fmla="*/ 99534 h 5102768"/>
              <a:gd name="connsiteX5715" fmla="*/ 2833208 w 4945206"/>
              <a:gd name="connsiteY5715" fmla="*/ 117567 h 5102768"/>
              <a:gd name="connsiteX5716" fmla="*/ 2799151 w 4945206"/>
              <a:gd name="connsiteY5716" fmla="*/ 122614 h 5102768"/>
              <a:gd name="connsiteX5717" fmla="*/ 2796595 w 4945206"/>
              <a:gd name="connsiteY5717" fmla="*/ 118973 h 5102768"/>
              <a:gd name="connsiteX5718" fmla="*/ 2799761 w 4945206"/>
              <a:gd name="connsiteY5718" fmla="*/ 120050 h 5102768"/>
              <a:gd name="connsiteX5719" fmla="*/ 2857617 w 4945206"/>
              <a:gd name="connsiteY5719" fmla="*/ 91681 h 5102768"/>
              <a:gd name="connsiteX5720" fmla="*/ 2849943 w 4945206"/>
              <a:gd name="connsiteY5720" fmla="*/ 63333 h 5102768"/>
              <a:gd name="connsiteX5721" fmla="*/ 2841738 w 4945206"/>
              <a:gd name="connsiteY5721" fmla="*/ 89002 h 5102768"/>
              <a:gd name="connsiteX5722" fmla="*/ 2829718 w 4945206"/>
              <a:gd name="connsiteY5722" fmla="*/ 93229 h 5102768"/>
              <a:gd name="connsiteX5723" fmla="*/ 2831611 w 4945206"/>
              <a:gd name="connsiteY5723" fmla="*/ 85614 h 5102768"/>
              <a:gd name="connsiteX5724" fmla="*/ 2808833 w 4945206"/>
              <a:gd name="connsiteY5724" fmla="*/ 88989 h 5102768"/>
              <a:gd name="connsiteX5725" fmla="*/ 2798094 w 4945206"/>
              <a:gd name="connsiteY5725" fmla="*/ 110144 h 5102768"/>
              <a:gd name="connsiteX5726" fmla="*/ 2791129 w 4945206"/>
              <a:gd name="connsiteY5726" fmla="*/ 101395 h 5102768"/>
              <a:gd name="connsiteX5727" fmla="*/ 2784808 w 4945206"/>
              <a:gd name="connsiteY5727" fmla="*/ 112114 h 5102768"/>
              <a:gd name="connsiteX5728" fmla="*/ 2777211 w 4945206"/>
              <a:gd name="connsiteY5728" fmla="*/ 105903 h 5102768"/>
              <a:gd name="connsiteX5729" fmla="*/ 2779121 w 4945206"/>
              <a:gd name="connsiteY5729" fmla="*/ 120292 h 5102768"/>
              <a:gd name="connsiteX5730" fmla="*/ 2763294 w 4945206"/>
              <a:gd name="connsiteY5730" fmla="*/ 110411 h 5102768"/>
              <a:gd name="connsiteX5731" fmla="*/ 2760123 w 4945206"/>
              <a:gd name="connsiteY5731" fmla="*/ 101099 h 5102768"/>
              <a:gd name="connsiteX5732" fmla="*/ 2849943 w 4945206"/>
              <a:gd name="connsiteY5732" fmla="*/ 63333 h 5102768"/>
              <a:gd name="connsiteX5733" fmla="*/ 2875677 w 4945206"/>
              <a:gd name="connsiteY5733" fmla="*/ 51478 h 5102768"/>
              <a:gd name="connsiteX5734" fmla="*/ 2877100 w 4945206"/>
              <a:gd name="connsiteY5734" fmla="*/ 58253 h 5102768"/>
              <a:gd name="connsiteX5735" fmla="*/ 2872696 w 4945206"/>
              <a:gd name="connsiteY5735" fmla="*/ 63592 h 5102768"/>
              <a:gd name="connsiteX5736" fmla="*/ 2857311 w 4945206"/>
              <a:gd name="connsiteY5736" fmla="*/ 59115 h 5102768"/>
              <a:gd name="connsiteX5737" fmla="*/ 2875677 w 4945206"/>
              <a:gd name="connsiteY5737" fmla="*/ 51478 h 5102768"/>
              <a:gd name="connsiteX5738" fmla="*/ 2962055 w 4945206"/>
              <a:gd name="connsiteY5738" fmla="*/ 40209 h 5102768"/>
              <a:gd name="connsiteX5739" fmla="*/ 2974035 w 4945206"/>
              <a:gd name="connsiteY5739" fmla="*/ 44269 h 5102768"/>
              <a:gd name="connsiteX5740" fmla="*/ 2960224 w 4945206"/>
              <a:gd name="connsiteY5740" fmla="*/ 48773 h 5102768"/>
              <a:gd name="connsiteX5741" fmla="*/ 2952020 w 4945206"/>
              <a:gd name="connsiteY5741" fmla="*/ 45075 h 5102768"/>
              <a:gd name="connsiteX5742" fmla="*/ 2962055 w 4945206"/>
              <a:gd name="connsiteY5742" fmla="*/ 40209 h 5102768"/>
              <a:gd name="connsiteX5743" fmla="*/ 3002350 w 4945206"/>
              <a:gd name="connsiteY5743" fmla="*/ 28010 h 5102768"/>
              <a:gd name="connsiteX5744" fmla="*/ 3002796 w 4945206"/>
              <a:gd name="connsiteY5744" fmla="*/ 33473 h 5102768"/>
              <a:gd name="connsiteX5745" fmla="*/ 2998428 w 4945206"/>
              <a:gd name="connsiteY5745" fmla="*/ 35964 h 5102768"/>
              <a:gd name="connsiteX5746" fmla="*/ 2997027 w 4945206"/>
              <a:gd name="connsiteY5746" fmla="*/ 28800 h 5102768"/>
              <a:gd name="connsiteX5747" fmla="*/ 3002350 w 4945206"/>
              <a:gd name="connsiteY5747" fmla="*/ 28010 h 5102768"/>
              <a:gd name="connsiteX5748" fmla="*/ 2979974 w 4945206"/>
              <a:gd name="connsiteY5748" fmla="*/ 21499 h 5102768"/>
              <a:gd name="connsiteX5749" fmla="*/ 2928050 w 4945206"/>
              <a:gd name="connsiteY5749" fmla="*/ 46395 h 5102768"/>
              <a:gd name="connsiteX5750" fmla="*/ 2921110 w 4945206"/>
              <a:gd name="connsiteY5750" fmla="*/ 59709 h 5102768"/>
              <a:gd name="connsiteX5751" fmla="*/ 2921738 w 4945206"/>
              <a:gd name="connsiteY5751" fmla="*/ 57160 h 5102768"/>
              <a:gd name="connsiteX5752" fmla="*/ 2909022 w 4945206"/>
              <a:gd name="connsiteY5752" fmla="*/ 41844 h 5102768"/>
              <a:gd name="connsiteX5753" fmla="*/ 2979974 w 4945206"/>
              <a:gd name="connsiteY5753" fmla="*/ 21499 h 5102768"/>
              <a:gd name="connsiteX5754" fmla="*/ 3096107 w 4945206"/>
              <a:gd name="connsiteY5754" fmla="*/ 264 h 5102768"/>
              <a:gd name="connsiteX5755" fmla="*/ 3111861 w 4945206"/>
              <a:gd name="connsiteY5755" fmla="*/ 4316 h 5102768"/>
              <a:gd name="connsiteX5756" fmla="*/ 3099664 w 4945206"/>
              <a:gd name="connsiteY5756" fmla="*/ 8449 h 5102768"/>
              <a:gd name="connsiteX5757" fmla="*/ 3085769 w 4945206"/>
              <a:gd name="connsiteY5757" fmla="*/ 5863 h 5102768"/>
              <a:gd name="connsiteX5758" fmla="*/ 3096107 w 4945206"/>
              <a:gd name="connsiteY5758" fmla="*/ 264 h 510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Lst>
            <a:rect l="l" t="t" r="r" b="b"/>
            <a:pathLst>
              <a:path w="4945206" h="5102768">
                <a:moveTo>
                  <a:pt x="861513" y="4856809"/>
                </a:moveTo>
                <a:lnTo>
                  <a:pt x="865852" y="4868707"/>
                </a:lnTo>
                <a:cubicBezTo>
                  <a:pt x="870797" y="4875190"/>
                  <a:pt x="877937" y="4881349"/>
                  <a:pt x="885503" y="4884505"/>
                </a:cubicBezTo>
                <a:cubicBezTo>
                  <a:pt x="878494" y="4883702"/>
                  <a:pt x="883909" y="4887376"/>
                  <a:pt x="879608" y="4888414"/>
                </a:cubicBezTo>
                <a:cubicBezTo>
                  <a:pt x="899676" y="4905975"/>
                  <a:pt x="911993" y="4919597"/>
                  <a:pt x="925795" y="4939499"/>
                </a:cubicBezTo>
                <a:cubicBezTo>
                  <a:pt x="930468" y="4940033"/>
                  <a:pt x="928982" y="4933755"/>
                  <a:pt x="932806" y="4940300"/>
                </a:cubicBezTo>
                <a:cubicBezTo>
                  <a:pt x="935140" y="4940568"/>
                  <a:pt x="934769" y="4938999"/>
                  <a:pt x="937106" y="4939264"/>
                </a:cubicBezTo>
                <a:cubicBezTo>
                  <a:pt x="935249" y="4931417"/>
                  <a:pt x="929354" y="4935325"/>
                  <a:pt x="926273" y="4931919"/>
                </a:cubicBezTo>
                <a:cubicBezTo>
                  <a:pt x="925905" y="4930349"/>
                  <a:pt x="925163" y="4927210"/>
                  <a:pt x="927126" y="4925908"/>
                </a:cubicBezTo>
                <a:cubicBezTo>
                  <a:pt x="942999" y="4935355"/>
                  <a:pt x="954947" y="4947410"/>
                  <a:pt x="967263" y="4961033"/>
                </a:cubicBezTo>
                <a:cubicBezTo>
                  <a:pt x="976240" y="4960530"/>
                  <a:pt x="963813" y="4956057"/>
                  <a:pt x="973159" y="4957125"/>
                </a:cubicBezTo>
                <a:cubicBezTo>
                  <a:pt x="983510" y="4972050"/>
                  <a:pt x="997791" y="4984371"/>
                  <a:pt x="1015633" y="4992516"/>
                </a:cubicBezTo>
                <a:cubicBezTo>
                  <a:pt x="1017292" y="4992324"/>
                  <a:pt x="1018153" y="4991754"/>
                  <a:pt x="1018648" y="4990999"/>
                </a:cubicBezTo>
                <a:cubicBezTo>
                  <a:pt x="1019145" y="4990244"/>
                  <a:pt x="1019278" y="4989306"/>
                  <a:pt x="1019483" y="4988375"/>
                </a:cubicBezTo>
                <a:lnTo>
                  <a:pt x="1019658" y="4988251"/>
                </a:lnTo>
                <a:lnTo>
                  <a:pt x="1018620" y="4985542"/>
                </a:lnTo>
                <a:lnTo>
                  <a:pt x="1010820" y="4977619"/>
                </a:lnTo>
                <a:lnTo>
                  <a:pt x="1010840" y="4982999"/>
                </a:lnTo>
                <a:cubicBezTo>
                  <a:pt x="1003568" y="4980606"/>
                  <a:pt x="1003966" y="4972844"/>
                  <a:pt x="996695" y="4970451"/>
                </a:cubicBezTo>
                <a:cubicBezTo>
                  <a:pt x="996504" y="4969648"/>
                  <a:pt x="996817" y="4969196"/>
                  <a:pt x="997379" y="4968918"/>
                </a:cubicBezTo>
                <a:cubicBezTo>
                  <a:pt x="998225" y="4968502"/>
                  <a:pt x="999635" y="4968480"/>
                  <a:pt x="1000762" y="4968261"/>
                </a:cubicBezTo>
                <a:lnTo>
                  <a:pt x="1000946" y="4968061"/>
                </a:lnTo>
                <a:lnTo>
                  <a:pt x="982523" y="4956612"/>
                </a:lnTo>
                <a:lnTo>
                  <a:pt x="982499" y="4956593"/>
                </a:lnTo>
                <a:lnTo>
                  <a:pt x="981710" y="4956433"/>
                </a:lnTo>
                <a:lnTo>
                  <a:pt x="981846" y="4956090"/>
                </a:lnTo>
                <a:lnTo>
                  <a:pt x="979047" y="4953925"/>
                </a:lnTo>
                <a:lnTo>
                  <a:pt x="979073" y="4951674"/>
                </a:lnTo>
                <a:lnTo>
                  <a:pt x="974425" y="4949227"/>
                </a:lnTo>
                <a:lnTo>
                  <a:pt x="969355" y="4949001"/>
                </a:lnTo>
                <a:lnTo>
                  <a:pt x="966288" y="4944938"/>
                </a:lnTo>
                <a:lnTo>
                  <a:pt x="963298" y="4943360"/>
                </a:lnTo>
                <a:lnTo>
                  <a:pt x="952129" y="4932055"/>
                </a:lnTo>
                <a:lnTo>
                  <a:pt x="943871" y="4927765"/>
                </a:lnTo>
                <a:cubicBezTo>
                  <a:pt x="927734" y="4907597"/>
                  <a:pt x="887115" y="4880053"/>
                  <a:pt x="871349" y="4861453"/>
                </a:cubicBezTo>
                <a:close/>
                <a:moveTo>
                  <a:pt x="837657" y="4818972"/>
                </a:moveTo>
                <a:cubicBezTo>
                  <a:pt x="834559" y="4816871"/>
                  <a:pt x="833541" y="4818066"/>
                  <a:pt x="832242" y="4819446"/>
                </a:cubicBezTo>
                <a:lnTo>
                  <a:pt x="828634" y="4820253"/>
                </a:lnTo>
                <a:lnTo>
                  <a:pt x="842766" y="4838392"/>
                </a:lnTo>
                <a:cubicBezTo>
                  <a:pt x="841915" y="4844403"/>
                  <a:pt x="847329" y="4848076"/>
                  <a:pt x="852746" y="4851748"/>
                </a:cubicBezTo>
                <a:lnTo>
                  <a:pt x="856839" y="4851274"/>
                </a:lnTo>
                <a:lnTo>
                  <a:pt x="853244" y="4842589"/>
                </a:lnTo>
                <a:cubicBezTo>
                  <a:pt x="845493" y="4838650"/>
                  <a:pt x="835034" y="4832874"/>
                  <a:pt x="830097" y="4821621"/>
                </a:cubicBezTo>
                <a:cubicBezTo>
                  <a:pt x="833418" y="4821237"/>
                  <a:pt x="835753" y="4821504"/>
                  <a:pt x="837367" y="4821114"/>
                </a:cubicBezTo>
                <a:lnTo>
                  <a:pt x="838343" y="4819635"/>
                </a:lnTo>
                <a:close/>
                <a:moveTo>
                  <a:pt x="813878" y="4801311"/>
                </a:moveTo>
                <a:lnTo>
                  <a:pt x="819561" y="4808607"/>
                </a:lnTo>
                <a:lnTo>
                  <a:pt x="820969" y="4802253"/>
                </a:lnTo>
                <a:close/>
                <a:moveTo>
                  <a:pt x="782242" y="4775012"/>
                </a:moveTo>
                <a:lnTo>
                  <a:pt x="781457" y="4776392"/>
                </a:lnTo>
                <a:cubicBezTo>
                  <a:pt x="783321" y="4781115"/>
                  <a:pt x="795318" y="4786779"/>
                  <a:pt x="792649" y="4789910"/>
                </a:cubicBezTo>
                <a:lnTo>
                  <a:pt x="796537" y="4789830"/>
                </a:lnTo>
                <a:lnTo>
                  <a:pt x="793519" y="4782322"/>
                </a:lnTo>
                <a:cubicBezTo>
                  <a:pt x="791610" y="4779049"/>
                  <a:pt x="787918" y="4777862"/>
                  <a:pt x="784520" y="4776713"/>
                </a:cubicBezTo>
                <a:close/>
                <a:moveTo>
                  <a:pt x="523705" y="4681321"/>
                </a:moveTo>
                <a:cubicBezTo>
                  <a:pt x="531827" y="4686830"/>
                  <a:pt x="531718" y="4695981"/>
                  <a:pt x="544254" y="4691302"/>
                </a:cubicBezTo>
                <a:cubicBezTo>
                  <a:pt x="545738" y="4697582"/>
                  <a:pt x="543773" y="4698883"/>
                  <a:pt x="551894" y="4704393"/>
                </a:cubicBezTo>
                <a:cubicBezTo>
                  <a:pt x="562464" y="4701018"/>
                  <a:pt x="559757" y="4699182"/>
                  <a:pt x="571068" y="4698946"/>
                </a:cubicBezTo>
                <a:cubicBezTo>
                  <a:pt x="574518" y="4703921"/>
                  <a:pt x="594217" y="4719914"/>
                  <a:pt x="584019" y="4724858"/>
                </a:cubicBezTo>
                <a:cubicBezTo>
                  <a:pt x="601009" y="4739016"/>
                  <a:pt x="603392" y="4768303"/>
                  <a:pt x="623938" y="4778286"/>
                </a:cubicBezTo>
                <a:cubicBezTo>
                  <a:pt x="616079" y="4783496"/>
                  <a:pt x="634290" y="4793211"/>
                  <a:pt x="641191" y="4803162"/>
                </a:cubicBezTo>
                <a:cubicBezTo>
                  <a:pt x="645384" y="4811276"/>
                  <a:pt x="642722" y="4838460"/>
                  <a:pt x="673096" y="4841927"/>
                </a:cubicBezTo>
                <a:cubicBezTo>
                  <a:pt x="676918" y="4848472"/>
                  <a:pt x="668423" y="4841394"/>
                  <a:pt x="667200" y="4845838"/>
                </a:cubicBezTo>
                <a:cubicBezTo>
                  <a:pt x="672136" y="4857091"/>
                  <a:pt x="679409" y="4868610"/>
                  <a:pt x="691091" y="4869943"/>
                </a:cubicBezTo>
                <a:cubicBezTo>
                  <a:pt x="687902" y="4875688"/>
                  <a:pt x="695066" y="4896359"/>
                  <a:pt x="713759" y="4898494"/>
                </a:cubicBezTo>
                <a:cubicBezTo>
                  <a:pt x="716994" y="4921770"/>
                  <a:pt x="760100" y="4969451"/>
                  <a:pt x="800455" y="4986275"/>
                </a:cubicBezTo>
                <a:cubicBezTo>
                  <a:pt x="796153" y="4987311"/>
                  <a:pt x="796896" y="4990449"/>
                  <a:pt x="800345" y="4995427"/>
                </a:cubicBezTo>
                <a:cubicBezTo>
                  <a:pt x="804648" y="4994390"/>
                  <a:pt x="796153" y="4987311"/>
                  <a:pt x="805871" y="4989949"/>
                </a:cubicBezTo>
                <a:cubicBezTo>
                  <a:pt x="825831" y="5016662"/>
                  <a:pt x="867191" y="5047345"/>
                  <a:pt x="884813" y="5073791"/>
                </a:cubicBezTo>
                <a:cubicBezTo>
                  <a:pt x="878546" y="5076130"/>
                  <a:pt x="879398" y="5070118"/>
                  <a:pt x="872760" y="5070888"/>
                </a:cubicBezTo>
                <a:cubicBezTo>
                  <a:pt x="877325" y="5080571"/>
                  <a:pt x="892349" y="5096030"/>
                  <a:pt x="905255" y="5092923"/>
                </a:cubicBezTo>
                <a:lnTo>
                  <a:pt x="914155" y="5102768"/>
                </a:lnTo>
                <a:lnTo>
                  <a:pt x="854098" y="5102767"/>
                </a:lnTo>
                <a:lnTo>
                  <a:pt x="823214" y="5072867"/>
                </a:lnTo>
                <a:cubicBezTo>
                  <a:pt x="817798" y="5069194"/>
                  <a:pt x="819656" y="5077041"/>
                  <a:pt x="812273" y="5074671"/>
                </a:cubicBezTo>
                <a:cubicBezTo>
                  <a:pt x="813497" y="5070230"/>
                  <a:pt x="802665" y="5062885"/>
                  <a:pt x="811269" y="5060813"/>
                </a:cubicBezTo>
                <a:cubicBezTo>
                  <a:pt x="798099" y="5053201"/>
                  <a:pt x="787858" y="5029123"/>
                  <a:pt x="776174" y="5027790"/>
                </a:cubicBezTo>
                <a:cubicBezTo>
                  <a:pt x="768794" y="5025420"/>
                  <a:pt x="777398" y="5023348"/>
                  <a:pt x="771982" y="5019676"/>
                </a:cubicBezTo>
                <a:cubicBezTo>
                  <a:pt x="768903" y="5016272"/>
                  <a:pt x="768052" y="5022282"/>
                  <a:pt x="762637" y="5018610"/>
                </a:cubicBezTo>
                <a:cubicBezTo>
                  <a:pt x="770759" y="5024117"/>
                  <a:pt x="768052" y="5022282"/>
                  <a:pt x="769907" y="5030129"/>
                </a:cubicBezTo>
                <a:cubicBezTo>
                  <a:pt x="760561" y="5029060"/>
                  <a:pt x="760672" y="5019911"/>
                  <a:pt x="754885" y="5014670"/>
                </a:cubicBezTo>
                <a:cubicBezTo>
                  <a:pt x="761893" y="5015469"/>
                  <a:pt x="763858" y="5014167"/>
                  <a:pt x="763486" y="5012598"/>
                </a:cubicBezTo>
                <a:cubicBezTo>
                  <a:pt x="759667" y="5006052"/>
                  <a:pt x="752655" y="5005252"/>
                  <a:pt x="750799" y="4997405"/>
                </a:cubicBezTo>
                <a:cubicBezTo>
                  <a:pt x="748834" y="4998706"/>
                  <a:pt x="744533" y="4999744"/>
                  <a:pt x="747982" y="5004719"/>
                </a:cubicBezTo>
                <a:cubicBezTo>
                  <a:pt x="742938" y="5002616"/>
                  <a:pt x="743420" y="4995035"/>
                  <a:pt x="745756" y="4995301"/>
                </a:cubicBezTo>
                <a:cubicBezTo>
                  <a:pt x="728286" y="4988725"/>
                  <a:pt x="733285" y="4961807"/>
                  <a:pt x="709549" y="4957572"/>
                </a:cubicBezTo>
                <a:cubicBezTo>
                  <a:pt x="712364" y="4950257"/>
                  <a:pt x="695004" y="4934530"/>
                  <a:pt x="692296" y="4932693"/>
                </a:cubicBezTo>
                <a:cubicBezTo>
                  <a:pt x="680350" y="4920640"/>
                  <a:pt x="675043" y="4907816"/>
                  <a:pt x="665063" y="4894461"/>
                </a:cubicBezTo>
                <a:cubicBezTo>
                  <a:pt x="658534" y="4886079"/>
                  <a:pt x="647811" y="4869584"/>
                  <a:pt x="631084" y="4866146"/>
                </a:cubicBezTo>
                <a:cubicBezTo>
                  <a:pt x="634009" y="4849684"/>
                  <a:pt x="597694" y="4821102"/>
                  <a:pt x="597540" y="4801232"/>
                </a:cubicBezTo>
                <a:cubicBezTo>
                  <a:pt x="594460" y="4797826"/>
                  <a:pt x="591752" y="4795988"/>
                  <a:pt x="584744" y="4795190"/>
                </a:cubicBezTo>
                <a:cubicBezTo>
                  <a:pt x="578060" y="4766937"/>
                  <a:pt x="555654" y="4749108"/>
                  <a:pt x="539252" y="4718221"/>
                </a:cubicBezTo>
                <a:cubicBezTo>
                  <a:pt x="543927" y="4718755"/>
                  <a:pt x="548228" y="4717718"/>
                  <a:pt x="552901" y="4718252"/>
                </a:cubicBezTo>
                <a:cubicBezTo>
                  <a:pt x="551045" y="4710404"/>
                  <a:pt x="544406" y="4711174"/>
                  <a:pt x="537026" y="4708803"/>
                </a:cubicBezTo>
                <a:cubicBezTo>
                  <a:pt x="536392" y="4696514"/>
                  <a:pt x="523597" y="4690471"/>
                  <a:pt x="523705" y="4681321"/>
                </a:cubicBezTo>
                <a:close/>
                <a:moveTo>
                  <a:pt x="542504" y="4674077"/>
                </a:moveTo>
                <a:cubicBezTo>
                  <a:pt x="547404" y="4676231"/>
                  <a:pt x="552695" y="4680022"/>
                  <a:pt x="556503" y="4686831"/>
                </a:cubicBezTo>
                <a:cubicBezTo>
                  <a:pt x="553082" y="4681660"/>
                  <a:pt x="541021" y="4677096"/>
                  <a:pt x="542504" y="4674077"/>
                </a:cubicBezTo>
                <a:close/>
                <a:moveTo>
                  <a:pt x="536839" y="4661160"/>
                </a:moveTo>
                <a:cubicBezTo>
                  <a:pt x="537212" y="4662738"/>
                  <a:pt x="537212" y="4662738"/>
                  <a:pt x="537585" y="4664312"/>
                </a:cubicBezTo>
                <a:cubicBezTo>
                  <a:pt x="539983" y="4664587"/>
                  <a:pt x="539983" y="4664587"/>
                  <a:pt x="539610" y="4663010"/>
                </a:cubicBezTo>
                <a:cubicBezTo>
                  <a:pt x="542009" y="4663283"/>
                  <a:pt x="542103" y="4663679"/>
                  <a:pt x="541988" y="4664432"/>
                </a:cubicBezTo>
                <a:cubicBezTo>
                  <a:pt x="541876" y="4665186"/>
                  <a:pt x="541555" y="4666301"/>
                  <a:pt x="543128" y="4668014"/>
                </a:cubicBezTo>
                <a:cubicBezTo>
                  <a:pt x="540729" y="4667739"/>
                  <a:pt x="538331" y="4667466"/>
                  <a:pt x="535932" y="4667192"/>
                </a:cubicBezTo>
                <a:cubicBezTo>
                  <a:pt x="535374" y="4664828"/>
                  <a:pt x="532116" y="4662156"/>
                  <a:pt x="533556" y="4661313"/>
                </a:cubicBezTo>
                <a:cubicBezTo>
                  <a:pt x="534037" y="4661033"/>
                  <a:pt x="535039" y="4660955"/>
                  <a:pt x="536839" y="4661160"/>
                </a:cubicBezTo>
                <a:close/>
                <a:moveTo>
                  <a:pt x="654957" y="4655615"/>
                </a:moveTo>
                <a:lnTo>
                  <a:pt x="687153" y="4709144"/>
                </a:lnTo>
                <a:cubicBezTo>
                  <a:pt x="694163" y="4709945"/>
                  <a:pt x="697612" y="4714920"/>
                  <a:pt x="706587" y="4714419"/>
                </a:cubicBezTo>
                <a:cubicBezTo>
                  <a:pt x="708246" y="4714226"/>
                  <a:pt x="708714" y="4713803"/>
                  <a:pt x="708545" y="4713234"/>
                </a:cubicBezTo>
                <a:cubicBezTo>
                  <a:pt x="708374" y="4712666"/>
                  <a:pt x="707566" y="4711952"/>
                  <a:pt x="706674" y="4711183"/>
                </a:cubicBezTo>
                <a:lnTo>
                  <a:pt x="706421" y="4710584"/>
                </a:lnTo>
                <a:lnTo>
                  <a:pt x="682621" y="4688340"/>
                </a:lnTo>
                <a:cubicBezTo>
                  <a:pt x="671726" y="4678316"/>
                  <a:pt x="661904" y="4668030"/>
                  <a:pt x="656967" y="4656776"/>
                </a:cubicBezTo>
                <a:close/>
                <a:moveTo>
                  <a:pt x="629025" y="4636547"/>
                </a:moveTo>
                <a:cubicBezTo>
                  <a:pt x="634069" y="4638716"/>
                  <a:pt x="632904" y="4643365"/>
                  <a:pt x="633679" y="4646640"/>
                </a:cubicBezTo>
                <a:cubicBezTo>
                  <a:pt x="627082" y="4647480"/>
                  <a:pt x="629414" y="4638184"/>
                  <a:pt x="625146" y="4639291"/>
                </a:cubicBezTo>
                <a:cubicBezTo>
                  <a:pt x="624951" y="4638471"/>
                  <a:pt x="625340" y="4637719"/>
                  <a:pt x="626069" y="4637204"/>
                </a:cubicBezTo>
                <a:cubicBezTo>
                  <a:pt x="626795" y="4636691"/>
                  <a:pt x="627863" y="4636414"/>
                  <a:pt x="629025" y="4636547"/>
                </a:cubicBezTo>
                <a:close/>
                <a:moveTo>
                  <a:pt x="595451" y="4621000"/>
                </a:moveTo>
                <a:cubicBezTo>
                  <a:pt x="602410" y="4630923"/>
                  <a:pt x="603370" y="4644721"/>
                  <a:pt x="612479" y="4644240"/>
                </a:cubicBezTo>
                <a:cubicBezTo>
                  <a:pt x="614257" y="4644444"/>
                  <a:pt x="616159" y="4650649"/>
                  <a:pt x="615155" y="4654171"/>
                </a:cubicBezTo>
                <a:cubicBezTo>
                  <a:pt x="614819" y="4655347"/>
                  <a:pt x="614161" y="4656223"/>
                  <a:pt x="613068" y="4656478"/>
                </a:cubicBezTo>
                <a:cubicBezTo>
                  <a:pt x="602849" y="4652270"/>
                  <a:pt x="597890" y="4641054"/>
                  <a:pt x="596411" y="4634801"/>
                </a:cubicBezTo>
                <a:cubicBezTo>
                  <a:pt x="594520" y="4641430"/>
                  <a:pt x="589591" y="4629745"/>
                  <a:pt x="591247" y="4623942"/>
                </a:cubicBezTo>
                <a:cubicBezTo>
                  <a:pt x="591799" y="4622010"/>
                  <a:pt x="593082" y="4620730"/>
                  <a:pt x="595451" y="4621000"/>
                </a:cubicBezTo>
                <a:close/>
                <a:moveTo>
                  <a:pt x="763138" y="4617069"/>
                </a:moveTo>
                <a:lnTo>
                  <a:pt x="762882" y="4617181"/>
                </a:lnTo>
                <a:lnTo>
                  <a:pt x="786655" y="4637985"/>
                </a:lnTo>
                <a:lnTo>
                  <a:pt x="787303" y="4637398"/>
                </a:lnTo>
                <a:lnTo>
                  <a:pt x="781523" y="4625659"/>
                </a:lnTo>
                <a:cubicBezTo>
                  <a:pt x="778001" y="4621762"/>
                  <a:pt x="770406" y="4622642"/>
                  <a:pt x="766885" y="4618747"/>
                </a:cubicBezTo>
                <a:lnTo>
                  <a:pt x="767056" y="4617351"/>
                </a:lnTo>
                <a:close/>
                <a:moveTo>
                  <a:pt x="578718" y="4596223"/>
                </a:moveTo>
                <a:cubicBezTo>
                  <a:pt x="585702" y="4597020"/>
                  <a:pt x="585213" y="4604533"/>
                  <a:pt x="592197" y="4605332"/>
                </a:cubicBezTo>
                <a:cubicBezTo>
                  <a:pt x="592567" y="4606887"/>
                  <a:pt x="589502" y="4603509"/>
                  <a:pt x="587542" y="4604799"/>
                </a:cubicBezTo>
                <a:cubicBezTo>
                  <a:pt x="589381" y="4612580"/>
                  <a:pt x="592935" y="4608443"/>
                  <a:pt x="597958" y="4610532"/>
                </a:cubicBezTo>
                <a:cubicBezTo>
                  <a:pt x="601022" y="4613908"/>
                  <a:pt x="601389" y="4615463"/>
                  <a:pt x="602126" y="4618575"/>
                </a:cubicBezTo>
                <a:cubicBezTo>
                  <a:pt x="597471" y="4618044"/>
                  <a:pt x="597103" y="4616488"/>
                  <a:pt x="594038" y="4613112"/>
                </a:cubicBezTo>
                <a:cubicBezTo>
                  <a:pt x="587055" y="4612314"/>
                  <a:pt x="595510" y="4619334"/>
                  <a:pt x="588528" y="4618538"/>
                </a:cubicBezTo>
                <a:cubicBezTo>
                  <a:pt x="583991" y="4608937"/>
                  <a:pt x="580927" y="4605558"/>
                  <a:pt x="578718" y="4596223"/>
                </a:cubicBezTo>
                <a:close/>
                <a:moveTo>
                  <a:pt x="472571" y="4589681"/>
                </a:moveTo>
                <a:cubicBezTo>
                  <a:pt x="482211" y="4592313"/>
                  <a:pt x="483989" y="4609361"/>
                  <a:pt x="499834" y="4609639"/>
                </a:cubicBezTo>
                <a:cubicBezTo>
                  <a:pt x="500950" y="4614360"/>
                  <a:pt x="504011" y="4617773"/>
                  <a:pt x="504755" y="4620920"/>
                </a:cubicBezTo>
                <a:cubicBezTo>
                  <a:pt x="500869" y="4623538"/>
                  <a:pt x="499378" y="4617242"/>
                  <a:pt x="496689" y="4615405"/>
                </a:cubicBezTo>
                <a:cubicBezTo>
                  <a:pt x="490484" y="4617757"/>
                  <a:pt x="504673" y="4630097"/>
                  <a:pt x="501157" y="4634289"/>
                </a:cubicBezTo>
                <a:cubicBezTo>
                  <a:pt x="520146" y="4628802"/>
                  <a:pt x="506824" y="4648719"/>
                  <a:pt x="523786" y="4653717"/>
                </a:cubicBezTo>
                <a:cubicBezTo>
                  <a:pt x="517209" y="4654498"/>
                  <a:pt x="516465" y="4651351"/>
                  <a:pt x="514891" y="4654233"/>
                </a:cubicBezTo>
                <a:cubicBezTo>
                  <a:pt x="519898" y="4656335"/>
                  <a:pt x="519815" y="4665514"/>
                  <a:pt x="526394" y="4664736"/>
                </a:cubicBezTo>
                <a:cubicBezTo>
                  <a:pt x="526765" y="4666307"/>
                  <a:pt x="522132" y="4665779"/>
                  <a:pt x="520187" y="4667087"/>
                </a:cubicBezTo>
                <a:cubicBezTo>
                  <a:pt x="523620" y="4672074"/>
                  <a:pt x="530197" y="4671293"/>
                  <a:pt x="535204" y="4673398"/>
                </a:cubicBezTo>
                <a:cubicBezTo>
                  <a:pt x="534004" y="4677853"/>
                  <a:pt x="515927" y="4668132"/>
                  <a:pt x="525481" y="4679942"/>
                </a:cubicBezTo>
                <a:cubicBezTo>
                  <a:pt x="520850" y="4679414"/>
                  <a:pt x="520476" y="4677840"/>
                  <a:pt x="515843" y="4677311"/>
                </a:cubicBezTo>
                <a:cubicBezTo>
                  <a:pt x="504508" y="4648455"/>
                  <a:pt x="489285" y="4622215"/>
                  <a:pt x="472571" y="4589681"/>
                </a:cubicBezTo>
                <a:close/>
                <a:moveTo>
                  <a:pt x="459088" y="4564019"/>
                </a:moveTo>
                <a:cubicBezTo>
                  <a:pt x="462440" y="4563826"/>
                  <a:pt x="466422" y="4566294"/>
                  <a:pt x="469373" y="4569453"/>
                </a:cubicBezTo>
                <a:cubicBezTo>
                  <a:pt x="472321" y="4572613"/>
                  <a:pt x="474242" y="4576463"/>
                  <a:pt x="473470" y="4579034"/>
                </a:cubicBezTo>
                <a:cubicBezTo>
                  <a:pt x="472955" y="4580749"/>
                  <a:pt x="471245" y="4581895"/>
                  <a:pt x="467846" y="4581891"/>
                </a:cubicBezTo>
                <a:cubicBezTo>
                  <a:pt x="468309" y="4574275"/>
                  <a:pt x="463281" y="4572167"/>
                  <a:pt x="459088" y="4564019"/>
                </a:cubicBezTo>
                <a:close/>
                <a:moveTo>
                  <a:pt x="582688" y="4402228"/>
                </a:moveTo>
                <a:lnTo>
                  <a:pt x="582677" y="4402807"/>
                </a:lnTo>
                <a:cubicBezTo>
                  <a:pt x="583817" y="4405229"/>
                  <a:pt x="584095" y="4406404"/>
                  <a:pt x="577272" y="4406390"/>
                </a:cubicBezTo>
                <a:cubicBezTo>
                  <a:pt x="580986" y="4422086"/>
                  <a:pt x="614703" y="4439679"/>
                  <a:pt x="599832" y="4444089"/>
                </a:cubicBezTo>
                <a:cubicBezTo>
                  <a:pt x="604396" y="4453773"/>
                  <a:pt x="611143" y="4443854"/>
                  <a:pt x="613371" y="4453272"/>
                </a:cubicBezTo>
                <a:cubicBezTo>
                  <a:pt x="607475" y="4457179"/>
                  <a:pt x="607954" y="4449599"/>
                  <a:pt x="603282" y="4449065"/>
                </a:cubicBezTo>
                <a:cubicBezTo>
                  <a:pt x="593084" y="4454010"/>
                  <a:pt x="615599" y="4462689"/>
                  <a:pt x="612040" y="4466863"/>
                </a:cubicBezTo>
                <a:cubicBezTo>
                  <a:pt x="619049" y="4467664"/>
                  <a:pt x="618678" y="4466094"/>
                  <a:pt x="627652" y="4465592"/>
                </a:cubicBezTo>
                <a:cubicBezTo>
                  <a:pt x="628394" y="4468729"/>
                  <a:pt x="628766" y="4470301"/>
                  <a:pt x="631475" y="4472136"/>
                </a:cubicBezTo>
                <a:cubicBezTo>
                  <a:pt x="625207" y="4474475"/>
                  <a:pt x="624093" y="4469767"/>
                  <a:pt x="619420" y="4469231"/>
                </a:cubicBezTo>
                <a:cubicBezTo>
                  <a:pt x="622129" y="4471070"/>
                  <a:pt x="622499" y="4472639"/>
                  <a:pt x="622870" y="4474208"/>
                </a:cubicBezTo>
                <a:cubicBezTo>
                  <a:pt x="625578" y="4476045"/>
                  <a:pt x="624837" y="4472906"/>
                  <a:pt x="629510" y="4473439"/>
                </a:cubicBezTo>
                <a:cubicBezTo>
                  <a:pt x="633593" y="4490704"/>
                  <a:pt x="643945" y="4505630"/>
                  <a:pt x="662156" y="4515345"/>
                </a:cubicBezTo>
                <a:cubicBezTo>
                  <a:pt x="661305" y="4521355"/>
                  <a:pt x="666720" y="4525029"/>
                  <a:pt x="672138" y="4528701"/>
                </a:cubicBezTo>
                <a:cubicBezTo>
                  <a:pt x="674474" y="4528969"/>
                  <a:pt x="679147" y="4529503"/>
                  <a:pt x="678776" y="4527932"/>
                </a:cubicBezTo>
                <a:cubicBezTo>
                  <a:pt x="676330" y="4536816"/>
                  <a:pt x="689761" y="4555148"/>
                  <a:pt x="704894" y="4561457"/>
                </a:cubicBezTo>
                <a:cubicBezTo>
                  <a:pt x="697884" y="4560656"/>
                  <a:pt x="703301" y="4564328"/>
                  <a:pt x="698998" y="4565367"/>
                </a:cubicBezTo>
                <a:cubicBezTo>
                  <a:pt x="719067" y="4582928"/>
                  <a:pt x="731382" y="4596552"/>
                  <a:pt x="745186" y="4616453"/>
                </a:cubicBezTo>
                <a:cubicBezTo>
                  <a:pt x="749859" y="4616986"/>
                  <a:pt x="748374" y="4610708"/>
                  <a:pt x="752196" y="4617252"/>
                </a:cubicBezTo>
                <a:cubicBezTo>
                  <a:pt x="754531" y="4617519"/>
                  <a:pt x="754160" y="4615951"/>
                  <a:pt x="756496" y="4616217"/>
                </a:cubicBezTo>
                <a:cubicBezTo>
                  <a:pt x="754640" y="4608369"/>
                  <a:pt x="748745" y="4612278"/>
                  <a:pt x="745664" y="4608872"/>
                </a:cubicBezTo>
                <a:cubicBezTo>
                  <a:pt x="745295" y="4607303"/>
                  <a:pt x="744552" y="4604163"/>
                  <a:pt x="746518" y="4602861"/>
                </a:cubicBezTo>
                <a:lnTo>
                  <a:pt x="756698" y="4611769"/>
                </a:lnTo>
                <a:lnTo>
                  <a:pt x="762126" y="4612789"/>
                </a:lnTo>
                <a:cubicBezTo>
                  <a:pt x="764104" y="4612447"/>
                  <a:pt x="764946" y="4611031"/>
                  <a:pt x="763000" y="4607780"/>
                </a:cubicBezTo>
                <a:cubicBezTo>
                  <a:pt x="766813" y="4608973"/>
                  <a:pt x="767272" y="4610918"/>
                  <a:pt x="767127" y="4612792"/>
                </a:cubicBezTo>
                <a:lnTo>
                  <a:pt x="767357" y="4614906"/>
                </a:lnTo>
                <a:lnTo>
                  <a:pt x="767996" y="4609704"/>
                </a:lnTo>
                <a:lnTo>
                  <a:pt x="770390" y="4607254"/>
                </a:lnTo>
                <a:lnTo>
                  <a:pt x="756455" y="4594145"/>
                </a:lnTo>
                <a:lnTo>
                  <a:pt x="751654" y="4591461"/>
                </a:lnTo>
                <a:cubicBezTo>
                  <a:pt x="748029" y="4589193"/>
                  <a:pt x="745090" y="4586728"/>
                  <a:pt x="743820" y="4583935"/>
                </a:cubicBezTo>
                <a:lnTo>
                  <a:pt x="744154" y="4582487"/>
                </a:lnTo>
                <a:lnTo>
                  <a:pt x="729391" y="4565028"/>
                </a:lnTo>
                <a:lnTo>
                  <a:pt x="718978" y="4559128"/>
                </a:lnTo>
                <a:lnTo>
                  <a:pt x="720675" y="4554719"/>
                </a:lnTo>
                <a:lnTo>
                  <a:pt x="714868" y="4547853"/>
                </a:lnTo>
                <a:cubicBezTo>
                  <a:pt x="694999" y="4532483"/>
                  <a:pt x="677489" y="4518039"/>
                  <a:pt x="668685" y="4497940"/>
                </a:cubicBezTo>
                <a:cubicBezTo>
                  <a:pt x="650266" y="4481628"/>
                  <a:pt x="634751" y="4463430"/>
                  <a:pt x="619597" y="4444995"/>
                </a:cubicBezTo>
                <a:close/>
                <a:moveTo>
                  <a:pt x="549432" y="4361932"/>
                </a:moveTo>
                <a:lnTo>
                  <a:pt x="548389" y="4363578"/>
                </a:lnTo>
                <a:cubicBezTo>
                  <a:pt x="547054" y="4365144"/>
                  <a:pt x="547333" y="4366320"/>
                  <a:pt x="554343" y="4367121"/>
                </a:cubicBezTo>
                <a:cubicBezTo>
                  <a:pt x="553119" y="4371562"/>
                  <a:pt x="542661" y="4365788"/>
                  <a:pt x="544145" y="4372065"/>
                </a:cubicBezTo>
                <a:cubicBezTo>
                  <a:pt x="544517" y="4373636"/>
                  <a:pt x="549190" y="4374168"/>
                  <a:pt x="551155" y="4372865"/>
                </a:cubicBezTo>
                <a:cubicBezTo>
                  <a:pt x="557312" y="4379676"/>
                  <a:pt x="545630" y="4378344"/>
                  <a:pt x="549080" y="4383319"/>
                </a:cubicBezTo>
                <a:cubicBezTo>
                  <a:pt x="551975" y="4385939"/>
                  <a:pt x="552863" y="4384896"/>
                  <a:pt x="553906" y="4383298"/>
                </a:cubicBezTo>
                <a:lnTo>
                  <a:pt x="559564" y="4379995"/>
                </a:lnTo>
                <a:lnTo>
                  <a:pt x="558620" y="4371496"/>
                </a:lnTo>
                <a:close/>
                <a:moveTo>
                  <a:pt x="400009" y="4361644"/>
                </a:moveTo>
                <a:cubicBezTo>
                  <a:pt x="399312" y="4367741"/>
                  <a:pt x="401136" y="4366406"/>
                  <a:pt x="404840" y="4373006"/>
                </a:cubicBezTo>
                <a:cubicBezTo>
                  <a:pt x="398612" y="4373837"/>
                  <a:pt x="401566" y="4377266"/>
                  <a:pt x="402691" y="4382028"/>
                </a:cubicBezTo>
                <a:cubicBezTo>
                  <a:pt x="398826" y="4379270"/>
                  <a:pt x="394722" y="4370404"/>
                  <a:pt x="396308" y="4365227"/>
                </a:cubicBezTo>
                <a:cubicBezTo>
                  <a:pt x="396836" y="4363501"/>
                  <a:pt x="397997" y="4362185"/>
                  <a:pt x="400009" y="4361644"/>
                </a:cubicBezTo>
                <a:close/>
                <a:moveTo>
                  <a:pt x="440703" y="4352571"/>
                </a:moveTo>
                <a:lnTo>
                  <a:pt x="441086" y="4352806"/>
                </a:lnTo>
                <a:lnTo>
                  <a:pt x="441129" y="4352895"/>
                </a:lnTo>
                <a:close/>
                <a:moveTo>
                  <a:pt x="510904" y="4351469"/>
                </a:moveTo>
                <a:lnTo>
                  <a:pt x="510949" y="4351662"/>
                </a:lnTo>
                <a:lnTo>
                  <a:pt x="511197" y="4351503"/>
                </a:lnTo>
                <a:close/>
                <a:moveTo>
                  <a:pt x="361894" y="4351030"/>
                </a:moveTo>
                <a:cubicBezTo>
                  <a:pt x="366795" y="4353183"/>
                  <a:pt x="372086" y="4356976"/>
                  <a:pt x="375893" y="4363784"/>
                </a:cubicBezTo>
                <a:cubicBezTo>
                  <a:pt x="372474" y="4358613"/>
                  <a:pt x="360412" y="4354047"/>
                  <a:pt x="361894" y="4351030"/>
                </a:cubicBezTo>
                <a:close/>
                <a:moveTo>
                  <a:pt x="433695" y="4347239"/>
                </a:moveTo>
                <a:lnTo>
                  <a:pt x="440703" y="4352571"/>
                </a:lnTo>
                <a:lnTo>
                  <a:pt x="436972" y="4350285"/>
                </a:lnTo>
                <a:cubicBezTo>
                  <a:pt x="434066" y="4348808"/>
                  <a:pt x="431543" y="4347755"/>
                  <a:pt x="433695" y="4347239"/>
                </a:cubicBezTo>
                <a:close/>
                <a:moveTo>
                  <a:pt x="356230" y="4338114"/>
                </a:moveTo>
                <a:cubicBezTo>
                  <a:pt x="356604" y="4339690"/>
                  <a:pt x="356604" y="4339690"/>
                  <a:pt x="356976" y="4341266"/>
                </a:cubicBezTo>
                <a:cubicBezTo>
                  <a:pt x="359375" y="4341540"/>
                  <a:pt x="359375" y="4341540"/>
                  <a:pt x="359000" y="4339965"/>
                </a:cubicBezTo>
                <a:cubicBezTo>
                  <a:pt x="361400" y="4340237"/>
                  <a:pt x="361494" y="4340631"/>
                  <a:pt x="361381" y="4341386"/>
                </a:cubicBezTo>
                <a:cubicBezTo>
                  <a:pt x="361268" y="4342139"/>
                  <a:pt x="360946" y="4343253"/>
                  <a:pt x="362519" y="4344967"/>
                </a:cubicBezTo>
                <a:cubicBezTo>
                  <a:pt x="360120" y="4344693"/>
                  <a:pt x="357721" y="4344419"/>
                  <a:pt x="355323" y="4344145"/>
                </a:cubicBezTo>
                <a:cubicBezTo>
                  <a:pt x="354766" y="4341780"/>
                  <a:pt x="351506" y="4339108"/>
                  <a:pt x="352948" y="4338266"/>
                </a:cubicBezTo>
                <a:cubicBezTo>
                  <a:pt x="353429" y="4337986"/>
                  <a:pt x="354430" y="4337908"/>
                  <a:pt x="356230" y="4338114"/>
                </a:cubicBezTo>
                <a:close/>
                <a:moveTo>
                  <a:pt x="596596" y="4317032"/>
                </a:moveTo>
                <a:cubicBezTo>
                  <a:pt x="609436" y="4332301"/>
                  <a:pt x="631752" y="4348654"/>
                  <a:pt x="618890" y="4362523"/>
                </a:cubicBezTo>
                <a:cubicBezTo>
                  <a:pt x="606426" y="4348829"/>
                  <a:pt x="600699" y="4334372"/>
                  <a:pt x="600459" y="4323607"/>
                </a:cubicBezTo>
                <a:cubicBezTo>
                  <a:pt x="598089" y="4323337"/>
                  <a:pt x="601205" y="4326762"/>
                  <a:pt x="596465" y="4326219"/>
                </a:cubicBezTo>
                <a:cubicBezTo>
                  <a:pt x="590605" y="4320949"/>
                  <a:pt x="600086" y="4322032"/>
                  <a:pt x="596596" y="4317032"/>
                </a:cubicBezTo>
                <a:close/>
                <a:moveTo>
                  <a:pt x="448417" y="4313500"/>
                </a:moveTo>
                <a:cubicBezTo>
                  <a:pt x="453460" y="4315671"/>
                  <a:pt x="452296" y="4320317"/>
                  <a:pt x="453070" y="4323594"/>
                </a:cubicBezTo>
                <a:cubicBezTo>
                  <a:pt x="446473" y="4324434"/>
                  <a:pt x="448805" y="4315138"/>
                  <a:pt x="444535" y="4316244"/>
                </a:cubicBezTo>
                <a:cubicBezTo>
                  <a:pt x="444341" y="4315425"/>
                  <a:pt x="444732" y="4314672"/>
                  <a:pt x="445458" y="4314158"/>
                </a:cubicBezTo>
                <a:cubicBezTo>
                  <a:pt x="446186" y="4313644"/>
                  <a:pt x="447254" y="4313367"/>
                  <a:pt x="448417" y="4313500"/>
                </a:cubicBezTo>
                <a:close/>
                <a:moveTo>
                  <a:pt x="577139" y="4302121"/>
                </a:moveTo>
                <a:cubicBezTo>
                  <a:pt x="585099" y="4313468"/>
                  <a:pt x="586195" y="4329253"/>
                  <a:pt x="596616" y="4328703"/>
                </a:cubicBezTo>
                <a:cubicBezTo>
                  <a:pt x="598651" y="4328935"/>
                  <a:pt x="600825" y="4336035"/>
                  <a:pt x="599674" y="4340063"/>
                </a:cubicBezTo>
                <a:cubicBezTo>
                  <a:pt x="599291" y="4341406"/>
                  <a:pt x="598541" y="4342408"/>
                  <a:pt x="597290" y="4342699"/>
                </a:cubicBezTo>
                <a:cubicBezTo>
                  <a:pt x="585599" y="4337885"/>
                  <a:pt x="579927" y="4325057"/>
                  <a:pt x="578235" y="4317905"/>
                </a:cubicBezTo>
                <a:cubicBezTo>
                  <a:pt x="576072" y="4325487"/>
                  <a:pt x="570436" y="4312121"/>
                  <a:pt x="572330" y="4305486"/>
                </a:cubicBezTo>
                <a:cubicBezTo>
                  <a:pt x="572961" y="4303274"/>
                  <a:pt x="574429" y="4301811"/>
                  <a:pt x="577139" y="4302121"/>
                </a:cubicBezTo>
                <a:close/>
                <a:moveTo>
                  <a:pt x="414843" y="4297954"/>
                </a:moveTo>
                <a:cubicBezTo>
                  <a:pt x="421801" y="4307875"/>
                  <a:pt x="422761" y="4321675"/>
                  <a:pt x="431871" y="4321193"/>
                </a:cubicBezTo>
                <a:cubicBezTo>
                  <a:pt x="433649" y="4321398"/>
                  <a:pt x="435550" y="4327602"/>
                  <a:pt x="434545" y="4331126"/>
                </a:cubicBezTo>
                <a:cubicBezTo>
                  <a:pt x="434211" y="4332300"/>
                  <a:pt x="433553" y="4333175"/>
                  <a:pt x="432460" y="4333430"/>
                </a:cubicBezTo>
                <a:cubicBezTo>
                  <a:pt x="422241" y="4329221"/>
                  <a:pt x="417281" y="4318008"/>
                  <a:pt x="415801" y="4311753"/>
                </a:cubicBezTo>
                <a:cubicBezTo>
                  <a:pt x="413912" y="4318383"/>
                  <a:pt x="408983" y="4306698"/>
                  <a:pt x="410638" y="4300896"/>
                </a:cubicBezTo>
                <a:cubicBezTo>
                  <a:pt x="411191" y="4298961"/>
                  <a:pt x="412474" y="4297683"/>
                  <a:pt x="414843" y="4297954"/>
                </a:cubicBezTo>
                <a:close/>
                <a:moveTo>
                  <a:pt x="464173" y="4295720"/>
                </a:moveTo>
                <a:cubicBezTo>
                  <a:pt x="457075" y="4298412"/>
                  <a:pt x="473304" y="4312527"/>
                  <a:pt x="469283" y="4317321"/>
                </a:cubicBezTo>
                <a:cubicBezTo>
                  <a:pt x="491002" y="4311044"/>
                  <a:pt x="475767" y="4333824"/>
                  <a:pt x="495168" y="4339543"/>
                </a:cubicBezTo>
                <a:cubicBezTo>
                  <a:pt x="487643" y="4340435"/>
                  <a:pt x="486792" y="4336836"/>
                  <a:pt x="484992" y="4340132"/>
                </a:cubicBezTo>
                <a:cubicBezTo>
                  <a:pt x="490718" y="4342537"/>
                  <a:pt x="490623" y="4353034"/>
                  <a:pt x="498148" y="4352143"/>
                </a:cubicBezTo>
                <a:cubicBezTo>
                  <a:pt x="498574" y="4353944"/>
                  <a:pt x="493275" y="4353339"/>
                  <a:pt x="491050" y="4354835"/>
                </a:cubicBezTo>
                <a:cubicBezTo>
                  <a:pt x="494978" y="4360538"/>
                  <a:pt x="502503" y="4359646"/>
                  <a:pt x="508226" y="4362052"/>
                </a:cubicBezTo>
                <a:cubicBezTo>
                  <a:pt x="506855" y="4367149"/>
                  <a:pt x="486177" y="4356032"/>
                  <a:pt x="497106" y="4369539"/>
                </a:cubicBezTo>
                <a:lnTo>
                  <a:pt x="496483" y="4369369"/>
                </a:lnTo>
                <a:lnTo>
                  <a:pt x="501460" y="4377645"/>
                </a:lnTo>
                <a:lnTo>
                  <a:pt x="504933" y="4381194"/>
                </a:lnTo>
                <a:cubicBezTo>
                  <a:pt x="507855" y="4383930"/>
                  <a:pt x="511408" y="4385208"/>
                  <a:pt x="518576" y="4382533"/>
                </a:cubicBezTo>
                <a:lnTo>
                  <a:pt x="519983" y="4389745"/>
                </a:lnTo>
                <a:lnTo>
                  <a:pt x="525976" y="4391373"/>
                </a:lnTo>
                <a:cubicBezTo>
                  <a:pt x="532616" y="4390602"/>
                  <a:pt x="520191" y="4386129"/>
                  <a:pt x="524122" y="4383524"/>
                </a:cubicBezTo>
                <a:cubicBezTo>
                  <a:pt x="528794" y="4384057"/>
                  <a:pt x="531132" y="4384323"/>
                  <a:pt x="531872" y="4387463"/>
                </a:cubicBezTo>
                <a:cubicBezTo>
                  <a:pt x="533839" y="4386160"/>
                  <a:pt x="533096" y="4383022"/>
                  <a:pt x="537770" y="4383554"/>
                </a:cubicBezTo>
                <a:cubicBezTo>
                  <a:pt x="535857" y="4380283"/>
                  <a:pt x="531981" y="4378313"/>
                  <a:pt x="528259" y="4375788"/>
                </a:cubicBezTo>
                <a:lnTo>
                  <a:pt x="524315" y="4370694"/>
                </a:lnTo>
                <a:lnTo>
                  <a:pt x="522479" y="4369200"/>
                </a:lnTo>
                <a:cubicBezTo>
                  <a:pt x="518752" y="4366724"/>
                  <a:pt x="515727" y="4364557"/>
                  <a:pt x="516575" y="4362830"/>
                </a:cubicBezTo>
                <a:lnTo>
                  <a:pt x="522183" y="4367938"/>
                </a:lnTo>
                <a:lnTo>
                  <a:pt x="519667" y="4364689"/>
                </a:lnTo>
                <a:cubicBezTo>
                  <a:pt x="530497" y="4372033"/>
                  <a:pt x="532200" y="4360011"/>
                  <a:pt x="541066" y="4368660"/>
                </a:cubicBezTo>
                <a:cubicBezTo>
                  <a:pt x="541676" y="4366439"/>
                  <a:pt x="540936" y="4363300"/>
                  <a:pt x="541792" y="4360916"/>
                </a:cubicBezTo>
                <a:lnTo>
                  <a:pt x="546921" y="4359321"/>
                </a:lnTo>
                <a:lnTo>
                  <a:pt x="541980" y="4354180"/>
                </a:lnTo>
                <a:cubicBezTo>
                  <a:pt x="536299" y="4349112"/>
                  <a:pt x="530945" y="4343983"/>
                  <a:pt x="527315" y="4336506"/>
                </a:cubicBezTo>
                <a:cubicBezTo>
                  <a:pt x="526044" y="4329955"/>
                  <a:pt x="535477" y="4333661"/>
                  <a:pt x="531576" y="4327590"/>
                </a:cubicBezTo>
                <a:lnTo>
                  <a:pt x="523019" y="4323454"/>
                </a:lnTo>
                <a:lnTo>
                  <a:pt x="523538" y="4325424"/>
                </a:lnTo>
                <a:lnTo>
                  <a:pt x="517842" y="4321981"/>
                </a:lnTo>
                <a:lnTo>
                  <a:pt x="510077" y="4320658"/>
                </a:lnTo>
                <a:lnTo>
                  <a:pt x="508139" y="4316118"/>
                </a:lnTo>
                <a:lnTo>
                  <a:pt x="507888" y="4315968"/>
                </a:lnTo>
                <a:lnTo>
                  <a:pt x="507881" y="4315514"/>
                </a:lnTo>
                <a:lnTo>
                  <a:pt x="507458" y="4314521"/>
                </a:lnTo>
                <a:cubicBezTo>
                  <a:pt x="505856" y="4312948"/>
                  <a:pt x="504087" y="4312253"/>
                  <a:pt x="503815" y="4313659"/>
                </a:cubicBezTo>
                <a:lnTo>
                  <a:pt x="502730" y="4310299"/>
                </a:lnTo>
                <a:lnTo>
                  <a:pt x="500643" y="4312111"/>
                </a:lnTo>
                <a:lnTo>
                  <a:pt x="502441" y="4314008"/>
                </a:lnTo>
                <a:lnTo>
                  <a:pt x="506604" y="4324054"/>
                </a:lnTo>
                <a:lnTo>
                  <a:pt x="507540" y="4324935"/>
                </a:lnTo>
                <a:lnTo>
                  <a:pt x="506992" y="4324984"/>
                </a:lnTo>
                <a:lnTo>
                  <a:pt x="509278" y="4330503"/>
                </a:lnTo>
                <a:lnTo>
                  <a:pt x="509343" y="4331760"/>
                </a:lnTo>
                <a:lnTo>
                  <a:pt x="509596" y="4331640"/>
                </a:lnTo>
                <a:cubicBezTo>
                  <a:pt x="514560" y="4333719"/>
                  <a:pt x="510612" y="4345383"/>
                  <a:pt x="517873" y="4347723"/>
                </a:cubicBezTo>
                <a:lnTo>
                  <a:pt x="515325" y="4351401"/>
                </a:lnTo>
                <a:lnTo>
                  <a:pt x="515988" y="4351798"/>
                </a:lnTo>
                <a:cubicBezTo>
                  <a:pt x="515858" y="4352660"/>
                  <a:pt x="515493" y="4353936"/>
                  <a:pt x="517289" y="4355895"/>
                </a:cubicBezTo>
                <a:cubicBezTo>
                  <a:pt x="514547" y="4355582"/>
                  <a:pt x="511804" y="4355270"/>
                  <a:pt x="509061" y="4354955"/>
                </a:cubicBezTo>
                <a:cubicBezTo>
                  <a:pt x="508740" y="4353604"/>
                  <a:pt x="507648" y="4352163"/>
                  <a:pt x="506843" y="4350940"/>
                </a:cubicBezTo>
                <a:lnTo>
                  <a:pt x="506523" y="4349200"/>
                </a:lnTo>
                <a:lnTo>
                  <a:pt x="503352" y="4343038"/>
                </a:lnTo>
                <a:lnTo>
                  <a:pt x="505590" y="4341765"/>
                </a:lnTo>
                <a:lnTo>
                  <a:pt x="503275" y="4337690"/>
                </a:lnTo>
                <a:lnTo>
                  <a:pt x="501879" y="4336814"/>
                </a:lnTo>
                <a:lnTo>
                  <a:pt x="501430" y="4334439"/>
                </a:lnTo>
                <a:lnTo>
                  <a:pt x="496796" y="4326280"/>
                </a:lnTo>
                <a:lnTo>
                  <a:pt x="494756" y="4326599"/>
                </a:lnTo>
                <a:lnTo>
                  <a:pt x="495805" y="4324531"/>
                </a:lnTo>
                <a:lnTo>
                  <a:pt x="489088" y="4312701"/>
                </a:lnTo>
                <a:lnTo>
                  <a:pt x="488141" y="4310916"/>
                </a:lnTo>
                <a:lnTo>
                  <a:pt x="484062" y="4307071"/>
                </a:lnTo>
                <a:cubicBezTo>
                  <a:pt x="482931" y="4304679"/>
                  <a:pt x="481798" y="4302284"/>
                  <a:pt x="476776" y="4300201"/>
                </a:cubicBezTo>
                <a:cubicBezTo>
                  <a:pt x="472486" y="4301221"/>
                  <a:pt x="475548" y="4304589"/>
                  <a:pt x="468566" y="4303790"/>
                </a:cubicBezTo>
                <a:lnTo>
                  <a:pt x="466174" y="4297088"/>
                </a:lnTo>
                <a:close/>
                <a:moveTo>
                  <a:pt x="321389" y="4276130"/>
                </a:moveTo>
                <a:cubicBezTo>
                  <a:pt x="336565" y="4282441"/>
                  <a:pt x="332385" y="4303336"/>
                  <a:pt x="349537" y="4308347"/>
                </a:cubicBezTo>
                <a:cubicBezTo>
                  <a:pt x="349790" y="4319060"/>
                  <a:pt x="362996" y="4326674"/>
                  <a:pt x="356218" y="4336586"/>
                </a:cubicBezTo>
                <a:cubicBezTo>
                  <a:pt x="354059" y="4337103"/>
                  <a:pt x="352887" y="4336969"/>
                  <a:pt x="352502" y="4336544"/>
                </a:cubicBezTo>
                <a:cubicBezTo>
                  <a:pt x="352114" y="4336117"/>
                  <a:pt x="352515" y="4335399"/>
                  <a:pt x="353501" y="4334750"/>
                </a:cubicBezTo>
                <a:cubicBezTo>
                  <a:pt x="346705" y="4315654"/>
                  <a:pt x="329300" y="4299930"/>
                  <a:pt x="321389" y="4276130"/>
                </a:cubicBezTo>
                <a:close/>
                <a:moveTo>
                  <a:pt x="398110" y="4273176"/>
                </a:moveTo>
                <a:cubicBezTo>
                  <a:pt x="405093" y="4273974"/>
                  <a:pt x="404604" y="4281487"/>
                  <a:pt x="411588" y="4282283"/>
                </a:cubicBezTo>
                <a:cubicBezTo>
                  <a:pt x="411956" y="4283840"/>
                  <a:pt x="408892" y="4280461"/>
                  <a:pt x="406932" y="4281751"/>
                </a:cubicBezTo>
                <a:cubicBezTo>
                  <a:pt x="408772" y="4289533"/>
                  <a:pt x="412324" y="4285396"/>
                  <a:pt x="417348" y="4287484"/>
                </a:cubicBezTo>
                <a:cubicBezTo>
                  <a:pt x="420414" y="4290862"/>
                  <a:pt x="420781" y="4292416"/>
                  <a:pt x="421516" y="4295529"/>
                </a:cubicBezTo>
                <a:cubicBezTo>
                  <a:pt x="416862" y="4294998"/>
                  <a:pt x="416492" y="4293442"/>
                  <a:pt x="413430" y="4290065"/>
                </a:cubicBezTo>
                <a:cubicBezTo>
                  <a:pt x="406446" y="4289266"/>
                  <a:pt x="414901" y="4296287"/>
                  <a:pt x="407917" y="4295491"/>
                </a:cubicBezTo>
                <a:cubicBezTo>
                  <a:pt x="403382" y="4285890"/>
                  <a:pt x="400318" y="4282512"/>
                  <a:pt x="398110" y="4273176"/>
                </a:cubicBezTo>
                <a:close/>
                <a:moveTo>
                  <a:pt x="291963" y="4266634"/>
                </a:moveTo>
                <a:cubicBezTo>
                  <a:pt x="301602" y="4269266"/>
                  <a:pt x="303380" y="4286314"/>
                  <a:pt x="319224" y="4286591"/>
                </a:cubicBezTo>
                <a:cubicBezTo>
                  <a:pt x="320341" y="4291313"/>
                  <a:pt x="323403" y="4294725"/>
                  <a:pt x="324147" y="4297873"/>
                </a:cubicBezTo>
                <a:cubicBezTo>
                  <a:pt x="320259" y="4300493"/>
                  <a:pt x="318769" y="4294195"/>
                  <a:pt x="316080" y="4292359"/>
                </a:cubicBezTo>
                <a:cubicBezTo>
                  <a:pt x="309876" y="4294712"/>
                  <a:pt x="324064" y="4307051"/>
                  <a:pt x="320549" y="4311242"/>
                </a:cubicBezTo>
                <a:cubicBezTo>
                  <a:pt x="339538" y="4305755"/>
                  <a:pt x="326216" y="4325671"/>
                  <a:pt x="343177" y="4330670"/>
                </a:cubicBezTo>
                <a:cubicBezTo>
                  <a:pt x="336599" y="4331451"/>
                  <a:pt x="335856" y="4328303"/>
                  <a:pt x="334283" y="4331186"/>
                </a:cubicBezTo>
                <a:cubicBezTo>
                  <a:pt x="339288" y="4333289"/>
                  <a:pt x="339204" y="4342468"/>
                  <a:pt x="345783" y="4341688"/>
                </a:cubicBezTo>
                <a:cubicBezTo>
                  <a:pt x="346156" y="4343261"/>
                  <a:pt x="341523" y="4342732"/>
                  <a:pt x="339579" y="4344040"/>
                </a:cubicBezTo>
                <a:cubicBezTo>
                  <a:pt x="343011" y="4349026"/>
                  <a:pt x="349589" y="4348246"/>
                  <a:pt x="354595" y="4350349"/>
                </a:cubicBezTo>
                <a:cubicBezTo>
                  <a:pt x="353395" y="4354806"/>
                  <a:pt x="335317" y="4345087"/>
                  <a:pt x="344872" y="4356896"/>
                </a:cubicBezTo>
                <a:cubicBezTo>
                  <a:pt x="340241" y="4356368"/>
                  <a:pt x="339867" y="4354794"/>
                  <a:pt x="335234" y="4354264"/>
                </a:cubicBezTo>
                <a:cubicBezTo>
                  <a:pt x="323901" y="4325407"/>
                  <a:pt x="308676" y="4299169"/>
                  <a:pt x="291963" y="4266634"/>
                </a:cubicBezTo>
                <a:close/>
                <a:moveTo>
                  <a:pt x="278480" y="4240971"/>
                </a:moveTo>
                <a:cubicBezTo>
                  <a:pt x="281831" y="4240780"/>
                  <a:pt x="285813" y="4243248"/>
                  <a:pt x="288762" y="4246406"/>
                </a:cubicBezTo>
                <a:cubicBezTo>
                  <a:pt x="291713" y="4249566"/>
                  <a:pt x="293633" y="4253415"/>
                  <a:pt x="292860" y="4255986"/>
                </a:cubicBezTo>
                <a:cubicBezTo>
                  <a:pt x="292346" y="4257702"/>
                  <a:pt x="290635" y="4258849"/>
                  <a:pt x="287237" y="4258844"/>
                </a:cubicBezTo>
                <a:cubicBezTo>
                  <a:pt x="287701" y="4251227"/>
                  <a:pt x="282672" y="4249120"/>
                  <a:pt x="278480" y="4240971"/>
                </a:cubicBezTo>
                <a:close/>
                <a:moveTo>
                  <a:pt x="419018" y="4229270"/>
                </a:moveTo>
                <a:cubicBezTo>
                  <a:pt x="421391" y="4229540"/>
                  <a:pt x="422141" y="4232719"/>
                  <a:pt x="424887" y="4234578"/>
                </a:cubicBezTo>
                <a:lnTo>
                  <a:pt x="427488" y="4240286"/>
                </a:lnTo>
                <a:lnTo>
                  <a:pt x="432926" y="4243160"/>
                </a:lnTo>
                <a:cubicBezTo>
                  <a:pt x="436300" y="4246773"/>
                  <a:pt x="438497" y="4251176"/>
                  <a:pt x="437613" y="4254119"/>
                </a:cubicBezTo>
                <a:lnTo>
                  <a:pt x="433894" y="4256010"/>
                </a:lnTo>
                <a:lnTo>
                  <a:pt x="436020" y="4262141"/>
                </a:lnTo>
                <a:cubicBezTo>
                  <a:pt x="437393" y="4263071"/>
                  <a:pt x="437582" y="4263865"/>
                  <a:pt x="437129" y="4264394"/>
                </a:cubicBezTo>
                <a:cubicBezTo>
                  <a:pt x="436678" y="4264923"/>
                  <a:pt x="435587" y="4265184"/>
                  <a:pt x="434403" y="4265049"/>
                </a:cubicBezTo>
                <a:cubicBezTo>
                  <a:pt x="430096" y="4261466"/>
                  <a:pt x="427096" y="4256096"/>
                  <a:pt x="425280" y="4250862"/>
                </a:cubicBezTo>
                <a:lnTo>
                  <a:pt x="424085" y="4242904"/>
                </a:lnTo>
                <a:lnTo>
                  <a:pt x="421164" y="4236943"/>
                </a:lnTo>
                <a:lnTo>
                  <a:pt x="423364" y="4238106"/>
                </a:lnTo>
                <a:lnTo>
                  <a:pt x="423269" y="4237488"/>
                </a:lnTo>
                <a:cubicBezTo>
                  <a:pt x="422519" y="4234308"/>
                  <a:pt x="419395" y="4230859"/>
                  <a:pt x="419018" y="4229270"/>
                </a:cubicBezTo>
                <a:close/>
                <a:moveTo>
                  <a:pt x="409085" y="4205268"/>
                </a:moveTo>
                <a:cubicBezTo>
                  <a:pt x="419057" y="4207968"/>
                  <a:pt x="410485" y="4221045"/>
                  <a:pt x="418558" y="4215720"/>
                </a:cubicBezTo>
                <a:cubicBezTo>
                  <a:pt x="419664" y="4215455"/>
                  <a:pt x="420114" y="4215506"/>
                  <a:pt x="420130" y="4215728"/>
                </a:cubicBezTo>
                <a:cubicBezTo>
                  <a:pt x="420146" y="4215949"/>
                  <a:pt x="419728" y="4216340"/>
                  <a:pt x="419095" y="4216757"/>
                </a:cubicBezTo>
                <a:cubicBezTo>
                  <a:pt x="417834" y="4217589"/>
                  <a:pt x="415723" y="4218518"/>
                  <a:pt x="414522" y="4218384"/>
                </a:cubicBezTo>
                <a:cubicBezTo>
                  <a:pt x="408587" y="4213019"/>
                  <a:pt x="410225" y="4210083"/>
                  <a:pt x="409085" y="4205268"/>
                </a:cubicBezTo>
                <a:close/>
                <a:moveTo>
                  <a:pt x="266917" y="4163381"/>
                </a:moveTo>
                <a:cubicBezTo>
                  <a:pt x="265699" y="4167804"/>
                  <a:pt x="266068" y="4169366"/>
                  <a:pt x="272204" y="4176153"/>
                </a:cubicBezTo>
                <a:cubicBezTo>
                  <a:pt x="267549" y="4175623"/>
                  <a:pt x="268288" y="4178748"/>
                  <a:pt x="268657" y="4180311"/>
                </a:cubicBezTo>
                <a:cubicBezTo>
                  <a:pt x="264335" y="4176395"/>
                  <a:pt x="261797" y="4169259"/>
                  <a:pt x="263588" y="4165615"/>
                </a:cubicBezTo>
                <a:cubicBezTo>
                  <a:pt x="264187" y="4164399"/>
                  <a:pt x="265264" y="4163572"/>
                  <a:pt x="266917" y="4163381"/>
                </a:cubicBezTo>
                <a:close/>
                <a:moveTo>
                  <a:pt x="242789" y="4146681"/>
                </a:moveTo>
                <a:cubicBezTo>
                  <a:pt x="259738" y="4160887"/>
                  <a:pt x="263378" y="4185844"/>
                  <a:pt x="271018" y="4198987"/>
                </a:cubicBezTo>
                <a:cubicBezTo>
                  <a:pt x="276792" y="4204247"/>
                  <a:pt x="290386" y="4204265"/>
                  <a:pt x="285266" y="4211349"/>
                </a:cubicBezTo>
                <a:cubicBezTo>
                  <a:pt x="280611" y="4210819"/>
                  <a:pt x="282565" y="4209506"/>
                  <a:pt x="282565" y="4209506"/>
                </a:cubicBezTo>
                <a:cubicBezTo>
                  <a:pt x="278748" y="4202936"/>
                  <a:pt x="268972" y="4209489"/>
                  <a:pt x="267017" y="4210801"/>
                </a:cubicBezTo>
                <a:cubicBezTo>
                  <a:pt x="274927" y="4196365"/>
                  <a:pt x="245309" y="4166908"/>
                  <a:pt x="242789" y="4146681"/>
                </a:cubicBezTo>
                <a:close/>
                <a:moveTo>
                  <a:pt x="248710" y="4133413"/>
                </a:moveTo>
                <a:cubicBezTo>
                  <a:pt x="253365" y="4133945"/>
                  <a:pt x="256453" y="4137422"/>
                  <a:pt x="257213" y="4140632"/>
                </a:cubicBezTo>
                <a:cubicBezTo>
                  <a:pt x="250610" y="4141439"/>
                  <a:pt x="246761" y="4134753"/>
                  <a:pt x="248710" y="4133413"/>
                </a:cubicBezTo>
                <a:close/>
                <a:moveTo>
                  <a:pt x="403608" y="4083674"/>
                </a:moveTo>
                <a:cubicBezTo>
                  <a:pt x="404334" y="4093038"/>
                  <a:pt x="413684" y="4110326"/>
                  <a:pt x="428651" y="4111667"/>
                </a:cubicBezTo>
                <a:cubicBezTo>
                  <a:pt x="434912" y="4118664"/>
                  <a:pt x="438814" y="4124736"/>
                  <a:pt x="439540" y="4134100"/>
                </a:cubicBezTo>
                <a:cubicBezTo>
                  <a:pt x="436639" y="4135985"/>
                  <a:pt x="435096" y="4130841"/>
                  <a:pt x="430380" y="4128988"/>
                </a:cubicBezTo>
                <a:cubicBezTo>
                  <a:pt x="428476" y="4138830"/>
                  <a:pt x="436095" y="4138797"/>
                  <a:pt x="439455" y="4147681"/>
                </a:cubicBezTo>
                <a:cubicBezTo>
                  <a:pt x="444444" y="4148129"/>
                  <a:pt x="436095" y="4138797"/>
                  <a:pt x="445531" y="4142504"/>
                </a:cubicBezTo>
                <a:cubicBezTo>
                  <a:pt x="448618" y="4152794"/>
                  <a:pt x="458053" y="4156499"/>
                  <a:pt x="458782" y="4165863"/>
                </a:cubicBezTo>
                <a:cubicBezTo>
                  <a:pt x="451704" y="4163083"/>
                  <a:pt x="447532" y="4158417"/>
                  <a:pt x="450976" y="4153719"/>
                </a:cubicBezTo>
                <a:cubicBezTo>
                  <a:pt x="448346" y="4154199"/>
                  <a:pt x="447803" y="4157012"/>
                  <a:pt x="443086" y="4155158"/>
                </a:cubicBezTo>
                <a:cubicBezTo>
                  <a:pt x="448804" y="4164969"/>
                  <a:pt x="452706" y="4171041"/>
                  <a:pt x="467400" y="4173788"/>
                </a:cubicBezTo>
                <a:cubicBezTo>
                  <a:pt x="468943" y="4178934"/>
                  <a:pt x="459782" y="4173820"/>
                  <a:pt x="457153" y="4174300"/>
                </a:cubicBezTo>
                <a:cubicBezTo>
                  <a:pt x="475575" y="4210282"/>
                  <a:pt x="515856" y="4238208"/>
                  <a:pt x="538182" y="4280261"/>
                </a:cubicBezTo>
                <a:cubicBezTo>
                  <a:pt x="535281" y="4282148"/>
                  <a:pt x="532378" y="4284034"/>
                  <a:pt x="531563" y="4288250"/>
                </a:cubicBezTo>
                <a:cubicBezTo>
                  <a:pt x="543085" y="4294290"/>
                  <a:pt x="545900" y="4305987"/>
                  <a:pt x="560868" y="4307327"/>
                </a:cubicBezTo>
                <a:cubicBezTo>
                  <a:pt x="571760" y="4329761"/>
                  <a:pt x="591085" y="4347942"/>
                  <a:pt x="610411" y="4366123"/>
                </a:cubicBezTo>
                <a:lnTo>
                  <a:pt x="612927" y="4369318"/>
                </a:lnTo>
                <a:lnTo>
                  <a:pt x="621973" y="4376203"/>
                </a:lnTo>
                <a:lnTo>
                  <a:pt x="626995" y="4376321"/>
                </a:lnTo>
                <a:cubicBezTo>
                  <a:pt x="630415" y="4374566"/>
                  <a:pt x="625010" y="4367936"/>
                  <a:pt x="624176" y="4364404"/>
                </a:cubicBezTo>
                <a:cubicBezTo>
                  <a:pt x="634450" y="4369394"/>
                  <a:pt x="642334" y="4378694"/>
                  <a:pt x="649666" y="4389267"/>
                </a:cubicBezTo>
                <a:lnTo>
                  <a:pt x="670012" y="4419078"/>
                </a:lnTo>
                <a:lnTo>
                  <a:pt x="673305" y="4417880"/>
                </a:lnTo>
                <a:lnTo>
                  <a:pt x="673069" y="4417327"/>
                </a:lnTo>
                <a:lnTo>
                  <a:pt x="673353" y="4417863"/>
                </a:lnTo>
                <a:lnTo>
                  <a:pt x="677407" y="4416388"/>
                </a:lnTo>
                <a:lnTo>
                  <a:pt x="666042" y="4391376"/>
                </a:lnTo>
                <a:lnTo>
                  <a:pt x="622375" y="4343594"/>
                </a:lnTo>
                <a:cubicBezTo>
                  <a:pt x="620018" y="4342666"/>
                  <a:pt x="618474" y="4337522"/>
                  <a:pt x="620833" y="4338449"/>
                </a:cubicBezTo>
                <a:cubicBezTo>
                  <a:pt x="619289" y="4333304"/>
                  <a:pt x="616117" y="4336595"/>
                  <a:pt x="611669" y="4333336"/>
                </a:cubicBezTo>
                <a:cubicBezTo>
                  <a:pt x="610671" y="4325379"/>
                  <a:pt x="605497" y="4312756"/>
                  <a:pt x="593702" y="4308124"/>
                </a:cubicBezTo>
                <a:lnTo>
                  <a:pt x="586132" y="4294282"/>
                </a:lnTo>
                <a:lnTo>
                  <a:pt x="582528" y="4294021"/>
                </a:lnTo>
                <a:lnTo>
                  <a:pt x="582109" y="4294205"/>
                </a:lnTo>
                <a:lnTo>
                  <a:pt x="584773" y="4299347"/>
                </a:lnTo>
                <a:cubicBezTo>
                  <a:pt x="579447" y="4298740"/>
                  <a:pt x="579027" y="4296958"/>
                  <a:pt x="575521" y="4293096"/>
                </a:cubicBezTo>
                <a:cubicBezTo>
                  <a:pt x="567534" y="4292184"/>
                  <a:pt x="577206" y="4300216"/>
                  <a:pt x="569218" y="4299302"/>
                </a:cubicBezTo>
                <a:cubicBezTo>
                  <a:pt x="564030" y="4288321"/>
                  <a:pt x="560525" y="4284458"/>
                  <a:pt x="557998" y="4273779"/>
                </a:cubicBezTo>
                <a:cubicBezTo>
                  <a:pt x="565987" y="4274691"/>
                  <a:pt x="565429" y="4283285"/>
                  <a:pt x="573418" y="4284197"/>
                </a:cubicBezTo>
                <a:cubicBezTo>
                  <a:pt x="573839" y="4285978"/>
                  <a:pt x="570331" y="4282115"/>
                  <a:pt x="568091" y="4283590"/>
                </a:cubicBezTo>
                <a:cubicBezTo>
                  <a:pt x="569144" y="4288039"/>
                  <a:pt x="570687" y="4289082"/>
                  <a:pt x="572683" y="4289309"/>
                </a:cubicBezTo>
                <a:lnTo>
                  <a:pt x="575011" y="4289574"/>
                </a:lnTo>
                <a:lnTo>
                  <a:pt x="573821" y="4288298"/>
                </a:lnTo>
                <a:cubicBezTo>
                  <a:pt x="576423" y="4289351"/>
                  <a:pt x="579539" y="4290084"/>
                  <a:pt x="581516" y="4289743"/>
                </a:cubicBezTo>
                <a:lnTo>
                  <a:pt x="581942" y="4287309"/>
                </a:lnTo>
                <a:lnTo>
                  <a:pt x="569485" y="4269298"/>
                </a:lnTo>
                <a:lnTo>
                  <a:pt x="557657" y="4252478"/>
                </a:lnTo>
                <a:lnTo>
                  <a:pt x="534259" y="4224806"/>
                </a:lnTo>
                <a:cubicBezTo>
                  <a:pt x="514391" y="4209436"/>
                  <a:pt x="496879" y="4194994"/>
                  <a:pt x="488075" y="4174893"/>
                </a:cubicBezTo>
                <a:cubicBezTo>
                  <a:pt x="469657" y="4158581"/>
                  <a:pt x="454143" y="4140383"/>
                  <a:pt x="438987" y="4121949"/>
                </a:cubicBezTo>
                <a:lnTo>
                  <a:pt x="408727" y="4086882"/>
                </a:lnTo>
                <a:close/>
                <a:moveTo>
                  <a:pt x="219400" y="4038596"/>
                </a:moveTo>
                <a:cubicBezTo>
                  <a:pt x="218704" y="4044694"/>
                  <a:pt x="220528" y="4043359"/>
                  <a:pt x="224232" y="4049958"/>
                </a:cubicBezTo>
                <a:cubicBezTo>
                  <a:pt x="218004" y="4050791"/>
                  <a:pt x="220956" y="4054218"/>
                  <a:pt x="222083" y="4058982"/>
                </a:cubicBezTo>
                <a:cubicBezTo>
                  <a:pt x="218218" y="4056224"/>
                  <a:pt x="214113" y="4047357"/>
                  <a:pt x="215699" y="4042180"/>
                </a:cubicBezTo>
                <a:cubicBezTo>
                  <a:pt x="216227" y="4040453"/>
                  <a:pt x="217389" y="4039138"/>
                  <a:pt x="219400" y="4038596"/>
                </a:cubicBezTo>
                <a:close/>
                <a:moveTo>
                  <a:pt x="490610" y="3799657"/>
                </a:moveTo>
                <a:lnTo>
                  <a:pt x="493434" y="3804455"/>
                </a:lnTo>
                <a:lnTo>
                  <a:pt x="497739" y="3804124"/>
                </a:lnTo>
                <a:lnTo>
                  <a:pt x="496818" y="3800847"/>
                </a:lnTo>
                <a:lnTo>
                  <a:pt x="494209" y="3799762"/>
                </a:lnTo>
                <a:close/>
                <a:moveTo>
                  <a:pt x="478225" y="3779690"/>
                </a:moveTo>
                <a:lnTo>
                  <a:pt x="482150" y="3785280"/>
                </a:lnTo>
                <a:lnTo>
                  <a:pt x="483532" y="3787627"/>
                </a:lnTo>
                <a:lnTo>
                  <a:pt x="487215" y="3783387"/>
                </a:lnTo>
                <a:close/>
                <a:moveTo>
                  <a:pt x="458581" y="3749882"/>
                </a:moveTo>
                <a:lnTo>
                  <a:pt x="460508" y="3754462"/>
                </a:lnTo>
                <a:lnTo>
                  <a:pt x="462676" y="3757551"/>
                </a:lnTo>
                <a:lnTo>
                  <a:pt x="463654" y="3755097"/>
                </a:lnTo>
                <a:close/>
                <a:moveTo>
                  <a:pt x="411788" y="3727778"/>
                </a:moveTo>
                <a:lnTo>
                  <a:pt x="407639" y="3728784"/>
                </a:lnTo>
                <a:lnTo>
                  <a:pt x="406862" y="3729436"/>
                </a:lnTo>
                <a:lnTo>
                  <a:pt x="413205" y="3731929"/>
                </a:lnTo>
                <a:cubicBezTo>
                  <a:pt x="415020" y="3735667"/>
                  <a:pt x="412980" y="3736378"/>
                  <a:pt x="410678" y="3736798"/>
                </a:cubicBezTo>
                <a:lnTo>
                  <a:pt x="407661" y="3739100"/>
                </a:lnTo>
                <a:lnTo>
                  <a:pt x="413132" y="3736986"/>
                </a:lnTo>
                <a:cubicBezTo>
                  <a:pt x="414355" y="3735576"/>
                  <a:pt x="415875" y="3734282"/>
                  <a:pt x="420727" y="3735431"/>
                </a:cubicBezTo>
                <a:lnTo>
                  <a:pt x="416923" y="3728048"/>
                </a:lnTo>
                <a:close/>
                <a:moveTo>
                  <a:pt x="248540" y="3725603"/>
                </a:moveTo>
                <a:lnTo>
                  <a:pt x="252398" y="3740049"/>
                </a:lnTo>
                <a:cubicBezTo>
                  <a:pt x="253615" y="3750172"/>
                  <a:pt x="255523" y="3759997"/>
                  <a:pt x="264277" y="3767219"/>
                </a:cubicBezTo>
                <a:cubicBezTo>
                  <a:pt x="253757" y="3769138"/>
                  <a:pt x="268908" y="3782654"/>
                  <a:pt x="271994" y="3792945"/>
                </a:cubicBezTo>
                <a:cubicBezTo>
                  <a:pt x="272996" y="3800901"/>
                  <a:pt x="258671" y="3822505"/>
                  <a:pt x="289334" y="3834549"/>
                </a:cubicBezTo>
                <a:cubicBezTo>
                  <a:pt x="290605" y="3841101"/>
                  <a:pt x="284616" y="3832697"/>
                  <a:pt x="281441" y="3835989"/>
                </a:cubicBezTo>
                <a:lnTo>
                  <a:pt x="284273" y="3849658"/>
                </a:lnTo>
                <a:lnTo>
                  <a:pt x="286792" y="3850741"/>
                </a:lnTo>
                <a:lnTo>
                  <a:pt x="284769" y="3851881"/>
                </a:lnTo>
                <a:lnTo>
                  <a:pt x="296509" y="3863087"/>
                </a:lnTo>
                <a:lnTo>
                  <a:pt x="293937" y="3873837"/>
                </a:lnTo>
                <a:lnTo>
                  <a:pt x="315595" y="3901957"/>
                </a:lnTo>
                <a:cubicBezTo>
                  <a:pt x="330759" y="3918693"/>
                  <a:pt x="346411" y="3936187"/>
                  <a:pt x="357574" y="3957214"/>
                </a:cubicBezTo>
                <a:cubicBezTo>
                  <a:pt x="354672" y="3959101"/>
                  <a:pt x="351769" y="3960987"/>
                  <a:pt x="350954" y="3965204"/>
                </a:cubicBezTo>
                <a:cubicBezTo>
                  <a:pt x="362476" y="3971243"/>
                  <a:pt x="365292" y="3982940"/>
                  <a:pt x="380258" y="3984281"/>
                </a:cubicBezTo>
                <a:lnTo>
                  <a:pt x="417274" y="4028210"/>
                </a:lnTo>
                <a:lnTo>
                  <a:pt x="404941" y="3997968"/>
                </a:lnTo>
                <a:cubicBezTo>
                  <a:pt x="403126" y="3994229"/>
                  <a:pt x="401310" y="3990490"/>
                  <a:pt x="394234" y="3987710"/>
                </a:cubicBezTo>
                <a:cubicBezTo>
                  <a:pt x="398652" y="3974695"/>
                  <a:pt x="379038" y="3953091"/>
                  <a:pt x="371783" y="3934001"/>
                </a:cubicBezTo>
                <a:lnTo>
                  <a:pt x="370222" y="3918417"/>
                </a:lnTo>
                <a:lnTo>
                  <a:pt x="367958" y="3914519"/>
                </a:lnTo>
                <a:lnTo>
                  <a:pt x="359016" y="3907310"/>
                </a:lnTo>
                <a:lnTo>
                  <a:pt x="360459" y="3905259"/>
                </a:lnTo>
                <a:lnTo>
                  <a:pt x="353475" y="3899629"/>
                </a:lnTo>
                <a:cubicBezTo>
                  <a:pt x="351930" y="3894484"/>
                  <a:pt x="352475" y="3891673"/>
                  <a:pt x="353290" y="3887454"/>
                </a:cubicBezTo>
                <a:cubicBezTo>
                  <a:pt x="346758" y="3881862"/>
                  <a:pt x="338137" y="3873938"/>
                  <a:pt x="337680" y="3863169"/>
                </a:cubicBezTo>
                <a:lnTo>
                  <a:pt x="348617" y="3862327"/>
                </a:lnTo>
                <a:lnTo>
                  <a:pt x="346994" y="3860694"/>
                </a:lnTo>
                <a:lnTo>
                  <a:pt x="342339" y="3858758"/>
                </a:lnTo>
                <a:cubicBezTo>
                  <a:pt x="339744" y="3859062"/>
                  <a:pt x="337046" y="3859892"/>
                  <a:pt x="333506" y="3858503"/>
                </a:cubicBezTo>
                <a:cubicBezTo>
                  <a:pt x="324888" y="3850577"/>
                  <a:pt x="335408" y="3848661"/>
                  <a:pt x="336224" y="3844442"/>
                </a:cubicBezTo>
                <a:cubicBezTo>
                  <a:pt x="318626" y="3843580"/>
                  <a:pt x="305835" y="3830990"/>
                  <a:pt x="315627" y="3819710"/>
                </a:cubicBezTo>
                <a:cubicBezTo>
                  <a:pt x="314355" y="3813158"/>
                  <a:pt x="302019" y="3811338"/>
                  <a:pt x="303105" y="3805713"/>
                </a:cubicBezTo>
                <a:cubicBezTo>
                  <a:pt x="300747" y="3804786"/>
                  <a:pt x="296029" y="3802932"/>
                  <a:pt x="295486" y="3805745"/>
                </a:cubicBezTo>
                <a:cubicBezTo>
                  <a:pt x="291311" y="3801080"/>
                  <a:pt x="294757" y="3796382"/>
                  <a:pt x="285051" y="3794082"/>
                </a:cubicBezTo>
                <a:cubicBezTo>
                  <a:pt x="285865" y="3789865"/>
                  <a:pt x="285953" y="3776282"/>
                  <a:pt x="273888" y="3773056"/>
                </a:cubicBezTo>
                <a:cubicBezTo>
                  <a:pt x="274432" y="3770243"/>
                  <a:pt x="281508" y="3773022"/>
                  <a:pt x="282051" y="3770211"/>
                </a:cubicBezTo>
                <a:cubicBezTo>
                  <a:pt x="272888" y="3765098"/>
                  <a:pt x="274246" y="3758069"/>
                  <a:pt x="262181" y="3754840"/>
                </a:cubicBezTo>
                <a:cubicBezTo>
                  <a:pt x="262996" y="3750623"/>
                  <a:pt x="264627" y="3742186"/>
                  <a:pt x="259364" y="3743145"/>
                </a:cubicBezTo>
                <a:close/>
                <a:moveTo>
                  <a:pt x="414470" y="3723287"/>
                </a:moveTo>
                <a:lnTo>
                  <a:pt x="414212" y="3723436"/>
                </a:lnTo>
                <a:cubicBezTo>
                  <a:pt x="413175" y="3723880"/>
                  <a:pt x="412604" y="3724366"/>
                  <a:pt x="413178" y="3725087"/>
                </a:cubicBezTo>
                <a:lnTo>
                  <a:pt x="416225" y="3726691"/>
                </a:lnTo>
                <a:close/>
                <a:moveTo>
                  <a:pt x="383636" y="3673124"/>
                </a:moveTo>
                <a:cubicBezTo>
                  <a:pt x="385639" y="3675456"/>
                  <a:pt x="385082" y="3678334"/>
                  <a:pt x="387361" y="3679228"/>
                </a:cubicBezTo>
                <a:cubicBezTo>
                  <a:pt x="387084" y="3680665"/>
                  <a:pt x="378246" y="3675648"/>
                  <a:pt x="373135" y="3676732"/>
                </a:cubicBezTo>
                <a:cubicBezTo>
                  <a:pt x="378246" y="3675648"/>
                  <a:pt x="376802" y="3670438"/>
                  <a:pt x="383636" y="3673124"/>
                </a:cubicBezTo>
                <a:close/>
                <a:moveTo>
                  <a:pt x="201605" y="3644177"/>
                </a:moveTo>
                <a:lnTo>
                  <a:pt x="211736" y="3651648"/>
                </a:lnTo>
                <a:lnTo>
                  <a:pt x="211381" y="3649196"/>
                </a:lnTo>
                <a:lnTo>
                  <a:pt x="208654" y="3644180"/>
                </a:lnTo>
                <a:lnTo>
                  <a:pt x="206262" y="3644491"/>
                </a:lnTo>
                <a:cubicBezTo>
                  <a:pt x="204732" y="3644269"/>
                  <a:pt x="202911" y="3643933"/>
                  <a:pt x="201605" y="3644177"/>
                </a:cubicBezTo>
                <a:close/>
                <a:moveTo>
                  <a:pt x="202013" y="3631964"/>
                </a:moveTo>
                <a:lnTo>
                  <a:pt x="201445" y="3631980"/>
                </a:lnTo>
                <a:cubicBezTo>
                  <a:pt x="203649" y="3633604"/>
                  <a:pt x="203756" y="3636300"/>
                  <a:pt x="204224" y="3638760"/>
                </a:cubicBezTo>
                <a:lnTo>
                  <a:pt x="207833" y="3642669"/>
                </a:lnTo>
                <a:close/>
                <a:moveTo>
                  <a:pt x="329953" y="3617036"/>
                </a:moveTo>
                <a:lnTo>
                  <a:pt x="333404" y="3622899"/>
                </a:lnTo>
                <a:lnTo>
                  <a:pt x="333610" y="3617557"/>
                </a:lnTo>
                <a:close/>
                <a:moveTo>
                  <a:pt x="365626" y="3611093"/>
                </a:moveTo>
                <a:lnTo>
                  <a:pt x="365912" y="3614343"/>
                </a:lnTo>
                <a:lnTo>
                  <a:pt x="366574" y="3615068"/>
                </a:lnTo>
                <a:lnTo>
                  <a:pt x="366112" y="3611978"/>
                </a:lnTo>
                <a:close/>
                <a:moveTo>
                  <a:pt x="188675" y="3573815"/>
                </a:moveTo>
                <a:lnTo>
                  <a:pt x="189695" y="3575530"/>
                </a:lnTo>
                <a:lnTo>
                  <a:pt x="190288" y="3575316"/>
                </a:lnTo>
                <a:close/>
                <a:moveTo>
                  <a:pt x="322969" y="3568321"/>
                </a:moveTo>
                <a:lnTo>
                  <a:pt x="335242" y="3581696"/>
                </a:lnTo>
                <a:lnTo>
                  <a:pt x="335241" y="3581655"/>
                </a:lnTo>
                <a:cubicBezTo>
                  <a:pt x="335791" y="3578807"/>
                  <a:pt x="333948" y="3575020"/>
                  <a:pt x="334225" y="3573595"/>
                </a:cubicBezTo>
                <a:cubicBezTo>
                  <a:pt x="336616" y="3574534"/>
                  <a:pt x="336067" y="3577384"/>
                  <a:pt x="338185" y="3579746"/>
                </a:cubicBezTo>
                <a:cubicBezTo>
                  <a:pt x="338376" y="3592078"/>
                  <a:pt x="340219" y="3595864"/>
                  <a:pt x="338293" y="3605833"/>
                </a:cubicBezTo>
                <a:cubicBezTo>
                  <a:pt x="339350" y="3607015"/>
                  <a:pt x="339212" y="3607727"/>
                  <a:pt x="338512" y="3608027"/>
                </a:cubicBezTo>
                <a:cubicBezTo>
                  <a:pt x="337811" y="3608325"/>
                  <a:pt x="336546" y="3608212"/>
                  <a:pt x="335349" y="3607741"/>
                </a:cubicBezTo>
                <a:lnTo>
                  <a:pt x="335242" y="3581990"/>
                </a:lnTo>
                <a:lnTo>
                  <a:pt x="326297" y="3576377"/>
                </a:lnTo>
                <a:cubicBezTo>
                  <a:pt x="324448" y="3574151"/>
                  <a:pt x="323641" y="3571584"/>
                  <a:pt x="322969" y="3568321"/>
                </a:cubicBezTo>
                <a:close/>
                <a:moveTo>
                  <a:pt x="333877" y="3550805"/>
                </a:moveTo>
                <a:cubicBezTo>
                  <a:pt x="343283" y="3556048"/>
                  <a:pt x="328677" y="3564234"/>
                  <a:pt x="339473" y="3562286"/>
                </a:cubicBezTo>
                <a:cubicBezTo>
                  <a:pt x="340754" y="3562402"/>
                  <a:pt x="341207" y="3562582"/>
                  <a:pt x="341129" y="3562768"/>
                </a:cubicBezTo>
                <a:cubicBezTo>
                  <a:pt x="341053" y="3562956"/>
                  <a:pt x="340446" y="3563151"/>
                  <a:pt x="339602" y="3563303"/>
                </a:cubicBezTo>
                <a:cubicBezTo>
                  <a:pt x="337916" y="3563608"/>
                  <a:pt x="335287" y="3563737"/>
                  <a:pt x="334075" y="3563260"/>
                </a:cubicBezTo>
                <a:cubicBezTo>
                  <a:pt x="330068" y="3557045"/>
                  <a:pt x="333044" y="3555120"/>
                  <a:pt x="333877" y="3550805"/>
                </a:cubicBezTo>
                <a:close/>
                <a:moveTo>
                  <a:pt x="457965" y="3516014"/>
                </a:moveTo>
                <a:lnTo>
                  <a:pt x="454358" y="3517831"/>
                </a:lnTo>
                <a:lnTo>
                  <a:pt x="454366" y="3517868"/>
                </a:lnTo>
                <a:lnTo>
                  <a:pt x="473189" y="3549895"/>
                </a:lnTo>
                <a:lnTo>
                  <a:pt x="475389" y="3555635"/>
                </a:lnTo>
                <a:lnTo>
                  <a:pt x="476003" y="3554426"/>
                </a:lnTo>
                <a:cubicBezTo>
                  <a:pt x="470534" y="3546604"/>
                  <a:pt x="467449" y="3538773"/>
                  <a:pt x="465521" y="3530900"/>
                </a:cubicBezTo>
                <a:lnTo>
                  <a:pt x="463331" y="3516188"/>
                </a:lnTo>
                <a:close/>
                <a:moveTo>
                  <a:pt x="589978" y="3514621"/>
                </a:moveTo>
                <a:lnTo>
                  <a:pt x="590315" y="3516215"/>
                </a:lnTo>
                <a:cubicBezTo>
                  <a:pt x="595000" y="3531956"/>
                  <a:pt x="600819" y="3547711"/>
                  <a:pt x="607084" y="3563485"/>
                </a:cubicBezTo>
                <a:lnTo>
                  <a:pt x="613456" y="3579681"/>
                </a:lnTo>
                <a:lnTo>
                  <a:pt x="613541" y="3579713"/>
                </a:lnTo>
                <a:cubicBezTo>
                  <a:pt x="614562" y="3579359"/>
                  <a:pt x="615876" y="3579119"/>
                  <a:pt x="617963" y="3581451"/>
                </a:cubicBezTo>
                <a:lnTo>
                  <a:pt x="619259" y="3577684"/>
                </a:lnTo>
                <a:lnTo>
                  <a:pt x="617457" y="3572693"/>
                </a:lnTo>
                <a:lnTo>
                  <a:pt x="619773" y="3576187"/>
                </a:lnTo>
                <a:lnTo>
                  <a:pt x="620139" y="3575119"/>
                </a:lnTo>
                <a:lnTo>
                  <a:pt x="624585" y="3573777"/>
                </a:lnTo>
                <a:lnTo>
                  <a:pt x="623363" y="3571889"/>
                </a:lnTo>
                <a:cubicBezTo>
                  <a:pt x="618840" y="3564007"/>
                  <a:pt x="615203" y="3556163"/>
                  <a:pt x="613332" y="3548393"/>
                </a:cubicBezTo>
                <a:lnTo>
                  <a:pt x="604513" y="3535242"/>
                </a:lnTo>
                <a:lnTo>
                  <a:pt x="601080" y="3531688"/>
                </a:lnTo>
                <a:lnTo>
                  <a:pt x="600832" y="3529758"/>
                </a:lnTo>
                <a:lnTo>
                  <a:pt x="596753" y="3523674"/>
                </a:lnTo>
                <a:close/>
                <a:moveTo>
                  <a:pt x="499021" y="3396613"/>
                </a:moveTo>
                <a:lnTo>
                  <a:pt x="498716" y="3398998"/>
                </a:lnTo>
                <a:lnTo>
                  <a:pt x="498452" y="3400643"/>
                </a:lnTo>
                <a:lnTo>
                  <a:pt x="511839" y="3431042"/>
                </a:lnTo>
                <a:lnTo>
                  <a:pt x="518544" y="3443066"/>
                </a:lnTo>
                <a:lnTo>
                  <a:pt x="514694" y="3434084"/>
                </a:lnTo>
                <a:cubicBezTo>
                  <a:pt x="511399" y="3428083"/>
                  <a:pt x="508480" y="3422159"/>
                  <a:pt x="508618" y="3415101"/>
                </a:cubicBezTo>
                <a:lnTo>
                  <a:pt x="512960" y="3413324"/>
                </a:lnTo>
                <a:lnTo>
                  <a:pt x="510864" y="3403421"/>
                </a:lnTo>
                <a:lnTo>
                  <a:pt x="509503" y="3402146"/>
                </a:lnTo>
                <a:close/>
                <a:moveTo>
                  <a:pt x="249013" y="3391716"/>
                </a:moveTo>
                <a:cubicBezTo>
                  <a:pt x="250842" y="3392066"/>
                  <a:pt x="253191" y="3392990"/>
                  <a:pt x="255540" y="3393911"/>
                </a:cubicBezTo>
                <a:cubicBezTo>
                  <a:pt x="255276" y="3395282"/>
                  <a:pt x="250047" y="3396174"/>
                  <a:pt x="254746" y="3398019"/>
                </a:cubicBezTo>
                <a:cubicBezTo>
                  <a:pt x="253961" y="3398816"/>
                  <a:pt x="253145" y="3398957"/>
                  <a:pt x="252324" y="3398703"/>
                </a:cubicBezTo>
                <a:cubicBezTo>
                  <a:pt x="249863" y="3397943"/>
                  <a:pt x="247377" y="3393650"/>
                  <a:pt x="245613" y="3392959"/>
                </a:cubicBezTo>
                <a:cubicBezTo>
                  <a:pt x="245877" y="3391589"/>
                  <a:pt x="247185" y="3391366"/>
                  <a:pt x="249013" y="3391716"/>
                </a:cubicBezTo>
                <a:close/>
                <a:moveTo>
                  <a:pt x="500315" y="3374394"/>
                </a:moveTo>
                <a:cubicBezTo>
                  <a:pt x="498324" y="3372799"/>
                  <a:pt x="498290" y="3374564"/>
                  <a:pt x="497886" y="3375808"/>
                </a:cubicBezTo>
                <a:lnTo>
                  <a:pt x="497070" y="3375507"/>
                </a:lnTo>
                <a:lnTo>
                  <a:pt x="498519" y="3379255"/>
                </a:lnTo>
                <a:close/>
                <a:moveTo>
                  <a:pt x="490759" y="3372109"/>
                </a:moveTo>
                <a:lnTo>
                  <a:pt x="491030" y="3373050"/>
                </a:lnTo>
                <a:lnTo>
                  <a:pt x="491806" y="3372950"/>
                </a:lnTo>
                <a:close/>
                <a:moveTo>
                  <a:pt x="124352" y="3358746"/>
                </a:moveTo>
                <a:lnTo>
                  <a:pt x="124658" y="3359057"/>
                </a:lnTo>
                <a:lnTo>
                  <a:pt x="124666" y="3359143"/>
                </a:lnTo>
                <a:close/>
                <a:moveTo>
                  <a:pt x="242201" y="3358283"/>
                </a:moveTo>
                <a:cubicBezTo>
                  <a:pt x="243492" y="3364684"/>
                  <a:pt x="245048" y="3369716"/>
                  <a:pt x="249483" y="3372929"/>
                </a:cubicBezTo>
                <a:cubicBezTo>
                  <a:pt x="249218" y="3374300"/>
                  <a:pt x="244519" y="3372453"/>
                  <a:pt x="239820" y="3370607"/>
                </a:cubicBezTo>
                <a:cubicBezTo>
                  <a:pt x="241978" y="3369246"/>
                  <a:pt x="236802" y="3361687"/>
                  <a:pt x="238157" y="3358973"/>
                </a:cubicBezTo>
                <a:cubicBezTo>
                  <a:pt x="238607" y="3358069"/>
                  <a:pt x="239784" y="3357702"/>
                  <a:pt x="242201" y="3358283"/>
                </a:cubicBezTo>
                <a:close/>
                <a:moveTo>
                  <a:pt x="119198" y="3352231"/>
                </a:moveTo>
                <a:lnTo>
                  <a:pt x="124352" y="3358746"/>
                </a:lnTo>
                <a:lnTo>
                  <a:pt x="121375" y="3355733"/>
                </a:lnTo>
                <a:cubicBezTo>
                  <a:pt x="120150" y="3354685"/>
                  <a:pt x="118983" y="3353754"/>
                  <a:pt x="118432" y="3353112"/>
                </a:cubicBezTo>
                <a:cubicBezTo>
                  <a:pt x="117881" y="3352470"/>
                  <a:pt x="117950" y="3352120"/>
                  <a:pt x="119198" y="3352231"/>
                </a:cubicBezTo>
                <a:close/>
                <a:moveTo>
                  <a:pt x="41644" y="3333642"/>
                </a:moveTo>
                <a:cubicBezTo>
                  <a:pt x="45916" y="3336900"/>
                  <a:pt x="49907" y="3341625"/>
                  <a:pt x="51050" y="3348388"/>
                </a:cubicBezTo>
                <a:cubicBezTo>
                  <a:pt x="49623" y="3343091"/>
                  <a:pt x="38797" y="3335681"/>
                  <a:pt x="41644" y="3333642"/>
                </a:cubicBezTo>
                <a:close/>
                <a:moveTo>
                  <a:pt x="460305" y="3326432"/>
                </a:moveTo>
                <a:lnTo>
                  <a:pt x="461881" y="3330442"/>
                </a:lnTo>
                <a:lnTo>
                  <a:pt x="461863" y="3328714"/>
                </a:lnTo>
                <a:close/>
                <a:moveTo>
                  <a:pt x="218423" y="3322973"/>
                </a:moveTo>
                <a:cubicBezTo>
                  <a:pt x="228654" y="3334590"/>
                  <a:pt x="227699" y="3352446"/>
                  <a:pt x="223471" y="3361424"/>
                </a:cubicBezTo>
                <a:cubicBezTo>
                  <a:pt x="219923" y="3353950"/>
                  <a:pt x="215284" y="3352129"/>
                  <a:pt x="210918" y="3348894"/>
                </a:cubicBezTo>
                <a:cubicBezTo>
                  <a:pt x="214602" y="3342745"/>
                  <a:pt x="218559" y="3335182"/>
                  <a:pt x="218423" y="3322973"/>
                </a:cubicBezTo>
                <a:close/>
                <a:moveTo>
                  <a:pt x="485686" y="3322083"/>
                </a:moveTo>
                <a:lnTo>
                  <a:pt x="484550" y="3326320"/>
                </a:lnTo>
                <a:cubicBezTo>
                  <a:pt x="486094" y="3331464"/>
                  <a:pt x="488179" y="3333796"/>
                  <a:pt x="489994" y="3337535"/>
                </a:cubicBezTo>
                <a:lnTo>
                  <a:pt x="487560" y="3361069"/>
                </a:lnTo>
                <a:lnTo>
                  <a:pt x="489976" y="3369408"/>
                </a:lnTo>
                <a:lnTo>
                  <a:pt x="494120" y="3360721"/>
                </a:lnTo>
                <a:cubicBezTo>
                  <a:pt x="495245" y="3349274"/>
                  <a:pt x="487187" y="3334749"/>
                  <a:pt x="488167" y="3323439"/>
                </a:cubicBezTo>
                <a:close/>
                <a:moveTo>
                  <a:pt x="37583" y="3320413"/>
                </a:moveTo>
                <a:cubicBezTo>
                  <a:pt x="38211" y="3320328"/>
                  <a:pt x="39303" y="3320568"/>
                  <a:pt x="41118" y="3321282"/>
                </a:cubicBezTo>
                <a:cubicBezTo>
                  <a:pt x="40847" y="3322694"/>
                  <a:pt x="40847" y="3322694"/>
                  <a:pt x="40574" y="3324106"/>
                </a:cubicBezTo>
                <a:cubicBezTo>
                  <a:pt x="42995" y="3325056"/>
                  <a:pt x="42995" y="3325056"/>
                  <a:pt x="43268" y="3323645"/>
                </a:cubicBezTo>
                <a:cubicBezTo>
                  <a:pt x="48110" y="3325548"/>
                  <a:pt x="42995" y="3325056"/>
                  <a:pt x="44871" y="3328833"/>
                </a:cubicBezTo>
                <a:cubicBezTo>
                  <a:pt x="42450" y="3327881"/>
                  <a:pt x="40030" y="3326930"/>
                  <a:pt x="37607" y="3325979"/>
                </a:cubicBezTo>
                <a:cubicBezTo>
                  <a:pt x="38016" y="3323860"/>
                  <a:pt x="35701" y="3320673"/>
                  <a:pt x="37583" y="3320413"/>
                </a:cubicBezTo>
                <a:close/>
                <a:moveTo>
                  <a:pt x="120121" y="3305904"/>
                </a:moveTo>
                <a:cubicBezTo>
                  <a:pt x="123280" y="3316187"/>
                  <a:pt x="118454" y="3327852"/>
                  <a:pt x="128295" y="3330211"/>
                </a:cubicBezTo>
                <a:cubicBezTo>
                  <a:pt x="129490" y="3330681"/>
                  <a:pt x="129615" y="3333367"/>
                  <a:pt x="128810" y="3335877"/>
                </a:cubicBezTo>
                <a:cubicBezTo>
                  <a:pt x="128406" y="3337130"/>
                  <a:pt x="127770" y="3338338"/>
                  <a:pt x="126918" y="3339206"/>
                </a:cubicBezTo>
                <a:cubicBezTo>
                  <a:pt x="126068" y="3340072"/>
                  <a:pt x="125001" y="3340595"/>
                  <a:pt x="123736" y="3340476"/>
                </a:cubicBezTo>
                <a:cubicBezTo>
                  <a:pt x="114708" y="3333916"/>
                  <a:pt x="114210" y="3323172"/>
                  <a:pt x="115293" y="3317570"/>
                </a:cubicBezTo>
                <a:cubicBezTo>
                  <a:pt x="110486" y="3322460"/>
                  <a:pt x="110223" y="3311338"/>
                  <a:pt x="114428" y="3307058"/>
                </a:cubicBezTo>
                <a:cubicBezTo>
                  <a:pt x="115830" y="3305631"/>
                  <a:pt x="117728" y="3304964"/>
                  <a:pt x="120121" y="3305904"/>
                </a:cubicBezTo>
                <a:close/>
                <a:moveTo>
                  <a:pt x="214807" y="3304976"/>
                </a:moveTo>
                <a:cubicBezTo>
                  <a:pt x="221471" y="3307594"/>
                  <a:pt x="223132" y="3311377"/>
                  <a:pt x="224229" y="3318070"/>
                </a:cubicBezTo>
                <a:cubicBezTo>
                  <a:pt x="222006" y="3317197"/>
                  <a:pt x="222288" y="3315742"/>
                  <a:pt x="220349" y="3313415"/>
                </a:cubicBezTo>
                <a:cubicBezTo>
                  <a:pt x="217845" y="3313996"/>
                  <a:pt x="217845" y="3313996"/>
                  <a:pt x="213121" y="3313707"/>
                </a:cubicBezTo>
                <a:cubicBezTo>
                  <a:pt x="215622" y="3313124"/>
                  <a:pt x="215904" y="3311669"/>
                  <a:pt x="218407" y="3311087"/>
                </a:cubicBezTo>
                <a:cubicBezTo>
                  <a:pt x="218687" y="3309633"/>
                  <a:pt x="214246" y="3307887"/>
                  <a:pt x="214807" y="3304976"/>
                </a:cubicBezTo>
                <a:close/>
                <a:moveTo>
                  <a:pt x="112911" y="3280417"/>
                </a:moveTo>
                <a:cubicBezTo>
                  <a:pt x="119960" y="3283186"/>
                  <a:pt x="116262" y="3289233"/>
                  <a:pt x="123312" y="3292003"/>
                </a:cubicBezTo>
                <a:cubicBezTo>
                  <a:pt x="123044" y="3293397"/>
                  <a:pt x="121231" y="3289684"/>
                  <a:pt x="118613" y="3290157"/>
                </a:cubicBezTo>
                <a:cubicBezTo>
                  <a:pt x="117266" y="3297126"/>
                  <a:pt x="122774" y="3294790"/>
                  <a:pt x="127203" y="3298031"/>
                </a:cubicBezTo>
                <a:cubicBezTo>
                  <a:pt x="129015" y="3301742"/>
                  <a:pt x="128745" y="3303135"/>
                  <a:pt x="128207" y="3305922"/>
                </a:cubicBezTo>
                <a:cubicBezTo>
                  <a:pt x="123508" y="3304078"/>
                  <a:pt x="123776" y="3302684"/>
                  <a:pt x="121967" y="3298971"/>
                </a:cubicBezTo>
                <a:cubicBezTo>
                  <a:pt x="114916" y="3296202"/>
                  <a:pt x="120888" y="3304549"/>
                  <a:pt x="113838" y="3301777"/>
                </a:cubicBezTo>
                <a:cubicBezTo>
                  <a:pt x="113106" y="3292492"/>
                  <a:pt x="111293" y="3288780"/>
                  <a:pt x="112911" y="3280417"/>
                </a:cubicBezTo>
                <a:close/>
                <a:moveTo>
                  <a:pt x="30505" y="3259648"/>
                </a:moveTo>
                <a:cubicBezTo>
                  <a:pt x="43887" y="3269442"/>
                  <a:pt x="30621" y="3285399"/>
                  <a:pt x="46641" y="3294718"/>
                </a:cubicBezTo>
                <a:cubicBezTo>
                  <a:pt x="43441" y="3301401"/>
                  <a:pt x="48684" y="3308847"/>
                  <a:pt x="46712" y="3314736"/>
                </a:cubicBezTo>
                <a:cubicBezTo>
                  <a:pt x="46053" y="3316697"/>
                  <a:pt x="44594" y="3318488"/>
                  <a:pt x="41754" y="3320018"/>
                </a:cubicBezTo>
                <a:cubicBezTo>
                  <a:pt x="39251" y="3319791"/>
                  <a:pt x="38068" y="3319326"/>
                  <a:pt x="37840" y="3318858"/>
                </a:cubicBezTo>
                <a:cubicBezTo>
                  <a:pt x="37612" y="3318389"/>
                  <a:pt x="38339" y="3317920"/>
                  <a:pt x="39659" y="3317681"/>
                </a:cubicBezTo>
                <a:cubicBezTo>
                  <a:pt x="40551" y="3299887"/>
                  <a:pt x="28798" y="3281660"/>
                  <a:pt x="30505" y="3259648"/>
                </a:cubicBezTo>
                <a:close/>
                <a:moveTo>
                  <a:pt x="450701" y="3248262"/>
                </a:moveTo>
                <a:cubicBezTo>
                  <a:pt x="456804" y="3262391"/>
                  <a:pt x="469063" y="3278939"/>
                  <a:pt x="465414" y="3289969"/>
                </a:cubicBezTo>
                <a:cubicBezTo>
                  <a:pt x="464806" y="3291807"/>
                  <a:pt x="463756" y="3293494"/>
                  <a:pt x="462162" y="3294989"/>
                </a:cubicBezTo>
                <a:cubicBezTo>
                  <a:pt x="460568" y="3296484"/>
                  <a:pt x="458430" y="3297790"/>
                  <a:pt x="455645" y="3298868"/>
                </a:cubicBezTo>
                <a:cubicBezTo>
                  <a:pt x="447195" y="3281646"/>
                  <a:pt x="447267" y="3266031"/>
                  <a:pt x="452189" y="3255798"/>
                </a:cubicBezTo>
                <a:cubicBezTo>
                  <a:pt x="449453" y="3254724"/>
                  <a:pt x="451565" y="3259030"/>
                  <a:pt x="446090" y="3256880"/>
                </a:cubicBezTo>
                <a:cubicBezTo>
                  <a:pt x="444956" y="3255131"/>
                  <a:pt x="444790" y="3254088"/>
                  <a:pt x="445151" y="3253415"/>
                </a:cubicBezTo>
                <a:cubicBezTo>
                  <a:pt x="446232" y="3251394"/>
                  <a:pt x="452050" y="3252703"/>
                  <a:pt x="450701" y="3248262"/>
                </a:cubicBezTo>
                <a:close/>
                <a:moveTo>
                  <a:pt x="3399" y="3242922"/>
                </a:moveTo>
                <a:cubicBezTo>
                  <a:pt x="12480" y="3248006"/>
                  <a:pt x="7146" y="3262596"/>
                  <a:pt x="23788" y="3267618"/>
                </a:cubicBezTo>
                <a:cubicBezTo>
                  <a:pt x="22970" y="3271848"/>
                  <a:pt x="24764" y="3275585"/>
                  <a:pt x="24219" y="3278405"/>
                </a:cubicBezTo>
                <a:cubicBezTo>
                  <a:pt x="18996" y="3279388"/>
                  <a:pt x="20087" y="3273748"/>
                  <a:pt x="18020" y="3271419"/>
                </a:cubicBezTo>
                <a:cubicBezTo>
                  <a:pt x="10459" y="3271484"/>
                  <a:pt x="20246" y="3285947"/>
                  <a:pt x="14752" y="3288338"/>
                </a:cubicBezTo>
                <a:cubicBezTo>
                  <a:pt x="37161" y="3289559"/>
                  <a:pt x="14638" y="3301946"/>
                  <a:pt x="30463" y="3311198"/>
                </a:cubicBezTo>
                <a:cubicBezTo>
                  <a:pt x="23175" y="3309851"/>
                  <a:pt x="23719" y="3307032"/>
                  <a:pt x="20837" y="3308933"/>
                </a:cubicBezTo>
                <a:cubicBezTo>
                  <a:pt x="25240" y="3312180"/>
                  <a:pt x="21268" y="3319721"/>
                  <a:pt x="28557" y="3321068"/>
                </a:cubicBezTo>
                <a:cubicBezTo>
                  <a:pt x="28284" y="3322476"/>
                  <a:pt x="23606" y="3320640"/>
                  <a:pt x="20995" y="3321131"/>
                </a:cubicBezTo>
                <a:cubicBezTo>
                  <a:pt x="22517" y="3326280"/>
                  <a:pt x="29806" y="3327625"/>
                  <a:pt x="34211" y="3330873"/>
                </a:cubicBezTo>
                <a:cubicBezTo>
                  <a:pt x="31054" y="3334184"/>
                  <a:pt x="16047" y="3320703"/>
                  <a:pt x="21154" y="3333330"/>
                </a:cubicBezTo>
                <a:cubicBezTo>
                  <a:pt x="16479" y="3331492"/>
                  <a:pt x="16751" y="3330082"/>
                  <a:pt x="12071" y="3328243"/>
                </a:cubicBezTo>
                <a:cubicBezTo>
                  <a:pt x="12300" y="3301028"/>
                  <a:pt x="7304" y="3274795"/>
                  <a:pt x="3399" y="3242922"/>
                </a:cubicBezTo>
                <a:close/>
                <a:moveTo>
                  <a:pt x="320871" y="3239452"/>
                </a:moveTo>
                <a:cubicBezTo>
                  <a:pt x="327238" y="3246483"/>
                  <a:pt x="320011" y="3257236"/>
                  <a:pt x="321588" y="3262388"/>
                </a:cubicBezTo>
                <a:cubicBezTo>
                  <a:pt x="312833" y="3254417"/>
                  <a:pt x="319245" y="3247874"/>
                  <a:pt x="320871" y="3239452"/>
                </a:cubicBezTo>
                <a:close/>
                <a:moveTo>
                  <a:pt x="327268" y="3231200"/>
                </a:moveTo>
                <a:cubicBezTo>
                  <a:pt x="329562" y="3230412"/>
                  <a:pt x="335680" y="3234746"/>
                  <a:pt x="338364" y="3231939"/>
                </a:cubicBezTo>
                <a:cubicBezTo>
                  <a:pt x="343362" y="3235618"/>
                  <a:pt x="332937" y="3245246"/>
                  <a:pt x="340588" y="3249968"/>
                </a:cubicBezTo>
                <a:cubicBezTo>
                  <a:pt x="338800" y="3251837"/>
                  <a:pt x="337166" y="3252910"/>
                  <a:pt x="335021" y="3252926"/>
                </a:cubicBezTo>
                <a:cubicBezTo>
                  <a:pt x="332879" y="3252942"/>
                  <a:pt x="330226" y="3251901"/>
                  <a:pt x="326399" y="3249540"/>
                </a:cubicBezTo>
                <a:cubicBezTo>
                  <a:pt x="324056" y="3246903"/>
                  <a:pt x="324671" y="3243715"/>
                  <a:pt x="325287" y="3240526"/>
                </a:cubicBezTo>
                <a:cubicBezTo>
                  <a:pt x="332937" y="3245246"/>
                  <a:pt x="334787" y="3235681"/>
                  <a:pt x="326521" y="3234149"/>
                </a:cubicBezTo>
                <a:cubicBezTo>
                  <a:pt x="326165" y="3232293"/>
                  <a:pt x="326504" y="3231462"/>
                  <a:pt x="327268" y="3231200"/>
                </a:cubicBezTo>
                <a:close/>
                <a:moveTo>
                  <a:pt x="244872" y="3227842"/>
                </a:moveTo>
                <a:lnTo>
                  <a:pt x="245221" y="3228197"/>
                </a:lnTo>
                <a:lnTo>
                  <a:pt x="245229" y="3228295"/>
                </a:lnTo>
                <a:close/>
                <a:moveTo>
                  <a:pt x="238976" y="3220389"/>
                </a:moveTo>
                <a:lnTo>
                  <a:pt x="244872" y="3227842"/>
                </a:lnTo>
                <a:lnTo>
                  <a:pt x="241466" y="3224396"/>
                </a:lnTo>
                <a:cubicBezTo>
                  <a:pt x="240065" y="3223195"/>
                  <a:pt x="238729" y="3222132"/>
                  <a:pt x="238100" y="3221396"/>
                </a:cubicBezTo>
                <a:cubicBezTo>
                  <a:pt x="237471" y="3220662"/>
                  <a:pt x="237549" y="3220260"/>
                  <a:pt x="238976" y="3220389"/>
                </a:cubicBezTo>
                <a:close/>
                <a:moveTo>
                  <a:pt x="334863" y="3217923"/>
                </a:moveTo>
                <a:cubicBezTo>
                  <a:pt x="337151" y="3220592"/>
                  <a:pt x="336516" y="3223882"/>
                  <a:pt x="339123" y="3224906"/>
                </a:cubicBezTo>
                <a:cubicBezTo>
                  <a:pt x="338803" y="3226552"/>
                  <a:pt x="328696" y="3220811"/>
                  <a:pt x="322849" y="3222053"/>
                </a:cubicBezTo>
                <a:cubicBezTo>
                  <a:pt x="328696" y="3220811"/>
                  <a:pt x="327046" y="3214852"/>
                  <a:pt x="334863" y="3217923"/>
                </a:cubicBezTo>
                <a:close/>
                <a:moveTo>
                  <a:pt x="0" y="3217689"/>
                </a:moveTo>
                <a:cubicBezTo>
                  <a:pt x="7254" y="3219400"/>
                  <a:pt x="12666" y="3230644"/>
                  <a:pt x="8856" y="3234416"/>
                </a:cubicBezTo>
                <a:cubicBezTo>
                  <a:pt x="7586" y="3235674"/>
                  <a:pt x="5291" y="3236102"/>
                  <a:pt x="1698" y="3235070"/>
                </a:cubicBezTo>
                <a:cubicBezTo>
                  <a:pt x="5412" y="3228932"/>
                  <a:pt x="986" y="3225675"/>
                  <a:pt x="0" y="3217689"/>
                </a:cubicBezTo>
                <a:close/>
                <a:moveTo>
                  <a:pt x="155578" y="3213747"/>
                </a:moveTo>
                <a:cubicBezTo>
                  <a:pt x="157706" y="3216057"/>
                  <a:pt x="159832" y="3218366"/>
                  <a:pt x="159304" y="3221104"/>
                </a:cubicBezTo>
                <a:cubicBezTo>
                  <a:pt x="156913" y="3220165"/>
                  <a:pt x="154256" y="3220593"/>
                  <a:pt x="153991" y="3221965"/>
                </a:cubicBezTo>
                <a:cubicBezTo>
                  <a:pt x="147077" y="3217774"/>
                  <a:pt x="157177" y="3218796"/>
                  <a:pt x="155578" y="3213747"/>
                </a:cubicBezTo>
                <a:close/>
                <a:moveTo>
                  <a:pt x="449152" y="3212895"/>
                </a:moveTo>
                <a:cubicBezTo>
                  <a:pt x="457220" y="3217781"/>
                  <a:pt x="447612" y="3220866"/>
                  <a:pt x="450097" y="3223559"/>
                </a:cubicBezTo>
                <a:cubicBezTo>
                  <a:pt x="447304" y="3222461"/>
                  <a:pt x="441719" y="3220268"/>
                  <a:pt x="441410" y="3221861"/>
                </a:cubicBezTo>
                <a:cubicBezTo>
                  <a:pt x="435826" y="3219667"/>
                  <a:pt x="436442" y="3216481"/>
                  <a:pt x="437057" y="3213291"/>
                </a:cubicBezTo>
                <a:cubicBezTo>
                  <a:pt x="442335" y="3217079"/>
                  <a:pt x="450712" y="3220369"/>
                  <a:pt x="449152" y="3212895"/>
                </a:cubicBezTo>
                <a:close/>
                <a:moveTo>
                  <a:pt x="290075" y="3199450"/>
                </a:moveTo>
                <a:cubicBezTo>
                  <a:pt x="292430" y="3201019"/>
                  <a:pt x="294029" y="3203497"/>
                  <a:pt x="292627" y="3204554"/>
                </a:cubicBezTo>
                <a:cubicBezTo>
                  <a:pt x="291693" y="3205260"/>
                  <a:pt x="289426" y="3205335"/>
                  <a:pt x="285159" y="3204086"/>
                </a:cubicBezTo>
                <a:cubicBezTo>
                  <a:pt x="285468" y="3202492"/>
                  <a:pt x="282983" y="3199802"/>
                  <a:pt x="282983" y="3199802"/>
                </a:cubicBezTo>
                <a:cubicBezTo>
                  <a:pt x="284608" y="3197223"/>
                  <a:pt x="287720" y="3197882"/>
                  <a:pt x="290075" y="3199450"/>
                </a:cubicBezTo>
                <a:close/>
                <a:moveTo>
                  <a:pt x="150268" y="3199127"/>
                </a:moveTo>
                <a:cubicBezTo>
                  <a:pt x="155155" y="3202853"/>
                  <a:pt x="159721" y="3208257"/>
                  <a:pt x="161029" y="3215992"/>
                </a:cubicBezTo>
                <a:cubicBezTo>
                  <a:pt x="159396" y="3209934"/>
                  <a:pt x="147012" y="3201459"/>
                  <a:pt x="150268" y="3199127"/>
                </a:cubicBezTo>
                <a:close/>
                <a:moveTo>
                  <a:pt x="273126" y="3193671"/>
                </a:moveTo>
                <a:cubicBezTo>
                  <a:pt x="278177" y="3197461"/>
                  <a:pt x="274516" y="3201440"/>
                  <a:pt x="273867" y="3204798"/>
                </a:cubicBezTo>
                <a:cubicBezTo>
                  <a:pt x="265481" y="3203307"/>
                  <a:pt x="272801" y="3195349"/>
                  <a:pt x="267100" y="3194915"/>
                </a:cubicBezTo>
                <a:cubicBezTo>
                  <a:pt x="267425" y="3193236"/>
                  <a:pt x="270438" y="3192616"/>
                  <a:pt x="273126" y="3193671"/>
                </a:cubicBezTo>
                <a:close/>
                <a:moveTo>
                  <a:pt x="352471" y="3186921"/>
                </a:moveTo>
                <a:cubicBezTo>
                  <a:pt x="364174" y="3200210"/>
                  <a:pt x="363081" y="3220635"/>
                  <a:pt x="358243" y="3230903"/>
                </a:cubicBezTo>
                <a:cubicBezTo>
                  <a:pt x="354187" y="3222356"/>
                  <a:pt x="348880" y="3220271"/>
                  <a:pt x="343888" y="3216573"/>
                </a:cubicBezTo>
                <a:cubicBezTo>
                  <a:pt x="348100" y="3209539"/>
                  <a:pt x="352626" y="3200887"/>
                  <a:pt x="352471" y="3186921"/>
                </a:cubicBezTo>
                <a:close/>
                <a:moveTo>
                  <a:pt x="145624" y="3183996"/>
                </a:moveTo>
                <a:cubicBezTo>
                  <a:pt x="146341" y="3183898"/>
                  <a:pt x="147591" y="3184173"/>
                  <a:pt x="149667" y="3184988"/>
                </a:cubicBezTo>
                <a:cubicBezTo>
                  <a:pt x="149358" y="3186603"/>
                  <a:pt x="149358" y="3186603"/>
                  <a:pt x="149045" y="3188218"/>
                </a:cubicBezTo>
                <a:cubicBezTo>
                  <a:pt x="151814" y="3189306"/>
                  <a:pt x="151814" y="3189306"/>
                  <a:pt x="152125" y="3187690"/>
                </a:cubicBezTo>
                <a:lnTo>
                  <a:pt x="153525" y="3189075"/>
                </a:lnTo>
                <a:lnTo>
                  <a:pt x="154213" y="3190936"/>
                </a:lnTo>
                <a:lnTo>
                  <a:pt x="153960" y="3193625"/>
                </a:lnTo>
                <a:cubicBezTo>
                  <a:pt x="151189" y="3192538"/>
                  <a:pt x="148421" y="3191449"/>
                  <a:pt x="145651" y="3190361"/>
                </a:cubicBezTo>
                <a:cubicBezTo>
                  <a:pt x="146118" y="3187938"/>
                  <a:pt x="143471" y="3184290"/>
                  <a:pt x="145624" y="3183996"/>
                </a:cubicBezTo>
                <a:close/>
                <a:moveTo>
                  <a:pt x="286698" y="3181939"/>
                </a:moveTo>
                <a:cubicBezTo>
                  <a:pt x="286386" y="3183554"/>
                  <a:pt x="288760" y="3186226"/>
                  <a:pt x="288448" y="3187840"/>
                </a:cubicBezTo>
                <a:cubicBezTo>
                  <a:pt x="285603" y="3187594"/>
                  <a:pt x="283589" y="3186801"/>
                  <a:pt x="281947" y="3185939"/>
                </a:cubicBezTo>
                <a:cubicBezTo>
                  <a:pt x="280307" y="3185077"/>
                  <a:pt x="279040" y="3184145"/>
                  <a:pt x="277698" y="3183617"/>
                </a:cubicBezTo>
                <a:cubicBezTo>
                  <a:pt x="278322" y="3180388"/>
                  <a:pt x="281321" y="3179829"/>
                  <a:pt x="286698" y="3181939"/>
                </a:cubicBezTo>
                <a:close/>
                <a:moveTo>
                  <a:pt x="157556" y="3179716"/>
                </a:moveTo>
                <a:cubicBezTo>
                  <a:pt x="161796" y="3184419"/>
                  <a:pt x="152981" y="3190073"/>
                  <a:pt x="156675" y="3197601"/>
                </a:cubicBezTo>
                <a:lnTo>
                  <a:pt x="154213" y="3190936"/>
                </a:lnTo>
                <a:lnTo>
                  <a:pt x="154315" y="3189854"/>
                </a:lnTo>
                <a:lnTo>
                  <a:pt x="153525" y="3189075"/>
                </a:lnTo>
                <a:lnTo>
                  <a:pt x="153318" y="3188510"/>
                </a:lnTo>
                <a:cubicBezTo>
                  <a:pt x="152514" y="3186193"/>
                  <a:pt x="152279" y="3184444"/>
                  <a:pt x="153372" y="3182843"/>
                </a:cubicBezTo>
                <a:cubicBezTo>
                  <a:pt x="154102" y="3181777"/>
                  <a:pt x="155421" y="3180776"/>
                  <a:pt x="157556" y="3179716"/>
                </a:cubicBezTo>
                <a:close/>
                <a:moveTo>
                  <a:pt x="303200" y="3171359"/>
                </a:moveTo>
                <a:cubicBezTo>
                  <a:pt x="305887" y="3172415"/>
                  <a:pt x="307961" y="3176649"/>
                  <a:pt x="310957" y="3176116"/>
                </a:cubicBezTo>
                <a:cubicBezTo>
                  <a:pt x="315411" y="3182995"/>
                  <a:pt x="309727" y="3182473"/>
                  <a:pt x="311802" y="3186708"/>
                </a:cubicBezTo>
                <a:cubicBezTo>
                  <a:pt x="319864" y="3189875"/>
                  <a:pt x="315718" y="3181407"/>
                  <a:pt x="316332" y="3178227"/>
                </a:cubicBezTo>
                <a:cubicBezTo>
                  <a:pt x="321707" y="3180338"/>
                  <a:pt x="321938" y="3194111"/>
                  <a:pt x="325854" y="3188808"/>
                </a:cubicBezTo>
                <a:cubicBezTo>
                  <a:pt x="327928" y="3193044"/>
                  <a:pt x="322784" y="3204703"/>
                  <a:pt x="342210" y="3208915"/>
                </a:cubicBezTo>
                <a:cubicBezTo>
                  <a:pt x="338603" y="3212628"/>
                  <a:pt x="333227" y="3210515"/>
                  <a:pt x="324858" y="3208938"/>
                </a:cubicBezTo>
                <a:cubicBezTo>
                  <a:pt x="314720" y="3201536"/>
                  <a:pt x="324013" y="3198346"/>
                  <a:pt x="313875" y="3190942"/>
                </a:cubicBezTo>
                <a:cubicBezTo>
                  <a:pt x="308193" y="3190422"/>
                  <a:pt x="310266" y="3194655"/>
                  <a:pt x="302203" y="3191485"/>
                </a:cubicBezTo>
                <a:cubicBezTo>
                  <a:pt x="303431" y="3185130"/>
                  <a:pt x="304659" y="3178773"/>
                  <a:pt x="303200" y="3171359"/>
                </a:cubicBezTo>
                <a:close/>
                <a:moveTo>
                  <a:pt x="240032" y="3167399"/>
                </a:moveTo>
                <a:cubicBezTo>
                  <a:pt x="243647" y="3179162"/>
                  <a:pt x="238124" y="3192504"/>
                  <a:pt x="249383" y="3195201"/>
                </a:cubicBezTo>
                <a:cubicBezTo>
                  <a:pt x="250749" y="3195740"/>
                  <a:pt x="250892" y="3198811"/>
                  <a:pt x="249968" y="3201683"/>
                </a:cubicBezTo>
                <a:cubicBezTo>
                  <a:pt x="249508" y="3203116"/>
                  <a:pt x="248781" y="3204499"/>
                  <a:pt x="247805" y="3205491"/>
                </a:cubicBezTo>
                <a:cubicBezTo>
                  <a:pt x="246831" y="3206482"/>
                  <a:pt x="245612" y="3207079"/>
                  <a:pt x="244167" y="3206944"/>
                </a:cubicBezTo>
                <a:cubicBezTo>
                  <a:pt x="233842" y="3199439"/>
                  <a:pt x="233271" y="3187150"/>
                  <a:pt x="234510" y="3180742"/>
                </a:cubicBezTo>
                <a:cubicBezTo>
                  <a:pt x="229011" y="3186338"/>
                  <a:pt x="228709" y="3173615"/>
                  <a:pt x="233521" y="3168720"/>
                </a:cubicBezTo>
                <a:cubicBezTo>
                  <a:pt x="235124" y="3167088"/>
                  <a:pt x="237295" y="3166323"/>
                  <a:pt x="240032" y="3167399"/>
                </a:cubicBezTo>
                <a:close/>
                <a:moveTo>
                  <a:pt x="20617" y="3150231"/>
                </a:moveTo>
                <a:cubicBezTo>
                  <a:pt x="17456" y="3153507"/>
                  <a:pt x="17185" y="3154910"/>
                  <a:pt x="20803" y="3162360"/>
                </a:cubicBezTo>
                <a:cubicBezTo>
                  <a:pt x="16104" y="3160513"/>
                  <a:pt x="15561" y="3163314"/>
                  <a:pt x="15291" y="3164714"/>
                </a:cubicBezTo>
                <a:cubicBezTo>
                  <a:pt x="12375" y="3160178"/>
                  <a:pt x="12712" y="3153531"/>
                  <a:pt x="16152" y="3151066"/>
                </a:cubicBezTo>
                <a:cubicBezTo>
                  <a:pt x="17297" y="3150245"/>
                  <a:pt x="18788" y="3149889"/>
                  <a:pt x="20617" y="3150231"/>
                </a:cubicBezTo>
                <a:close/>
                <a:moveTo>
                  <a:pt x="429644" y="3150128"/>
                </a:moveTo>
                <a:cubicBezTo>
                  <a:pt x="431551" y="3153180"/>
                  <a:pt x="431914" y="3155337"/>
                  <a:pt x="431533" y="3156699"/>
                </a:cubicBezTo>
                <a:cubicBezTo>
                  <a:pt x="431154" y="3158060"/>
                  <a:pt x="430030" y="3158625"/>
                  <a:pt x="428963" y="3158495"/>
                </a:cubicBezTo>
                <a:cubicBezTo>
                  <a:pt x="426830" y="3158233"/>
                  <a:pt x="424925" y="3155180"/>
                  <a:pt x="429644" y="3150128"/>
                </a:cubicBezTo>
                <a:close/>
                <a:moveTo>
                  <a:pt x="269592" y="3146058"/>
                </a:moveTo>
                <a:cubicBezTo>
                  <a:pt x="272007" y="3145675"/>
                  <a:pt x="274730" y="3146811"/>
                  <a:pt x="277281" y="3148841"/>
                </a:cubicBezTo>
                <a:cubicBezTo>
                  <a:pt x="282383" y="3152903"/>
                  <a:pt x="286793" y="3160541"/>
                  <a:pt x="286663" y="3166762"/>
                </a:cubicBezTo>
                <a:cubicBezTo>
                  <a:pt x="286619" y="3168836"/>
                  <a:pt x="286069" y="3170752"/>
                  <a:pt x="284874" y="3172327"/>
                </a:cubicBezTo>
                <a:cubicBezTo>
                  <a:pt x="283677" y="3173899"/>
                  <a:pt x="281835" y="3175131"/>
                  <a:pt x="279201" y="3175835"/>
                </a:cubicBezTo>
                <a:cubicBezTo>
                  <a:pt x="272178" y="3167862"/>
                  <a:pt x="281386" y="3164526"/>
                  <a:pt x="277641" y="3154366"/>
                </a:cubicBezTo>
                <a:cubicBezTo>
                  <a:pt x="269683" y="3151239"/>
                  <a:pt x="271711" y="3155513"/>
                  <a:pt x="263753" y="3152386"/>
                </a:cubicBezTo>
                <a:cubicBezTo>
                  <a:pt x="265070" y="3148341"/>
                  <a:pt x="267176" y="3146440"/>
                  <a:pt x="269592" y="3146058"/>
                </a:cubicBezTo>
                <a:close/>
                <a:moveTo>
                  <a:pt x="231784" y="3138247"/>
                </a:moveTo>
                <a:cubicBezTo>
                  <a:pt x="239846" y="3141414"/>
                  <a:pt x="235619" y="3148330"/>
                  <a:pt x="243682" y="3151497"/>
                </a:cubicBezTo>
                <a:cubicBezTo>
                  <a:pt x="243374" y="3153093"/>
                  <a:pt x="241303" y="3148847"/>
                  <a:pt x="238307" y="3149387"/>
                </a:cubicBezTo>
                <a:cubicBezTo>
                  <a:pt x="236767" y="3157359"/>
                  <a:pt x="243065" y="3154687"/>
                  <a:pt x="248133" y="3158393"/>
                </a:cubicBezTo>
                <a:cubicBezTo>
                  <a:pt x="250207" y="3162638"/>
                  <a:pt x="249897" y="3164233"/>
                  <a:pt x="249280" y="3167421"/>
                </a:cubicBezTo>
                <a:cubicBezTo>
                  <a:pt x="243905" y="3165309"/>
                  <a:pt x="244212" y="3163715"/>
                  <a:pt x="242143" y="3159470"/>
                </a:cubicBezTo>
                <a:cubicBezTo>
                  <a:pt x="234078" y="3156303"/>
                  <a:pt x="240910" y="3165848"/>
                  <a:pt x="232847" y="3162679"/>
                </a:cubicBezTo>
                <a:cubicBezTo>
                  <a:pt x="232007" y="3152058"/>
                  <a:pt x="229934" y="3147814"/>
                  <a:pt x="231784" y="3138247"/>
                </a:cubicBezTo>
                <a:close/>
                <a:moveTo>
                  <a:pt x="308207" y="3133194"/>
                </a:moveTo>
                <a:cubicBezTo>
                  <a:pt x="312552" y="3133162"/>
                  <a:pt x="314646" y="3133551"/>
                  <a:pt x="316287" y="3134413"/>
                </a:cubicBezTo>
                <a:cubicBezTo>
                  <a:pt x="317927" y="3135274"/>
                  <a:pt x="319115" y="3136611"/>
                  <a:pt x="321647" y="3138474"/>
                </a:cubicBezTo>
                <a:cubicBezTo>
                  <a:pt x="304273" y="3138601"/>
                  <a:pt x="317277" y="3161088"/>
                  <a:pt x="330404" y="3167984"/>
                </a:cubicBezTo>
                <a:cubicBezTo>
                  <a:pt x="332468" y="3172270"/>
                  <a:pt x="308589" y="3161152"/>
                  <a:pt x="318404" y="3170223"/>
                </a:cubicBezTo>
                <a:cubicBezTo>
                  <a:pt x="317501" y="3171169"/>
                  <a:pt x="316808" y="3171007"/>
                  <a:pt x="316186" y="3170246"/>
                </a:cubicBezTo>
                <a:cubicBezTo>
                  <a:pt x="314321" y="3167965"/>
                  <a:pt x="313091" y="3160314"/>
                  <a:pt x="308589" y="3161152"/>
                </a:cubicBezTo>
                <a:cubicBezTo>
                  <a:pt x="307462" y="3152017"/>
                  <a:pt x="309022" y="3143944"/>
                  <a:pt x="308207" y="3133194"/>
                </a:cubicBezTo>
                <a:close/>
                <a:moveTo>
                  <a:pt x="2163" y="3129169"/>
                </a:moveTo>
                <a:cubicBezTo>
                  <a:pt x="14078" y="3146005"/>
                  <a:pt x="7365" y="3167678"/>
                  <a:pt x="9881" y="3180822"/>
                </a:cubicBezTo>
                <a:cubicBezTo>
                  <a:pt x="12791" y="3185384"/>
                  <a:pt x="21604" y="3188848"/>
                  <a:pt x="22279" y="3192102"/>
                </a:cubicBezTo>
                <a:cubicBezTo>
                  <a:pt x="22504" y="3193187"/>
                  <a:pt x="21823" y="3194251"/>
                  <a:pt x="19719" y="3195324"/>
                </a:cubicBezTo>
                <a:cubicBezTo>
                  <a:pt x="15021" y="3193478"/>
                  <a:pt x="17644" y="3192988"/>
                  <a:pt x="17644" y="3192988"/>
                </a:cubicBezTo>
                <a:cubicBezTo>
                  <a:pt x="16383" y="3186416"/>
                  <a:pt x="3272" y="3188862"/>
                  <a:pt x="649" y="3189352"/>
                </a:cubicBezTo>
                <a:cubicBezTo>
                  <a:pt x="15128" y="3179843"/>
                  <a:pt x="-3734" y="3146605"/>
                  <a:pt x="2163" y="3129169"/>
                </a:cubicBezTo>
                <a:close/>
                <a:moveTo>
                  <a:pt x="14044" y="3120022"/>
                </a:moveTo>
                <a:cubicBezTo>
                  <a:pt x="18743" y="3121869"/>
                  <a:pt x="20538" y="3125668"/>
                  <a:pt x="19982" y="3128544"/>
                </a:cubicBezTo>
                <a:cubicBezTo>
                  <a:pt x="12654" y="3127211"/>
                  <a:pt x="11417" y="3120537"/>
                  <a:pt x="14044" y="3120022"/>
                </a:cubicBezTo>
                <a:close/>
                <a:moveTo>
                  <a:pt x="137528" y="3114491"/>
                </a:moveTo>
                <a:cubicBezTo>
                  <a:pt x="152834" y="3125694"/>
                  <a:pt x="137660" y="3143945"/>
                  <a:pt x="155985" y="3154605"/>
                </a:cubicBezTo>
                <a:cubicBezTo>
                  <a:pt x="152323" y="3162249"/>
                  <a:pt x="158322" y="3170766"/>
                  <a:pt x="156065" y="3177500"/>
                </a:cubicBezTo>
                <a:cubicBezTo>
                  <a:pt x="155313" y="3179744"/>
                  <a:pt x="153642" y="3181793"/>
                  <a:pt x="150394" y="3183542"/>
                </a:cubicBezTo>
                <a:cubicBezTo>
                  <a:pt x="147531" y="3183283"/>
                  <a:pt x="146177" y="3182751"/>
                  <a:pt x="145918" y="3182216"/>
                </a:cubicBezTo>
                <a:cubicBezTo>
                  <a:pt x="145657" y="3181681"/>
                  <a:pt x="146488" y="3181145"/>
                  <a:pt x="147997" y="3180870"/>
                </a:cubicBezTo>
                <a:cubicBezTo>
                  <a:pt x="149018" y="3160515"/>
                  <a:pt x="135575" y="3139669"/>
                  <a:pt x="137528" y="3114491"/>
                </a:cubicBezTo>
                <a:close/>
                <a:moveTo>
                  <a:pt x="278342" y="3104083"/>
                </a:moveTo>
                <a:cubicBezTo>
                  <a:pt x="281079" y="3105156"/>
                  <a:pt x="280451" y="3108414"/>
                  <a:pt x="282872" y="3111118"/>
                </a:cubicBezTo>
                <a:cubicBezTo>
                  <a:pt x="283091" y="3125224"/>
                  <a:pt x="285199" y="3129555"/>
                  <a:pt x="282994" y="3140957"/>
                </a:cubicBezTo>
                <a:cubicBezTo>
                  <a:pt x="284207" y="3142308"/>
                  <a:pt x="284050" y="3143121"/>
                  <a:pt x="283248" y="3143465"/>
                </a:cubicBezTo>
                <a:cubicBezTo>
                  <a:pt x="282444" y="3143807"/>
                  <a:pt x="280998" y="3143677"/>
                  <a:pt x="279631" y="3143140"/>
                </a:cubicBezTo>
                <a:cubicBezTo>
                  <a:pt x="272679" y="3133400"/>
                  <a:pt x="275512" y="3118741"/>
                  <a:pt x="279507" y="3113300"/>
                </a:cubicBezTo>
                <a:cubicBezTo>
                  <a:pt x="280136" y="3110043"/>
                  <a:pt x="278029" y="3105710"/>
                  <a:pt x="278342" y="3104083"/>
                </a:cubicBezTo>
                <a:close/>
                <a:moveTo>
                  <a:pt x="106523" y="3095358"/>
                </a:moveTo>
                <a:cubicBezTo>
                  <a:pt x="116911" y="3101174"/>
                  <a:pt x="110809" y="3117862"/>
                  <a:pt x="129844" y="3123607"/>
                </a:cubicBezTo>
                <a:cubicBezTo>
                  <a:pt x="128909" y="3128444"/>
                  <a:pt x="130961" y="3132720"/>
                  <a:pt x="130338" y="3135946"/>
                </a:cubicBezTo>
                <a:cubicBezTo>
                  <a:pt x="124364" y="3137069"/>
                  <a:pt x="125611" y="3130620"/>
                  <a:pt x="123246" y="3127956"/>
                </a:cubicBezTo>
                <a:cubicBezTo>
                  <a:pt x="114599" y="3128029"/>
                  <a:pt x="125793" y="3144571"/>
                  <a:pt x="119508" y="3147307"/>
                </a:cubicBezTo>
                <a:cubicBezTo>
                  <a:pt x="145141" y="3148702"/>
                  <a:pt x="119379" y="3162873"/>
                  <a:pt x="137480" y="3173454"/>
                </a:cubicBezTo>
                <a:cubicBezTo>
                  <a:pt x="129144" y="3171914"/>
                  <a:pt x="129768" y="3168689"/>
                  <a:pt x="126469" y="3170863"/>
                </a:cubicBezTo>
                <a:cubicBezTo>
                  <a:pt x="131507" y="3174578"/>
                  <a:pt x="126963" y="3183203"/>
                  <a:pt x="135300" y="3184744"/>
                </a:cubicBezTo>
                <a:cubicBezTo>
                  <a:pt x="134988" y="3186355"/>
                  <a:pt x="129639" y="3184254"/>
                  <a:pt x="126652" y="3184816"/>
                </a:cubicBezTo>
                <a:cubicBezTo>
                  <a:pt x="128390" y="3190705"/>
                  <a:pt x="136728" y="3192244"/>
                  <a:pt x="141766" y="3195958"/>
                </a:cubicBezTo>
                <a:cubicBezTo>
                  <a:pt x="138157" y="3199747"/>
                  <a:pt x="120990" y="3184326"/>
                  <a:pt x="126833" y="3198768"/>
                </a:cubicBezTo>
                <a:cubicBezTo>
                  <a:pt x="121484" y="3196666"/>
                  <a:pt x="121795" y="3195055"/>
                  <a:pt x="116445" y="3192952"/>
                </a:cubicBezTo>
                <a:cubicBezTo>
                  <a:pt x="116704" y="3161822"/>
                  <a:pt x="110990" y="3131816"/>
                  <a:pt x="106523" y="3095358"/>
                </a:cubicBezTo>
                <a:close/>
                <a:moveTo>
                  <a:pt x="277946" y="3078014"/>
                </a:moveTo>
                <a:cubicBezTo>
                  <a:pt x="288707" y="3084012"/>
                  <a:pt x="271997" y="3093375"/>
                  <a:pt x="284347" y="3091147"/>
                </a:cubicBezTo>
                <a:cubicBezTo>
                  <a:pt x="285811" y="3091280"/>
                  <a:pt x="286331" y="3091485"/>
                  <a:pt x="286242" y="3091698"/>
                </a:cubicBezTo>
                <a:cubicBezTo>
                  <a:pt x="286155" y="3091913"/>
                  <a:pt x="285461" y="3092137"/>
                  <a:pt x="284495" y="3092310"/>
                </a:cubicBezTo>
                <a:cubicBezTo>
                  <a:pt x="282566" y="3092658"/>
                  <a:pt x="279559" y="3092805"/>
                  <a:pt x="278174" y="3092261"/>
                </a:cubicBezTo>
                <a:cubicBezTo>
                  <a:pt x="273588" y="3085152"/>
                  <a:pt x="276994" y="3082950"/>
                  <a:pt x="277946" y="3078014"/>
                </a:cubicBezTo>
                <a:close/>
                <a:moveTo>
                  <a:pt x="102636" y="3066498"/>
                </a:moveTo>
                <a:cubicBezTo>
                  <a:pt x="110933" y="3068454"/>
                  <a:pt x="117123" y="3081314"/>
                  <a:pt x="112765" y="3085629"/>
                </a:cubicBezTo>
                <a:cubicBezTo>
                  <a:pt x="111314" y="3087069"/>
                  <a:pt x="108687" y="3087559"/>
                  <a:pt x="104577" y="3086378"/>
                </a:cubicBezTo>
                <a:cubicBezTo>
                  <a:pt x="108826" y="3079356"/>
                  <a:pt x="103763" y="3075632"/>
                  <a:pt x="102636" y="3066498"/>
                </a:cubicBezTo>
                <a:close/>
                <a:moveTo>
                  <a:pt x="280587" y="3061989"/>
                </a:moveTo>
                <a:cubicBezTo>
                  <a:pt x="283023" y="3064629"/>
                  <a:pt x="285457" y="3067271"/>
                  <a:pt x="284852" y="3070404"/>
                </a:cubicBezTo>
                <a:cubicBezTo>
                  <a:pt x="282115" y="3069330"/>
                  <a:pt x="279075" y="3069821"/>
                  <a:pt x="278773" y="3071386"/>
                </a:cubicBezTo>
                <a:cubicBezTo>
                  <a:pt x="270863" y="3066596"/>
                  <a:pt x="282416" y="3067762"/>
                  <a:pt x="280587" y="3061989"/>
                </a:cubicBezTo>
                <a:close/>
                <a:moveTo>
                  <a:pt x="23182" y="3032998"/>
                </a:moveTo>
                <a:cubicBezTo>
                  <a:pt x="19862" y="3037813"/>
                  <a:pt x="22356" y="3037265"/>
                  <a:pt x="23480" y="3043825"/>
                </a:cubicBezTo>
                <a:cubicBezTo>
                  <a:pt x="16541" y="3042629"/>
                  <a:pt x="18214" y="3046346"/>
                  <a:pt x="17388" y="3050612"/>
                </a:cubicBezTo>
                <a:cubicBezTo>
                  <a:pt x="14468" y="3047171"/>
                  <a:pt x="13880" y="3038617"/>
                  <a:pt x="17749" y="3034832"/>
                </a:cubicBezTo>
                <a:cubicBezTo>
                  <a:pt x="19038" y="3033568"/>
                  <a:pt x="20823" y="3032835"/>
                  <a:pt x="23182" y="3032998"/>
                </a:cubicBezTo>
                <a:close/>
                <a:moveTo>
                  <a:pt x="282851" y="3023062"/>
                </a:moveTo>
                <a:cubicBezTo>
                  <a:pt x="287701" y="3028444"/>
                  <a:pt x="277619" y="3034910"/>
                  <a:pt x="281842" y="3043522"/>
                </a:cubicBezTo>
                <a:cubicBezTo>
                  <a:pt x="279141" y="3034638"/>
                  <a:pt x="275564" y="3030301"/>
                  <a:pt x="278066" y="3026641"/>
                </a:cubicBezTo>
                <a:cubicBezTo>
                  <a:pt x="278898" y="3025420"/>
                  <a:pt x="280410" y="3024275"/>
                  <a:pt x="282851" y="3023062"/>
                </a:cubicBezTo>
                <a:close/>
                <a:moveTo>
                  <a:pt x="126220" y="2989338"/>
                </a:moveTo>
                <a:cubicBezTo>
                  <a:pt x="122601" y="2993086"/>
                  <a:pt x="122293" y="2994690"/>
                  <a:pt x="126430" y="3003210"/>
                </a:cubicBezTo>
                <a:cubicBezTo>
                  <a:pt x="121055" y="3001099"/>
                  <a:pt x="120435" y="3004302"/>
                  <a:pt x="120126" y="3005905"/>
                </a:cubicBezTo>
                <a:cubicBezTo>
                  <a:pt x="116791" y="3000717"/>
                  <a:pt x="117177" y="2993110"/>
                  <a:pt x="121108" y="2990293"/>
                </a:cubicBezTo>
                <a:cubicBezTo>
                  <a:pt x="122420" y="2989353"/>
                  <a:pt x="124126" y="2988947"/>
                  <a:pt x="126220" y="2989338"/>
                </a:cubicBezTo>
                <a:close/>
                <a:moveTo>
                  <a:pt x="105111" y="2965247"/>
                </a:moveTo>
                <a:cubicBezTo>
                  <a:pt x="118740" y="2984504"/>
                  <a:pt x="111061" y="3009295"/>
                  <a:pt x="113938" y="3024328"/>
                </a:cubicBezTo>
                <a:cubicBezTo>
                  <a:pt x="117268" y="3029547"/>
                  <a:pt x="127345" y="3033507"/>
                  <a:pt x="128116" y="3037232"/>
                </a:cubicBezTo>
                <a:cubicBezTo>
                  <a:pt x="128374" y="3038474"/>
                  <a:pt x="127597" y="3039686"/>
                  <a:pt x="125191" y="3040915"/>
                </a:cubicBezTo>
                <a:cubicBezTo>
                  <a:pt x="119816" y="3038803"/>
                  <a:pt x="122817" y="3038243"/>
                  <a:pt x="122817" y="3038243"/>
                </a:cubicBezTo>
                <a:cubicBezTo>
                  <a:pt x="121377" y="3030727"/>
                  <a:pt x="106379" y="3033525"/>
                  <a:pt x="103379" y="3034084"/>
                </a:cubicBezTo>
                <a:cubicBezTo>
                  <a:pt x="119937" y="3023209"/>
                  <a:pt x="98366" y="2985188"/>
                  <a:pt x="105111" y="2965247"/>
                </a:cubicBezTo>
                <a:close/>
                <a:moveTo>
                  <a:pt x="118701" y="2954784"/>
                </a:moveTo>
                <a:cubicBezTo>
                  <a:pt x="124075" y="2956896"/>
                  <a:pt x="126127" y="2961241"/>
                  <a:pt x="125490" y="2964531"/>
                </a:cubicBezTo>
                <a:cubicBezTo>
                  <a:pt x="117109" y="2963008"/>
                  <a:pt x="115693" y="2955373"/>
                  <a:pt x="118701" y="2954784"/>
                </a:cubicBezTo>
                <a:close/>
                <a:moveTo>
                  <a:pt x="129150" y="2855243"/>
                </a:moveTo>
                <a:cubicBezTo>
                  <a:pt x="125354" y="2860752"/>
                  <a:pt x="128208" y="2860125"/>
                  <a:pt x="129493" y="2867629"/>
                </a:cubicBezTo>
                <a:cubicBezTo>
                  <a:pt x="121555" y="2866261"/>
                  <a:pt x="123467" y="2870511"/>
                  <a:pt x="122525" y="2875392"/>
                </a:cubicBezTo>
                <a:cubicBezTo>
                  <a:pt x="119185" y="2871454"/>
                  <a:pt x="118511" y="2861675"/>
                  <a:pt x="122935" y="2857342"/>
                </a:cubicBezTo>
                <a:cubicBezTo>
                  <a:pt x="124411" y="2855899"/>
                  <a:pt x="126453" y="2855058"/>
                  <a:pt x="129150" y="2855243"/>
                </a:cubicBezTo>
                <a:close/>
                <a:moveTo>
                  <a:pt x="541558" y="2839275"/>
                </a:moveTo>
                <a:lnTo>
                  <a:pt x="541395" y="2840768"/>
                </a:lnTo>
                <a:lnTo>
                  <a:pt x="543087" y="2840770"/>
                </a:lnTo>
                <a:close/>
                <a:moveTo>
                  <a:pt x="532619" y="2793199"/>
                </a:moveTo>
                <a:lnTo>
                  <a:pt x="529201" y="2796094"/>
                </a:lnTo>
                <a:cubicBezTo>
                  <a:pt x="528293" y="2797379"/>
                  <a:pt x="528257" y="2799144"/>
                  <a:pt x="529699" y="2802988"/>
                </a:cubicBezTo>
                <a:lnTo>
                  <a:pt x="536257" y="2805283"/>
                </a:lnTo>
                <a:lnTo>
                  <a:pt x="535308" y="2802077"/>
                </a:lnTo>
                <a:close/>
                <a:moveTo>
                  <a:pt x="800436" y="2786069"/>
                </a:moveTo>
                <a:lnTo>
                  <a:pt x="798590" y="2787246"/>
                </a:lnTo>
                <a:cubicBezTo>
                  <a:pt x="798557" y="2792342"/>
                  <a:pt x="810329" y="2801833"/>
                  <a:pt x="805582" y="2803862"/>
                </a:cubicBezTo>
                <a:lnTo>
                  <a:pt x="809699" y="2804963"/>
                </a:lnTo>
                <a:lnTo>
                  <a:pt x="807860" y="2801307"/>
                </a:lnTo>
                <a:close/>
                <a:moveTo>
                  <a:pt x="392687" y="2697430"/>
                </a:moveTo>
                <a:lnTo>
                  <a:pt x="390223" y="2699394"/>
                </a:lnTo>
                <a:lnTo>
                  <a:pt x="393596" y="2699671"/>
                </a:lnTo>
                <a:close/>
                <a:moveTo>
                  <a:pt x="507979" y="2695836"/>
                </a:moveTo>
                <a:lnTo>
                  <a:pt x="503467" y="2703615"/>
                </a:lnTo>
                <a:cubicBezTo>
                  <a:pt x="502325" y="2710315"/>
                  <a:pt x="503697" y="2717687"/>
                  <a:pt x="508091" y="2725690"/>
                </a:cubicBezTo>
                <a:cubicBezTo>
                  <a:pt x="501981" y="2727958"/>
                  <a:pt x="503902" y="2733083"/>
                  <a:pt x="505824" y="2738209"/>
                </a:cubicBezTo>
                <a:cubicBezTo>
                  <a:pt x="507816" y="2739805"/>
                  <a:pt x="511797" y="2742999"/>
                  <a:pt x="512828" y="2742032"/>
                </a:cubicBezTo>
                <a:cubicBezTo>
                  <a:pt x="507746" y="2743335"/>
                  <a:pt x="504365" y="2748238"/>
                  <a:pt x="503358" y="2754378"/>
                </a:cubicBezTo>
                <a:lnTo>
                  <a:pt x="503441" y="2754714"/>
                </a:lnTo>
                <a:lnTo>
                  <a:pt x="504227" y="2755385"/>
                </a:lnTo>
                <a:lnTo>
                  <a:pt x="503610" y="2755408"/>
                </a:lnTo>
                <a:lnTo>
                  <a:pt x="508155" y="2774126"/>
                </a:lnTo>
                <a:cubicBezTo>
                  <a:pt x="502182" y="2769338"/>
                  <a:pt x="504102" y="2774463"/>
                  <a:pt x="499091" y="2772237"/>
                </a:cubicBezTo>
                <a:lnTo>
                  <a:pt x="500381" y="2786476"/>
                </a:lnTo>
                <a:lnTo>
                  <a:pt x="515791" y="2805954"/>
                </a:lnTo>
                <a:lnTo>
                  <a:pt x="516904" y="2809070"/>
                </a:lnTo>
                <a:lnTo>
                  <a:pt x="518438" y="2810090"/>
                </a:lnTo>
                <a:cubicBezTo>
                  <a:pt x="523588" y="2805257"/>
                  <a:pt x="516584" y="2801435"/>
                  <a:pt x="511640" y="2795679"/>
                </a:cubicBezTo>
                <a:cubicBezTo>
                  <a:pt x="519314" y="2791078"/>
                  <a:pt x="517372" y="2783809"/>
                  <a:pt x="519368" y="2778688"/>
                </a:cubicBezTo>
                <a:cubicBezTo>
                  <a:pt x="520033" y="2776983"/>
                  <a:pt x="521136" y="2775514"/>
                  <a:pt x="523178" y="2774464"/>
                </a:cubicBezTo>
                <a:cubicBezTo>
                  <a:pt x="525342" y="2780229"/>
                  <a:pt x="521285" y="2784035"/>
                  <a:pt x="525900" y="2787987"/>
                </a:cubicBezTo>
                <a:lnTo>
                  <a:pt x="531969" y="2791059"/>
                </a:lnTo>
                <a:lnTo>
                  <a:pt x="529020" y="2781328"/>
                </a:lnTo>
                <a:lnTo>
                  <a:pt x="529559" y="2771368"/>
                </a:lnTo>
                <a:lnTo>
                  <a:pt x="528277" y="2770742"/>
                </a:lnTo>
                <a:cubicBezTo>
                  <a:pt x="527202" y="2770892"/>
                  <a:pt x="526415" y="2772059"/>
                  <a:pt x="526088" y="2774941"/>
                </a:cubicBezTo>
                <a:cubicBezTo>
                  <a:pt x="522140" y="2771777"/>
                  <a:pt x="523173" y="2770808"/>
                  <a:pt x="519225" y="2767640"/>
                </a:cubicBezTo>
                <a:lnTo>
                  <a:pt x="522391" y="2762203"/>
                </a:lnTo>
                <a:lnTo>
                  <a:pt x="520532" y="2759944"/>
                </a:lnTo>
                <a:cubicBezTo>
                  <a:pt x="520592" y="2757995"/>
                  <a:pt x="520947" y="2756160"/>
                  <a:pt x="518455" y="2755971"/>
                </a:cubicBezTo>
                <a:lnTo>
                  <a:pt x="519614" y="2755731"/>
                </a:lnTo>
                <a:lnTo>
                  <a:pt x="517396" y="2753943"/>
                </a:lnTo>
                <a:cubicBezTo>
                  <a:pt x="520192" y="2739469"/>
                  <a:pt x="516972" y="2726089"/>
                  <a:pt x="512443" y="2711980"/>
                </a:cubicBezTo>
                <a:close/>
                <a:moveTo>
                  <a:pt x="719169" y="2689972"/>
                </a:moveTo>
                <a:lnTo>
                  <a:pt x="718378" y="2692074"/>
                </a:lnTo>
                <a:lnTo>
                  <a:pt x="719645" y="2692895"/>
                </a:lnTo>
                <a:close/>
                <a:moveTo>
                  <a:pt x="720604" y="2684545"/>
                </a:moveTo>
                <a:lnTo>
                  <a:pt x="720508" y="2685541"/>
                </a:lnTo>
                <a:lnTo>
                  <a:pt x="720807" y="2685599"/>
                </a:lnTo>
                <a:close/>
                <a:moveTo>
                  <a:pt x="505270" y="2658071"/>
                </a:moveTo>
                <a:lnTo>
                  <a:pt x="504341" y="2658142"/>
                </a:lnTo>
                <a:cubicBezTo>
                  <a:pt x="503545" y="2659268"/>
                  <a:pt x="503729" y="2661152"/>
                  <a:pt x="504133" y="2663154"/>
                </a:cubicBezTo>
                <a:lnTo>
                  <a:pt x="504903" y="2667151"/>
                </a:lnTo>
                <a:lnTo>
                  <a:pt x="516125" y="2670384"/>
                </a:lnTo>
                <a:lnTo>
                  <a:pt x="512992" y="2663467"/>
                </a:lnTo>
                <a:lnTo>
                  <a:pt x="511481" y="2662325"/>
                </a:lnTo>
                <a:lnTo>
                  <a:pt x="511269" y="2661389"/>
                </a:lnTo>
                <a:close/>
                <a:moveTo>
                  <a:pt x="374668" y="2643700"/>
                </a:moveTo>
                <a:cubicBezTo>
                  <a:pt x="381922" y="2645410"/>
                  <a:pt x="387334" y="2656653"/>
                  <a:pt x="383523" y="2660425"/>
                </a:cubicBezTo>
                <a:cubicBezTo>
                  <a:pt x="382256" y="2661683"/>
                  <a:pt x="379959" y="2662112"/>
                  <a:pt x="376367" y="2661081"/>
                </a:cubicBezTo>
                <a:cubicBezTo>
                  <a:pt x="380079" y="2654943"/>
                  <a:pt x="375653" y="2651685"/>
                  <a:pt x="374668" y="2643700"/>
                </a:cubicBezTo>
                <a:close/>
                <a:moveTo>
                  <a:pt x="695042" y="2642964"/>
                </a:moveTo>
                <a:lnTo>
                  <a:pt x="695798" y="2658898"/>
                </a:lnTo>
                <a:cubicBezTo>
                  <a:pt x="699656" y="2661221"/>
                  <a:pt x="700798" y="2661079"/>
                  <a:pt x="701196" y="2660378"/>
                </a:cubicBezTo>
                <a:lnTo>
                  <a:pt x="701267" y="2660241"/>
                </a:lnTo>
                <a:lnTo>
                  <a:pt x="701189" y="2660158"/>
                </a:lnTo>
                <a:cubicBezTo>
                  <a:pt x="700834" y="2658303"/>
                  <a:pt x="701171" y="2657471"/>
                  <a:pt x="701936" y="2657209"/>
                </a:cubicBezTo>
                <a:lnTo>
                  <a:pt x="702802" y="2657391"/>
                </a:lnTo>
                <a:lnTo>
                  <a:pt x="701261" y="2649702"/>
                </a:lnTo>
                <a:lnTo>
                  <a:pt x="700121" y="2648465"/>
                </a:lnTo>
                <a:lnTo>
                  <a:pt x="697516" y="2648064"/>
                </a:lnTo>
                <a:lnTo>
                  <a:pt x="698873" y="2647116"/>
                </a:lnTo>
                <a:close/>
                <a:moveTo>
                  <a:pt x="828060" y="2640970"/>
                </a:moveTo>
                <a:lnTo>
                  <a:pt x="826910" y="2642137"/>
                </a:lnTo>
                <a:lnTo>
                  <a:pt x="827022" y="2642254"/>
                </a:lnTo>
                <a:cubicBezTo>
                  <a:pt x="827840" y="2645309"/>
                  <a:pt x="822901" y="2647549"/>
                  <a:pt x="824764" y="2649569"/>
                </a:cubicBezTo>
                <a:lnTo>
                  <a:pt x="821835" y="2648537"/>
                </a:lnTo>
                <a:lnTo>
                  <a:pt x="814265" y="2662823"/>
                </a:lnTo>
                <a:lnTo>
                  <a:pt x="807299" y="2682095"/>
                </a:lnTo>
                <a:lnTo>
                  <a:pt x="818672" y="2711007"/>
                </a:lnTo>
                <a:lnTo>
                  <a:pt x="823667" y="2700163"/>
                </a:lnTo>
                <a:lnTo>
                  <a:pt x="826855" y="2681809"/>
                </a:lnTo>
                <a:cubicBezTo>
                  <a:pt x="824121" y="2680734"/>
                  <a:pt x="826232" y="2685040"/>
                  <a:pt x="820759" y="2682890"/>
                </a:cubicBezTo>
                <a:cubicBezTo>
                  <a:pt x="819623" y="2681140"/>
                  <a:pt x="819457" y="2680098"/>
                  <a:pt x="819817" y="2679424"/>
                </a:cubicBezTo>
                <a:cubicBezTo>
                  <a:pt x="820898" y="2677405"/>
                  <a:pt x="826719" y="2678714"/>
                  <a:pt x="825369" y="2674272"/>
                </a:cubicBezTo>
                <a:lnTo>
                  <a:pt x="830836" y="2685203"/>
                </a:lnTo>
                <a:lnTo>
                  <a:pt x="836696" y="2673147"/>
                </a:lnTo>
                <a:lnTo>
                  <a:pt x="836847" y="2671474"/>
                </a:lnTo>
                <a:lnTo>
                  <a:pt x="835184" y="2670888"/>
                </a:lnTo>
                <a:cubicBezTo>
                  <a:pt x="833572" y="2662877"/>
                  <a:pt x="831475" y="2653802"/>
                  <a:pt x="828991" y="2644224"/>
                </a:cubicBezTo>
                <a:close/>
                <a:moveTo>
                  <a:pt x="530245" y="2639758"/>
                </a:moveTo>
                <a:cubicBezTo>
                  <a:pt x="532373" y="2642066"/>
                  <a:pt x="534501" y="2644377"/>
                  <a:pt x="533973" y="2647114"/>
                </a:cubicBezTo>
                <a:cubicBezTo>
                  <a:pt x="531579" y="2646175"/>
                  <a:pt x="528921" y="2646604"/>
                  <a:pt x="528657" y="2647974"/>
                </a:cubicBezTo>
                <a:cubicBezTo>
                  <a:pt x="521744" y="2643785"/>
                  <a:pt x="531844" y="2644805"/>
                  <a:pt x="530245" y="2639758"/>
                </a:cubicBezTo>
                <a:close/>
                <a:moveTo>
                  <a:pt x="734428" y="2631474"/>
                </a:moveTo>
                <a:lnTo>
                  <a:pt x="736002" y="2635479"/>
                </a:lnTo>
                <a:lnTo>
                  <a:pt x="736661" y="2631959"/>
                </a:lnTo>
                <a:lnTo>
                  <a:pt x="736679" y="2631824"/>
                </a:lnTo>
                <a:close/>
                <a:moveTo>
                  <a:pt x="523278" y="2621383"/>
                </a:moveTo>
                <a:cubicBezTo>
                  <a:pt x="515552" y="2628628"/>
                  <a:pt x="522966" y="2647004"/>
                  <a:pt x="519538" y="2652656"/>
                </a:cubicBezTo>
                <a:lnTo>
                  <a:pt x="519175" y="2652679"/>
                </a:lnTo>
                <a:lnTo>
                  <a:pt x="521619" y="2656969"/>
                </a:lnTo>
                <a:lnTo>
                  <a:pt x="526999" y="2656781"/>
                </a:lnTo>
                <a:lnTo>
                  <a:pt x="527936" y="2653768"/>
                </a:lnTo>
                <a:lnTo>
                  <a:pt x="528732" y="2656721"/>
                </a:lnTo>
                <a:lnTo>
                  <a:pt x="534771" y="2656510"/>
                </a:lnTo>
                <a:lnTo>
                  <a:pt x="535913" y="2656564"/>
                </a:lnTo>
                <a:lnTo>
                  <a:pt x="533712" y="2648607"/>
                </a:lnTo>
                <a:lnTo>
                  <a:pt x="536287" y="2649350"/>
                </a:lnTo>
                <a:lnTo>
                  <a:pt x="535341" y="2641521"/>
                </a:lnTo>
                <a:lnTo>
                  <a:pt x="528482" y="2632172"/>
                </a:lnTo>
                <a:cubicBezTo>
                  <a:pt x="525589" y="2629004"/>
                  <a:pt x="523308" y="2626302"/>
                  <a:pt x="524935" y="2625137"/>
                </a:cubicBezTo>
                <a:lnTo>
                  <a:pt x="535332" y="2641431"/>
                </a:lnTo>
                <a:lnTo>
                  <a:pt x="532920" y="2621464"/>
                </a:lnTo>
                <a:lnTo>
                  <a:pt x="531585" y="2623115"/>
                </a:lnTo>
                <a:lnTo>
                  <a:pt x="531365" y="2623265"/>
                </a:lnTo>
                <a:lnTo>
                  <a:pt x="531342" y="2623612"/>
                </a:lnTo>
                <a:lnTo>
                  <a:pt x="531244" y="2623348"/>
                </a:lnTo>
                <a:lnTo>
                  <a:pt x="529473" y="2624556"/>
                </a:lnTo>
                <a:cubicBezTo>
                  <a:pt x="528337" y="2624430"/>
                  <a:pt x="526523" y="2623535"/>
                  <a:pt x="523278" y="2621383"/>
                </a:cubicBezTo>
                <a:close/>
                <a:moveTo>
                  <a:pt x="689506" y="2617982"/>
                </a:moveTo>
                <a:lnTo>
                  <a:pt x="692928" y="2629383"/>
                </a:lnTo>
                <a:lnTo>
                  <a:pt x="693907" y="2626967"/>
                </a:lnTo>
                <a:lnTo>
                  <a:pt x="694201" y="2626693"/>
                </a:lnTo>
                <a:lnTo>
                  <a:pt x="694034" y="2625950"/>
                </a:lnTo>
                <a:cubicBezTo>
                  <a:pt x="693928" y="2624626"/>
                  <a:pt x="693823" y="2623303"/>
                  <a:pt x="693111" y="2621847"/>
                </a:cubicBezTo>
                <a:close/>
                <a:moveTo>
                  <a:pt x="530193" y="2604734"/>
                </a:moveTo>
                <a:lnTo>
                  <a:pt x="530330" y="2607141"/>
                </a:lnTo>
                <a:lnTo>
                  <a:pt x="531407" y="2606337"/>
                </a:lnTo>
                <a:lnTo>
                  <a:pt x="531358" y="2605388"/>
                </a:lnTo>
                <a:close/>
                <a:moveTo>
                  <a:pt x="518951" y="2591396"/>
                </a:moveTo>
                <a:cubicBezTo>
                  <a:pt x="517862" y="2591391"/>
                  <a:pt x="517034" y="2591734"/>
                  <a:pt x="516758" y="2592857"/>
                </a:cubicBezTo>
                <a:lnTo>
                  <a:pt x="520620" y="2595393"/>
                </a:lnTo>
                <a:lnTo>
                  <a:pt x="519939" y="2591563"/>
                </a:lnTo>
                <a:close/>
                <a:moveTo>
                  <a:pt x="505752" y="2585757"/>
                </a:moveTo>
                <a:lnTo>
                  <a:pt x="505746" y="2585832"/>
                </a:lnTo>
                <a:lnTo>
                  <a:pt x="505772" y="2585840"/>
                </a:lnTo>
                <a:close/>
                <a:moveTo>
                  <a:pt x="395285" y="2576241"/>
                </a:moveTo>
                <a:cubicBezTo>
                  <a:pt x="392124" y="2579518"/>
                  <a:pt x="391853" y="2580920"/>
                  <a:pt x="395471" y="2588370"/>
                </a:cubicBezTo>
                <a:cubicBezTo>
                  <a:pt x="390771" y="2586522"/>
                  <a:pt x="390229" y="2589324"/>
                  <a:pt x="389960" y="2590725"/>
                </a:cubicBezTo>
                <a:cubicBezTo>
                  <a:pt x="387042" y="2586189"/>
                  <a:pt x="387381" y="2579540"/>
                  <a:pt x="390818" y="2577077"/>
                </a:cubicBezTo>
                <a:cubicBezTo>
                  <a:pt x="391965" y="2576255"/>
                  <a:pt x="393455" y="2575900"/>
                  <a:pt x="395285" y="2576241"/>
                </a:cubicBezTo>
                <a:close/>
                <a:moveTo>
                  <a:pt x="804312" y="2576137"/>
                </a:moveTo>
                <a:cubicBezTo>
                  <a:pt x="806217" y="2579190"/>
                  <a:pt x="806582" y="2581347"/>
                  <a:pt x="806201" y="2582709"/>
                </a:cubicBezTo>
                <a:cubicBezTo>
                  <a:pt x="805822" y="2584070"/>
                  <a:pt x="804698" y="2584633"/>
                  <a:pt x="803631" y="2584504"/>
                </a:cubicBezTo>
                <a:cubicBezTo>
                  <a:pt x="801499" y="2584243"/>
                  <a:pt x="799593" y="2581191"/>
                  <a:pt x="804312" y="2576137"/>
                </a:cubicBezTo>
                <a:close/>
                <a:moveTo>
                  <a:pt x="676563" y="2556970"/>
                </a:moveTo>
                <a:lnTo>
                  <a:pt x="674214" y="2556979"/>
                </a:lnTo>
                <a:lnTo>
                  <a:pt x="673604" y="2558078"/>
                </a:lnTo>
                <a:lnTo>
                  <a:pt x="673777" y="2559990"/>
                </a:lnTo>
                <a:close/>
                <a:moveTo>
                  <a:pt x="376832" y="2555179"/>
                </a:moveTo>
                <a:cubicBezTo>
                  <a:pt x="388747" y="2572016"/>
                  <a:pt x="382032" y="2593689"/>
                  <a:pt x="384548" y="2606831"/>
                </a:cubicBezTo>
                <a:cubicBezTo>
                  <a:pt x="387459" y="2611394"/>
                  <a:pt x="396271" y="2614857"/>
                  <a:pt x="396947" y="2618112"/>
                </a:cubicBezTo>
                <a:cubicBezTo>
                  <a:pt x="397170" y="2619199"/>
                  <a:pt x="396490" y="2620260"/>
                  <a:pt x="394388" y="2621334"/>
                </a:cubicBezTo>
                <a:cubicBezTo>
                  <a:pt x="389688" y="2619487"/>
                  <a:pt x="392311" y="2618999"/>
                  <a:pt x="392311" y="2618999"/>
                </a:cubicBezTo>
                <a:cubicBezTo>
                  <a:pt x="391052" y="2612426"/>
                  <a:pt x="377941" y="2614872"/>
                  <a:pt x="375317" y="2615361"/>
                </a:cubicBezTo>
                <a:cubicBezTo>
                  <a:pt x="389794" y="2605853"/>
                  <a:pt x="370934" y="2572614"/>
                  <a:pt x="376832" y="2555179"/>
                </a:cubicBezTo>
                <a:close/>
                <a:moveTo>
                  <a:pt x="520093" y="2551740"/>
                </a:moveTo>
                <a:lnTo>
                  <a:pt x="519416" y="2553685"/>
                </a:lnTo>
                <a:lnTo>
                  <a:pt x="520292" y="2560762"/>
                </a:lnTo>
                <a:lnTo>
                  <a:pt x="521966" y="2570172"/>
                </a:lnTo>
                <a:close/>
                <a:moveTo>
                  <a:pt x="482190" y="2551701"/>
                </a:moveTo>
                <a:cubicBezTo>
                  <a:pt x="480726" y="2552578"/>
                  <a:pt x="479822" y="2554416"/>
                  <a:pt x="479194" y="2556986"/>
                </a:cubicBezTo>
                <a:cubicBezTo>
                  <a:pt x="482061" y="2558259"/>
                  <a:pt x="482965" y="2556422"/>
                  <a:pt x="484143" y="2555316"/>
                </a:cubicBezTo>
                <a:lnTo>
                  <a:pt x="485636" y="2554901"/>
                </a:lnTo>
                <a:lnTo>
                  <a:pt x="485242" y="2551932"/>
                </a:lnTo>
                <a:close/>
                <a:moveTo>
                  <a:pt x="793151" y="2547584"/>
                </a:moveTo>
                <a:lnTo>
                  <a:pt x="786875" y="2588013"/>
                </a:lnTo>
                <a:lnTo>
                  <a:pt x="788635" y="2631188"/>
                </a:lnTo>
                <a:lnTo>
                  <a:pt x="795495" y="2650524"/>
                </a:lnTo>
                <a:lnTo>
                  <a:pt x="796749" y="2653050"/>
                </a:lnTo>
                <a:lnTo>
                  <a:pt x="796392" y="2653054"/>
                </a:lnTo>
                <a:lnTo>
                  <a:pt x="799697" y="2662370"/>
                </a:lnTo>
                <a:lnTo>
                  <a:pt x="802604" y="2660739"/>
                </a:lnTo>
                <a:cubicBezTo>
                  <a:pt x="804391" y="2646937"/>
                  <a:pt x="811396" y="2637769"/>
                  <a:pt x="818650" y="2628800"/>
                </a:cubicBezTo>
                <a:lnTo>
                  <a:pt x="822944" y="2623104"/>
                </a:lnTo>
                <a:lnTo>
                  <a:pt x="820488" y="2614531"/>
                </a:lnTo>
                <a:lnTo>
                  <a:pt x="819463" y="2611905"/>
                </a:lnTo>
                <a:lnTo>
                  <a:pt x="813837" y="2600247"/>
                </a:lnTo>
                <a:lnTo>
                  <a:pt x="814191" y="2598417"/>
                </a:lnTo>
                <a:lnTo>
                  <a:pt x="798941" y="2559399"/>
                </a:lnTo>
                <a:cubicBezTo>
                  <a:pt x="796951" y="2557803"/>
                  <a:pt x="798051" y="2553307"/>
                  <a:pt x="800041" y="2554904"/>
                </a:cubicBezTo>
                <a:cubicBezTo>
                  <a:pt x="800591" y="2552657"/>
                  <a:pt x="799597" y="2551859"/>
                  <a:pt x="798093" y="2551102"/>
                </a:cubicBezTo>
                <a:close/>
                <a:moveTo>
                  <a:pt x="388710" y="2546032"/>
                </a:moveTo>
                <a:cubicBezTo>
                  <a:pt x="393412" y="2547878"/>
                  <a:pt x="395206" y="2551677"/>
                  <a:pt x="394649" y="2554554"/>
                </a:cubicBezTo>
                <a:cubicBezTo>
                  <a:pt x="387323" y="2553221"/>
                  <a:pt x="386085" y="2546548"/>
                  <a:pt x="388710" y="2546032"/>
                </a:cubicBezTo>
                <a:close/>
                <a:moveTo>
                  <a:pt x="794142" y="2541548"/>
                </a:moveTo>
                <a:lnTo>
                  <a:pt x="793927" y="2542582"/>
                </a:lnTo>
                <a:lnTo>
                  <a:pt x="793600" y="2544692"/>
                </a:lnTo>
                <a:close/>
                <a:moveTo>
                  <a:pt x="483689" y="2540211"/>
                </a:moveTo>
                <a:lnTo>
                  <a:pt x="483268" y="2541358"/>
                </a:lnTo>
                <a:lnTo>
                  <a:pt x="484054" y="2542971"/>
                </a:lnTo>
                <a:close/>
                <a:moveTo>
                  <a:pt x="532000" y="2536939"/>
                </a:moveTo>
                <a:cubicBezTo>
                  <a:pt x="529838" y="2536958"/>
                  <a:pt x="528916" y="2538006"/>
                  <a:pt x="528651" y="2539609"/>
                </a:cubicBezTo>
                <a:cubicBezTo>
                  <a:pt x="527855" y="2544421"/>
                  <a:pt x="532975" y="2554240"/>
                  <a:pt x="528261" y="2556292"/>
                </a:cubicBezTo>
                <a:lnTo>
                  <a:pt x="531064" y="2557098"/>
                </a:lnTo>
                <a:lnTo>
                  <a:pt x="535492" y="2547514"/>
                </a:lnTo>
                <a:lnTo>
                  <a:pt x="535289" y="2542934"/>
                </a:lnTo>
                <a:lnTo>
                  <a:pt x="534190" y="2542355"/>
                </a:lnTo>
                <a:cubicBezTo>
                  <a:pt x="533460" y="2540551"/>
                  <a:pt x="533182" y="2538271"/>
                  <a:pt x="532000" y="2536939"/>
                </a:cubicBezTo>
                <a:close/>
                <a:moveTo>
                  <a:pt x="533733" y="2527992"/>
                </a:moveTo>
                <a:lnTo>
                  <a:pt x="534668" y="2528878"/>
                </a:lnTo>
                <a:lnTo>
                  <a:pt x="534643" y="2528317"/>
                </a:lnTo>
                <a:close/>
                <a:moveTo>
                  <a:pt x="517421" y="2507953"/>
                </a:moveTo>
                <a:lnTo>
                  <a:pt x="521948" y="2515564"/>
                </a:lnTo>
                <a:lnTo>
                  <a:pt x="521149" y="2508529"/>
                </a:lnTo>
                <a:close/>
                <a:moveTo>
                  <a:pt x="488634" y="2504204"/>
                </a:moveTo>
                <a:cubicBezTo>
                  <a:pt x="492664" y="2502439"/>
                  <a:pt x="496404" y="2506622"/>
                  <a:pt x="496518" y="2509026"/>
                </a:cubicBezTo>
                <a:cubicBezTo>
                  <a:pt x="496557" y="2509828"/>
                  <a:pt x="496194" y="2510431"/>
                  <a:pt x="495304" y="2510551"/>
                </a:cubicBezTo>
                <a:cubicBezTo>
                  <a:pt x="494120" y="2510711"/>
                  <a:pt x="491999" y="2510011"/>
                  <a:pt x="488653" y="2507773"/>
                </a:cubicBezTo>
                <a:cubicBezTo>
                  <a:pt x="489675" y="2506814"/>
                  <a:pt x="488634" y="2504204"/>
                  <a:pt x="488634" y="2504204"/>
                </a:cubicBezTo>
                <a:close/>
                <a:moveTo>
                  <a:pt x="477303" y="2492507"/>
                </a:moveTo>
                <a:lnTo>
                  <a:pt x="482187" y="2496830"/>
                </a:lnTo>
                <a:lnTo>
                  <a:pt x="482403" y="2496871"/>
                </a:lnTo>
                <a:lnTo>
                  <a:pt x="482392" y="2497010"/>
                </a:lnTo>
                <a:lnTo>
                  <a:pt x="487114" y="2501190"/>
                </a:lnTo>
                <a:cubicBezTo>
                  <a:pt x="489153" y="2505188"/>
                  <a:pt x="489611" y="2509482"/>
                  <a:pt x="487432" y="2511639"/>
                </a:cubicBezTo>
                <a:cubicBezTo>
                  <a:pt x="485980" y="2513079"/>
                  <a:pt x="483355" y="2513569"/>
                  <a:pt x="479245" y="2512389"/>
                </a:cubicBezTo>
                <a:cubicBezTo>
                  <a:pt x="481370" y="2508878"/>
                  <a:pt x="481165" y="2506191"/>
                  <a:pt x="480291" y="2503240"/>
                </a:cubicBezTo>
                <a:lnTo>
                  <a:pt x="480188" y="2502870"/>
                </a:lnTo>
                <a:lnTo>
                  <a:pt x="477937" y="2504511"/>
                </a:lnTo>
                <a:cubicBezTo>
                  <a:pt x="470910" y="2500748"/>
                  <a:pt x="481328" y="2497879"/>
                  <a:pt x="476284" y="2495706"/>
                </a:cubicBezTo>
                <a:lnTo>
                  <a:pt x="478299" y="2496090"/>
                </a:lnTo>
                <a:close/>
                <a:moveTo>
                  <a:pt x="491260" y="2491699"/>
                </a:moveTo>
                <a:cubicBezTo>
                  <a:pt x="493329" y="2489758"/>
                  <a:pt x="496348" y="2490380"/>
                  <a:pt x="500315" y="2493559"/>
                </a:cubicBezTo>
                <a:cubicBezTo>
                  <a:pt x="499280" y="2494529"/>
                  <a:pt x="500229" y="2497090"/>
                  <a:pt x="499196" y="2498062"/>
                </a:cubicBezTo>
                <a:cubicBezTo>
                  <a:pt x="496694" y="2496957"/>
                  <a:pt x="495207" y="2495764"/>
                  <a:pt x="494096" y="2494647"/>
                </a:cubicBezTo>
                <a:cubicBezTo>
                  <a:pt x="492986" y="2493532"/>
                  <a:pt x="492252" y="2492496"/>
                  <a:pt x="491260" y="2491699"/>
                </a:cubicBezTo>
                <a:close/>
                <a:moveTo>
                  <a:pt x="782775" y="2483727"/>
                </a:moveTo>
                <a:lnTo>
                  <a:pt x="774385" y="2492132"/>
                </a:lnTo>
                <a:cubicBezTo>
                  <a:pt x="772595" y="2494989"/>
                  <a:pt x="772392" y="2497901"/>
                  <a:pt x="775220" y="2501193"/>
                </a:cubicBezTo>
                <a:cubicBezTo>
                  <a:pt x="761259" y="2505374"/>
                  <a:pt x="768987" y="2531556"/>
                  <a:pt x="764943" y="2544262"/>
                </a:cubicBezTo>
                <a:lnTo>
                  <a:pt x="763018" y="2547353"/>
                </a:lnTo>
                <a:lnTo>
                  <a:pt x="774427" y="2572002"/>
                </a:lnTo>
                <a:lnTo>
                  <a:pt x="779685" y="2596941"/>
                </a:lnTo>
                <a:lnTo>
                  <a:pt x="780981" y="2590880"/>
                </a:lnTo>
                <a:cubicBezTo>
                  <a:pt x="782810" y="2586195"/>
                  <a:pt x="784636" y="2581511"/>
                  <a:pt x="784166" y="2576008"/>
                </a:cubicBezTo>
                <a:cubicBezTo>
                  <a:pt x="786916" y="2553616"/>
                  <a:pt x="782757" y="2529783"/>
                  <a:pt x="786608" y="2510323"/>
                </a:cubicBezTo>
                <a:lnTo>
                  <a:pt x="786964" y="2509349"/>
                </a:lnTo>
                <a:lnTo>
                  <a:pt x="786708" y="2503976"/>
                </a:lnTo>
                <a:close/>
                <a:moveTo>
                  <a:pt x="501780" y="2464507"/>
                </a:moveTo>
                <a:lnTo>
                  <a:pt x="506969" y="2468448"/>
                </a:lnTo>
                <a:cubicBezTo>
                  <a:pt x="509784" y="2472834"/>
                  <a:pt x="510305" y="2479370"/>
                  <a:pt x="507306" y="2483461"/>
                </a:cubicBezTo>
                <a:cubicBezTo>
                  <a:pt x="505307" y="2486189"/>
                  <a:pt x="501741" y="2487830"/>
                  <a:pt x="496245" y="2487025"/>
                </a:cubicBezTo>
                <a:cubicBezTo>
                  <a:pt x="493475" y="2479403"/>
                  <a:pt x="503488" y="2480231"/>
                  <a:pt x="504745" y="2472240"/>
                </a:cubicBezTo>
                <a:cubicBezTo>
                  <a:pt x="498871" y="2467530"/>
                  <a:pt x="498758" y="2471041"/>
                  <a:pt x="492885" y="2466331"/>
                </a:cubicBezTo>
                <a:lnTo>
                  <a:pt x="497189" y="2465150"/>
                </a:lnTo>
                <a:lnTo>
                  <a:pt x="499860" y="2466925"/>
                </a:lnTo>
                <a:close/>
                <a:moveTo>
                  <a:pt x="688017" y="2462100"/>
                </a:moveTo>
                <a:lnTo>
                  <a:pt x="678509" y="2478491"/>
                </a:lnTo>
                <a:cubicBezTo>
                  <a:pt x="677203" y="2486156"/>
                  <a:pt x="678773" y="2494589"/>
                  <a:pt x="683798" y="2503741"/>
                </a:cubicBezTo>
                <a:cubicBezTo>
                  <a:pt x="676809" y="2506336"/>
                  <a:pt x="679006" y="2512198"/>
                  <a:pt x="681205" y="2518061"/>
                </a:cubicBezTo>
                <a:cubicBezTo>
                  <a:pt x="682344" y="2518974"/>
                  <a:pt x="684052" y="2520344"/>
                  <a:pt x="685622" y="2521346"/>
                </a:cubicBezTo>
                <a:lnTo>
                  <a:pt x="688239" y="2522139"/>
                </a:lnTo>
                <a:lnTo>
                  <a:pt x="687094" y="2513068"/>
                </a:lnTo>
                <a:cubicBezTo>
                  <a:pt x="689830" y="2514142"/>
                  <a:pt x="689202" y="2517400"/>
                  <a:pt x="691623" y="2520101"/>
                </a:cubicBezTo>
                <a:cubicBezTo>
                  <a:pt x="691842" y="2534208"/>
                  <a:pt x="693950" y="2538541"/>
                  <a:pt x="691746" y="2549941"/>
                </a:cubicBezTo>
                <a:cubicBezTo>
                  <a:pt x="692958" y="2551294"/>
                  <a:pt x="692801" y="2552107"/>
                  <a:pt x="691999" y="2552450"/>
                </a:cubicBezTo>
                <a:cubicBezTo>
                  <a:pt x="691196" y="2552792"/>
                  <a:pt x="689750" y="2552661"/>
                  <a:pt x="688383" y="2552125"/>
                </a:cubicBezTo>
                <a:cubicBezTo>
                  <a:pt x="684907" y="2547256"/>
                  <a:pt x="683876" y="2541155"/>
                  <a:pt x="684216" y="2535592"/>
                </a:cubicBezTo>
                <a:lnTo>
                  <a:pt x="687556" y="2524599"/>
                </a:lnTo>
                <a:lnTo>
                  <a:pt x="685365" y="2527453"/>
                </a:lnTo>
                <a:lnTo>
                  <a:pt x="685455" y="2527446"/>
                </a:lnTo>
                <a:lnTo>
                  <a:pt x="679820" y="2542460"/>
                </a:lnTo>
                <a:lnTo>
                  <a:pt x="681282" y="2548484"/>
                </a:lnTo>
                <a:lnTo>
                  <a:pt x="687186" y="2547386"/>
                </a:lnTo>
                <a:cubicBezTo>
                  <a:pt x="684164" y="2548589"/>
                  <a:pt x="683383" y="2549322"/>
                  <a:pt x="683070" y="2550432"/>
                </a:cubicBezTo>
                <a:lnTo>
                  <a:pt x="682409" y="2553124"/>
                </a:lnTo>
                <a:lnTo>
                  <a:pt x="683312" y="2556842"/>
                </a:lnTo>
                <a:lnTo>
                  <a:pt x="686033" y="2557826"/>
                </a:lnTo>
                <a:lnTo>
                  <a:pt x="687760" y="2559941"/>
                </a:lnTo>
                <a:lnTo>
                  <a:pt x="690956" y="2560423"/>
                </a:lnTo>
                <a:cubicBezTo>
                  <a:pt x="692597" y="2561283"/>
                  <a:pt x="693784" y="2562620"/>
                  <a:pt x="696316" y="2564484"/>
                </a:cubicBezTo>
                <a:lnTo>
                  <a:pt x="692742" y="2566174"/>
                </a:lnTo>
                <a:lnTo>
                  <a:pt x="695413" y="2575748"/>
                </a:lnTo>
                <a:cubicBezTo>
                  <a:pt x="695370" y="2577822"/>
                  <a:pt x="694819" y="2579739"/>
                  <a:pt x="693625" y="2581312"/>
                </a:cubicBezTo>
                <a:lnTo>
                  <a:pt x="692685" y="2581893"/>
                </a:lnTo>
                <a:lnTo>
                  <a:pt x="695723" y="2586491"/>
                </a:lnTo>
                <a:cubicBezTo>
                  <a:pt x="698516" y="2589571"/>
                  <a:pt x="701790" y="2592270"/>
                  <a:pt x="705071" y="2593994"/>
                </a:cubicBezTo>
                <a:cubicBezTo>
                  <a:pt x="706104" y="2596136"/>
                  <a:pt x="700651" y="2594428"/>
                  <a:pt x="696166" y="2593318"/>
                </a:cubicBezTo>
                <a:lnTo>
                  <a:pt x="696160" y="2593318"/>
                </a:lnTo>
                <a:lnTo>
                  <a:pt x="697198" y="2596826"/>
                </a:lnTo>
                <a:lnTo>
                  <a:pt x="692669" y="2595501"/>
                </a:lnTo>
                <a:lnTo>
                  <a:pt x="693072" y="2596232"/>
                </a:lnTo>
                <a:cubicBezTo>
                  <a:pt x="692168" y="2597180"/>
                  <a:pt x="691475" y="2597016"/>
                  <a:pt x="690852" y="2596257"/>
                </a:cubicBezTo>
                <a:lnTo>
                  <a:pt x="690016" y="2594552"/>
                </a:lnTo>
                <a:lnTo>
                  <a:pt x="686449" y="2592603"/>
                </a:lnTo>
                <a:lnTo>
                  <a:pt x="688840" y="2592156"/>
                </a:lnTo>
                <a:lnTo>
                  <a:pt x="688045" y="2590539"/>
                </a:lnTo>
                <a:cubicBezTo>
                  <a:pt x="686942" y="2588446"/>
                  <a:pt x="685508" y="2586743"/>
                  <a:pt x="683257" y="2587163"/>
                </a:cubicBezTo>
                <a:lnTo>
                  <a:pt x="682926" y="2562857"/>
                </a:lnTo>
                <a:lnTo>
                  <a:pt x="679448" y="2562361"/>
                </a:lnTo>
                <a:lnTo>
                  <a:pt x="673920" y="2561573"/>
                </a:lnTo>
                <a:lnTo>
                  <a:pt x="676357" y="2588478"/>
                </a:lnTo>
                <a:cubicBezTo>
                  <a:pt x="676170" y="2598066"/>
                  <a:pt x="674833" y="2607243"/>
                  <a:pt x="672319" y="2617525"/>
                </a:cubicBezTo>
                <a:cubicBezTo>
                  <a:pt x="676873" y="2621177"/>
                  <a:pt x="681587" y="2616757"/>
                  <a:pt x="679151" y="2623003"/>
                </a:cubicBezTo>
                <a:cubicBezTo>
                  <a:pt x="681428" y="2624830"/>
                  <a:pt x="682607" y="2623724"/>
                  <a:pt x="684884" y="2625551"/>
                </a:cubicBezTo>
                <a:cubicBezTo>
                  <a:pt x="687829" y="2622788"/>
                  <a:pt x="686710" y="2620865"/>
                  <a:pt x="684866" y="2619129"/>
                </a:cubicBezTo>
                <a:lnTo>
                  <a:pt x="684023" y="2618109"/>
                </a:lnTo>
                <a:lnTo>
                  <a:pt x="683599" y="2618217"/>
                </a:lnTo>
                <a:cubicBezTo>
                  <a:pt x="682399" y="2618814"/>
                  <a:pt x="680903" y="2619081"/>
                  <a:pt x="676870" y="2617497"/>
                </a:cubicBezTo>
                <a:lnTo>
                  <a:pt x="677398" y="2606855"/>
                </a:lnTo>
                <a:lnTo>
                  <a:pt x="675851" y="2603900"/>
                </a:lnTo>
                <a:lnTo>
                  <a:pt x="677562" y="2603547"/>
                </a:lnTo>
                <a:lnTo>
                  <a:pt x="677868" y="2597368"/>
                </a:lnTo>
                <a:cubicBezTo>
                  <a:pt x="680556" y="2598424"/>
                  <a:pt x="682629" y="2602659"/>
                  <a:pt x="685624" y="2602126"/>
                </a:cubicBezTo>
                <a:cubicBezTo>
                  <a:pt x="687852" y="2605564"/>
                  <a:pt x="687544" y="2607153"/>
                  <a:pt x="686940" y="2608414"/>
                </a:cubicBezTo>
                <a:lnTo>
                  <a:pt x="686597" y="2611559"/>
                </a:lnTo>
                <a:lnTo>
                  <a:pt x="687479" y="2611232"/>
                </a:lnTo>
                <a:lnTo>
                  <a:pt x="687977" y="2612891"/>
                </a:lnTo>
                <a:lnTo>
                  <a:pt x="690493" y="2613177"/>
                </a:lnTo>
                <a:cubicBezTo>
                  <a:pt x="692757" y="2611980"/>
                  <a:pt x="690540" y="2606621"/>
                  <a:pt x="691000" y="2604238"/>
                </a:cubicBezTo>
                <a:lnTo>
                  <a:pt x="693922" y="2608678"/>
                </a:lnTo>
                <a:lnTo>
                  <a:pt x="698825" y="2608435"/>
                </a:lnTo>
                <a:cubicBezTo>
                  <a:pt x="701182" y="2610004"/>
                  <a:pt x="702780" y="2612481"/>
                  <a:pt x="701378" y="2613538"/>
                </a:cubicBezTo>
                <a:lnTo>
                  <a:pt x="698021" y="2613328"/>
                </a:lnTo>
                <a:lnTo>
                  <a:pt x="700521" y="2614818"/>
                </a:lnTo>
                <a:lnTo>
                  <a:pt x="701378" y="2619972"/>
                </a:lnTo>
                <a:lnTo>
                  <a:pt x="701881" y="2619502"/>
                </a:lnTo>
                <a:lnTo>
                  <a:pt x="703351" y="2626448"/>
                </a:lnTo>
                <a:lnTo>
                  <a:pt x="706419" y="2630602"/>
                </a:lnTo>
                <a:cubicBezTo>
                  <a:pt x="708701" y="2632353"/>
                  <a:pt x="712021" y="2633871"/>
                  <a:pt x="716879" y="2634924"/>
                </a:cubicBezTo>
                <a:cubicBezTo>
                  <a:pt x="715075" y="2636781"/>
                  <a:pt x="712829" y="2637181"/>
                  <a:pt x="709988" y="2636921"/>
                </a:cubicBezTo>
                <a:lnTo>
                  <a:pt x="705383" y="2636051"/>
                </a:lnTo>
                <a:lnTo>
                  <a:pt x="707083" y="2644096"/>
                </a:lnTo>
                <a:lnTo>
                  <a:pt x="709531" y="2643935"/>
                </a:lnTo>
                <a:cubicBezTo>
                  <a:pt x="711819" y="2646601"/>
                  <a:pt x="711184" y="2649893"/>
                  <a:pt x="713790" y="2650916"/>
                </a:cubicBezTo>
                <a:lnTo>
                  <a:pt x="708282" y="2649758"/>
                </a:lnTo>
                <a:lnTo>
                  <a:pt x="710057" y="2658151"/>
                </a:lnTo>
                <a:lnTo>
                  <a:pt x="713032" y="2657949"/>
                </a:lnTo>
                <a:cubicBezTo>
                  <a:pt x="718029" y="2661630"/>
                  <a:pt x="707607" y="2671256"/>
                  <a:pt x="715257" y="2675978"/>
                </a:cubicBezTo>
                <a:lnTo>
                  <a:pt x="713973" y="2676661"/>
                </a:lnTo>
                <a:lnTo>
                  <a:pt x="714887" y="2680984"/>
                </a:lnTo>
                <a:lnTo>
                  <a:pt x="719607" y="2670069"/>
                </a:lnTo>
                <a:lnTo>
                  <a:pt x="716183" y="2666850"/>
                </a:lnTo>
                <a:cubicBezTo>
                  <a:pt x="719095" y="2668187"/>
                  <a:pt x="719943" y="2666374"/>
                  <a:pt x="721235" y="2665161"/>
                </a:cubicBezTo>
                <a:lnTo>
                  <a:pt x="721679" y="2665274"/>
                </a:lnTo>
                <a:lnTo>
                  <a:pt x="722678" y="2662966"/>
                </a:lnTo>
                <a:lnTo>
                  <a:pt x="722438" y="2665463"/>
                </a:lnTo>
                <a:lnTo>
                  <a:pt x="728934" y="2667092"/>
                </a:lnTo>
                <a:cubicBezTo>
                  <a:pt x="720815" y="2666572"/>
                  <a:pt x="728977" y="2671119"/>
                  <a:pt x="727872" y="2676221"/>
                </a:cubicBezTo>
                <a:lnTo>
                  <a:pt x="721801" y="2672081"/>
                </a:lnTo>
                <a:lnTo>
                  <a:pt x="721061" y="2679775"/>
                </a:lnTo>
                <a:lnTo>
                  <a:pt x="726012" y="2684792"/>
                </a:lnTo>
                <a:lnTo>
                  <a:pt x="726424" y="2686682"/>
                </a:lnTo>
                <a:lnTo>
                  <a:pt x="728709" y="2687124"/>
                </a:lnTo>
                <a:cubicBezTo>
                  <a:pt x="731465" y="2690381"/>
                  <a:pt x="731296" y="2694438"/>
                  <a:pt x="729576" y="2697514"/>
                </a:cubicBezTo>
                <a:lnTo>
                  <a:pt x="728304" y="2698192"/>
                </a:lnTo>
                <a:lnTo>
                  <a:pt x="734688" y="2701295"/>
                </a:lnTo>
                <a:lnTo>
                  <a:pt x="734894" y="2701131"/>
                </a:lnTo>
                <a:lnTo>
                  <a:pt x="736126" y="2699256"/>
                </a:lnTo>
                <a:lnTo>
                  <a:pt x="736340" y="2688254"/>
                </a:lnTo>
                <a:lnTo>
                  <a:pt x="736520" y="2688132"/>
                </a:lnTo>
                <a:lnTo>
                  <a:pt x="734753" y="2677827"/>
                </a:lnTo>
                <a:cubicBezTo>
                  <a:pt x="742841" y="2678163"/>
                  <a:pt x="743195" y="2674859"/>
                  <a:pt x="741124" y="2669870"/>
                </a:cubicBezTo>
                <a:lnTo>
                  <a:pt x="736179" y="2658928"/>
                </a:lnTo>
                <a:lnTo>
                  <a:pt x="735151" y="2658524"/>
                </a:lnTo>
                <a:lnTo>
                  <a:pt x="734835" y="2655956"/>
                </a:lnTo>
                <a:lnTo>
                  <a:pt x="733524" y="2653058"/>
                </a:lnTo>
                <a:lnTo>
                  <a:pt x="732911" y="2656912"/>
                </a:lnTo>
                <a:cubicBezTo>
                  <a:pt x="728853" y="2648365"/>
                  <a:pt x="723547" y="2646282"/>
                  <a:pt x="718554" y="2642581"/>
                </a:cubicBezTo>
                <a:cubicBezTo>
                  <a:pt x="722768" y="2635547"/>
                  <a:pt x="727294" y="2626897"/>
                  <a:pt x="727136" y="2612932"/>
                </a:cubicBezTo>
                <a:lnTo>
                  <a:pt x="733682" y="2629582"/>
                </a:lnTo>
                <a:lnTo>
                  <a:pt x="736869" y="2627357"/>
                </a:lnTo>
                <a:lnTo>
                  <a:pt x="737269" y="2627330"/>
                </a:lnTo>
                <a:lnTo>
                  <a:pt x="737885" y="2622638"/>
                </a:lnTo>
                <a:lnTo>
                  <a:pt x="736240" y="2617919"/>
                </a:lnTo>
                <a:lnTo>
                  <a:pt x="733610" y="2617922"/>
                </a:lnTo>
                <a:cubicBezTo>
                  <a:pt x="726006" y="2612371"/>
                  <a:pt x="729332" y="2609190"/>
                  <a:pt x="727194" y="2604821"/>
                </a:cubicBezTo>
                <a:lnTo>
                  <a:pt x="725022" y="2602494"/>
                </a:lnTo>
                <a:lnTo>
                  <a:pt x="721074" y="2602334"/>
                </a:lnTo>
                <a:lnTo>
                  <a:pt x="723672" y="2601046"/>
                </a:lnTo>
                <a:lnTo>
                  <a:pt x="722628" y="2599926"/>
                </a:lnTo>
                <a:cubicBezTo>
                  <a:pt x="716944" y="2599407"/>
                  <a:pt x="719018" y="2603640"/>
                  <a:pt x="710953" y="2600471"/>
                </a:cubicBezTo>
                <a:cubicBezTo>
                  <a:pt x="712182" y="2594114"/>
                  <a:pt x="713411" y="2587757"/>
                  <a:pt x="711952" y="2580342"/>
                </a:cubicBezTo>
                <a:cubicBezTo>
                  <a:pt x="714639" y="2581399"/>
                  <a:pt x="716714" y="2585633"/>
                  <a:pt x="719709" y="2585100"/>
                </a:cubicBezTo>
                <a:cubicBezTo>
                  <a:pt x="724162" y="2591981"/>
                  <a:pt x="718479" y="2591457"/>
                  <a:pt x="720554" y="2595693"/>
                </a:cubicBezTo>
                <a:cubicBezTo>
                  <a:pt x="722569" y="2596485"/>
                  <a:pt x="723822" y="2596550"/>
                  <a:pt x="724577" y="2596151"/>
                </a:cubicBezTo>
                <a:lnTo>
                  <a:pt x="724682" y="2595915"/>
                </a:lnTo>
                <a:lnTo>
                  <a:pt x="723002" y="2592348"/>
                </a:lnTo>
                <a:lnTo>
                  <a:pt x="725021" y="2595152"/>
                </a:lnTo>
                <a:lnTo>
                  <a:pt x="725611" y="2593832"/>
                </a:lnTo>
                <a:cubicBezTo>
                  <a:pt x="725660" y="2591714"/>
                  <a:pt x="724777" y="2588802"/>
                  <a:pt x="725084" y="2587212"/>
                </a:cubicBezTo>
                <a:lnTo>
                  <a:pt x="726048" y="2588680"/>
                </a:lnTo>
                <a:lnTo>
                  <a:pt x="721761" y="2576372"/>
                </a:lnTo>
                <a:cubicBezTo>
                  <a:pt x="712766" y="2570953"/>
                  <a:pt x="724643" y="2584060"/>
                  <a:pt x="713658" y="2577045"/>
                </a:cubicBezTo>
                <a:cubicBezTo>
                  <a:pt x="708783" y="2567759"/>
                  <a:pt x="713934" y="2562929"/>
                  <a:pt x="717092" y="2556502"/>
                </a:cubicBezTo>
                <a:cubicBezTo>
                  <a:pt x="714346" y="2541756"/>
                  <a:pt x="702400" y="2532178"/>
                  <a:pt x="702677" y="2518064"/>
                </a:cubicBezTo>
                <a:cubicBezTo>
                  <a:pt x="704807" y="2512603"/>
                  <a:pt x="712771" y="2518986"/>
                  <a:pt x="711880" y="2512895"/>
                </a:cubicBezTo>
                <a:lnTo>
                  <a:pt x="704442" y="2505931"/>
                </a:lnTo>
                <a:lnTo>
                  <a:pt x="699122" y="2511571"/>
                </a:lnTo>
                <a:cubicBezTo>
                  <a:pt x="697873" y="2509226"/>
                  <a:pt x="697574" y="2507310"/>
                  <a:pt x="697926" y="2505662"/>
                </a:cubicBezTo>
                <a:lnTo>
                  <a:pt x="699593" y="2503014"/>
                </a:lnTo>
                <a:lnTo>
                  <a:pt x="692929" y="2499496"/>
                </a:lnTo>
                <a:cubicBezTo>
                  <a:pt x="694476" y="2498047"/>
                  <a:pt x="694270" y="2495642"/>
                  <a:pt x="693420" y="2493842"/>
                </a:cubicBezTo>
                <a:lnTo>
                  <a:pt x="690460" y="2492057"/>
                </a:lnTo>
                <a:lnTo>
                  <a:pt x="689302" y="2496649"/>
                </a:lnTo>
                <a:cubicBezTo>
                  <a:pt x="688014" y="2499461"/>
                  <a:pt x="686924" y="2501246"/>
                  <a:pt x="693099" y="2500132"/>
                </a:cubicBezTo>
                <a:cubicBezTo>
                  <a:pt x="694563" y="2500266"/>
                  <a:pt x="695082" y="2500469"/>
                  <a:pt x="694993" y="2500684"/>
                </a:cubicBezTo>
                <a:cubicBezTo>
                  <a:pt x="694906" y="2500898"/>
                  <a:pt x="694211" y="2501122"/>
                  <a:pt x="693246" y="2501297"/>
                </a:cubicBezTo>
                <a:cubicBezTo>
                  <a:pt x="691317" y="2501644"/>
                  <a:pt x="688311" y="2501790"/>
                  <a:pt x="686924" y="2501246"/>
                </a:cubicBezTo>
                <a:cubicBezTo>
                  <a:pt x="682340" y="2494136"/>
                  <a:pt x="685746" y="2491934"/>
                  <a:pt x="686698" y="2486998"/>
                </a:cubicBezTo>
                <a:lnTo>
                  <a:pt x="690130" y="2491416"/>
                </a:lnTo>
                <a:lnTo>
                  <a:pt x="691438" y="2485308"/>
                </a:lnTo>
                <a:cubicBezTo>
                  <a:pt x="693000" y="2482976"/>
                  <a:pt x="694820" y="2480404"/>
                  <a:pt x="694374" y="2477358"/>
                </a:cubicBezTo>
                <a:cubicBezTo>
                  <a:pt x="693378" y="2476559"/>
                  <a:pt x="692872" y="2476601"/>
                  <a:pt x="692563" y="2477000"/>
                </a:cubicBezTo>
                <a:lnTo>
                  <a:pt x="692493" y="2477200"/>
                </a:lnTo>
                <a:lnTo>
                  <a:pt x="693602" y="2479389"/>
                </a:lnTo>
                <a:cubicBezTo>
                  <a:pt x="690865" y="2478315"/>
                  <a:pt x="687826" y="2478806"/>
                  <a:pt x="687523" y="2480372"/>
                </a:cubicBezTo>
                <a:cubicBezTo>
                  <a:pt x="685546" y="2479173"/>
                  <a:pt x="684786" y="2478348"/>
                  <a:pt x="684728" y="2477694"/>
                </a:cubicBezTo>
                <a:lnTo>
                  <a:pt x="686100" y="2476101"/>
                </a:lnTo>
                <a:lnTo>
                  <a:pt x="683320" y="2473871"/>
                </a:lnTo>
                <a:cubicBezTo>
                  <a:pt x="686409" y="2470973"/>
                  <a:pt x="687805" y="2467499"/>
                  <a:pt x="688178" y="2463684"/>
                </a:cubicBezTo>
                <a:close/>
                <a:moveTo>
                  <a:pt x="366870" y="2459881"/>
                </a:moveTo>
                <a:cubicBezTo>
                  <a:pt x="369642" y="2463972"/>
                  <a:pt x="371339" y="2469073"/>
                  <a:pt x="368963" y="2474649"/>
                </a:cubicBezTo>
                <a:cubicBezTo>
                  <a:pt x="370264" y="2470083"/>
                  <a:pt x="362797" y="2460355"/>
                  <a:pt x="366870" y="2459881"/>
                </a:cubicBezTo>
                <a:close/>
                <a:moveTo>
                  <a:pt x="397850" y="2459007"/>
                </a:moveTo>
                <a:cubicBezTo>
                  <a:pt x="394530" y="2463824"/>
                  <a:pt x="397025" y="2463274"/>
                  <a:pt x="398149" y="2469835"/>
                </a:cubicBezTo>
                <a:cubicBezTo>
                  <a:pt x="391208" y="2468638"/>
                  <a:pt x="392881" y="2472356"/>
                  <a:pt x="392056" y="2476621"/>
                </a:cubicBezTo>
                <a:cubicBezTo>
                  <a:pt x="389136" y="2473180"/>
                  <a:pt x="388547" y="2464628"/>
                  <a:pt x="392416" y="2460841"/>
                </a:cubicBezTo>
                <a:cubicBezTo>
                  <a:pt x="393707" y="2459579"/>
                  <a:pt x="395490" y="2458845"/>
                  <a:pt x="397850" y="2459007"/>
                </a:cubicBezTo>
                <a:close/>
                <a:moveTo>
                  <a:pt x="368248" y="2448836"/>
                </a:moveTo>
                <a:cubicBezTo>
                  <a:pt x="368770" y="2447902"/>
                  <a:pt x="369796" y="2447827"/>
                  <a:pt x="372862" y="2450285"/>
                </a:cubicBezTo>
                <a:cubicBezTo>
                  <a:pt x="371827" y="2451256"/>
                  <a:pt x="371827" y="2451256"/>
                  <a:pt x="370793" y="2452226"/>
                </a:cubicBezTo>
                <a:cubicBezTo>
                  <a:pt x="372837" y="2453864"/>
                  <a:pt x="372837" y="2453864"/>
                  <a:pt x="373872" y="2452893"/>
                </a:cubicBezTo>
                <a:cubicBezTo>
                  <a:pt x="374893" y="2453714"/>
                  <a:pt x="375340" y="2454184"/>
                  <a:pt x="375434" y="2454483"/>
                </a:cubicBezTo>
                <a:cubicBezTo>
                  <a:pt x="375527" y="2454786"/>
                  <a:pt x="375269" y="2454914"/>
                  <a:pt x="374883" y="2455054"/>
                </a:cubicBezTo>
                <a:cubicBezTo>
                  <a:pt x="374112" y="2455336"/>
                  <a:pt x="372824" y="2455653"/>
                  <a:pt x="372811" y="2457443"/>
                </a:cubicBezTo>
                <a:cubicBezTo>
                  <a:pt x="370768" y="2455805"/>
                  <a:pt x="368723" y="2454167"/>
                  <a:pt x="366678" y="2452528"/>
                </a:cubicBezTo>
                <a:cubicBezTo>
                  <a:pt x="367714" y="2451557"/>
                  <a:pt x="367726" y="2449769"/>
                  <a:pt x="368248" y="2448836"/>
                </a:cubicBezTo>
                <a:close/>
                <a:moveTo>
                  <a:pt x="683725" y="2448339"/>
                </a:moveTo>
                <a:cubicBezTo>
                  <a:pt x="684824" y="2451269"/>
                  <a:pt x="683646" y="2452376"/>
                  <a:pt x="682470" y="2453481"/>
                </a:cubicBezTo>
                <a:cubicBezTo>
                  <a:pt x="683018" y="2454946"/>
                  <a:pt x="683881" y="2455127"/>
                  <a:pt x="685180" y="2455397"/>
                </a:cubicBezTo>
                <a:lnTo>
                  <a:pt x="687433" y="2456442"/>
                </a:lnTo>
                <a:lnTo>
                  <a:pt x="687144" y="2453639"/>
                </a:lnTo>
                <a:lnTo>
                  <a:pt x="687092" y="2453601"/>
                </a:lnTo>
                <a:cubicBezTo>
                  <a:pt x="686257" y="2451906"/>
                  <a:pt x="686003" y="2450165"/>
                  <a:pt x="683725" y="2448339"/>
                </a:cubicBezTo>
                <a:close/>
                <a:moveTo>
                  <a:pt x="682017" y="2426288"/>
                </a:moveTo>
                <a:lnTo>
                  <a:pt x="679508" y="2426479"/>
                </a:lnTo>
                <a:cubicBezTo>
                  <a:pt x="676776" y="2430343"/>
                  <a:pt x="684138" y="2442009"/>
                  <a:pt x="678070" y="2441757"/>
                </a:cubicBezTo>
                <a:lnTo>
                  <a:pt x="685669" y="2446607"/>
                </a:lnTo>
                <a:lnTo>
                  <a:pt x="683584" y="2438551"/>
                </a:lnTo>
                <a:cubicBezTo>
                  <a:pt x="682578" y="2434299"/>
                  <a:pt x="681900" y="2430171"/>
                  <a:pt x="682227" y="2426403"/>
                </a:cubicBezTo>
                <a:close/>
                <a:moveTo>
                  <a:pt x="540357" y="2421595"/>
                </a:moveTo>
                <a:cubicBezTo>
                  <a:pt x="547478" y="2429136"/>
                  <a:pt x="527779" y="2429838"/>
                  <a:pt x="540166" y="2432439"/>
                </a:cubicBezTo>
                <a:cubicBezTo>
                  <a:pt x="541453" y="2433011"/>
                  <a:pt x="541836" y="2433319"/>
                  <a:pt x="541656" y="2433433"/>
                </a:cubicBezTo>
                <a:cubicBezTo>
                  <a:pt x="541476" y="2433545"/>
                  <a:pt x="540732" y="2433465"/>
                  <a:pt x="539766" y="2433261"/>
                </a:cubicBezTo>
                <a:cubicBezTo>
                  <a:pt x="537830" y="2432855"/>
                  <a:pt x="534996" y="2431957"/>
                  <a:pt x="533974" y="2431138"/>
                </a:cubicBezTo>
                <a:cubicBezTo>
                  <a:pt x="533510" y="2428017"/>
                  <a:pt x="534315" y="2426373"/>
                  <a:pt x="535632" y="2425137"/>
                </a:cubicBezTo>
                <a:cubicBezTo>
                  <a:pt x="536950" y="2423902"/>
                  <a:pt x="538777" y="2423077"/>
                  <a:pt x="540357" y="2421595"/>
                </a:cubicBezTo>
                <a:close/>
                <a:moveTo>
                  <a:pt x="500886" y="2415349"/>
                </a:moveTo>
                <a:cubicBezTo>
                  <a:pt x="497269" y="2419098"/>
                  <a:pt x="496961" y="2420700"/>
                  <a:pt x="501097" y="2429219"/>
                </a:cubicBezTo>
                <a:cubicBezTo>
                  <a:pt x="495722" y="2427109"/>
                  <a:pt x="495104" y="2430312"/>
                  <a:pt x="494795" y="2431913"/>
                </a:cubicBezTo>
                <a:cubicBezTo>
                  <a:pt x="491459" y="2426726"/>
                  <a:pt x="491843" y="2419120"/>
                  <a:pt x="495777" y="2416304"/>
                </a:cubicBezTo>
                <a:cubicBezTo>
                  <a:pt x="497087" y="2415364"/>
                  <a:pt x="498792" y="2414956"/>
                  <a:pt x="500886" y="2415349"/>
                </a:cubicBezTo>
                <a:close/>
                <a:moveTo>
                  <a:pt x="394316" y="2399415"/>
                </a:moveTo>
                <a:cubicBezTo>
                  <a:pt x="403212" y="2411921"/>
                  <a:pt x="380808" y="2419038"/>
                  <a:pt x="392731" y="2432179"/>
                </a:cubicBezTo>
                <a:cubicBezTo>
                  <a:pt x="388129" y="2434757"/>
                  <a:pt x="387293" y="2439017"/>
                  <a:pt x="385711" y="2442673"/>
                </a:cubicBezTo>
                <a:cubicBezTo>
                  <a:pt x="384127" y="2446331"/>
                  <a:pt x="381795" y="2449386"/>
                  <a:pt x="374196" y="2449564"/>
                </a:cubicBezTo>
                <a:cubicBezTo>
                  <a:pt x="371684" y="2448446"/>
                  <a:pt x="370685" y="2447645"/>
                  <a:pt x="370692" y="2447202"/>
                </a:cubicBezTo>
                <a:cubicBezTo>
                  <a:pt x="370700" y="2446762"/>
                  <a:pt x="371716" y="2446679"/>
                  <a:pt x="373229" y="2446998"/>
                </a:cubicBezTo>
                <a:cubicBezTo>
                  <a:pt x="383588" y="2433806"/>
                  <a:pt x="380869" y="2415504"/>
                  <a:pt x="394316" y="2399415"/>
                </a:cubicBezTo>
                <a:close/>
                <a:moveTo>
                  <a:pt x="534971" y="2398323"/>
                </a:moveTo>
                <a:cubicBezTo>
                  <a:pt x="531352" y="2402072"/>
                  <a:pt x="531045" y="2403676"/>
                  <a:pt x="535181" y="2412195"/>
                </a:cubicBezTo>
                <a:cubicBezTo>
                  <a:pt x="529808" y="2410082"/>
                  <a:pt x="529186" y="2413287"/>
                  <a:pt x="528878" y="2414890"/>
                </a:cubicBezTo>
                <a:cubicBezTo>
                  <a:pt x="525544" y="2409700"/>
                  <a:pt x="525928" y="2402096"/>
                  <a:pt x="529860" y="2399278"/>
                </a:cubicBezTo>
                <a:cubicBezTo>
                  <a:pt x="531171" y="2398338"/>
                  <a:pt x="532877" y="2397931"/>
                  <a:pt x="534971" y="2398323"/>
                </a:cubicBezTo>
                <a:close/>
                <a:moveTo>
                  <a:pt x="479583" y="2395663"/>
                </a:moveTo>
                <a:lnTo>
                  <a:pt x="479301" y="2396419"/>
                </a:lnTo>
                <a:lnTo>
                  <a:pt x="479527" y="2396877"/>
                </a:lnTo>
                <a:close/>
                <a:moveTo>
                  <a:pt x="374648" y="2376450"/>
                </a:moveTo>
                <a:cubicBezTo>
                  <a:pt x="381513" y="2383748"/>
                  <a:pt x="368178" y="2392825"/>
                  <a:pt x="383028" y="2402934"/>
                </a:cubicBezTo>
                <a:cubicBezTo>
                  <a:pt x="379932" y="2405841"/>
                  <a:pt x="379840" y="2409360"/>
                  <a:pt x="377775" y="2411298"/>
                </a:cubicBezTo>
                <a:cubicBezTo>
                  <a:pt x="371761" y="2410072"/>
                  <a:pt x="375891" y="2406196"/>
                  <a:pt x="374948" y="2403644"/>
                </a:cubicBezTo>
                <a:cubicBezTo>
                  <a:pt x="366963" y="2400835"/>
                  <a:pt x="369603" y="2415530"/>
                  <a:pt x="362556" y="2415271"/>
                </a:cubicBezTo>
                <a:cubicBezTo>
                  <a:pt x="385488" y="2424670"/>
                  <a:pt x="355234" y="2425574"/>
                  <a:pt x="366988" y="2438590"/>
                </a:cubicBezTo>
                <a:cubicBezTo>
                  <a:pt x="360032" y="2434812"/>
                  <a:pt x="362098" y="2432873"/>
                  <a:pt x="358058" y="2433227"/>
                </a:cubicBezTo>
                <a:cubicBezTo>
                  <a:pt x="360974" y="2437361"/>
                  <a:pt x="352803" y="2441592"/>
                  <a:pt x="359757" y="2445371"/>
                </a:cubicBezTo>
                <a:cubicBezTo>
                  <a:pt x="358724" y="2446340"/>
                  <a:pt x="354775" y="2443174"/>
                  <a:pt x="351769" y="2442561"/>
                </a:cubicBezTo>
                <a:cubicBezTo>
                  <a:pt x="350644" y="2447050"/>
                  <a:pt x="357600" y="2450828"/>
                  <a:pt x="360517" y="2454965"/>
                </a:cubicBezTo>
                <a:cubicBezTo>
                  <a:pt x="355441" y="2456288"/>
                  <a:pt x="346787" y="2440364"/>
                  <a:pt x="345479" y="2451894"/>
                </a:cubicBezTo>
                <a:cubicBezTo>
                  <a:pt x="341532" y="2448729"/>
                  <a:pt x="342564" y="2447760"/>
                  <a:pt x="338615" y="2444594"/>
                </a:cubicBezTo>
                <a:cubicBezTo>
                  <a:pt x="353259" y="2423990"/>
                  <a:pt x="361889" y="2402157"/>
                  <a:pt x="374648" y="2376450"/>
                </a:cubicBezTo>
                <a:close/>
                <a:moveTo>
                  <a:pt x="513863" y="2374231"/>
                </a:moveTo>
                <a:cubicBezTo>
                  <a:pt x="527490" y="2393489"/>
                  <a:pt x="519812" y="2418279"/>
                  <a:pt x="522689" y="2433313"/>
                </a:cubicBezTo>
                <a:cubicBezTo>
                  <a:pt x="526019" y="2438532"/>
                  <a:pt x="536096" y="2442492"/>
                  <a:pt x="536869" y="2446216"/>
                </a:cubicBezTo>
                <a:cubicBezTo>
                  <a:pt x="537126" y="2447458"/>
                  <a:pt x="536349" y="2448673"/>
                  <a:pt x="533942" y="2449900"/>
                </a:cubicBezTo>
                <a:cubicBezTo>
                  <a:pt x="528567" y="2447789"/>
                  <a:pt x="531568" y="2447230"/>
                  <a:pt x="531568" y="2447230"/>
                </a:cubicBezTo>
                <a:lnTo>
                  <a:pt x="529173" y="2445891"/>
                </a:lnTo>
                <a:lnTo>
                  <a:pt x="523087" y="2456135"/>
                </a:lnTo>
                <a:cubicBezTo>
                  <a:pt x="522228" y="2457601"/>
                  <a:pt x="521337" y="2458985"/>
                  <a:pt x="520205" y="2460430"/>
                </a:cubicBezTo>
                <a:cubicBezTo>
                  <a:pt x="519075" y="2461878"/>
                  <a:pt x="517699" y="2463385"/>
                  <a:pt x="515876" y="2465098"/>
                </a:cubicBezTo>
                <a:cubicBezTo>
                  <a:pt x="516852" y="2467696"/>
                  <a:pt x="513789" y="2467055"/>
                  <a:pt x="511769" y="2465435"/>
                </a:cubicBezTo>
                <a:cubicBezTo>
                  <a:pt x="510825" y="2461049"/>
                  <a:pt x="512701" y="2456655"/>
                  <a:pt x="515586" y="2453070"/>
                </a:cubicBezTo>
                <a:cubicBezTo>
                  <a:pt x="518472" y="2449486"/>
                  <a:pt x="522368" y="2446709"/>
                  <a:pt x="525464" y="2445564"/>
                </a:cubicBezTo>
                <a:lnTo>
                  <a:pt x="526137" y="2444192"/>
                </a:lnTo>
                <a:lnTo>
                  <a:pt x="522433" y="2442121"/>
                </a:lnTo>
                <a:cubicBezTo>
                  <a:pt x="518129" y="2441950"/>
                  <a:pt x="513629" y="2442789"/>
                  <a:pt x="512129" y="2443069"/>
                </a:cubicBezTo>
                <a:cubicBezTo>
                  <a:pt x="528688" y="2432194"/>
                  <a:pt x="507116" y="2394175"/>
                  <a:pt x="513863" y="2374231"/>
                </a:cubicBezTo>
                <a:close/>
                <a:moveTo>
                  <a:pt x="527451" y="2363770"/>
                </a:moveTo>
                <a:cubicBezTo>
                  <a:pt x="532825" y="2365881"/>
                  <a:pt x="534879" y="2370227"/>
                  <a:pt x="534243" y="2373516"/>
                </a:cubicBezTo>
                <a:cubicBezTo>
                  <a:pt x="525861" y="2371993"/>
                  <a:pt x="524444" y="2364358"/>
                  <a:pt x="527451" y="2363770"/>
                </a:cubicBezTo>
                <a:close/>
                <a:moveTo>
                  <a:pt x="384429" y="2355982"/>
                </a:moveTo>
                <a:cubicBezTo>
                  <a:pt x="388915" y="2358678"/>
                  <a:pt x="390295" y="2364285"/>
                  <a:pt x="388938" y="2368146"/>
                </a:cubicBezTo>
                <a:cubicBezTo>
                  <a:pt x="387579" y="2372007"/>
                  <a:pt x="383484" y="2374122"/>
                  <a:pt x="377015" y="2369837"/>
                </a:cubicBezTo>
                <a:cubicBezTo>
                  <a:pt x="384173" y="2366576"/>
                  <a:pt x="381240" y="2362426"/>
                  <a:pt x="384429" y="2355982"/>
                </a:cubicBezTo>
                <a:close/>
                <a:moveTo>
                  <a:pt x="712718" y="2340838"/>
                </a:moveTo>
                <a:lnTo>
                  <a:pt x="712072" y="2341121"/>
                </a:lnTo>
                <a:lnTo>
                  <a:pt x="712604" y="2341075"/>
                </a:lnTo>
                <a:close/>
                <a:moveTo>
                  <a:pt x="731818" y="2339505"/>
                </a:moveTo>
                <a:cubicBezTo>
                  <a:pt x="734113" y="2337351"/>
                  <a:pt x="738651" y="2340991"/>
                  <a:pt x="743190" y="2344629"/>
                </a:cubicBezTo>
                <a:cubicBezTo>
                  <a:pt x="742040" y="2345706"/>
                  <a:pt x="735208" y="2344220"/>
                  <a:pt x="739747" y="2347857"/>
                </a:cubicBezTo>
                <a:cubicBezTo>
                  <a:pt x="738319" y="2348212"/>
                  <a:pt x="737251" y="2347979"/>
                  <a:pt x="736416" y="2347404"/>
                </a:cubicBezTo>
                <a:cubicBezTo>
                  <a:pt x="733916" y="2345678"/>
                  <a:pt x="733521" y="2340871"/>
                  <a:pt x="731818" y="2339505"/>
                </a:cubicBezTo>
                <a:close/>
                <a:moveTo>
                  <a:pt x="653946" y="2313507"/>
                </a:moveTo>
                <a:cubicBezTo>
                  <a:pt x="660753" y="2318966"/>
                  <a:pt x="656020" y="2323404"/>
                  <a:pt x="654739" y="2328555"/>
                </a:cubicBezTo>
                <a:cubicBezTo>
                  <a:pt x="646748" y="2324207"/>
                  <a:pt x="652665" y="2318657"/>
                  <a:pt x="653946" y="2313507"/>
                </a:cubicBezTo>
                <a:close/>
                <a:moveTo>
                  <a:pt x="441828" y="2312496"/>
                </a:moveTo>
                <a:cubicBezTo>
                  <a:pt x="436766" y="2313792"/>
                  <a:pt x="435739" y="2314755"/>
                  <a:pt x="435603" y="2321784"/>
                </a:cubicBezTo>
                <a:cubicBezTo>
                  <a:pt x="431635" y="2318603"/>
                  <a:pt x="429583" y="2320529"/>
                  <a:pt x="428557" y="2321491"/>
                </a:cubicBezTo>
                <a:cubicBezTo>
                  <a:pt x="428112" y="2318459"/>
                  <a:pt x="429686" y="2315255"/>
                  <a:pt x="432242" y="2313290"/>
                </a:cubicBezTo>
                <a:cubicBezTo>
                  <a:pt x="434799" y="2311324"/>
                  <a:pt x="438338" y="2310592"/>
                  <a:pt x="441828" y="2312496"/>
                </a:cubicBezTo>
                <a:close/>
                <a:moveTo>
                  <a:pt x="743422" y="2306728"/>
                </a:moveTo>
                <a:cubicBezTo>
                  <a:pt x="744512" y="2306136"/>
                  <a:pt x="746150" y="2306326"/>
                  <a:pt x="748707" y="2307877"/>
                </a:cubicBezTo>
                <a:cubicBezTo>
                  <a:pt x="746385" y="2314000"/>
                  <a:pt x="745211" y="2319049"/>
                  <a:pt x="748601" y="2323764"/>
                </a:cubicBezTo>
                <a:cubicBezTo>
                  <a:pt x="747455" y="2324841"/>
                  <a:pt x="742916" y="2321201"/>
                  <a:pt x="738378" y="2317564"/>
                </a:cubicBezTo>
                <a:cubicBezTo>
                  <a:pt x="741801" y="2317313"/>
                  <a:pt x="740148" y="2308503"/>
                  <a:pt x="743422" y="2306728"/>
                </a:cubicBezTo>
                <a:close/>
                <a:moveTo>
                  <a:pt x="433561" y="2289505"/>
                </a:moveTo>
                <a:cubicBezTo>
                  <a:pt x="437184" y="2306809"/>
                  <a:pt x="418647" y="2320747"/>
                  <a:pt x="414337" y="2331692"/>
                </a:cubicBezTo>
                <a:cubicBezTo>
                  <a:pt x="414985" y="2336260"/>
                  <a:pt x="422426" y="2342223"/>
                  <a:pt x="421411" y="2344954"/>
                </a:cubicBezTo>
                <a:cubicBezTo>
                  <a:pt x="421074" y="2345865"/>
                  <a:pt x="419796" y="2346415"/>
                  <a:pt x="417017" y="2346436"/>
                </a:cubicBezTo>
                <a:cubicBezTo>
                  <a:pt x="413047" y="2343257"/>
                  <a:pt x="416066" y="2343875"/>
                  <a:pt x="416066" y="2343875"/>
                </a:cubicBezTo>
                <a:cubicBezTo>
                  <a:pt x="418222" y="2338402"/>
                  <a:pt x="403130" y="2335304"/>
                  <a:pt x="400112" y="2334685"/>
                </a:cubicBezTo>
                <a:cubicBezTo>
                  <a:pt x="420376" y="2332931"/>
                  <a:pt x="418127" y="2300529"/>
                  <a:pt x="433561" y="2289505"/>
                </a:cubicBezTo>
                <a:close/>
                <a:moveTo>
                  <a:pt x="659055" y="2283472"/>
                </a:moveTo>
                <a:lnTo>
                  <a:pt x="655990" y="2292099"/>
                </a:lnTo>
                <a:cubicBezTo>
                  <a:pt x="653054" y="2301787"/>
                  <a:pt x="649970" y="2311615"/>
                  <a:pt x="644549" y="2322639"/>
                </a:cubicBezTo>
                <a:cubicBezTo>
                  <a:pt x="651380" y="2328118"/>
                  <a:pt x="650123" y="2333259"/>
                  <a:pt x="660411" y="2339457"/>
                </a:cubicBezTo>
                <a:cubicBezTo>
                  <a:pt x="663415" y="2341098"/>
                  <a:pt x="664023" y="2340527"/>
                  <a:pt x="663973" y="2339250"/>
                </a:cubicBezTo>
                <a:cubicBezTo>
                  <a:pt x="663923" y="2337975"/>
                  <a:pt x="663216" y="2335990"/>
                  <a:pt x="663592" y="2334802"/>
                </a:cubicBezTo>
                <a:lnTo>
                  <a:pt x="666221" y="2333959"/>
                </a:lnTo>
                <a:lnTo>
                  <a:pt x="662909" y="2308992"/>
                </a:lnTo>
                <a:close/>
                <a:moveTo>
                  <a:pt x="741467" y="2266887"/>
                </a:moveTo>
                <a:cubicBezTo>
                  <a:pt x="744108" y="2274151"/>
                  <a:pt x="742437" y="2281562"/>
                  <a:pt x="738792" y="2287905"/>
                </a:cubicBezTo>
                <a:cubicBezTo>
                  <a:pt x="735148" y="2294245"/>
                  <a:pt x="729525" y="2299518"/>
                  <a:pt x="724262" y="2302506"/>
                </a:cubicBezTo>
                <a:cubicBezTo>
                  <a:pt x="724519" y="2294475"/>
                  <a:pt x="720039" y="2290884"/>
                  <a:pt x="716743" y="2286183"/>
                </a:cubicBezTo>
                <a:cubicBezTo>
                  <a:pt x="724898" y="2282427"/>
                  <a:pt x="734241" y="2277564"/>
                  <a:pt x="741467" y="2266887"/>
                </a:cubicBezTo>
                <a:close/>
                <a:moveTo>
                  <a:pt x="537902" y="2264229"/>
                </a:moveTo>
                <a:cubicBezTo>
                  <a:pt x="534105" y="2269737"/>
                  <a:pt x="536961" y="2269109"/>
                  <a:pt x="538244" y="2276615"/>
                </a:cubicBezTo>
                <a:cubicBezTo>
                  <a:pt x="530307" y="2275245"/>
                  <a:pt x="532219" y="2279497"/>
                  <a:pt x="531276" y="2284378"/>
                </a:cubicBezTo>
                <a:cubicBezTo>
                  <a:pt x="527936" y="2280441"/>
                  <a:pt x="527262" y="2270660"/>
                  <a:pt x="531688" y="2266327"/>
                </a:cubicBezTo>
                <a:cubicBezTo>
                  <a:pt x="533163" y="2264883"/>
                  <a:pt x="535204" y="2264044"/>
                  <a:pt x="537902" y="2264229"/>
                </a:cubicBezTo>
                <a:close/>
                <a:moveTo>
                  <a:pt x="606603" y="2257307"/>
                </a:moveTo>
                <a:lnTo>
                  <a:pt x="606785" y="2257710"/>
                </a:lnTo>
                <a:lnTo>
                  <a:pt x="606740" y="2257790"/>
                </a:lnTo>
                <a:close/>
                <a:moveTo>
                  <a:pt x="604344" y="2249411"/>
                </a:moveTo>
                <a:lnTo>
                  <a:pt x="606603" y="2257307"/>
                </a:lnTo>
                <a:lnTo>
                  <a:pt x="604843" y="2253401"/>
                </a:lnTo>
                <a:cubicBezTo>
                  <a:pt x="604005" y="2251958"/>
                  <a:pt x="603162" y="2250644"/>
                  <a:pt x="602889" y="2249849"/>
                </a:cubicBezTo>
                <a:cubicBezTo>
                  <a:pt x="602616" y="2249051"/>
                  <a:pt x="602911" y="2248776"/>
                  <a:pt x="604344" y="2249411"/>
                </a:cubicBezTo>
                <a:close/>
                <a:moveTo>
                  <a:pt x="1204673" y="2241808"/>
                </a:moveTo>
                <a:lnTo>
                  <a:pt x="1198465" y="2245867"/>
                </a:lnTo>
                <a:lnTo>
                  <a:pt x="1199732" y="2264106"/>
                </a:lnTo>
                <a:lnTo>
                  <a:pt x="1200120" y="2262766"/>
                </a:lnTo>
                <a:cubicBezTo>
                  <a:pt x="1202111" y="2264361"/>
                  <a:pt x="1202865" y="2264520"/>
                  <a:pt x="1203750" y="2264556"/>
                </a:cubicBezTo>
                <a:lnTo>
                  <a:pt x="1206556" y="2265236"/>
                </a:lnTo>
                <a:close/>
                <a:moveTo>
                  <a:pt x="1207547" y="2239930"/>
                </a:moveTo>
                <a:lnTo>
                  <a:pt x="1205455" y="2241296"/>
                </a:lnTo>
                <a:lnTo>
                  <a:pt x="1212124" y="2269898"/>
                </a:lnTo>
                <a:lnTo>
                  <a:pt x="1212328" y="2267819"/>
                </a:lnTo>
                <a:close/>
                <a:moveTo>
                  <a:pt x="1190937" y="2236977"/>
                </a:moveTo>
                <a:lnTo>
                  <a:pt x="1189339" y="2239013"/>
                </a:lnTo>
                <a:lnTo>
                  <a:pt x="1189800" y="2240546"/>
                </a:lnTo>
                <a:lnTo>
                  <a:pt x="1190773" y="2240860"/>
                </a:lnTo>
                <a:lnTo>
                  <a:pt x="1193957" y="2239117"/>
                </a:lnTo>
                <a:lnTo>
                  <a:pt x="1193378" y="2238923"/>
                </a:lnTo>
                <a:close/>
                <a:moveTo>
                  <a:pt x="1204283" y="2220887"/>
                </a:moveTo>
                <a:lnTo>
                  <a:pt x="1202848" y="2221791"/>
                </a:lnTo>
                <a:lnTo>
                  <a:pt x="1200655" y="2224588"/>
                </a:lnTo>
                <a:lnTo>
                  <a:pt x="1199491" y="2229344"/>
                </a:lnTo>
                <a:lnTo>
                  <a:pt x="1198404" y="2227455"/>
                </a:lnTo>
                <a:lnTo>
                  <a:pt x="1193999" y="2233072"/>
                </a:lnTo>
                <a:lnTo>
                  <a:pt x="1199756" y="2234076"/>
                </a:lnTo>
                <a:lnTo>
                  <a:pt x="1200084" y="2235762"/>
                </a:lnTo>
                <a:lnTo>
                  <a:pt x="1206256" y="2232385"/>
                </a:lnTo>
                <a:close/>
                <a:moveTo>
                  <a:pt x="922147" y="2208936"/>
                </a:moveTo>
                <a:cubicBezTo>
                  <a:pt x="924920" y="2213030"/>
                  <a:pt x="926616" y="2218130"/>
                  <a:pt x="924239" y="2223705"/>
                </a:cubicBezTo>
                <a:cubicBezTo>
                  <a:pt x="925541" y="2219138"/>
                  <a:pt x="918074" y="2209412"/>
                  <a:pt x="922147" y="2208936"/>
                </a:cubicBezTo>
                <a:close/>
                <a:moveTo>
                  <a:pt x="625951" y="2208069"/>
                </a:moveTo>
                <a:cubicBezTo>
                  <a:pt x="628502" y="2207434"/>
                  <a:pt x="631190" y="2207675"/>
                  <a:pt x="633500" y="2209527"/>
                </a:cubicBezTo>
                <a:cubicBezTo>
                  <a:pt x="631080" y="2219836"/>
                  <a:pt x="618208" y="2227891"/>
                  <a:pt x="628622" y="2234200"/>
                </a:cubicBezTo>
                <a:cubicBezTo>
                  <a:pt x="629200" y="2234662"/>
                  <a:pt x="629120" y="2235491"/>
                  <a:pt x="628585" y="2236433"/>
                </a:cubicBezTo>
                <a:cubicBezTo>
                  <a:pt x="628049" y="2237375"/>
                  <a:pt x="627057" y="2238432"/>
                  <a:pt x="625813" y="2239349"/>
                </a:cubicBezTo>
                <a:cubicBezTo>
                  <a:pt x="623323" y="2241180"/>
                  <a:pt x="619820" y="2242458"/>
                  <a:pt x="616924" y="2241155"/>
                </a:cubicBezTo>
                <a:cubicBezTo>
                  <a:pt x="610030" y="2231544"/>
                  <a:pt x="615933" y="2221986"/>
                  <a:pt x="620628" y="2217583"/>
                </a:cubicBezTo>
                <a:cubicBezTo>
                  <a:pt x="614798" y="2219033"/>
                  <a:pt x="615706" y="2215166"/>
                  <a:pt x="619227" y="2211864"/>
                </a:cubicBezTo>
                <a:cubicBezTo>
                  <a:pt x="620987" y="2210213"/>
                  <a:pt x="623401" y="2208703"/>
                  <a:pt x="625951" y="2208069"/>
                </a:cubicBezTo>
                <a:close/>
                <a:moveTo>
                  <a:pt x="1200750" y="2206765"/>
                </a:moveTo>
                <a:cubicBezTo>
                  <a:pt x="1202693" y="2208632"/>
                  <a:pt x="1204483" y="2207828"/>
                  <a:pt x="1206139" y="2207582"/>
                </a:cubicBezTo>
                <a:lnTo>
                  <a:pt x="1208423" y="2209662"/>
                </a:lnTo>
                <a:lnTo>
                  <a:pt x="1208468" y="2207127"/>
                </a:lnTo>
                <a:close/>
                <a:moveTo>
                  <a:pt x="522267" y="2199704"/>
                </a:moveTo>
                <a:cubicBezTo>
                  <a:pt x="525437" y="2204385"/>
                  <a:pt x="527378" y="2210219"/>
                  <a:pt x="524660" y="2216597"/>
                </a:cubicBezTo>
                <a:cubicBezTo>
                  <a:pt x="526150" y="2211373"/>
                  <a:pt x="517607" y="2200247"/>
                  <a:pt x="522267" y="2199704"/>
                </a:cubicBezTo>
                <a:close/>
                <a:moveTo>
                  <a:pt x="523842" y="2187070"/>
                </a:moveTo>
                <a:cubicBezTo>
                  <a:pt x="524437" y="2186004"/>
                  <a:pt x="525614" y="2185918"/>
                  <a:pt x="529120" y="2188728"/>
                </a:cubicBezTo>
                <a:cubicBezTo>
                  <a:pt x="527937" y="2189840"/>
                  <a:pt x="527937" y="2189840"/>
                  <a:pt x="526755" y="2190949"/>
                </a:cubicBezTo>
                <a:cubicBezTo>
                  <a:pt x="529090" y="2192823"/>
                  <a:pt x="529090" y="2192823"/>
                  <a:pt x="530275" y="2191712"/>
                </a:cubicBezTo>
                <a:cubicBezTo>
                  <a:pt x="531445" y="2192651"/>
                  <a:pt x="531954" y="2193188"/>
                  <a:pt x="532062" y="2193532"/>
                </a:cubicBezTo>
                <a:cubicBezTo>
                  <a:pt x="532170" y="2193875"/>
                  <a:pt x="531874" y="2194024"/>
                  <a:pt x="531432" y="2194186"/>
                </a:cubicBezTo>
                <a:cubicBezTo>
                  <a:pt x="530549" y="2194507"/>
                  <a:pt x="529076" y="2194871"/>
                  <a:pt x="529062" y="2196917"/>
                </a:cubicBezTo>
                <a:cubicBezTo>
                  <a:pt x="526725" y="2195044"/>
                  <a:pt x="524387" y="2193169"/>
                  <a:pt x="522048" y="2191294"/>
                </a:cubicBezTo>
                <a:cubicBezTo>
                  <a:pt x="523234" y="2190184"/>
                  <a:pt x="523246" y="2188138"/>
                  <a:pt x="523842" y="2187070"/>
                </a:cubicBezTo>
                <a:close/>
                <a:moveTo>
                  <a:pt x="913712" y="2182410"/>
                </a:moveTo>
                <a:lnTo>
                  <a:pt x="913720" y="2182430"/>
                </a:lnTo>
                <a:lnTo>
                  <a:pt x="917217" y="2183804"/>
                </a:lnTo>
                <a:lnTo>
                  <a:pt x="916706" y="2183414"/>
                </a:lnTo>
                <a:close/>
                <a:moveTo>
                  <a:pt x="922914" y="2176199"/>
                </a:moveTo>
                <a:lnTo>
                  <a:pt x="920150" y="2179464"/>
                </a:lnTo>
                <a:lnTo>
                  <a:pt x="920045" y="2180497"/>
                </a:lnTo>
                <a:lnTo>
                  <a:pt x="922264" y="2187648"/>
                </a:lnTo>
                <a:lnTo>
                  <a:pt x="921311" y="2186923"/>
                </a:lnTo>
                <a:lnTo>
                  <a:pt x="922257" y="2194361"/>
                </a:lnTo>
                <a:cubicBezTo>
                  <a:pt x="916881" y="2192250"/>
                  <a:pt x="917190" y="2190655"/>
                  <a:pt x="915120" y="2186409"/>
                </a:cubicBezTo>
                <a:lnTo>
                  <a:pt x="912917" y="2186180"/>
                </a:lnTo>
                <a:lnTo>
                  <a:pt x="912669" y="2188490"/>
                </a:lnTo>
                <a:cubicBezTo>
                  <a:pt x="911860" y="2190537"/>
                  <a:pt x="911557" y="2192538"/>
                  <a:pt x="915033" y="2194429"/>
                </a:cubicBezTo>
                <a:cubicBezTo>
                  <a:pt x="914001" y="2195396"/>
                  <a:pt x="910051" y="2192232"/>
                  <a:pt x="907046" y="2191618"/>
                </a:cubicBezTo>
                <a:lnTo>
                  <a:pt x="908671" y="2195218"/>
                </a:lnTo>
                <a:lnTo>
                  <a:pt x="913010" y="2194340"/>
                </a:lnTo>
                <a:lnTo>
                  <a:pt x="913807" y="2201976"/>
                </a:lnTo>
                <a:lnTo>
                  <a:pt x="915793" y="2204021"/>
                </a:lnTo>
                <a:lnTo>
                  <a:pt x="913904" y="2202886"/>
                </a:lnTo>
                <a:lnTo>
                  <a:pt x="914820" y="2211639"/>
                </a:lnTo>
                <a:cubicBezTo>
                  <a:pt x="915296" y="2216783"/>
                  <a:pt x="916730" y="2220794"/>
                  <a:pt x="922359" y="2222143"/>
                </a:cubicBezTo>
                <a:cubicBezTo>
                  <a:pt x="923726" y="2222679"/>
                  <a:pt x="923868" y="2225751"/>
                  <a:pt x="922946" y="2228620"/>
                </a:cubicBezTo>
                <a:cubicBezTo>
                  <a:pt x="922484" y="2230057"/>
                  <a:pt x="921757" y="2231441"/>
                  <a:pt x="920783" y="2232430"/>
                </a:cubicBezTo>
                <a:lnTo>
                  <a:pt x="920538" y="2232529"/>
                </a:lnTo>
                <a:lnTo>
                  <a:pt x="921408" y="2235019"/>
                </a:lnTo>
                <a:lnTo>
                  <a:pt x="927438" y="2238534"/>
                </a:lnTo>
                <a:lnTo>
                  <a:pt x="927070" y="2251210"/>
                </a:lnTo>
                <a:lnTo>
                  <a:pt x="927946" y="2253717"/>
                </a:lnTo>
                <a:lnTo>
                  <a:pt x="929272" y="2261526"/>
                </a:lnTo>
                <a:lnTo>
                  <a:pt x="930273" y="2253904"/>
                </a:lnTo>
                <a:lnTo>
                  <a:pt x="929546" y="2252750"/>
                </a:lnTo>
                <a:lnTo>
                  <a:pt x="930638" y="2251119"/>
                </a:lnTo>
                <a:lnTo>
                  <a:pt x="931502" y="2244539"/>
                </a:lnTo>
                <a:lnTo>
                  <a:pt x="933840" y="2235746"/>
                </a:lnTo>
                <a:lnTo>
                  <a:pt x="930736" y="2228852"/>
                </a:lnTo>
                <a:cubicBezTo>
                  <a:pt x="929527" y="2224040"/>
                  <a:pt x="929627" y="2218994"/>
                  <a:pt x="932614" y="2214213"/>
                </a:cubicBezTo>
                <a:lnTo>
                  <a:pt x="938626" y="2217754"/>
                </a:lnTo>
                <a:lnTo>
                  <a:pt x="940131" y="2212100"/>
                </a:lnTo>
                <a:lnTo>
                  <a:pt x="930414" y="2208352"/>
                </a:lnTo>
                <a:lnTo>
                  <a:pt x="929751" y="2204581"/>
                </a:lnTo>
                <a:lnTo>
                  <a:pt x="928087" y="2206499"/>
                </a:lnTo>
                <a:cubicBezTo>
                  <a:pt x="926044" y="2204863"/>
                  <a:pt x="924001" y="2203223"/>
                  <a:pt x="921956" y="2201584"/>
                </a:cubicBezTo>
                <a:cubicBezTo>
                  <a:pt x="922992" y="2200613"/>
                  <a:pt x="923003" y="2198825"/>
                  <a:pt x="923525" y="2197892"/>
                </a:cubicBezTo>
                <a:cubicBezTo>
                  <a:pt x="924045" y="2196960"/>
                  <a:pt x="925073" y="2196884"/>
                  <a:pt x="928138" y="2199341"/>
                </a:cubicBezTo>
                <a:cubicBezTo>
                  <a:pt x="927102" y="2200312"/>
                  <a:pt x="927102" y="2200312"/>
                  <a:pt x="926069" y="2201283"/>
                </a:cubicBezTo>
                <a:cubicBezTo>
                  <a:pt x="928113" y="2202921"/>
                  <a:pt x="928113" y="2202921"/>
                  <a:pt x="929148" y="2201951"/>
                </a:cubicBezTo>
                <a:lnTo>
                  <a:pt x="929633" y="2202446"/>
                </a:lnTo>
                <a:lnTo>
                  <a:pt x="932889" y="2200087"/>
                </a:lnTo>
                <a:lnTo>
                  <a:pt x="937936" y="2198576"/>
                </a:lnTo>
                <a:lnTo>
                  <a:pt x="937482" y="2197362"/>
                </a:lnTo>
                <a:lnTo>
                  <a:pt x="939919" y="2197396"/>
                </a:lnTo>
                <a:lnTo>
                  <a:pt x="939117" y="2194750"/>
                </a:lnTo>
                <a:lnTo>
                  <a:pt x="938895" y="2194567"/>
                </a:lnTo>
                <a:lnTo>
                  <a:pt x="937486" y="2196480"/>
                </a:lnTo>
                <a:cubicBezTo>
                  <a:pt x="935757" y="2197723"/>
                  <a:pt x="933272" y="2198532"/>
                  <a:pt x="929473" y="2198621"/>
                </a:cubicBezTo>
                <a:cubicBezTo>
                  <a:pt x="926960" y="2197502"/>
                  <a:pt x="925962" y="2196701"/>
                  <a:pt x="925970" y="2196258"/>
                </a:cubicBezTo>
                <a:cubicBezTo>
                  <a:pt x="925977" y="2195818"/>
                  <a:pt x="926991" y="2195736"/>
                  <a:pt x="928507" y="2196054"/>
                </a:cubicBezTo>
                <a:lnTo>
                  <a:pt x="931613" y="2188538"/>
                </a:lnTo>
                <a:lnTo>
                  <a:pt x="922563" y="2181048"/>
                </a:lnTo>
                <a:close/>
                <a:moveTo>
                  <a:pt x="900334" y="2160382"/>
                </a:moveTo>
                <a:lnTo>
                  <a:pt x="903295" y="2177500"/>
                </a:lnTo>
                <a:lnTo>
                  <a:pt x="905158" y="2174302"/>
                </a:lnTo>
                <a:lnTo>
                  <a:pt x="904762" y="2165188"/>
                </a:lnTo>
                <a:lnTo>
                  <a:pt x="908221" y="2169041"/>
                </a:lnTo>
                <a:lnTo>
                  <a:pt x="910895" y="2164448"/>
                </a:lnTo>
                <a:lnTo>
                  <a:pt x="907481" y="2164576"/>
                </a:lnTo>
                <a:cubicBezTo>
                  <a:pt x="904909" y="2163026"/>
                  <a:pt x="902062" y="2160743"/>
                  <a:pt x="900334" y="2160382"/>
                </a:cubicBezTo>
                <a:close/>
                <a:moveTo>
                  <a:pt x="925365" y="2156305"/>
                </a:moveTo>
                <a:lnTo>
                  <a:pt x="923676" y="2157557"/>
                </a:lnTo>
                <a:cubicBezTo>
                  <a:pt x="922457" y="2160848"/>
                  <a:pt x="921355" y="2164456"/>
                  <a:pt x="917832" y="2164327"/>
                </a:cubicBezTo>
                <a:cubicBezTo>
                  <a:pt x="923565" y="2166677"/>
                  <a:pt x="925974" y="2168496"/>
                  <a:pt x="926546" y="2170106"/>
                </a:cubicBezTo>
                <a:lnTo>
                  <a:pt x="926147" y="2170893"/>
                </a:lnTo>
                <a:lnTo>
                  <a:pt x="931643" y="2167359"/>
                </a:lnTo>
                <a:lnTo>
                  <a:pt x="926148" y="2162927"/>
                </a:lnTo>
                <a:close/>
                <a:moveTo>
                  <a:pt x="720703" y="2155912"/>
                </a:moveTo>
                <a:cubicBezTo>
                  <a:pt x="728848" y="2164539"/>
                  <a:pt x="706316" y="2165341"/>
                  <a:pt x="720486" y="2168316"/>
                </a:cubicBezTo>
                <a:cubicBezTo>
                  <a:pt x="721956" y="2168972"/>
                  <a:pt x="722397" y="2169323"/>
                  <a:pt x="722190" y="2169452"/>
                </a:cubicBezTo>
                <a:cubicBezTo>
                  <a:pt x="721984" y="2169582"/>
                  <a:pt x="721134" y="2169490"/>
                  <a:pt x="720027" y="2169257"/>
                </a:cubicBezTo>
                <a:cubicBezTo>
                  <a:pt x="717812" y="2168793"/>
                  <a:pt x="714572" y="2167765"/>
                  <a:pt x="713403" y="2166828"/>
                </a:cubicBezTo>
                <a:cubicBezTo>
                  <a:pt x="712872" y="2163259"/>
                  <a:pt x="713793" y="2161378"/>
                  <a:pt x="715300" y="2159966"/>
                </a:cubicBezTo>
                <a:cubicBezTo>
                  <a:pt x="716806" y="2158552"/>
                  <a:pt x="718896" y="2157606"/>
                  <a:pt x="720703" y="2155912"/>
                </a:cubicBezTo>
                <a:close/>
                <a:moveTo>
                  <a:pt x="731966" y="2144727"/>
                </a:moveTo>
                <a:cubicBezTo>
                  <a:pt x="733128" y="2147658"/>
                  <a:pt x="734289" y="2150585"/>
                  <a:pt x="731996" y="2152737"/>
                </a:cubicBezTo>
                <a:cubicBezTo>
                  <a:pt x="729685" y="2150886"/>
                  <a:pt x="726228" y="2150108"/>
                  <a:pt x="725081" y="2151186"/>
                </a:cubicBezTo>
                <a:cubicBezTo>
                  <a:pt x="723635" y="2149527"/>
                  <a:pt x="723271" y="2148612"/>
                  <a:pt x="723556" y="2148093"/>
                </a:cubicBezTo>
                <a:cubicBezTo>
                  <a:pt x="724414" y="2146536"/>
                  <a:pt x="731116" y="2148539"/>
                  <a:pt x="731966" y="2144727"/>
                </a:cubicBezTo>
                <a:close/>
                <a:moveTo>
                  <a:pt x="553660" y="2130544"/>
                </a:moveTo>
                <a:cubicBezTo>
                  <a:pt x="563838" y="2144850"/>
                  <a:pt x="538208" y="2152987"/>
                  <a:pt x="551847" y="2168020"/>
                </a:cubicBezTo>
                <a:cubicBezTo>
                  <a:pt x="546581" y="2170971"/>
                  <a:pt x="545628" y="2175840"/>
                  <a:pt x="543818" y="2180021"/>
                </a:cubicBezTo>
                <a:cubicBezTo>
                  <a:pt x="542006" y="2184206"/>
                  <a:pt x="539339" y="2187701"/>
                  <a:pt x="530647" y="2187905"/>
                </a:cubicBezTo>
                <a:cubicBezTo>
                  <a:pt x="527774" y="2186625"/>
                  <a:pt x="526632" y="2185710"/>
                  <a:pt x="526640" y="2185205"/>
                </a:cubicBezTo>
                <a:cubicBezTo>
                  <a:pt x="526649" y="2184699"/>
                  <a:pt x="527810" y="2184604"/>
                  <a:pt x="529541" y="2184969"/>
                </a:cubicBezTo>
                <a:cubicBezTo>
                  <a:pt x="541389" y="2169880"/>
                  <a:pt x="538279" y="2148947"/>
                  <a:pt x="553660" y="2130544"/>
                </a:cubicBezTo>
                <a:close/>
                <a:moveTo>
                  <a:pt x="1183238" y="2124819"/>
                </a:moveTo>
                <a:lnTo>
                  <a:pt x="1181104" y="2147481"/>
                </a:lnTo>
                <a:lnTo>
                  <a:pt x="1181311" y="2147385"/>
                </a:lnTo>
                <a:lnTo>
                  <a:pt x="1186680" y="2144005"/>
                </a:lnTo>
                <a:close/>
                <a:moveTo>
                  <a:pt x="1144636" y="2116850"/>
                </a:moveTo>
                <a:lnTo>
                  <a:pt x="1144009" y="2117001"/>
                </a:lnTo>
                <a:lnTo>
                  <a:pt x="1144556" y="2117470"/>
                </a:lnTo>
                <a:close/>
                <a:moveTo>
                  <a:pt x="754949" y="2115991"/>
                </a:moveTo>
                <a:cubicBezTo>
                  <a:pt x="755513" y="2117470"/>
                  <a:pt x="755058" y="2118651"/>
                  <a:pt x="754057" y="2119715"/>
                </a:cubicBezTo>
                <a:cubicBezTo>
                  <a:pt x="751056" y="2122907"/>
                  <a:pt x="743144" y="2125055"/>
                  <a:pt x="743060" y="2131164"/>
                </a:cubicBezTo>
                <a:cubicBezTo>
                  <a:pt x="744300" y="2125980"/>
                  <a:pt x="744061" y="2122185"/>
                  <a:pt x="745116" y="2119689"/>
                </a:cubicBezTo>
                <a:cubicBezTo>
                  <a:pt x="746172" y="2117189"/>
                  <a:pt x="748526" y="2115987"/>
                  <a:pt x="754949" y="2115991"/>
                </a:cubicBezTo>
                <a:close/>
                <a:moveTo>
                  <a:pt x="531165" y="2104275"/>
                </a:moveTo>
                <a:cubicBezTo>
                  <a:pt x="539018" y="2112624"/>
                  <a:pt x="523762" y="2123004"/>
                  <a:pt x="540750" y="2134568"/>
                </a:cubicBezTo>
                <a:cubicBezTo>
                  <a:pt x="537206" y="2137892"/>
                  <a:pt x="537102" y="2141919"/>
                  <a:pt x="534740" y="2144136"/>
                </a:cubicBezTo>
                <a:cubicBezTo>
                  <a:pt x="527860" y="2142732"/>
                  <a:pt x="532588" y="2138300"/>
                  <a:pt x="531508" y="2135380"/>
                </a:cubicBezTo>
                <a:cubicBezTo>
                  <a:pt x="522373" y="2132166"/>
                  <a:pt x="525391" y="2148975"/>
                  <a:pt x="517331" y="2148680"/>
                </a:cubicBezTo>
                <a:cubicBezTo>
                  <a:pt x="543562" y="2159432"/>
                  <a:pt x="508958" y="2160463"/>
                  <a:pt x="522401" y="2175352"/>
                </a:cubicBezTo>
                <a:cubicBezTo>
                  <a:pt x="514446" y="2171029"/>
                  <a:pt x="516809" y="2168813"/>
                  <a:pt x="512187" y="2169219"/>
                </a:cubicBezTo>
                <a:cubicBezTo>
                  <a:pt x="515522" y="2173946"/>
                  <a:pt x="506175" y="2178786"/>
                  <a:pt x="514132" y="2183109"/>
                </a:cubicBezTo>
                <a:cubicBezTo>
                  <a:pt x="512950" y="2184217"/>
                  <a:pt x="508433" y="2180596"/>
                  <a:pt x="504994" y="2179894"/>
                </a:cubicBezTo>
                <a:cubicBezTo>
                  <a:pt x="503708" y="2185028"/>
                  <a:pt x="511663" y="2189352"/>
                  <a:pt x="514999" y="2194080"/>
                </a:cubicBezTo>
                <a:cubicBezTo>
                  <a:pt x="509196" y="2195597"/>
                  <a:pt x="499297" y="2177382"/>
                  <a:pt x="497800" y="2190570"/>
                </a:cubicBezTo>
                <a:cubicBezTo>
                  <a:pt x="493283" y="2186950"/>
                  <a:pt x="494465" y="2185841"/>
                  <a:pt x="489949" y="2182220"/>
                </a:cubicBezTo>
                <a:cubicBezTo>
                  <a:pt x="506698" y="2158653"/>
                  <a:pt x="516569" y="2133680"/>
                  <a:pt x="531165" y="2104275"/>
                </a:cubicBezTo>
                <a:close/>
                <a:moveTo>
                  <a:pt x="1114601" y="2093245"/>
                </a:moveTo>
                <a:lnTo>
                  <a:pt x="1114589" y="2094123"/>
                </a:lnTo>
                <a:lnTo>
                  <a:pt x="1115936" y="2097252"/>
                </a:lnTo>
                <a:lnTo>
                  <a:pt x="1115791" y="2095879"/>
                </a:lnTo>
                <a:close/>
                <a:moveTo>
                  <a:pt x="1189046" y="2088619"/>
                </a:moveTo>
                <a:lnTo>
                  <a:pt x="1188933" y="2088835"/>
                </a:lnTo>
                <a:lnTo>
                  <a:pt x="1180649" y="2111746"/>
                </a:lnTo>
                <a:lnTo>
                  <a:pt x="1182955" y="2112581"/>
                </a:lnTo>
                <a:cubicBezTo>
                  <a:pt x="1186185" y="2112335"/>
                  <a:pt x="1187955" y="2109839"/>
                  <a:pt x="1189139" y="2107197"/>
                </a:cubicBezTo>
                <a:cubicBezTo>
                  <a:pt x="1190323" y="2104556"/>
                  <a:pt x="1190920" y="2101767"/>
                  <a:pt x="1191803" y="2100938"/>
                </a:cubicBezTo>
                <a:close/>
                <a:moveTo>
                  <a:pt x="542352" y="2080866"/>
                </a:moveTo>
                <a:cubicBezTo>
                  <a:pt x="547480" y="2083947"/>
                  <a:pt x="549061" y="2090361"/>
                  <a:pt x="547507" y="2094777"/>
                </a:cubicBezTo>
                <a:cubicBezTo>
                  <a:pt x="545954" y="2099195"/>
                  <a:pt x="541271" y="2101615"/>
                  <a:pt x="533872" y="2096712"/>
                </a:cubicBezTo>
                <a:cubicBezTo>
                  <a:pt x="542058" y="2092983"/>
                  <a:pt x="538704" y="2088234"/>
                  <a:pt x="542352" y="2080866"/>
                </a:cubicBezTo>
                <a:close/>
                <a:moveTo>
                  <a:pt x="1194340" y="2078748"/>
                </a:moveTo>
                <a:lnTo>
                  <a:pt x="1193139" y="2091761"/>
                </a:lnTo>
                <a:cubicBezTo>
                  <a:pt x="1191962" y="2092864"/>
                  <a:pt x="1195337" y="2097622"/>
                  <a:pt x="1197616" y="2099449"/>
                </a:cubicBezTo>
                <a:lnTo>
                  <a:pt x="1197267" y="2128115"/>
                </a:lnTo>
                <a:lnTo>
                  <a:pt x="1197476" y="2128038"/>
                </a:lnTo>
                <a:lnTo>
                  <a:pt x="1200141" y="2122250"/>
                </a:lnTo>
                <a:lnTo>
                  <a:pt x="1206380" y="2109414"/>
                </a:lnTo>
                <a:lnTo>
                  <a:pt x="1196166" y="2083986"/>
                </a:lnTo>
                <a:close/>
                <a:moveTo>
                  <a:pt x="1142275" y="2062042"/>
                </a:moveTo>
                <a:lnTo>
                  <a:pt x="1141662" y="2065897"/>
                </a:lnTo>
                <a:lnTo>
                  <a:pt x="1139947" y="2064183"/>
                </a:lnTo>
                <a:lnTo>
                  <a:pt x="1139967" y="2064783"/>
                </a:lnTo>
                <a:lnTo>
                  <a:pt x="1140148" y="2111776"/>
                </a:lnTo>
                <a:lnTo>
                  <a:pt x="1141931" y="2112725"/>
                </a:lnTo>
                <a:cubicBezTo>
                  <a:pt x="1143293" y="2111314"/>
                  <a:pt x="1143984" y="2109151"/>
                  <a:pt x="1145168" y="2107334"/>
                </a:cubicBezTo>
                <a:lnTo>
                  <a:pt x="1145910" y="2106938"/>
                </a:lnTo>
                <a:lnTo>
                  <a:pt x="1146357" y="2103450"/>
                </a:lnTo>
                <a:cubicBezTo>
                  <a:pt x="1146760" y="2097624"/>
                  <a:pt x="1146291" y="2092122"/>
                  <a:pt x="1143502" y="2086813"/>
                </a:cubicBezTo>
                <a:cubicBezTo>
                  <a:pt x="1151592" y="2087148"/>
                  <a:pt x="1151946" y="2083845"/>
                  <a:pt x="1149876" y="2078854"/>
                </a:cubicBezTo>
                <a:close/>
                <a:moveTo>
                  <a:pt x="907588" y="2047474"/>
                </a:moveTo>
                <a:lnTo>
                  <a:pt x="906254" y="2049124"/>
                </a:lnTo>
                <a:cubicBezTo>
                  <a:pt x="905731" y="2050048"/>
                  <a:pt x="905276" y="2050692"/>
                  <a:pt x="904141" y="2050565"/>
                </a:cubicBezTo>
                <a:lnTo>
                  <a:pt x="902748" y="2049853"/>
                </a:lnTo>
                <a:lnTo>
                  <a:pt x="900971" y="2068656"/>
                </a:lnTo>
                <a:cubicBezTo>
                  <a:pt x="896377" y="2067021"/>
                  <a:pt x="895828" y="2065556"/>
                  <a:pt x="895425" y="2063952"/>
                </a:cubicBezTo>
                <a:lnTo>
                  <a:pt x="894611" y="2062986"/>
                </a:lnTo>
                <a:lnTo>
                  <a:pt x="894982" y="2069655"/>
                </a:lnTo>
                <a:cubicBezTo>
                  <a:pt x="895287" y="2073484"/>
                  <a:pt x="895349" y="2076781"/>
                  <a:pt x="894205" y="2078666"/>
                </a:cubicBezTo>
                <a:lnTo>
                  <a:pt x="891297" y="2078857"/>
                </a:lnTo>
                <a:lnTo>
                  <a:pt x="903953" y="2093592"/>
                </a:lnTo>
                <a:cubicBezTo>
                  <a:pt x="907252" y="2102386"/>
                  <a:pt x="908271" y="2109352"/>
                  <a:pt x="903479" y="2117810"/>
                </a:cubicBezTo>
                <a:cubicBezTo>
                  <a:pt x="898847" y="2118195"/>
                  <a:pt x="900102" y="2113054"/>
                  <a:pt x="895548" y="2109401"/>
                </a:cubicBezTo>
                <a:cubicBezTo>
                  <a:pt x="887300" y="2117138"/>
                  <a:pt x="896490" y="2120404"/>
                  <a:pt x="895154" y="2129584"/>
                </a:cubicBezTo>
                <a:cubicBezTo>
                  <a:pt x="900888" y="2132129"/>
                  <a:pt x="896490" y="2120404"/>
                  <a:pt x="905599" y="2127709"/>
                </a:cubicBezTo>
                <a:cubicBezTo>
                  <a:pt x="903084" y="2137991"/>
                  <a:pt x="912195" y="2145296"/>
                  <a:pt x="907403" y="2153752"/>
                </a:cubicBezTo>
                <a:cubicBezTo>
                  <a:pt x="900570" y="2148275"/>
                  <a:pt x="898372" y="2142412"/>
                  <a:pt x="905362" y="2139819"/>
                </a:cubicBezTo>
                <a:cubicBezTo>
                  <a:pt x="901907" y="2139097"/>
                  <a:pt x="899551" y="2141306"/>
                  <a:pt x="894994" y="2137655"/>
                </a:cubicBezTo>
                <a:cubicBezTo>
                  <a:pt x="895465" y="2143158"/>
                  <a:pt x="895955" y="2147649"/>
                  <a:pt x="898333" y="2151860"/>
                </a:cubicBezTo>
                <a:lnTo>
                  <a:pt x="911617" y="2163208"/>
                </a:lnTo>
                <a:lnTo>
                  <a:pt x="912616" y="2161492"/>
                </a:lnTo>
                <a:lnTo>
                  <a:pt x="919548" y="2147079"/>
                </a:lnTo>
                <a:lnTo>
                  <a:pt x="916597" y="2146029"/>
                </a:lnTo>
                <a:cubicBezTo>
                  <a:pt x="914399" y="2140167"/>
                  <a:pt x="921389" y="2137572"/>
                  <a:pt x="911101" y="2131374"/>
                </a:cubicBezTo>
                <a:cubicBezTo>
                  <a:pt x="914637" y="2128060"/>
                  <a:pt x="922962" y="2116287"/>
                  <a:pt x="910398" y="2108263"/>
                </a:cubicBezTo>
                <a:cubicBezTo>
                  <a:pt x="911576" y="2107158"/>
                  <a:pt x="913873" y="2107974"/>
                  <a:pt x="916170" y="2108791"/>
                </a:cubicBezTo>
                <a:lnTo>
                  <a:pt x="917871" y="2108946"/>
                </a:lnTo>
                <a:lnTo>
                  <a:pt x="914165" y="2095544"/>
                </a:lnTo>
                <a:lnTo>
                  <a:pt x="907335" y="2087361"/>
                </a:lnTo>
                <a:lnTo>
                  <a:pt x="910831" y="2083484"/>
                </a:lnTo>
                <a:lnTo>
                  <a:pt x="908379" y="2074618"/>
                </a:lnTo>
                <a:lnTo>
                  <a:pt x="910955" y="2075360"/>
                </a:lnTo>
                <a:close/>
                <a:moveTo>
                  <a:pt x="608004" y="2031123"/>
                </a:moveTo>
                <a:cubicBezTo>
                  <a:pt x="602215" y="2032606"/>
                  <a:pt x="601040" y="2033706"/>
                  <a:pt x="600884" y="2041750"/>
                </a:cubicBezTo>
                <a:cubicBezTo>
                  <a:pt x="596346" y="2038111"/>
                  <a:pt x="593999" y="2040312"/>
                  <a:pt x="592825" y="2041413"/>
                </a:cubicBezTo>
                <a:cubicBezTo>
                  <a:pt x="592316" y="2037943"/>
                  <a:pt x="594115" y="2034281"/>
                  <a:pt x="597041" y="2032031"/>
                </a:cubicBezTo>
                <a:cubicBezTo>
                  <a:pt x="599966" y="2029783"/>
                  <a:pt x="604014" y="2028945"/>
                  <a:pt x="608004" y="2031123"/>
                </a:cubicBezTo>
                <a:close/>
                <a:moveTo>
                  <a:pt x="904860" y="2030743"/>
                </a:moveTo>
                <a:lnTo>
                  <a:pt x="905036" y="2033811"/>
                </a:lnTo>
                <a:lnTo>
                  <a:pt x="906203" y="2034886"/>
                </a:lnTo>
                <a:lnTo>
                  <a:pt x="906027" y="2031397"/>
                </a:lnTo>
                <a:close/>
                <a:moveTo>
                  <a:pt x="1098257" y="2026968"/>
                </a:moveTo>
                <a:lnTo>
                  <a:pt x="1103423" y="2044175"/>
                </a:lnTo>
                <a:cubicBezTo>
                  <a:pt x="1104570" y="2052012"/>
                  <a:pt x="1104707" y="2059810"/>
                  <a:pt x="1104549" y="2067882"/>
                </a:cubicBezTo>
                <a:lnTo>
                  <a:pt x="1109119" y="2069763"/>
                </a:lnTo>
                <a:lnTo>
                  <a:pt x="1111329" y="2057969"/>
                </a:lnTo>
                <a:lnTo>
                  <a:pt x="1111346" y="2057832"/>
                </a:lnTo>
                <a:lnTo>
                  <a:pt x="1106268" y="2057047"/>
                </a:lnTo>
                <a:cubicBezTo>
                  <a:pt x="1109191" y="2056427"/>
                  <a:pt x="1110241" y="2054626"/>
                  <a:pt x="1111537" y="2053367"/>
                </a:cubicBezTo>
                <a:lnTo>
                  <a:pt x="1111936" y="2053341"/>
                </a:lnTo>
                <a:lnTo>
                  <a:pt x="1113171" y="2043927"/>
                </a:lnTo>
                <a:lnTo>
                  <a:pt x="1108276" y="2043933"/>
                </a:lnTo>
                <a:cubicBezTo>
                  <a:pt x="1100674" y="2038380"/>
                  <a:pt x="1104000" y="2035199"/>
                  <a:pt x="1101862" y="2030832"/>
                </a:cubicBezTo>
                <a:close/>
                <a:moveTo>
                  <a:pt x="1173126" y="2017880"/>
                </a:moveTo>
                <a:lnTo>
                  <a:pt x="1174048" y="2047759"/>
                </a:lnTo>
                <a:lnTo>
                  <a:pt x="1174207" y="2088469"/>
                </a:lnTo>
                <a:lnTo>
                  <a:pt x="1177271" y="2086748"/>
                </a:lnTo>
                <a:cubicBezTo>
                  <a:pt x="1178167" y="2079848"/>
                  <a:pt x="1180363" y="2074106"/>
                  <a:pt x="1183245" y="2068967"/>
                </a:cubicBezTo>
                <a:lnTo>
                  <a:pt x="1185331" y="2066035"/>
                </a:lnTo>
                <a:lnTo>
                  <a:pt x="1184503" y="2060240"/>
                </a:lnTo>
                <a:lnTo>
                  <a:pt x="1184891" y="2051635"/>
                </a:lnTo>
                <a:close/>
                <a:moveTo>
                  <a:pt x="598549" y="2004826"/>
                </a:moveTo>
                <a:cubicBezTo>
                  <a:pt x="602695" y="2024620"/>
                  <a:pt x="581491" y="2040562"/>
                  <a:pt x="576561" y="2053080"/>
                </a:cubicBezTo>
                <a:cubicBezTo>
                  <a:pt x="577302" y="2058306"/>
                  <a:pt x="585812" y="2065128"/>
                  <a:pt x="584653" y="2068250"/>
                </a:cubicBezTo>
                <a:cubicBezTo>
                  <a:pt x="584266" y="2069292"/>
                  <a:pt x="582805" y="2069922"/>
                  <a:pt x="579623" y="2069945"/>
                </a:cubicBezTo>
                <a:cubicBezTo>
                  <a:pt x="575086" y="2066309"/>
                  <a:pt x="578538" y="2067017"/>
                  <a:pt x="578538" y="2067017"/>
                </a:cubicBezTo>
                <a:cubicBezTo>
                  <a:pt x="581002" y="2060758"/>
                  <a:pt x="563741" y="2057213"/>
                  <a:pt x="560288" y="2056504"/>
                </a:cubicBezTo>
                <a:cubicBezTo>
                  <a:pt x="583467" y="2054497"/>
                  <a:pt x="580894" y="2017437"/>
                  <a:pt x="598549" y="2004826"/>
                </a:cubicBezTo>
                <a:close/>
                <a:moveTo>
                  <a:pt x="618382" y="2002012"/>
                </a:moveTo>
                <a:cubicBezTo>
                  <a:pt x="622919" y="2005650"/>
                  <a:pt x="622779" y="2009729"/>
                  <a:pt x="620370" y="2011989"/>
                </a:cubicBezTo>
                <a:cubicBezTo>
                  <a:pt x="616362" y="2009826"/>
                  <a:pt x="614997" y="2007160"/>
                  <a:pt x="615068" y="2005120"/>
                </a:cubicBezTo>
                <a:cubicBezTo>
                  <a:pt x="615138" y="2003080"/>
                  <a:pt x="616645" y="2001668"/>
                  <a:pt x="618382" y="2002012"/>
                </a:cubicBezTo>
                <a:close/>
                <a:moveTo>
                  <a:pt x="1256336" y="1995288"/>
                </a:moveTo>
                <a:lnTo>
                  <a:pt x="1255408" y="1996171"/>
                </a:lnTo>
                <a:lnTo>
                  <a:pt x="1256344" y="2000746"/>
                </a:lnTo>
                <a:lnTo>
                  <a:pt x="1256397" y="2000517"/>
                </a:lnTo>
                <a:lnTo>
                  <a:pt x="1261914" y="1999597"/>
                </a:lnTo>
                <a:lnTo>
                  <a:pt x="1260902" y="1997013"/>
                </a:lnTo>
                <a:lnTo>
                  <a:pt x="1260799" y="1996630"/>
                </a:lnTo>
                <a:lnTo>
                  <a:pt x="1260299" y="1995991"/>
                </a:lnTo>
                <a:close/>
                <a:moveTo>
                  <a:pt x="1091627" y="1968189"/>
                </a:moveTo>
                <a:cubicBezTo>
                  <a:pt x="1095971" y="1968157"/>
                  <a:pt x="1098065" y="1968546"/>
                  <a:pt x="1099706" y="1969409"/>
                </a:cubicBezTo>
                <a:cubicBezTo>
                  <a:pt x="1101347" y="1970270"/>
                  <a:pt x="1102534" y="1971606"/>
                  <a:pt x="1105065" y="1973469"/>
                </a:cubicBezTo>
                <a:cubicBezTo>
                  <a:pt x="1087692" y="1973596"/>
                  <a:pt x="1100697" y="1996084"/>
                  <a:pt x="1113822" y="2002979"/>
                </a:cubicBezTo>
                <a:cubicBezTo>
                  <a:pt x="1115886" y="2007264"/>
                  <a:pt x="1092009" y="1996146"/>
                  <a:pt x="1101823" y="2005216"/>
                </a:cubicBezTo>
                <a:cubicBezTo>
                  <a:pt x="1100918" y="2006165"/>
                  <a:pt x="1100226" y="2006000"/>
                  <a:pt x="1099605" y="2005241"/>
                </a:cubicBezTo>
                <a:cubicBezTo>
                  <a:pt x="1097740" y="2002961"/>
                  <a:pt x="1096509" y="1995307"/>
                  <a:pt x="1092009" y="1996146"/>
                </a:cubicBezTo>
                <a:cubicBezTo>
                  <a:pt x="1090881" y="1987014"/>
                  <a:pt x="1092441" y="1978937"/>
                  <a:pt x="1091627" y="1968189"/>
                </a:cubicBezTo>
                <a:close/>
                <a:moveTo>
                  <a:pt x="906667" y="1962950"/>
                </a:moveTo>
                <a:cubicBezTo>
                  <a:pt x="904505" y="1962968"/>
                  <a:pt x="903583" y="1964017"/>
                  <a:pt x="903318" y="1965620"/>
                </a:cubicBezTo>
                <a:cubicBezTo>
                  <a:pt x="902523" y="1970433"/>
                  <a:pt x="907642" y="1980250"/>
                  <a:pt x="902929" y="1982302"/>
                </a:cubicBezTo>
                <a:lnTo>
                  <a:pt x="905732" y="1983109"/>
                </a:lnTo>
                <a:lnTo>
                  <a:pt x="910160" y="1973524"/>
                </a:lnTo>
                <a:lnTo>
                  <a:pt x="909957" y="1968943"/>
                </a:lnTo>
                <a:lnTo>
                  <a:pt x="908859" y="1968366"/>
                </a:lnTo>
                <a:cubicBezTo>
                  <a:pt x="908128" y="1966561"/>
                  <a:pt x="907849" y="1964282"/>
                  <a:pt x="906667" y="1962950"/>
                </a:cubicBezTo>
                <a:close/>
                <a:moveTo>
                  <a:pt x="890942" y="1960686"/>
                </a:moveTo>
                <a:cubicBezTo>
                  <a:pt x="889478" y="1961562"/>
                  <a:pt x="888574" y="1963401"/>
                  <a:pt x="887944" y="1965971"/>
                </a:cubicBezTo>
                <a:cubicBezTo>
                  <a:pt x="890811" y="1967244"/>
                  <a:pt x="891717" y="1965407"/>
                  <a:pt x="892893" y="1964302"/>
                </a:cubicBezTo>
                <a:lnTo>
                  <a:pt x="893379" y="1964166"/>
                </a:lnTo>
                <a:lnTo>
                  <a:pt x="893041" y="1960844"/>
                </a:lnTo>
                <a:close/>
                <a:moveTo>
                  <a:pt x="908402" y="1954002"/>
                </a:moveTo>
                <a:lnTo>
                  <a:pt x="909336" y="1954887"/>
                </a:lnTo>
                <a:lnTo>
                  <a:pt x="909312" y="1954328"/>
                </a:lnTo>
                <a:close/>
                <a:moveTo>
                  <a:pt x="1093413" y="1951461"/>
                </a:moveTo>
                <a:cubicBezTo>
                  <a:pt x="1103931" y="1957863"/>
                  <a:pt x="1101598" y="1964120"/>
                  <a:pt x="1100431" y="1969281"/>
                </a:cubicBezTo>
                <a:cubicBezTo>
                  <a:pt x="1091080" y="1961785"/>
                  <a:pt x="1091079" y="1957719"/>
                  <a:pt x="1093413" y="1951461"/>
                </a:cubicBezTo>
                <a:close/>
                <a:moveTo>
                  <a:pt x="1234973" y="1950737"/>
                </a:moveTo>
                <a:cubicBezTo>
                  <a:pt x="1236552" y="1950692"/>
                  <a:pt x="1238253" y="1951010"/>
                  <a:pt x="1240453" y="1952772"/>
                </a:cubicBezTo>
                <a:cubicBezTo>
                  <a:pt x="1241802" y="1954377"/>
                  <a:pt x="1242188" y="1955212"/>
                  <a:pt x="1241987" y="1955640"/>
                </a:cubicBezTo>
                <a:cubicBezTo>
                  <a:pt x="1241784" y="1956069"/>
                  <a:pt x="1240997" y="1956092"/>
                  <a:pt x="1239996" y="1956072"/>
                </a:cubicBezTo>
                <a:cubicBezTo>
                  <a:pt x="1237991" y="1956039"/>
                  <a:pt x="1235136" y="1955847"/>
                  <a:pt x="1234429" y="1958423"/>
                </a:cubicBezTo>
                <a:cubicBezTo>
                  <a:pt x="1233434" y="1955531"/>
                  <a:pt x="1234638" y="1954399"/>
                  <a:pt x="1230240" y="1950871"/>
                </a:cubicBezTo>
                <a:cubicBezTo>
                  <a:pt x="1231942" y="1951188"/>
                  <a:pt x="1233396" y="1950781"/>
                  <a:pt x="1234973" y="1950737"/>
                </a:cubicBezTo>
                <a:close/>
                <a:moveTo>
                  <a:pt x="892089" y="1933962"/>
                </a:moveTo>
                <a:lnTo>
                  <a:pt x="896617" y="1941575"/>
                </a:lnTo>
                <a:lnTo>
                  <a:pt x="895816" y="1934540"/>
                </a:lnTo>
                <a:close/>
                <a:moveTo>
                  <a:pt x="1146181" y="1931947"/>
                </a:moveTo>
                <a:lnTo>
                  <a:pt x="1141918" y="1937404"/>
                </a:lnTo>
                <a:cubicBezTo>
                  <a:pt x="1138698" y="1952310"/>
                  <a:pt x="1146014" y="1977392"/>
                  <a:pt x="1130405" y="1977176"/>
                </a:cubicBezTo>
                <a:cubicBezTo>
                  <a:pt x="1130167" y="1989284"/>
                  <a:pt x="1132444" y="1991111"/>
                  <a:pt x="1129929" y="2001394"/>
                </a:cubicBezTo>
                <a:lnTo>
                  <a:pt x="1132610" y="2002784"/>
                </a:lnTo>
                <a:lnTo>
                  <a:pt x="1131755" y="2001333"/>
                </a:lnTo>
                <a:lnTo>
                  <a:pt x="1132792" y="2002775"/>
                </a:lnTo>
                <a:lnTo>
                  <a:pt x="1138019" y="2001729"/>
                </a:lnTo>
                <a:lnTo>
                  <a:pt x="1138288" y="2010414"/>
                </a:lnTo>
                <a:lnTo>
                  <a:pt x="1142532" y="2016309"/>
                </a:lnTo>
                <a:lnTo>
                  <a:pt x="1138313" y="2011250"/>
                </a:lnTo>
                <a:lnTo>
                  <a:pt x="1138877" y="2029517"/>
                </a:lnTo>
                <a:lnTo>
                  <a:pt x="1144752" y="2044464"/>
                </a:lnTo>
                <a:lnTo>
                  <a:pt x="1145412" y="2040943"/>
                </a:lnTo>
                <a:cubicBezTo>
                  <a:pt x="1147141" y="2033873"/>
                  <a:pt x="1148733" y="2026437"/>
                  <a:pt x="1148301" y="2018918"/>
                </a:cubicBezTo>
                <a:cubicBezTo>
                  <a:pt x="1147282" y="2011950"/>
                  <a:pt x="1148302" y="2004057"/>
                  <a:pt x="1150473" y="1996573"/>
                </a:cubicBezTo>
                <a:lnTo>
                  <a:pt x="1159431" y="1976912"/>
                </a:lnTo>
                <a:lnTo>
                  <a:pt x="1159443" y="1976429"/>
                </a:lnTo>
                <a:lnTo>
                  <a:pt x="1157753" y="1971918"/>
                </a:lnTo>
                <a:cubicBezTo>
                  <a:pt x="1156200" y="1969905"/>
                  <a:pt x="1154513" y="1967528"/>
                  <a:pt x="1155141" y="1964957"/>
                </a:cubicBezTo>
                <a:lnTo>
                  <a:pt x="1155670" y="1964964"/>
                </a:lnTo>
                <a:lnTo>
                  <a:pt x="1150795" y="1949736"/>
                </a:lnTo>
                <a:cubicBezTo>
                  <a:pt x="1152013" y="1946611"/>
                  <a:pt x="1154900" y="1946876"/>
                  <a:pt x="1157353" y="1947051"/>
                </a:cubicBezTo>
                <a:lnTo>
                  <a:pt x="1157622" y="1946832"/>
                </a:lnTo>
                <a:lnTo>
                  <a:pt x="1157892" y="1942565"/>
                </a:lnTo>
                <a:lnTo>
                  <a:pt x="1158008" y="1940723"/>
                </a:lnTo>
                <a:lnTo>
                  <a:pt x="1151807" y="1934917"/>
                </a:lnTo>
                <a:close/>
                <a:moveTo>
                  <a:pt x="682066" y="1930290"/>
                </a:moveTo>
                <a:cubicBezTo>
                  <a:pt x="675154" y="1933043"/>
                  <a:pt x="678490" y="1933644"/>
                  <a:pt x="675869" y="1939835"/>
                </a:cubicBezTo>
                <a:cubicBezTo>
                  <a:pt x="668241" y="1935791"/>
                  <a:pt x="668002" y="1939749"/>
                  <a:pt x="664429" y="1943102"/>
                </a:cubicBezTo>
                <a:cubicBezTo>
                  <a:pt x="663474" y="1940264"/>
                  <a:pt x="665142" y="1935900"/>
                  <a:pt x="668420" y="1932827"/>
                </a:cubicBezTo>
                <a:cubicBezTo>
                  <a:pt x="671696" y="1929753"/>
                  <a:pt x="676582" y="1927968"/>
                  <a:pt x="682066" y="1930290"/>
                </a:cubicBezTo>
                <a:close/>
                <a:moveTo>
                  <a:pt x="876802" y="1896948"/>
                </a:moveTo>
                <a:lnTo>
                  <a:pt x="876702" y="1897769"/>
                </a:lnTo>
                <a:lnTo>
                  <a:pt x="877259" y="1901065"/>
                </a:lnTo>
                <a:lnTo>
                  <a:pt x="879412" y="1898250"/>
                </a:lnTo>
                <a:close/>
                <a:moveTo>
                  <a:pt x="741537" y="1885890"/>
                </a:moveTo>
                <a:cubicBezTo>
                  <a:pt x="744310" y="1889982"/>
                  <a:pt x="746007" y="1895082"/>
                  <a:pt x="743631" y="1900658"/>
                </a:cubicBezTo>
                <a:cubicBezTo>
                  <a:pt x="744933" y="1896093"/>
                  <a:pt x="737465" y="1886364"/>
                  <a:pt x="741537" y="1885890"/>
                </a:cubicBezTo>
                <a:close/>
                <a:moveTo>
                  <a:pt x="742915" y="1874845"/>
                </a:moveTo>
                <a:cubicBezTo>
                  <a:pt x="743436" y="1873912"/>
                  <a:pt x="744464" y="1873838"/>
                  <a:pt x="747530" y="1876294"/>
                </a:cubicBezTo>
                <a:cubicBezTo>
                  <a:pt x="746494" y="1877266"/>
                  <a:pt x="746494" y="1877266"/>
                  <a:pt x="745461" y="1878236"/>
                </a:cubicBezTo>
                <a:cubicBezTo>
                  <a:pt x="747504" y="1879875"/>
                  <a:pt x="747504" y="1879875"/>
                  <a:pt x="748539" y="1878904"/>
                </a:cubicBezTo>
                <a:cubicBezTo>
                  <a:pt x="749560" y="1879723"/>
                  <a:pt x="750007" y="1880193"/>
                  <a:pt x="750101" y="1880495"/>
                </a:cubicBezTo>
                <a:cubicBezTo>
                  <a:pt x="750195" y="1880795"/>
                  <a:pt x="749936" y="1880924"/>
                  <a:pt x="749551" y="1881064"/>
                </a:cubicBezTo>
                <a:cubicBezTo>
                  <a:pt x="748778" y="1881345"/>
                  <a:pt x="747492" y="1881664"/>
                  <a:pt x="747479" y="1883453"/>
                </a:cubicBezTo>
                <a:cubicBezTo>
                  <a:pt x="745435" y="1881815"/>
                  <a:pt x="743392" y="1880177"/>
                  <a:pt x="741346" y="1878538"/>
                </a:cubicBezTo>
                <a:cubicBezTo>
                  <a:pt x="742383" y="1877566"/>
                  <a:pt x="742395" y="1875778"/>
                  <a:pt x="742915" y="1874845"/>
                </a:cubicBezTo>
                <a:close/>
                <a:moveTo>
                  <a:pt x="1216360" y="1868000"/>
                </a:moveTo>
                <a:lnTo>
                  <a:pt x="1212116" y="1906126"/>
                </a:lnTo>
                <a:lnTo>
                  <a:pt x="1205891" y="1936097"/>
                </a:lnTo>
                <a:lnTo>
                  <a:pt x="1208835" y="1938875"/>
                </a:lnTo>
                <a:cubicBezTo>
                  <a:pt x="1208601" y="1950983"/>
                  <a:pt x="1211544" y="1963080"/>
                  <a:pt x="1216078" y="1975170"/>
                </a:cubicBezTo>
                <a:lnTo>
                  <a:pt x="1229092" y="2003283"/>
                </a:lnTo>
                <a:lnTo>
                  <a:pt x="1230641" y="2005149"/>
                </a:lnTo>
                <a:lnTo>
                  <a:pt x="1230785" y="2006938"/>
                </a:lnTo>
                <a:lnTo>
                  <a:pt x="1232863" y="2011430"/>
                </a:lnTo>
                <a:lnTo>
                  <a:pt x="1233178" y="2012928"/>
                </a:lnTo>
                <a:lnTo>
                  <a:pt x="1234470" y="2010664"/>
                </a:lnTo>
                <a:lnTo>
                  <a:pt x="1234540" y="2008783"/>
                </a:lnTo>
                <a:cubicBezTo>
                  <a:pt x="1233964" y="2005859"/>
                  <a:pt x="1233518" y="2002812"/>
                  <a:pt x="1235578" y="2000880"/>
                </a:cubicBezTo>
                <a:lnTo>
                  <a:pt x="1243460" y="1994888"/>
                </a:lnTo>
                <a:lnTo>
                  <a:pt x="1244599" y="1992886"/>
                </a:lnTo>
                <a:lnTo>
                  <a:pt x="1244915" y="1993781"/>
                </a:lnTo>
                <a:lnTo>
                  <a:pt x="1248606" y="1990974"/>
                </a:lnTo>
                <a:lnTo>
                  <a:pt x="1244867" y="1981922"/>
                </a:lnTo>
                <a:cubicBezTo>
                  <a:pt x="1247931" y="1981391"/>
                  <a:pt x="1250999" y="1980863"/>
                  <a:pt x="1251622" y="1977639"/>
                </a:cubicBezTo>
                <a:lnTo>
                  <a:pt x="1253574" y="1987198"/>
                </a:lnTo>
                <a:lnTo>
                  <a:pt x="1255082" y="1986050"/>
                </a:lnTo>
                <a:cubicBezTo>
                  <a:pt x="1257071" y="1987647"/>
                  <a:pt x="1256540" y="1989012"/>
                  <a:pt x="1256137" y="1990256"/>
                </a:cubicBezTo>
                <a:lnTo>
                  <a:pt x="1256646" y="1991227"/>
                </a:lnTo>
                <a:lnTo>
                  <a:pt x="1258669" y="1986624"/>
                </a:lnTo>
                <a:lnTo>
                  <a:pt x="1254229" y="1983464"/>
                </a:lnTo>
                <a:cubicBezTo>
                  <a:pt x="1257842" y="1976112"/>
                  <a:pt x="1259257" y="1962898"/>
                  <a:pt x="1247871" y="1953770"/>
                </a:cubicBezTo>
                <a:cubicBezTo>
                  <a:pt x="1248558" y="1948171"/>
                  <a:pt x="1248044" y="1941225"/>
                  <a:pt x="1246909" y="1933620"/>
                </a:cubicBezTo>
                <a:lnTo>
                  <a:pt x="1244462" y="1921018"/>
                </a:lnTo>
                <a:lnTo>
                  <a:pt x="1239484" y="1902270"/>
                </a:lnTo>
                <a:cubicBezTo>
                  <a:pt x="1237564" y="1897189"/>
                  <a:pt x="1235358" y="1889832"/>
                  <a:pt x="1231309" y="1882618"/>
                </a:cubicBezTo>
                <a:close/>
                <a:moveTo>
                  <a:pt x="915025" y="1847605"/>
                </a:moveTo>
                <a:cubicBezTo>
                  <a:pt x="922145" y="1855146"/>
                  <a:pt x="902447" y="1855847"/>
                  <a:pt x="914835" y="1858449"/>
                </a:cubicBezTo>
                <a:cubicBezTo>
                  <a:pt x="916120" y="1859022"/>
                  <a:pt x="916504" y="1859328"/>
                  <a:pt x="916324" y="1859441"/>
                </a:cubicBezTo>
                <a:cubicBezTo>
                  <a:pt x="916144" y="1859556"/>
                  <a:pt x="915400" y="1859475"/>
                  <a:pt x="914434" y="1859271"/>
                </a:cubicBezTo>
                <a:cubicBezTo>
                  <a:pt x="912497" y="1858865"/>
                  <a:pt x="909663" y="1857967"/>
                  <a:pt x="908641" y="1857148"/>
                </a:cubicBezTo>
                <a:cubicBezTo>
                  <a:pt x="908177" y="1854028"/>
                  <a:pt x="908982" y="1852382"/>
                  <a:pt x="910300" y="1851146"/>
                </a:cubicBezTo>
                <a:cubicBezTo>
                  <a:pt x="911617" y="1849912"/>
                  <a:pt x="913446" y="1849086"/>
                  <a:pt x="915025" y="1847605"/>
                </a:cubicBezTo>
                <a:close/>
                <a:moveTo>
                  <a:pt x="1207360" y="1825964"/>
                </a:moveTo>
                <a:lnTo>
                  <a:pt x="1206087" y="1836438"/>
                </a:lnTo>
                <a:cubicBezTo>
                  <a:pt x="1203416" y="1847363"/>
                  <a:pt x="1198861" y="1858572"/>
                  <a:pt x="1197484" y="1869767"/>
                </a:cubicBezTo>
                <a:cubicBezTo>
                  <a:pt x="1202040" y="1873419"/>
                  <a:pt x="1202117" y="1869383"/>
                  <a:pt x="1203296" y="1868278"/>
                </a:cubicBezTo>
                <a:cubicBezTo>
                  <a:pt x="1204927" y="1873683"/>
                  <a:pt x="1203826" y="1878182"/>
                  <a:pt x="1201436" y="1882095"/>
                </a:cubicBezTo>
                <a:lnTo>
                  <a:pt x="1195098" y="1888899"/>
                </a:lnTo>
                <a:lnTo>
                  <a:pt x="1197925" y="1905526"/>
                </a:lnTo>
                <a:cubicBezTo>
                  <a:pt x="1193290" y="1905911"/>
                  <a:pt x="1188655" y="1906296"/>
                  <a:pt x="1185121" y="1909610"/>
                </a:cubicBezTo>
                <a:cubicBezTo>
                  <a:pt x="1190225" y="1914728"/>
                  <a:pt x="1191855" y="1920134"/>
                  <a:pt x="1194358" y="1925216"/>
                </a:cubicBezTo>
                <a:lnTo>
                  <a:pt x="1195022" y="1925843"/>
                </a:lnTo>
                <a:lnTo>
                  <a:pt x="1195360" y="1919307"/>
                </a:lnTo>
                <a:lnTo>
                  <a:pt x="1214687" y="1866364"/>
                </a:lnTo>
                <a:lnTo>
                  <a:pt x="1212083" y="1863819"/>
                </a:lnTo>
                <a:cubicBezTo>
                  <a:pt x="1217838" y="1856562"/>
                  <a:pt x="1213192" y="1843056"/>
                  <a:pt x="1208285" y="1829016"/>
                </a:cubicBezTo>
                <a:close/>
                <a:moveTo>
                  <a:pt x="768984" y="1825425"/>
                </a:moveTo>
                <a:cubicBezTo>
                  <a:pt x="777880" y="1837931"/>
                  <a:pt x="755475" y="1845048"/>
                  <a:pt x="767398" y="1858189"/>
                </a:cubicBezTo>
                <a:cubicBezTo>
                  <a:pt x="762795" y="1860768"/>
                  <a:pt x="761962" y="1865026"/>
                  <a:pt x="760378" y="1868683"/>
                </a:cubicBezTo>
                <a:cubicBezTo>
                  <a:pt x="758795" y="1872340"/>
                  <a:pt x="756464" y="1875395"/>
                  <a:pt x="748863" y="1875573"/>
                </a:cubicBezTo>
                <a:cubicBezTo>
                  <a:pt x="746352" y="1874455"/>
                  <a:pt x="745353" y="1873654"/>
                  <a:pt x="745361" y="1873212"/>
                </a:cubicBezTo>
                <a:cubicBezTo>
                  <a:pt x="745368" y="1872771"/>
                  <a:pt x="746384" y="1872690"/>
                  <a:pt x="747897" y="1873006"/>
                </a:cubicBezTo>
                <a:cubicBezTo>
                  <a:pt x="758255" y="1859816"/>
                  <a:pt x="755536" y="1841515"/>
                  <a:pt x="768984" y="1825425"/>
                </a:cubicBezTo>
                <a:close/>
                <a:moveTo>
                  <a:pt x="909638" y="1824333"/>
                </a:moveTo>
                <a:cubicBezTo>
                  <a:pt x="906020" y="1828083"/>
                  <a:pt x="905711" y="1829685"/>
                  <a:pt x="909847" y="1838205"/>
                </a:cubicBezTo>
                <a:cubicBezTo>
                  <a:pt x="904475" y="1836092"/>
                  <a:pt x="903854" y="1839297"/>
                  <a:pt x="903545" y="1840899"/>
                </a:cubicBezTo>
                <a:cubicBezTo>
                  <a:pt x="900211" y="1835711"/>
                  <a:pt x="900595" y="1828106"/>
                  <a:pt x="904529" y="1825287"/>
                </a:cubicBezTo>
                <a:cubicBezTo>
                  <a:pt x="905838" y="1824347"/>
                  <a:pt x="907544" y="1823941"/>
                  <a:pt x="909638" y="1824333"/>
                </a:cubicBezTo>
                <a:close/>
                <a:moveTo>
                  <a:pt x="888334" y="1804647"/>
                </a:moveTo>
                <a:lnTo>
                  <a:pt x="888052" y="1805404"/>
                </a:lnTo>
                <a:lnTo>
                  <a:pt x="888280" y="1805863"/>
                </a:lnTo>
                <a:close/>
                <a:moveTo>
                  <a:pt x="749317" y="1802458"/>
                </a:moveTo>
                <a:cubicBezTo>
                  <a:pt x="756181" y="1809758"/>
                  <a:pt x="742845" y="1818834"/>
                  <a:pt x="757696" y="1828944"/>
                </a:cubicBezTo>
                <a:cubicBezTo>
                  <a:pt x="754599" y="1831852"/>
                  <a:pt x="754507" y="1835371"/>
                  <a:pt x="752442" y="1837308"/>
                </a:cubicBezTo>
                <a:cubicBezTo>
                  <a:pt x="746429" y="1836081"/>
                  <a:pt x="750561" y="1832205"/>
                  <a:pt x="749617" y="1829655"/>
                </a:cubicBezTo>
                <a:cubicBezTo>
                  <a:pt x="741630" y="1826843"/>
                  <a:pt x="744271" y="1841539"/>
                  <a:pt x="737223" y="1841281"/>
                </a:cubicBezTo>
                <a:cubicBezTo>
                  <a:pt x="760155" y="1850680"/>
                  <a:pt x="729901" y="1851583"/>
                  <a:pt x="741655" y="1864601"/>
                </a:cubicBezTo>
                <a:cubicBezTo>
                  <a:pt x="734700" y="1860822"/>
                  <a:pt x="736766" y="1858882"/>
                  <a:pt x="732725" y="1859237"/>
                </a:cubicBezTo>
                <a:cubicBezTo>
                  <a:pt x="735642" y="1863371"/>
                  <a:pt x="727470" y="1867603"/>
                  <a:pt x="734425" y="1871381"/>
                </a:cubicBezTo>
                <a:cubicBezTo>
                  <a:pt x="733392" y="1872349"/>
                  <a:pt x="729443" y="1869185"/>
                  <a:pt x="726436" y="1868571"/>
                </a:cubicBezTo>
                <a:cubicBezTo>
                  <a:pt x="725313" y="1873060"/>
                  <a:pt x="732268" y="1876840"/>
                  <a:pt x="735184" y="1880975"/>
                </a:cubicBezTo>
                <a:cubicBezTo>
                  <a:pt x="730110" y="1882298"/>
                  <a:pt x="721455" y="1866375"/>
                  <a:pt x="720148" y="1877905"/>
                </a:cubicBezTo>
                <a:cubicBezTo>
                  <a:pt x="716198" y="1874739"/>
                  <a:pt x="717233" y="1873770"/>
                  <a:pt x="713284" y="1870604"/>
                </a:cubicBezTo>
                <a:cubicBezTo>
                  <a:pt x="727927" y="1850000"/>
                  <a:pt x="736558" y="1828166"/>
                  <a:pt x="749317" y="1802458"/>
                </a:cubicBezTo>
                <a:close/>
                <a:moveTo>
                  <a:pt x="1109920" y="1793417"/>
                </a:moveTo>
                <a:cubicBezTo>
                  <a:pt x="1098138" y="1804468"/>
                  <a:pt x="1117141" y="1838152"/>
                  <a:pt x="1096486" y="1829791"/>
                </a:cubicBezTo>
                <a:cubicBezTo>
                  <a:pt x="1091695" y="1838248"/>
                  <a:pt x="1109051" y="1837815"/>
                  <a:pt x="1101983" y="1844447"/>
                </a:cubicBezTo>
                <a:cubicBezTo>
                  <a:pt x="1091615" y="1842285"/>
                  <a:pt x="1099784" y="1838586"/>
                  <a:pt x="1095228" y="1834932"/>
                </a:cubicBezTo>
                <a:cubicBezTo>
                  <a:pt x="1079127" y="1830224"/>
                  <a:pt x="1094911" y="1851077"/>
                  <a:pt x="1086821" y="1850741"/>
                </a:cubicBezTo>
                <a:cubicBezTo>
                  <a:pt x="1093656" y="1856220"/>
                  <a:pt x="1094833" y="1855115"/>
                  <a:pt x="1105122" y="1861312"/>
                </a:cubicBezTo>
                <a:cubicBezTo>
                  <a:pt x="1102766" y="1863524"/>
                  <a:pt x="1101588" y="1864628"/>
                  <a:pt x="1102685" y="1867559"/>
                </a:cubicBezTo>
                <a:cubicBezTo>
                  <a:pt x="1093497" y="1864291"/>
                  <a:pt x="1097031" y="1860975"/>
                  <a:pt x="1092477" y="1857325"/>
                </a:cubicBezTo>
                <a:cubicBezTo>
                  <a:pt x="1093576" y="1860253"/>
                  <a:pt x="1092396" y="1861362"/>
                  <a:pt x="1091221" y="1862465"/>
                </a:cubicBezTo>
                <a:cubicBezTo>
                  <a:pt x="1092319" y="1865399"/>
                  <a:pt x="1094676" y="1863187"/>
                  <a:pt x="1099232" y="1866839"/>
                </a:cubicBezTo>
                <a:cubicBezTo>
                  <a:pt x="1086269" y="1878995"/>
                  <a:pt x="1082498" y="1894420"/>
                  <a:pt x="1092550" y="1912727"/>
                </a:cubicBezTo>
                <a:cubicBezTo>
                  <a:pt x="1085560" y="1915321"/>
                  <a:pt x="1087757" y="1921184"/>
                  <a:pt x="1089956" y="1927046"/>
                </a:cubicBezTo>
                <a:cubicBezTo>
                  <a:pt x="1092234" y="1928871"/>
                  <a:pt x="1096788" y="1932524"/>
                  <a:pt x="1097968" y="1931420"/>
                </a:cubicBezTo>
                <a:cubicBezTo>
                  <a:pt x="1086343" y="1934398"/>
                  <a:pt x="1082492" y="1953858"/>
                  <a:pt x="1092622" y="1968131"/>
                </a:cubicBezTo>
                <a:cubicBezTo>
                  <a:pt x="1085790" y="1962651"/>
                  <a:pt x="1087986" y="1968514"/>
                  <a:pt x="1082254" y="1965967"/>
                </a:cubicBezTo>
                <a:cubicBezTo>
                  <a:pt x="1086416" y="1989799"/>
                  <a:pt x="1086099" y="2005947"/>
                  <a:pt x="1081070" y="2026512"/>
                </a:cubicBezTo>
                <a:cubicBezTo>
                  <a:pt x="1085626" y="2030162"/>
                  <a:pt x="1090337" y="2025743"/>
                  <a:pt x="1087902" y="2031988"/>
                </a:cubicBezTo>
                <a:cubicBezTo>
                  <a:pt x="1090178" y="2033815"/>
                  <a:pt x="1091359" y="2032711"/>
                  <a:pt x="1093635" y="2034535"/>
                </a:cubicBezTo>
                <a:cubicBezTo>
                  <a:pt x="1096582" y="2031772"/>
                  <a:pt x="1095462" y="2029850"/>
                  <a:pt x="1093617" y="2028114"/>
                </a:cubicBezTo>
                <a:lnTo>
                  <a:pt x="1092775" y="2027094"/>
                </a:lnTo>
                <a:lnTo>
                  <a:pt x="1092351" y="2027202"/>
                </a:lnTo>
                <a:cubicBezTo>
                  <a:pt x="1091152" y="2027799"/>
                  <a:pt x="1089654" y="2028066"/>
                  <a:pt x="1085621" y="2026482"/>
                </a:cubicBezTo>
                <a:cubicBezTo>
                  <a:pt x="1086850" y="2020124"/>
                  <a:pt x="1088079" y="2013767"/>
                  <a:pt x="1086619" y="2006353"/>
                </a:cubicBezTo>
                <a:cubicBezTo>
                  <a:pt x="1089307" y="2007409"/>
                  <a:pt x="1091381" y="2011644"/>
                  <a:pt x="1094375" y="2011110"/>
                </a:cubicBezTo>
                <a:cubicBezTo>
                  <a:pt x="1096603" y="2014550"/>
                  <a:pt x="1096295" y="2016138"/>
                  <a:pt x="1095692" y="2017398"/>
                </a:cubicBezTo>
                <a:lnTo>
                  <a:pt x="1095349" y="2020544"/>
                </a:lnTo>
                <a:lnTo>
                  <a:pt x="1096231" y="2020216"/>
                </a:lnTo>
                <a:lnTo>
                  <a:pt x="1096728" y="2021876"/>
                </a:lnTo>
                <a:lnTo>
                  <a:pt x="1099245" y="2022161"/>
                </a:lnTo>
                <a:cubicBezTo>
                  <a:pt x="1101508" y="2020966"/>
                  <a:pt x="1099291" y="2015606"/>
                  <a:pt x="1099751" y="2013222"/>
                </a:cubicBezTo>
                <a:cubicBezTo>
                  <a:pt x="1105126" y="2015334"/>
                  <a:pt x="1105358" y="2029106"/>
                  <a:pt x="1109273" y="2023804"/>
                </a:cubicBezTo>
                <a:cubicBezTo>
                  <a:pt x="1110311" y="2025920"/>
                  <a:pt x="1109544" y="2029895"/>
                  <a:pt x="1110946" y="2033865"/>
                </a:cubicBezTo>
                <a:lnTo>
                  <a:pt x="1114200" y="2036091"/>
                </a:lnTo>
                <a:lnTo>
                  <a:pt x="1114218" y="2035942"/>
                </a:lnTo>
                <a:cubicBezTo>
                  <a:pt x="1112177" y="2022007"/>
                  <a:pt x="1118304" y="2004371"/>
                  <a:pt x="1125454" y="1993706"/>
                </a:cubicBezTo>
                <a:cubicBezTo>
                  <a:pt x="1127811" y="1991495"/>
                  <a:pt x="1119799" y="1987123"/>
                  <a:pt x="1121058" y="1981981"/>
                </a:cubicBezTo>
                <a:cubicBezTo>
                  <a:pt x="1126791" y="1984528"/>
                  <a:pt x="1126869" y="1980491"/>
                  <a:pt x="1128047" y="1979386"/>
                </a:cubicBezTo>
                <a:cubicBezTo>
                  <a:pt x="1115640" y="1963291"/>
                  <a:pt x="1131977" y="1955890"/>
                  <a:pt x="1119571" y="1939792"/>
                </a:cubicBezTo>
                <a:cubicBezTo>
                  <a:pt x="1124657" y="1931058"/>
                  <a:pt x="1127795" y="1922173"/>
                  <a:pt x="1130063" y="1913359"/>
                </a:cubicBezTo>
                <a:lnTo>
                  <a:pt x="1132446" y="1901629"/>
                </a:lnTo>
                <a:lnTo>
                  <a:pt x="1132226" y="1901282"/>
                </a:lnTo>
                <a:cubicBezTo>
                  <a:pt x="1131225" y="1900736"/>
                  <a:pt x="1129792" y="1900099"/>
                  <a:pt x="1128652" y="1899188"/>
                </a:cubicBezTo>
                <a:cubicBezTo>
                  <a:pt x="1142791" y="1885924"/>
                  <a:pt x="1125908" y="1862139"/>
                  <a:pt x="1127402" y="1844889"/>
                </a:cubicBezTo>
                <a:cubicBezTo>
                  <a:pt x="1125123" y="1843064"/>
                  <a:pt x="1121669" y="1842343"/>
                  <a:pt x="1119392" y="1840517"/>
                </a:cubicBezTo>
                <a:cubicBezTo>
                  <a:pt x="1125164" y="1841046"/>
                  <a:pt x="1125972" y="1829392"/>
                  <a:pt x="1123636" y="1815734"/>
                </a:cubicBezTo>
                <a:lnTo>
                  <a:pt x="1116023" y="1796545"/>
                </a:lnTo>
                <a:close/>
                <a:moveTo>
                  <a:pt x="759097" y="1781993"/>
                </a:moveTo>
                <a:cubicBezTo>
                  <a:pt x="763581" y="1784689"/>
                  <a:pt x="764963" y="1790294"/>
                  <a:pt x="763605" y="1794155"/>
                </a:cubicBezTo>
                <a:cubicBezTo>
                  <a:pt x="762246" y="1798018"/>
                  <a:pt x="758152" y="1800133"/>
                  <a:pt x="751683" y="1795848"/>
                </a:cubicBezTo>
                <a:cubicBezTo>
                  <a:pt x="758840" y="1792587"/>
                  <a:pt x="755908" y="1788435"/>
                  <a:pt x="759097" y="1781993"/>
                </a:cubicBezTo>
                <a:close/>
                <a:moveTo>
                  <a:pt x="1108003" y="1760024"/>
                </a:moveTo>
                <a:lnTo>
                  <a:pt x="1102464" y="1760790"/>
                </a:lnTo>
                <a:cubicBezTo>
                  <a:pt x="1102974" y="1764275"/>
                  <a:pt x="1104996" y="1764359"/>
                  <a:pt x="1107744" y="1764257"/>
                </a:cubicBezTo>
                <a:lnTo>
                  <a:pt x="1108240" y="1764377"/>
                </a:lnTo>
                <a:close/>
                <a:moveTo>
                  <a:pt x="816496" y="1738506"/>
                </a:moveTo>
                <a:cubicBezTo>
                  <a:pt x="811433" y="1739803"/>
                  <a:pt x="810406" y="1740764"/>
                  <a:pt x="810270" y="1747793"/>
                </a:cubicBezTo>
                <a:cubicBezTo>
                  <a:pt x="806303" y="1744614"/>
                  <a:pt x="804251" y="1746539"/>
                  <a:pt x="803224" y="1747502"/>
                </a:cubicBezTo>
                <a:cubicBezTo>
                  <a:pt x="802780" y="1744468"/>
                  <a:pt x="804353" y="1741266"/>
                  <a:pt x="806910" y="1739300"/>
                </a:cubicBezTo>
                <a:cubicBezTo>
                  <a:pt x="809468" y="1737334"/>
                  <a:pt x="813007" y="1736601"/>
                  <a:pt x="816496" y="1738506"/>
                </a:cubicBezTo>
                <a:close/>
                <a:moveTo>
                  <a:pt x="1069410" y="1718630"/>
                </a:moveTo>
                <a:cubicBezTo>
                  <a:pt x="1071795" y="1720289"/>
                  <a:pt x="1074595" y="1722532"/>
                  <a:pt x="1077467" y="1721789"/>
                </a:cubicBezTo>
                <a:cubicBezTo>
                  <a:pt x="1080778" y="1726475"/>
                  <a:pt x="1064716" y="1729852"/>
                  <a:pt x="1070266" y="1736334"/>
                </a:cubicBezTo>
                <a:lnTo>
                  <a:pt x="1063876" y="1736457"/>
                </a:lnTo>
                <a:lnTo>
                  <a:pt x="1063489" y="1737540"/>
                </a:lnTo>
                <a:lnTo>
                  <a:pt x="1062920" y="1736477"/>
                </a:lnTo>
                <a:lnTo>
                  <a:pt x="1062841" y="1736479"/>
                </a:lnTo>
                <a:cubicBezTo>
                  <a:pt x="1060580" y="1735680"/>
                  <a:pt x="1058340" y="1733885"/>
                  <a:pt x="1055563" y="1730642"/>
                </a:cubicBezTo>
                <a:cubicBezTo>
                  <a:pt x="1055029" y="1729198"/>
                  <a:pt x="1055343" y="1727927"/>
                  <a:pt x="1056088" y="1726743"/>
                </a:cubicBezTo>
                <a:cubicBezTo>
                  <a:pt x="1056829" y="1725560"/>
                  <a:pt x="1057995" y="1724465"/>
                  <a:pt x="1059162" y="1723371"/>
                </a:cubicBezTo>
                <a:lnTo>
                  <a:pt x="1062065" y="1724096"/>
                </a:lnTo>
                <a:lnTo>
                  <a:pt x="1062698" y="1722492"/>
                </a:lnTo>
                <a:lnTo>
                  <a:pt x="1063590" y="1724479"/>
                </a:lnTo>
                <a:lnTo>
                  <a:pt x="1066540" y="1725218"/>
                </a:lnTo>
                <a:cubicBezTo>
                  <a:pt x="1068000" y="1723849"/>
                  <a:pt x="1067780" y="1721133"/>
                  <a:pt x="1063836" y="1718988"/>
                </a:cubicBezTo>
                <a:cubicBezTo>
                  <a:pt x="1065052" y="1715898"/>
                  <a:pt x="1067023" y="1716971"/>
                  <a:pt x="1069410" y="1718630"/>
                </a:cubicBezTo>
                <a:close/>
                <a:moveTo>
                  <a:pt x="808229" y="1715514"/>
                </a:moveTo>
                <a:cubicBezTo>
                  <a:pt x="811853" y="1732820"/>
                  <a:pt x="793315" y="1746757"/>
                  <a:pt x="789007" y="1757701"/>
                </a:cubicBezTo>
                <a:cubicBezTo>
                  <a:pt x="789654" y="1762270"/>
                  <a:pt x="797093" y="1768234"/>
                  <a:pt x="796079" y="1770965"/>
                </a:cubicBezTo>
                <a:cubicBezTo>
                  <a:pt x="795742" y="1771875"/>
                  <a:pt x="794464" y="1772426"/>
                  <a:pt x="791683" y="1772445"/>
                </a:cubicBezTo>
                <a:cubicBezTo>
                  <a:pt x="787716" y="1769266"/>
                  <a:pt x="790734" y="1769885"/>
                  <a:pt x="790734" y="1769885"/>
                </a:cubicBezTo>
                <a:cubicBezTo>
                  <a:pt x="792889" y="1764413"/>
                  <a:pt x="777798" y="1761313"/>
                  <a:pt x="774779" y="1760694"/>
                </a:cubicBezTo>
                <a:cubicBezTo>
                  <a:pt x="795044" y="1758941"/>
                  <a:pt x="792795" y="1726540"/>
                  <a:pt x="808229" y="1715514"/>
                </a:cubicBezTo>
                <a:close/>
                <a:moveTo>
                  <a:pt x="1073867" y="1707596"/>
                </a:moveTo>
                <a:cubicBezTo>
                  <a:pt x="1075896" y="1707127"/>
                  <a:pt x="1077900" y="1707162"/>
                  <a:pt x="1081200" y="1709808"/>
                </a:cubicBezTo>
                <a:cubicBezTo>
                  <a:pt x="1082196" y="1712702"/>
                  <a:pt x="1079787" y="1714964"/>
                  <a:pt x="1081988" y="1716726"/>
                </a:cubicBezTo>
                <a:cubicBezTo>
                  <a:pt x="1080782" y="1717856"/>
                  <a:pt x="1073185" y="1709671"/>
                  <a:pt x="1066375" y="1708403"/>
                </a:cubicBezTo>
                <a:cubicBezTo>
                  <a:pt x="1069780" y="1709037"/>
                  <a:pt x="1071838" y="1708066"/>
                  <a:pt x="1073867" y="1707596"/>
                </a:cubicBezTo>
                <a:close/>
                <a:moveTo>
                  <a:pt x="1022167" y="1705065"/>
                </a:moveTo>
                <a:lnTo>
                  <a:pt x="1022048" y="1707948"/>
                </a:lnTo>
                <a:cubicBezTo>
                  <a:pt x="1021209" y="1712944"/>
                  <a:pt x="1019746" y="1717536"/>
                  <a:pt x="1017643" y="1721488"/>
                </a:cubicBezTo>
                <a:lnTo>
                  <a:pt x="1019725" y="1723861"/>
                </a:lnTo>
                <a:lnTo>
                  <a:pt x="1024577" y="1711120"/>
                </a:lnTo>
                <a:close/>
                <a:moveTo>
                  <a:pt x="981271" y="1683317"/>
                </a:moveTo>
                <a:lnTo>
                  <a:pt x="981452" y="1683721"/>
                </a:lnTo>
                <a:lnTo>
                  <a:pt x="981408" y="1683798"/>
                </a:lnTo>
                <a:close/>
                <a:moveTo>
                  <a:pt x="1036210" y="1676411"/>
                </a:moveTo>
                <a:cubicBezTo>
                  <a:pt x="1038515" y="1675402"/>
                  <a:pt x="1040737" y="1676094"/>
                  <a:pt x="1042399" y="1677382"/>
                </a:cubicBezTo>
                <a:cubicBezTo>
                  <a:pt x="1044060" y="1678670"/>
                  <a:pt x="1045162" y="1680554"/>
                  <a:pt x="1045229" y="1681929"/>
                </a:cubicBezTo>
                <a:cubicBezTo>
                  <a:pt x="1045273" y="1682844"/>
                  <a:pt x="1044857" y="1683536"/>
                  <a:pt x="1043840" y="1683673"/>
                </a:cubicBezTo>
                <a:cubicBezTo>
                  <a:pt x="1042483" y="1683855"/>
                  <a:pt x="1040059" y="1683054"/>
                  <a:pt x="1036233" y="1680494"/>
                </a:cubicBezTo>
                <a:cubicBezTo>
                  <a:pt x="1037400" y="1679399"/>
                  <a:pt x="1036210" y="1676411"/>
                  <a:pt x="1036210" y="1676411"/>
                </a:cubicBezTo>
                <a:close/>
                <a:moveTo>
                  <a:pt x="979012" y="1675422"/>
                </a:moveTo>
                <a:lnTo>
                  <a:pt x="981271" y="1683317"/>
                </a:lnTo>
                <a:lnTo>
                  <a:pt x="979512" y="1679411"/>
                </a:lnTo>
                <a:cubicBezTo>
                  <a:pt x="978672" y="1677969"/>
                  <a:pt x="977831" y="1676654"/>
                  <a:pt x="977557" y="1675858"/>
                </a:cubicBezTo>
                <a:cubicBezTo>
                  <a:pt x="977284" y="1675061"/>
                  <a:pt x="977579" y="1674785"/>
                  <a:pt x="979012" y="1675422"/>
                </a:cubicBezTo>
                <a:close/>
                <a:moveTo>
                  <a:pt x="1022084" y="1666694"/>
                </a:moveTo>
                <a:cubicBezTo>
                  <a:pt x="1023315" y="1665540"/>
                  <a:pt x="1026814" y="1666205"/>
                  <a:pt x="1029082" y="1668024"/>
                </a:cubicBezTo>
                <a:cubicBezTo>
                  <a:pt x="1030736" y="1670419"/>
                  <a:pt x="1030075" y="1672028"/>
                  <a:pt x="1028691" y="1673327"/>
                </a:cubicBezTo>
                <a:cubicBezTo>
                  <a:pt x="1027309" y="1674624"/>
                  <a:pt x="1025204" y="1675610"/>
                  <a:pt x="1023975" y="1676765"/>
                </a:cubicBezTo>
                <a:cubicBezTo>
                  <a:pt x="1015939" y="1672460"/>
                  <a:pt x="1027854" y="1669178"/>
                  <a:pt x="1022084" y="1666694"/>
                </a:cubicBezTo>
                <a:close/>
                <a:moveTo>
                  <a:pt x="1015353" y="1666292"/>
                </a:moveTo>
                <a:lnTo>
                  <a:pt x="1015536" y="1666695"/>
                </a:lnTo>
                <a:lnTo>
                  <a:pt x="1015491" y="1666774"/>
                </a:lnTo>
                <a:close/>
                <a:moveTo>
                  <a:pt x="1039214" y="1662110"/>
                </a:moveTo>
                <a:cubicBezTo>
                  <a:pt x="1041581" y="1659889"/>
                  <a:pt x="1045034" y="1660599"/>
                  <a:pt x="1049571" y="1664238"/>
                </a:cubicBezTo>
                <a:cubicBezTo>
                  <a:pt x="1048387" y="1665347"/>
                  <a:pt x="1049472" y="1668277"/>
                  <a:pt x="1048290" y="1669386"/>
                </a:cubicBezTo>
                <a:cubicBezTo>
                  <a:pt x="1045430" y="1668123"/>
                  <a:pt x="1043728" y="1666758"/>
                  <a:pt x="1042457" y="1665482"/>
                </a:cubicBezTo>
                <a:cubicBezTo>
                  <a:pt x="1041186" y="1664208"/>
                  <a:pt x="1040350" y="1663020"/>
                  <a:pt x="1039214" y="1662110"/>
                </a:cubicBezTo>
                <a:close/>
                <a:moveTo>
                  <a:pt x="1097450" y="1661506"/>
                </a:moveTo>
                <a:lnTo>
                  <a:pt x="1101373" y="1667682"/>
                </a:lnTo>
                <a:lnTo>
                  <a:pt x="1100954" y="1663122"/>
                </a:lnTo>
                <a:close/>
                <a:moveTo>
                  <a:pt x="1013094" y="1658397"/>
                </a:moveTo>
                <a:lnTo>
                  <a:pt x="1015353" y="1666292"/>
                </a:lnTo>
                <a:lnTo>
                  <a:pt x="1013595" y="1662385"/>
                </a:lnTo>
                <a:cubicBezTo>
                  <a:pt x="1012756" y="1660944"/>
                  <a:pt x="1011914" y="1659628"/>
                  <a:pt x="1011641" y="1658833"/>
                </a:cubicBezTo>
                <a:cubicBezTo>
                  <a:pt x="1011367" y="1658037"/>
                  <a:pt x="1011662" y="1657761"/>
                  <a:pt x="1013094" y="1658397"/>
                </a:cubicBezTo>
                <a:close/>
                <a:moveTo>
                  <a:pt x="1197911" y="1652076"/>
                </a:moveTo>
                <a:lnTo>
                  <a:pt x="1208665" y="1668933"/>
                </a:lnTo>
                <a:lnTo>
                  <a:pt x="1201459" y="1659112"/>
                </a:lnTo>
                <a:cubicBezTo>
                  <a:pt x="1198566" y="1655944"/>
                  <a:pt x="1196284" y="1653243"/>
                  <a:pt x="1197911" y="1652076"/>
                </a:cubicBezTo>
                <a:close/>
                <a:moveTo>
                  <a:pt x="1073297" y="1645086"/>
                </a:moveTo>
                <a:cubicBezTo>
                  <a:pt x="1075664" y="1642866"/>
                  <a:pt x="1079116" y="1643575"/>
                  <a:pt x="1083655" y="1647213"/>
                </a:cubicBezTo>
                <a:cubicBezTo>
                  <a:pt x="1082471" y="1648321"/>
                  <a:pt x="1083556" y="1651251"/>
                  <a:pt x="1082374" y="1652362"/>
                </a:cubicBezTo>
                <a:cubicBezTo>
                  <a:pt x="1079514" y="1651098"/>
                  <a:pt x="1077811" y="1649734"/>
                  <a:pt x="1076539" y="1648457"/>
                </a:cubicBezTo>
                <a:cubicBezTo>
                  <a:pt x="1075270" y="1647181"/>
                  <a:pt x="1074433" y="1645995"/>
                  <a:pt x="1073297" y="1645086"/>
                </a:cubicBezTo>
                <a:close/>
                <a:moveTo>
                  <a:pt x="1099179" y="1644266"/>
                </a:moveTo>
                <a:cubicBezTo>
                  <a:pt x="1096924" y="1645579"/>
                  <a:pt x="1095745" y="1648044"/>
                  <a:pt x="1095455" y="1651027"/>
                </a:cubicBezTo>
                <a:lnTo>
                  <a:pt x="1096625" y="1658156"/>
                </a:lnTo>
                <a:lnTo>
                  <a:pt x="1100094" y="1653732"/>
                </a:lnTo>
                <a:lnTo>
                  <a:pt x="1099227" y="1644267"/>
                </a:lnTo>
                <a:close/>
                <a:moveTo>
                  <a:pt x="1193269" y="1636944"/>
                </a:moveTo>
                <a:cubicBezTo>
                  <a:pt x="1193985" y="1636847"/>
                  <a:pt x="1195236" y="1637122"/>
                  <a:pt x="1197313" y="1637938"/>
                </a:cubicBezTo>
                <a:cubicBezTo>
                  <a:pt x="1197002" y="1639553"/>
                  <a:pt x="1197002" y="1639553"/>
                  <a:pt x="1196690" y="1641168"/>
                </a:cubicBezTo>
                <a:cubicBezTo>
                  <a:pt x="1199458" y="1642256"/>
                  <a:pt x="1199458" y="1642256"/>
                  <a:pt x="1199770" y="1640640"/>
                </a:cubicBezTo>
                <a:cubicBezTo>
                  <a:pt x="1205308" y="1642816"/>
                  <a:pt x="1199458" y="1642256"/>
                  <a:pt x="1201604" y="1646576"/>
                </a:cubicBezTo>
                <a:cubicBezTo>
                  <a:pt x="1198834" y="1645489"/>
                  <a:pt x="1196065" y="1644400"/>
                  <a:pt x="1193297" y="1643311"/>
                </a:cubicBezTo>
                <a:cubicBezTo>
                  <a:pt x="1193764" y="1640888"/>
                  <a:pt x="1191117" y="1637240"/>
                  <a:pt x="1193269" y="1636944"/>
                </a:cubicBezTo>
                <a:close/>
                <a:moveTo>
                  <a:pt x="880583" y="1636919"/>
                </a:moveTo>
                <a:lnTo>
                  <a:pt x="876030" y="1640773"/>
                </a:lnTo>
                <a:cubicBezTo>
                  <a:pt x="874989" y="1642245"/>
                  <a:pt x="874950" y="1644264"/>
                  <a:pt x="876597" y="1648660"/>
                </a:cubicBezTo>
                <a:lnTo>
                  <a:pt x="876607" y="1648663"/>
                </a:lnTo>
                <a:close/>
                <a:moveTo>
                  <a:pt x="1000619" y="1634078"/>
                </a:moveTo>
                <a:cubicBezTo>
                  <a:pt x="1003169" y="1633443"/>
                  <a:pt x="1005858" y="1633684"/>
                  <a:pt x="1008168" y="1635537"/>
                </a:cubicBezTo>
                <a:cubicBezTo>
                  <a:pt x="1005748" y="1645848"/>
                  <a:pt x="992877" y="1653902"/>
                  <a:pt x="1003291" y="1660210"/>
                </a:cubicBezTo>
                <a:cubicBezTo>
                  <a:pt x="1003868" y="1660672"/>
                  <a:pt x="1003789" y="1661502"/>
                  <a:pt x="1003252" y="1662443"/>
                </a:cubicBezTo>
                <a:cubicBezTo>
                  <a:pt x="1002716" y="1663386"/>
                  <a:pt x="1001726" y="1664442"/>
                  <a:pt x="1000481" y="1665358"/>
                </a:cubicBezTo>
                <a:cubicBezTo>
                  <a:pt x="997991" y="1667190"/>
                  <a:pt x="994487" y="1668467"/>
                  <a:pt x="991593" y="1667165"/>
                </a:cubicBezTo>
                <a:cubicBezTo>
                  <a:pt x="984698" y="1657554"/>
                  <a:pt x="990602" y="1647996"/>
                  <a:pt x="995296" y="1643593"/>
                </a:cubicBezTo>
                <a:cubicBezTo>
                  <a:pt x="989466" y="1645044"/>
                  <a:pt x="990374" y="1641177"/>
                  <a:pt x="993895" y="1637875"/>
                </a:cubicBezTo>
                <a:cubicBezTo>
                  <a:pt x="995654" y="1636223"/>
                  <a:pt x="998069" y="1634713"/>
                  <a:pt x="1000619" y="1634078"/>
                </a:cubicBezTo>
                <a:close/>
                <a:moveTo>
                  <a:pt x="1575439" y="1632776"/>
                </a:moveTo>
                <a:lnTo>
                  <a:pt x="1575439" y="1632779"/>
                </a:lnTo>
                <a:lnTo>
                  <a:pt x="1576264" y="1632905"/>
                </a:lnTo>
                <a:lnTo>
                  <a:pt x="1576298" y="1632816"/>
                </a:lnTo>
                <a:close/>
                <a:moveTo>
                  <a:pt x="1054300" y="1632295"/>
                </a:moveTo>
                <a:cubicBezTo>
                  <a:pt x="1057630" y="1634889"/>
                  <a:pt x="1059685" y="1639606"/>
                  <a:pt x="1059869" y="1644226"/>
                </a:cubicBezTo>
                <a:lnTo>
                  <a:pt x="1058280" y="1650069"/>
                </a:lnTo>
                <a:lnTo>
                  <a:pt x="1063167" y="1651000"/>
                </a:lnTo>
                <a:cubicBezTo>
                  <a:pt x="1064820" y="1653396"/>
                  <a:pt x="1064158" y="1655004"/>
                  <a:pt x="1062775" y="1656301"/>
                </a:cubicBezTo>
                <a:cubicBezTo>
                  <a:pt x="1061391" y="1657600"/>
                  <a:pt x="1059289" y="1658585"/>
                  <a:pt x="1058059" y="1659739"/>
                </a:cubicBezTo>
                <a:cubicBezTo>
                  <a:pt x="1054040" y="1657587"/>
                  <a:pt x="1055010" y="1655690"/>
                  <a:pt x="1056263" y="1654022"/>
                </a:cubicBezTo>
                <a:lnTo>
                  <a:pt x="1057005" y="1652868"/>
                </a:lnTo>
                <a:lnTo>
                  <a:pt x="1044916" y="1656763"/>
                </a:lnTo>
                <a:cubicBezTo>
                  <a:pt x="1041747" y="1648045"/>
                  <a:pt x="1053201" y="1648992"/>
                  <a:pt x="1054638" y="1639850"/>
                </a:cubicBezTo>
                <a:cubicBezTo>
                  <a:pt x="1047919" y="1634464"/>
                  <a:pt x="1047792" y="1638481"/>
                  <a:pt x="1041073" y="1633092"/>
                </a:cubicBezTo>
                <a:cubicBezTo>
                  <a:pt x="1046361" y="1629228"/>
                  <a:pt x="1050969" y="1629701"/>
                  <a:pt x="1054300" y="1632295"/>
                </a:cubicBezTo>
                <a:close/>
                <a:moveTo>
                  <a:pt x="1348562" y="1620962"/>
                </a:moveTo>
                <a:lnTo>
                  <a:pt x="1347730" y="1626949"/>
                </a:lnTo>
                <a:lnTo>
                  <a:pt x="1349797" y="1628165"/>
                </a:lnTo>
                <a:lnTo>
                  <a:pt x="1350655" y="1628136"/>
                </a:lnTo>
                <a:lnTo>
                  <a:pt x="1350844" y="1624309"/>
                </a:lnTo>
                <a:lnTo>
                  <a:pt x="1356752" y="1627931"/>
                </a:lnTo>
                <a:lnTo>
                  <a:pt x="1357465" y="1627907"/>
                </a:lnTo>
                <a:cubicBezTo>
                  <a:pt x="1355815" y="1623510"/>
                  <a:pt x="1352949" y="1622236"/>
                  <a:pt x="1349640" y="1621378"/>
                </a:cubicBezTo>
                <a:close/>
                <a:moveTo>
                  <a:pt x="1034703" y="1617053"/>
                </a:moveTo>
                <a:cubicBezTo>
                  <a:pt x="1037255" y="1616418"/>
                  <a:pt x="1039943" y="1616660"/>
                  <a:pt x="1042253" y="1618511"/>
                </a:cubicBezTo>
                <a:cubicBezTo>
                  <a:pt x="1039833" y="1628821"/>
                  <a:pt x="1026961" y="1636877"/>
                  <a:pt x="1037375" y="1643184"/>
                </a:cubicBezTo>
                <a:cubicBezTo>
                  <a:pt x="1037952" y="1643646"/>
                  <a:pt x="1037871" y="1644476"/>
                  <a:pt x="1037336" y="1645417"/>
                </a:cubicBezTo>
                <a:cubicBezTo>
                  <a:pt x="1036800" y="1646361"/>
                  <a:pt x="1035808" y="1647418"/>
                  <a:pt x="1034564" y="1648333"/>
                </a:cubicBezTo>
                <a:cubicBezTo>
                  <a:pt x="1032075" y="1650164"/>
                  <a:pt x="1028573" y="1651441"/>
                  <a:pt x="1025674" y="1650140"/>
                </a:cubicBezTo>
                <a:cubicBezTo>
                  <a:pt x="1018782" y="1640530"/>
                  <a:pt x="1024685" y="1630971"/>
                  <a:pt x="1029380" y="1626567"/>
                </a:cubicBezTo>
                <a:cubicBezTo>
                  <a:pt x="1023550" y="1628018"/>
                  <a:pt x="1024457" y="1624152"/>
                  <a:pt x="1027978" y="1620849"/>
                </a:cubicBezTo>
                <a:cubicBezTo>
                  <a:pt x="1029739" y="1619198"/>
                  <a:pt x="1032152" y="1617688"/>
                  <a:pt x="1034703" y="1617053"/>
                </a:cubicBezTo>
                <a:close/>
                <a:moveTo>
                  <a:pt x="1014921" y="1610255"/>
                </a:moveTo>
                <a:cubicBezTo>
                  <a:pt x="1021728" y="1615714"/>
                  <a:pt x="1013619" y="1619371"/>
                  <a:pt x="1020426" y="1624830"/>
                </a:cubicBezTo>
                <a:cubicBezTo>
                  <a:pt x="1019258" y="1625925"/>
                  <a:pt x="1019326" y="1621914"/>
                  <a:pt x="1015889" y="1621192"/>
                </a:cubicBezTo>
                <a:cubicBezTo>
                  <a:pt x="1010047" y="1626669"/>
                  <a:pt x="1018089" y="1627020"/>
                  <a:pt x="1021460" y="1631754"/>
                </a:cubicBezTo>
                <a:cubicBezTo>
                  <a:pt x="1021426" y="1633759"/>
                  <a:pt x="1021118" y="1635036"/>
                  <a:pt x="1020525" y="1636086"/>
                </a:cubicBezTo>
                <a:cubicBezTo>
                  <a:pt x="1019933" y="1637135"/>
                  <a:pt x="1019057" y="1637955"/>
                  <a:pt x="1017889" y="1639051"/>
                </a:cubicBezTo>
                <a:cubicBezTo>
                  <a:pt x="1013351" y="1635414"/>
                  <a:pt x="1014520" y="1634318"/>
                  <a:pt x="1014587" y="1630308"/>
                </a:cubicBezTo>
                <a:cubicBezTo>
                  <a:pt x="1007779" y="1624851"/>
                  <a:pt x="1009913" y="1634690"/>
                  <a:pt x="1003107" y="1629233"/>
                </a:cubicBezTo>
                <a:cubicBezTo>
                  <a:pt x="1005475" y="1625036"/>
                  <a:pt x="1006678" y="1621936"/>
                  <a:pt x="1008162" y="1619062"/>
                </a:cubicBezTo>
                <a:cubicBezTo>
                  <a:pt x="1009649" y="1616188"/>
                  <a:pt x="1011417" y="1613543"/>
                  <a:pt x="1014921" y="1610255"/>
                </a:cubicBezTo>
                <a:close/>
                <a:moveTo>
                  <a:pt x="931017" y="1608689"/>
                </a:moveTo>
                <a:cubicBezTo>
                  <a:pt x="934189" y="1613371"/>
                  <a:pt x="936131" y="1619204"/>
                  <a:pt x="933412" y="1625583"/>
                </a:cubicBezTo>
                <a:cubicBezTo>
                  <a:pt x="934901" y="1620358"/>
                  <a:pt x="926358" y="1609231"/>
                  <a:pt x="931017" y="1608689"/>
                </a:cubicBezTo>
                <a:close/>
                <a:moveTo>
                  <a:pt x="1348371" y="1604783"/>
                </a:moveTo>
                <a:lnTo>
                  <a:pt x="1348571" y="1606995"/>
                </a:lnTo>
                <a:lnTo>
                  <a:pt x="1350946" y="1606284"/>
                </a:lnTo>
                <a:close/>
                <a:moveTo>
                  <a:pt x="932593" y="1596056"/>
                </a:moveTo>
                <a:cubicBezTo>
                  <a:pt x="933189" y="1594989"/>
                  <a:pt x="934366" y="1594903"/>
                  <a:pt x="937871" y="1597713"/>
                </a:cubicBezTo>
                <a:cubicBezTo>
                  <a:pt x="936688" y="1598825"/>
                  <a:pt x="936688" y="1598825"/>
                  <a:pt x="935507" y="1599934"/>
                </a:cubicBezTo>
                <a:cubicBezTo>
                  <a:pt x="937842" y="1601807"/>
                  <a:pt x="937842" y="1601807"/>
                  <a:pt x="939025" y="1600699"/>
                </a:cubicBezTo>
                <a:cubicBezTo>
                  <a:pt x="940195" y="1601635"/>
                  <a:pt x="940705" y="1602173"/>
                  <a:pt x="940814" y="1602517"/>
                </a:cubicBezTo>
                <a:cubicBezTo>
                  <a:pt x="940921" y="1602861"/>
                  <a:pt x="940625" y="1603011"/>
                  <a:pt x="940183" y="1603172"/>
                </a:cubicBezTo>
                <a:cubicBezTo>
                  <a:pt x="939300" y="1603492"/>
                  <a:pt x="937828" y="1603856"/>
                  <a:pt x="937813" y="1605902"/>
                </a:cubicBezTo>
                <a:cubicBezTo>
                  <a:pt x="935476" y="1604029"/>
                  <a:pt x="933139" y="1602153"/>
                  <a:pt x="930799" y="1600281"/>
                </a:cubicBezTo>
                <a:cubicBezTo>
                  <a:pt x="931984" y="1599169"/>
                  <a:pt x="931997" y="1597122"/>
                  <a:pt x="932593" y="1596056"/>
                </a:cubicBezTo>
                <a:close/>
                <a:moveTo>
                  <a:pt x="1049006" y="1593230"/>
                </a:moveTo>
                <a:cubicBezTo>
                  <a:pt x="1055812" y="1598688"/>
                  <a:pt x="1047704" y="1602348"/>
                  <a:pt x="1054510" y="1607804"/>
                </a:cubicBezTo>
                <a:cubicBezTo>
                  <a:pt x="1053343" y="1608900"/>
                  <a:pt x="1053409" y="1604890"/>
                  <a:pt x="1049973" y="1604167"/>
                </a:cubicBezTo>
                <a:cubicBezTo>
                  <a:pt x="1044132" y="1609644"/>
                  <a:pt x="1052174" y="1609996"/>
                  <a:pt x="1055545" y="1614729"/>
                </a:cubicBezTo>
                <a:cubicBezTo>
                  <a:pt x="1055510" y="1616735"/>
                  <a:pt x="1055202" y="1618012"/>
                  <a:pt x="1054609" y="1619060"/>
                </a:cubicBezTo>
                <a:cubicBezTo>
                  <a:pt x="1054017" y="1620110"/>
                  <a:pt x="1053140" y="1620931"/>
                  <a:pt x="1051973" y="1622027"/>
                </a:cubicBezTo>
                <a:cubicBezTo>
                  <a:pt x="1047434" y="1618389"/>
                  <a:pt x="1048603" y="1617294"/>
                  <a:pt x="1048670" y="1613283"/>
                </a:cubicBezTo>
                <a:cubicBezTo>
                  <a:pt x="1041864" y="1607825"/>
                  <a:pt x="1043997" y="1617664"/>
                  <a:pt x="1037191" y="1612208"/>
                </a:cubicBezTo>
                <a:cubicBezTo>
                  <a:pt x="1039559" y="1608011"/>
                  <a:pt x="1040761" y="1604911"/>
                  <a:pt x="1042247" y="1602037"/>
                </a:cubicBezTo>
                <a:cubicBezTo>
                  <a:pt x="1043732" y="1599164"/>
                  <a:pt x="1045501" y="1596519"/>
                  <a:pt x="1049006" y="1593230"/>
                </a:cubicBezTo>
                <a:close/>
                <a:moveTo>
                  <a:pt x="1094332" y="1589132"/>
                </a:moveTo>
                <a:lnTo>
                  <a:pt x="1093003" y="1590244"/>
                </a:lnTo>
                <a:cubicBezTo>
                  <a:pt x="1091582" y="1591069"/>
                  <a:pt x="1090348" y="1591718"/>
                  <a:pt x="1090357" y="1592345"/>
                </a:cubicBezTo>
                <a:cubicBezTo>
                  <a:pt x="1090364" y="1592975"/>
                  <a:pt x="1091613" y="1593584"/>
                  <a:pt x="1095155" y="1594326"/>
                </a:cubicBezTo>
                <a:lnTo>
                  <a:pt x="1095493" y="1594552"/>
                </a:lnTo>
                <a:close/>
                <a:moveTo>
                  <a:pt x="913746" y="1588880"/>
                </a:moveTo>
                <a:lnTo>
                  <a:pt x="913762" y="1588919"/>
                </a:lnTo>
                <a:lnTo>
                  <a:pt x="913772" y="1588891"/>
                </a:lnTo>
                <a:close/>
                <a:moveTo>
                  <a:pt x="1155166" y="1578642"/>
                </a:moveTo>
                <a:cubicBezTo>
                  <a:pt x="1153702" y="1579519"/>
                  <a:pt x="1152800" y="1581356"/>
                  <a:pt x="1152170" y="1583927"/>
                </a:cubicBezTo>
                <a:cubicBezTo>
                  <a:pt x="1155037" y="1585200"/>
                  <a:pt x="1155942" y="1583363"/>
                  <a:pt x="1157119" y="1582257"/>
                </a:cubicBezTo>
                <a:lnTo>
                  <a:pt x="1158613" y="1581841"/>
                </a:lnTo>
                <a:lnTo>
                  <a:pt x="1158220" y="1578871"/>
                </a:lnTo>
                <a:close/>
                <a:moveTo>
                  <a:pt x="1185172" y="1567440"/>
                </a:moveTo>
                <a:cubicBezTo>
                  <a:pt x="1200479" y="1578644"/>
                  <a:pt x="1185304" y="1596896"/>
                  <a:pt x="1203629" y="1607555"/>
                </a:cubicBezTo>
                <a:cubicBezTo>
                  <a:pt x="1199970" y="1615197"/>
                  <a:pt x="1205966" y="1623716"/>
                  <a:pt x="1203710" y="1630452"/>
                </a:cubicBezTo>
                <a:cubicBezTo>
                  <a:pt x="1202957" y="1632695"/>
                  <a:pt x="1201287" y="1634742"/>
                  <a:pt x="1198037" y="1636492"/>
                </a:cubicBezTo>
                <a:cubicBezTo>
                  <a:pt x="1195175" y="1636233"/>
                  <a:pt x="1193822" y="1635702"/>
                  <a:pt x="1193560" y="1635167"/>
                </a:cubicBezTo>
                <a:cubicBezTo>
                  <a:pt x="1193301" y="1634632"/>
                  <a:pt x="1194133" y="1634094"/>
                  <a:pt x="1195642" y="1633821"/>
                </a:cubicBezTo>
                <a:cubicBezTo>
                  <a:pt x="1196662" y="1613467"/>
                  <a:pt x="1183220" y="1592618"/>
                  <a:pt x="1185172" y="1567440"/>
                </a:cubicBezTo>
                <a:close/>
                <a:moveTo>
                  <a:pt x="1557906" y="1550830"/>
                </a:moveTo>
                <a:lnTo>
                  <a:pt x="1555772" y="1573490"/>
                </a:lnTo>
                <a:lnTo>
                  <a:pt x="1555980" y="1573396"/>
                </a:lnTo>
                <a:lnTo>
                  <a:pt x="1561349" y="1570014"/>
                </a:lnTo>
                <a:close/>
                <a:moveTo>
                  <a:pt x="962411" y="1539529"/>
                </a:moveTo>
                <a:cubicBezTo>
                  <a:pt x="972587" y="1553835"/>
                  <a:pt x="946959" y="1561973"/>
                  <a:pt x="960598" y="1577006"/>
                </a:cubicBezTo>
                <a:cubicBezTo>
                  <a:pt x="955333" y="1579954"/>
                  <a:pt x="954380" y="1584824"/>
                  <a:pt x="952568" y="1589008"/>
                </a:cubicBezTo>
                <a:cubicBezTo>
                  <a:pt x="950757" y="1593190"/>
                  <a:pt x="948090" y="1596688"/>
                  <a:pt x="939398" y="1596889"/>
                </a:cubicBezTo>
                <a:cubicBezTo>
                  <a:pt x="936525" y="1595610"/>
                  <a:pt x="935382" y="1594694"/>
                  <a:pt x="935391" y="1594189"/>
                </a:cubicBezTo>
                <a:cubicBezTo>
                  <a:pt x="935399" y="1593684"/>
                  <a:pt x="936560" y="1593590"/>
                  <a:pt x="938292" y="1593953"/>
                </a:cubicBezTo>
                <a:cubicBezTo>
                  <a:pt x="950139" y="1578865"/>
                  <a:pt x="947031" y="1557931"/>
                  <a:pt x="962411" y="1539529"/>
                </a:cubicBezTo>
                <a:close/>
                <a:moveTo>
                  <a:pt x="1582265" y="1538457"/>
                </a:moveTo>
                <a:lnTo>
                  <a:pt x="1582078" y="1546228"/>
                </a:lnTo>
                <a:lnTo>
                  <a:pt x="1584153" y="1543159"/>
                </a:lnTo>
                <a:close/>
                <a:moveTo>
                  <a:pt x="905833" y="1530285"/>
                </a:moveTo>
                <a:cubicBezTo>
                  <a:pt x="913685" y="1538635"/>
                  <a:pt x="898430" y="1549014"/>
                  <a:pt x="915417" y="1560578"/>
                </a:cubicBezTo>
                <a:cubicBezTo>
                  <a:pt x="911875" y="1563902"/>
                  <a:pt x="911769" y="1567931"/>
                  <a:pt x="909408" y="1570146"/>
                </a:cubicBezTo>
                <a:cubicBezTo>
                  <a:pt x="902528" y="1568742"/>
                  <a:pt x="907255" y="1564309"/>
                  <a:pt x="906176" y="1561389"/>
                </a:cubicBezTo>
                <a:cubicBezTo>
                  <a:pt x="897041" y="1558176"/>
                  <a:pt x="900059" y="1574985"/>
                  <a:pt x="892000" y="1574690"/>
                </a:cubicBezTo>
                <a:cubicBezTo>
                  <a:pt x="918229" y="1585441"/>
                  <a:pt x="883626" y="1586473"/>
                  <a:pt x="897068" y="1601363"/>
                </a:cubicBezTo>
                <a:cubicBezTo>
                  <a:pt x="889112" y="1597040"/>
                  <a:pt x="891476" y="1594824"/>
                  <a:pt x="886855" y="1595228"/>
                </a:cubicBezTo>
                <a:cubicBezTo>
                  <a:pt x="890190" y="1599957"/>
                  <a:pt x="880843" y="1604795"/>
                  <a:pt x="888799" y="1609118"/>
                </a:cubicBezTo>
                <a:cubicBezTo>
                  <a:pt x="887618" y="1610228"/>
                  <a:pt x="883101" y="1606606"/>
                  <a:pt x="879662" y="1605904"/>
                </a:cubicBezTo>
                <a:cubicBezTo>
                  <a:pt x="878376" y="1611040"/>
                  <a:pt x="886331" y="1615363"/>
                  <a:pt x="889665" y="1620091"/>
                </a:cubicBezTo>
                <a:cubicBezTo>
                  <a:pt x="883864" y="1621606"/>
                  <a:pt x="873964" y="1603393"/>
                  <a:pt x="872469" y="1616580"/>
                </a:cubicBezTo>
                <a:cubicBezTo>
                  <a:pt x="867953" y="1612960"/>
                  <a:pt x="869133" y="1611851"/>
                  <a:pt x="864617" y="1608229"/>
                </a:cubicBezTo>
                <a:cubicBezTo>
                  <a:pt x="881366" y="1584662"/>
                  <a:pt x="891237" y="1559691"/>
                  <a:pt x="905833" y="1530285"/>
                </a:cubicBezTo>
                <a:close/>
                <a:moveTo>
                  <a:pt x="1501795" y="1520124"/>
                </a:moveTo>
                <a:cubicBezTo>
                  <a:pt x="1504204" y="1517863"/>
                  <a:pt x="1509719" y="1524379"/>
                  <a:pt x="1512128" y="1522120"/>
                </a:cubicBezTo>
                <a:cubicBezTo>
                  <a:pt x="1514884" y="1525375"/>
                  <a:pt x="1514716" y="1529434"/>
                  <a:pt x="1512995" y="1532509"/>
                </a:cubicBezTo>
                <a:cubicBezTo>
                  <a:pt x="1511275" y="1535584"/>
                  <a:pt x="1508002" y="1537677"/>
                  <a:pt x="1504558" y="1537013"/>
                </a:cubicBezTo>
                <a:cubicBezTo>
                  <a:pt x="1499043" y="1530496"/>
                  <a:pt x="1507308" y="1526641"/>
                  <a:pt x="1501795" y="1520124"/>
                </a:cubicBezTo>
                <a:close/>
                <a:moveTo>
                  <a:pt x="1150281" y="1519449"/>
                </a:moveTo>
                <a:lnTo>
                  <a:pt x="1157453" y="1525797"/>
                </a:lnTo>
                <a:lnTo>
                  <a:pt x="1163701" y="1524976"/>
                </a:lnTo>
                <a:cubicBezTo>
                  <a:pt x="1164264" y="1526456"/>
                  <a:pt x="1163810" y="1527636"/>
                  <a:pt x="1162810" y="1528700"/>
                </a:cubicBezTo>
                <a:lnTo>
                  <a:pt x="1160165" y="1530557"/>
                </a:lnTo>
                <a:lnTo>
                  <a:pt x="1160409" y="1538580"/>
                </a:lnTo>
                <a:lnTo>
                  <a:pt x="1152348" y="1539317"/>
                </a:lnTo>
                <a:lnTo>
                  <a:pt x="1151812" y="1540147"/>
                </a:lnTo>
                <a:lnTo>
                  <a:pt x="1152687" y="1535265"/>
                </a:lnTo>
                <a:lnTo>
                  <a:pt x="1153267" y="1530182"/>
                </a:lnTo>
                <a:cubicBezTo>
                  <a:pt x="1152391" y="1527230"/>
                  <a:pt x="1150844" y="1524014"/>
                  <a:pt x="1150281" y="1519449"/>
                </a:cubicBezTo>
                <a:close/>
                <a:moveTo>
                  <a:pt x="917019" y="1506875"/>
                </a:moveTo>
                <a:cubicBezTo>
                  <a:pt x="922149" y="1509956"/>
                  <a:pt x="923727" y="1516370"/>
                  <a:pt x="922175" y="1520788"/>
                </a:cubicBezTo>
                <a:cubicBezTo>
                  <a:pt x="920623" y="1525204"/>
                  <a:pt x="915940" y="1527624"/>
                  <a:pt x="908540" y="1522722"/>
                </a:cubicBezTo>
                <a:cubicBezTo>
                  <a:pt x="916726" y="1518991"/>
                  <a:pt x="913371" y="1514243"/>
                  <a:pt x="917019" y="1506875"/>
                </a:cubicBezTo>
                <a:close/>
                <a:moveTo>
                  <a:pt x="1569008" y="1504758"/>
                </a:moveTo>
                <a:lnTo>
                  <a:pt x="1567809" y="1517770"/>
                </a:lnTo>
                <a:cubicBezTo>
                  <a:pt x="1566629" y="1518875"/>
                  <a:pt x="1570004" y="1523633"/>
                  <a:pt x="1572284" y="1525459"/>
                </a:cubicBezTo>
                <a:lnTo>
                  <a:pt x="1571994" y="1549265"/>
                </a:lnTo>
                <a:lnTo>
                  <a:pt x="1578116" y="1528120"/>
                </a:lnTo>
                <a:lnTo>
                  <a:pt x="1570834" y="1509997"/>
                </a:lnTo>
                <a:close/>
                <a:moveTo>
                  <a:pt x="1504654" y="1500158"/>
                </a:moveTo>
                <a:cubicBezTo>
                  <a:pt x="1505946" y="1498946"/>
                  <a:pt x="1507678" y="1498338"/>
                  <a:pt x="1512353" y="1502087"/>
                </a:cubicBezTo>
                <a:cubicBezTo>
                  <a:pt x="1504234" y="1501566"/>
                  <a:pt x="1512396" y="1506115"/>
                  <a:pt x="1511291" y="1511216"/>
                </a:cubicBezTo>
                <a:cubicBezTo>
                  <a:pt x="1508379" y="1509880"/>
                  <a:pt x="1506627" y="1508475"/>
                  <a:pt x="1505016" y="1506935"/>
                </a:cubicBezTo>
                <a:cubicBezTo>
                  <a:pt x="1503406" y="1505394"/>
                  <a:pt x="1501939" y="1503720"/>
                  <a:pt x="1499603" y="1501846"/>
                </a:cubicBezTo>
                <a:cubicBezTo>
                  <a:pt x="1502514" y="1503182"/>
                  <a:pt x="1503364" y="1501369"/>
                  <a:pt x="1504654" y="1500158"/>
                </a:cubicBezTo>
                <a:close/>
                <a:moveTo>
                  <a:pt x="1547796" y="1443889"/>
                </a:moveTo>
                <a:lnTo>
                  <a:pt x="1548718" y="1473768"/>
                </a:lnTo>
                <a:cubicBezTo>
                  <a:pt x="1548902" y="1493902"/>
                  <a:pt x="1548801" y="1513806"/>
                  <a:pt x="1548955" y="1535453"/>
                </a:cubicBezTo>
                <a:cubicBezTo>
                  <a:pt x="1556378" y="1540378"/>
                  <a:pt x="1560166" y="1538805"/>
                  <a:pt x="1562395" y="1535724"/>
                </a:cubicBezTo>
                <a:cubicBezTo>
                  <a:pt x="1564624" y="1532642"/>
                  <a:pt x="1565292" y="1528054"/>
                  <a:pt x="1566471" y="1526948"/>
                </a:cubicBezTo>
                <a:cubicBezTo>
                  <a:pt x="1566629" y="1518875"/>
                  <a:pt x="1557755" y="1499463"/>
                  <a:pt x="1559173" y="1486249"/>
                </a:cubicBezTo>
                <a:lnTo>
                  <a:pt x="1559561" y="1477644"/>
                </a:lnTo>
                <a:close/>
                <a:moveTo>
                  <a:pt x="1173863" y="1442289"/>
                </a:moveTo>
                <a:cubicBezTo>
                  <a:pt x="1170246" y="1446037"/>
                  <a:pt x="1169937" y="1447640"/>
                  <a:pt x="1174074" y="1456159"/>
                </a:cubicBezTo>
                <a:cubicBezTo>
                  <a:pt x="1168700" y="1454048"/>
                  <a:pt x="1168080" y="1457253"/>
                  <a:pt x="1167771" y="1458854"/>
                </a:cubicBezTo>
                <a:cubicBezTo>
                  <a:pt x="1164436" y="1453666"/>
                  <a:pt x="1164820" y="1446060"/>
                  <a:pt x="1168754" y="1443243"/>
                </a:cubicBezTo>
                <a:cubicBezTo>
                  <a:pt x="1170063" y="1442304"/>
                  <a:pt x="1171770" y="1441896"/>
                  <a:pt x="1173863" y="1442289"/>
                </a:cubicBezTo>
                <a:close/>
                <a:moveTo>
                  <a:pt x="1016755" y="1440108"/>
                </a:moveTo>
                <a:cubicBezTo>
                  <a:pt x="1010966" y="1441591"/>
                  <a:pt x="1009791" y="1442690"/>
                  <a:pt x="1009635" y="1450734"/>
                </a:cubicBezTo>
                <a:cubicBezTo>
                  <a:pt x="1005098" y="1447095"/>
                  <a:pt x="1002750" y="1449297"/>
                  <a:pt x="1001576" y="1450397"/>
                </a:cubicBezTo>
                <a:cubicBezTo>
                  <a:pt x="1001068" y="1446927"/>
                  <a:pt x="1002867" y="1443265"/>
                  <a:pt x="1005792" y="1441016"/>
                </a:cubicBezTo>
                <a:cubicBezTo>
                  <a:pt x="1008717" y="1438768"/>
                  <a:pt x="1012765" y="1437930"/>
                  <a:pt x="1016755" y="1440108"/>
                </a:cubicBezTo>
                <a:close/>
                <a:moveTo>
                  <a:pt x="973217" y="1430837"/>
                </a:moveTo>
                <a:cubicBezTo>
                  <a:pt x="977363" y="1450630"/>
                  <a:pt x="956159" y="1466572"/>
                  <a:pt x="951230" y="1479090"/>
                </a:cubicBezTo>
                <a:cubicBezTo>
                  <a:pt x="951971" y="1484316"/>
                  <a:pt x="960481" y="1491138"/>
                  <a:pt x="959320" y="1494261"/>
                </a:cubicBezTo>
                <a:lnTo>
                  <a:pt x="955570" y="1495522"/>
                </a:lnTo>
                <a:lnTo>
                  <a:pt x="956185" y="1496306"/>
                </a:lnTo>
                <a:cubicBezTo>
                  <a:pt x="957026" y="1498846"/>
                  <a:pt x="957034" y="1501554"/>
                  <a:pt x="956259" y="1503762"/>
                </a:cubicBezTo>
                <a:cubicBezTo>
                  <a:pt x="954706" y="1508179"/>
                  <a:pt x="950021" y="1510600"/>
                  <a:pt x="942623" y="1505698"/>
                </a:cubicBezTo>
                <a:cubicBezTo>
                  <a:pt x="950811" y="1501968"/>
                  <a:pt x="947455" y="1497220"/>
                  <a:pt x="951103" y="1489851"/>
                </a:cubicBezTo>
                <a:lnTo>
                  <a:pt x="952936" y="1492178"/>
                </a:lnTo>
                <a:lnTo>
                  <a:pt x="951879" y="1488842"/>
                </a:lnTo>
                <a:cubicBezTo>
                  <a:pt x="947903" y="1485171"/>
                  <a:pt x="937546" y="1483045"/>
                  <a:pt x="934956" y="1482513"/>
                </a:cubicBezTo>
                <a:cubicBezTo>
                  <a:pt x="958134" y="1480507"/>
                  <a:pt x="955563" y="1443447"/>
                  <a:pt x="973217" y="1430837"/>
                </a:cubicBezTo>
                <a:close/>
                <a:moveTo>
                  <a:pt x="1152559" y="1422604"/>
                </a:moveTo>
                <a:lnTo>
                  <a:pt x="1152278" y="1423359"/>
                </a:lnTo>
                <a:lnTo>
                  <a:pt x="1152504" y="1423816"/>
                </a:lnTo>
                <a:close/>
                <a:moveTo>
                  <a:pt x="1007301" y="1413811"/>
                </a:moveTo>
                <a:cubicBezTo>
                  <a:pt x="1011446" y="1433604"/>
                  <a:pt x="990243" y="1449546"/>
                  <a:pt x="985312" y="1462064"/>
                </a:cubicBezTo>
                <a:cubicBezTo>
                  <a:pt x="986054" y="1467290"/>
                  <a:pt x="994563" y="1474113"/>
                  <a:pt x="993405" y="1477236"/>
                </a:cubicBezTo>
                <a:cubicBezTo>
                  <a:pt x="993017" y="1478277"/>
                  <a:pt x="991556" y="1478907"/>
                  <a:pt x="988374" y="1478930"/>
                </a:cubicBezTo>
                <a:cubicBezTo>
                  <a:pt x="983838" y="1475294"/>
                  <a:pt x="987289" y="1476000"/>
                  <a:pt x="987289" y="1476000"/>
                </a:cubicBezTo>
                <a:cubicBezTo>
                  <a:pt x="988522" y="1472871"/>
                  <a:pt x="984823" y="1470420"/>
                  <a:pt x="980385" y="1468664"/>
                </a:cubicBezTo>
                <a:lnTo>
                  <a:pt x="975631" y="1467332"/>
                </a:lnTo>
                <a:lnTo>
                  <a:pt x="975552" y="1467759"/>
                </a:lnTo>
                <a:lnTo>
                  <a:pt x="970439" y="1465879"/>
                </a:lnTo>
                <a:lnTo>
                  <a:pt x="970244" y="1465825"/>
                </a:lnTo>
                <a:lnTo>
                  <a:pt x="967492" y="1467423"/>
                </a:lnTo>
                <a:cubicBezTo>
                  <a:pt x="966984" y="1463952"/>
                  <a:pt x="968784" y="1460291"/>
                  <a:pt x="971708" y="1458042"/>
                </a:cubicBezTo>
                <a:cubicBezTo>
                  <a:pt x="974634" y="1455792"/>
                  <a:pt x="978681" y="1454955"/>
                  <a:pt x="982673" y="1457133"/>
                </a:cubicBezTo>
                <a:cubicBezTo>
                  <a:pt x="979778" y="1457875"/>
                  <a:pt x="978037" y="1458520"/>
                  <a:pt x="977000" y="1459986"/>
                </a:cubicBezTo>
                <a:lnTo>
                  <a:pt x="976748" y="1461338"/>
                </a:lnTo>
                <a:lnTo>
                  <a:pt x="982314" y="1458341"/>
                </a:lnTo>
                <a:cubicBezTo>
                  <a:pt x="985608" y="1454388"/>
                  <a:pt x="988012" y="1449172"/>
                  <a:pt x="990242" y="1443626"/>
                </a:cubicBezTo>
                <a:lnTo>
                  <a:pt x="993426" y="1435911"/>
                </a:lnTo>
                <a:lnTo>
                  <a:pt x="989736" y="1431129"/>
                </a:lnTo>
                <a:cubicBezTo>
                  <a:pt x="989806" y="1429090"/>
                  <a:pt x="991312" y="1427677"/>
                  <a:pt x="993049" y="1428022"/>
                </a:cubicBezTo>
                <a:lnTo>
                  <a:pt x="995276" y="1431428"/>
                </a:lnTo>
                <a:lnTo>
                  <a:pt x="997135" y="1426924"/>
                </a:lnTo>
                <a:cubicBezTo>
                  <a:pt x="999738" y="1421644"/>
                  <a:pt x="1002888" y="1416964"/>
                  <a:pt x="1007301" y="1413811"/>
                </a:cubicBezTo>
                <a:close/>
                <a:moveTo>
                  <a:pt x="1027133" y="1410997"/>
                </a:moveTo>
                <a:cubicBezTo>
                  <a:pt x="1031671" y="1414634"/>
                  <a:pt x="1031529" y="1418715"/>
                  <a:pt x="1029120" y="1420974"/>
                </a:cubicBezTo>
                <a:cubicBezTo>
                  <a:pt x="1025114" y="1418810"/>
                  <a:pt x="1023749" y="1416143"/>
                  <a:pt x="1023819" y="1414104"/>
                </a:cubicBezTo>
                <a:cubicBezTo>
                  <a:pt x="1023890" y="1412064"/>
                  <a:pt x="1025396" y="1410651"/>
                  <a:pt x="1027133" y="1410997"/>
                </a:cubicBezTo>
                <a:close/>
                <a:moveTo>
                  <a:pt x="1859499" y="1404316"/>
                </a:moveTo>
                <a:lnTo>
                  <a:pt x="1853190" y="1407058"/>
                </a:lnTo>
                <a:lnTo>
                  <a:pt x="1857685" y="1420712"/>
                </a:lnTo>
                <a:lnTo>
                  <a:pt x="1857824" y="1421533"/>
                </a:lnTo>
                <a:lnTo>
                  <a:pt x="1862316" y="1414316"/>
                </a:lnTo>
                <a:close/>
                <a:moveTo>
                  <a:pt x="1853188" y="1381881"/>
                </a:moveTo>
                <a:lnTo>
                  <a:pt x="1852908" y="1382284"/>
                </a:lnTo>
                <a:lnTo>
                  <a:pt x="1852814" y="1382373"/>
                </a:lnTo>
                <a:lnTo>
                  <a:pt x="1850992" y="1385021"/>
                </a:lnTo>
                <a:cubicBezTo>
                  <a:pt x="1850545" y="1387125"/>
                  <a:pt x="1851101" y="1389715"/>
                  <a:pt x="1853454" y="1393108"/>
                </a:cubicBezTo>
                <a:lnTo>
                  <a:pt x="1849104" y="1394636"/>
                </a:lnTo>
                <a:lnTo>
                  <a:pt x="1851764" y="1402719"/>
                </a:lnTo>
                <a:lnTo>
                  <a:pt x="1858205" y="1399712"/>
                </a:lnTo>
                <a:close/>
                <a:moveTo>
                  <a:pt x="1485327" y="1377605"/>
                </a:moveTo>
                <a:cubicBezTo>
                  <a:pt x="1484535" y="1387392"/>
                  <a:pt x="1486666" y="1399521"/>
                  <a:pt x="1483698" y="1407932"/>
                </a:cubicBezTo>
                <a:cubicBezTo>
                  <a:pt x="1482707" y="1410735"/>
                  <a:pt x="1481150" y="1413125"/>
                  <a:pt x="1478731" y="1414877"/>
                </a:cubicBezTo>
                <a:cubicBezTo>
                  <a:pt x="1475506" y="1417214"/>
                  <a:pt x="1470745" y="1418414"/>
                  <a:pt x="1463743" y="1417946"/>
                </a:cubicBezTo>
                <a:cubicBezTo>
                  <a:pt x="1463972" y="1401659"/>
                  <a:pt x="1472311" y="1389816"/>
                  <a:pt x="1482905" y="1383898"/>
                </a:cubicBezTo>
                <a:cubicBezTo>
                  <a:pt x="1480594" y="1382046"/>
                  <a:pt x="1480536" y="1386118"/>
                  <a:pt x="1475918" y="1382412"/>
                </a:cubicBezTo>
                <a:cubicBezTo>
                  <a:pt x="1475649" y="1380656"/>
                  <a:pt x="1476026" y="1379800"/>
                  <a:pt x="1476761" y="1379424"/>
                </a:cubicBezTo>
                <a:cubicBezTo>
                  <a:pt x="1478965" y="1378297"/>
                  <a:pt x="1484396" y="1381494"/>
                  <a:pt x="1485327" y="1377605"/>
                </a:cubicBezTo>
                <a:close/>
                <a:moveTo>
                  <a:pt x="1519141" y="1374020"/>
                </a:moveTo>
                <a:cubicBezTo>
                  <a:pt x="1529183" y="1392231"/>
                  <a:pt x="1508362" y="1399922"/>
                  <a:pt x="1504589" y="1419250"/>
                </a:cubicBezTo>
                <a:cubicBezTo>
                  <a:pt x="1497982" y="1401763"/>
                  <a:pt x="1514268" y="1390434"/>
                  <a:pt x="1519141" y="1374020"/>
                </a:cubicBezTo>
                <a:close/>
                <a:moveTo>
                  <a:pt x="1883782" y="1363426"/>
                </a:moveTo>
                <a:lnTo>
                  <a:pt x="1883806" y="1363535"/>
                </a:lnTo>
                <a:lnTo>
                  <a:pt x="1883825" y="1363439"/>
                </a:lnTo>
                <a:close/>
                <a:moveTo>
                  <a:pt x="1502164" y="1360446"/>
                </a:moveTo>
                <a:cubicBezTo>
                  <a:pt x="1512683" y="1366848"/>
                  <a:pt x="1510349" y="1373105"/>
                  <a:pt x="1509183" y="1378265"/>
                </a:cubicBezTo>
                <a:cubicBezTo>
                  <a:pt x="1499831" y="1370769"/>
                  <a:pt x="1499830" y="1366703"/>
                  <a:pt x="1502164" y="1360446"/>
                </a:cubicBezTo>
                <a:close/>
                <a:moveTo>
                  <a:pt x="1056734" y="1356301"/>
                </a:moveTo>
                <a:cubicBezTo>
                  <a:pt x="1049821" y="1359051"/>
                  <a:pt x="1053159" y="1359654"/>
                  <a:pt x="1050537" y="1365844"/>
                </a:cubicBezTo>
                <a:cubicBezTo>
                  <a:pt x="1042908" y="1361802"/>
                  <a:pt x="1042671" y="1365758"/>
                  <a:pt x="1039097" y="1369111"/>
                </a:cubicBezTo>
                <a:cubicBezTo>
                  <a:pt x="1038142" y="1366274"/>
                  <a:pt x="1039810" y="1361910"/>
                  <a:pt x="1043087" y="1358836"/>
                </a:cubicBezTo>
                <a:cubicBezTo>
                  <a:pt x="1046364" y="1355763"/>
                  <a:pt x="1051249" y="1353978"/>
                  <a:pt x="1056734" y="1356301"/>
                </a:cubicBezTo>
                <a:close/>
                <a:moveTo>
                  <a:pt x="1872480" y="1355152"/>
                </a:moveTo>
                <a:lnTo>
                  <a:pt x="1866945" y="1362207"/>
                </a:lnTo>
                <a:lnTo>
                  <a:pt x="1863455" y="1367198"/>
                </a:lnTo>
                <a:lnTo>
                  <a:pt x="1870254" y="1396353"/>
                </a:lnTo>
                <a:lnTo>
                  <a:pt x="1874016" y="1383056"/>
                </a:lnTo>
                <a:cubicBezTo>
                  <a:pt x="1875942" y="1378840"/>
                  <a:pt x="1878602" y="1374902"/>
                  <a:pt x="1882210" y="1371283"/>
                </a:cubicBezTo>
                <a:lnTo>
                  <a:pt x="1882880" y="1368030"/>
                </a:lnTo>
                <a:lnTo>
                  <a:pt x="1880519" y="1370892"/>
                </a:lnTo>
                <a:cubicBezTo>
                  <a:pt x="1876782" y="1373056"/>
                  <a:pt x="1871238" y="1372802"/>
                  <a:pt x="1867068" y="1366978"/>
                </a:cubicBezTo>
                <a:cubicBezTo>
                  <a:pt x="1871780" y="1367353"/>
                  <a:pt x="1873996" y="1366488"/>
                  <a:pt x="1875931" y="1365126"/>
                </a:cubicBezTo>
                <a:lnTo>
                  <a:pt x="1877462" y="1364101"/>
                </a:lnTo>
                <a:lnTo>
                  <a:pt x="1873655" y="1358186"/>
                </a:lnTo>
                <a:cubicBezTo>
                  <a:pt x="1873673" y="1357177"/>
                  <a:pt x="1873621" y="1356237"/>
                  <a:pt x="1872770" y="1355300"/>
                </a:cubicBezTo>
                <a:close/>
                <a:moveTo>
                  <a:pt x="1317843" y="1348734"/>
                </a:moveTo>
                <a:lnTo>
                  <a:pt x="1317525" y="1349580"/>
                </a:lnTo>
                <a:lnTo>
                  <a:pt x="1317858" y="1349988"/>
                </a:lnTo>
                <a:close/>
                <a:moveTo>
                  <a:pt x="1489484" y="1345860"/>
                </a:moveTo>
                <a:cubicBezTo>
                  <a:pt x="1493031" y="1350735"/>
                  <a:pt x="1500101" y="1356404"/>
                  <a:pt x="1502418" y="1350133"/>
                </a:cubicBezTo>
                <a:cubicBezTo>
                  <a:pt x="1503894" y="1351823"/>
                  <a:pt x="1504267" y="1353011"/>
                  <a:pt x="1504015" y="1353889"/>
                </a:cubicBezTo>
                <a:cubicBezTo>
                  <a:pt x="1503762" y="1354767"/>
                  <a:pt x="1502885" y="1355335"/>
                  <a:pt x="1501860" y="1355780"/>
                </a:cubicBezTo>
                <a:cubicBezTo>
                  <a:pt x="1499811" y="1356679"/>
                  <a:pt x="1497173" y="1357103"/>
                  <a:pt x="1497767" y="1358597"/>
                </a:cubicBezTo>
                <a:cubicBezTo>
                  <a:pt x="1495409" y="1356707"/>
                  <a:pt x="1490696" y="1352927"/>
                  <a:pt x="1489527" y="1354022"/>
                </a:cubicBezTo>
                <a:cubicBezTo>
                  <a:pt x="1487168" y="1352132"/>
                  <a:pt x="1486573" y="1350639"/>
                  <a:pt x="1486862" y="1349345"/>
                </a:cubicBezTo>
                <a:cubicBezTo>
                  <a:pt x="1487147" y="1348050"/>
                  <a:pt x="1488315" y="1346955"/>
                  <a:pt x="1489484" y="1345860"/>
                </a:cubicBezTo>
                <a:close/>
                <a:moveTo>
                  <a:pt x="1090816" y="1339275"/>
                </a:moveTo>
                <a:cubicBezTo>
                  <a:pt x="1083905" y="1342027"/>
                  <a:pt x="1087241" y="1342629"/>
                  <a:pt x="1084621" y="1348819"/>
                </a:cubicBezTo>
                <a:cubicBezTo>
                  <a:pt x="1076992" y="1344776"/>
                  <a:pt x="1076754" y="1348733"/>
                  <a:pt x="1073179" y="1352087"/>
                </a:cubicBezTo>
                <a:cubicBezTo>
                  <a:pt x="1072225" y="1349248"/>
                  <a:pt x="1073893" y="1344885"/>
                  <a:pt x="1077173" y="1341810"/>
                </a:cubicBezTo>
                <a:cubicBezTo>
                  <a:pt x="1080448" y="1338738"/>
                  <a:pt x="1085335" y="1336952"/>
                  <a:pt x="1090816" y="1339275"/>
                </a:cubicBezTo>
                <a:close/>
                <a:moveTo>
                  <a:pt x="1334946" y="1302210"/>
                </a:moveTo>
                <a:lnTo>
                  <a:pt x="1332647" y="1308680"/>
                </a:lnTo>
                <a:lnTo>
                  <a:pt x="1338257" y="1309141"/>
                </a:lnTo>
                <a:close/>
                <a:moveTo>
                  <a:pt x="1279579" y="1284248"/>
                </a:moveTo>
                <a:lnTo>
                  <a:pt x="1279760" y="1284650"/>
                </a:lnTo>
                <a:lnTo>
                  <a:pt x="1279717" y="1284730"/>
                </a:lnTo>
                <a:close/>
                <a:moveTo>
                  <a:pt x="1277320" y="1276353"/>
                </a:moveTo>
                <a:lnTo>
                  <a:pt x="1279579" y="1284248"/>
                </a:lnTo>
                <a:lnTo>
                  <a:pt x="1277821" y="1280340"/>
                </a:lnTo>
                <a:cubicBezTo>
                  <a:pt x="1276982" y="1278898"/>
                  <a:pt x="1276140" y="1277584"/>
                  <a:pt x="1275867" y="1276788"/>
                </a:cubicBezTo>
                <a:cubicBezTo>
                  <a:pt x="1275592" y="1275992"/>
                  <a:pt x="1275888" y="1275717"/>
                  <a:pt x="1277320" y="1276353"/>
                </a:cubicBezTo>
                <a:close/>
                <a:moveTo>
                  <a:pt x="1320394" y="1267622"/>
                </a:moveTo>
                <a:cubicBezTo>
                  <a:pt x="1321624" y="1266471"/>
                  <a:pt x="1325122" y="1267136"/>
                  <a:pt x="1327392" y="1268954"/>
                </a:cubicBezTo>
                <a:cubicBezTo>
                  <a:pt x="1329046" y="1271350"/>
                  <a:pt x="1328383" y="1272960"/>
                  <a:pt x="1327000" y="1274257"/>
                </a:cubicBezTo>
                <a:cubicBezTo>
                  <a:pt x="1325619" y="1275553"/>
                  <a:pt x="1323513" y="1276541"/>
                  <a:pt x="1322285" y="1277695"/>
                </a:cubicBezTo>
                <a:cubicBezTo>
                  <a:pt x="1314247" y="1273390"/>
                  <a:pt x="1326163" y="1270108"/>
                  <a:pt x="1320394" y="1267622"/>
                </a:cubicBezTo>
                <a:close/>
                <a:moveTo>
                  <a:pt x="1298929" y="1235009"/>
                </a:moveTo>
                <a:cubicBezTo>
                  <a:pt x="1301479" y="1234374"/>
                  <a:pt x="1304167" y="1234614"/>
                  <a:pt x="1306477" y="1236467"/>
                </a:cubicBezTo>
                <a:cubicBezTo>
                  <a:pt x="1304058" y="1246777"/>
                  <a:pt x="1291185" y="1254832"/>
                  <a:pt x="1301599" y="1261139"/>
                </a:cubicBezTo>
                <a:cubicBezTo>
                  <a:pt x="1302177" y="1261603"/>
                  <a:pt x="1302097" y="1262431"/>
                  <a:pt x="1301561" y="1263373"/>
                </a:cubicBezTo>
                <a:cubicBezTo>
                  <a:pt x="1301026" y="1264316"/>
                  <a:pt x="1300034" y="1265372"/>
                  <a:pt x="1298790" y="1266288"/>
                </a:cubicBezTo>
                <a:cubicBezTo>
                  <a:pt x="1296301" y="1268120"/>
                  <a:pt x="1292797" y="1269396"/>
                  <a:pt x="1289901" y="1268094"/>
                </a:cubicBezTo>
                <a:cubicBezTo>
                  <a:pt x="1283007" y="1258485"/>
                  <a:pt x="1288910" y="1248926"/>
                  <a:pt x="1293605" y="1244523"/>
                </a:cubicBezTo>
                <a:cubicBezTo>
                  <a:pt x="1287775" y="1245973"/>
                  <a:pt x="1288684" y="1242105"/>
                  <a:pt x="1292204" y="1238805"/>
                </a:cubicBezTo>
                <a:cubicBezTo>
                  <a:pt x="1293964" y="1237154"/>
                  <a:pt x="1296377" y="1235644"/>
                  <a:pt x="1298929" y="1235009"/>
                </a:cubicBezTo>
                <a:close/>
                <a:moveTo>
                  <a:pt x="1195243" y="1226644"/>
                </a:moveTo>
                <a:cubicBezTo>
                  <a:pt x="1198414" y="1231325"/>
                  <a:pt x="1200356" y="1237160"/>
                  <a:pt x="1197638" y="1243536"/>
                </a:cubicBezTo>
                <a:cubicBezTo>
                  <a:pt x="1199127" y="1238314"/>
                  <a:pt x="1190584" y="1227187"/>
                  <a:pt x="1195243" y="1226644"/>
                </a:cubicBezTo>
                <a:close/>
                <a:moveTo>
                  <a:pt x="1484590" y="1219427"/>
                </a:moveTo>
                <a:cubicBezTo>
                  <a:pt x="1472805" y="1230477"/>
                  <a:pt x="1491808" y="1264162"/>
                  <a:pt x="1471153" y="1255801"/>
                </a:cubicBezTo>
                <a:cubicBezTo>
                  <a:pt x="1466362" y="1264259"/>
                  <a:pt x="1483719" y="1263826"/>
                  <a:pt x="1476651" y="1270457"/>
                </a:cubicBezTo>
                <a:cubicBezTo>
                  <a:pt x="1466282" y="1268295"/>
                  <a:pt x="1474452" y="1264595"/>
                  <a:pt x="1469896" y="1260942"/>
                </a:cubicBezTo>
                <a:cubicBezTo>
                  <a:pt x="1453796" y="1256234"/>
                  <a:pt x="1469580" y="1277088"/>
                  <a:pt x="1461490" y="1276752"/>
                </a:cubicBezTo>
                <a:cubicBezTo>
                  <a:pt x="1468323" y="1282230"/>
                  <a:pt x="1469503" y="1281124"/>
                  <a:pt x="1479790" y="1287323"/>
                </a:cubicBezTo>
                <a:cubicBezTo>
                  <a:pt x="1477432" y="1289534"/>
                  <a:pt x="1476255" y="1290639"/>
                  <a:pt x="1477354" y="1293569"/>
                </a:cubicBezTo>
                <a:cubicBezTo>
                  <a:pt x="1468166" y="1290302"/>
                  <a:pt x="1471698" y="1286986"/>
                  <a:pt x="1467145" y="1283336"/>
                </a:cubicBezTo>
                <a:cubicBezTo>
                  <a:pt x="1468243" y="1286263"/>
                  <a:pt x="1467066" y="1287371"/>
                  <a:pt x="1465887" y="1288475"/>
                </a:cubicBezTo>
                <a:cubicBezTo>
                  <a:pt x="1466987" y="1291407"/>
                  <a:pt x="1469344" y="1289196"/>
                  <a:pt x="1473899" y="1292848"/>
                </a:cubicBezTo>
                <a:cubicBezTo>
                  <a:pt x="1460937" y="1305005"/>
                  <a:pt x="1457167" y="1320429"/>
                  <a:pt x="1467216" y="1338737"/>
                </a:cubicBezTo>
                <a:cubicBezTo>
                  <a:pt x="1460228" y="1341332"/>
                  <a:pt x="1462424" y="1347193"/>
                  <a:pt x="1464625" y="1353055"/>
                </a:cubicBezTo>
                <a:cubicBezTo>
                  <a:pt x="1466902" y="1354880"/>
                  <a:pt x="1471455" y="1358533"/>
                  <a:pt x="1472635" y="1357428"/>
                </a:cubicBezTo>
                <a:cubicBezTo>
                  <a:pt x="1461010" y="1360407"/>
                  <a:pt x="1457161" y="1379867"/>
                  <a:pt x="1467289" y="1394139"/>
                </a:cubicBezTo>
                <a:cubicBezTo>
                  <a:pt x="1460459" y="1388661"/>
                  <a:pt x="1462654" y="1394523"/>
                  <a:pt x="1456923" y="1391977"/>
                </a:cubicBezTo>
                <a:cubicBezTo>
                  <a:pt x="1459003" y="1403893"/>
                  <a:pt x="1459964" y="1413887"/>
                  <a:pt x="1459777" y="1423472"/>
                </a:cubicBezTo>
                <a:lnTo>
                  <a:pt x="1458712" y="1431139"/>
                </a:lnTo>
                <a:lnTo>
                  <a:pt x="1462835" y="1430205"/>
                </a:lnTo>
                <a:cubicBezTo>
                  <a:pt x="1464898" y="1428272"/>
                  <a:pt x="1465840" y="1424416"/>
                  <a:pt x="1467608" y="1422758"/>
                </a:cubicBezTo>
                <a:cubicBezTo>
                  <a:pt x="1470689" y="1427791"/>
                  <a:pt x="1472033" y="1432968"/>
                  <a:pt x="1472275" y="1438253"/>
                </a:cubicBezTo>
                <a:lnTo>
                  <a:pt x="1471188" y="1447192"/>
                </a:lnTo>
                <a:lnTo>
                  <a:pt x="1478091" y="1470185"/>
                </a:lnTo>
                <a:lnTo>
                  <a:pt x="1478779" y="1484683"/>
                </a:lnTo>
                <a:lnTo>
                  <a:pt x="1481582" y="1477007"/>
                </a:lnTo>
                <a:lnTo>
                  <a:pt x="1479681" y="1494082"/>
                </a:lnTo>
                <a:lnTo>
                  <a:pt x="1483898" y="1495817"/>
                </a:lnTo>
                <a:cubicBezTo>
                  <a:pt x="1486125" y="1495586"/>
                  <a:pt x="1482751" y="1490577"/>
                  <a:pt x="1489584" y="1496054"/>
                </a:cubicBezTo>
                <a:cubicBezTo>
                  <a:pt x="1485811" y="1511477"/>
                  <a:pt x="1488952" y="1528343"/>
                  <a:pt x="1500181" y="1545543"/>
                </a:cubicBezTo>
                <a:cubicBezTo>
                  <a:pt x="1504187" y="1547730"/>
                  <a:pt x="1506230" y="1546806"/>
                  <a:pt x="1508555" y="1546110"/>
                </a:cubicBezTo>
                <a:lnTo>
                  <a:pt x="1516310" y="1547597"/>
                </a:lnTo>
                <a:lnTo>
                  <a:pt x="1517300" y="1544341"/>
                </a:lnTo>
                <a:lnTo>
                  <a:pt x="1517929" y="1547907"/>
                </a:lnTo>
                <a:lnTo>
                  <a:pt x="1518640" y="1548044"/>
                </a:lnTo>
                <a:cubicBezTo>
                  <a:pt x="1520053" y="1534829"/>
                  <a:pt x="1523745" y="1523443"/>
                  <a:pt x="1518171" y="1512824"/>
                </a:cubicBezTo>
                <a:cubicBezTo>
                  <a:pt x="1534349" y="1513495"/>
                  <a:pt x="1519585" y="1499608"/>
                  <a:pt x="1516368" y="1486780"/>
                </a:cubicBezTo>
                <a:cubicBezTo>
                  <a:pt x="1516605" y="1474671"/>
                  <a:pt x="1523831" y="1459967"/>
                  <a:pt x="1522970" y="1444926"/>
                </a:cubicBezTo>
                <a:cubicBezTo>
                  <a:pt x="1520929" y="1430994"/>
                  <a:pt x="1527055" y="1413356"/>
                  <a:pt x="1534205" y="1402691"/>
                </a:cubicBezTo>
                <a:cubicBezTo>
                  <a:pt x="1536562" y="1400481"/>
                  <a:pt x="1528551" y="1396108"/>
                  <a:pt x="1529808" y="1390967"/>
                </a:cubicBezTo>
                <a:lnTo>
                  <a:pt x="1530337" y="1390974"/>
                </a:lnTo>
                <a:lnTo>
                  <a:pt x="1525464" y="1375744"/>
                </a:lnTo>
                <a:cubicBezTo>
                  <a:pt x="1526680" y="1372622"/>
                  <a:pt x="1529566" y="1372886"/>
                  <a:pt x="1532022" y="1373060"/>
                </a:cubicBezTo>
                <a:lnTo>
                  <a:pt x="1532289" y="1372840"/>
                </a:lnTo>
                <a:lnTo>
                  <a:pt x="1532560" y="1368574"/>
                </a:lnTo>
                <a:lnTo>
                  <a:pt x="1532677" y="1366733"/>
                </a:lnTo>
                <a:lnTo>
                  <a:pt x="1531223" y="1365373"/>
                </a:lnTo>
                <a:lnTo>
                  <a:pt x="1529793" y="1368337"/>
                </a:lnTo>
                <a:cubicBezTo>
                  <a:pt x="1527182" y="1365730"/>
                  <a:pt x="1525811" y="1363475"/>
                  <a:pt x="1525243" y="1361479"/>
                </a:cubicBezTo>
                <a:lnTo>
                  <a:pt x="1525303" y="1360307"/>
                </a:lnTo>
                <a:lnTo>
                  <a:pt x="1514311" y="1354506"/>
                </a:lnTo>
                <a:cubicBezTo>
                  <a:pt x="1517848" y="1351191"/>
                  <a:pt x="1513371" y="1343503"/>
                  <a:pt x="1511015" y="1345713"/>
                </a:cubicBezTo>
                <a:cubicBezTo>
                  <a:pt x="1507638" y="1340956"/>
                  <a:pt x="1516985" y="1336152"/>
                  <a:pt x="1515965" y="1329184"/>
                </a:cubicBezTo>
                <a:cubicBezTo>
                  <a:pt x="1511409" y="1325534"/>
                  <a:pt x="1515807" y="1337256"/>
                  <a:pt x="1507876" y="1328847"/>
                </a:cubicBezTo>
                <a:cubicBezTo>
                  <a:pt x="1509054" y="1327742"/>
                  <a:pt x="1505597" y="1327021"/>
                  <a:pt x="1503321" y="1325198"/>
                </a:cubicBezTo>
                <a:cubicBezTo>
                  <a:pt x="1517458" y="1311935"/>
                  <a:pt x="1500576" y="1288149"/>
                  <a:pt x="1502070" y="1270899"/>
                </a:cubicBezTo>
                <a:cubicBezTo>
                  <a:pt x="1499791" y="1269073"/>
                  <a:pt x="1496337" y="1268352"/>
                  <a:pt x="1494060" y="1266528"/>
                </a:cubicBezTo>
                <a:cubicBezTo>
                  <a:pt x="1499833" y="1267056"/>
                  <a:pt x="1500640" y="1255403"/>
                  <a:pt x="1498304" y="1241745"/>
                </a:cubicBezTo>
                <a:lnTo>
                  <a:pt x="1490692" y="1222554"/>
                </a:lnTo>
                <a:close/>
                <a:moveTo>
                  <a:pt x="1196818" y="1214011"/>
                </a:moveTo>
                <a:cubicBezTo>
                  <a:pt x="1197414" y="1212944"/>
                  <a:pt x="1198590" y="1212859"/>
                  <a:pt x="1202098" y="1215668"/>
                </a:cubicBezTo>
                <a:cubicBezTo>
                  <a:pt x="1200912" y="1216780"/>
                  <a:pt x="1200912" y="1216780"/>
                  <a:pt x="1199731" y="1217890"/>
                </a:cubicBezTo>
                <a:cubicBezTo>
                  <a:pt x="1202067" y="1219763"/>
                  <a:pt x="1202067" y="1219763"/>
                  <a:pt x="1203251" y="1218653"/>
                </a:cubicBezTo>
                <a:cubicBezTo>
                  <a:pt x="1204421" y="1219591"/>
                  <a:pt x="1204931" y="1220127"/>
                  <a:pt x="1205039" y="1220473"/>
                </a:cubicBezTo>
                <a:cubicBezTo>
                  <a:pt x="1205146" y="1220815"/>
                  <a:pt x="1204851" y="1220966"/>
                  <a:pt x="1204409" y="1221127"/>
                </a:cubicBezTo>
                <a:cubicBezTo>
                  <a:pt x="1203526" y="1221447"/>
                  <a:pt x="1202054" y="1221811"/>
                  <a:pt x="1202038" y="1223858"/>
                </a:cubicBezTo>
                <a:cubicBezTo>
                  <a:pt x="1199702" y="1221984"/>
                  <a:pt x="1197364" y="1220108"/>
                  <a:pt x="1195025" y="1218235"/>
                </a:cubicBezTo>
                <a:cubicBezTo>
                  <a:pt x="1196209" y="1217125"/>
                  <a:pt x="1196223" y="1215078"/>
                  <a:pt x="1196818" y="1214011"/>
                </a:cubicBezTo>
                <a:close/>
                <a:moveTo>
                  <a:pt x="1313230" y="1211186"/>
                </a:moveTo>
                <a:cubicBezTo>
                  <a:pt x="1320037" y="1216645"/>
                  <a:pt x="1311930" y="1220302"/>
                  <a:pt x="1318734" y="1225759"/>
                </a:cubicBezTo>
                <a:cubicBezTo>
                  <a:pt x="1317567" y="1226856"/>
                  <a:pt x="1317636" y="1222844"/>
                  <a:pt x="1314198" y="1222122"/>
                </a:cubicBezTo>
                <a:cubicBezTo>
                  <a:pt x="1308356" y="1227600"/>
                  <a:pt x="1316398" y="1227951"/>
                  <a:pt x="1319770" y="1232684"/>
                </a:cubicBezTo>
                <a:cubicBezTo>
                  <a:pt x="1319734" y="1234689"/>
                  <a:pt x="1319428" y="1235968"/>
                  <a:pt x="1318835" y="1237015"/>
                </a:cubicBezTo>
                <a:cubicBezTo>
                  <a:pt x="1318243" y="1238065"/>
                  <a:pt x="1317365" y="1238887"/>
                  <a:pt x="1316199" y="1239982"/>
                </a:cubicBezTo>
                <a:cubicBezTo>
                  <a:pt x="1311659" y="1236345"/>
                  <a:pt x="1312829" y="1235248"/>
                  <a:pt x="1312894" y="1231239"/>
                </a:cubicBezTo>
                <a:cubicBezTo>
                  <a:pt x="1306089" y="1225781"/>
                  <a:pt x="1308222" y="1235620"/>
                  <a:pt x="1301416" y="1230163"/>
                </a:cubicBezTo>
                <a:cubicBezTo>
                  <a:pt x="1303784" y="1225966"/>
                  <a:pt x="1304987" y="1222866"/>
                  <a:pt x="1306472" y="1219992"/>
                </a:cubicBezTo>
                <a:cubicBezTo>
                  <a:pt x="1307957" y="1217120"/>
                  <a:pt x="1309726" y="1214473"/>
                  <a:pt x="1313230" y="1211186"/>
                </a:cubicBezTo>
                <a:close/>
                <a:moveTo>
                  <a:pt x="1865836" y="1197158"/>
                </a:moveTo>
                <a:lnTo>
                  <a:pt x="1859322" y="1206750"/>
                </a:lnTo>
                <a:cubicBezTo>
                  <a:pt x="1854769" y="1212196"/>
                  <a:pt x="1849546" y="1216848"/>
                  <a:pt x="1843124" y="1219899"/>
                </a:cubicBezTo>
                <a:cubicBezTo>
                  <a:pt x="1841867" y="1225041"/>
                  <a:pt x="1842967" y="1227972"/>
                  <a:pt x="1842887" y="1232008"/>
                </a:cubicBezTo>
                <a:lnTo>
                  <a:pt x="1825603" y="1251541"/>
                </a:lnTo>
                <a:lnTo>
                  <a:pt x="1824414" y="1270133"/>
                </a:lnTo>
                <a:lnTo>
                  <a:pt x="1828505" y="1268280"/>
                </a:lnTo>
                <a:cubicBezTo>
                  <a:pt x="1836851" y="1264884"/>
                  <a:pt x="1844246" y="1260705"/>
                  <a:pt x="1838801" y="1249181"/>
                </a:cubicBezTo>
                <a:cubicBezTo>
                  <a:pt x="1850822" y="1252332"/>
                  <a:pt x="1860189" y="1236145"/>
                  <a:pt x="1860804" y="1233588"/>
                </a:cubicBezTo>
                <a:cubicBezTo>
                  <a:pt x="1864875" y="1228053"/>
                  <a:pt x="1870374" y="1224154"/>
                  <a:pt x="1876271" y="1220505"/>
                </a:cubicBezTo>
                <a:lnTo>
                  <a:pt x="1880784" y="1217577"/>
                </a:lnTo>
                <a:lnTo>
                  <a:pt x="1879306" y="1202323"/>
                </a:lnTo>
                <a:cubicBezTo>
                  <a:pt x="1867842" y="1197230"/>
                  <a:pt x="1868939" y="1200161"/>
                  <a:pt x="1866583" y="1202370"/>
                </a:cubicBezTo>
                <a:close/>
                <a:moveTo>
                  <a:pt x="1482668" y="1186034"/>
                </a:moveTo>
                <a:lnTo>
                  <a:pt x="1477131" y="1186800"/>
                </a:lnTo>
                <a:cubicBezTo>
                  <a:pt x="1477643" y="1190286"/>
                  <a:pt x="1479665" y="1190370"/>
                  <a:pt x="1482412" y="1190268"/>
                </a:cubicBezTo>
                <a:lnTo>
                  <a:pt x="1482907" y="1190388"/>
                </a:lnTo>
                <a:close/>
                <a:moveTo>
                  <a:pt x="1595770" y="1185660"/>
                </a:moveTo>
                <a:cubicBezTo>
                  <a:pt x="1594976" y="1195448"/>
                  <a:pt x="1597107" y="1207577"/>
                  <a:pt x="1594139" y="1215987"/>
                </a:cubicBezTo>
                <a:cubicBezTo>
                  <a:pt x="1593151" y="1218791"/>
                  <a:pt x="1591592" y="1221180"/>
                  <a:pt x="1589174" y="1222932"/>
                </a:cubicBezTo>
                <a:cubicBezTo>
                  <a:pt x="1585948" y="1225267"/>
                  <a:pt x="1581187" y="1226468"/>
                  <a:pt x="1574187" y="1226001"/>
                </a:cubicBezTo>
                <a:cubicBezTo>
                  <a:pt x="1574412" y="1209713"/>
                  <a:pt x="1582753" y="1197870"/>
                  <a:pt x="1593346" y="1191953"/>
                </a:cubicBezTo>
                <a:cubicBezTo>
                  <a:pt x="1591037" y="1190100"/>
                  <a:pt x="1590979" y="1194172"/>
                  <a:pt x="1586358" y="1190469"/>
                </a:cubicBezTo>
                <a:cubicBezTo>
                  <a:pt x="1586091" y="1188709"/>
                  <a:pt x="1586467" y="1187854"/>
                  <a:pt x="1587204" y="1187478"/>
                </a:cubicBezTo>
                <a:cubicBezTo>
                  <a:pt x="1589409" y="1186352"/>
                  <a:pt x="1594839" y="1189547"/>
                  <a:pt x="1595770" y="1185660"/>
                </a:cubicBezTo>
                <a:close/>
                <a:moveTo>
                  <a:pt x="1822133" y="1168785"/>
                </a:moveTo>
                <a:cubicBezTo>
                  <a:pt x="1819069" y="1177602"/>
                  <a:pt x="1818282" y="1188245"/>
                  <a:pt x="1819215" y="1199753"/>
                </a:cubicBezTo>
                <a:lnTo>
                  <a:pt x="1824429" y="1225272"/>
                </a:lnTo>
                <a:lnTo>
                  <a:pt x="1830008" y="1217870"/>
                </a:lnTo>
                <a:lnTo>
                  <a:pt x="1826695" y="1194221"/>
                </a:lnTo>
                <a:cubicBezTo>
                  <a:pt x="1826432" y="1185554"/>
                  <a:pt x="1826019" y="1177025"/>
                  <a:pt x="1822133" y="1168785"/>
                </a:cubicBezTo>
                <a:close/>
                <a:moveTo>
                  <a:pt x="1437365" y="1148503"/>
                </a:moveTo>
                <a:cubicBezTo>
                  <a:pt x="1444171" y="1153961"/>
                  <a:pt x="1439438" y="1158399"/>
                  <a:pt x="1438159" y="1163549"/>
                </a:cubicBezTo>
                <a:cubicBezTo>
                  <a:pt x="1430167" y="1159203"/>
                  <a:pt x="1436084" y="1153651"/>
                  <a:pt x="1437365" y="1148503"/>
                </a:cubicBezTo>
                <a:close/>
                <a:moveTo>
                  <a:pt x="1766021" y="1138080"/>
                </a:moveTo>
                <a:cubicBezTo>
                  <a:pt x="1768430" y="1135819"/>
                  <a:pt x="1773943" y="1142335"/>
                  <a:pt x="1776353" y="1140076"/>
                </a:cubicBezTo>
                <a:cubicBezTo>
                  <a:pt x="1779109" y="1143332"/>
                  <a:pt x="1778942" y="1147388"/>
                  <a:pt x="1777220" y="1150465"/>
                </a:cubicBezTo>
                <a:cubicBezTo>
                  <a:pt x="1775499" y="1153539"/>
                  <a:pt x="1772227" y="1155633"/>
                  <a:pt x="1768784" y="1154968"/>
                </a:cubicBezTo>
                <a:cubicBezTo>
                  <a:pt x="1763269" y="1148451"/>
                  <a:pt x="1771535" y="1144596"/>
                  <a:pt x="1766021" y="1138080"/>
                </a:cubicBezTo>
                <a:close/>
                <a:moveTo>
                  <a:pt x="1204141" y="1131216"/>
                </a:moveTo>
                <a:cubicBezTo>
                  <a:pt x="1211993" y="1139564"/>
                  <a:pt x="1196739" y="1149944"/>
                  <a:pt x="1213727" y="1161508"/>
                </a:cubicBezTo>
                <a:cubicBezTo>
                  <a:pt x="1210182" y="1164833"/>
                  <a:pt x="1210077" y="1168861"/>
                  <a:pt x="1207716" y="1171077"/>
                </a:cubicBezTo>
                <a:cubicBezTo>
                  <a:pt x="1200837" y="1169673"/>
                  <a:pt x="1205564" y="1165240"/>
                  <a:pt x="1204485" y="1162320"/>
                </a:cubicBezTo>
                <a:cubicBezTo>
                  <a:pt x="1195349" y="1159107"/>
                  <a:pt x="1198368" y="1175915"/>
                  <a:pt x="1190309" y="1175619"/>
                </a:cubicBezTo>
                <a:cubicBezTo>
                  <a:pt x="1216539" y="1186371"/>
                  <a:pt x="1181934" y="1187405"/>
                  <a:pt x="1195377" y="1202292"/>
                </a:cubicBezTo>
                <a:cubicBezTo>
                  <a:pt x="1187421" y="1197970"/>
                  <a:pt x="1189786" y="1195753"/>
                  <a:pt x="1185165" y="1196158"/>
                </a:cubicBezTo>
                <a:cubicBezTo>
                  <a:pt x="1188498" y="1200887"/>
                  <a:pt x="1179151" y="1205726"/>
                  <a:pt x="1187108" y="1210050"/>
                </a:cubicBezTo>
                <a:cubicBezTo>
                  <a:pt x="1185927" y="1211157"/>
                  <a:pt x="1181411" y="1207535"/>
                  <a:pt x="1177971" y="1206834"/>
                </a:cubicBezTo>
                <a:cubicBezTo>
                  <a:pt x="1176683" y="1211970"/>
                  <a:pt x="1184641" y="1216292"/>
                  <a:pt x="1187975" y="1221021"/>
                </a:cubicBezTo>
                <a:cubicBezTo>
                  <a:pt x="1182173" y="1222536"/>
                  <a:pt x="1172273" y="1204322"/>
                  <a:pt x="1170777" y="1217510"/>
                </a:cubicBezTo>
                <a:cubicBezTo>
                  <a:pt x="1166261" y="1213890"/>
                  <a:pt x="1167442" y="1212781"/>
                  <a:pt x="1162927" y="1209160"/>
                </a:cubicBezTo>
                <a:cubicBezTo>
                  <a:pt x="1179676" y="1185593"/>
                  <a:pt x="1189545" y="1160620"/>
                  <a:pt x="1204141" y="1131216"/>
                </a:cubicBezTo>
                <a:close/>
                <a:moveTo>
                  <a:pt x="1768880" y="1118112"/>
                </a:moveTo>
                <a:cubicBezTo>
                  <a:pt x="1770171" y="1116902"/>
                  <a:pt x="1771902" y="1116295"/>
                  <a:pt x="1776578" y="1120043"/>
                </a:cubicBezTo>
                <a:cubicBezTo>
                  <a:pt x="1768459" y="1119523"/>
                  <a:pt x="1776622" y="1124069"/>
                  <a:pt x="1775516" y="1129172"/>
                </a:cubicBezTo>
                <a:cubicBezTo>
                  <a:pt x="1772603" y="1127836"/>
                  <a:pt x="1770852" y="1126430"/>
                  <a:pt x="1769241" y="1124892"/>
                </a:cubicBezTo>
                <a:cubicBezTo>
                  <a:pt x="1767631" y="1123351"/>
                  <a:pt x="1766164" y="1121675"/>
                  <a:pt x="1763829" y="1119801"/>
                </a:cubicBezTo>
                <a:cubicBezTo>
                  <a:pt x="1766741" y="1121137"/>
                  <a:pt x="1767589" y="1119324"/>
                  <a:pt x="1768880" y="1118112"/>
                </a:cubicBezTo>
                <a:close/>
                <a:moveTo>
                  <a:pt x="1215329" y="1107805"/>
                </a:moveTo>
                <a:cubicBezTo>
                  <a:pt x="1220456" y="1110886"/>
                  <a:pt x="1222037" y="1117302"/>
                  <a:pt x="1220484" y="1121718"/>
                </a:cubicBezTo>
                <a:cubicBezTo>
                  <a:pt x="1218930" y="1126134"/>
                  <a:pt x="1214247" y="1128555"/>
                  <a:pt x="1206849" y="1123652"/>
                </a:cubicBezTo>
                <a:cubicBezTo>
                  <a:pt x="1215035" y="1119923"/>
                  <a:pt x="1211680" y="1115175"/>
                  <a:pt x="1215329" y="1107805"/>
                </a:cubicBezTo>
                <a:close/>
                <a:moveTo>
                  <a:pt x="2121349" y="1096012"/>
                </a:moveTo>
                <a:lnTo>
                  <a:pt x="2120284" y="1096170"/>
                </a:lnTo>
                <a:lnTo>
                  <a:pt x="2121226" y="1096771"/>
                </a:lnTo>
                <a:close/>
                <a:moveTo>
                  <a:pt x="1390021" y="1092302"/>
                </a:moveTo>
                <a:lnTo>
                  <a:pt x="1390203" y="1092705"/>
                </a:lnTo>
                <a:lnTo>
                  <a:pt x="1390159" y="1092784"/>
                </a:lnTo>
                <a:close/>
                <a:moveTo>
                  <a:pt x="1444962" y="1085396"/>
                </a:moveTo>
                <a:cubicBezTo>
                  <a:pt x="1447267" y="1084388"/>
                  <a:pt x="1449489" y="1085079"/>
                  <a:pt x="1451150" y="1086367"/>
                </a:cubicBezTo>
                <a:cubicBezTo>
                  <a:pt x="1452812" y="1087654"/>
                  <a:pt x="1453914" y="1089538"/>
                  <a:pt x="1453981" y="1090914"/>
                </a:cubicBezTo>
                <a:cubicBezTo>
                  <a:pt x="1454024" y="1091829"/>
                  <a:pt x="1453609" y="1092520"/>
                  <a:pt x="1452592" y="1092656"/>
                </a:cubicBezTo>
                <a:cubicBezTo>
                  <a:pt x="1451235" y="1092841"/>
                  <a:pt x="1448811" y="1092039"/>
                  <a:pt x="1444984" y="1089479"/>
                </a:cubicBezTo>
                <a:cubicBezTo>
                  <a:pt x="1446151" y="1088383"/>
                  <a:pt x="1444962" y="1085396"/>
                  <a:pt x="1444962" y="1085396"/>
                </a:cubicBezTo>
                <a:close/>
                <a:moveTo>
                  <a:pt x="1387763" y="1084407"/>
                </a:moveTo>
                <a:lnTo>
                  <a:pt x="1390021" y="1092302"/>
                </a:lnTo>
                <a:lnTo>
                  <a:pt x="1388263" y="1088395"/>
                </a:lnTo>
                <a:cubicBezTo>
                  <a:pt x="1387424" y="1086954"/>
                  <a:pt x="1386582" y="1085639"/>
                  <a:pt x="1386309" y="1084843"/>
                </a:cubicBezTo>
                <a:cubicBezTo>
                  <a:pt x="1386034" y="1084047"/>
                  <a:pt x="1386330" y="1083771"/>
                  <a:pt x="1387763" y="1084407"/>
                </a:cubicBezTo>
                <a:close/>
                <a:moveTo>
                  <a:pt x="2121642" y="1084287"/>
                </a:moveTo>
                <a:lnTo>
                  <a:pt x="2113576" y="1085188"/>
                </a:lnTo>
                <a:cubicBezTo>
                  <a:pt x="2111605" y="1085788"/>
                  <a:pt x="2110352" y="1087208"/>
                  <a:pt x="2109431" y="1091043"/>
                </a:cubicBezTo>
                <a:lnTo>
                  <a:pt x="2116323" y="1096447"/>
                </a:lnTo>
                <a:lnTo>
                  <a:pt x="2115171" y="1094395"/>
                </a:lnTo>
                <a:cubicBezTo>
                  <a:pt x="2117071" y="1094114"/>
                  <a:pt x="2118318" y="1092664"/>
                  <a:pt x="2119579" y="1092160"/>
                </a:cubicBezTo>
                <a:lnTo>
                  <a:pt x="2121704" y="1093784"/>
                </a:lnTo>
                <a:lnTo>
                  <a:pt x="2121805" y="1093150"/>
                </a:lnTo>
                <a:cubicBezTo>
                  <a:pt x="2120994" y="1089879"/>
                  <a:pt x="2120344" y="1086893"/>
                  <a:pt x="2124132" y="1086332"/>
                </a:cubicBezTo>
                <a:close/>
                <a:moveTo>
                  <a:pt x="2095175" y="1084091"/>
                </a:moveTo>
                <a:lnTo>
                  <a:pt x="2095762" y="1084379"/>
                </a:lnTo>
                <a:lnTo>
                  <a:pt x="2095683" y="1084156"/>
                </a:lnTo>
                <a:close/>
                <a:moveTo>
                  <a:pt x="1250075" y="1079222"/>
                </a:moveTo>
                <a:lnTo>
                  <a:pt x="1249539" y="1080019"/>
                </a:lnTo>
                <a:lnTo>
                  <a:pt x="1249809" y="1080496"/>
                </a:lnTo>
                <a:close/>
                <a:moveTo>
                  <a:pt x="2087795" y="1076059"/>
                </a:moveTo>
                <a:lnTo>
                  <a:pt x="2087062" y="1081703"/>
                </a:lnTo>
                <a:lnTo>
                  <a:pt x="2087175" y="1081653"/>
                </a:lnTo>
                <a:lnTo>
                  <a:pt x="2087045" y="1081830"/>
                </a:lnTo>
                <a:lnTo>
                  <a:pt x="2086762" y="1084003"/>
                </a:lnTo>
                <a:lnTo>
                  <a:pt x="2086422" y="1084721"/>
                </a:lnTo>
                <a:lnTo>
                  <a:pt x="2091119" y="1091294"/>
                </a:lnTo>
                <a:lnTo>
                  <a:pt x="2092425" y="1090733"/>
                </a:lnTo>
                <a:lnTo>
                  <a:pt x="2094369" y="1083987"/>
                </a:lnTo>
                <a:lnTo>
                  <a:pt x="2090317" y="1083471"/>
                </a:lnTo>
                <a:cubicBezTo>
                  <a:pt x="2089050" y="1081212"/>
                  <a:pt x="2088892" y="1080013"/>
                  <a:pt x="2088732" y="1078815"/>
                </a:cubicBezTo>
                <a:close/>
                <a:moveTo>
                  <a:pt x="1430837" y="1075677"/>
                </a:moveTo>
                <a:cubicBezTo>
                  <a:pt x="1432066" y="1074525"/>
                  <a:pt x="1435565" y="1075189"/>
                  <a:pt x="1437834" y="1077010"/>
                </a:cubicBezTo>
                <a:cubicBezTo>
                  <a:pt x="1439487" y="1079404"/>
                  <a:pt x="1438826" y="1081013"/>
                  <a:pt x="1437444" y="1082311"/>
                </a:cubicBezTo>
                <a:cubicBezTo>
                  <a:pt x="1436059" y="1083608"/>
                  <a:pt x="1433958" y="1084596"/>
                  <a:pt x="1432727" y="1085748"/>
                </a:cubicBezTo>
                <a:cubicBezTo>
                  <a:pt x="1424689" y="1081445"/>
                  <a:pt x="1436604" y="1078163"/>
                  <a:pt x="1430837" y="1075677"/>
                </a:cubicBezTo>
                <a:close/>
                <a:moveTo>
                  <a:pt x="2118151" y="1074454"/>
                </a:moveTo>
                <a:cubicBezTo>
                  <a:pt x="2118310" y="1075652"/>
                  <a:pt x="2117638" y="1076516"/>
                  <a:pt x="2116631" y="1077239"/>
                </a:cubicBezTo>
                <a:lnTo>
                  <a:pt x="2115858" y="1077662"/>
                </a:lnTo>
                <a:lnTo>
                  <a:pt x="2117303" y="1079206"/>
                </a:lnTo>
                <a:lnTo>
                  <a:pt x="2120196" y="1076077"/>
                </a:lnTo>
                <a:close/>
                <a:moveTo>
                  <a:pt x="1447966" y="1071095"/>
                </a:moveTo>
                <a:cubicBezTo>
                  <a:pt x="1450333" y="1068874"/>
                  <a:pt x="1453785" y="1069583"/>
                  <a:pt x="1458323" y="1073222"/>
                </a:cubicBezTo>
                <a:cubicBezTo>
                  <a:pt x="1457140" y="1074332"/>
                  <a:pt x="1458223" y="1077262"/>
                  <a:pt x="1457042" y="1078372"/>
                </a:cubicBezTo>
                <a:cubicBezTo>
                  <a:pt x="1454180" y="1077108"/>
                  <a:pt x="1452479" y="1075743"/>
                  <a:pt x="1451208" y="1074467"/>
                </a:cubicBezTo>
                <a:cubicBezTo>
                  <a:pt x="1449938" y="1073191"/>
                  <a:pt x="1449101" y="1072005"/>
                  <a:pt x="1447966" y="1071095"/>
                </a:cubicBezTo>
                <a:close/>
                <a:moveTo>
                  <a:pt x="1267337" y="1052062"/>
                </a:moveTo>
                <a:lnTo>
                  <a:pt x="1263935" y="1058622"/>
                </a:lnTo>
                <a:lnTo>
                  <a:pt x="1263246" y="1059646"/>
                </a:lnTo>
                <a:lnTo>
                  <a:pt x="1268229" y="1062954"/>
                </a:lnTo>
                <a:lnTo>
                  <a:pt x="1270017" y="1058973"/>
                </a:lnTo>
                <a:lnTo>
                  <a:pt x="1272865" y="1058736"/>
                </a:lnTo>
                <a:lnTo>
                  <a:pt x="1272909" y="1057922"/>
                </a:lnTo>
                <a:close/>
                <a:moveTo>
                  <a:pt x="1409370" y="1043062"/>
                </a:moveTo>
                <a:cubicBezTo>
                  <a:pt x="1411922" y="1042428"/>
                  <a:pt x="1414610" y="1042668"/>
                  <a:pt x="1416920" y="1044523"/>
                </a:cubicBezTo>
                <a:cubicBezTo>
                  <a:pt x="1414499" y="1054833"/>
                  <a:pt x="1401627" y="1062887"/>
                  <a:pt x="1412043" y="1069193"/>
                </a:cubicBezTo>
                <a:cubicBezTo>
                  <a:pt x="1412619" y="1069657"/>
                  <a:pt x="1412539" y="1070485"/>
                  <a:pt x="1412003" y="1071428"/>
                </a:cubicBezTo>
                <a:cubicBezTo>
                  <a:pt x="1411468" y="1072371"/>
                  <a:pt x="1410477" y="1073426"/>
                  <a:pt x="1409231" y="1074343"/>
                </a:cubicBezTo>
                <a:cubicBezTo>
                  <a:pt x="1406743" y="1076175"/>
                  <a:pt x="1403239" y="1077452"/>
                  <a:pt x="1400343" y="1076150"/>
                </a:cubicBezTo>
                <a:cubicBezTo>
                  <a:pt x="1393450" y="1066539"/>
                  <a:pt x="1399352" y="1056981"/>
                  <a:pt x="1404047" y="1052577"/>
                </a:cubicBezTo>
                <a:cubicBezTo>
                  <a:pt x="1398218" y="1054027"/>
                  <a:pt x="1399124" y="1050162"/>
                  <a:pt x="1402646" y="1046860"/>
                </a:cubicBezTo>
                <a:cubicBezTo>
                  <a:pt x="1404407" y="1045208"/>
                  <a:pt x="1406820" y="1043698"/>
                  <a:pt x="1409370" y="1043062"/>
                </a:cubicBezTo>
                <a:close/>
                <a:moveTo>
                  <a:pt x="1883719" y="1042944"/>
                </a:moveTo>
                <a:cubicBezTo>
                  <a:pt x="1884167" y="1046420"/>
                  <a:pt x="1883297" y="1048454"/>
                  <a:pt x="1882015" y="1049473"/>
                </a:cubicBezTo>
                <a:cubicBezTo>
                  <a:pt x="1880733" y="1050493"/>
                  <a:pt x="1879041" y="1050499"/>
                  <a:pt x="1877835" y="1049922"/>
                </a:cubicBezTo>
                <a:cubicBezTo>
                  <a:pt x="1876632" y="1049348"/>
                  <a:pt x="1875918" y="1048190"/>
                  <a:pt x="1876598" y="1046883"/>
                </a:cubicBezTo>
                <a:cubicBezTo>
                  <a:pt x="1877277" y="1045578"/>
                  <a:pt x="1879349" y="1044119"/>
                  <a:pt x="1883719" y="1042944"/>
                </a:cubicBezTo>
                <a:close/>
                <a:moveTo>
                  <a:pt x="1305685" y="1034699"/>
                </a:moveTo>
                <a:cubicBezTo>
                  <a:pt x="1308856" y="1039379"/>
                  <a:pt x="1310799" y="1045215"/>
                  <a:pt x="1308079" y="1051591"/>
                </a:cubicBezTo>
                <a:cubicBezTo>
                  <a:pt x="1309567" y="1046369"/>
                  <a:pt x="1301026" y="1035242"/>
                  <a:pt x="1305685" y="1034699"/>
                </a:cubicBezTo>
                <a:close/>
                <a:moveTo>
                  <a:pt x="1291358" y="1028952"/>
                </a:moveTo>
                <a:cubicBezTo>
                  <a:pt x="1295896" y="1032590"/>
                  <a:pt x="1295756" y="1036669"/>
                  <a:pt x="1293346" y="1038930"/>
                </a:cubicBezTo>
                <a:cubicBezTo>
                  <a:pt x="1289339" y="1036766"/>
                  <a:pt x="1287974" y="1034099"/>
                  <a:pt x="1288044" y="1032060"/>
                </a:cubicBezTo>
                <a:cubicBezTo>
                  <a:pt x="1288114" y="1030021"/>
                  <a:pt x="1289622" y="1028606"/>
                  <a:pt x="1291358" y="1028952"/>
                </a:cubicBezTo>
                <a:close/>
                <a:moveTo>
                  <a:pt x="1307260" y="1022066"/>
                </a:moveTo>
                <a:cubicBezTo>
                  <a:pt x="1307856" y="1020999"/>
                  <a:pt x="1309032" y="1020912"/>
                  <a:pt x="1312540" y="1023723"/>
                </a:cubicBezTo>
                <a:cubicBezTo>
                  <a:pt x="1311355" y="1024834"/>
                  <a:pt x="1311355" y="1024834"/>
                  <a:pt x="1310173" y="1025945"/>
                </a:cubicBezTo>
                <a:cubicBezTo>
                  <a:pt x="1312509" y="1027819"/>
                  <a:pt x="1312509" y="1027819"/>
                  <a:pt x="1313693" y="1026708"/>
                </a:cubicBezTo>
                <a:cubicBezTo>
                  <a:pt x="1314863" y="1027645"/>
                  <a:pt x="1315372" y="1028182"/>
                  <a:pt x="1315481" y="1028527"/>
                </a:cubicBezTo>
                <a:cubicBezTo>
                  <a:pt x="1315589" y="1028871"/>
                  <a:pt x="1315293" y="1029019"/>
                  <a:pt x="1314851" y="1029180"/>
                </a:cubicBezTo>
                <a:cubicBezTo>
                  <a:pt x="1313969" y="1029501"/>
                  <a:pt x="1312495" y="1029867"/>
                  <a:pt x="1312481" y="1031913"/>
                </a:cubicBezTo>
                <a:cubicBezTo>
                  <a:pt x="1310143" y="1030039"/>
                  <a:pt x="1307805" y="1028163"/>
                  <a:pt x="1305467" y="1026290"/>
                </a:cubicBezTo>
                <a:cubicBezTo>
                  <a:pt x="1306652" y="1025181"/>
                  <a:pt x="1306665" y="1023134"/>
                  <a:pt x="1307260" y="1022066"/>
                </a:cubicBezTo>
                <a:close/>
                <a:moveTo>
                  <a:pt x="1423673" y="1019241"/>
                </a:moveTo>
                <a:cubicBezTo>
                  <a:pt x="1430479" y="1024699"/>
                  <a:pt x="1422371" y="1028356"/>
                  <a:pt x="1429177" y="1033814"/>
                </a:cubicBezTo>
                <a:cubicBezTo>
                  <a:pt x="1428010" y="1034910"/>
                  <a:pt x="1428077" y="1030899"/>
                  <a:pt x="1424640" y="1030177"/>
                </a:cubicBezTo>
                <a:cubicBezTo>
                  <a:pt x="1418799" y="1035655"/>
                  <a:pt x="1426840" y="1036006"/>
                  <a:pt x="1430211" y="1040739"/>
                </a:cubicBezTo>
                <a:cubicBezTo>
                  <a:pt x="1430177" y="1042743"/>
                  <a:pt x="1429869" y="1044021"/>
                  <a:pt x="1429276" y="1045070"/>
                </a:cubicBezTo>
                <a:cubicBezTo>
                  <a:pt x="1428684" y="1046120"/>
                  <a:pt x="1427808" y="1046940"/>
                  <a:pt x="1426640" y="1048036"/>
                </a:cubicBezTo>
                <a:cubicBezTo>
                  <a:pt x="1422101" y="1044399"/>
                  <a:pt x="1423270" y="1043303"/>
                  <a:pt x="1423338" y="1039292"/>
                </a:cubicBezTo>
                <a:cubicBezTo>
                  <a:pt x="1416531" y="1033836"/>
                  <a:pt x="1418664" y="1043674"/>
                  <a:pt x="1411858" y="1038217"/>
                </a:cubicBezTo>
                <a:cubicBezTo>
                  <a:pt x="1414227" y="1034020"/>
                  <a:pt x="1415429" y="1030919"/>
                  <a:pt x="1416914" y="1028046"/>
                </a:cubicBezTo>
                <a:cubicBezTo>
                  <a:pt x="1418400" y="1025173"/>
                  <a:pt x="1420170" y="1022528"/>
                  <a:pt x="1423673" y="1019241"/>
                </a:cubicBezTo>
                <a:close/>
                <a:moveTo>
                  <a:pt x="1766390" y="978403"/>
                </a:moveTo>
                <a:cubicBezTo>
                  <a:pt x="1776908" y="984804"/>
                  <a:pt x="1774574" y="991061"/>
                  <a:pt x="1773409" y="996221"/>
                </a:cubicBezTo>
                <a:cubicBezTo>
                  <a:pt x="1764057" y="988724"/>
                  <a:pt x="1764056" y="984660"/>
                  <a:pt x="1766390" y="978403"/>
                </a:cubicBezTo>
                <a:close/>
                <a:moveTo>
                  <a:pt x="1907950" y="977678"/>
                </a:moveTo>
                <a:cubicBezTo>
                  <a:pt x="1909529" y="977632"/>
                  <a:pt x="1911231" y="977949"/>
                  <a:pt x="1913430" y="979713"/>
                </a:cubicBezTo>
                <a:cubicBezTo>
                  <a:pt x="1914779" y="981318"/>
                  <a:pt x="1915165" y="982152"/>
                  <a:pt x="1914965" y="982580"/>
                </a:cubicBezTo>
                <a:cubicBezTo>
                  <a:pt x="1914762" y="983008"/>
                  <a:pt x="1913973" y="983031"/>
                  <a:pt x="1912973" y="983015"/>
                </a:cubicBezTo>
                <a:cubicBezTo>
                  <a:pt x="1910967" y="982980"/>
                  <a:pt x="1908112" y="982788"/>
                  <a:pt x="1907406" y="985363"/>
                </a:cubicBezTo>
                <a:cubicBezTo>
                  <a:pt x="1906411" y="982470"/>
                  <a:pt x="1907615" y="981340"/>
                  <a:pt x="1903217" y="977812"/>
                </a:cubicBezTo>
                <a:cubicBezTo>
                  <a:pt x="1904918" y="978129"/>
                  <a:pt x="1906373" y="977721"/>
                  <a:pt x="1907950" y="977678"/>
                </a:cubicBezTo>
                <a:close/>
                <a:moveTo>
                  <a:pt x="1355042" y="957232"/>
                </a:moveTo>
                <a:cubicBezTo>
                  <a:pt x="1348130" y="959984"/>
                  <a:pt x="1351467" y="960584"/>
                  <a:pt x="1348845" y="966776"/>
                </a:cubicBezTo>
                <a:cubicBezTo>
                  <a:pt x="1345033" y="964754"/>
                  <a:pt x="1343066" y="964732"/>
                  <a:pt x="1341605" y="965636"/>
                </a:cubicBezTo>
                <a:lnTo>
                  <a:pt x="1337926" y="969497"/>
                </a:lnTo>
                <a:lnTo>
                  <a:pt x="1339170" y="975316"/>
                </a:lnTo>
                <a:cubicBezTo>
                  <a:pt x="1336896" y="984345"/>
                  <a:pt x="1325037" y="991741"/>
                  <a:pt x="1335266" y="1003014"/>
                </a:cubicBezTo>
                <a:cubicBezTo>
                  <a:pt x="1330001" y="1005964"/>
                  <a:pt x="1329048" y="1010836"/>
                  <a:pt x="1327236" y="1015018"/>
                </a:cubicBezTo>
                <a:cubicBezTo>
                  <a:pt x="1325426" y="1019199"/>
                  <a:pt x="1322758" y="1022696"/>
                  <a:pt x="1314066" y="1022899"/>
                </a:cubicBezTo>
                <a:cubicBezTo>
                  <a:pt x="1311193" y="1021620"/>
                  <a:pt x="1310050" y="1020705"/>
                  <a:pt x="1310058" y="1020199"/>
                </a:cubicBezTo>
                <a:cubicBezTo>
                  <a:pt x="1310067" y="1019695"/>
                  <a:pt x="1311229" y="1019598"/>
                  <a:pt x="1312960" y="1019962"/>
                </a:cubicBezTo>
                <a:cubicBezTo>
                  <a:pt x="1324808" y="1004875"/>
                  <a:pt x="1321697" y="983942"/>
                  <a:pt x="1337079" y="965540"/>
                </a:cubicBezTo>
                <a:lnTo>
                  <a:pt x="1337817" y="968984"/>
                </a:lnTo>
                <a:lnTo>
                  <a:pt x="1341396" y="959767"/>
                </a:lnTo>
                <a:cubicBezTo>
                  <a:pt x="1344672" y="956693"/>
                  <a:pt x="1349560" y="954910"/>
                  <a:pt x="1355042" y="957232"/>
                </a:cubicBezTo>
                <a:close/>
                <a:moveTo>
                  <a:pt x="1538368" y="950985"/>
                </a:moveTo>
                <a:cubicBezTo>
                  <a:pt x="1538932" y="952466"/>
                  <a:pt x="1538477" y="953645"/>
                  <a:pt x="1537477" y="954711"/>
                </a:cubicBezTo>
                <a:cubicBezTo>
                  <a:pt x="1534477" y="957900"/>
                  <a:pt x="1526566" y="960049"/>
                  <a:pt x="1526479" y="966158"/>
                </a:cubicBezTo>
                <a:cubicBezTo>
                  <a:pt x="1527718" y="960975"/>
                  <a:pt x="1527479" y="957182"/>
                  <a:pt x="1528536" y="954681"/>
                </a:cubicBezTo>
                <a:cubicBezTo>
                  <a:pt x="1529593" y="952184"/>
                  <a:pt x="1531944" y="950982"/>
                  <a:pt x="1538368" y="950985"/>
                </a:cubicBezTo>
                <a:close/>
                <a:moveTo>
                  <a:pt x="2054423" y="950244"/>
                </a:moveTo>
                <a:lnTo>
                  <a:pt x="2050825" y="956957"/>
                </a:lnTo>
                <a:lnTo>
                  <a:pt x="2057540" y="953859"/>
                </a:lnTo>
                <a:lnTo>
                  <a:pt x="2054953" y="950766"/>
                </a:lnTo>
                <a:close/>
                <a:moveTo>
                  <a:pt x="1314584" y="939271"/>
                </a:moveTo>
                <a:cubicBezTo>
                  <a:pt x="1322436" y="947620"/>
                  <a:pt x="1307181" y="957999"/>
                  <a:pt x="1324168" y="969564"/>
                </a:cubicBezTo>
                <a:cubicBezTo>
                  <a:pt x="1320626" y="972887"/>
                  <a:pt x="1320521" y="976915"/>
                  <a:pt x="1318159" y="979131"/>
                </a:cubicBezTo>
                <a:cubicBezTo>
                  <a:pt x="1311279" y="977728"/>
                  <a:pt x="1316005" y="973294"/>
                  <a:pt x="1314927" y="970375"/>
                </a:cubicBezTo>
                <a:cubicBezTo>
                  <a:pt x="1305791" y="967162"/>
                  <a:pt x="1308811" y="983971"/>
                  <a:pt x="1300750" y="983674"/>
                </a:cubicBezTo>
                <a:cubicBezTo>
                  <a:pt x="1326981" y="994426"/>
                  <a:pt x="1292377" y="995459"/>
                  <a:pt x="1305819" y="1010348"/>
                </a:cubicBezTo>
                <a:cubicBezTo>
                  <a:pt x="1297865" y="1006024"/>
                  <a:pt x="1300228" y="1003808"/>
                  <a:pt x="1295606" y="1004213"/>
                </a:cubicBezTo>
                <a:cubicBezTo>
                  <a:pt x="1298941" y="1008942"/>
                  <a:pt x="1289594" y="1013780"/>
                  <a:pt x="1297551" y="1018105"/>
                </a:cubicBezTo>
                <a:cubicBezTo>
                  <a:pt x="1296369" y="1019211"/>
                  <a:pt x="1291852" y="1015591"/>
                  <a:pt x="1288413" y="1014889"/>
                </a:cubicBezTo>
                <a:cubicBezTo>
                  <a:pt x="1287127" y="1020024"/>
                  <a:pt x="1295082" y="1024348"/>
                  <a:pt x="1298416" y="1029076"/>
                </a:cubicBezTo>
                <a:cubicBezTo>
                  <a:pt x="1292616" y="1030591"/>
                  <a:pt x="1282717" y="1012377"/>
                  <a:pt x="1281220" y="1025565"/>
                </a:cubicBezTo>
                <a:cubicBezTo>
                  <a:pt x="1276703" y="1021944"/>
                  <a:pt x="1277885" y="1020835"/>
                  <a:pt x="1273367" y="1017215"/>
                </a:cubicBezTo>
                <a:cubicBezTo>
                  <a:pt x="1290117" y="993647"/>
                  <a:pt x="1299989" y="968676"/>
                  <a:pt x="1314584" y="939271"/>
                </a:cubicBezTo>
                <a:close/>
                <a:moveTo>
                  <a:pt x="1325770" y="915860"/>
                </a:moveTo>
                <a:cubicBezTo>
                  <a:pt x="1330899" y="918941"/>
                  <a:pt x="1332479" y="925355"/>
                  <a:pt x="1330926" y="929772"/>
                </a:cubicBezTo>
                <a:cubicBezTo>
                  <a:pt x="1329373" y="934189"/>
                  <a:pt x="1324689" y="936611"/>
                  <a:pt x="1317290" y="931708"/>
                </a:cubicBezTo>
                <a:cubicBezTo>
                  <a:pt x="1325477" y="927977"/>
                  <a:pt x="1322122" y="923228"/>
                  <a:pt x="1325770" y="915860"/>
                </a:cubicBezTo>
                <a:close/>
                <a:moveTo>
                  <a:pt x="2037204" y="885816"/>
                </a:moveTo>
                <a:cubicBezTo>
                  <a:pt x="2040201" y="885227"/>
                  <a:pt x="2046137" y="890758"/>
                  <a:pt x="2047024" y="889926"/>
                </a:cubicBezTo>
                <a:cubicBezTo>
                  <a:pt x="2048430" y="891568"/>
                  <a:pt x="2048696" y="892551"/>
                  <a:pt x="2048231" y="893049"/>
                </a:cubicBezTo>
                <a:cubicBezTo>
                  <a:pt x="2047768" y="893545"/>
                  <a:pt x="2046575" y="893554"/>
                  <a:pt x="2045065" y="893245"/>
                </a:cubicBezTo>
                <a:cubicBezTo>
                  <a:pt x="2042043" y="892624"/>
                  <a:pt x="2037753" y="890727"/>
                  <a:pt x="2035484" y="888908"/>
                </a:cubicBezTo>
                <a:cubicBezTo>
                  <a:pt x="2035533" y="886889"/>
                  <a:pt x="2036205" y="886013"/>
                  <a:pt x="2037204" y="885816"/>
                </a:cubicBezTo>
                <a:close/>
                <a:moveTo>
                  <a:pt x="1391424" y="866119"/>
                </a:moveTo>
                <a:cubicBezTo>
                  <a:pt x="1385634" y="867601"/>
                  <a:pt x="1384459" y="868702"/>
                  <a:pt x="1384304" y="876744"/>
                </a:cubicBezTo>
                <a:cubicBezTo>
                  <a:pt x="1379764" y="873106"/>
                  <a:pt x="1377417" y="875308"/>
                  <a:pt x="1376244" y="876407"/>
                </a:cubicBezTo>
                <a:cubicBezTo>
                  <a:pt x="1375736" y="872937"/>
                  <a:pt x="1377535" y="869277"/>
                  <a:pt x="1380460" y="867027"/>
                </a:cubicBezTo>
                <a:cubicBezTo>
                  <a:pt x="1383384" y="864779"/>
                  <a:pt x="1387433" y="863940"/>
                  <a:pt x="1391424" y="866119"/>
                </a:cubicBezTo>
                <a:close/>
                <a:moveTo>
                  <a:pt x="1381969" y="839822"/>
                </a:moveTo>
                <a:cubicBezTo>
                  <a:pt x="1386115" y="859615"/>
                  <a:pt x="1364911" y="875557"/>
                  <a:pt x="1359981" y="888075"/>
                </a:cubicBezTo>
                <a:cubicBezTo>
                  <a:pt x="1360722" y="893301"/>
                  <a:pt x="1369231" y="900123"/>
                  <a:pt x="1368071" y="903245"/>
                </a:cubicBezTo>
                <a:cubicBezTo>
                  <a:pt x="1367685" y="904287"/>
                  <a:pt x="1366225" y="904917"/>
                  <a:pt x="1363042" y="904941"/>
                </a:cubicBezTo>
                <a:cubicBezTo>
                  <a:pt x="1358506" y="901303"/>
                  <a:pt x="1361956" y="902011"/>
                  <a:pt x="1361956" y="902011"/>
                </a:cubicBezTo>
                <a:cubicBezTo>
                  <a:pt x="1364422" y="895752"/>
                  <a:pt x="1347160" y="892208"/>
                  <a:pt x="1343708" y="891499"/>
                </a:cubicBezTo>
                <a:cubicBezTo>
                  <a:pt x="1366886" y="889493"/>
                  <a:pt x="1364315" y="852432"/>
                  <a:pt x="1381969" y="839822"/>
                </a:cubicBezTo>
                <a:close/>
                <a:moveTo>
                  <a:pt x="1401801" y="837006"/>
                </a:moveTo>
                <a:cubicBezTo>
                  <a:pt x="1406339" y="840644"/>
                  <a:pt x="1406197" y="844725"/>
                  <a:pt x="1403788" y="846984"/>
                </a:cubicBezTo>
                <a:cubicBezTo>
                  <a:pt x="1399781" y="844821"/>
                  <a:pt x="1398416" y="842154"/>
                  <a:pt x="1398487" y="840115"/>
                </a:cubicBezTo>
                <a:cubicBezTo>
                  <a:pt x="1398558" y="838075"/>
                  <a:pt x="1400064" y="836662"/>
                  <a:pt x="1401801" y="837006"/>
                </a:cubicBezTo>
                <a:close/>
                <a:moveTo>
                  <a:pt x="2603283" y="836479"/>
                </a:moveTo>
                <a:lnTo>
                  <a:pt x="2597039" y="855390"/>
                </a:lnTo>
                <a:lnTo>
                  <a:pt x="2597283" y="855373"/>
                </a:lnTo>
                <a:lnTo>
                  <a:pt x="2606321" y="845853"/>
                </a:lnTo>
                <a:lnTo>
                  <a:pt x="2606821" y="843536"/>
                </a:lnTo>
                <a:lnTo>
                  <a:pt x="2608683" y="843430"/>
                </a:lnTo>
                <a:lnTo>
                  <a:pt x="2609834" y="841462"/>
                </a:lnTo>
                <a:cubicBezTo>
                  <a:pt x="2608251" y="840536"/>
                  <a:pt x="2607461" y="840072"/>
                  <a:pt x="2606520" y="839341"/>
                </a:cubicBezTo>
                <a:close/>
                <a:moveTo>
                  <a:pt x="2244906" y="824375"/>
                </a:moveTo>
                <a:lnTo>
                  <a:pt x="2242554" y="829010"/>
                </a:lnTo>
                <a:cubicBezTo>
                  <a:pt x="2242261" y="831289"/>
                  <a:pt x="2242792" y="833830"/>
                  <a:pt x="2244389" y="836677"/>
                </a:cubicBezTo>
                <a:cubicBezTo>
                  <a:pt x="2234262" y="833244"/>
                  <a:pt x="2210933" y="839169"/>
                  <a:pt x="2221156" y="857383"/>
                </a:cubicBezTo>
                <a:cubicBezTo>
                  <a:pt x="2206322" y="858350"/>
                  <a:pt x="2190127" y="868766"/>
                  <a:pt x="2178304" y="883774"/>
                </a:cubicBezTo>
                <a:cubicBezTo>
                  <a:pt x="2166481" y="898783"/>
                  <a:pt x="2159030" y="918384"/>
                  <a:pt x="2161684" y="937722"/>
                </a:cubicBezTo>
                <a:cubicBezTo>
                  <a:pt x="2157235" y="933449"/>
                  <a:pt x="2153450" y="934011"/>
                  <a:pt x="2149048" y="937127"/>
                </a:cubicBezTo>
                <a:cubicBezTo>
                  <a:pt x="2153496" y="941402"/>
                  <a:pt x="2157235" y="933449"/>
                  <a:pt x="2160453" y="942835"/>
                </a:cubicBezTo>
                <a:cubicBezTo>
                  <a:pt x="2137835" y="960987"/>
                  <a:pt x="2124827" y="999909"/>
                  <a:pt x="2100931" y="1015783"/>
                </a:cubicBezTo>
                <a:lnTo>
                  <a:pt x="2100472" y="1015257"/>
                </a:lnTo>
                <a:lnTo>
                  <a:pt x="2105303" y="1022062"/>
                </a:lnTo>
                <a:cubicBezTo>
                  <a:pt x="2097779" y="1030575"/>
                  <a:pt x="2093582" y="1040447"/>
                  <a:pt x="2091046" y="1050997"/>
                </a:cubicBezTo>
                <a:lnTo>
                  <a:pt x="2088088" y="1073798"/>
                </a:lnTo>
                <a:lnTo>
                  <a:pt x="2122436" y="1060675"/>
                </a:lnTo>
                <a:lnTo>
                  <a:pt x="2121230" y="1057134"/>
                </a:lnTo>
                <a:lnTo>
                  <a:pt x="2133351" y="1052502"/>
                </a:lnTo>
                <a:lnTo>
                  <a:pt x="2132736" y="1050529"/>
                </a:lnTo>
                <a:lnTo>
                  <a:pt x="2135239" y="1051780"/>
                </a:lnTo>
                <a:lnTo>
                  <a:pt x="2137045" y="1051090"/>
                </a:lnTo>
                <a:lnTo>
                  <a:pt x="2137061" y="1049417"/>
                </a:lnTo>
                <a:lnTo>
                  <a:pt x="2138031" y="1047827"/>
                </a:lnTo>
                <a:lnTo>
                  <a:pt x="2136929" y="1048096"/>
                </a:lnTo>
                <a:cubicBezTo>
                  <a:pt x="2132491" y="1036359"/>
                  <a:pt x="2142088" y="1015432"/>
                  <a:pt x="2144635" y="1001119"/>
                </a:cubicBezTo>
                <a:cubicBezTo>
                  <a:pt x="2153775" y="1008447"/>
                  <a:pt x="2153644" y="1016518"/>
                  <a:pt x="2145547" y="1016163"/>
                </a:cubicBezTo>
                <a:lnTo>
                  <a:pt x="2150068" y="1028116"/>
                </a:lnTo>
                <a:lnTo>
                  <a:pt x="2157759" y="1015520"/>
                </a:lnTo>
                <a:cubicBezTo>
                  <a:pt x="2163910" y="1002279"/>
                  <a:pt x="2169823" y="989071"/>
                  <a:pt x="2177040" y="981834"/>
                </a:cubicBezTo>
                <a:cubicBezTo>
                  <a:pt x="2176376" y="976999"/>
                  <a:pt x="2175712" y="972165"/>
                  <a:pt x="2176327" y="969608"/>
                </a:cubicBezTo>
                <a:cubicBezTo>
                  <a:pt x="2180729" y="966490"/>
                  <a:pt x="2184515" y="965929"/>
                  <a:pt x="2190195" y="965089"/>
                </a:cubicBezTo>
                <a:cubicBezTo>
                  <a:pt x="2190146" y="957697"/>
                  <a:pt x="2190713" y="947748"/>
                  <a:pt x="2202683" y="943507"/>
                </a:cubicBezTo>
                <a:cubicBezTo>
                  <a:pt x="2205546" y="946781"/>
                  <a:pt x="2206825" y="949057"/>
                  <a:pt x="2208493" y="950660"/>
                </a:cubicBezTo>
                <a:lnTo>
                  <a:pt x="2214634" y="953000"/>
                </a:lnTo>
                <a:lnTo>
                  <a:pt x="2215579" y="951755"/>
                </a:lnTo>
                <a:lnTo>
                  <a:pt x="2212409" y="945764"/>
                </a:lnTo>
                <a:cubicBezTo>
                  <a:pt x="2209473" y="943733"/>
                  <a:pt x="2205830" y="941805"/>
                  <a:pt x="2203914" y="938391"/>
                </a:cubicBezTo>
                <a:cubicBezTo>
                  <a:pt x="2204479" y="928442"/>
                  <a:pt x="2217163" y="936427"/>
                  <a:pt x="2222842" y="935585"/>
                </a:cubicBezTo>
                <a:cubicBezTo>
                  <a:pt x="2206324" y="920770"/>
                  <a:pt x="2208120" y="905707"/>
                  <a:pt x="2230884" y="909732"/>
                </a:cubicBezTo>
                <a:cubicBezTo>
                  <a:pt x="2234030" y="908032"/>
                  <a:pt x="2233060" y="904476"/>
                  <a:pt x="2232247" y="901206"/>
                </a:cubicBezTo>
                <a:lnTo>
                  <a:pt x="2234238" y="895370"/>
                </a:lnTo>
                <a:lnTo>
                  <a:pt x="2234357" y="894208"/>
                </a:lnTo>
                <a:lnTo>
                  <a:pt x="2226951" y="888116"/>
                </a:lnTo>
                <a:cubicBezTo>
                  <a:pt x="2228183" y="883003"/>
                  <a:pt x="2237031" y="884156"/>
                  <a:pt x="2230026" y="875330"/>
                </a:cubicBezTo>
                <a:lnTo>
                  <a:pt x="2237722" y="872382"/>
                </a:lnTo>
                <a:lnTo>
                  <a:pt x="2245243" y="853278"/>
                </a:lnTo>
                <a:close/>
                <a:moveTo>
                  <a:pt x="2620066" y="823388"/>
                </a:moveTo>
                <a:lnTo>
                  <a:pt x="2606857" y="825666"/>
                </a:lnTo>
                <a:lnTo>
                  <a:pt x="2603419" y="836071"/>
                </a:lnTo>
                <a:lnTo>
                  <a:pt x="2610588" y="839029"/>
                </a:lnTo>
                <a:cubicBezTo>
                  <a:pt x="2612545" y="838737"/>
                  <a:pt x="2610137" y="834448"/>
                  <a:pt x="2614056" y="833869"/>
                </a:cubicBezTo>
                <a:lnTo>
                  <a:pt x="2614617" y="838137"/>
                </a:lnTo>
                <a:close/>
                <a:moveTo>
                  <a:pt x="1859996" y="803615"/>
                </a:moveTo>
                <a:cubicBezTo>
                  <a:pt x="1859202" y="813403"/>
                  <a:pt x="1861333" y="825533"/>
                  <a:pt x="1858365" y="833943"/>
                </a:cubicBezTo>
                <a:cubicBezTo>
                  <a:pt x="1857374" y="836747"/>
                  <a:pt x="1855818" y="839136"/>
                  <a:pt x="1853401" y="840889"/>
                </a:cubicBezTo>
                <a:cubicBezTo>
                  <a:pt x="1850174" y="843223"/>
                  <a:pt x="1845411" y="844423"/>
                  <a:pt x="1838412" y="843957"/>
                </a:cubicBezTo>
                <a:cubicBezTo>
                  <a:pt x="1838637" y="827669"/>
                  <a:pt x="1846979" y="815826"/>
                  <a:pt x="1857572" y="809909"/>
                </a:cubicBezTo>
                <a:cubicBezTo>
                  <a:pt x="1855261" y="808056"/>
                  <a:pt x="1855205" y="812127"/>
                  <a:pt x="1850584" y="808424"/>
                </a:cubicBezTo>
                <a:cubicBezTo>
                  <a:pt x="1850317" y="806665"/>
                  <a:pt x="1850694" y="805808"/>
                  <a:pt x="1851429" y="805433"/>
                </a:cubicBezTo>
                <a:cubicBezTo>
                  <a:pt x="1853634" y="804306"/>
                  <a:pt x="1859066" y="807502"/>
                  <a:pt x="1859996" y="803615"/>
                </a:cubicBezTo>
                <a:close/>
                <a:moveTo>
                  <a:pt x="1893809" y="800031"/>
                </a:moveTo>
                <a:cubicBezTo>
                  <a:pt x="1903851" y="818241"/>
                  <a:pt x="1883028" y="825933"/>
                  <a:pt x="1879258" y="845261"/>
                </a:cubicBezTo>
                <a:cubicBezTo>
                  <a:pt x="1872651" y="827772"/>
                  <a:pt x="1888935" y="816446"/>
                  <a:pt x="1893809" y="800031"/>
                </a:cubicBezTo>
                <a:close/>
                <a:moveTo>
                  <a:pt x="1779463" y="792456"/>
                </a:moveTo>
                <a:cubicBezTo>
                  <a:pt x="1781759" y="790302"/>
                  <a:pt x="1786297" y="793941"/>
                  <a:pt x="1790834" y="797580"/>
                </a:cubicBezTo>
                <a:cubicBezTo>
                  <a:pt x="1789685" y="798656"/>
                  <a:pt x="1782854" y="797171"/>
                  <a:pt x="1787393" y="800808"/>
                </a:cubicBezTo>
                <a:cubicBezTo>
                  <a:pt x="1785964" y="801162"/>
                  <a:pt x="1784896" y="800929"/>
                  <a:pt x="1784062" y="800354"/>
                </a:cubicBezTo>
                <a:cubicBezTo>
                  <a:pt x="1781561" y="798630"/>
                  <a:pt x="1781166" y="793821"/>
                  <a:pt x="1779463" y="792456"/>
                </a:cubicBezTo>
                <a:close/>
                <a:moveTo>
                  <a:pt x="2665780" y="791895"/>
                </a:moveTo>
                <a:lnTo>
                  <a:pt x="2646036" y="805524"/>
                </a:lnTo>
                <a:lnTo>
                  <a:pt x="2644720" y="807012"/>
                </a:lnTo>
                <a:lnTo>
                  <a:pt x="2642925" y="810193"/>
                </a:lnTo>
                <a:lnTo>
                  <a:pt x="2647071" y="811048"/>
                </a:lnTo>
                <a:lnTo>
                  <a:pt x="2637853" y="819177"/>
                </a:lnTo>
                <a:lnTo>
                  <a:pt x="2635982" y="822489"/>
                </a:lnTo>
                <a:lnTo>
                  <a:pt x="2638809" y="826610"/>
                </a:lnTo>
                <a:lnTo>
                  <a:pt x="2656693" y="816502"/>
                </a:lnTo>
                <a:lnTo>
                  <a:pt x="2661503" y="801751"/>
                </a:lnTo>
                <a:close/>
                <a:moveTo>
                  <a:pt x="2156368" y="780048"/>
                </a:moveTo>
                <a:lnTo>
                  <a:pt x="2147018" y="788946"/>
                </a:lnTo>
                <a:cubicBezTo>
                  <a:pt x="2135098" y="805142"/>
                  <a:pt x="2126614" y="828700"/>
                  <a:pt x="2107350" y="837856"/>
                </a:cubicBezTo>
                <a:cubicBezTo>
                  <a:pt x="2106092" y="842997"/>
                  <a:pt x="2107193" y="845928"/>
                  <a:pt x="2107114" y="849963"/>
                </a:cubicBezTo>
                <a:cubicBezTo>
                  <a:pt x="2094801" y="858541"/>
                  <a:pt x="2087459" y="870814"/>
                  <a:pt x="2081649" y="884786"/>
                </a:cubicBezTo>
                <a:lnTo>
                  <a:pt x="2071212" y="913657"/>
                </a:lnTo>
                <a:lnTo>
                  <a:pt x="2071123" y="913681"/>
                </a:lnTo>
                <a:lnTo>
                  <a:pt x="2071179" y="913745"/>
                </a:lnTo>
                <a:lnTo>
                  <a:pt x="2065378" y="929787"/>
                </a:lnTo>
                <a:lnTo>
                  <a:pt x="2059148" y="941420"/>
                </a:lnTo>
                <a:lnTo>
                  <a:pt x="2061354" y="940994"/>
                </a:lnTo>
                <a:lnTo>
                  <a:pt x="2064352" y="942783"/>
                </a:lnTo>
                <a:lnTo>
                  <a:pt x="2067688" y="936850"/>
                </a:lnTo>
                <a:cubicBezTo>
                  <a:pt x="2070051" y="930719"/>
                  <a:pt x="2072379" y="924594"/>
                  <a:pt x="2076849" y="920231"/>
                </a:cubicBezTo>
                <a:lnTo>
                  <a:pt x="2071179" y="913745"/>
                </a:lnTo>
                <a:lnTo>
                  <a:pt x="2071212" y="913657"/>
                </a:lnTo>
                <a:lnTo>
                  <a:pt x="2080757" y="910867"/>
                </a:lnTo>
                <a:lnTo>
                  <a:pt x="2084507" y="904937"/>
                </a:lnTo>
                <a:lnTo>
                  <a:pt x="2080000" y="905435"/>
                </a:lnTo>
                <a:cubicBezTo>
                  <a:pt x="2074887" y="896328"/>
                  <a:pt x="2087522" y="896922"/>
                  <a:pt x="2090647" y="891526"/>
                </a:cubicBezTo>
                <a:lnTo>
                  <a:pt x="2092105" y="892928"/>
                </a:lnTo>
                <a:lnTo>
                  <a:pt x="2094315" y="889435"/>
                </a:lnTo>
                <a:cubicBezTo>
                  <a:pt x="2097670" y="880729"/>
                  <a:pt x="2099269" y="871590"/>
                  <a:pt x="2097332" y="865403"/>
                </a:cubicBezTo>
                <a:cubicBezTo>
                  <a:pt x="2123239" y="843066"/>
                  <a:pt x="2133119" y="814780"/>
                  <a:pt x="2149674" y="788629"/>
                </a:cubicBezTo>
                <a:close/>
                <a:moveTo>
                  <a:pt x="4374176" y="774502"/>
                </a:moveTo>
                <a:lnTo>
                  <a:pt x="4365310" y="775378"/>
                </a:lnTo>
                <a:cubicBezTo>
                  <a:pt x="4361307" y="777235"/>
                  <a:pt x="4356765" y="781681"/>
                  <a:pt x="4352763" y="783537"/>
                </a:cubicBezTo>
                <a:lnTo>
                  <a:pt x="4349236" y="783339"/>
                </a:lnTo>
                <a:lnTo>
                  <a:pt x="4355447" y="785189"/>
                </a:lnTo>
                <a:lnTo>
                  <a:pt x="4365180" y="787998"/>
                </a:lnTo>
                <a:lnTo>
                  <a:pt x="4371841" y="787221"/>
                </a:lnTo>
                <a:cubicBezTo>
                  <a:pt x="4383095" y="785204"/>
                  <a:pt x="4394418" y="782861"/>
                  <a:pt x="4406245" y="786705"/>
                </a:cubicBezTo>
                <a:lnTo>
                  <a:pt x="4420934" y="785454"/>
                </a:lnTo>
                <a:lnTo>
                  <a:pt x="4411489" y="783001"/>
                </a:lnTo>
                <a:cubicBezTo>
                  <a:pt x="4400168" y="779820"/>
                  <a:pt x="4388885" y="776731"/>
                  <a:pt x="4377659" y="774703"/>
                </a:cubicBezTo>
                <a:close/>
                <a:moveTo>
                  <a:pt x="1864152" y="771869"/>
                </a:moveTo>
                <a:cubicBezTo>
                  <a:pt x="1867698" y="776745"/>
                  <a:pt x="1874770" y="782414"/>
                  <a:pt x="1877086" y="776143"/>
                </a:cubicBezTo>
                <a:cubicBezTo>
                  <a:pt x="1878560" y="777834"/>
                  <a:pt x="1878934" y="779021"/>
                  <a:pt x="1878682" y="779900"/>
                </a:cubicBezTo>
                <a:cubicBezTo>
                  <a:pt x="1878429" y="780778"/>
                  <a:pt x="1877552" y="781342"/>
                  <a:pt x="1876527" y="781792"/>
                </a:cubicBezTo>
                <a:cubicBezTo>
                  <a:pt x="1874478" y="782689"/>
                  <a:pt x="1871840" y="783114"/>
                  <a:pt x="1872433" y="784605"/>
                </a:cubicBezTo>
                <a:cubicBezTo>
                  <a:pt x="1870077" y="782717"/>
                  <a:pt x="1865362" y="778935"/>
                  <a:pt x="1864195" y="780032"/>
                </a:cubicBezTo>
                <a:cubicBezTo>
                  <a:pt x="1861837" y="778143"/>
                  <a:pt x="1861243" y="776648"/>
                  <a:pt x="1861529" y="775354"/>
                </a:cubicBezTo>
                <a:cubicBezTo>
                  <a:pt x="1861815" y="774061"/>
                  <a:pt x="1862985" y="772965"/>
                  <a:pt x="1864152" y="771869"/>
                </a:cubicBezTo>
                <a:close/>
                <a:moveTo>
                  <a:pt x="2684417" y="768511"/>
                </a:moveTo>
                <a:lnTo>
                  <a:pt x="2681616" y="776719"/>
                </a:lnTo>
                <a:lnTo>
                  <a:pt x="2689968" y="772560"/>
                </a:lnTo>
                <a:close/>
                <a:moveTo>
                  <a:pt x="1701590" y="766459"/>
                </a:moveTo>
                <a:cubicBezTo>
                  <a:pt x="1708397" y="771918"/>
                  <a:pt x="1703665" y="776355"/>
                  <a:pt x="1702384" y="781505"/>
                </a:cubicBezTo>
                <a:cubicBezTo>
                  <a:pt x="1694393" y="777159"/>
                  <a:pt x="1700309" y="771607"/>
                  <a:pt x="1701590" y="766459"/>
                </a:cubicBezTo>
                <a:close/>
                <a:moveTo>
                  <a:pt x="1465484" y="765285"/>
                </a:moveTo>
                <a:cubicBezTo>
                  <a:pt x="1458572" y="768037"/>
                  <a:pt x="1461909" y="768639"/>
                  <a:pt x="1459289" y="774831"/>
                </a:cubicBezTo>
                <a:cubicBezTo>
                  <a:pt x="1451659" y="770787"/>
                  <a:pt x="1451422" y="774743"/>
                  <a:pt x="1447848" y="778097"/>
                </a:cubicBezTo>
                <a:cubicBezTo>
                  <a:pt x="1446894" y="775259"/>
                  <a:pt x="1448562" y="770895"/>
                  <a:pt x="1451839" y="767822"/>
                </a:cubicBezTo>
                <a:cubicBezTo>
                  <a:pt x="1455115" y="764748"/>
                  <a:pt x="1460003" y="762964"/>
                  <a:pt x="1465484" y="765285"/>
                </a:cubicBezTo>
                <a:close/>
                <a:moveTo>
                  <a:pt x="2167400" y="761218"/>
                </a:moveTo>
                <a:lnTo>
                  <a:pt x="2167849" y="765336"/>
                </a:lnTo>
                <a:lnTo>
                  <a:pt x="2169295" y="763484"/>
                </a:lnTo>
                <a:close/>
                <a:moveTo>
                  <a:pt x="1791066" y="759678"/>
                </a:moveTo>
                <a:cubicBezTo>
                  <a:pt x="1792158" y="759087"/>
                  <a:pt x="1793796" y="759277"/>
                  <a:pt x="1796352" y="760826"/>
                </a:cubicBezTo>
                <a:cubicBezTo>
                  <a:pt x="1794029" y="766951"/>
                  <a:pt x="1792854" y="772000"/>
                  <a:pt x="1796245" y="776713"/>
                </a:cubicBezTo>
                <a:cubicBezTo>
                  <a:pt x="1795099" y="777793"/>
                  <a:pt x="1790560" y="774154"/>
                  <a:pt x="1786023" y="770516"/>
                </a:cubicBezTo>
                <a:cubicBezTo>
                  <a:pt x="1789447" y="770264"/>
                  <a:pt x="1787793" y="761453"/>
                  <a:pt x="1791066" y="759678"/>
                </a:cubicBezTo>
                <a:close/>
                <a:moveTo>
                  <a:pt x="1742387" y="745570"/>
                </a:moveTo>
                <a:cubicBezTo>
                  <a:pt x="1744772" y="747228"/>
                  <a:pt x="1747572" y="749473"/>
                  <a:pt x="1750444" y="748728"/>
                </a:cubicBezTo>
                <a:cubicBezTo>
                  <a:pt x="1753754" y="753415"/>
                  <a:pt x="1737692" y="756792"/>
                  <a:pt x="1743242" y="763275"/>
                </a:cubicBezTo>
                <a:cubicBezTo>
                  <a:pt x="1740370" y="764021"/>
                  <a:pt x="1738083" y="764219"/>
                  <a:pt x="1735819" y="763420"/>
                </a:cubicBezTo>
                <a:cubicBezTo>
                  <a:pt x="1733557" y="762621"/>
                  <a:pt x="1731317" y="760825"/>
                  <a:pt x="1728539" y="757584"/>
                </a:cubicBezTo>
                <a:cubicBezTo>
                  <a:pt x="1728005" y="756140"/>
                  <a:pt x="1728320" y="754867"/>
                  <a:pt x="1729064" y="753685"/>
                </a:cubicBezTo>
                <a:cubicBezTo>
                  <a:pt x="1729806" y="752502"/>
                  <a:pt x="1730973" y="751407"/>
                  <a:pt x="1732139" y="750311"/>
                </a:cubicBezTo>
                <a:cubicBezTo>
                  <a:pt x="1737692" y="756792"/>
                  <a:pt x="1744699" y="750218"/>
                  <a:pt x="1736813" y="745929"/>
                </a:cubicBezTo>
                <a:cubicBezTo>
                  <a:pt x="1738030" y="742840"/>
                  <a:pt x="1740001" y="743912"/>
                  <a:pt x="1742387" y="745570"/>
                </a:cubicBezTo>
                <a:close/>
                <a:moveTo>
                  <a:pt x="2259490" y="745181"/>
                </a:moveTo>
                <a:cubicBezTo>
                  <a:pt x="2261714" y="747318"/>
                  <a:pt x="2263760" y="746400"/>
                  <a:pt x="2265656" y="746118"/>
                </a:cubicBezTo>
                <a:lnTo>
                  <a:pt x="2267135" y="747466"/>
                </a:lnTo>
                <a:lnTo>
                  <a:pt x="2267527" y="745560"/>
                </a:lnTo>
                <a:close/>
                <a:moveTo>
                  <a:pt x="4897320" y="742969"/>
                </a:moveTo>
                <a:lnTo>
                  <a:pt x="4897317" y="743042"/>
                </a:lnTo>
                <a:lnTo>
                  <a:pt x="4897355" y="742988"/>
                </a:lnTo>
                <a:close/>
                <a:moveTo>
                  <a:pt x="4852211" y="742919"/>
                </a:moveTo>
                <a:cubicBezTo>
                  <a:pt x="4854036" y="751407"/>
                  <a:pt x="4844754" y="744048"/>
                  <a:pt x="4839666" y="751080"/>
                </a:cubicBezTo>
                <a:cubicBezTo>
                  <a:pt x="4838210" y="749423"/>
                  <a:pt x="4836754" y="747765"/>
                  <a:pt x="4833297" y="747036"/>
                </a:cubicBezTo>
                <a:cubicBezTo>
                  <a:pt x="4799468" y="753416"/>
                  <a:pt x="4763992" y="741886"/>
                  <a:pt x="4727621" y="751780"/>
                </a:cubicBezTo>
                <a:cubicBezTo>
                  <a:pt x="4714881" y="743692"/>
                  <a:pt x="4693793" y="758158"/>
                  <a:pt x="4684143" y="743968"/>
                </a:cubicBezTo>
                <a:cubicBezTo>
                  <a:pt x="4675599" y="750272"/>
                  <a:pt x="4664316" y="743842"/>
                  <a:pt x="4655229" y="752732"/>
                </a:cubicBezTo>
                <a:cubicBezTo>
                  <a:pt x="4644267" y="749071"/>
                  <a:pt x="4634490" y="748362"/>
                  <a:pt x="4625367" y="749099"/>
                </a:cubicBezTo>
                <a:lnTo>
                  <a:pt x="4610632" y="751964"/>
                </a:lnTo>
                <a:lnTo>
                  <a:pt x="4615524" y="756543"/>
                </a:lnTo>
                <a:cubicBezTo>
                  <a:pt x="4621017" y="759108"/>
                  <a:pt x="4627479" y="760141"/>
                  <a:pt x="4633213" y="758471"/>
                </a:cubicBezTo>
                <a:cubicBezTo>
                  <a:pt x="4634455" y="761441"/>
                  <a:pt x="4635693" y="764412"/>
                  <a:pt x="4639803" y="766547"/>
                </a:cubicBezTo>
                <a:lnTo>
                  <a:pt x="4595106" y="754949"/>
                </a:lnTo>
                <a:lnTo>
                  <a:pt x="4574251" y="758839"/>
                </a:lnTo>
                <a:cubicBezTo>
                  <a:pt x="4565628" y="759343"/>
                  <a:pt x="4556601" y="758286"/>
                  <a:pt x="4546640" y="754160"/>
                </a:cubicBezTo>
                <a:cubicBezTo>
                  <a:pt x="4524095" y="766968"/>
                  <a:pt x="4504443" y="757425"/>
                  <a:pt x="4482443" y="767645"/>
                </a:cubicBezTo>
                <a:cubicBezTo>
                  <a:pt x="4462887" y="766226"/>
                  <a:pt x="4443654" y="767574"/>
                  <a:pt x="4424284" y="769570"/>
                </a:cubicBezTo>
                <a:lnTo>
                  <a:pt x="4389619" y="772982"/>
                </a:lnTo>
                <a:lnTo>
                  <a:pt x="4435024" y="782600"/>
                </a:lnTo>
                <a:lnTo>
                  <a:pt x="4439478" y="783877"/>
                </a:lnTo>
                <a:lnTo>
                  <a:pt x="4521555" y="776902"/>
                </a:lnTo>
                <a:cubicBezTo>
                  <a:pt x="4560751" y="775030"/>
                  <a:pt x="4600312" y="773574"/>
                  <a:pt x="4639052" y="769583"/>
                </a:cubicBezTo>
                <a:cubicBezTo>
                  <a:pt x="4646878" y="775284"/>
                  <a:pt x="4653423" y="769910"/>
                  <a:pt x="4661248" y="775610"/>
                </a:cubicBezTo>
                <a:cubicBezTo>
                  <a:pt x="4668334" y="767649"/>
                  <a:pt x="4678529" y="779252"/>
                  <a:pt x="4686161" y="768705"/>
                </a:cubicBezTo>
                <a:cubicBezTo>
                  <a:pt x="4728552" y="781689"/>
                  <a:pt x="4769468" y="767352"/>
                  <a:pt x="4811858" y="780336"/>
                </a:cubicBezTo>
                <a:cubicBezTo>
                  <a:pt x="4822313" y="777813"/>
                  <a:pt x="4833319" y="779118"/>
                  <a:pt x="4844393" y="780101"/>
                </a:cubicBezTo>
                <a:lnTo>
                  <a:pt x="4872994" y="778213"/>
                </a:lnTo>
                <a:lnTo>
                  <a:pt x="4891417" y="751573"/>
                </a:lnTo>
                <a:lnTo>
                  <a:pt x="4875021" y="749246"/>
                </a:lnTo>
                <a:cubicBezTo>
                  <a:pt x="4867629" y="746844"/>
                  <a:pt x="4860123" y="743911"/>
                  <a:pt x="4852211" y="742919"/>
                </a:cubicBezTo>
                <a:close/>
                <a:moveTo>
                  <a:pt x="1895236" y="735295"/>
                </a:moveTo>
                <a:cubicBezTo>
                  <a:pt x="1899295" y="741658"/>
                  <a:pt x="1897782" y="745109"/>
                  <a:pt x="1894952" y="747766"/>
                </a:cubicBezTo>
                <a:cubicBezTo>
                  <a:pt x="1892120" y="750422"/>
                  <a:pt x="1887974" y="752278"/>
                  <a:pt x="1886759" y="755449"/>
                </a:cubicBezTo>
                <a:cubicBezTo>
                  <a:pt x="1884444" y="751520"/>
                  <a:pt x="1885086" y="746851"/>
                  <a:pt x="1887044" y="742981"/>
                </a:cubicBezTo>
                <a:cubicBezTo>
                  <a:pt x="1889002" y="739108"/>
                  <a:pt x="1892279" y="736035"/>
                  <a:pt x="1895236" y="735295"/>
                </a:cubicBezTo>
                <a:close/>
                <a:moveTo>
                  <a:pt x="1746843" y="734537"/>
                </a:moveTo>
                <a:cubicBezTo>
                  <a:pt x="1748873" y="734069"/>
                  <a:pt x="1750878" y="734103"/>
                  <a:pt x="1754177" y="736749"/>
                </a:cubicBezTo>
                <a:cubicBezTo>
                  <a:pt x="1755173" y="739644"/>
                  <a:pt x="1752764" y="741904"/>
                  <a:pt x="1754965" y="743668"/>
                </a:cubicBezTo>
                <a:cubicBezTo>
                  <a:pt x="1753757" y="744798"/>
                  <a:pt x="1746162" y="736611"/>
                  <a:pt x="1739351" y="735345"/>
                </a:cubicBezTo>
                <a:cubicBezTo>
                  <a:pt x="1742757" y="735977"/>
                  <a:pt x="1744814" y="735006"/>
                  <a:pt x="1746843" y="734537"/>
                </a:cubicBezTo>
                <a:close/>
                <a:moveTo>
                  <a:pt x="1934311" y="729940"/>
                </a:moveTo>
                <a:cubicBezTo>
                  <a:pt x="1932909" y="755523"/>
                  <a:pt x="1912871" y="770276"/>
                  <a:pt x="1904461" y="794347"/>
                </a:cubicBezTo>
                <a:cubicBezTo>
                  <a:pt x="1894014" y="783918"/>
                  <a:pt x="1903425" y="779137"/>
                  <a:pt x="1904642" y="773949"/>
                </a:cubicBezTo>
                <a:cubicBezTo>
                  <a:pt x="1901137" y="773193"/>
                  <a:pt x="1897632" y="772436"/>
                  <a:pt x="1895306" y="770571"/>
                </a:cubicBezTo>
                <a:cubicBezTo>
                  <a:pt x="1899993" y="770221"/>
                  <a:pt x="1895381" y="762413"/>
                  <a:pt x="1900102" y="757983"/>
                </a:cubicBezTo>
                <a:cubicBezTo>
                  <a:pt x="1908222" y="766547"/>
                  <a:pt x="1918887" y="752498"/>
                  <a:pt x="1910731" y="748012"/>
                </a:cubicBezTo>
                <a:cubicBezTo>
                  <a:pt x="1921250" y="750282"/>
                  <a:pt x="1929517" y="742530"/>
                  <a:pt x="1924937" y="730641"/>
                </a:cubicBezTo>
                <a:cubicBezTo>
                  <a:pt x="1928444" y="731398"/>
                  <a:pt x="1931951" y="732154"/>
                  <a:pt x="1934311" y="729940"/>
                </a:cubicBezTo>
                <a:close/>
                <a:moveTo>
                  <a:pt x="1789113" y="719838"/>
                </a:moveTo>
                <a:cubicBezTo>
                  <a:pt x="1791752" y="727103"/>
                  <a:pt x="1790083" y="734513"/>
                  <a:pt x="1786436" y="740854"/>
                </a:cubicBezTo>
                <a:cubicBezTo>
                  <a:pt x="1782792" y="747196"/>
                  <a:pt x="1777170" y="752469"/>
                  <a:pt x="1771908" y="755455"/>
                </a:cubicBezTo>
                <a:cubicBezTo>
                  <a:pt x="1772163" y="747424"/>
                  <a:pt x="1767683" y="743833"/>
                  <a:pt x="1764389" y="739133"/>
                </a:cubicBezTo>
                <a:cubicBezTo>
                  <a:pt x="1772545" y="735377"/>
                  <a:pt x="1781885" y="730514"/>
                  <a:pt x="1789113" y="719838"/>
                </a:cubicBezTo>
                <a:close/>
                <a:moveTo>
                  <a:pt x="1654247" y="710259"/>
                </a:moveTo>
                <a:lnTo>
                  <a:pt x="1654429" y="710661"/>
                </a:lnTo>
                <a:lnTo>
                  <a:pt x="1654386" y="710738"/>
                </a:lnTo>
                <a:close/>
                <a:moveTo>
                  <a:pt x="1709187" y="703353"/>
                </a:moveTo>
                <a:cubicBezTo>
                  <a:pt x="1711492" y="702344"/>
                  <a:pt x="1713714" y="703035"/>
                  <a:pt x="1715375" y="704323"/>
                </a:cubicBezTo>
                <a:cubicBezTo>
                  <a:pt x="1717037" y="705610"/>
                  <a:pt x="1718139" y="707494"/>
                  <a:pt x="1718206" y="708870"/>
                </a:cubicBezTo>
                <a:cubicBezTo>
                  <a:pt x="1718250" y="709785"/>
                  <a:pt x="1717834" y="710475"/>
                  <a:pt x="1716816" y="710613"/>
                </a:cubicBezTo>
                <a:cubicBezTo>
                  <a:pt x="1715460" y="710797"/>
                  <a:pt x="1713035" y="709995"/>
                  <a:pt x="1709210" y="707435"/>
                </a:cubicBezTo>
                <a:cubicBezTo>
                  <a:pt x="1710376" y="706339"/>
                  <a:pt x="1709187" y="703353"/>
                  <a:pt x="1709187" y="703353"/>
                </a:cubicBezTo>
                <a:close/>
                <a:moveTo>
                  <a:pt x="1795656" y="702626"/>
                </a:moveTo>
                <a:cubicBezTo>
                  <a:pt x="1802092" y="707784"/>
                  <a:pt x="1801800" y="711792"/>
                  <a:pt x="1799067" y="718086"/>
                </a:cubicBezTo>
                <a:cubicBezTo>
                  <a:pt x="1796920" y="716367"/>
                  <a:pt x="1798140" y="715223"/>
                  <a:pt x="1797215" y="712360"/>
                </a:cubicBezTo>
                <a:cubicBezTo>
                  <a:pt x="1793851" y="711783"/>
                  <a:pt x="1793851" y="711783"/>
                  <a:pt x="1788342" y="709487"/>
                </a:cubicBezTo>
                <a:cubicBezTo>
                  <a:pt x="1791705" y="710065"/>
                  <a:pt x="1792925" y="708920"/>
                  <a:pt x="1796288" y="709497"/>
                </a:cubicBezTo>
                <a:cubicBezTo>
                  <a:pt x="1797509" y="708352"/>
                  <a:pt x="1793220" y="704912"/>
                  <a:pt x="1795656" y="702626"/>
                </a:cubicBezTo>
                <a:close/>
                <a:moveTo>
                  <a:pt x="1651989" y="702363"/>
                </a:moveTo>
                <a:lnTo>
                  <a:pt x="1654247" y="710259"/>
                </a:lnTo>
                <a:lnTo>
                  <a:pt x="1652489" y="706351"/>
                </a:lnTo>
                <a:cubicBezTo>
                  <a:pt x="1651649" y="704909"/>
                  <a:pt x="1650809" y="703594"/>
                  <a:pt x="1650534" y="702798"/>
                </a:cubicBezTo>
                <a:cubicBezTo>
                  <a:pt x="1650260" y="702003"/>
                  <a:pt x="1650556" y="701727"/>
                  <a:pt x="1651989" y="702363"/>
                </a:cubicBezTo>
                <a:close/>
                <a:moveTo>
                  <a:pt x="1695062" y="693633"/>
                </a:moveTo>
                <a:cubicBezTo>
                  <a:pt x="1696291" y="692481"/>
                  <a:pt x="1699791" y="693146"/>
                  <a:pt x="1702059" y="694965"/>
                </a:cubicBezTo>
                <a:cubicBezTo>
                  <a:pt x="1703713" y="697360"/>
                  <a:pt x="1703050" y="698969"/>
                  <a:pt x="1701670" y="700267"/>
                </a:cubicBezTo>
                <a:cubicBezTo>
                  <a:pt x="1700286" y="701564"/>
                  <a:pt x="1698180" y="702552"/>
                  <a:pt x="1696952" y="703704"/>
                </a:cubicBezTo>
                <a:cubicBezTo>
                  <a:pt x="1688914" y="699401"/>
                  <a:pt x="1700830" y="696118"/>
                  <a:pt x="1695062" y="693633"/>
                </a:cubicBezTo>
                <a:close/>
                <a:moveTo>
                  <a:pt x="1962966" y="691524"/>
                </a:moveTo>
                <a:cubicBezTo>
                  <a:pt x="1963818" y="693741"/>
                  <a:pt x="1963505" y="695792"/>
                  <a:pt x="1962539" y="697704"/>
                </a:cubicBezTo>
                <a:cubicBezTo>
                  <a:pt x="1961573" y="699615"/>
                  <a:pt x="1959954" y="701385"/>
                  <a:pt x="1958190" y="703040"/>
                </a:cubicBezTo>
                <a:cubicBezTo>
                  <a:pt x="1954660" y="706349"/>
                  <a:pt x="1950554" y="709198"/>
                  <a:pt x="1949945" y="711778"/>
                </a:cubicBezTo>
                <a:cubicBezTo>
                  <a:pt x="1947088" y="706420"/>
                  <a:pt x="1948580" y="703011"/>
                  <a:pt x="1951668" y="700114"/>
                </a:cubicBezTo>
                <a:cubicBezTo>
                  <a:pt x="1954755" y="697218"/>
                  <a:pt x="1959439" y="694834"/>
                  <a:pt x="1962966" y="691524"/>
                </a:cubicBezTo>
                <a:close/>
                <a:moveTo>
                  <a:pt x="1745514" y="689375"/>
                </a:moveTo>
                <a:cubicBezTo>
                  <a:pt x="1747781" y="691194"/>
                  <a:pt x="1747722" y="695198"/>
                  <a:pt x="1751155" y="695924"/>
                </a:cubicBezTo>
                <a:cubicBezTo>
                  <a:pt x="1752199" y="702839"/>
                  <a:pt x="1746496" y="700295"/>
                  <a:pt x="1746439" y="704297"/>
                </a:cubicBezTo>
                <a:cubicBezTo>
                  <a:pt x="1753243" y="709754"/>
                  <a:pt x="1753364" y="701748"/>
                  <a:pt x="1755692" y="699563"/>
                </a:cubicBezTo>
                <a:cubicBezTo>
                  <a:pt x="1760231" y="703202"/>
                  <a:pt x="1753184" y="713759"/>
                  <a:pt x="1760110" y="711207"/>
                </a:cubicBezTo>
                <a:cubicBezTo>
                  <a:pt x="1760050" y="715212"/>
                  <a:pt x="1748467" y="722130"/>
                  <a:pt x="1766678" y="732677"/>
                </a:cubicBezTo>
                <a:cubicBezTo>
                  <a:pt x="1760916" y="734136"/>
                  <a:pt x="1756379" y="730499"/>
                  <a:pt x="1748407" y="726133"/>
                </a:cubicBezTo>
                <a:cubicBezTo>
                  <a:pt x="1741660" y="716673"/>
                  <a:pt x="1753125" y="717761"/>
                  <a:pt x="1746377" y="708299"/>
                </a:cubicBezTo>
                <a:cubicBezTo>
                  <a:pt x="1740675" y="705756"/>
                  <a:pt x="1740614" y="709759"/>
                  <a:pt x="1733808" y="704301"/>
                </a:cubicBezTo>
                <a:cubicBezTo>
                  <a:pt x="1738464" y="699932"/>
                  <a:pt x="1743123" y="695562"/>
                  <a:pt x="1745514" y="689375"/>
                </a:cubicBezTo>
                <a:close/>
                <a:moveTo>
                  <a:pt x="1712192" y="689050"/>
                </a:moveTo>
                <a:cubicBezTo>
                  <a:pt x="1714557" y="686830"/>
                  <a:pt x="1718011" y="687539"/>
                  <a:pt x="1722548" y="691178"/>
                </a:cubicBezTo>
                <a:cubicBezTo>
                  <a:pt x="1721363" y="692288"/>
                  <a:pt x="1722449" y="695218"/>
                  <a:pt x="1721267" y="696327"/>
                </a:cubicBezTo>
                <a:cubicBezTo>
                  <a:pt x="1718407" y="695063"/>
                  <a:pt x="1716705" y="693699"/>
                  <a:pt x="1715433" y="692422"/>
                </a:cubicBezTo>
                <a:cubicBezTo>
                  <a:pt x="1714164" y="691147"/>
                  <a:pt x="1713327" y="689961"/>
                  <a:pt x="1712192" y="689050"/>
                </a:cubicBezTo>
                <a:close/>
                <a:moveTo>
                  <a:pt x="2685429" y="680547"/>
                </a:moveTo>
                <a:cubicBezTo>
                  <a:pt x="2686922" y="680595"/>
                  <a:pt x="2688516" y="681433"/>
                  <a:pt x="2690249" y="683634"/>
                </a:cubicBezTo>
                <a:cubicBezTo>
                  <a:pt x="2684149" y="686994"/>
                  <a:pt x="2679890" y="690082"/>
                  <a:pt x="2680596" y="694893"/>
                </a:cubicBezTo>
                <a:cubicBezTo>
                  <a:pt x="2678750" y="695165"/>
                  <a:pt x="2676204" y="690629"/>
                  <a:pt x="2673658" y="686093"/>
                </a:cubicBezTo>
                <a:cubicBezTo>
                  <a:pt x="2676138" y="686953"/>
                  <a:pt x="2678553" y="684138"/>
                  <a:pt x="2681214" y="682208"/>
                </a:cubicBezTo>
                <a:cubicBezTo>
                  <a:pt x="2682543" y="681244"/>
                  <a:pt x="2683936" y="680499"/>
                  <a:pt x="2685429" y="680547"/>
                </a:cubicBezTo>
                <a:close/>
                <a:moveTo>
                  <a:pt x="4444106" y="678644"/>
                </a:moveTo>
                <a:cubicBezTo>
                  <a:pt x="4463805" y="679643"/>
                  <a:pt x="4483139" y="687383"/>
                  <a:pt x="4496738" y="696764"/>
                </a:cubicBezTo>
                <a:cubicBezTo>
                  <a:pt x="4497545" y="694872"/>
                  <a:pt x="4492621" y="694624"/>
                  <a:pt x="4494240" y="690843"/>
                </a:cubicBezTo>
                <a:cubicBezTo>
                  <a:pt x="4498134" y="690557"/>
                  <a:pt x="4499275" y="692305"/>
                  <a:pt x="4500312" y="694289"/>
                </a:cubicBezTo>
                <a:cubicBezTo>
                  <a:pt x="4501351" y="696274"/>
                  <a:pt x="4502289" y="698495"/>
                  <a:pt x="4505779" y="699154"/>
                </a:cubicBezTo>
                <a:cubicBezTo>
                  <a:pt x="4484023" y="697084"/>
                  <a:pt x="4459034" y="702579"/>
                  <a:pt x="4444106" y="678644"/>
                </a:cubicBezTo>
                <a:close/>
                <a:moveTo>
                  <a:pt x="1770981" y="662255"/>
                </a:moveTo>
                <a:cubicBezTo>
                  <a:pt x="1775568" y="663875"/>
                  <a:pt x="1777565" y="664960"/>
                  <a:pt x="1778835" y="666236"/>
                </a:cubicBezTo>
                <a:cubicBezTo>
                  <a:pt x="1780105" y="667512"/>
                  <a:pt x="1780648" y="668976"/>
                  <a:pt x="1782325" y="671351"/>
                </a:cubicBezTo>
                <a:cubicBezTo>
                  <a:pt x="1763978" y="664876"/>
                  <a:pt x="1765756" y="686891"/>
                  <a:pt x="1775919" y="697095"/>
                </a:cubicBezTo>
                <a:cubicBezTo>
                  <a:pt x="1775822" y="701136"/>
                  <a:pt x="1756584" y="683654"/>
                  <a:pt x="1762109" y="694259"/>
                </a:cubicBezTo>
                <a:cubicBezTo>
                  <a:pt x="1760655" y="694637"/>
                  <a:pt x="1760013" y="694252"/>
                  <a:pt x="1759763" y="693440"/>
                </a:cubicBezTo>
                <a:cubicBezTo>
                  <a:pt x="1759009" y="691002"/>
                  <a:pt x="1761763" y="684718"/>
                  <a:pt x="1756584" y="683654"/>
                </a:cubicBezTo>
                <a:cubicBezTo>
                  <a:pt x="1760232" y="676285"/>
                  <a:pt x="1766151" y="670734"/>
                  <a:pt x="1770981" y="662255"/>
                </a:cubicBezTo>
                <a:close/>
                <a:moveTo>
                  <a:pt x="1673596" y="661018"/>
                </a:moveTo>
                <a:cubicBezTo>
                  <a:pt x="1676146" y="660383"/>
                  <a:pt x="1678835" y="660625"/>
                  <a:pt x="1681145" y="662477"/>
                </a:cubicBezTo>
                <a:cubicBezTo>
                  <a:pt x="1678726" y="672786"/>
                  <a:pt x="1665852" y="680843"/>
                  <a:pt x="1676267" y="687150"/>
                </a:cubicBezTo>
                <a:cubicBezTo>
                  <a:pt x="1676846" y="687613"/>
                  <a:pt x="1676765" y="688441"/>
                  <a:pt x="1676229" y="689384"/>
                </a:cubicBezTo>
                <a:cubicBezTo>
                  <a:pt x="1675694" y="690327"/>
                  <a:pt x="1674703" y="691383"/>
                  <a:pt x="1673456" y="692299"/>
                </a:cubicBezTo>
                <a:cubicBezTo>
                  <a:pt x="1670968" y="694130"/>
                  <a:pt x="1667465" y="695406"/>
                  <a:pt x="1664568" y="694105"/>
                </a:cubicBezTo>
                <a:cubicBezTo>
                  <a:pt x="1657675" y="684495"/>
                  <a:pt x="1663579" y="674938"/>
                  <a:pt x="1668273" y="670533"/>
                </a:cubicBezTo>
                <a:cubicBezTo>
                  <a:pt x="1662442" y="671984"/>
                  <a:pt x="1663351" y="668116"/>
                  <a:pt x="1666872" y="664816"/>
                </a:cubicBezTo>
                <a:cubicBezTo>
                  <a:pt x="1668631" y="663163"/>
                  <a:pt x="1671046" y="661653"/>
                  <a:pt x="1673596" y="661018"/>
                </a:cubicBezTo>
                <a:close/>
                <a:moveTo>
                  <a:pt x="2147947" y="660899"/>
                </a:moveTo>
                <a:cubicBezTo>
                  <a:pt x="2148391" y="664376"/>
                  <a:pt x="2147524" y="666408"/>
                  <a:pt x="2146242" y="667428"/>
                </a:cubicBezTo>
                <a:cubicBezTo>
                  <a:pt x="2144960" y="668447"/>
                  <a:pt x="2143266" y="668455"/>
                  <a:pt x="2142061" y="667877"/>
                </a:cubicBezTo>
                <a:cubicBezTo>
                  <a:pt x="2140857" y="667303"/>
                  <a:pt x="2140144" y="666146"/>
                  <a:pt x="2140823" y="664838"/>
                </a:cubicBezTo>
                <a:cubicBezTo>
                  <a:pt x="2141503" y="663533"/>
                  <a:pt x="2143575" y="662075"/>
                  <a:pt x="2147947" y="660899"/>
                </a:cubicBezTo>
                <a:close/>
                <a:moveTo>
                  <a:pt x="1723542" y="657430"/>
                </a:moveTo>
                <a:cubicBezTo>
                  <a:pt x="1731774" y="659297"/>
                  <a:pt x="1735691" y="672607"/>
                  <a:pt x="1730545" y="679628"/>
                </a:cubicBezTo>
                <a:cubicBezTo>
                  <a:pt x="1728257" y="682748"/>
                  <a:pt x="1724178" y="684625"/>
                  <a:pt x="1717893" y="683703"/>
                </a:cubicBezTo>
                <a:cubicBezTo>
                  <a:pt x="1714725" y="674985"/>
                  <a:pt x="1726177" y="675933"/>
                  <a:pt x="1727614" y="666792"/>
                </a:cubicBezTo>
                <a:cubicBezTo>
                  <a:pt x="1720896" y="661405"/>
                  <a:pt x="1720768" y="665422"/>
                  <a:pt x="1714049" y="660034"/>
                </a:cubicBezTo>
                <a:cubicBezTo>
                  <a:pt x="1717575" y="657457"/>
                  <a:pt x="1720800" y="656808"/>
                  <a:pt x="1723542" y="657430"/>
                </a:cubicBezTo>
                <a:close/>
                <a:moveTo>
                  <a:pt x="3125666" y="653261"/>
                </a:moveTo>
                <a:cubicBezTo>
                  <a:pt x="3125323" y="658227"/>
                  <a:pt x="3124019" y="663335"/>
                  <a:pt x="3121355" y="667415"/>
                </a:cubicBezTo>
                <a:cubicBezTo>
                  <a:pt x="3118689" y="671495"/>
                  <a:pt x="3114667" y="674549"/>
                  <a:pt x="3108890" y="675405"/>
                </a:cubicBezTo>
                <a:cubicBezTo>
                  <a:pt x="3106996" y="668315"/>
                  <a:pt x="3108302" y="663208"/>
                  <a:pt x="3111524" y="659658"/>
                </a:cubicBezTo>
                <a:cubicBezTo>
                  <a:pt x="3114748" y="656111"/>
                  <a:pt x="3119888" y="654118"/>
                  <a:pt x="3125666" y="653261"/>
                </a:cubicBezTo>
                <a:close/>
                <a:moveTo>
                  <a:pt x="1569912" y="652656"/>
                </a:moveTo>
                <a:cubicBezTo>
                  <a:pt x="1573081" y="657335"/>
                  <a:pt x="1575024" y="663171"/>
                  <a:pt x="1572307" y="669547"/>
                </a:cubicBezTo>
                <a:cubicBezTo>
                  <a:pt x="1573793" y="664324"/>
                  <a:pt x="1565252" y="653197"/>
                  <a:pt x="1569912" y="652656"/>
                </a:cubicBezTo>
                <a:close/>
                <a:moveTo>
                  <a:pt x="4726905" y="650541"/>
                </a:moveTo>
                <a:cubicBezTo>
                  <a:pt x="4733889" y="651862"/>
                  <a:pt x="4738298" y="651843"/>
                  <a:pt x="4741946" y="652873"/>
                </a:cubicBezTo>
                <a:cubicBezTo>
                  <a:pt x="4745594" y="653903"/>
                  <a:pt x="4748479" y="655980"/>
                  <a:pt x="4752412" y="661491"/>
                </a:cubicBezTo>
                <a:cubicBezTo>
                  <a:pt x="4746678" y="663131"/>
                  <a:pt x="4736755" y="651041"/>
                  <a:pt x="4726905" y="650541"/>
                </a:cubicBezTo>
                <a:close/>
                <a:moveTo>
                  <a:pt x="4574898" y="642324"/>
                </a:moveTo>
                <a:cubicBezTo>
                  <a:pt x="4576269" y="645185"/>
                  <a:pt x="4578392" y="646287"/>
                  <a:pt x="4579761" y="649144"/>
                </a:cubicBezTo>
                <a:cubicBezTo>
                  <a:pt x="4581881" y="650246"/>
                  <a:pt x="4583383" y="646734"/>
                  <a:pt x="4587624" y="648940"/>
                </a:cubicBezTo>
                <a:cubicBezTo>
                  <a:pt x="4585372" y="654207"/>
                  <a:pt x="4580381" y="653758"/>
                  <a:pt x="4571147" y="651103"/>
                </a:cubicBezTo>
                <a:cubicBezTo>
                  <a:pt x="4571897" y="649347"/>
                  <a:pt x="4574018" y="650450"/>
                  <a:pt x="4576889" y="649796"/>
                </a:cubicBezTo>
                <a:cubicBezTo>
                  <a:pt x="4575519" y="646939"/>
                  <a:pt x="4575519" y="646939"/>
                  <a:pt x="4574898" y="642324"/>
                </a:cubicBezTo>
                <a:close/>
                <a:moveTo>
                  <a:pt x="2724499" y="641922"/>
                </a:moveTo>
                <a:cubicBezTo>
                  <a:pt x="2726304" y="645139"/>
                  <a:pt x="2726528" y="647430"/>
                  <a:pt x="2725471" y="649328"/>
                </a:cubicBezTo>
                <a:cubicBezTo>
                  <a:pt x="2724417" y="651227"/>
                  <a:pt x="2722081" y="652735"/>
                  <a:pt x="2718765" y="654389"/>
                </a:cubicBezTo>
                <a:cubicBezTo>
                  <a:pt x="2717561" y="652243"/>
                  <a:pt x="2719520" y="651954"/>
                  <a:pt x="2720275" y="649517"/>
                </a:cubicBezTo>
                <a:cubicBezTo>
                  <a:pt x="2717112" y="647663"/>
                  <a:pt x="2717112" y="647663"/>
                  <a:pt x="2712745" y="643665"/>
                </a:cubicBezTo>
                <a:cubicBezTo>
                  <a:pt x="2715907" y="645519"/>
                  <a:pt x="2717867" y="645228"/>
                  <a:pt x="2721030" y="647083"/>
                </a:cubicBezTo>
                <a:cubicBezTo>
                  <a:pt x="2722986" y="646792"/>
                  <a:pt x="2720579" y="642503"/>
                  <a:pt x="2724499" y="641922"/>
                </a:cubicBezTo>
                <a:close/>
                <a:moveTo>
                  <a:pt x="1571486" y="640022"/>
                </a:moveTo>
                <a:cubicBezTo>
                  <a:pt x="1572083" y="638955"/>
                  <a:pt x="1573259" y="638868"/>
                  <a:pt x="1576766" y="641680"/>
                </a:cubicBezTo>
                <a:cubicBezTo>
                  <a:pt x="1575581" y="642789"/>
                  <a:pt x="1575581" y="642789"/>
                  <a:pt x="1574400" y="643900"/>
                </a:cubicBezTo>
                <a:cubicBezTo>
                  <a:pt x="1576735" y="645773"/>
                  <a:pt x="1576735" y="645773"/>
                  <a:pt x="1577919" y="644664"/>
                </a:cubicBezTo>
                <a:cubicBezTo>
                  <a:pt x="1579089" y="645602"/>
                  <a:pt x="1579597" y="646137"/>
                  <a:pt x="1579706" y="646483"/>
                </a:cubicBezTo>
                <a:cubicBezTo>
                  <a:pt x="1579814" y="646826"/>
                  <a:pt x="1579519" y="646975"/>
                  <a:pt x="1579078" y="647137"/>
                </a:cubicBezTo>
                <a:cubicBezTo>
                  <a:pt x="1578195" y="647458"/>
                  <a:pt x="1576721" y="647822"/>
                  <a:pt x="1576706" y="649868"/>
                </a:cubicBezTo>
                <a:cubicBezTo>
                  <a:pt x="1574370" y="647996"/>
                  <a:pt x="1572031" y="646118"/>
                  <a:pt x="1569693" y="644245"/>
                </a:cubicBezTo>
                <a:cubicBezTo>
                  <a:pt x="1570878" y="643135"/>
                  <a:pt x="1570891" y="641088"/>
                  <a:pt x="1571486" y="640022"/>
                </a:cubicBezTo>
                <a:close/>
                <a:moveTo>
                  <a:pt x="4500193" y="637324"/>
                </a:moveTo>
                <a:cubicBezTo>
                  <a:pt x="4501793" y="639290"/>
                  <a:pt x="4506578" y="639510"/>
                  <a:pt x="4510816" y="640293"/>
                </a:cubicBezTo>
                <a:cubicBezTo>
                  <a:pt x="4515055" y="641079"/>
                  <a:pt x="4518746" y="642431"/>
                  <a:pt x="4518157" y="646664"/>
                </a:cubicBezTo>
                <a:cubicBezTo>
                  <a:pt x="4509380" y="644369"/>
                  <a:pt x="4502599" y="643113"/>
                  <a:pt x="4499014" y="645790"/>
                </a:cubicBezTo>
                <a:cubicBezTo>
                  <a:pt x="4497019" y="644752"/>
                  <a:pt x="4498607" y="641040"/>
                  <a:pt x="4500193" y="637324"/>
                </a:cubicBezTo>
                <a:close/>
                <a:moveTo>
                  <a:pt x="1687897" y="637197"/>
                </a:moveTo>
                <a:cubicBezTo>
                  <a:pt x="1694704" y="642656"/>
                  <a:pt x="1686597" y="646312"/>
                  <a:pt x="1693402" y="651769"/>
                </a:cubicBezTo>
                <a:cubicBezTo>
                  <a:pt x="1692235" y="652866"/>
                  <a:pt x="1692303" y="648855"/>
                  <a:pt x="1688865" y="648132"/>
                </a:cubicBezTo>
                <a:cubicBezTo>
                  <a:pt x="1683024" y="653610"/>
                  <a:pt x="1691067" y="653961"/>
                  <a:pt x="1694437" y="658696"/>
                </a:cubicBezTo>
                <a:cubicBezTo>
                  <a:pt x="1694402" y="660700"/>
                  <a:pt x="1694095" y="661977"/>
                  <a:pt x="1693502" y="663027"/>
                </a:cubicBezTo>
                <a:cubicBezTo>
                  <a:pt x="1692910" y="664076"/>
                  <a:pt x="1692033" y="664897"/>
                  <a:pt x="1690866" y="665992"/>
                </a:cubicBezTo>
                <a:cubicBezTo>
                  <a:pt x="1686329" y="662354"/>
                  <a:pt x="1687496" y="661259"/>
                  <a:pt x="1687564" y="657248"/>
                </a:cubicBezTo>
                <a:cubicBezTo>
                  <a:pt x="1680757" y="651791"/>
                  <a:pt x="1682891" y="661629"/>
                  <a:pt x="1676085" y="656173"/>
                </a:cubicBezTo>
                <a:cubicBezTo>
                  <a:pt x="1678454" y="651976"/>
                  <a:pt x="1679656" y="648876"/>
                  <a:pt x="1681139" y="646002"/>
                </a:cubicBezTo>
                <a:cubicBezTo>
                  <a:pt x="1682626" y="643129"/>
                  <a:pt x="1684395" y="640484"/>
                  <a:pt x="1687897" y="637197"/>
                </a:cubicBezTo>
                <a:close/>
                <a:moveTo>
                  <a:pt x="4691841" y="634127"/>
                </a:moveTo>
                <a:cubicBezTo>
                  <a:pt x="4694051" y="631811"/>
                  <a:pt x="4695346" y="633061"/>
                  <a:pt x="4696938" y="635045"/>
                </a:cubicBezTo>
                <a:cubicBezTo>
                  <a:pt x="4698530" y="637028"/>
                  <a:pt x="4700418" y="639742"/>
                  <a:pt x="4703817" y="640353"/>
                </a:cubicBezTo>
                <a:cubicBezTo>
                  <a:pt x="4701011" y="641207"/>
                  <a:pt x="4698207" y="642059"/>
                  <a:pt x="4694217" y="639985"/>
                </a:cubicBezTo>
                <a:cubicBezTo>
                  <a:pt x="4695024" y="638094"/>
                  <a:pt x="4693838" y="635166"/>
                  <a:pt x="4691841" y="634127"/>
                </a:cubicBezTo>
                <a:close/>
                <a:moveTo>
                  <a:pt x="4469825" y="630614"/>
                </a:moveTo>
                <a:cubicBezTo>
                  <a:pt x="4473816" y="632690"/>
                  <a:pt x="4472229" y="636403"/>
                  <a:pt x="4470641" y="640114"/>
                </a:cubicBezTo>
                <a:cubicBezTo>
                  <a:pt x="4468646" y="639078"/>
                  <a:pt x="4466240" y="633290"/>
                  <a:pt x="4464653" y="637004"/>
                </a:cubicBezTo>
                <a:cubicBezTo>
                  <a:pt x="4463354" y="635761"/>
                  <a:pt x="4462980" y="634857"/>
                  <a:pt x="4463160" y="634168"/>
                </a:cubicBezTo>
                <a:cubicBezTo>
                  <a:pt x="4463698" y="632108"/>
                  <a:pt x="4469230" y="632005"/>
                  <a:pt x="4469825" y="630614"/>
                </a:cubicBezTo>
                <a:close/>
                <a:moveTo>
                  <a:pt x="1754969" y="628830"/>
                </a:moveTo>
                <a:cubicBezTo>
                  <a:pt x="1757279" y="630682"/>
                  <a:pt x="1754892" y="632921"/>
                  <a:pt x="1756009" y="635892"/>
                </a:cubicBezTo>
                <a:cubicBezTo>
                  <a:pt x="1752392" y="641294"/>
                  <a:pt x="1750565" y="645018"/>
                  <a:pt x="1748597" y="648370"/>
                </a:cubicBezTo>
                <a:cubicBezTo>
                  <a:pt x="1747613" y="650048"/>
                  <a:pt x="1746593" y="651632"/>
                  <a:pt x="1745298" y="653284"/>
                </a:cubicBezTo>
                <a:cubicBezTo>
                  <a:pt x="1744005" y="654940"/>
                  <a:pt x="1742433" y="656664"/>
                  <a:pt x="1740346" y="658621"/>
                </a:cubicBezTo>
                <a:cubicBezTo>
                  <a:pt x="1741462" y="661594"/>
                  <a:pt x="1737959" y="660862"/>
                  <a:pt x="1735650" y="659010"/>
                </a:cubicBezTo>
                <a:cubicBezTo>
                  <a:pt x="1734569" y="653992"/>
                  <a:pt x="1736715" y="648967"/>
                  <a:pt x="1740015" y="644865"/>
                </a:cubicBezTo>
                <a:cubicBezTo>
                  <a:pt x="1743315" y="640765"/>
                  <a:pt x="1747770" y="637591"/>
                  <a:pt x="1751313" y="636279"/>
                </a:cubicBezTo>
                <a:cubicBezTo>
                  <a:pt x="1753698" y="634042"/>
                  <a:pt x="1753775" y="629949"/>
                  <a:pt x="1754969" y="628830"/>
                </a:cubicBezTo>
                <a:close/>
                <a:moveTo>
                  <a:pt x="4665900" y="623337"/>
                </a:moveTo>
                <a:cubicBezTo>
                  <a:pt x="4673820" y="622780"/>
                  <a:pt x="4677196" y="626871"/>
                  <a:pt x="4683484" y="630140"/>
                </a:cubicBezTo>
                <a:cubicBezTo>
                  <a:pt x="4678114" y="636704"/>
                  <a:pt x="4663344" y="617332"/>
                  <a:pt x="4668456" y="629342"/>
                </a:cubicBezTo>
                <a:cubicBezTo>
                  <a:pt x="4668915" y="634259"/>
                  <a:pt x="4665081" y="625250"/>
                  <a:pt x="4665900" y="623337"/>
                </a:cubicBezTo>
                <a:close/>
                <a:moveTo>
                  <a:pt x="4524620" y="620313"/>
                </a:moveTo>
                <a:cubicBezTo>
                  <a:pt x="4534127" y="627496"/>
                  <a:pt x="4545692" y="635747"/>
                  <a:pt x="4562942" y="642475"/>
                </a:cubicBezTo>
                <a:cubicBezTo>
                  <a:pt x="4548733" y="646290"/>
                  <a:pt x="4523251" y="635282"/>
                  <a:pt x="4509627" y="625959"/>
                </a:cubicBezTo>
                <a:cubicBezTo>
                  <a:pt x="4519427" y="626574"/>
                  <a:pt x="4520996" y="622908"/>
                  <a:pt x="4524620" y="620313"/>
                </a:cubicBezTo>
                <a:close/>
                <a:moveTo>
                  <a:pt x="4586461" y="616356"/>
                </a:moveTo>
                <a:cubicBezTo>
                  <a:pt x="4597545" y="619851"/>
                  <a:pt x="4607836" y="625200"/>
                  <a:pt x="4620979" y="629763"/>
                </a:cubicBezTo>
                <a:cubicBezTo>
                  <a:pt x="4621848" y="633618"/>
                  <a:pt x="4621765" y="635278"/>
                  <a:pt x="4621012" y="636306"/>
                </a:cubicBezTo>
                <a:cubicBezTo>
                  <a:pt x="4620257" y="637333"/>
                  <a:pt x="4618833" y="637724"/>
                  <a:pt x="4617010" y="639046"/>
                </a:cubicBezTo>
                <a:cubicBezTo>
                  <a:pt x="4613539" y="623627"/>
                  <a:pt x="4588195" y="624066"/>
                  <a:pt x="4582167" y="632279"/>
                </a:cubicBezTo>
                <a:cubicBezTo>
                  <a:pt x="4577256" y="631998"/>
                  <a:pt x="4586461" y="616356"/>
                  <a:pt x="4577110" y="620573"/>
                </a:cubicBezTo>
                <a:cubicBezTo>
                  <a:pt x="4575763" y="619306"/>
                  <a:pt x="4575834" y="618776"/>
                  <a:pt x="4576656" y="618600"/>
                </a:cubicBezTo>
                <a:cubicBezTo>
                  <a:pt x="4579122" y="618072"/>
                  <a:pt x="4588357" y="620746"/>
                  <a:pt x="4586461" y="616356"/>
                </a:cubicBezTo>
                <a:close/>
                <a:moveTo>
                  <a:pt x="4227841" y="609054"/>
                </a:moveTo>
                <a:cubicBezTo>
                  <a:pt x="4230587" y="608436"/>
                  <a:pt x="4234043" y="609064"/>
                  <a:pt x="4238517" y="610220"/>
                </a:cubicBezTo>
                <a:cubicBezTo>
                  <a:pt x="4238206" y="612397"/>
                  <a:pt x="4237415" y="613885"/>
                  <a:pt x="4236294" y="614873"/>
                </a:cubicBezTo>
                <a:cubicBezTo>
                  <a:pt x="4232930" y="617838"/>
                  <a:pt x="4226604" y="616303"/>
                  <a:pt x="4221419" y="615361"/>
                </a:cubicBezTo>
                <a:cubicBezTo>
                  <a:pt x="4223055" y="611535"/>
                  <a:pt x="4225093" y="609671"/>
                  <a:pt x="4227841" y="609054"/>
                </a:cubicBezTo>
                <a:close/>
                <a:moveTo>
                  <a:pt x="1768348" y="608863"/>
                </a:moveTo>
                <a:cubicBezTo>
                  <a:pt x="1776495" y="617489"/>
                  <a:pt x="1753962" y="618291"/>
                  <a:pt x="1768132" y="621268"/>
                </a:cubicBezTo>
                <a:cubicBezTo>
                  <a:pt x="1769602" y="621921"/>
                  <a:pt x="1770041" y="622275"/>
                  <a:pt x="1769835" y="622403"/>
                </a:cubicBezTo>
                <a:cubicBezTo>
                  <a:pt x="1769629" y="622533"/>
                  <a:pt x="1768779" y="622441"/>
                  <a:pt x="1767672" y="622208"/>
                </a:cubicBezTo>
                <a:cubicBezTo>
                  <a:pt x="1765457" y="621742"/>
                  <a:pt x="1762215" y="620716"/>
                  <a:pt x="1761048" y="619779"/>
                </a:cubicBezTo>
                <a:cubicBezTo>
                  <a:pt x="1760517" y="616209"/>
                  <a:pt x="1761441" y="614328"/>
                  <a:pt x="1762944" y="612916"/>
                </a:cubicBezTo>
                <a:cubicBezTo>
                  <a:pt x="1764451" y="611502"/>
                  <a:pt x="1766542" y="610558"/>
                  <a:pt x="1768348" y="608863"/>
                </a:cubicBezTo>
                <a:close/>
                <a:moveTo>
                  <a:pt x="4046538" y="602022"/>
                </a:moveTo>
                <a:cubicBezTo>
                  <a:pt x="4050730" y="604201"/>
                  <a:pt x="4046285" y="608609"/>
                  <a:pt x="4050476" y="610787"/>
                </a:cubicBezTo>
                <a:cubicBezTo>
                  <a:pt x="4046028" y="615197"/>
                  <a:pt x="4030578" y="609402"/>
                  <a:pt x="4027953" y="603558"/>
                </a:cubicBezTo>
                <a:cubicBezTo>
                  <a:pt x="4032398" y="599151"/>
                  <a:pt x="4042094" y="606430"/>
                  <a:pt x="4046538" y="602022"/>
                </a:cubicBezTo>
                <a:close/>
                <a:moveTo>
                  <a:pt x="4067145" y="601042"/>
                </a:moveTo>
                <a:cubicBezTo>
                  <a:pt x="4067504" y="605907"/>
                  <a:pt x="4077943" y="604316"/>
                  <a:pt x="4074671" y="611970"/>
                </a:cubicBezTo>
                <a:cubicBezTo>
                  <a:pt x="4070319" y="605030"/>
                  <a:pt x="4069862" y="611807"/>
                  <a:pt x="4063055" y="610607"/>
                </a:cubicBezTo>
                <a:cubicBezTo>
                  <a:pt x="4062874" y="608175"/>
                  <a:pt x="4063488" y="606741"/>
                  <a:pt x="4064352" y="605436"/>
                </a:cubicBezTo>
                <a:cubicBezTo>
                  <a:pt x="4065214" y="604131"/>
                  <a:pt x="4066327" y="602956"/>
                  <a:pt x="4067145" y="601042"/>
                </a:cubicBezTo>
                <a:close/>
                <a:moveTo>
                  <a:pt x="4603222" y="599611"/>
                </a:moveTo>
                <a:cubicBezTo>
                  <a:pt x="4613948" y="598256"/>
                  <a:pt x="4632627" y="607966"/>
                  <a:pt x="4640120" y="614172"/>
                </a:cubicBezTo>
                <a:cubicBezTo>
                  <a:pt x="4644271" y="616330"/>
                  <a:pt x="4649227" y="616596"/>
                  <a:pt x="4651305" y="617676"/>
                </a:cubicBezTo>
                <a:cubicBezTo>
                  <a:pt x="4650496" y="619566"/>
                  <a:pt x="4646346" y="617409"/>
                  <a:pt x="4643462" y="618221"/>
                </a:cubicBezTo>
                <a:cubicBezTo>
                  <a:pt x="4626051" y="611479"/>
                  <a:pt x="4621092" y="611212"/>
                  <a:pt x="4606566" y="603660"/>
                </a:cubicBezTo>
                <a:cubicBezTo>
                  <a:pt x="4603683" y="604471"/>
                  <a:pt x="4602415" y="601502"/>
                  <a:pt x="4603222" y="599611"/>
                </a:cubicBezTo>
                <a:close/>
                <a:moveTo>
                  <a:pt x="4513824" y="599021"/>
                </a:moveTo>
                <a:cubicBezTo>
                  <a:pt x="4516477" y="604800"/>
                  <a:pt x="4523533" y="606269"/>
                  <a:pt x="4521224" y="611670"/>
                </a:cubicBezTo>
                <a:cubicBezTo>
                  <a:pt x="4518360" y="612381"/>
                  <a:pt x="4514168" y="610201"/>
                  <a:pt x="4513398" y="612003"/>
                </a:cubicBezTo>
                <a:cubicBezTo>
                  <a:pt x="4511301" y="610913"/>
                  <a:pt x="4516477" y="604800"/>
                  <a:pt x="4513824" y="599021"/>
                </a:cubicBezTo>
                <a:close/>
                <a:moveTo>
                  <a:pt x="1779610" y="597678"/>
                </a:moveTo>
                <a:cubicBezTo>
                  <a:pt x="1780773" y="600607"/>
                  <a:pt x="1781935" y="603536"/>
                  <a:pt x="1779640" y="605688"/>
                </a:cubicBezTo>
                <a:cubicBezTo>
                  <a:pt x="1777330" y="603836"/>
                  <a:pt x="1773872" y="603059"/>
                  <a:pt x="1772726" y="604137"/>
                </a:cubicBezTo>
                <a:cubicBezTo>
                  <a:pt x="1771280" y="602478"/>
                  <a:pt x="1770916" y="601562"/>
                  <a:pt x="1771202" y="601044"/>
                </a:cubicBezTo>
                <a:cubicBezTo>
                  <a:pt x="1772059" y="599486"/>
                  <a:pt x="1778761" y="601489"/>
                  <a:pt x="1779610" y="597678"/>
                </a:cubicBezTo>
                <a:close/>
                <a:moveTo>
                  <a:pt x="4547707" y="595796"/>
                </a:moveTo>
                <a:cubicBezTo>
                  <a:pt x="4555807" y="600007"/>
                  <a:pt x="4563908" y="604220"/>
                  <a:pt x="4572801" y="606574"/>
                </a:cubicBezTo>
                <a:cubicBezTo>
                  <a:pt x="4572009" y="608431"/>
                  <a:pt x="4567165" y="608181"/>
                  <a:pt x="4568395" y="611092"/>
                </a:cubicBezTo>
                <a:cubicBezTo>
                  <a:pt x="4560733" y="611647"/>
                  <a:pt x="4560297" y="606880"/>
                  <a:pt x="4555451" y="606632"/>
                </a:cubicBezTo>
                <a:cubicBezTo>
                  <a:pt x="4553070" y="612201"/>
                  <a:pt x="4562757" y="612701"/>
                  <a:pt x="4566809" y="614805"/>
                </a:cubicBezTo>
                <a:cubicBezTo>
                  <a:pt x="4565220" y="618518"/>
                  <a:pt x="4548225" y="611955"/>
                  <a:pt x="4555532" y="618021"/>
                </a:cubicBezTo>
                <a:cubicBezTo>
                  <a:pt x="4550688" y="617772"/>
                  <a:pt x="4535280" y="607492"/>
                  <a:pt x="4533774" y="622595"/>
                </a:cubicBezTo>
                <a:cubicBezTo>
                  <a:pt x="4528491" y="617579"/>
                  <a:pt x="4530078" y="613867"/>
                  <a:pt x="4530435" y="607243"/>
                </a:cubicBezTo>
                <a:cubicBezTo>
                  <a:pt x="4537661" y="601921"/>
                  <a:pt x="4543381" y="611704"/>
                  <a:pt x="4550607" y="606383"/>
                </a:cubicBezTo>
                <a:cubicBezTo>
                  <a:pt x="4550169" y="601616"/>
                  <a:pt x="4545324" y="601367"/>
                  <a:pt x="4547707" y="595796"/>
                </a:cubicBezTo>
                <a:close/>
                <a:moveTo>
                  <a:pt x="4904549" y="592365"/>
                </a:moveTo>
                <a:cubicBezTo>
                  <a:pt x="4907372" y="591687"/>
                  <a:pt x="4913634" y="593332"/>
                  <a:pt x="4919335" y="596296"/>
                </a:cubicBezTo>
                <a:cubicBezTo>
                  <a:pt x="4925034" y="599259"/>
                  <a:pt x="4930172" y="603539"/>
                  <a:pt x="4930742" y="608127"/>
                </a:cubicBezTo>
                <a:cubicBezTo>
                  <a:pt x="4923204" y="602061"/>
                  <a:pt x="4924525" y="604895"/>
                  <a:pt x="4915485" y="602339"/>
                </a:cubicBezTo>
                <a:cubicBezTo>
                  <a:pt x="4915662" y="595995"/>
                  <a:pt x="4910767" y="595596"/>
                  <a:pt x="4904549" y="592365"/>
                </a:cubicBezTo>
                <a:close/>
                <a:moveTo>
                  <a:pt x="4480491" y="588647"/>
                </a:moveTo>
                <a:cubicBezTo>
                  <a:pt x="4483307" y="587870"/>
                  <a:pt x="4487370" y="589983"/>
                  <a:pt x="4491433" y="592095"/>
                </a:cubicBezTo>
                <a:cubicBezTo>
                  <a:pt x="4487050" y="596536"/>
                  <a:pt x="4499241" y="602874"/>
                  <a:pt x="4499559" y="596318"/>
                </a:cubicBezTo>
                <a:cubicBezTo>
                  <a:pt x="4508469" y="598710"/>
                  <a:pt x="4499241" y="602874"/>
                  <a:pt x="4504551" y="607875"/>
                </a:cubicBezTo>
                <a:cubicBezTo>
                  <a:pt x="4500952" y="610485"/>
                  <a:pt x="4487050" y="596536"/>
                  <a:pt x="4482668" y="600979"/>
                </a:cubicBezTo>
                <a:cubicBezTo>
                  <a:pt x="4480013" y="598480"/>
                  <a:pt x="4478374" y="596506"/>
                  <a:pt x="4477945" y="594603"/>
                </a:cubicBezTo>
                <a:cubicBezTo>
                  <a:pt x="4477518" y="592702"/>
                  <a:pt x="4478301" y="590867"/>
                  <a:pt x="4480491" y="588647"/>
                </a:cubicBezTo>
                <a:close/>
                <a:moveTo>
                  <a:pt x="1601305" y="583494"/>
                </a:moveTo>
                <a:cubicBezTo>
                  <a:pt x="1611480" y="597800"/>
                  <a:pt x="1585853" y="605937"/>
                  <a:pt x="1599492" y="620970"/>
                </a:cubicBezTo>
                <a:cubicBezTo>
                  <a:pt x="1594226" y="623921"/>
                  <a:pt x="1593273" y="628791"/>
                  <a:pt x="1591462" y="632973"/>
                </a:cubicBezTo>
                <a:cubicBezTo>
                  <a:pt x="1589651" y="637156"/>
                  <a:pt x="1586983" y="640652"/>
                  <a:pt x="1578292" y="640855"/>
                </a:cubicBezTo>
                <a:cubicBezTo>
                  <a:pt x="1575418" y="639576"/>
                  <a:pt x="1574276" y="638660"/>
                  <a:pt x="1574286" y="638154"/>
                </a:cubicBezTo>
                <a:cubicBezTo>
                  <a:pt x="1574294" y="637649"/>
                  <a:pt x="1575455" y="637555"/>
                  <a:pt x="1577185" y="637918"/>
                </a:cubicBezTo>
                <a:cubicBezTo>
                  <a:pt x="1589034" y="622830"/>
                  <a:pt x="1585924" y="601896"/>
                  <a:pt x="1601305" y="583494"/>
                </a:cubicBezTo>
                <a:close/>
                <a:moveTo>
                  <a:pt x="4588754" y="581031"/>
                </a:moveTo>
                <a:cubicBezTo>
                  <a:pt x="4595763" y="585234"/>
                  <a:pt x="4598324" y="588805"/>
                  <a:pt x="4598051" y="591464"/>
                </a:cubicBezTo>
                <a:cubicBezTo>
                  <a:pt x="4597235" y="599441"/>
                  <a:pt x="4570922" y="599201"/>
                  <a:pt x="4562686" y="583159"/>
                </a:cubicBezTo>
                <a:cubicBezTo>
                  <a:pt x="4571212" y="580871"/>
                  <a:pt x="4577095" y="590650"/>
                  <a:pt x="4588954" y="592333"/>
                </a:cubicBezTo>
                <a:cubicBezTo>
                  <a:pt x="4591304" y="586836"/>
                  <a:pt x="4586403" y="586529"/>
                  <a:pt x="4588754" y="581031"/>
                </a:cubicBezTo>
                <a:close/>
                <a:moveTo>
                  <a:pt x="4552770" y="578003"/>
                </a:moveTo>
                <a:cubicBezTo>
                  <a:pt x="4556887" y="580143"/>
                  <a:pt x="4558152" y="583071"/>
                  <a:pt x="4556564" y="586784"/>
                </a:cubicBezTo>
                <a:cubicBezTo>
                  <a:pt x="4554505" y="585713"/>
                  <a:pt x="4551652" y="586501"/>
                  <a:pt x="4549595" y="585431"/>
                </a:cubicBezTo>
                <a:cubicBezTo>
                  <a:pt x="4549358" y="583038"/>
                  <a:pt x="4549955" y="581645"/>
                  <a:pt x="4550708" y="580620"/>
                </a:cubicBezTo>
                <a:cubicBezTo>
                  <a:pt x="4551462" y="579591"/>
                  <a:pt x="4552373" y="578932"/>
                  <a:pt x="4552770" y="578003"/>
                </a:cubicBezTo>
                <a:close/>
                <a:moveTo>
                  <a:pt x="4528867" y="574537"/>
                </a:moveTo>
                <a:cubicBezTo>
                  <a:pt x="4530898" y="575593"/>
                  <a:pt x="4533755" y="574721"/>
                  <a:pt x="4533755" y="574721"/>
                </a:cubicBezTo>
                <a:cubicBezTo>
                  <a:pt x="4536087" y="576522"/>
                  <a:pt x="4536765" y="578202"/>
                  <a:pt x="4536517" y="579511"/>
                </a:cubicBezTo>
                <a:cubicBezTo>
                  <a:pt x="4536270" y="580817"/>
                  <a:pt x="4535094" y="581753"/>
                  <a:pt x="4533717" y="582069"/>
                </a:cubicBezTo>
                <a:cubicBezTo>
                  <a:pt x="4530964" y="582701"/>
                  <a:pt x="4527408" y="580853"/>
                  <a:pt x="4528867" y="574537"/>
                </a:cubicBezTo>
                <a:close/>
                <a:moveTo>
                  <a:pt x="1802595" y="568942"/>
                </a:moveTo>
                <a:cubicBezTo>
                  <a:pt x="1803157" y="570422"/>
                  <a:pt x="1802703" y="571601"/>
                  <a:pt x="1801702" y="572665"/>
                </a:cubicBezTo>
                <a:cubicBezTo>
                  <a:pt x="1798702" y="575857"/>
                  <a:pt x="1790789" y="578005"/>
                  <a:pt x="1790704" y="584114"/>
                </a:cubicBezTo>
                <a:cubicBezTo>
                  <a:pt x="1791943" y="578931"/>
                  <a:pt x="1791705" y="575136"/>
                  <a:pt x="1792761" y="572639"/>
                </a:cubicBezTo>
                <a:cubicBezTo>
                  <a:pt x="1793817" y="570139"/>
                  <a:pt x="1796170" y="568937"/>
                  <a:pt x="1802595" y="568942"/>
                </a:cubicBezTo>
                <a:close/>
                <a:moveTo>
                  <a:pt x="4531599" y="562947"/>
                </a:moveTo>
                <a:cubicBezTo>
                  <a:pt x="4534371" y="564105"/>
                  <a:pt x="4537046" y="565495"/>
                  <a:pt x="4536770" y="563081"/>
                </a:cubicBezTo>
                <a:cubicBezTo>
                  <a:pt x="4538907" y="564193"/>
                  <a:pt x="4540253" y="567162"/>
                  <a:pt x="4539458" y="569018"/>
                </a:cubicBezTo>
                <a:cubicBezTo>
                  <a:pt x="4535733" y="571622"/>
                  <a:pt x="4530112" y="566430"/>
                  <a:pt x="4525835" y="564206"/>
                </a:cubicBezTo>
                <a:cubicBezTo>
                  <a:pt x="4525954" y="560863"/>
                  <a:pt x="4528826" y="561789"/>
                  <a:pt x="4531599" y="562947"/>
                </a:cubicBezTo>
                <a:close/>
                <a:moveTo>
                  <a:pt x="4437637" y="562044"/>
                </a:moveTo>
                <a:cubicBezTo>
                  <a:pt x="4440997" y="560808"/>
                  <a:pt x="4448091" y="564073"/>
                  <a:pt x="4453316" y="565089"/>
                </a:cubicBezTo>
                <a:cubicBezTo>
                  <a:pt x="4450937" y="570659"/>
                  <a:pt x="4442704" y="566377"/>
                  <a:pt x="4435734" y="565024"/>
                </a:cubicBezTo>
                <a:cubicBezTo>
                  <a:pt x="4435814" y="563365"/>
                  <a:pt x="4436519" y="562454"/>
                  <a:pt x="4437637" y="562044"/>
                </a:cubicBezTo>
                <a:close/>
                <a:moveTo>
                  <a:pt x="2760336" y="559222"/>
                </a:moveTo>
                <a:lnTo>
                  <a:pt x="2764925" y="560356"/>
                </a:lnTo>
                <a:cubicBezTo>
                  <a:pt x="2766997" y="561046"/>
                  <a:pt x="2769237" y="561536"/>
                  <a:pt x="2770826" y="560362"/>
                </a:cubicBezTo>
                <a:cubicBezTo>
                  <a:pt x="2770551" y="561654"/>
                  <a:pt x="2770277" y="562943"/>
                  <a:pt x="2769611" y="563982"/>
                </a:cubicBezTo>
                <a:cubicBezTo>
                  <a:pt x="2768944" y="565017"/>
                  <a:pt x="2767888" y="565800"/>
                  <a:pt x="2766044" y="566074"/>
                </a:cubicBezTo>
                <a:cubicBezTo>
                  <a:pt x="2764747" y="563764"/>
                  <a:pt x="2761606" y="561728"/>
                  <a:pt x="2759763" y="562001"/>
                </a:cubicBezTo>
                <a:lnTo>
                  <a:pt x="2759986" y="559640"/>
                </a:lnTo>
                <a:close/>
                <a:moveTo>
                  <a:pt x="1578809" y="557226"/>
                </a:moveTo>
                <a:cubicBezTo>
                  <a:pt x="1586662" y="565576"/>
                  <a:pt x="1571407" y="575954"/>
                  <a:pt x="1588396" y="587519"/>
                </a:cubicBezTo>
                <a:cubicBezTo>
                  <a:pt x="1584852" y="590844"/>
                  <a:pt x="1584746" y="594872"/>
                  <a:pt x="1582384" y="597088"/>
                </a:cubicBezTo>
                <a:cubicBezTo>
                  <a:pt x="1575504" y="595683"/>
                  <a:pt x="1580231" y="591250"/>
                  <a:pt x="1579153" y="588331"/>
                </a:cubicBezTo>
                <a:cubicBezTo>
                  <a:pt x="1570017" y="585118"/>
                  <a:pt x="1573036" y="601927"/>
                  <a:pt x="1564978" y="601629"/>
                </a:cubicBezTo>
                <a:cubicBezTo>
                  <a:pt x="1591206" y="612382"/>
                  <a:pt x="1556603" y="613413"/>
                  <a:pt x="1570046" y="628302"/>
                </a:cubicBezTo>
                <a:cubicBezTo>
                  <a:pt x="1562090" y="623980"/>
                  <a:pt x="1564453" y="621764"/>
                  <a:pt x="1559832" y="622168"/>
                </a:cubicBezTo>
                <a:cubicBezTo>
                  <a:pt x="1563167" y="626897"/>
                  <a:pt x="1553819" y="631737"/>
                  <a:pt x="1561776" y="636060"/>
                </a:cubicBezTo>
                <a:cubicBezTo>
                  <a:pt x="1560596" y="637168"/>
                  <a:pt x="1556077" y="633548"/>
                  <a:pt x="1552640" y="632845"/>
                </a:cubicBezTo>
                <a:cubicBezTo>
                  <a:pt x="1551353" y="637980"/>
                  <a:pt x="1559308" y="642303"/>
                  <a:pt x="1562643" y="647033"/>
                </a:cubicBezTo>
                <a:cubicBezTo>
                  <a:pt x="1556840" y="648547"/>
                  <a:pt x="1546942" y="630333"/>
                  <a:pt x="1545446" y="643521"/>
                </a:cubicBezTo>
                <a:cubicBezTo>
                  <a:pt x="1540929" y="639900"/>
                  <a:pt x="1542110" y="638791"/>
                  <a:pt x="1537593" y="635170"/>
                </a:cubicBezTo>
                <a:cubicBezTo>
                  <a:pt x="1554342" y="611604"/>
                  <a:pt x="1564214" y="586632"/>
                  <a:pt x="1578809" y="557226"/>
                </a:cubicBezTo>
                <a:close/>
                <a:moveTo>
                  <a:pt x="2696157" y="556992"/>
                </a:moveTo>
                <a:cubicBezTo>
                  <a:pt x="2700029" y="556419"/>
                  <a:pt x="2701864" y="563422"/>
                  <a:pt x="2705733" y="562848"/>
                </a:cubicBezTo>
                <a:cubicBezTo>
                  <a:pt x="2706193" y="564598"/>
                  <a:pt x="2705768" y="566178"/>
                  <a:pt x="2704775" y="567499"/>
                </a:cubicBezTo>
                <a:cubicBezTo>
                  <a:pt x="2703780" y="568821"/>
                  <a:pt x="2702215" y="569888"/>
                  <a:pt x="2700395" y="570612"/>
                </a:cubicBezTo>
                <a:cubicBezTo>
                  <a:pt x="2696753" y="572061"/>
                  <a:pt x="2692084" y="572147"/>
                  <a:pt x="2688890" y="570195"/>
                </a:cubicBezTo>
                <a:cubicBezTo>
                  <a:pt x="2688432" y="568444"/>
                  <a:pt x="2688772" y="567182"/>
                  <a:pt x="2689510" y="566162"/>
                </a:cubicBezTo>
                <a:cubicBezTo>
                  <a:pt x="2691727" y="563106"/>
                  <a:pt x="2697534" y="562246"/>
                  <a:pt x="2696157" y="556992"/>
                </a:cubicBezTo>
                <a:close/>
                <a:moveTo>
                  <a:pt x="2468625" y="556770"/>
                </a:moveTo>
                <a:lnTo>
                  <a:pt x="2468285" y="557086"/>
                </a:lnTo>
                <a:cubicBezTo>
                  <a:pt x="2454334" y="564934"/>
                  <a:pt x="2432808" y="569049"/>
                  <a:pt x="2433378" y="583763"/>
                </a:cubicBezTo>
                <a:cubicBezTo>
                  <a:pt x="2420695" y="575778"/>
                  <a:pt x="2420175" y="593119"/>
                  <a:pt x="2411374" y="599355"/>
                </a:cubicBezTo>
                <a:cubicBezTo>
                  <a:pt x="2407283" y="601195"/>
                  <a:pt x="2395440" y="601103"/>
                  <a:pt x="2386698" y="604247"/>
                </a:cubicBezTo>
                <a:lnTo>
                  <a:pt x="2378503" y="611018"/>
                </a:lnTo>
                <a:lnTo>
                  <a:pt x="2378184" y="611607"/>
                </a:lnTo>
                <a:lnTo>
                  <a:pt x="2377857" y="611553"/>
                </a:lnTo>
                <a:lnTo>
                  <a:pt x="2377266" y="612041"/>
                </a:lnTo>
                <a:cubicBezTo>
                  <a:pt x="2375800" y="615881"/>
                  <a:pt x="2376468" y="621178"/>
                  <a:pt x="2380620" y="628578"/>
                </a:cubicBezTo>
                <a:cubicBezTo>
                  <a:pt x="2374326" y="631977"/>
                  <a:pt x="2378064" y="624025"/>
                  <a:pt x="2371107" y="622589"/>
                </a:cubicBezTo>
                <a:lnTo>
                  <a:pt x="2362960" y="627140"/>
                </a:lnTo>
                <a:lnTo>
                  <a:pt x="2363413" y="631406"/>
                </a:lnTo>
                <a:cubicBezTo>
                  <a:pt x="2364358" y="634002"/>
                  <a:pt x="2366193" y="636813"/>
                  <a:pt x="2369528" y="640018"/>
                </a:cubicBezTo>
                <a:cubicBezTo>
                  <a:pt x="2354485" y="657046"/>
                  <a:pt x="2352735" y="679501"/>
                  <a:pt x="2350988" y="701959"/>
                </a:cubicBezTo>
                <a:lnTo>
                  <a:pt x="2350646" y="702676"/>
                </a:lnTo>
                <a:lnTo>
                  <a:pt x="2355343" y="709249"/>
                </a:lnTo>
                <a:cubicBezTo>
                  <a:pt x="2364806" y="707845"/>
                  <a:pt x="2359080" y="701296"/>
                  <a:pt x="2357138" y="694183"/>
                </a:cubicBezTo>
                <a:cubicBezTo>
                  <a:pt x="2373559" y="694217"/>
                  <a:pt x="2372848" y="681989"/>
                  <a:pt x="2385483" y="682584"/>
                </a:cubicBezTo>
                <a:cubicBezTo>
                  <a:pt x="2383638" y="690256"/>
                  <a:pt x="2371002" y="689662"/>
                  <a:pt x="2386242" y="702202"/>
                </a:cubicBezTo>
                <a:cubicBezTo>
                  <a:pt x="2378671" y="703323"/>
                  <a:pt x="2375501" y="701327"/>
                  <a:pt x="2373656" y="708999"/>
                </a:cubicBezTo>
                <a:cubicBezTo>
                  <a:pt x="2376672" y="711635"/>
                  <a:pt x="2378974" y="713453"/>
                  <a:pt x="2380858" y="714868"/>
                </a:cubicBezTo>
                <a:lnTo>
                  <a:pt x="2381923" y="715652"/>
                </a:lnTo>
                <a:lnTo>
                  <a:pt x="2385851" y="717581"/>
                </a:lnTo>
                <a:lnTo>
                  <a:pt x="2388895" y="703738"/>
                </a:lnTo>
                <a:lnTo>
                  <a:pt x="2389165" y="703545"/>
                </a:lnTo>
                <a:lnTo>
                  <a:pt x="2389379" y="700342"/>
                </a:lnTo>
                <a:lnTo>
                  <a:pt x="2392731" y="695273"/>
                </a:lnTo>
                <a:lnTo>
                  <a:pt x="2390075" y="691231"/>
                </a:lnTo>
                <a:lnTo>
                  <a:pt x="2397112" y="685486"/>
                </a:lnTo>
                <a:lnTo>
                  <a:pt x="2388625" y="684401"/>
                </a:lnTo>
                <a:cubicBezTo>
                  <a:pt x="2386094" y="679886"/>
                  <a:pt x="2387991" y="679605"/>
                  <a:pt x="2385455" y="675088"/>
                </a:cubicBezTo>
                <a:lnTo>
                  <a:pt x="2401684" y="668889"/>
                </a:lnTo>
                <a:lnTo>
                  <a:pt x="2401287" y="667372"/>
                </a:lnTo>
                <a:cubicBezTo>
                  <a:pt x="2417611" y="652621"/>
                  <a:pt x="2426833" y="614261"/>
                  <a:pt x="2441265" y="599790"/>
                </a:cubicBezTo>
                <a:cubicBezTo>
                  <a:pt x="2440602" y="594954"/>
                  <a:pt x="2439938" y="590120"/>
                  <a:pt x="2440552" y="587565"/>
                </a:cubicBezTo>
                <a:cubicBezTo>
                  <a:pt x="2444954" y="584445"/>
                  <a:pt x="2448739" y="583885"/>
                  <a:pt x="2454419" y="583043"/>
                </a:cubicBezTo>
                <a:cubicBezTo>
                  <a:pt x="2454370" y="575652"/>
                  <a:pt x="2454938" y="565702"/>
                  <a:pt x="2466909" y="561463"/>
                </a:cubicBezTo>
                <a:cubicBezTo>
                  <a:pt x="2472635" y="568012"/>
                  <a:pt x="2472021" y="570570"/>
                  <a:pt x="2480869" y="571722"/>
                </a:cubicBezTo>
                <a:cubicBezTo>
                  <a:pt x="2481792" y="567888"/>
                  <a:pt x="2479568" y="565749"/>
                  <a:pt x="2476632" y="563719"/>
                </a:cubicBezTo>
                <a:close/>
                <a:moveTo>
                  <a:pt x="4570123" y="548648"/>
                </a:moveTo>
                <a:cubicBezTo>
                  <a:pt x="4583105" y="553128"/>
                  <a:pt x="4587961" y="553384"/>
                  <a:pt x="4600150" y="559722"/>
                </a:cubicBezTo>
                <a:cubicBezTo>
                  <a:pt x="4597769" y="565293"/>
                  <a:pt x="4588407" y="558155"/>
                  <a:pt x="4586026" y="563726"/>
                </a:cubicBezTo>
                <a:cubicBezTo>
                  <a:pt x="4583994" y="562669"/>
                  <a:pt x="4588852" y="562926"/>
                  <a:pt x="4587612" y="560011"/>
                </a:cubicBezTo>
                <a:cubicBezTo>
                  <a:pt x="4577454" y="554731"/>
                  <a:pt x="4581960" y="561613"/>
                  <a:pt x="4578343" y="564270"/>
                </a:cubicBezTo>
                <a:cubicBezTo>
                  <a:pt x="4573485" y="564015"/>
                  <a:pt x="4571453" y="562958"/>
                  <a:pt x="4567391" y="560846"/>
                </a:cubicBezTo>
                <a:cubicBezTo>
                  <a:pt x="4568979" y="557132"/>
                  <a:pt x="4571010" y="558189"/>
                  <a:pt x="4575866" y="558444"/>
                </a:cubicBezTo>
                <a:cubicBezTo>
                  <a:pt x="4578248" y="552874"/>
                  <a:pt x="4567742" y="554220"/>
                  <a:pt x="4570123" y="548648"/>
                </a:cubicBezTo>
                <a:close/>
                <a:moveTo>
                  <a:pt x="4796442" y="547750"/>
                </a:moveTo>
                <a:cubicBezTo>
                  <a:pt x="4799205" y="545782"/>
                  <a:pt x="4804609" y="547741"/>
                  <a:pt x="4805584" y="549952"/>
                </a:cubicBezTo>
                <a:cubicBezTo>
                  <a:pt x="4803999" y="553665"/>
                  <a:pt x="4799014" y="553343"/>
                  <a:pt x="4794820" y="551164"/>
                </a:cubicBezTo>
                <a:cubicBezTo>
                  <a:pt x="4794894" y="549499"/>
                  <a:pt x="4795519" y="548405"/>
                  <a:pt x="4796442" y="547750"/>
                </a:cubicBezTo>
                <a:close/>
                <a:moveTo>
                  <a:pt x="2483707" y="547268"/>
                </a:moveTo>
                <a:lnTo>
                  <a:pt x="2478614" y="547462"/>
                </a:lnTo>
                <a:lnTo>
                  <a:pt x="2471124" y="554440"/>
                </a:lnTo>
                <a:lnTo>
                  <a:pt x="2475686" y="551528"/>
                </a:lnTo>
                <a:cubicBezTo>
                  <a:pt x="2479638" y="552175"/>
                  <a:pt x="2484229" y="553962"/>
                  <a:pt x="2487068" y="553541"/>
                </a:cubicBezTo>
                <a:close/>
                <a:moveTo>
                  <a:pt x="2704853" y="543046"/>
                </a:moveTo>
                <a:cubicBezTo>
                  <a:pt x="2707088" y="545246"/>
                  <a:pt x="2709064" y="544320"/>
                  <a:pt x="2711137" y="544013"/>
                </a:cubicBezTo>
                <a:cubicBezTo>
                  <a:pt x="2713212" y="543706"/>
                  <a:pt x="2715383" y="544017"/>
                  <a:pt x="2718006" y="548690"/>
                </a:cubicBezTo>
                <a:cubicBezTo>
                  <a:pt x="2709853" y="544836"/>
                  <a:pt x="2715631" y="551575"/>
                  <a:pt x="2711412" y="554730"/>
                </a:cubicBezTo>
                <a:cubicBezTo>
                  <a:pt x="2709178" y="552532"/>
                  <a:pt x="2708195" y="550778"/>
                  <a:pt x="2707442" y="548990"/>
                </a:cubicBezTo>
                <a:cubicBezTo>
                  <a:pt x="2706688" y="547205"/>
                  <a:pt x="2706165" y="545383"/>
                  <a:pt x="2704853" y="543046"/>
                </a:cubicBezTo>
                <a:close/>
                <a:moveTo>
                  <a:pt x="4532484" y="535437"/>
                </a:moveTo>
                <a:cubicBezTo>
                  <a:pt x="4538194" y="536672"/>
                  <a:pt x="4544009" y="539118"/>
                  <a:pt x="4548093" y="541240"/>
                </a:cubicBezTo>
                <a:cubicBezTo>
                  <a:pt x="4542776" y="536166"/>
                  <a:pt x="4547977" y="537135"/>
                  <a:pt x="4554100" y="540319"/>
                </a:cubicBezTo>
                <a:cubicBezTo>
                  <a:pt x="4560222" y="543502"/>
                  <a:pt x="4567271" y="548900"/>
                  <a:pt x="4565654" y="552681"/>
                </a:cubicBezTo>
                <a:cubicBezTo>
                  <a:pt x="4551790" y="550095"/>
                  <a:pt x="4534226" y="538654"/>
                  <a:pt x="4533037" y="547277"/>
                </a:cubicBezTo>
                <a:cubicBezTo>
                  <a:pt x="4532228" y="549167"/>
                  <a:pt x="4517940" y="541739"/>
                  <a:pt x="4517515" y="536896"/>
                </a:cubicBezTo>
                <a:cubicBezTo>
                  <a:pt x="4521171" y="534177"/>
                  <a:pt x="4526775" y="534201"/>
                  <a:pt x="4532484" y="535437"/>
                </a:cubicBezTo>
                <a:close/>
                <a:moveTo>
                  <a:pt x="1589996" y="533815"/>
                </a:moveTo>
                <a:cubicBezTo>
                  <a:pt x="1595125" y="536897"/>
                  <a:pt x="1596703" y="543312"/>
                  <a:pt x="1595153" y="547728"/>
                </a:cubicBezTo>
                <a:cubicBezTo>
                  <a:pt x="1593599" y="552145"/>
                  <a:pt x="1588915" y="554565"/>
                  <a:pt x="1581516" y="549664"/>
                </a:cubicBezTo>
                <a:cubicBezTo>
                  <a:pt x="1589704" y="545932"/>
                  <a:pt x="1586348" y="541184"/>
                  <a:pt x="1589996" y="533815"/>
                </a:cubicBezTo>
                <a:close/>
                <a:moveTo>
                  <a:pt x="4742607" y="526082"/>
                </a:moveTo>
                <a:cubicBezTo>
                  <a:pt x="4746463" y="525817"/>
                  <a:pt x="4751963" y="527541"/>
                  <a:pt x="4756456" y="530161"/>
                </a:cubicBezTo>
                <a:cubicBezTo>
                  <a:pt x="4760949" y="532782"/>
                  <a:pt x="4764439" y="536296"/>
                  <a:pt x="4764266" y="539610"/>
                </a:cubicBezTo>
                <a:cubicBezTo>
                  <a:pt x="4758936" y="534571"/>
                  <a:pt x="4756894" y="533509"/>
                  <a:pt x="4747143" y="532978"/>
                </a:cubicBezTo>
                <a:cubicBezTo>
                  <a:pt x="4748729" y="529265"/>
                  <a:pt x="4744649" y="527142"/>
                  <a:pt x="4742607" y="526082"/>
                </a:cubicBezTo>
                <a:close/>
                <a:moveTo>
                  <a:pt x="2496311" y="510297"/>
                </a:moveTo>
                <a:lnTo>
                  <a:pt x="2488243" y="511199"/>
                </a:lnTo>
                <a:cubicBezTo>
                  <a:pt x="2486274" y="511799"/>
                  <a:pt x="2485021" y="513219"/>
                  <a:pt x="2484098" y="517055"/>
                </a:cubicBezTo>
                <a:lnTo>
                  <a:pt x="2495394" y="525912"/>
                </a:lnTo>
                <a:lnTo>
                  <a:pt x="2496474" y="519161"/>
                </a:lnTo>
                <a:cubicBezTo>
                  <a:pt x="2495664" y="515889"/>
                  <a:pt x="2495011" y="512904"/>
                  <a:pt x="2498799" y="512343"/>
                </a:cubicBezTo>
                <a:close/>
                <a:moveTo>
                  <a:pt x="2935540" y="501854"/>
                </a:moveTo>
                <a:cubicBezTo>
                  <a:pt x="2938709" y="503766"/>
                  <a:pt x="2942582" y="503194"/>
                  <a:pt x="2945051" y="507592"/>
                </a:cubicBezTo>
                <a:cubicBezTo>
                  <a:pt x="2945495" y="509314"/>
                  <a:pt x="2945395" y="510072"/>
                  <a:pt x="2944928" y="510290"/>
                </a:cubicBezTo>
                <a:cubicBezTo>
                  <a:pt x="2943527" y="510946"/>
                  <a:pt x="2938802" y="506731"/>
                  <a:pt x="2935371" y="509026"/>
                </a:cubicBezTo>
                <a:cubicBezTo>
                  <a:pt x="2936075" y="506542"/>
                  <a:pt x="2938009" y="506253"/>
                  <a:pt x="2935540" y="501854"/>
                </a:cubicBezTo>
                <a:close/>
                <a:moveTo>
                  <a:pt x="4704545" y="497421"/>
                </a:moveTo>
                <a:cubicBezTo>
                  <a:pt x="4721158" y="517406"/>
                  <a:pt x="4764086" y="517030"/>
                  <a:pt x="4790050" y="532796"/>
                </a:cubicBezTo>
                <a:cubicBezTo>
                  <a:pt x="4768821" y="535376"/>
                  <a:pt x="4736683" y="516400"/>
                  <a:pt x="4718629" y="511553"/>
                </a:cubicBezTo>
                <a:cubicBezTo>
                  <a:pt x="4710867" y="512059"/>
                  <a:pt x="4708162" y="524268"/>
                  <a:pt x="4700251" y="513346"/>
                </a:cubicBezTo>
                <a:cubicBezTo>
                  <a:pt x="4701839" y="509633"/>
                  <a:pt x="4703105" y="512560"/>
                  <a:pt x="4703105" y="512560"/>
                </a:cubicBezTo>
                <a:cubicBezTo>
                  <a:pt x="4712131" y="514983"/>
                  <a:pt x="4705809" y="500350"/>
                  <a:pt x="4704545" y="497421"/>
                </a:cubicBezTo>
                <a:close/>
                <a:moveTo>
                  <a:pt x="3126905" y="495379"/>
                </a:moveTo>
                <a:cubicBezTo>
                  <a:pt x="3129433" y="492547"/>
                  <a:pt x="3131814" y="494037"/>
                  <a:pt x="3133801" y="496200"/>
                </a:cubicBezTo>
                <a:cubicBezTo>
                  <a:pt x="3135787" y="498363"/>
                  <a:pt x="3137377" y="501199"/>
                  <a:pt x="3138328" y="501056"/>
                </a:cubicBezTo>
                <a:cubicBezTo>
                  <a:pt x="3138809" y="502829"/>
                  <a:pt x="3138494" y="503644"/>
                  <a:pt x="3137712" y="503798"/>
                </a:cubicBezTo>
                <a:cubicBezTo>
                  <a:pt x="3135364" y="504261"/>
                  <a:pt x="3128812" y="498782"/>
                  <a:pt x="3126905" y="495379"/>
                </a:cubicBezTo>
                <a:close/>
                <a:moveTo>
                  <a:pt x="3248622" y="488345"/>
                </a:moveTo>
                <a:lnTo>
                  <a:pt x="3232528" y="489905"/>
                </a:lnTo>
                <a:cubicBezTo>
                  <a:pt x="3228130" y="493023"/>
                  <a:pt x="3227515" y="495580"/>
                  <a:pt x="3225009" y="498419"/>
                </a:cubicBezTo>
                <a:cubicBezTo>
                  <a:pt x="3177021" y="500599"/>
                  <a:pt x="3150103" y="536651"/>
                  <a:pt x="3099041" y="551617"/>
                </a:cubicBezTo>
                <a:cubicBezTo>
                  <a:pt x="3098427" y="554175"/>
                  <a:pt x="3099705" y="556453"/>
                  <a:pt x="3100983" y="558727"/>
                </a:cubicBezTo>
                <a:cubicBezTo>
                  <a:pt x="3078317" y="569486"/>
                  <a:pt x="3059921" y="581461"/>
                  <a:pt x="3044140" y="594900"/>
                </a:cubicBezTo>
                <a:lnTo>
                  <a:pt x="3021350" y="619791"/>
                </a:lnTo>
                <a:lnTo>
                  <a:pt x="3032871" y="615060"/>
                </a:lnTo>
                <a:lnTo>
                  <a:pt x="3033130" y="613178"/>
                </a:lnTo>
                <a:lnTo>
                  <a:pt x="3037732" y="613063"/>
                </a:lnTo>
                <a:lnTo>
                  <a:pt x="3040276" y="612019"/>
                </a:lnTo>
                <a:cubicBezTo>
                  <a:pt x="3039707" y="595777"/>
                  <a:pt x="3074771" y="595782"/>
                  <a:pt x="3078756" y="586464"/>
                </a:cubicBezTo>
                <a:cubicBezTo>
                  <a:pt x="3088091" y="582203"/>
                  <a:pt x="3092644" y="589127"/>
                  <a:pt x="3104030" y="585936"/>
                </a:cubicBezTo>
                <a:cubicBezTo>
                  <a:pt x="3105624" y="582207"/>
                  <a:pt x="3100727" y="581939"/>
                  <a:pt x="3104371" y="579278"/>
                </a:cubicBezTo>
                <a:cubicBezTo>
                  <a:pt x="3106760" y="573685"/>
                  <a:pt x="3095376" y="576879"/>
                  <a:pt x="3100614" y="570490"/>
                </a:cubicBezTo>
                <a:cubicBezTo>
                  <a:pt x="3107558" y="571823"/>
                  <a:pt x="3104257" y="567828"/>
                  <a:pt x="3111655" y="573953"/>
                </a:cubicBezTo>
                <a:cubicBezTo>
                  <a:pt x="3115299" y="571292"/>
                  <a:pt x="3118941" y="568629"/>
                  <a:pt x="3117235" y="560907"/>
                </a:cubicBezTo>
                <a:cubicBezTo>
                  <a:pt x="3123723" y="557446"/>
                  <a:pt x="3126228" y="563305"/>
                  <a:pt x="3132716" y="559843"/>
                </a:cubicBezTo>
                <a:cubicBezTo>
                  <a:pt x="3119170" y="550524"/>
                  <a:pt x="3137613" y="560111"/>
                  <a:pt x="3143646" y="551856"/>
                </a:cubicBezTo>
                <a:cubicBezTo>
                  <a:pt x="3145240" y="548130"/>
                  <a:pt x="3139091" y="544933"/>
                  <a:pt x="3141481" y="539343"/>
                </a:cubicBezTo>
                <a:cubicBezTo>
                  <a:pt x="3145124" y="536679"/>
                  <a:pt x="3147971" y="535882"/>
                  <a:pt x="3149564" y="532155"/>
                </a:cubicBezTo>
                <a:cubicBezTo>
                  <a:pt x="3182239" y="537751"/>
                  <a:pt x="3202273" y="502606"/>
                  <a:pt x="3236085" y="499683"/>
                </a:cubicBezTo>
                <a:cubicBezTo>
                  <a:pt x="3235630" y="494889"/>
                  <a:pt x="3236427" y="493026"/>
                  <a:pt x="3240070" y="490362"/>
                </a:cubicBezTo>
                <a:close/>
                <a:moveTo>
                  <a:pt x="1655649" y="484074"/>
                </a:moveTo>
                <a:cubicBezTo>
                  <a:pt x="1649859" y="485557"/>
                  <a:pt x="1648684" y="486657"/>
                  <a:pt x="1648529" y="494700"/>
                </a:cubicBezTo>
                <a:cubicBezTo>
                  <a:pt x="1643991" y="491061"/>
                  <a:pt x="1641643" y="493263"/>
                  <a:pt x="1640470" y="494364"/>
                </a:cubicBezTo>
                <a:cubicBezTo>
                  <a:pt x="1639961" y="490894"/>
                  <a:pt x="1641761" y="487232"/>
                  <a:pt x="1644685" y="484982"/>
                </a:cubicBezTo>
                <a:cubicBezTo>
                  <a:pt x="1647610" y="482734"/>
                  <a:pt x="1651658" y="481896"/>
                  <a:pt x="1655649" y="484074"/>
                </a:cubicBezTo>
                <a:close/>
                <a:moveTo>
                  <a:pt x="4640068" y="472774"/>
                </a:moveTo>
                <a:cubicBezTo>
                  <a:pt x="4649567" y="479980"/>
                  <a:pt x="4653212" y="477338"/>
                  <a:pt x="4664298" y="480831"/>
                </a:cubicBezTo>
                <a:cubicBezTo>
                  <a:pt x="4663179" y="489328"/>
                  <a:pt x="4637362" y="484986"/>
                  <a:pt x="4640068" y="472774"/>
                </a:cubicBezTo>
                <a:close/>
                <a:moveTo>
                  <a:pt x="4529370" y="462202"/>
                </a:moveTo>
                <a:cubicBezTo>
                  <a:pt x="4529982" y="462235"/>
                  <a:pt x="4530807" y="463234"/>
                  <a:pt x="4531431" y="464702"/>
                </a:cubicBezTo>
                <a:cubicBezTo>
                  <a:pt x="4556811" y="475611"/>
                  <a:pt x="4580044" y="473977"/>
                  <a:pt x="4611569" y="488081"/>
                </a:cubicBezTo>
                <a:cubicBezTo>
                  <a:pt x="4600629" y="496104"/>
                  <a:pt x="4575147" y="473718"/>
                  <a:pt x="4565455" y="484675"/>
                </a:cubicBezTo>
                <a:cubicBezTo>
                  <a:pt x="4551917" y="475351"/>
                  <a:pt x="4539724" y="480440"/>
                  <a:pt x="4528584" y="465505"/>
                </a:cubicBezTo>
                <a:cubicBezTo>
                  <a:pt x="4528358" y="463105"/>
                  <a:pt x="4528758" y="462169"/>
                  <a:pt x="4529370" y="462202"/>
                </a:cubicBezTo>
                <a:close/>
                <a:moveTo>
                  <a:pt x="4519242" y="457962"/>
                </a:moveTo>
                <a:cubicBezTo>
                  <a:pt x="4521300" y="459033"/>
                  <a:pt x="4523769" y="459146"/>
                  <a:pt x="4525414" y="459709"/>
                </a:cubicBezTo>
                <a:cubicBezTo>
                  <a:pt x="4527059" y="460273"/>
                  <a:pt x="4527886" y="461286"/>
                  <a:pt x="4526658" y="464156"/>
                </a:cubicBezTo>
                <a:cubicBezTo>
                  <a:pt x="4524599" y="463085"/>
                  <a:pt x="4524599" y="463085"/>
                  <a:pt x="4522539" y="462015"/>
                </a:cubicBezTo>
                <a:cubicBezTo>
                  <a:pt x="4521722" y="463928"/>
                  <a:pt x="4521722" y="463928"/>
                  <a:pt x="4523781" y="464997"/>
                </a:cubicBezTo>
                <a:cubicBezTo>
                  <a:pt x="4522146" y="468825"/>
                  <a:pt x="4521722" y="463928"/>
                  <a:pt x="4516789" y="463703"/>
                </a:cubicBezTo>
                <a:cubicBezTo>
                  <a:pt x="4517604" y="461788"/>
                  <a:pt x="4518424" y="459877"/>
                  <a:pt x="4519242" y="457962"/>
                </a:cubicBezTo>
                <a:close/>
                <a:moveTo>
                  <a:pt x="1646193" y="457777"/>
                </a:moveTo>
                <a:cubicBezTo>
                  <a:pt x="1650340" y="477572"/>
                  <a:pt x="1629136" y="493513"/>
                  <a:pt x="1624207" y="506031"/>
                </a:cubicBezTo>
                <a:cubicBezTo>
                  <a:pt x="1624947" y="511257"/>
                  <a:pt x="1633457" y="518079"/>
                  <a:pt x="1632298" y="521201"/>
                </a:cubicBezTo>
                <a:cubicBezTo>
                  <a:pt x="1631911" y="522243"/>
                  <a:pt x="1630450" y="522873"/>
                  <a:pt x="1627268" y="522896"/>
                </a:cubicBezTo>
                <a:cubicBezTo>
                  <a:pt x="1622731" y="519259"/>
                  <a:pt x="1626181" y="519967"/>
                  <a:pt x="1626181" y="519967"/>
                </a:cubicBezTo>
                <a:cubicBezTo>
                  <a:pt x="1628647" y="513708"/>
                  <a:pt x="1611386" y="510163"/>
                  <a:pt x="1607934" y="509454"/>
                </a:cubicBezTo>
                <a:cubicBezTo>
                  <a:pt x="1631112" y="507448"/>
                  <a:pt x="1628541" y="470387"/>
                  <a:pt x="1646193" y="457777"/>
                </a:cubicBezTo>
                <a:close/>
                <a:moveTo>
                  <a:pt x="4501248" y="457410"/>
                </a:moveTo>
                <a:cubicBezTo>
                  <a:pt x="4504615" y="456410"/>
                  <a:pt x="4507523" y="455722"/>
                  <a:pt x="4509276" y="457734"/>
                </a:cubicBezTo>
                <a:cubicBezTo>
                  <a:pt x="4505599" y="460222"/>
                  <a:pt x="4499783" y="461601"/>
                  <a:pt x="4490459" y="458954"/>
                </a:cubicBezTo>
                <a:cubicBezTo>
                  <a:pt x="4494051" y="459722"/>
                  <a:pt x="4497880" y="458410"/>
                  <a:pt x="4501248" y="457410"/>
                </a:cubicBezTo>
                <a:close/>
                <a:moveTo>
                  <a:pt x="1666027" y="454961"/>
                </a:moveTo>
                <a:cubicBezTo>
                  <a:pt x="1670565" y="458600"/>
                  <a:pt x="1670425" y="462680"/>
                  <a:pt x="1668013" y="464941"/>
                </a:cubicBezTo>
                <a:cubicBezTo>
                  <a:pt x="1664007" y="462776"/>
                  <a:pt x="1662642" y="460110"/>
                  <a:pt x="1662713" y="458070"/>
                </a:cubicBezTo>
                <a:cubicBezTo>
                  <a:pt x="1662784" y="456030"/>
                  <a:pt x="1664291" y="454618"/>
                  <a:pt x="1666027" y="454961"/>
                </a:cubicBezTo>
                <a:close/>
                <a:moveTo>
                  <a:pt x="2792489" y="443536"/>
                </a:moveTo>
                <a:cubicBezTo>
                  <a:pt x="2796053" y="448072"/>
                  <a:pt x="2796284" y="451201"/>
                  <a:pt x="2795087" y="453596"/>
                </a:cubicBezTo>
                <a:cubicBezTo>
                  <a:pt x="2793890" y="455987"/>
                  <a:pt x="2791263" y="457643"/>
                  <a:pt x="2789104" y="459228"/>
                </a:cubicBezTo>
                <a:cubicBezTo>
                  <a:pt x="2786478" y="454554"/>
                  <a:pt x="2785778" y="451494"/>
                  <a:pt x="2786505" y="449170"/>
                </a:cubicBezTo>
                <a:cubicBezTo>
                  <a:pt x="2787235" y="446847"/>
                  <a:pt x="2789392" y="445262"/>
                  <a:pt x="2792489" y="443536"/>
                </a:cubicBezTo>
                <a:close/>
                <a:moveTo>
                  <a:pt x="4510465" y="430871"/>
                </a:moveTo>
                <a:cubicBezTo>
                  <a:pt x="4549031" y="446404"/>
                  <a:pt x="4585071" y="456105"/>
                  <a:pt x="4629328" y="470078"/>
                </a:cubicBezTo>
                <a:cubicBezTo>
                  <a:pt x="4624113" y="476402"/>
                  <a:pt x="4602299" y="462805"/>
                  <a:pt x="4598824" y="476807"/>
                </a:cubicBezTo>
                <a:cubicBezTo>
                  <a:pt x="4592658" y="473603"/>
                  <a:pt x="4587761" y="473314"/>
                  <a:pt x="4583650" y="471177"/>
                </a:cubicBezTo>
                <a:cubicBezTo>
                  <a:pt x="4581122" y="465345"/>
                  <a:pt x="4589341" y="469617"/>
                  <a:pt x="4592184" y="468837"/>
                </a:cubicBezTo>
                <a:cubicBezTo>
                  <a:pt x="4590445" y="461157"/>
                  <a:pt x="4572111" y="462919"/>
                  <a:pt x="4567527" y="456018"/>
                </a:cubicBezTo>
                <a:cubicBezTo>
                  <a:pt x="4570691" y="477992"/>
                  <a:pt x="4548245" y="448252"/>
                  <a:pt x="4538604" y="459050"/>
                </a:cubicBezTo>
                <a:cubicBezTo>
                  <a:pt x="4538917" y="452439"/>
                  <a:pt x="4543028" y="454576"/>
                  <a:pt x="4539709" y="450592"/>
                </a:cubicBezTo>
                <a:cubicBezTo>
                  <a:pt x="4536072" y="453219"/>
                  <a:pt x="4524533" y="444962"/>
                  <a:pt x="4524219" y="451574"/>
                </a:cubicBezTo>
                <a:cubicBezTo>
                  <a:pt x="4522164" y="450504"/>
                  <a:pt x="4523744" y="446810"/>
                  <a:pt x="4522480" y="443894"/>
                </a:cubicBezTo>
                <a:cubicBezTo>
                  <a:pt x="4515525" y="442536"/>
                  <a:pt x="4515209" y="449149"/>
                  <a:pt x="4511574" y="451775"/>
                </a:cubicBezTo>
                <a:cubicBezTo>
                  <a:pt x="4506200" y="446723"/>
                  <a:pt x="4522005" y="439128"/>
                  <a:pt x="4505249" y="437195"/>
                </a:cubicBezTo>
                <a:cubicBezTo>
                  <a:pt x="4506830" y="433498"/>
                  <a:pt x="4508885" y="434566"/>
                  <a:pt x="4510465" y="430871"/>
                </a:cubicBezTo>
                <a:close/>
                <a:moveTo>
                  <a:pt x="1729710" y="383240"/>
                </a:moveTo>
                <a:cubicBezTo>
                  <a:pt x="1722798" y="385993"/>
                  <a:pt x="1726134" y="386595"/>
                  <a:pt x="1723514" y="392786"/>
                </a:cubicBezTo>
                <a:cubicBezTo>
                  <a:pt x="1715885" y="388742"/>
                  <a:pt x="1715648" y="392699"/>
                  <a:pt x="1712074" y="396053"/>
                </a:cubicBezTo>
                <a:cubicBezTo>
                  <a:pt x="1711120" y="393214"/>
                  <a:pt x="1712787" y="388850"/>
                  <a:pt x="1716063" y="385777"/>
                </a:cubicBezTo>
                <a:cubicBezTo>
                  <a:pt x="1719341" y="382703"/>
                  <a:pt x="1724226" y="380918"/>
                  <a:pt x="1729710" y="383240"/>
                </a:cubicBezTo>
                <a:close/>
                <a:moveTo>
                  <a:pt x="2831882" y="382308"/>
                </a:moveTo>
                <a:cubicBezTo>
                  <a:pt x="2837147" y="381528"/>
                  <a:pt x="2843315" y="382357"/>
                  <a:pt x="2847635" y="386361"/>
                </a:cubicBezTo>
                <a:cubicBezTo>
                  <a:pt x="2838775" y="385353"/>
                  <a:pt x="2841892" y="387212"/>
                  <a:pt x="2835438" y="390493"/>
                </a:cubicBezTo>
                <a:cubicBezTo>
                  <a:pt x="2829912" y="384341"/>
                  <a:pt x="2827288" y="387056"/>
                  <a:pt x="2821544" y="387907"/>
                </a:cubicBezTo>
                <a:cubicBezTo>
                  <a:pt x="2822255" y="385478"/>
                  <a:pt x="2826617" y="383089"/>
                  <a:pt x="2831882" y="382308"/>
                </a:cubicBezTo>
                <a:close/>
                <a:moveTo>
                  <a:pt x="3371402" y="381168"/>
                </a:moveTo>
                <a:cubicBezTo>
                  <a:pt x="3372895" y="380530"/>
                  <a:pt x="3375935" y="380383"/>
                  <a:pt x="3381197" y="381421"/>
                </a:cubicBezTo>
                <a:cubicBezTo>
                  <a:pt x="3377950" y="386753"/>
                  <a:pt x="3372685" y="385715"/>
                  <a:pt x="3370867" y="383864"/>
                </a:cubicBezTo>
                <a:cubicBezTo>
                  <a:pt x="3369955" y="382937"/>
                  <a:pt x="3369906" y="381807"/>
                  <a:pt x="3371402" y="381168"/>
                </a:cubicBezTo>
                <a:close/>
                <a:moveTo>
                  <a:pt x="3032557" y="371322"/>
                </a:moveTo>
                <a:cubicBezTo>
                  <a:pt x="3032440" y="375638"/>
                  <a:pt x="3030705" y="378659"/>
                  <a:pt x="3027927" y="380954"/>
                </a:cubicBezTo>
                <a:cubicBezTo>
                  <a:pt x="3019594" y="387832"/>
                  <a:pt x="3001863" y="388156"/>
                  <a:pt x="2990202" y="397255"/>
                </a:cubicBezTo>
                <a:cubicBezTo>
                  <a:pt x="2991107" y="393435"/>
                  <a:pt x="2993272" y="390504"/>
                  <a:pt x="2996245" y="388105"/>
                </a:cubicBezTo>
                <a:cubicBezTo>
                  <a:pt x="3005163" y="380910"/>
                  <a:pt x="3021348" y="378511"/>
                  <a:pt x="3032557" y="371322"/>
                </a:cubicBezTo>
                <a:close/>
                <a:moveTo>
                  <a:pt x="2988300" y="358180"/>
                </a:moveTo>
                <a:cubicBezTo>
                  <a:pt x="2990537" y="359412"/>
                  <a:pt x="2992934" y="360933"/>
                  <a:pt x="2995138" y="359355"/>
                </a:cubicBezTo>
                <a:cubicBezTo>
                  <a:pt x="2983213" y="371128"/>
                  <a:pt x="2976475" y="392142"/>
                  <a:pt x="2948389" y="378794"/>
                </a:cubicBezTo>
                <a:cubicBezTo>
                  <a:pt x="2958411" y="367301"/>
                  <a:pt x="2974225" y="362455"/>
                  <a:pt x="2988830" y="362792"/>
                </a:cubicBezTo>
                <a:cubicBezTo>
                  <a:pt x="2987534" y="360483"/>
                  <a:pt x="2985028" y="363354"/>
                  <a:pt x="2982435" y="358736"/>
                </a:cubicBezTo>
                <a:cubicBezTo>
                  <a:pt x="2983990" y="356004"/>
                  <a:pt x="2986064" y="356948"/>
                  <a:pt x="2988300" y="358180"/>
                </a:cubicBezTo>
                <a:close/>
                <a:moveTo>
                  <a:pt x="3018549" y="338550"/>
                </a:moveTo>
                <a:cubicBezTo>
                  <a:pt x="3019317" y="343542"/>
                  <a:pt x="3023288" y="350614"/>
                  <a:pt x="3029470" y="347144"/>
                </a:cubicBezTo>
                <a:cubicBezTo>
                  <a:pt x="3029993" y="348981"/>
                  <a:pt x="3029667" y="349987"/>
                  <a:pt x="3028879" y="350503"/>
                </a:cubicBezTo>
                <a:cubicBezTo>
                  <a:pt x="3026508" y="352050"/>
                  <a:pt x="3019949" y="349193"/>
                  <a:pt x="3019533" y="351169"/>
                </a:cubicBezTo>
                <a:cubicBezTo>
                  <a:pt x="3018210" y="348813"/>
                  <a:pt x="3015565" y="344098"/>
                  <a:pt x="3013688" y="344377"/>
                </a:cubicBezTo>
                <a:cubicBezTo>
                  <a:pt x="3012365" y="342020"/>
                  <a:pt x="3012641" y="340703"/>
                  <a:pt x="3013718" y="339906"/>
                </a:cubicBezTo>
                <a:cubicBezTo>
                  <a:pt x="3014795" y="339107"/>
                  <a:pt x="3016673" y="338830"/>
                  <a:pt x="3018549" y="338550"/>
                </a:cubicBezTo>
                <a:close/>
                <a:moveTo>
                  <a:pt x="3106717" y="335311"/>
                </a:moveTo>
                <a:cubicBezTo>
                  <a:pt x="3109916" y="337355"/>
                  <a:pt x="3113120" y="339398"/>
                  <a:pt x="3116913" y="338835"/>
                </a:cubicBezTo>
                <a:cubicBezTo>
                  <a:pt x="3100081" y="356438"/>
                  <a:pt x="3070318" y="358332"/>
                  <a:pt x="3047082" y="371849"/>
                </a:cubicBezTo>
                <a:cubicBezTo>
                  <a:pt x="3042454" y="359945"/>
                  <a:pt x="3055143" y="360581"/>
                  <a:pt x="3059529" y="357414"/>
                </a:cubicBezTo>
                <a:cubicBezTo>
                  <a:pt x="3056326" y="355370"/>
                  <a:pt x="3053124" y="353326"/>
                  <a:pt x="3051819" y="351002"/>
                </a:cubicBezTo>
                <a:cubicBezTo>
                  <a:pt x="3056918" y="352764"/>
                  <a:pt x="3056798" y="345229"/>
                  <a:pt x="3064386" y="344104"/>
                </a:cubicBezTo>
                <a:cubicBezTo>
                  <a:pt x="3067708" y="353684"/>
                  <a:pt x="3087273" y="348266"/>
                  <a:pt x="3081462" y="341574"/>
                </a:cubicBezTo>
                <a:cubicBezTo>
                  <a:pt x="3091065" y="347704"/>
                  <a:pt x="3104346" y="345735"/>
                  <a:pt x="3106717" y="335311"/>
                </a:cubicBezTo>
                <a:close/>
                <a:moveTo>
                  <a:pt x="3072946" y="325873"/>
                </a:moveTo>
                <a:cubicBezTo>
                  <a:pt x="3073150" y="329007"/>
                  <a:pt x="3072338" y="331026"/>
                  <a:pt x="3070907" y="332346"/>
                </a:cubicBezTo>
                <a:cubicBezTo>
                  <a:pt x="3066617" y="336305"/>
                  <a:pt x="3056750" y="333969"/>
                  <a:pt x="3051991" y="336573"/>
                </a:cubicBezTo>
                <a:cubicBezTo>
                  <a:pt x="3051965" y="334679"/>
                  <a:pt x="3052821" y="332969"/>
                  <a:pt x="3054229" y="331494"/>
                </a:cubicBezTo>
                <a:cubicBezTo>
                  <a:pt x="3058453" y="327070"/>
                  <a:pt x="3067654" y="324758"/>
                  <a:pt x="3072946" y="325873"/>
                </a:cubicBezTo>
                <a:close/>
                <a:moveTo>
                  <a:pt x="3169883" y="323805"/>
                </a:moveTo>
                <a:cubicBezTo>
                  <a:pt x="3168102" y="331574"/>
                  <a:pt x="3148504" y="329477"/>
                  <a:pt x="3144132" y="332625"/>
                </a:cubicBezTo>
                <a:cubicBezTo>
                  <a:pt x="3144251" y="330105"/>
                  <a:pt x="3145212" y="328398"/>
                  <a:pt x="3146763" y="327231"/>
                </a:cubicBezTo>
                <a:cubicBezTo>
                  <a:pt x="3151417" y="323727"/>
                  <a:pt x="3161378" y="325065"/>
                  <a:pt x="3169883" y="323805"/>
                </a:cubicBezTo>
                <a:close/>
                <a:moveTo>
                  <a:pt x="2917858" y="316843"/>
                </a:moveTo>
                <a:cubicBezTo>
                  <a:pt x="2921545" y="316298"/>
                  <a:pt x="2924091" y="320834"/>
                  <a:pt x="2926638" y="325369"/>
                </a:cubicBezTo>
                <a:cubicBezTo>
                  <a:pt x="2924794" y="325644"/>
                  <a:pt x="2918561" y="321654"/>
                  <a:pt x="2921107" y="326189"/>
                </a:cubicBezTo>
                <a:cubicBezTo>
                  <a:pt x="2919404" y="325827"/>
                  <a:pt x="2918432" y="325205"/>
                  <a:pt x="2917908" y="324436"/>
                </a:cubicBezTo>
                <a:cubicBezTo>
                  <a:pt x="2916337" y="322137"/>
                  <a:pt x="2918813" y="318545"/>
                  <a:pt x="2917858" y="316843"/>
                </a:cubicBezTo>
                <a:close/>
                <a:moveTo>
                  <a:pt x="2949653" y="298502"/>
                </a:moveTo>
                <a:cubicBezTo>
                  <a:pt x="2951148" y="298549"/>
                  <a:pt x="2952741" y="299388"/>
                  <a:pt x="2954475" y="301589"/>
                </a:cubicBezTo>
                <a:cubicBezTo>
                  <a:pt x="2948375" y="304949"/>
                  <a:pt x="2944118" y="308036"/>
                  <a:pt x="2944822" y="312848"/>
                </a:cubicBezTo>
                <a:cubicBezTo>
                  <a:pt x="2942978" y="313120"/>
                  <a:pt x="2940429" y="308584"/>
                  <a:pt x="2937884" y="304047"/>
                </a:cubicBezTo>
                <a:cubicBezTo>
                  <a:pt x="2940364" y="304909"/>
                  <a:pt x="2942778" y="302093"/>
                  <a:pt x="2945438" y="300164"/>
                </a:cubicBezTo>
                <a:cubicBezTo>
                  <a:pt x="2946768" y="299198"/>
                  <a:pt x="2948160" y="298454"/>
                  <a:pt x="2949653" y="298502"/>
                </a:cubicBezTo>
                <a:close/>
                <a:moveTo>
                  <a:pt x="2971555" y="269316"/>
                </a:moveTo>
                <a:cubicBezTo>
                  <a:pt x="2970749" y="272466"/>
                  <a:pt x="2968800" y="275182"/>
                  <a:pt x="2966096" y="277477"/>
                </a:cubicBezTo>
                <a:cubicBezTo>
                  <a:pt x="2957993" y="284361"/>
                  <a:pt x="2943135" y="287474"/>
                  <a:pt x="2932210" y="287273"/>
                </a:cubicBezTo>
                <a:cubicBezTo>
                  <a:pt x="2937304" y="281667"/>
                  <a:pt x="2934790" y="277191"/>
                  <a:pt x="2934176" y="272430"/>
                </a:cubicBezTo>
                <a:cubicBezTo>
                  <a:pt x="2944938" y="273261"/>
                  <a:pt x="2957601" y="273808"/>
                  <a:pt x="2971555" y="269316"/>
                </a:cubicBezTo>
                <a:close/>
                <a:moveTo>
                  <a:pt x="2901336" y="265428"/>
                </a:moveTo>
                <a:cubicBezTo>
                  <a:pt x="2904460" y="263753"/>
                  <a:pt x="2905871" y="265362"/>
                  <a:pt x="2907363" y="267567"/>
                </a:cubicBezTo>
                <a:cubicBezTo>
                  <a:pt x="2908855" y="269771"/>
                  <a:pt x="2910425" y="272569"/>
                  <a:pt x="2913866" y="273271"/>
                </a:cubicBezTo>
                <a:cubicBezTo>
                  <a:pt x="2914505" y="278029"/>
                  <a:pt x="2895724" y="273536"/>
                  <a:pt x="2897618" y="280531"/>
                </a:cubicBezTo>
                <a:cubicBezTo>
                  <a:pt x="2894175" y="279828"/>
                  <a:pt x="2891668" y="278987"/>
                  <a:pt x="2889788" y="277447"/>
                </a:cubicBezTo>
                <a:cubicBezTo>
                  <a:pt x="2887907" y="275908"/>
                  <a:pt x="2886652" y="273668"/>
                  <a:pt x="2885704" y="270170"/>
                </a:cubicBezTo>
                <a:cubicBezTo>
                  <a:pt x="2886324" y="267652"/>
                  <a:pt x="2890076" y="267098"/>
                  <a:pt x="2893828" y="266539"/>
                </a:cubicBezTo>
                <a:cubicBezTo>
                  <a:pt x="2895724" y="273536"/>
                  <a:pt x="2906981" y="271868"/>
                  <a:pt x="2901336" y="265428"/>
                </a:cubicBezTo>
                <a:close/>
                <a:moveTo>
                  <a:pt x="2852266" y="264916"/>
                </a:moveTo>
                <a:cubicBezTo>
                  <a:pt x="2853221" y="266618"/>
                  <a:pt x="2853461" y="267963"/>
                  <a:pt x="2853217" y="269074"/>
                </a:cubicBezTo>
                <a:cubicBezTo>
                  <a:pt x="2852972" y="270186"/>
                  <a:pt x="2852239" y="271062"/>
                  <a:pt x="2851251" y="271822"/>
                </a:cubicBezTo>
                <a:cubicBezTo>
                  <a:pt x="2849276" y="273346"/>
                  <a:pt x="2846267" y="274404"/>
                  <a:pt x="2844051" y="275962"/>
                </a:cubicBezTo>
                <a:cubicBezTo>
                  <a:pt x="2842619" y="274330"/>
                  <a:pt x="2842141" y="273019"/>
                  <a:pt x="2842298" y="271921"/>
                </a:cubicBezTo>
                <a:cubicBezTo>
                  <a:pt x="2842765" y="268627"/>
                  <a:pt x="2848943" y="267250"/>
                  <a:pt x="2852266" y="264916"/>
                </a:cubicBezTo>
                <a:close/>
                <a:moveTo>
                  <a:pt x="2988725" y="259877"/>
                </a:moveTo>
                <a:cubicBezTo>
                  <a:pt x="2990528" y="263095"/>
                  <a:pt x="2990753" y="265385"/>
                  <a:pt x="2989697" y="267284"/>
                </a:cubicBezTo>
                <a:cubicBezTo>
                  <a:pt x="2988642" y="269183"/>
                  <a:pt x="2986305" y="270690"/>
                  <a:pt x="2982990" y="272344"/>
                </a:cubicBezTo>
                <a:cubicBezTo>
                  <a:pt x="2981786" y="270198"/>
                  <a:pt x="2983745" y="269908"/>
                  <a:pt x="2984500" y="267473"/>
                </a:cubicBezTo>
                <a:cubicBezTo>
                  <a:pt x="2981338" y="265620"/>
                  <a:pt x="2981338" y="265620"/>
                  <a:pt x="2976971" y="261620"/>
                </a:cubicBezTo>
                <a:cubicBezTo>
                  <a:pt x="2980133" y="263475"/>
                  <a:pt x="2982092" y="263184"/>
                  <a:pt x="2985256" y="265038"/>
                </a:cubicBezTo>
                <a:cubicBezTo>
                  <a:pt x="2987213" y="264748"/>
                  <a:pt x="2984805" y="260458"/>
                  <a:pt x="2988725" y="259877"/>
                </a:cubicBezTo>
                <a:close/>
                <a:moveTo>
                  <a:pt x="2910342" y="258988"/>
                </a:moveTo>
                <a:cubicBezTo>
                  <a:pt x="2913513" y="260901"/>
                  <a:pt x="2916241" y="261092"/>
                  <a:pt x="2918640" y="261630"/>
                </a:cubicBezTo>
                <a:cubicBezTo>
                  <a:pt x="2921040" y="262167"/>
                  <a:pt x="2923110" y="263053"/>
                  <a:pt x="2924962" y="266352"/>
                </a:cubicBezTo>
                <a:cubicBezTo>
                  <a:pt x="2924261" y="268839"/>
                  <a:pt x="2920389" y="269412"/>
                  <a:pt x="2921624" y="271611"/>
                </a:cubicBezTo>
                <a:cubicBezTo>
                  <a:pt x="2919688" y="271898"/>
                  <a:pt x="2916683" y="262813"/>
                  <a:pt x="2910342" y="258988"/>
                </a:cubicBezTo>
                <a:close/>
                <a:moveTo>
                  <a:pt x="2944390" y="228924"/>
                </a:moveTo>
                <a:cubicBezTo>
                  <a:pt x="2945662" y="231191"/>
                  <a:pt x="2943195" y="234015"/>
                  <a:pt x="2946338" y="236007"/>
                </a:cubicBezTo>
                <a:cubicBezTo>
                  <a:pt x="2943275" y="241375"/>
                  <a:pt x="2938857" y="237116"/>
                  <a:pt x="2936388" y="239939"/>
                </a:cubicBezTo>
                <a:cubicBezTo>
                  <a:pt x="2940209" y="246744"/>
                  <a:pt x="2945145" y="241098"/>
                  <a:pt x="2948886" y="240543"/>
                </a:cubicBezTo>
                <a:cubicBezTo>
                  <a:pt x="2951432" y="245080"/>
                  <a:pt x="2937740" y="249566"/>
                  <a:pt x="2946497" y="250725"/>
                </a:cubicBezTo>
                <a:cubicBezTo>
                  <a:pt x="2944029" y="253549"/>
                  <a:pt x="2927789" y="253498"/>
                  <a:pt x="2940443" y="268821"/>
                </a:cubicBezTo>
                <a:cubicBezTo>
                  <a:pt x="2933558" y="267384"/>
                  <a:pt x="2931012" y="262849"/>
                  <a:pt x="2925322" y="256322"/>
                </a:cubicBezTo>
                <a:cubicBezTo>
                  <a:pt x="2923970" y="246693"/>
                  <a:pt x="2935272" y="252389"/>
                  <a:pt x="2933920" y="242762"/>
                </a:cubicBezTo>
                <a:cubicBezTo>
                  <a:pt x="2929504" y="238501"/>
                  <a:pt x="2927035" y="241326"/>
                  <a:pt x="2923214" y="234519"/>
                </a:cubicBezTo>
                <a:cubicBezTo>
                  <a:pt x="2930698" y="233410"/>
                  <a:pt x="2938182" y="232301"/>
                  <a:pt x="2944390" y="228924"/>
                </a:cubicBezTo>
                <a:close/>
                <a:moveTo>
                  <a:pt x="2898107" y="223275"/>
                </a:moveTo>
                <a:cubicBezTo>
                  <a:pt x="2903461" y="223759"/>
                  <a:pt x="2905305" y="227953"/>
                  <a:pt x="2904588" y="230292"/>
                </a:cubicBezTo>
                <a:cubicBezTo>
                  <a:pt x="2903867" y="232633"/>
                  <a:pt x="2900584" y="233119"/>
                  <a:pt x="2895677" y="226189"/>
                </a:cubicBezTo>
                <a:cubicBezTo>
                  <a:pt x="2897555" y="225912"/>
                  <a:pt x="2898107" y="223275"/>
                  <a:pt x="2898107" y="223275"/>
                </a:cubicBezTo>
                <a:close/>
                <a:moveTo>
                  <a:pt x="2987247" y="220560"/>
                </a:moveTo>
                <a:cubicBezTo>
                  <a:pt x="2994870" y="226802"/>
                  <a:pt x="2992970" y="227084"/>
                  <a:pt x="2993613" y="231902"/>
                </a:cubicBezTo>
                <a:cubicBezTo>
                  <a:pt x="2978371" y="219419"/>
                  <a:pt x="2966997" y="235848"/>
                  <a:pt x="2971463" y="247471"/>
                </a:cubicBezTo>
                <a:cubicBezTo>
                  <a:pt x="2968934" y="250303"/>
                  <a:pt x="2959375" y="229606"/>
                  <a:pt x="2958767" y="239525"/>
                </a:cubicBezTo>
                <a:cubicBezTo>
                  <a:pt x="2957021" y="239170"/>
                  <a:pt x="2956585" y="238620"/>
                  <a:pt x="2956812" y="237933"/>
                </a:cubicBezTo>
                <a:cubicBezTo>
                  <a:pt x="2957488" y="235874"/>
                  <a:pt x="2964136" y="232586"/>
                  <a:pt x="2959375" y="229606"/>
                </a:cubicBezTo>
                <a:cubicBezTo>
                  <a:pt x="2967607" y="225929"/>
                  <a:pt x="2977113" y="224519"/>
                  <a:pt x="2987247" y="220560"/>
                </a:cubicBezTo>
                <a:close/>
                <a:moveTo>
                  <a:pt x="2909835" y="214387"/>
                </a:moveTo>
                <a:cubicBezTo>
                  <a:pt x="2913637" y="213824"/>
                  <a:pt x="2916814" y="215811"/>
                  <a:pt x="2919359" y="220348"/>
                </a:cubicBezTo>
                <a:cubicBezTo>
                  <a:pt x="2917456" y="220630"/>
                  <a:pt x="2916828" y="223179"/>
                  <a:pt x="2914927" y="223462"/>
                </a:cubicBezTo>
                <a:cubicBezTo>
                  <a:pt x="2912703" y="221336"/>
                  <a:pt x="2911749" y="219632"/>
                  <a:pt x="2911192" y="218180"/>
                </a:cubicBezTo>
                <a:cubicBezTo>
                  <a:pt x="2910633" y="216727"/>
                  <a:pt x="2910470" y="215521"/>
                  <a:pt x="2909835" y="214387"/>
                </a:cubicBezTo>
                <a:close/>
                <a:moveTo>
                  <a:pt x="2889217" y="210295"/>
                </a:moveTo>
                <a:cubicBezTo>
                  <a:pt x="2891191" y="210003"/>
                  <a:pt x="2894442" y="211980"/>
                  <a:pt x="2895716" y="214248"/>
                </a:cubicBezTo>
                <a:cubicBezTo>
                  <a:pt x="2895857" y="215454"/>
                  <a:pt x="2895514" y="216273"/>
                  <a:pt x="2894859" y="216833"/>
                </a:cubicBezTo>
                <a:cubicBezTo>
                  <a:pt x="2892889" y="218506"/>
                  <a:pt x="2888099" y="217832"/>
                  <a:pt x="2885135" y="218272"/>
                </a:cubicBezTo>
                <a:cubicBezTo>
                  <a:pt x="2883688" y="216644"/>
                  <a:pt x="2883501" y="215596"/>
                  <a:pt x="2883965" y="214877"/>
                </a:cubicBezTo>
                <a:cubicBezTo>
                  <a:pt x="2885358" y="212712"/>
                  <a:pt x="2892609" y="213481"/>
                  <a:pt x="2889217" y="210295"/>
                </a:cubicBezTo>
                <a:close/>
                <a:moveTo>
                  <a:pt x="2836661" y="204605"/>
                </a:moveTo>
                <a:lnTo>
                  <a:pt x="2836608" y="204968"/>
                </a:lnTo>
                <a:lnTo>
                  <a:pt x="2836515" y="205006"/>
                </a:lnTo>
                <a:close/>
                <a:moveTo>
                  <a:pt x="2837272" y="197701"/>
                </a:moveTo>
                <a:cubicBezTo>
                  <a:pt x="2837463" y="197018"/>
                  <a:pt x="2837939" y="196948"/>
                  <a:pt x="2839050" y="198017"/>
                </a:cubicBezTo>
                <a:lnTo>
                  <a:pt x="2836661" y="204605"/>
                </a:lnTo>
                <a:lnTo>
                  <a:pt x="2837175" y="201069"/>
                </a:lnTo>
                <a:cubicBezTo>
                  <a:pt x="2837167" y="199682"/>
                  <a:pt x="2837078" y="198385"/>
                  <a:pt x="2837272" y="197701"/>
                </a:cubicBezTo>
                <a:close/>
                <a:moveTo>
                  <a:pt x="2929209" y="194541"/>
                </a:moveTo>
                <a:cubicBezTo>
                  <a:pt x="2936177" y="194115"/>
                  <a:pt x="2940523" y="195895"/>
                  <a:pt x="2942747" y="198597"/>
                </a:cubicBezTo>
                <a:cubicBezTo>
                  <a:pt x="2944972" y="201298"/>
                  <a:pt x="2945075" y="204921"/>
                  <a:pt x="2943556" y="208178"/>
                </a:cubicBezTo>
                <a:cubicBezTo>
                  <a:pt x="2940519" y="214691"/>
                  <a:pt x="2931000" y="219740"/>
                  <a:pt x="2918995" y="213032"/>
                </a:cubicBezTo>
                <a:cubicBezTo>
                  <a:pt x="2920928" y="205470"/>
                  <a:pt x="2932303" y="211059"/>
                  <a:pt x="2939296" y="205172"/>
                </a:cubicBezTo>
                <a:cubicBezTo>
                  <a:pt x="2935526" y="198455"/>
                  <a:pt x="2932978" y="201258"/>
                  <a:pt x="2929209" y="194541"/>
                </a:cubicBezTo>
                <a:close/>
                <a:moveTo>
                  <a:pt x="2990633" y="189904"/>
                </a:moveTo>
                <a:cubicBezTo>
                  <a:pt x="2991280" y="191059"/>
                  <a:pt x="2990647" y="191777"/>
                  <a:pt x="2989774" y="192533"/>
                </a:cubicBezTo>
                <a:cubicBezTo>
                  <a:pt x="2988900" y="193289"/>
                  <a:pt x="2987785" y="194079"/>
                  <a:pt x="2987474" y="195376"/>
                </a:cubicBezTo>
                <a:cubicBezTo>
                  <a:pt x="2973436" y="199957"/>
                  <a:pt x="2970899" y="202837"/>
                  <a:pt x="2957481" y="204825"/>
                </a:cubicBezTo>
                <a:cubicBezTo>
                  <a:pt x="2956860" y="207419"/>
                  <a:pt x="2953648" y="205392"/>
                  <a:pt x="2952350" y="203085"/>
                </a:cubicBezTo>
                <a:cubicBezTo>
                  <a:pt x="2956129" y="195018"/>
                  <a:pt x="2973382" y="192460"/>
                  <a:pt x="2982345" y="193635"/>
                </a:cubicBezTo>
                <a:cubicBezTo>
                  <a:pt x="2986179" y="193066"/>
                  <a:pt x="2988716" y="190189"/>
                  <a:pt x="2990633" y="189904"/>
                </a:cubicBezTo>
                <a:close/>
                <a:moveTo>
                  <a:pt x="3016584" y="181440"/>
                </a:moveTo>
                <a:cubicBezTo>
                  <a:pt x="3017411" y="183850"/>
                  <a:pt x="3016535" y="185087"/>
                  <a:pt x="3014954" y="185717"/>
                </a:cubicBezTo>
                <a:cubicBezTo>
                  <a:pt x="3010216" y="187607"/>
                  <a:pt x="2999163" y="184023"/>
                  <a:pt x="3008906" y="190173"/>
                </a:cubicBezTo>
                <a:cubicBezTo>
                  <a:pt x="3013464" y="194562"/>
                  <a:pt x="3003722" y="188410"/>
                  <a:pt x="3002409" y="186074"/>
                </a:cubicBezTo>
                <a:cubicBezTo>
                  <a:pt x="3005594" y="180539"/>
                  <a:pt x="3010778" y="182301"/>
                  <a:pt x="3016584" y="181440"/>
                </a:cubicBezTo>
                <a:close/>
                <a:moveTo>
                  <a:pt x="2877134" y="177689"/>
                </a:moveTo>
                <a:cubicBezTo>
                  <a:pt x="2882791" y="176851"/>
                  <a:pt x="2890833" y="177536"/>
                  <a:pt x="2893426" y="182156"/>
                </a:cubicBezTo>
                <a:cubicBezTo>
                  <a:pt x="2884706" y="188450"/>
                  <a:pt x="2866441" y="188656"/>
                  <a:pt x="2873513" y="197614"/>
                </a:cubicBezTo>
                <a:cubicBezTo>
                  <a:pt x="2874808" y="199924"/>
                  <a:pt x="2861610" y="201881"/>
                  <a:pt x="2857131" y="197541"/>
                </a:cubicBezTo>
                <a:cubicBezTo>
                  <a:pt x="2856778" y="195091"/>
                  <a:pt x="2857258" y="192988"/>
                  <a:pt x="2858292" y="191193"/>
                </a:cubicBezTo>
                <a:cubicBezTo>
                  <a:pt x="2861394" y="185808"/>
                  <a:pt x="2869503" y="183198"/>
                  <a:pt x="2875159" y="182360"/>
                </a:cubicBezTo>
                <a:cubicBezTo>
                  <a:pt x="2868206" y="180889"/>
                  <a:pt x="2871478" y="178527"/>
                  <a:pt x="2877134" y="177689"/>
                </a:cubicBezTo>
                <a:close/>
                <a:moveTo>
                  <a:pt x="3024260" y="177102"/>
                </a:moveTo>
                <a:cubicBezTo>
                  <a:pt x="3026088" y="176363"/>
                  <a:pt x="3031873" y="180664"/>
                  <a:pt x="3035050" y="178318"/>
                </a:cubicBezTo>
                <a:cubicBezTo>
                  <a:pt x="3034777" y="179609"/>
                  <a:pt x="3034502" y="180900"/>
                  <a:pt x="3033837" y="181937"/>
                </a:cubicBezTo>
                <a:cubicBezTo>
                  <a:pt x="3033170" y="182973"/>
                  <a:pt x="3032113" y="183755"/>
                  <a:pt x="3030269" y="184029"/>
                </a:cubicBezTo>
                <a:cubicBezTo>
                  <a:pt x="3028972" y="181720"/>
                  <a:pt x="3025832" y="179684"/>
                  <a:pt x="3023989" y="179956"/>
                </a:cubicBezTo>
                <a:cubicBezTo>
                  <a:pt x="3023477" y="178155"/>
                  <a:pt x="3023647" y="177348"/>
                  <a:pt x="3024260" y="177102"/>
                </a:cubicBezTo>
                <a:close/>
                <a:moveTo>
                  <a:pt x="2915659" y="167063"/>
                </a:moveTo>
                <a:cubicBezTo>
                  <a:pt x="2919477" y="173869"/>
                  <a:pt x="2908823" y="172993"/>
                  <a:pt x="2912644" y="179797"/>
                </a:cubicBezTo>
                <a:cubicBezTo>
                  <a:pt x="2910766" y="180076"/>
                  <a:pt x="2913245" y="177248"/>
                  <a:pt x="2910096" y="175262"/>
                </a:cubicBezTo>
                <a:cubicBezTo>
                  <a:pt x="2900713" y="176651"/>
                  <a:pt x="2908890" y="180354"/>
                  <a:pt x="2909558" y="185169"/>
                </a:cubicBezTo>
                <a:cubicBezTo>
                  <a:pt x="2907081" y="187993"/>
                  <a:pt x="2905202" y="188272"/>
                  <a:pt x="2901451" y="188827"/>
                </a:cubicBezTo>
                <a:cubicBezTo>
                  <a:pt x="2898904" y="184290"/>
                  <a:pt x="2900780" y="184012"/>
                  <a:pt x="2903261" y="181188"/>
                </a:cubicBezTo>
                <a:cubicBezTo>
                  <a:pt x="2899439" y="174383"/>
                  <a:pt x="2895755" y="182300"/>
                  <a:pt x="2891934" y="175496"/>
                </a:cubicBezTo>
                <a:cubicBezTo>
                  <a:pt x="2901918" y="171559"/>
                  <a:pt x="2904399" y="168732"/>
                  <a:pt x="2915659" y="167063"/>
                </a:cubicBezTo>
                <a:close/>
                <a:moveTo>
                  <a:pt x="3063811" y="166145"/>
                </a:moveTo>
                <a:cubicBezTo>
                  <a:pt x="3066414" y="164822"/>
                  <a:pt x="3069589" y="164977"/>
                  <a:pt x="3076287" y="167737"/>
                </a:cubicBezTo>
                <a:cubicBezTo>
                  <a:pt x="3075077" y="172919"/>
                  <a:pt x="3059782" y="167682"/>
                  <a:pt x="3054772" y="173428"/>
                </a:cubicBezTo>
                <a:cubicBezTo>
                  <a:pt x="3059180" y="170273"/>
                  <a:pt x="3061209" y="167470"/>
                  <a:pt x="3063811" y="166145"/>
                </a:cubicBezTo>
                <a:close/>
                <a:moveTo>
                  <a:pt x="2783322" y="127412"/>
                </a:moveTo>
                <a:cubicBezTo>
                  <a:pt x="2783567" y="129759"/>
                  <a:pt x="2783323" y="132178"/>
                  <a:pt x="2782179" y="134432"/>
                </a:cubicBezTo>
                <a:cubicBezTo>
                  <a:pt x="2781037" y="136686"/>
                  <a:pt x="2779002" y="138776"/>
                  <a:pt x="2775669" y="140460"/>
                </a:cubicBezTo>
                <a:cubicBezTo>
                  <a:pt x="2779188" y="138151"/>
                  <a:pt x="2778815" y="131057"/>
                  <a:pt x="2780599" y="128336"/>
                </a:cubicBezTo>
                <a:cubicBezTo>
                  <a:pt x="2781191" y="127430"/>
                  <a:pt x="2782024" y="127009"/>
                  <a:pt x="2783322" y="127412"/>
                </a:cubicBezTo>
                <a:close/>
                <a:moveTo>
                  <a:pt x="2792555" y="119100"/>
                </a:moveTo>
                <a:cubicBezTo>
                  <a:pt x="2793817" y="118597"/>
                  <a:pt x="2795095" y="119039"/>
                  <a:pt x="2797065" y="122545"/>
                </a:cubicBezTo>
                <a:cubicBezTo>
                  <a:pt x="2795162" y="122827"/>
                  <a:pt x="2795162" y="122827"/>
                  <a:pt x="2793261" y="123109"/>
                </a:cubicBezTo>
                <a:cubicBezTo>
                  <a:pt x="2794574" y="125447"/>
                  <a:pt x="2794574" y="125447"/>
                  <a:pt x="2796474" y="125164"/>
                </a:cubicBezTo>
                <a:cubicBezTo>
                  <a:pt x="2797131" y="126332"/>
                  <a:pt x="2797339" y="126937"/>
                  <a:pt x="2797246" y="127226"/>
                </a:cubicBezTo>
                <a:cubicBezTo>
                  <a:pt x="2797151" y="127518"/>
                  <a:pt x="2796752" y="127496"/>
                  <a:pt x="2796196" y="127422"/>
                </a:cubicBezTo>
                <a:cubicBezTo>
                  <a:pt x="2795082" y="127269"/>
                  <a:pt x="2793328" y="126897"/>
                  <a:pt x="2792083" y="128347"/>
                </a:cubicBezTo>
                <a:cubicBezTo>
                  <a:pt x="2790771" y="126011"/>
                  <a:pt x="2789460" y="123674"/>
                  <a:pt x="2788147" y="121336"/>
                </a:cubicBezTo>
                <a:cubicBezTo>
                  <a:pt x="2790048" y="121053"/>
                  <a:pt x="2791295" y="119604"/>
                  <a:pt x="2792555" y="119100"/>
                </a:cubicBezTo>
                <a:close/>
                <a:moveTo>
                  <a:pt x="2760151" y="108595"/>
                </a:moveTo>
                <a:cubicBezTo>
                  <a:pt x="2758307" y="116267"/>
                  <a:pt x="2745671" y="115673"/>
                  <a:pt x="2760909" y="128212"/>
                </a:cubicBezTo>
                <a:cubicBezTo>
                  <a:pt x="2753339" y="129333"/>
                  <a:pt x="2750168" y="127337"/>
                  <a:pt x="2748323" y="135009"/>
                </a:cubicBezTo>
                <a:cubicBezTo>
                  <a:pt x="2760393" y="145553"/>
                  <a:pt x="2761008" y="142994"/>
                  <a:pt x="2769290" y="154098"/>
                </a:cubicBezTo>
                <a:cubicBezTo>
                  <a:pt x="2764890" y="157216"/>
                  <a:pt x="2756799" y="175680"/>
                  <a:pt x="2742839" y="165419"/>
                </a:cubicBezTo>
                <a:cubicBezTo>
                  <a:pt x="2735364" y="181322"/>
                  <a:pt x="2696843" y="182101"/>
                  <a:pt x="2697603" y="201718"/>
                </a:cubicBezTo>
                <a:cubicBezTo>
                  <a:pt x="2684921" y="193733"/>
                  <a:pt x="2684403" y="211074"/>
                  <a:pt x="2675600" y="217311"/>
                </a:cubicBezTo>
                <a:cubicBezTo>
                  <a:pt x="2667414" y="220991"/>
                  <a:pt x="2628232" y="216934"/>
                  <a:pt x="2644846" y="246533"/>
                </a:cubicBezTo>
                <a:cubicBezTo>
                  <a:pt x="2638552" y="249932"/>
                  <a:pt x="2642290" y="241980"/>
                  <a:pt x="2635334" y="240544"/>
                </a:cubicBezTo>
                <a:cubicBezTo>
                  <a:pt x="2623360" y="244784"/>
                  <a:pt x="2612665" y="251304"/>
                  <a:pt x="2619057" y="262687"/>
                </a:cubicBezTo>
                <a:cubicBezTo>
                  <a:pt x="2608930" y="259256"/>
                  <a:pt x="2585600" y="265180"/>
                  <a:pt x="2595825" y="283394"/>
                </a:cubicBezTo>
                <a:cubicBezTo>
                  <a:pt x="2566153" y="285326"/>
                  <a:pt x="2531046" y="325057"/>
                  <a:pt x="2536352" y="363731"/>
                </a:cubicBezTo>
                <a:cubicBezTo>
                  <a:pt x="2531902" y="359458"/>
                  <a:pt x="2528118" y="360020"/>
                  <a:pt x="2523716" y="363137"/>
                </a:cubicBezTo>
                <a:cubicBezTo>
                  <a:pt x="2528165" y="367410"/>
                  <a:pt x="2531902" y="359458"/>
                  <a:pt x="2535120" y="368846"/>
                </a:cubicBezTo>
                <a:cubicBezTo>
                  <a:pt x="2512504" y="386996"/>
                  <a:pt x="2499494" y="425919"/>
                  <a:pt x="2475600" y="441792"/>
                </a:cubicBezTo>
                <a:cubicBezTo>
                  <a:pt x="2467978" y="435522"/>
                  <a:pt x="2476829" y="436676"/>
                  <a:pt x="2471102" y="430127"/>
                </a:cubicBezTo>
                <a:cubicBezTo>
                  <a:pt x="2461024" y="434087"/>
                  <a:pt x="2450377" y="447996"/>
                  <a:pt x="2463724" y="460816"/>
                </a:cubicBezTo>
                <a:cubicBezTo>
                  <a:pt x="2461879" y="468489"/>
                  <a:pt x="2458756" y="473884"/>
                  <a:pt x="2448678" y="477844"/>
                </a:cubicBezTo>
                <a:cubicBezTo>
                  <a:pt x="2443614" y="476129"/>
                  <a:pt x="2448016" y="473010"/>
                  <a:pt x="2445457" y="468455"/>
                </a:cubicBezTo>
                <a:cubicBezTo>
                  <a:pt x="2432207" y="470419"/>
                  <a:pt x="2439827" y="476690"/>
                  <a:pt x="2432921" y="482645"/>
                </a:cubicBezTo>
                <a:cubicBezTo>
                  <a:pt x="2437369" y="486920"/>
                  <a:pt x="2439827" y="476690"/>
                  <a:pt x="2444941" y="485797"/>
                </a:cubicBezTo>
                <a:cubicBezTo>
                  <a:pt x="2436139" y="492036"/>
                  <a:pt x="2441252" y="501141"/>
                  <a:pt x="2431172" y="505103"/>
                </a:cubicBezTo>
                <a:cubicBezTo>
                  <a:pt x="2427338" y="498272"/>
                  <a:pt x="2428569" y="493156"/>
                  <a:pt x="2437418" y="494310"/>
                </a:cubicBezTo>
                <a:cubicBezTo>
                  <a:pt x="2434247" y="492314"/>
                  <a:pt x="2430462" y="492877"/>
                  <a:pt x="2427905" y="488324"/>
                </a:cubicBezTo>
                <a:cubicBezTo>
                  <a:pt x="2422275" y="496555"/>
                  <a:pt x="2419153" y="501950"/>
                  <a:pt x="2430607" y="515050"/>
                </a:cubicBezTo>
                <a:cubicBezTo>
                  <a:pt x="2426204" y="518170"/>
                  <a:pt x="2422988" y="508782"/>
                  <a:pt x="2419815" y="506786"/>
                </a:cubicBezTo>
                <a:cubicBezTo>
                  <a:pt x="2414020" y="513810"/>
                  <a:pt x="2410164" y="521781"/>
                  <a:pt x="2407228" y="530308"/>
                </a:cubicBezTo>
                <a:lnTo>
                  <a:pt x="2405420" y="537199"/>
                </a:lnTo>
                <a:lnTo>
                  <a:pt x="2420618" y="527698"/>
                </a:lnTo>
                <a:cubicBezTo>
                  <a:pt x="2430910" y="520007"/>
                  <a:pt x="2440797" y="511143"/>
                  <a:pt x="2456222" y="503923"/>
                </a:cubicBezTo>
                <a:cubicBezTo>
                  <a:pt x="2458779" y="508475"/>
                  <a:pt x="2463229" y="512748"/>
                  <a:pt x="2465786" y="517303"/>
                </a:cubicBezTo>
                <a:cubicBezTo>
                  <a:pt x="2475249" y="515900"/>
                  <a:pt x="2469523" y="509349"/>
                  <a:pt x="2467582" y="502237"/>
                </a:cubicBezTo>
                <a:cubicBezTo>
                  <a:pt x="2484001" y="502271"/>
                  <a:pt x="2483291" y="490044"/>
                  <a:pt x="2495925" y="490639"/>
                </a:cubicBezTo>
                <a:cubicBezTo>
                  <a:pt x="2494541" y="496393"/>
                  <a:pt x="2487088" y="497497"/>
                  <a:pt x="2489878" y="502978"/>
                </a:cubicBezTo>
                <a:lnTo>
                  <a:pt x="2491969" y="505216"/>
                </a:lnTo>
                <a:lnTo>
                  <a:pt x="2495802" y="501071"/>
                </a:lnTo>
                <a:cubicBezTo>
                  <a:pt x="2497293" y="499617"/>
                  <a:pt x="2497754" y="497698"/>
                  <a:pt x="2494251" y="493286"/>
                </a:cubicBezTo>
                <a:lnTo>
                  <a:pt x="2498763" y="491558"/>
                </a:lnTo>
                <a:lnTo>
                  <a:pt x="2497483" y="487800"/>
                </a:lnTo>
                <a:cubicBezTo>
                  <a:pt x="2497323" y="486600"/>
                  <a:pt x="2497164" y="485402"/>
                  <a:pt x="2495898" y="483143"/>
                </a:cubicBezTo>
                <a:lnTo>
                  <a:pt x="2508020" y="478513"/>
                </a:lnTo>
                <a:lnTo>
                  <a:pt x="2507405" y="476539"/>
                </a:lnTo>
                <a:lnTo>
                  <a:pt x="2509907" y="477790"/>
                </a:lnTo>
                <a:lnTo>
                  <a:pt x="2519504" y="474124"/>
                </a:lnTo>
                <a:lnTo>
                  <a:pt x="2519691" y="471943"/>
                </a:lnTo>
                <a:cubicBezTo>
                  <a:pt x="2520619" y="469030"/>
                  <a:pt x="2520914" y="465904"/>
                  <a:pt x="2516773" y="460350"/>
                </a:cubicBezTo>
                <a:cubicBezTo>
                  <a:pt x="2522450" y="459509"/>
                  <a:pt x="2533808" y="457827"/>
                  <a:pt x="2527466" y="453834"/>
                </a:cubicBezTo>
                <a:cubicBezTo>
                  <a:pt x="2542513" y="436807"/>
                  <a:pt x="2547384" y="408955"/>
                  <a:pt x="2571326" y="400474"/>
                </a:cubicBezTo>
                <a:cubicBezTo>
                  <a:pt x="2573836" y="397637"/>
                  <a:pt x="2576343" y="394797"/>
                  <a:pt x="2572507" y="387966"/>
                </a:cubicBezTo>
                <a:cubicBezTo>
                  <a:pt x="2598393" y="386596"/>
                  <a:pt x="2599382" y="344524"/>
                  <a:pt x="2630946" y="342311"/>
                </a:cubicBezTo>
                <a:cubicBezTo>
                  <a:pt x="2633454" y="339473"/>
                  <a:pt x="2627727" y="332923"/>
                  <a:pt x="2630234" y="330085"/>
                </a:cubicBezTo>
                <a:cubicBezTo>
                  <a:pt x="2638421" y="326406"/>
                  <a:pt x="2645426" y="335232"/>
                  <a:pt x="2652383" y="336668"/>
                </a:cubicBezTo>
                <a:cubicBezTo>
                  <a:pt x="2656121" y="328715"/>
                  <a:pt x="2645846" y="303109"/>
                  <a:pt x="2670550" y="314246"/>
                </a:cubicBezTo>
                <a:cubicBezTo>
                  <a:pt x="2675567" y="308568"/>
                  <a:pt x="2669176" y="297184"/>
                  <a:pt x="2672300" y="291789"/>
                </a:cubicBezTo>
                <a:cubicBezTo>
                  <a:pt x="2677361" y="293505"/>
                  <a:pt x="2680533" y="295502"/>
                  <a:pt x="2684319" y="294941"/>
                </a:cubicBezTo>
                <a:cubicBezTo>
                  <a:pt x="2681099" y="285551"/>
                  <a:pt x="2696809" y="273358"/>
                  <a:pt x="2711386" y="281063"/>
                </a:cubicBezTo>
                <a:cubicBezTo>
                  <a:pt x="2708781" y="269117"/>
                  <a:pt x="2717582" y="262880"/>
                  <a:pt x="2723211" y="254647"/>
                </a:cubicBezTo>
                <a:cubicBezTo>
                  <a:pt x="2764903" y="255866"/>
                  <a:pt x="2788606" y="210426"/>
                  <a:pt x="2833419" y="206249"/>
                </a:cubicBezTo>
                <a:lnTo>
                  <a:pt x="2836515" y="205006"/>
                </a:lnTo>
                <a:lnTo>
                  <a:pt x="2828892" y="226035"/>
                </a:lnTo>
                <a:cubicBezTo>
                  <a:pt x="2823025" y="234304"/>
                  <a:pt x="2815017" y="241039"/>
                  <a:pt x="2805883" y="244860"/>
                </a:cubicBezTo>
                <a:cubicBezTo>
                  <a:pt x="2802761" y="250255"/>
                  <a:pt x="2812937" y="261078"/>
                  <a:pt x="2818002" y="262794"/>
                </a:cubicBezTo>
                <a:cubicBezTo>
                  <a:pt x="2837496" y="250039"/>
                  <a:pt x="2873507" y="252100"/>
                  <a:pt x="2867685" y="230766"/>
                </a:cubicBezTo>
                <a:cubicBezTo>
                  <a:pt x="2876534" y="231921"/>
                  <a:pt x="2886612" y="227961"/>
                  <a:pt x="2896127" y="233948"/>
                </a:cubicBezTo>
                <a:cubicBezTo>
                  <a:pt x="2873460" y="244707"/>
                  <a:pt x="2861536" y="256340"/>
                  <a:pt x="2836978" y="267379"/>
                </a:cubicBezTo>
                <a:cubicBezTo>
                  <a:pt x="2840810" y="274210"/>
                  <a:pt x="2836411" y="277328"/>
                  <a:pt x="2843415" y="286155"/>
                </a:cubicBezTo>
                <a:cubicBezTo>
                  <a:pt x="2849143" y="292704"/>
                  <a:pt x="2846538" y="280759"/>
                  <a:pt x="2852879" y="284753"/>
                </a:cubicBezTo>
                <a:cubicBezTo>
                  <a:pt x="2855436" y="289307"/>
                  <a:pt x="2856713" y="291583"/>
                  <a:pt x="2852928" y="292145"/>
                </a:cubicBezTo>
                <a:cubicBezTo>
                  <a:pt x="2856101" y="294141"/>
                  <a:pt x="2859884" y="293578"/>
                  <a:pt x="2862442" y="298133"/>
                </a:cubicBezTo>
                <a:cubicBezTo>
                  <a:pt x="2868734" y="294734"/>
                  <a:pt x="2862344" y="283349"/>
                  <a:pt x="2875594" y="281384"/>
                </a:cubicBezTo>
                <a:cubicBezTo>
                  <a:pt x="2873136" y="291615"/>
                  <a:pt x="2890834" y="293924"/>
                  <a:pt x="2885206" y="302159"/>
                </a:cubicBezTo>
                <a:cubicBezTo>
                  <a:pt x="2892161" y="303594"/>
                  <a:pt x="2900346" y="299913"/>
                  <a:pt x="2908014" y="313573"/>
                </a:cubicBezTo>
                <a:cubicBezTo>
                  <a:pt x="2902337" y="314415"/>
                  <a:pt x="2888990" y="301597"/>
                  <a:pt x="2896658" y="315258"/>
                </a:cubicBezTo>
                <a:cubicBezTo>
                  <a:pt x="2889701" y="313823"/>
                  <a:pt x="2890267" y="303874"/>
                  <a:pt x="2882696" y="304995"/>
                </a:cubicBezTo>
                <a:cubicBezTo>
                  <a:pt x="2880803" y="305277"/>
                  <a:pt x="2883361" y="309830"/>
                  <a:pt x="2886531" y="311827"/>
                </a:cubicBezTo>
                <a:cubicBezTo>
                  <a:pt x="2881514" y="317502"/>
                  <a:pt x="2875125" y="306118"/>
                  <a:pt x="2870724" y="309236"/>
                </a:cubicBezTo>
                <a:cubicBezTo>
                  <a:pt x="2867602" y="314632"/>
                  <a:pt x="2878959" y="312948"/>
                  <a:pt x="2882793" y="319779"/>
                </a:cubicBezTo>
                <a:cubicBezTo>
                  <a:pt x="2874608" y="323458"/>
                  <a:pt x="2874656" y="330850"/>
                  <a:pt x="2882939" y="341954"/>
                </a:cubicBezTo>
                <a:cubicBezTo>
                  <a:pt x="2864577" y="334810"/>
                  <a:pt x="2868459" y="349034"/>
                  <a:pt x="2858896" y="335652"/>
                </a:cubicBezTo>
                <a:cubicBezTo>
                  <a:pt x="2839968" y="338457"/>
                  <a:pt x="2839547" y="370582"/>
                  <a:pt x="2823030" y="355766"/>
                </a:cubicBezTo>
                <a:cubicBezTo>
                  <a:pt x="2812949" y="359727"/>
                  <a:pt x="2831312" y="366870"/>
                  <a:pt x="2819955" y="368554"/>
                </a:cubicBezTo>
                <a:cubicBezTo>
                  <a:pt x="2810442" y="362565"/>
                  <a:pt x="2821186" y="363439"/>
                  <a:pt x="2818629" y="358885"/>
                </a:cubicBezTo>
                <a:cubicBezTo>
                  <a:pt x="2804669" y="348623"/>
                  <a:pt x="2808598" y="370237"/>
                  <a:pt x="2800363" y="366525"/>
                </a:cubicBezTo>
                <a:cubicBezTo>
                  <a:pt x="2804198" y="373354"/>
                  <a:pt x="2806091" y="373075"/>
                  <a:pt x="2813095" y="381901"/>
                </a:cubicBezTo>
                <a:cubicBezTo>
                  <a:pt x="2809311" y="382463"/>
                  <a:pt x="2807418" y="382743"/>
                  <a:pt x="2806803" y="385300"/>
                </a:cubicBezTo>
                <a:cubicBezTo>
                  <a:pt x="2799183" y="379030"/>
                  <a:pt x="2804861" y="378189"/>
                  <a:pt x="2802302" y="373635"/>
                </a:cubicBezTo>
                <a:cubicBezTo>
                  <a:pt x="2801690" y="376192"/>
                  <a:pt x="2799797" y="376474"/>
                  <a:pt x="2797904" y="376755"/>
                </a:cubicBezTo>
                <a:cubicBezTo>
                  <a:pt x="2797291" y="379312"/>
                  <a:pt x="2801075" y="378750"/>
                  <a:pt x="2803631" y="383304"/>
                </a:cubicBezTo>
                <a:cubicBezTo>
                  <a:pt x="2782809" y="386391"/>
                  <a:pt x="2769607" y="395745"/>
                  <a:pt x="2769090" y="413087"/>
                </a:cubicBezTo>
                <a:cubicBezTo>
                  <a:pt x="2760241" y="411932"/>
                  <a:pt x="2759010" y="417047"/>
                  <a:pt x="2757782" y="422162"/>
                </a:cubicBezTo>
                <a:cubicBezTo>
                  <a:pt x="2759058" y="424439"/>
                  <a:pt x="2761614" y="428991"/>
                  <a:pt x="2763507" y="428712"/>
                </a:cubicBezTo>
                <a:cubicBezTo>
                  <a:pt x="2749596" y="425842"/>
                  <a:pt x="2733885" y="438035"/>
                  <a:pt x="2735875" y="452538"/>
                </a:cubicBezTo>
                <a:cubicBezTo>
                  <a:pt x="2732041" y="445708"/>
                  <a:pt x="2730811" y="450823"/>
                  <a:pt x="2726361" y="446548"/>
                </a:cubicBezTo>
                <a:cubicBezTo>
                  <a:pt x="2716381" y="465292"/>
                  <a:pt x="2706350" y="476647"/>
                  <a:pt x="2688745" y="489119"/>
                </a:cubicBezTo>
                <a:cubicBezTo>
                  <a:pt x="2691302" y="493673"/>
                  <a:pt x="2698875" y="492551"/>
                  <a:pt x="2692581" y="495949"/>
                </a:cubicBezTo>
                <a:cubicBezTo>
                  <a:pt x="2693858" y="498228"/>
                  <a:pt x="2695751" y="497947"/>
                  <a:pt x="2697029" y="500224"/>
                </a:cubicBezTo>
                <a:cubicBezTo>
                  <a:pt x="2706494" y="498820"/>
                  <a:pt x="2696981" y="492832"/>
                  <a:pt x="2699488" y="489994"/>
                </a:cubicBezTo>
                <a:cubicBezTo>
                  <a:pt x="2701381" y="489712"/>
                  <a:pt x="2705168" y="489152"/>
                  <a:pt x="2708341" y="491149"/>
                </a:cubicBezTo>
                <a:cubicBezTo>
                  <a:pt x="2706543" y="506210"/>
                  <a:pt x="2698405" y="517282"/>
                  <a:pt x="2688373" y="528634"/>
                </a:cubicBezTo>
                <a:cubicBezTo>
                  <a:pt x="2695378" y="537462"/>
                  <a:pt x="2692774" y="525517"/>
                  <a:pt x="2697885" y="534624"/>
                </a:cubicBezTo>
                <a:cubicBezTo>
                  <a:pt x="2684686" y="543979"/>
                  <a:pt x="2677825" y="557328"/>
                  <a:pt x="2679201" y="574388"/>
                </a:cubicBezTo>
                <a:cubicBezTo>
                  <a:pt x="2682062" y="577662"/>
                  <a:pt x="2684748" y="577881"/>
                  <a:pt x="2687593" y="578384"/>
                </a:cubicBezTo>
                <a:lnTo>
                  <a:pt x="2693314" y="581873"/>
                </a:lnTo>
                <a:lnTo>
                  <a:pt x="2701179" y="576939"/>
                </a:lnTo>
                <a:lnTo>
                  <a:pt x="2705295" y="576634"/>
                </a:lnTo>
                <a:lnTo>
                  <a:pt x="2710603" y="571890"/>
                </a:lnTo>
                <a:cubicBezTo>
                  <a:pt x="2714526" y="567918"/>
                  <a:pt x="2717339" y="563802"/>
                  <a:pt x="2717623" y="558829"/>
                </a:cubicBezTo>
                <a:cubicBezTo>
                  <a:pt x="2734091" y="566251"/>
                  <a:pt x="2727039" y="550032"/>
                  <a:pt x="2731390" y="539523"/>
                </a:cubicBezTo>
                <a:cubicBezTo>
                  <a:pt x="2738915" y="531009"/>
                  <a:pt x="2755287" y="523650"/>
                  <a:pt x="2763426" y="512578"/>
                </a:cubicBezTo>
                <a:cubicBezTo>
                  <a:pt x="2769669" y="501787"/>
                  <a:pt x="2786658" y="491870"/>
                  <a:pt x="2800522" y="487347"/>
                </a:cubicBezTo>
                <a:cubicBezTo>
                  <a:pt x="2804307" y="486787"/>
                  <a:pt x="2798580" y="480238"/>
                  <a:pt x="2802982" y="477120"/>
                </a:cubicBezTo>
                <a:cubicBezTo>
                  <a:pt x="2807432" y="481394"/>
                  <a:pt x="2809939" y="478555"/>
                  <a:pt x="2811832" y="478275"/>
                </a:cubicBezTo>
                <a:cubicBezTo>
                  <a:pt x="2808563" y="461495"/>
                  <a:pt x="2830047" y="463243"/>
                  <a:pt x="2826781" y="446464"/>
                </a:cubicBezTo>
                <a:cubicBezTo>
                  <a:pt x="2868990" y="430342"/>
                  <a:pt x="2880153" y="399090"/>
                  <a:pt x="2923691" y="392638"/>
                </a:cubicBezTo>
                <a:cubicBezTo>
                  <a:pt x="2928090" y="389520"/>
                  <a:pt x="2926149" y="382408"/>
                  <a:pt x="2930549" y="379290"/>
                </a:cubicBezTo>
                <a:cubicBezTo>
                  <a:pt x="2936325" y="393232"/>
                  <a:pt x="2943848" y="384717"/>
                  <a:pt x="2949526" y="383876"/>
                </a:cubicBezTo>
                <a:cubicBezTo>
                  <a:pt x="2950287" y="403493"/>
                  <a:pt x="2920665" y="412818"/>
                  <a:pt x="2904340" y="427568"/>
                </a:cubicBezTo>
                <a:cubicBezTo>
                  <a:pt x="2906896" y="432122"/>
                  <a:pt x="2909404" y="429284"/>
                  <a:pt x="2911295" y="429004"/>
                </a:cubicBezTo>
                <a:cubicBezTo>
                  <a:pt x="2905100" y="447186"/>
                  <a:pt x="2862081" y="436297"/>
                  <a:pt x="2865963" y="450519"/>
                </a:cubicBezTo>
                <a:cubicBezTo>
                  <a:pt x="2843201" y="446495"/>
                  <a:pt x="2837150" y="486853"/>
                  <a:pt x="2815617" y="477714"/>
                </a:cubicBezTo>
                <a:cubicBezTo>
                  <a:pt x="2808093" y="486225"/>
                  <a:pt x="2809373" y="488505"/>
                  <a:pt x="2800568" y="494741"/>
                </a:cubicBezTo>
                <a:cubicBezTo>
                  <a:pt x="2796785" y="495302"/>
                  <a:pt x="2806912" y="498733"/>
                  <a:pt x="2808805" y="498452"/>
                </a:cubicBezTo>
                <a:cubicBezTo>
                  <a:pt x="2796599" y="515059"/>
                  <a:pt x="2784853" y="529748"/>
                  <a:pt x="2772948" y="544152"/>
                </a:cubicBezTo>
                <a:lnTo>
                  <a:pt x="2760336" y="559222"/>
                </a:lnTo>
                <a:lnTo>
                  <a:pt x="2760033" y="559147"/>
                </a:lnTo>
                <a:lnTo>
                  <a:pt x="2759986" y="559640"/>
                </a:lnTo>
                <a:lnTo>
                  <a:pt x="2736130" y="588144"/>
                </a:lnTo>
                <a:cubicBezTo>
                  <a:pt x="2745692" y="601527"/>
                  <a:pt x="2755723" y="590174"/>
                  <a:pt x="2759508" y="589614"/>
                </a:cubicBezTo>
                <a:cubicBezTo>
                  <a:pt x="2764524" y="583938"/>
                  <a:pt x="2766935" y="566316"/>
                  <a:pt x="2776352" y="557521"/>
                </a:cubicBezTo>
                <a:cubicBezTo>
                  <a:pt x="2788273" y="545889"/>
                  <a:pt x="2798305" y="534536"/>
                  <a:pt x="2805827" y="526023"/>
                </a:cubicBezTo>
                <a:cubicBezTo>
                  <a:pt x="2811457" y="517789"/>
                  <a:pt x="2824708" y="515825"/>
                  <a:pt x="2830338" y="507593"/>
                </a:cubicBezTo>
                <a:cubicBezTo>
                  <a:pt x="2846663" y="492842"/>
                  <a:pt x="2856645" y="474098"/>
                  <a:pt x="2872355" y="461904"/>
                </a:cubicBezTo>
                <a:cubicBezTo>
                  <a:pt x="2891850" y="449150"/>
                  <a:pt x="2912624" y="438671"/>
                  <a:pt x="2931502" y="428474"/>
                </a:cubicBezTo>
                <a:cubicBezTo>
                  <a:pt x="2901411" y="462530"/>
                  <a:pt x="2857394" y="486162"/>
                  <a:pt x="2825951" y="517297"/>
                </a:cubicBezTo>
                <a:lnTo>
                  <a:pt x="2802049" y="548505"/>
                </a:lnTo>
                <a:lnTo>
                  <a:pt x="2812063" y="549780"/>
                </a:lnTo>
                <a:cubicBezTo>
                  <a:pt x="2811456" y="552373"/>
                  <a:pt x="2807330" y="552359"/>
                  <a:pt x="2802730" y="552416"/>
                </a:cubicBezTo>
                <a:lnTo>
                  <a:pt x="2797459" y="553739"/>
                </a:lnTo>
                <a:lnTo>
                  <a:pt x="2783048" y="567626"/>
                </a:lnTo>
                <a:cubicBezTo>
                  <a:pt x="2778033" y="573302"/>
                  <a:pt x="2773018" y="578980"/>
                  <a:pt x="2766416" y="583657"/>
                </a:cubicBezTo>
                <a:cubicBezTo>
                  <a:pt x="2764524" y="583938"/>
                  <a:pt x="2765187" y="588772"/>
                  <a:pt x="2766465" y="591049"/>
                </a:cubicBezTo>
                <a:cubicBezTo>
                  <a:pt x="2740061" y="609759"/>
                  <a:pt x="2746499" y="628536"/>
                  <a:pt x="2713753" y="643254"/>
                </a:cubicBezTo>
                <a:cubicBezTo>
                  <a:pt x="2717443" y="627910"/>
                  <a:pt x="2734429" y="617993"/>
                  <a:pt x="2736228" y="602929"/>
                </a:cubicBezTo>
                <a:lnTo>
                  <a:pt x="2728945" y="609919"/>
                </a:lnTo>
                <a:lnTo>
                  <a:pt x="2729388" y="613946"/>
                </a:lnTo>
                <a:lnTo>
                  <a:pt x="2725056" y="613652"/>
                </a:lnTo>
                <a:lnTo>
                  <a:pt x="2714575" y="623711"/>
                </a:lnTo>
                <a:lnTo>
                  <a:pt x="2700900" y="651896"/>
                </a:lnTo>
                <a:lnTo>
                  <a:pt x="2707330" y="651361"/>
                </a:lnTo>
                <a:cubicBezTo>
                  <a:pt x="2706523" y="654511"/>
                  <a:pt x="2704573" y="657228"/>
                  <a:pt x="2701872" y="659521"/>
                </a:cubicBezTo>
                <a:lnTo>
                  <a:pt x="2686825" y="666677"/>
                </a:lnTo>
                <a:lnTo>
                  <a:pt x="2676635" y="677118"/>
                </a:lnTo>
                <a:cubicBezTo>
                  <a:pt x="2670141" y="686097"/>
                  <a:pt x="2665468" y="696037"/>
                  <a:pt x="2663649" y="707406"/>
                </a:cubicBezTo>
                <a:cubicBezTo>
                  <a:pt x="2648505" y="709650"/>
                  <a:pt x="2646095" y="727270"/>
                  <a:pt x="2646806" y="739497"/>
                </a:cubicBezTo>
                <a:lnTo>
                  <a:pt x="2637032" y="755772"/>
                </a:lnTo>
                <a:lnTo>
                  <a:pt x="2641917" y="755432"/>
                </a:lnTo>
                <a:cubicBezTo>
                  <a:pt x="2642744" y="757840"/>
                  <a:pt x="2641867" y="759077"/>
                  <a:pt x="2640286" y="759708"/>
                </a:cubicBezTo>
                <a:lnTo>
                  <a:pt x="2634405" y="760146"/>
                </a:lnTo>
                <a:lnTo>
                  <a:pt x="2632714" y="762960"/>
                </a:lnTo>
                <a:lnTo>
                  <a:pt x="2634237" y="764163"/>
                </a:lnTo>
                <a:cubicBezTo>
                  <a:pt x="2636517" y="766357"/>
                  <a:pt x="2635221" y="765917"/>
                  <a:pt x="2633192" y="764636"/>
                </a:cubicBezTo>
                <a:lnTo>
                  <a:pt x="2632205" y="763805"/>
                </a:lnTo>
                <a:lnTo>
                  <a:pt x="2631968" y="764201"/>
                </a:lnTo>
                <a:lnTo>
                  <a:pt x="2624644" y="788437"/>
                </a:lnTo>
                <a:lnTo>
                  <a:pt x="2631892" y="783548"/>
                </a:lnTo>
                <a:lnTo>
                  <a:pt x="2635169" y="782496"/>
                </a:lnTo>
                <a:lnTo>
                  <a:pt x="2643466" y="760031"/>
                </a:lnTo>
                <a:cubicBezTo>
                  <a:pt x="2655147" y="735176"/>
                  <a:pt x="2669683" y="712676"/>
                  <a:pt x="2691331" y="690972"/>
                </a:cubicBezTo>
                <a:cubicBezTo>
                  <a:pt x="2683548" y="708156"/>
                  <a:pt x="2677338" y="724491"/>
                  <a:pt x="2670657" y="740895"/>
                </a:cubicBezTo>
                <a:lnTo>
                  <a:pt x="2654066" y="776420"/>
                </a:lnTo>
                <a:lnTo>
                  <a:pt x="2659463" y="774683"/>
                </a:lnTo>
                <a:cubicBezTo>
                  <a:pt x="2663864" y="771565"/>
                  <a:pt x="2661924" y="764453"/>
                  <a:pt x="2666324" y="761333"/>
                </a:cubicBezTo>
                <a:cubicBezTo>
                  <a:pt x="2669212" y="768306"/>
                  <a:pt x="2672537" y="769662"/>
                  <a:pt x="2675848" y="769170"/>
                </a:cubicBezTo>
                <a:lnTo>
                  <a:pt x="2681662" y="767172"/>
                </a:lnTo>
                <a:lnTo>
                  <a:pt x="2676672" y="767133"/>
                </a:lnTo>
                <a:cubicBezTo>
                  <a:pt x="2669666" y="758306"/>
                  <a:pt x="2683578" y="761175"/>
                  <a:pt x="2672788" y="752911"/>
                </a:cubicBezTo>
                <a:cubicBezTo>
                  <a:pt x="2677829" y="750931"/>
                  <a:pt x="2681601" y="748522"/>
                  <a:pt x="2684583" y="745614"/>
                </a:cubicBezTo>
                <a:lnTo>
                  <a:pt x="2684968" y="745049"/>
                </a:lnTo>
                <a:lnTo>
                  <a:pt x="2680104" y="747418"/>
                </a:lnTo>
                <a:lnTo>
                  <a:pt x="2687326" y="741601"/>
                </a:lnTo>
                <a:lnTo>
                  <a:pt x="2691619" y="735320"/>
                </a:lnTo>
                <a:cubicBezTo>
                  <a:pt x="2696352" y="734620"/>
                  <a:pt x="2696365" y="736467"/>
                  <a:pt x="2695986" y="738990"/>
                </a:cubicBezTo>
                <a:lnTo>
                  <a:pt x="2696287" y="740129"/>
                </a:lnTo>
                <a:lnTo>
                  <a:pt x="2701620" y="741727"/>
                </a:lnTo>
                <a:cubicBezTo>
                  <a:pt x="2701318" y="743022"/>
                  <a:pt x="2700135" y="743666"/>
                  <a:pt x="2698453" y="743995"/>
                </a:cubicBezTo>
                <a:lnTo>
                  <a:pt x="2697318" y="744063"/>
                </a:lnTo>
                <a:lnTo>
                  <a:pt x="2698011" y="746705"/>
                </a:lnTo>
                <a:cubicBezTo>
                  <a:pt x="2721906" y="730833"/>
                  <a:pt x="2733781" y="711808"/>
                  <a:pt x="2746223" y="682835"/>
                </a:cubicBezTo>
                <a:cubicBezTo>
                  <a:pt x="2743668" y="678281"/>
                  <a:pt x="2739931" y="686234"/>
                  <a:pt x="2736145" y="686795"/>
                </a:cubicBezTo>
                <a:cubicBezTo>
                  <a:pt x="2731646" y="675130"/>
                  <a:pt x="2736663" y="669453"/>
                  <a:pt x="2748068" y="675162"/>
                </a:cubicBezTo>
                <a:cubicBezTo>
                  <a:pt x="2749347" y="677439"/>
                  <a:pt x="2745560" y="678000"/>
                  <a:pt x="2746839" y="680278"/>
                </a:cubicBezTo>
                <a:cubicBezTo>
                  <a:pt x="2760752" y="683147"/>
                  <a:pt x="2768793" y="657293"/>
                  <a:pt x="2775700" y="651335"/>
                </a:cubicBezTo>
                <a:cubicBezTo>
                  <a:pt x="2766803" y="642790"/>
                  <a:pt x="2766188" y="645347"/>
                  <a:pt x="2762401" y="645908"/>
                </a:cubicBezTo>
                <a:cubicBezTo>
                  <a:pt x="2767177" y="603275"/>
                  <a:pt x="2834850" y="617906"/>
                  <a:pt x="2840901" y="577550"/>
                </a:cubicBezTo>
                <a:cubicBezTo>
                  <a:pt x="2846580" y="576708"/>
                  <a:pt x="2851029" y="580980"/>
                  <a:pt x="2856092" y="582696"/>
                </a:cubicBezTo>
                <a:cubicBezTo>
                  <a:pt x="2856043" y="575303"/>
                  <a:pt x="2858553" y="572467"/>
                  <a:pt x="2867401" y="573621"/>
                </a:cubicBezTo>
                <a:cubicBezTo>
                  <a:pt x="2862288" y="564513"/>
                  <a:pt x="2872368" y="560554"/>
                  <a:pt x="2869149" y="551166"/>
                </a:cubicBezTo>
                <a:cubicBezTo>
                  <a:pt x="2894421" y="552351"/>
                  <a:pt x="2907004" y="545553"/>
                  <a:pt x="2925271" y="537913"/>
                </a:cubicBezTo>
                <a:cubicBezTo>
                  <a:pt x="2927213" y="545025"/>
                  <a:pt x="2919643" y="546148"/>
                  <a:pt x="2920304" y="550981"/>
                </a:cubicBezTo>
                <a:cubicBezTo>
                  <a:pt x="2932987" y="558966"/>
                  <a:pt x="2925934" y="542747"/>
                  <a:pt x="2940512" y="550452"/>
                </a:cubicBezTo>
                <a:cubicBezTo>
                  <a:pt x="2944911" y="547333"/>
                  <a:pt x="2936064" y="546180"/>
                  <a:pt x="2934783" y="543902"/>
                </a:cubicBezTo>
                <a:cubicBezTo>
                  <a:pt x="2987072" y="523821"/>
                  <a:pt x="3024073" y="483810"/>
                  <a:pt x="3068176" y="467406"/>
                </a:cubicBezTo>
                <a:cubicBezTo>
                  <a:pt x="3048162" y="497503"/>
                  <a:pt x="3002070" y="499402"/>
                  <a:pt x="2985229" y="531493"/>
                </a:cubicBezTo>
                <a:cubicBezTo>
                  <a:pt x="2960005" y="537697"/>
                  <a:pt x="2941837" y="560122"/>
                  <a:pt x="2935026" y="580861"/>
                </a:cubicBezTo>
                <a:cubicBezTo>
                  <a:pt x="2945769" y="581736"/>
                  <a:pt x="2942451" y="557565"/>
                  <a:pt x="2960814" y="564707"/>
                </a:cubicBezTo>
                <a:cubicBezTo>
                  <a:pt x="2975150" y="535453"/>
                  <a:pt x="3027583" y="537547"/>
                  <a:pt x="3042532" y="505735"/>
                </a:cubicBezTo>
                <a:cubicBezTo>
                  <a:pt x="3049490" y="507170"/>
                  <a:pt x="3070311" y="504085"/>
                  <a:pt x="3067091" y="494697"/>
                </a:cubicBezTo>
                <a:cubicBezTo>
                  <a:pt x="3075940" y="495850"/>
                  <a:pt x="3077833" y="495570"/>
                  <a:pt x="3089190" y="493886"/>
                </a:cubicBezTo>
                <a:cubicBezTo>
                  <a:pt x="3074145" y="510914"/>
                  <a:pt x="3033779" y="519365"/>
                  <a:pt x="3029476" y="537265"/>
                </a:cubicBezTo>
                <a:cubicBezTo>
                  <a:pt x="3017406" y="526725"/>
                  <a:pt x="3023231" y="548058"/>
                  <a:pt x="3011209" y="544905"/>
                </a:cubicBezTo>
                <a:cubicBezTo>
                  <a:pt x="3016939" y="551457"/>
                  <a:pt x="3022615" y="550614"/>
                  <a:pt x="3027680" y="552329"/>
                </a:cubicBezTo>
                <a:cubicBezTo>
                  <a:pt x="3033360" y="551487"/>
                  <a:pt x="3025740" y="545218"/>
                  <a:pt x="3035201" y="543816"/>
                </a:cubicBezTo>
                <a:cubicBezTo>
                  <a:pt x="3035915" y="556041"/>
                  <a:pt x="3040883" y="542973"/>
                  <a:pt x="3047838" y="544410"/>
                </a:cubicBezTo>
                <a:cubicBezTo>
                  <a:pt x="3056735" y="552955"/>
                  <a:pt x="3045995" y="552082"/>
                  <a:pt x="3049828" y="558913"/>
                </a:cubicBezTo>
                <a:cubicBezTo>
                  <a:pt x="3051720" y="558632"/>
                  <a:pt x="3055507" y="558071"/>
                  <a:pt x="3057398" y="557790"/>
                </a:cubicBezTo>
                <a:cubicBezTo>
                  <a:pt x="3059905" y="554953"/>
                  <a:pt x="3049116" y="546686"/>
                  <a:pt x="3051623" y="543848"/>
                </a:cubicBezTo>
                <a:cubicBezTo>
                  <a:pt x="3057302" y="543007"/>
                  <a:pt x="3060472" y="545002"/>
                  <a:pt x="3063597" y="539607"/>
                </a:cubicBezTo>
                <a:cubicBezTo>
                  <a:pt x="3068754" y="556105"/>
                  <a:pt x="3093978" y="549901"/>
                  <a:pt x="3091373" y="537957"/>
                </a:cubicBezTo>
                <a:cubicBezTo>
                  <a:pt x="3083754" y="531686"/>
                  <a:pt x="3083188" y="541635"/>
                  <a:pt x="3073675" y="535647"/>
                </a:cubicBezTo>
                <a:cubicBezTo>
                  <a:pt x="3071118" y="531093"/>
                  <a:pt x="3066670" y="526821"/>
                  <a:pt x="3067285" y="524263"/>
                </a:cubicBezTo>
                <a:cubicBezTo>
                  <a:pt x="3074807" y="515749"/>
                  <a:pt x="3095062" y="522612"/>
                  <a:pt x="3097522" y="512383"/>
                </a:cubicBezTo>
                <a:cubicBezTo>
                  <a:pt x="3102019" y="524047"/>
                  <a:pt x="3119103" y="528914"/>
                  <a:pt x="3122179" y="516125"/>
                </a:cubicBezTo>
                <a:cubicBezTo>
                  <a:pt x="3119622" y="511573"/>
                  <a:pt x="3117111" y="514410"/>
                  <a:pt x="3111436" y="515250"/>
                </a:cubicBezTo>
                <a:cubicBezTo>
                  <a:pt x="3112665" y="510137"/>
                  <a:pt x="3124023" y="508455"/>
                  <a:pt x="3128424" y="505336"/>
                </a:cubicBezTo>
                <a:cubicBezTo>
                  <a:pt x="3132305" y="519557"/>
                  <a:pt x="3143614" y="510482"/>
                  <a:pt x="3150522" y="504526"/>
                </a:cubicBezTo>
                <a:cubicBezTo>
                  <a:pt x="3154307" y="503965"/>
                  <a:pt x="3159372" y="505681"/>
                  <a:pt x="3165052" y="504838"/>
                </a:cubicBezTo>
                <a:cubicBezTo>
                  <a:pt x="3188284" y="484131"/>
                  <a:pt x="3223681" y="488750"/>
                  <a:pt x="3248191" y="470319"/>
                </a:cubicBezTo>
                <a:cubicBezTo>
                  <a:pt x="3251360" y="472315"/>
                  <a:pt x="3256425" y="474030"/>
                  <a:pt x="3261490" y="475747"/>
                </a:cubicBezTo>
                <a:cubicBezTo>
                  <a:pt x="3258886" y="463802"/>
                  <a:pt x="3275404" y="478618"/>
                  <a:pt x="3281695" y="475217"/>
                </a:cubicBezTo>
                <a:cubicBezTo>
                  <a:pt x="3287375" y="474377"/>
                  <a:pt x="3286047" y="464707"/>
                  <a:pt x="3293619" y="463585"/>
                </a:cubicBezTo>
                <a:cubicBezTo>
                  <a:pt x="3297406" y="463024"/>
                  <a:pt x="3303402" y="462751"/>
                  <a:pt x="3309637" y="462443"/>
                </a:cubicBezTo>
                <a:lnTo>
                  <a:pt x="3322014" y="461484"/>
                </a:lnTo>
                <a:lnTo>
                  <a:pt x="3326455" y="459671"/>
                </a:lnTo>
                <a:lnTo>
                  <a:pt x="3335754" y="458081"/>
                </a:lnTo>
                <a:lnTo>
                  <a:pt x="3336539" y="456622"/>
                </a:lnTo>
                <a:cubicBezTo>
                  <a:pt x="3338938" y="456893"/>
                  <a:pt x="3342354" y="457637"/>
                  <a:pt x="3344471" y="456072"/>
                </a:cubicBezTo>
                <a:lnTo>
                  <a:pt x="3344099" y="456652"/>
                </a:lnTo>
                <a:lnTo>
                  <a:pt x="3355507" y="454701"/>
                </a:lnTo>
                <a:cubicBezTo>
                  <a:pt x="3372924" y="443254"/>
                  <a:pt x="3389544" y="433670"/>
                  <a:pt x="3416071" y="436070"/>
                </a:cubicBezTo>
                <a:cubicBezTo>
                  <a:pt x="3454208" y="417170"/>
                  <a:pt x="3505553" y="414249"/>
                  <a:pt x="3546989" y="399343"/>
                </a:cubicBezTo>
                <a:cubicBezTo>
                  <a:pt x="3548128" y="390821"/>
                  <a:pt x="3538452" y="401740"/>
                  <a:pt x="3540387" y="391355"/>
                </a:cubicBezTo>
                <a:cubicBezTo>
                  <a:pt x="3549722" y="387096"/>
                  <a:pt x="3559968" y="392422"/>
                  <a:pt x="3571011" y="395885"/>
                </a:cubicBezTo>
                <a:cubicBezTo>
                  <a:pt x="3589343" y="394025"/>
                  <a:pt x="3594123" y="382843"/>
                  <a:pt x="3613705" y="383910"/>
                </a:cubicBezTo>
                <a:cubicBezTo>
                  <a:pt x="3622698" y="386308"/>
                  <a:pt x="3619510" y="393761"/>
                  <a:pt x="3627250" y="393231"/>
                </a:cubicBezTo>
                <a:cubicBezTo>
                  <a:pt x="3630439" y="385776"/>
                  <a:pt x="3635334" y="386043"/>
                  <a:pt x="3632374" y="375391"/>
                </a:cubicBezTo>
                <a:cubicBezTo>
                  <a:pt x="3638521" y="378588"/>
                  <a:pt x="3645009" y="375127"/>
                  <a:pt x="3640910" y="372997"/>
                </a:cubicBezTo>
                <a:cubicBezTo>
                  <a:pt x="3644555" y="370334"/>
                  <a:pt x="3656054" y="378592"/>
                  <a:pt x="3663795" y="378059"/>
                </a:cubicBezTo>
                <a:cubicBezTo>
                  <a:pt x="3665388" y="374332"/>
                  <a:pt x="3654005" y="377524"/>
                  <a:pt x="3659241" y="371134"/>
                </a:cubicBezTo>
                <a:cubicBezTo>
                  <a:pt x="3661290" y="372202"/>
                  <a:pt x="3660037" y="369272"/>
                  <a:pt x="3660834" y="367407"/>
                </a:cubicBezTo>
                <a:cubicBezTo>
                  <a:pt x="3685426" y="380193"/>
                  <a:pt x="3703641" y="366882"/>
                  <a:pt x="3725271" y="369016"/>
                </a:cubicBezTo>
                <a:cubicBezTo>
                  <a:pt x="3726067" y="367151"/>
                  <a:pt x="3724815" y="364224"/>
                  <a:pt x="3725612" y="362360"/>
                </a:cubicBezTo>
                <a:cubicBezTo>
                  <a:pt x="3731419" y="372212"/>
                  <a:pt x="3783561" y="367427"/>
                  <a:pt x="3793235" y="356510"/>
                </a:cubicBezTo>
                <a:cubicBezTo>
                  <a:pt x="3852439" y="364507"/>
                  <a:pt x="3893875" y="349601"/>
                  <a:pt x="3951823" y="354670"/>
                </a:cubicBezTo>
                <a:cubicBezTo>
                  <a:pt x="3957515" y="353072"/>
                  <a:pt x="3947268" y="347747"/>
                  <a:pt x="3951709" y="343220"/>
                </a:cubicBezTo>
                <a:cubicBezTo>
                  <a:pt x="3957060" y="348281"/>
                  <a:pt x="3968445" y="345085"/>
                  <a:pt x="3969355" y="354673"/>
                </a:cubicBezTo>
                <a:cubicBezTo>
                  <a:pt x="3981537" y="349616"/>
                  <a:pt x="4013870" y="361868"/>
                  <a:pt x="4017853" y="352549"/>
                </a:cubicBezTo>
                <a:cubicBezTo>
                  <a:pt x="4022293" y="348022"/>
                  <a:pt x="4023204" y="357610"/>
                  <a:pt x="4028898" y="356011"/>
                </a:cubicBezTo>
                <a:cubicBezTo>
                  <a:pt x="4033791" y="356280"/>
                  <a:pt x="4026391" y="350153"/>
                  <a:pt x="4032084" y="348559"/>
                </a:cubicBezTo>
                <a:cubicBezTo>
                  <a:pt x="4023546" y="350953"/>
                  <a:pt x="4026391" y="350153"/>
                  <a:pt x="4016145" y="344827"/>
                </a:cubicBezTo>
                <a:cubicBezTo>
                  <a:pt x="4019332" y="337373"/>
                  <a:pt x="4030830" y="345628"/>
                  <a:pt x="4038574" y="345096"/>
                </a:cubicBezTo>
                <a:cubicBezTo>
                  <a:pt x="4036182" y="350689"/>
                  <a:pt x="4037434" y="353618"/>
                  <a:pt x="4039483" y="354682"/>
                </a:cubicBezTo>
                <a:cubicBezTo>
                  <a:pt x="4048478" y="357081"/>
                  <a:pt x="4050868" y="351488"/>
                  <a:pt x="4061115" y="356816"/>
                </a:cubicBezTo>
                <a:cubicBezTo>
                  <a:pt x="4059862" y="353886"/>
                  <a:pt x="4059406" y="349093"/>
                  <a:pt x="4052463" y="347762"/>
                </a:cubicBezTo>
                <a:cubicBezTo>
                  <a:pt x="4056106" y="345100"/>
                  <a:pt x="4065556" y="352290"/>
                  <a:pt x="4064760" y="354154"/>
                </a:cubicBezTo>
                <a:cubicBezTo>
                  <a:pt x="4076483" y="344303"/>
                  <a:pt x="4109388" y="372799"/>
                  <a:pt x="4119404" y="355226"/>
                </a:cubicBezTo>
                <a:cubicBezTo>
                  <a:pt x="4128056" y="364282"/>
                  <a:pt x="4151281" y="362688"/>
                  <a:pt x="4154126" y="361888"/>
                </a:cubicBezTo>
                <a:cubicBezTo>
                  <a:pt x="4171659" y="361892"/>
                  <a:pt x="4188850" y="368550"/>
                  <a:pt x="4207636" y="371482"/>
                </a:cubicBezTo>
                <a:cubicBezTo>
                  <a:pt x="4219475" y="373082"/>
                  <a:pt x="4242359" y="378144"/>
                  <a:pt x="4249987" y="366164"/>
                </a:cubicBezTo>
                <a:cubicBezTo>
                  <a:pt x="4270139" y="383474"/>
                  <a:pt x="4313286" y="376292"/>
                  <a:pt x="4338332" y="393868"/>
                </a:cubicBezTo>
                <a:cubicBezTo>
                  <a:pt x="4343227" y="394135"/>
                  <a:pt x="4346074" y="393338"/>
                  <a:pt x="4348464" y="387746"/>
                </a:cubicBezTo>
                <a:cubicBezTo>
                  <a:pt x="4385352" y="406923"/>
                  <a:pt x="4412218" y="402666"/>
                  <a:pt x="4454342" y="415454"/>
                </a:cubicBezTo>
                <a:cubicBezTo>
                  <a:pt x="4452749" y="419181"/>
                  <a:pt x="4453206" y="423975"/>
                  <a:pt x="4451610" y="427702"/>
                </a:cubicBezTo>
                <a:cubicBezTo>
                  <a:pt x="4461858" y="433029"/>
                  <a:pt x="4462198" y="426372"/>
                  <a:pt x="4466638" y="421846"/>
                </a:cubicBezTo>
                <a:cubicBezTo>
                  <a:pt x="4482235" y="432233"/>
                  <a:pt x="4492368" y="426109"/>
                  <a:pt x="4503866" y="434365"/>
                </a:cubicBezTo>
                <a:cubicBezTo>
                  <a:pt x="4495328" y="436761"/>
                  <a:pt x="4483828" y="428505"/>
                  <a:pt x="4487246" y="443949"/>
                </a:cubicBezTo>
                <a:cubicBezTo>
                  <a:pt x="4479047" y="439688"/>
                  <a:pt x="4477795" y="436759"/>
                  <a:pt x="4469258" y="439154"/>
                </a:cubicBezTo>
                <a:cubicBezTo>
                  <a:pt x="4471422" y="451670"/>
                  <a:pt x="4474268" y="450870"/>
                  <a:pt x="4472332" y="461254"/>
                </a:cubicBezTo>
                <a:cubicBezTo>
                  <a:pt x="4465388" y="459921"/>
                  <a:pt x="4441368" y="463381"/>
                  <a:pt x="4437155" y="449801"/>
                </a:cubicBezTo>
                <a:cubicBezTo>
                  <a:pt x="4415978" y="452460"/>
                  <a:pt x="4378636" y="428489"/>
                  <a:pt x="4362014" y="438073"/>
                </a:cubicBezTo>
                <a:cubicBezTo>
                  <a:pt x="4357004" y="426356"/>
                  <a:pt x="4341181" y="434076"/>
                  <a:pt x="4327290" y="431411"/>
                </a:cubicBezTo>
                <a:cubicBezTo>
                  <a:pt x="4316248" y="427948"/>
                  <a:pt x="4282547" y="401316"/>
                  <a:pt x="4272190" y="425545"/>
                </a:cubicBezTo>
                <a:cubicBezTo>
                  <a:pt x="4263195" y="423147"/>
                  <a:pt x="4273782" y="421818"/>
                  <a:pt x="4268432" y="416758"/>
                </a:cubicBezTo>
                <a:cubicBezTo>
                  <a:pt x="4253291" y="411163"/>
                  <a:pt x="4237351" y="407434"/>
                  <a:pt x="4233368" y="416753"/>
                </a:cubicBezTo>
                <a:cubicBezTo>
                  <a:pt x="4226764" y="408764"/>
                  <a:pt x="4199327" y="396778"/>
                  <a:pt x="4192953" y="411688"/>
                </a:cubicBezTo>
                <a:cubicBezTo>
                  <a:pt x="4163010" y="393843"/>
                  <a:pt x="4094476" y="390106"/>
                  <a:pt x="4065333" y="411402"/>
                </a:cubicBezTo>
                <a:cubicBezTo>
                  <a:pt x="4064876" y="406609"/>
                  <a:pt x="4060778" y="404479"/>
                  <a:pt x="4053830" y="403146"/>
                </a:cubicBezTo>
                <a:cubicBezTo>
                  <a:pt x="4054288" y="407939"/>
                  <a:pt x="4064876" y="406609"/>
                  <a:pt x="4059640" y="413000"/>
                </a:cubicBezTo>
                <a:cubicBezTo>
                  <a:pt x="4022069" y="407134"/>
                  <a:pt x="3975280" y="416980"/>
                  <a:pt x="3938507" y="409253"/>
                </a:cubicBezTo>
                <a:cubicBezTo>
                  <a:pt x="3936797" y="401531"/>
                  <a:pt x="3944199" y="407656"/>
                  <a:pt x="3944542" y="400999"/>
                </a:cubicBezTo>
                <a:cubicBezTo>
                  <a:pt x="3931447" y="396471"/>
                  <a:pt x="3909021" y="396201"/>
                  <a:pt x="3910388" y="410579"/>
                </a:cubicBezTo>
                <a:cubicBezTo>
                  <a:pt x="3901849" y="412976"/>
                  <a:pt x="3894107" y="413507"/>
                  <a:pt x="3881014" y="408979"/>
                </a:cubicBezTo>
                <a:cubicBezTo>
                  <a:pt x="3877714" y="404985"/>
                  <a:pt x="3884657" y="406317"/>
                  <a:pt x="3886251" y="402589"/>
                </a:cubicBezTo>
                <a:cubicBezTo>
                  <a:pt x="3871908" y="395131"/>
                  <a:pt x="3873615" y="402852"/>
                  <a:pt x="3861773" y="401254"/>
                </a:cubicBezTo>
                <a:cubicBezTo>
                  <a:pt x="3862230" y="406046"/>
                  <a:pt x="3873615" y="402852"/>
                  <a:pt x="3870429" y="410308"/>
                </a:cubicBezTo>
                <a:cubicBezTo>
                  <a:pt x="3856538" y="407643"/>
                  <a:pt x="3853350" y="415098"/>
                  <a:pt x="3840259" y="410571"/>
                </a:cubicBezTo>
                <a:cubicBezTo>
                  <a:pt x="3842650" y="404979"/>
                  <a:pt x="3848341" y="403383"/>
                  <a:pt x="3855741" y="409506"/>
                </a:cubicBezTo>
                <a:cubicBezTo>
                  <a:pt x="3854488" y="406578"/>
                  <a:pt x="3850390" y="404447"/>
                  <a:pt x="3851982" y="400720"/>
                </a:cubicBezTo>
                <a:cubicBezTo>
                  <a:pt x="3839346" y="400984"/>
                  <a:pt x="3831606" y="401516"/>
                  <a:pt x="3830922" y="414827"/>
                </a:cubicBezTo>
                <a:cubicBezTo>
                  <a:pt x="3823978" y="413497"/>
                  <a:pt x="3829215" y="407108"/>
                  <a:pt x="3827960" y="404178"/>
                </a:cubicBezTo>
                <a:cubicBezTo>
                  <a:pt x="3781057" y="402574"/>
                  <a:pt x="3750321" y="427599"/>
                  <a:pt x="3695674" y="426524"/>
                </a:cubicBezTo>
                <a:cubicBezTo>
                  <a:pt x="3692373" y="422530"/>
                  <a:pt x="3689073" y="418536"/>
                  <a:pt x="3682924" y="415340"/>
                </a:cubicBezTo>
                <a:cubicBezTo>
                  <a:pt x="3676890" y="423593"/>
                  <a:pt x="3660951" y="419862"/>
                  <a:pt x="3662318" y="434242"/>
                </a:cubicBezTo>
                <a:cubicBezTo>
                  <a:pt x="3632945" y="432640"/>
                  <a:pt x="3611432" y="441957"/>
                  <a:pt x="3589914" y="451273"/>
                </a:cubicBezTo>
                <a:cubicBezTo>
                  <a:pt x="3508401" y="454457"/>
                  <a:pt x="3447154" y="486399"/>
                  <a:pt x="3374750" y="503430"/>
                </a:cubicBezTo>
                <a:cubicBezTo>
                  <a:pt x="3334675" y="532714"/>
                  <a:pt x="3286180" y="534837"/>
                  <a:pt x="3244855" y="561192"/>
                </a:cubicBezTo>
                <a:cubicBezTo>
                  <a:pt x="3236658" y="556930"/>
                  <a:pt x="3229829" y="567048"/>
                  <a:pt x="3222427" y="560922"/>
                </a:cubicBezTo>
                <a:cubicBezTo>
                  <a:pt x="3220037" y="566514"/>
                  <a:pt x="3221290" y="569442"/>
                  <a:pt x="3228235" y="570776"/>
                </a:cubicBezTo>
                <a:cubicBezTo>
                  <a:pt x="3219354" y="579827"/>
                  <a:pt x="3203417" y="576097"/>
                  <a:pt x="3191234" y="581153"/>
                </a:cubicBezTo>
                <a:cubicBezTo>
                  <a:pt x="3197837" y="589142"/>
                  <a:pt x="3186795" y="585681"/>
                  <a:pt x="3187706" y="595266"/>
                </a:cubicBezTo>
                <a:cubicBezTo>
                  <a:pt x="3185657" y="594201"/>
                  <a:pt x="3183607" y="593136"/>
                  <a:pt x="3180761" y="593934"/>
                </a:cubicBezTo>
                <a:cubicBezTo>
                  <a:pt x="3161410" y="615764"/>
                  <a:pt x="3129646" y="619754"/>
                  <a:pt x="3110749" y="646378"/>
                </a:cubicBezTo>
                <a:cubicBezTo>
                  <a:pt x="3096862" y="643713"/>
                  <a:pt x="3091398" y="668210"/>
                  <a:pt x="3075799" y="657823"/>
                </a:cubicBezTo>
                <a:lnTo>
                  <a:pt x="3073164" y="661231"/>
                </a:lnTo>
                <a:lnTo>
                  <a:pt x="3074425" y="662549"/>
                </a:lnTo>
                <a:cubicBezTo>
                  <a:pt x="3075454" y="663013"/>
                  <a:pt x="3076724" y="663444"/>
                  <a:pt x="3078944" y="665578"/>
                </a:cubicBezTo>
                <a:cubicBezTo>
                  <a:pt x="3078994" y="672971"/>
                  <a:pt x="3079042" y="680361"/>
                  <a:pt x="3067069" y="684603"/>
                </a:cubicBezTo>
                <a:cubicBezTo>
                  <a:pt x="3064562" y="687440"/>
                  <a:pt x="3072135" y="686318"/>
                  <a:pt x="3070904" y="691433"/>
                </a:cubicBezTo>
                <a:cubicBezTo>
                  <a:pt x="3076276" y="691871"/>
                  <a:pt x="3078322" y="690950"/>
                  <a:pt x="3080374" y="690956"/>
                </a:cubicBezTo>
                <a:lnTo>
                  <a:pt x="3085919" y="693910"/>
                </a:lnTo>
                <a:lnTo>
                  <a:pt x="3086803" y="692871"/>
                </a:lnTo>
                <a:cubicBezTo>
                  <a:pt x="3090203" y="691508"/>
                  <a:pt x="3093448" y="689778"/>
                  <a:pt x="3092765" y="682587"/>
                </a:cubicBezTo>
                <a:cubicBezTo>
                  <a:pt x="3102129" y="681191"/>
                  <a:pt x="3110355" y="678064"/>
                  <a:pt x="3118011" y="674072"/>
                </a:cubicBezTo>
                <a:lnTo>
                  <a:pt x="3129335" y="666957"/>
                </a:lnTo>
                <a:lnTo>
                  <a:pt x="3132128" y="664440"/>
                </a:lnTo>
                <a:lnTo>
                  <a:pt x="3134233" y="663884"/>
                </a:lnTo>
                <a:lnTo>
                  <a:pt x="3139838" y="660362"/>
                </a:lnTo>
                <a:lnTo>
                  <a:pt x="3148815" y="654725"/>
                </a:lnTo>
                <a:lnTo>
                  <a:pt x="3137048" y="652194"/>
                </a:lnTo>
                <a:cubicBezTo>
                  <a:pt x="3139470" y="641938"/>
                  <a:pt x="3162054" y="631168"/>
                  <a:pt x="3173309" y="622076"/>
                </a:cubicBezTo>
                <a:cubicBezTo>
                  <a:pt x="3178439" y="631213"/>
                  <a:pt x="3173451" y="636902"/>
                  <a:pt x="3165225" y="633173"/>
                </a:cubicBezTo>
                <a:lnTo>
                  <a:pt x="3162071" y="646516"/>
                </a:lnTo>
                <a:lnTo>
                  <a:pt x="3186912" y="638137"/>
                </a:lnTo>
                <a:cubicBezTo>
                  <a:pt x="3198181" y="623492"/>
                  <a:pt x="3220610" y="623762"/>
                  <a:pt x="3230627" y="606188"/>
                </a:cubicBezTo>
                <a:cubicBezTo>
                  <a:pt x="3247362" y="608056"/>
                  <a:pt x="3258632" y="593413"/>
                  <a:pt x="3277302" y="584895"/>
                </a:cubicBezTo>
                <a:cubicBezTo>
                  <a:pt x="3289484" y="579838"/>
                  <a:pt x="3307471" y="584634"/>
                  <a:pt x="3309747" y="567591"/>
                </a:cubicBezTo>
                <a:cubicBezTo>
                  <a:pt x="3328533" y="570526"/>
                  <a:pt x="3336613" y="563336"/>
                  <a:pt x="3343445" y="553219"/>
                </a:cubicBezTo>
                <a:cubicBezTo>
                  <a:pt x="3391488" y="546301"/>
                  <a:pt x="3432470" y="526603"/>
                  <a:pt x="3477211" y="515694"/>
                </a:cubicBezTo>
                <a:cubicBezTo>
                  <a:pt x="3478805" y="511967"/>
                  <a:pt x="3476756" y="510902"/>
                  <a:pt x="3476301" y="506107"/>
                </a:cubicBezTo>
                <a:cubicBezTo>
                  <a:pt x="3480514" y="519689"/>
                  <a:pt x="3504875" y="509573"/>
                  <a:pt x="3496678" y="505311"/>
                </a:cubicBezTo>
                <a:cubicBezTo>
                  <a:pt x="3536182" y="500792"/>
                  <a:pt x="3593561" y="489617"/>
                  <a:pt x="3624411" y="476041"/>
                </a:cubicBezTo>
                <a:cubicBezTo>
                  <a:pt x="3625207" y="474178"/>
                  <a:pt x="3632153" y="475509"/>
                  <a:pt x="3631355" y="477374"/>
                </a:cubicBezTo>
                <a:cubicBezTo>
                  <a:pt x="3638301" y="478706"/>
                  <a:pt x="3632949" y="473646"/>
                  <a:pt x="3636591" y="470984"/>
                </a:cubicBezTo>
                <a:cubicBezTo>
                  <a:pt x="3647634" y="474447"/>
                  <a:pt x="3664371" y="476313"/>
                  <a:pt x="3668354" y="466994"/>
                </a:cubicBezTo>
                <a:cubicBezTo>
                  <a:pt x="3696929" y="470460"/>
                  <a:pt x="3739622" y="458483"/>
                  <a:pt x="3766148" y="460884"/>
                </a:cubicBezTo>
                <a:cubicBezTo>
                  <a:pt x="3769790" y="458223"/>
                  <a:pt x="3773433" y="455560"/>
                  <a:pt x="3776278" y="454762"/>
                </a:cubicBezTo>
                <a:cubicBezTo>
                  <a:pt x="3783225" y="456094"/>
                  <a:pt x="3787323" y="458225"/>
                  <a:pt x="3793469" y="461421"/>
                </a:cubicBezTo>
                <a:cubicBezTo>
                  <a:pt x="3799959" y="457961"/>
                  <a:pt x="3809294" y="453703"/>
                  <a:pt x="3824437" y="459295"/>
                </a:cubicBezTo>
                <a:cubicBezTo>
                  <a:pt x="3824095" y="465952"/>
                  <a:pt x="3821249" y="466751"/>
                  <a:pt x="3828648" y="472874"/>
                </a:cubicBezTo>
                <a:cubicBezTo>
                  <a:pt x="3837189" y="470480"/>
                  <a:pt x="3827738" y="463291"/>
                  <a:pt x="3830129" y="457700"/>
                </a:cubicBezTo>
                <a:cubicBezTo>
                  <a:pt x="3839464" y="453440"/>
                  <a:pt x="3844473" y="465156"/>
                  <a:pt x="3850621" y="468352"/>
                </a:cubicBezTo>
                <a:cubicBezTo>
                  <a:pt x="3848002" y="451045"/>
                  <a:pt x="3863030" y="445189"/>
                  <a:pt x="3881131" y="461434"/>
                </a:cubicBezTo>
                <a:cubicBezTo>
                  <a:pt x="3890127" y="463833"/>
                  <a:pt x="3890011" y="452382"/>
                  <a:pt x="3898208" y="456643"/>
                </a:cubicBezTo>
                <a:cubicBezTo>
                  <a:pt x="3899005" y="454781"/>
                  <a:pt x="3900599" y="451053"/>
                  <a:pt x="3896498" y="448920"/>
                </a:cubicBezTo>
                <a:cubicBezTo>
                  <a:pt x="3902192" y="447325"/>
                  <a:pt x="3909593" y="453451"/>
                  <a:pt x="3910731" y="444930"/>
                </a:cubicBezTo>
                <a:cubicBezTo>
                  <a:pt x="3916879" y="448125"/>
                  <a:pt x="3936118" y="455851"/>
                  <a:pt x="3938053" y="445467"/>
                </a:cubicBezTo>
                <a:cubicBezTo>
                  <a:pt x="3942152" y="447596"/>
                  <a:pt x="3939763" y="453188"/>
                  <a:pt x="3943861" y="455319"/>
                </a:cubicBezTo>
                <a:cubicBezTo>
                  <a:pt x="3949095" y="448928"/>
                  <a:pt x="3959342" y="454256"/>
                  <a:pt x="3961278" y="443873"/>
                </a:cubicBezTo>
                <a:cubicBezTo>
                  <a:pt x="3967425" y="447068"/>
                  <a:pt x="3979722" y="453461"/>
                  <a:pt x="3977217" y="447602"/>
                </a:cubicBezTo>
                <a:cubicBezTo>
                  <a:pt x="4006588" y="449203"/>
                  <a:pt x="4035846" y="439355"/>
                  <a:pt x="4066130" y="450543"/>
                </a:cubicBezTo>
                <a:cubicBezTo>
                  <a:pt x="4071026" y="450810"/>
                  <a:pt x="4075920" y="451077"/>
                  <a:pt x="4078312" y="445486"/>
                </a:cubicBezTo>
                <a:cubicBezTo>
                  <a:pt x="4104154" y="461199"/>
                  <a:pt x="4142292" y="442302"/>
                  <a:pt x="4174284" y="461212"/>
                </a:cubicBezTo>
                <a:cubicBezTo>
                  <a:pt x="4179180" y="461478"/>
                  <a:pt x="4179521" y="454820"/>
                  <a:pt x="4184418" y="455088"/>
                </a:cubicBezTo>
                <a:cubicBezTo>
                  <a:pt x="4195459" y="458550"/>
                  <a:pt x="4194322" y="467070"/>
                  <a:pt x="4199675" y="472132"/>
                </a:cubicBezTo>
                <a:cubicBezTo>
                  <a:pt x="4210261" y="470801"/>
                  <a:pt x="4223123" y="452432"/>
                  <a:pt x="4236788" y="473201"/>
                </a:cubicBezTo>
                <a:cubicBezTo>
                  <a:pt x="4246578" y="473737"/>
                  <a:pt x="4250561" y="464417"/>
                  <a:pt x="4258302" y="463886"/>
                </a:cubicBezTo>
                <a:cubicBezTo>
                  <a:pt x="4261605" y="467882"/>
                  <a:pt x="4262858" y="470810"/>
                  <a:pt x="4266956" y="472941"/>
                </a:cubicBezTo>
                <a:cubicBezTo>
                  <a:pt x="4272192" y="466552"/>
                  <a:pt x="4297922" y="470815"/>
                  <a:pt x="4304981" y="483597"/>
                </a:cubicBezTo>
                <a:cubicBezTo>
                  <a:pt x="4313063" y="476409"/>
                  <a:pt x="4326953" y="479073"/>
                  <a:pt x="4339589" y="478808"/>
                </a:cubicBezTo>
                <a:cubicBezTo>
                  <a:pt x="4378184" y="505707"/>
                  <a:pt x="4440912" y="499594"/>
                  <a:pt x="4487249" y="525961"/>
                </a:cubicBezTo>
                <a:cubicBezTo>
                  <a:pt x="4492604" y="531021"/>
                  <a:pt x="4499431" y="520904"/>
                  <a:pt x="4499887" y="525696"/>
                </a:cubicBezTo>
                <a:cubicBezTo>
                  <a:pt x="4481215" y="534213"/>
                  <a:pt x="4451048" y="534476"/>
                  <a:pt x="4426912" y="526485"/>
                </a:cubicBezTo>
                <a:cubicBezTo>
                  <a:pt x="4419171" y="527017"/>
                  <a:pt x="4419285" y="538466"/>
                  <a:pt x="4422587" y="542460"/>
                </a:cubicBezTo>
                <a:cubicBezTo>
                  <a:pt x="4452416" y="548855"/>
                  <a:pt x="4484863" y="572558"/>
                  <a:pt x="4498181" y="558980"/>
                </a:cubicBezTo>
                <a:cubicBezTo>
                  <a:pt x="4505581" y="565106"/>
                  <a:pt x="4518674" y="569635"/>
                  <a:pt x="4522432" y="578423"/>
                </a:cubicBezTo>
                <a:cubicBezTo>
                  <a:pt x="4491353" y="569097"/>
                  <a:pt x="4469720" y="566965"/>
                  <a:pt x="4436592" y="556575"/>
                </a:cubicBezTo>
                <a:cubicBezTo>
                  <a:pt x="4434200" y="562164"/>
                  <a:pt x="4427257" y="560833"/>
                  <a:pt x="4426118" y="569353"/>
                </a:cubicBezTo>
                <a:cubicBezTo>
                  <a:pt x="4425777" y="576010"/>
                  <a:pt x="4433860" y="568822"/>
                  <a:pt x="4436366" y="574681"/>
                </a:cubicBezTo>
                <a:cubicBezTo>
                  <a:pt x="4434772" y="578408"/>
                  <a:pt x="4433972" y="580273"/>
                  <a:pt x="4429876" y="578140"/>
                </a:cubicBezTo>
                <a:cubicBezTo>
                  <a:pt x="4431127" y="581071"/>
                  <a:pt x="4435227" y="583200"/>
                  <a:pt x="4433632" y="586929"/>
                </a:cubicBezTo>
                <a:cubicBezTo>
                  <a:pt x="4442626" y="589327"/>
                  <a:pt x="4446610" y="580008"/>
                  <a:pt x="4460955" y="587464"/>
                </a:cubicBezTo>
                <a:cubicBezTo>
                  <a:pt x="4449571" y="590658"/>
                  <a:pt x="4464371" y="602910"/>
                  <a:pt x="4451734" y="603175"/>
                </a:cubicBezTo>
                <a:cubicBezTo>
                  <a:pt x="4457086" y="608235"/>
                  <a:pt x="4468129" y="611698"/>
                  <a:pt x="4463347" y="622879"/>
                </a:cubicBezTo>
                <a:cubicBezTo>
                  <a:pt x="4457202" y="619684"/>
                  <a:pt x="4455835" y="605305"/>
                  <a:pt x="4451053" y="616488"/>
                </a:cubicBezTo>
                <a:cubicBezTo>
                  <a:pt x="4445704" y="611429"/>
                  <a:pt x="4455037" y="607169"/>
                  <a:pt x="4446841" y="602907"/>
                </a:cubicBezTo>
                <a:cubicBezTo>
                  <a:pt x="4444790" y="601843"/>
                  <a:pt x="4443197" y="605569"/>
                  <a:pt x="4444451" y="608500"/>
                </a:cubicBezTo>
                <a:cubicBezTo>
                  <a:pt x="4434660" y="607964"/>
                  <a:pt x="4438642" y="598647"/>
                  <a:pt x="4431698" y="597313"/>
                </a:cubicBezTo>
                <a:cubicBezTo>
                  <a:pt x="4423957" y="597845"/>
                  <a:pt x="4436253" y="604237"/>
                  <a:pt x="4433862" y="609828"/>
                </a:cubicBezTo>
                <a:cubicBezTo>
                  <a:pt x="4422819" y="606364"/>
                  <a:pt x="4416330" y="609826"/>
                  <a:pt x="4414396" y="620210"/>
                </a:cubicBezTo>
                <a:cubicBezTo>
                  <a:pt x="4403237" y="605297"/>
                  <a:pt x="4394358" y="614349"/>
                  <a:pt x="4397091" y="602100"/>
                </a:cubicBezTo>
                <a:cubicBezTo>
                  <a:pt x="4376597" y="591447"/>
                  <a:pt x="4347797" y="606088"/>
                  <a:pt x="4345175" y="588779"/>
                </a:cubicBezTo>
                <a:cubicBezTo>
                  <a:pt x="4332082" y="584252"/>
                  <a:pt x="4343239" y="599163"/>
                  <a:pt x="4330946" y="592772"/>
                </a:cubicBezTo>
                <a:cubicBezTo>
                  <a:pt x="4327186" y="583984"/>
                  <a:pt x="4336637" y="591174"/>
                  <a:pt x="4338233" y="587448"/>
                </a:cubicBezTo>
                <a:cubicBezTo>
                  <a:pt x="4334016" y="573866"/>
                  <a:pt x="4318649" y="586380"/>
                  <a:pt x="4314094" y="579455"/>
                </a:cubicBezTo>
                <a:cubicBezTo>
                  <a:pt x="4311704" y="585047"/>
                  <a:pt x="4313753" y="586111"/>
                  <a:pt x="4312615" y="594633"/>
                </a:cubicBezTo>
                <a:cubicBezTo>
                  <a:pt x="4308518" y="592502"/>
                  <a:pt x="4306470" y="591437"/>
                  <a:pt x="4303620" y="592235"/>
                </a:cubicBezTo>
                <a:cubicBezTo>
                  <a:pt x="4301915" y="584515"/>
                  <a:pt x="4308060" y="587708"/>
                  <a:pt x="4309654" y="583981"/>
                </a:cubicBezTo>
                <a:cubicBezTo>
                  <a:pt x="4306809" y="584779"/>
                  <a:pt x="4304759" y="583713"/>
                  <a:pt x="4302712" y="582650"/>
                </a:cubicBezTo>
                <a:cubicBezTo>
                  <a:pt x="4299865" y="583448"/>
                  <a:pt x="4303964" y="585578"/>
                  <a:pt x="4302370" y="589307"/>
                </a:cubicBezTo>
                <a:cubicBezTo>
                  <a:pt x="4279828" y="577586"/>
                  <a:pt x="4258992" y="573589"/>
                  <a:pt x="4243170" y="581309"/>
                </a:cubicBezTo>
                <a:cubicBezTo>
                  <a:pt x="4235769" y="575184"/>
                  <a:pt x="4230074" y="576781"/>
                  <a:pt x="4224385" y="578376"/>
                </a:cubicBezTo>
                <a:cubicBezTo>
                  <a:pt x="4223587" y="580240"/>
                  <a:pt x="4221994" y="583968"/>
                  <a:pt x="4224042" y="585034"/>
                </a:cubicBezTo>
                <a:cubicBezTo>
                  <a:pt x="4213341" y="574914"/>
                  <a:pt x="4187610" y="570651"/>
                  <a:pt x="4176683" y="578638"/>
                </a:cubicBezTo>
                <a:cubicBezTo>
                  <a:pt x="4179073" y="573046"/>
                  <a:pt x="4173382" y="574642"/>
                  <a:pt x="4172925" y="569850"/>
                </a:cubicBezTo>
                <a:cubicBezTo>
                  <a:pt x="4146855" y="572241"/>
                  <a:pt x="4127273" y="571173"/>
                  <a:pt x="4099494" y="565843"/>
                </a:cubicBezTo>
                <a:cubicBezTo>
                  <a:pt x="4097901" y="569573"/>
                  <a:pt x="4106098" y="573833"/>
                  <a:pt x="4097103" y="571435"/>
                </a:cubicBezTo>
                <a:cubicBezTo>
                  <a:pt x="4096307" y="573300"/>
                  <a:pt x="4098356" y="574364"/>
                  <a:pt x="4097561" y="576227"/>
                </a:cubicBezTo>
                <a:cubicBezTo>
                  <a:pt x="4107806" y="581554"/>
                  <a:pt x="4104047" y="572768"/>
                  <a:pt x="4108943" y="573035"/>
                </a:cubicBezTo>
                <a:cubicBezTo>
                  <a:pt x="4110993" y="574101"/>
                  <a:pt x="4115091" y="576231"/>
                  <a:pt x="4116346" y="579162"/>
                </a:cubicBezTo>
                <a:cubicBezTo>
                  <a:pt x="4101318" y="585015"/>
                  <a:pt x="4083785" y="585013"/>
                  <a:pt x="4064202" y="583946"/>
                </a:cubicBezTo>
                <a:cubicBezTo>
                  <a:pt x="4063065" y="592466"/>
                  <a:pt x="4071148" y="585278"/>
                  <a:pt x="4067960" y="592733"/>
                </a:cubicBezTo>
                <a:cubicBezTo>
                  <a:pt x="4047125" y="588736"/>
                  <a:pt x="4028798" y="590597"/>
                  <a:pt x="4015021" y="599381"/>
                </a:cubicBezTo>
                <a:cubicBezTo>
                  <a:pt x="4014683" y="606039"/>
                  <a:pt x="4024472" y="606571"/>
                  <a:pt x="4023335" y="615093"/>
                </a:cubicBezTo>
                <a:cubicBezTo>
                  <a:pt x="4040070" y="616959"/>
                  <a:pt x="4056010" y="620690"/>
                  <a:pt x="4065343" y="616432"/>
                </a:cubicBezTo>
                <a:cubicBezTo>
                  <a:pt x="4074452" y="630277"/>
                  <a:pt x="4082079" y="618298"/>
                  <a:pt x="4095513" y="616169"/>
                </a:cubicBezTo>
                <a:cubicBezTo>
                  <a:pt x="4110197" y="616970"/>
                  <a:pt x="4132286" y="623896"/>
                  <a:pt x="4149817" y="623898"/>
                </a:cubicBezTo>
                <a:cubicBezTo>
                  <a:pt x="4165300" y="622835"/>
                  <a:pt x="4190234" y="628965"/>
                  <a:pt x="4207424" y="635622"/>
                </a:cubicBezTo>
                <a:cubicBezTo>
                  <a:pt x="4211525" y="637754"/>
                  <a:pt x="4211865" y="631096"/>
                  <a:pt x="4218808" y="632429"/>
                </a:cubicBezTo>
                <a:cubicBezTo>
                  <a:pt x="4219264" y="637222"/>
                  <a:pt x="4224161" y="637489"/>
                  <a:pt x="4226210" y="638555"/>
                </a:cubicBezTo>
                <a:cubicBezTo>
                  <a:pt x="4237936" y="628707"/>
                  <a:pt x="4256836" y="643087"/>
                  <a:pt x="4268560" y="633235"/>
                </a:cubicBezTo>
                <a:cubicBezTo>
                  <a:pt x="4322980" y="652415"/>
                  <a:pt x="4361232" y="644964"/>
                  <a:pt x="4408365" y="669470"/>
                </a:cubicBezTo>
                <a:cubicBezTo>
                  <a:pt x="4415308" y="670801"/>
                  <a:pt x="4419749" y="666275"/>
                  <a:pt x="4426693" y="667607"/>
                </a:cubicBezTo>
                <a:cubicBezTo>
                  <a:pt x="4419864" y="677725"/>
                  <a:pt x="4434550" y="678525"/>
                  <a:pt x="4440698" y="681722"/>
                </a:cubicBezTo>
                <a:cubicBezTo>
                  <a:pt x="4424078" y="691305"/>
                  <a:pt x="4387643" y="676921"/>
                  <a:pt x="4359069" y="673456"/>
                </a:cubicBezTo>
                <a:cubicBezTo>
                  <a:pt x="4357477" y="677183"/>
                  <a:pt x="4362370" y="677451"/>
                  <a:pt x="4364420" y="678516"/>
                </a:cubicBezTo>
                <a:cubicBezTo>
                  <a:pt x="4342448" y="683040"/>
                  <a:pt x="4311140" y="650817"/>
                  <a:pt x="4302261" y="659867"/>
                </a:cubicBezTo>
                <a:cubicBezTo>
                  <a:pt x="4284157" y="643622"/>
                  <a:pt x="4242720" y="658527"/>
                  <a:pt x="4230309" y="640686"/>
                </a:cubicBezTo>
                <a:cubicBezTo>
                  <a:pt x="4215622" y="639885"/>
                  <a:pt x="4214824" y="641748"/>
                  <a:pt x="4200936" y="639084"/>
                </a:cubicBezTo>
                <a:cubicBezTo>
                  <a:pt x="4196838" y="636953"/>
                  <a:pt x="4203441" y="644942"/>
                  <a:pt x="4205491" y="646007"/>
                </a:cubicBezTo>
                <a:cubicBezTo>
                  <a:pt x="4152894" y="646000"/>
                  <a:pt x="4108835" y="643596"/>
                  <a:pt x="4057034" y="641723"/>
                </a:cubicBezTo>
                <a:cubicBezTo>
                  <a:pt x="4054303" y="653974"/>
                  <a:pt x="4073885" y="655042"/>
                  <a:pt x="4077984" y="657172"/>
                </a:cubicBezTo>
                <a:cubicBezTo>
                  <a:pt x="4087775" y="657706"/>
                  <a:pt x="4105646" y="651052"/>
                  <a:pt x="4122382" y="652918"/>
                </a:cubicBezTo>
                <a:cubicBezTo>
                  <a:pt x="4144014" y="655052"/>
                  <a:pt x="4163597" y="656120"/>
                  <a:pt x="4178282" y="656920"/>
                </a:cubicBezTo>
                <a:cubicBezTo>
                  <a:pt x="4190918" y="656658"/>
                  <a:pt x="4205263" y="664114"/>
                  <a:pt x="4217900" y="663848"/>
                </a:cubicBezTo>
                <a:cubicBezTo>
                  <a:pt x="4246476" y="667315"/>
                  <a:pt x="4272546" y="664922"/>
                  <a:pt x="4298275" y="669188"/>
                </a:cubicBezTo>
                <a:cubicBezTo>
                  <a:pt x="4328105" y="675582"/>
                  <a:pt x="4357135" y="683841"/>
                  <a:pt x="4384116" y="691034"/>
                </a:cubicBezTo>
                <a:cubicBezTo>
                  <a:pt x="4305790" y="686762"/>
                  <a:pt x="4220292" y="658258"/>
                  <a:pt x="4149819" y="664904"/>
                </a:cubicBezTo>
                <a:cubicBezTo>
                  <a:pt x="4128985" y="660907"/>
                  <a:pt x="4110656" y="662769"/>
                  <a:pt x="4089825" y="658772"/>
                </a:cubicBezTo>
                <a:cubicBezTo>
                  <a:pt x="4087775" y="657706"/>
                  <a:pt x="4084131" y="660369"/>
                  <a:pt x="4083334" y="662231"/>
                </a:cubicBezTo>
                <a:cubicBezTo>
                  <a:pt x="4041667" y="654238"/>
                  <a:pt x="4031192" y="667017"/>
                  <a:pt x="3987021" y="653166"/>
                </a:cubicBezTo>
                <a:cubicBezTo>
                  <a:pt x="4004097" y="648374"/>
                  <a:pt x="4029029" y="654501"/>
                  <a:pt x="4044056" y="648647"/>
                </a:cubicBezTo>
                <a:cubicBezTo>
                  <a:pt x="4019124" y="642519"/>
                  <a:pt x="3991003" y="643847"/>
                  <a:pt x="3966184" y="649167"/>
                </a:cubicBezTo>
                <a:cubicBezTo>
                  <a:pt x="3935560" y="644637"/>
                  <a:pt x="3906190" y="643033"/>
                  <a:pt x="3882624" y="651285"/>
                </a:cubicBezTo>
                <a:cubicBezTo>
                  <a:pt x="3866230" y="642764"/>
                  <a:pt x="3848357" y="649416"/>
                  <a:pt x="3838224" y="655539"/>
                </a:cubicBezTo>
                <a:cubicBezTo>
                  <a:pt x="3819441" y="652608"/>
                  <a:pt x="3786083" y="660324"/>
                  <a:pt x="3763315" y="666711"/>
                </a:cubicBezTo>
                <a:cubicBezTo>
                  <a:pt x="3734738" y="663245"/>
                  <a:pt x="3714475" y="675491"/>
                  <a:pt x="3688406" y="677884"/>
                </a:cubicBezTo>
                <a:cubicBezTo>
                  <a:pt x="3698310" y="689867"/>
                  <a:pt x="3706279" y="671229"/>
                  <a:pt x="3714134" y="682148"/>
                </a:cubicBezTo>
                <a:cubicBezTo>
                  <a:pt x="3788588" y="666183"/>
                  <a:pt x="3843917" y="653942"/>
                  <a:pt x="3923495" y="661143"/>
                </a:cubicBezTo>
                <a:cubicBezTo>
                  <a:pt x="3878299" y="667261"/>
                  <a:pt x="3842096" y="675777"/>
                  <a:pt x="3792800" y="679763"/>
                </a:cubicBezTo>
                <a:cubicBezTo>
                  <a:pt x="3791206" y="683490"/>
                  <a:pt x="3793257" y="684555"/>
                  <a:pt x="3797356" y="686686"/>
                </a:cubicBezTo>
                <a:cubicBezTo>
                  <a:pt x="3781416" y="682956"/>
                  <a:pt x="3772082" y="687216"/>
                  <a:pt x="3754548" y="687213"/>
                </a:cubicBezTo>
                <a:cubicBezTo>
                  <a:pt x="3752955" y="690940"/>
                  <a:pt x="3753412" y="695733"/>
                  <a:pt x="3751363" y="694669"/>
                </a:cubicBezTo>
                <a:cubicBezTo>
                  <a:pt x="3782101" y="710650"/>
                  <a:pt x="3809878" y="674972"/>
                  <a:pt x="3850066" y="698143"/>
                </a:cubicBezTo>
                <a:cubicBezTo>
                  <a:pt x="3853254" y="690690"/>
                  <a:pt x="3843465" y="690155"/>
                  <a:pt x="3842211" y="687225"/>
                </a:cubicBezTo>
                <a:cubicBezTo>
                  <a:pt x="3843348" y="678706"/>
                  <a:pt x="3854051" y="688825"/>
                  <a:pt x="3851090" y="678174"/>
                </a:cubicBezTo>
                <a:cubicBezTo>
                  <a:pt x="3864183" y="682703"/>
                  <a:pt x="3873973" y="683236"/>
                  <a:pt x="3884562" y="681907"/>
                </a:cubicBezTo>
                <a:cubicBezTo>
                  <a:pt x="3894809" y="687233"/>
                  <a:pt x="3878073" y="685366"/>
                  <a:pt x="3880577" y="691225"/>
                </a:cubicBezTo>
                <a:cubicBezTo>
                  <a:pt x="3917348" y="698953"/>
                  <a:pt x="3945469" y="697624"/>
                  <a:pt x="3982926" y="692039"/>
                </a:cubicBezTo>
                <a:cubicBezTo>
                  <a:pt x="3984518" y="688313"/>
                  <a:pt x="3973928" y="689642"/>
                  <a:pt x="3969830" y="687512"/>
                </a:cubicBezTo>
                <a:cubicBezTo>
                  <a:pt x="3975864" y="679259"/>
                  <a:pt x="3985655" y="679791"/>
                  <a:pt x="3991463" y="689645"/>
                </a:cubicBezTo>
                <a:cubicBezTo>
                  <a:pt x="3990667" y="691508"/>
                  <a:pt x="3986567" y="689378"/>
                  <a:pt x="3985771" y="691242"/>
                </a:cubicBezTo>
                <a:cubicBezTo>
                  <a:pt x="3996472" y="701361"/>
                  <a:pt x="4026982" y="694444"/>
                  <a:pt x="4038822" y="696042"/>
                </a:cubicBezTo>
                <a:cubicBezTo>
                  <a:pt x="4037911" y="686457"/>
                  <a:pt x="4035063" y="687254"/>
                  <a:pt x="4030965" y="685123"/>
                </a:cubicBezTo>
                <a:cubicBezTo>
                  <a:pt x="4073204" y="668356"/>
                  <a:pt x="4124663" y="717890"/>
                  <a:pt x="4166102" y="702984"/>
                </a:cubicBezTo>
                <a:cubicBezTo>
                  <a:pt x="4172251" y="706181"/>
                  <a:pt x="4172707" y="710973"/>
                  <a:pt x="4176010" y="714967"/>
                </a:cubicBezTo>
                <a:cubicBezTo>
                  <a:pt x="4182497" y="711507"/>
                  <a:pt x="4187392" y="711774"/>
                  <a:pt x="4194794" y="717900"/>
                </a:cubicBezTo>
                <a:cubicBezTo>
                  <a:pt x="4197979" y="710444"/>
                  <a:pt x="4211073" y="714972"/>
                  <a:pt x="4216310" y="708583"/>
                </a:cubicBezTo>
                <a:lnTo>
                  <a:pt x="4244089" y="724010"/>
                </a:lnTo>
                <a:lnTo>
                  <a:pt x="4252057" y="718908"/>
                </a:lnTo>
                <a:cubicBezTo>
                  <a:pt x="4260563" y="715065"/>
                  <a:pt x="4266363" y="718060"/>
                  <a:pt x="4278509" y="724671"/>
                </a:cubicBezTo>
                <a:cubicBezTo>
                  <a:pt x="4300881" y="721281"/>
                  <a:pt x="4319969" y="707745"/>
                  <a:pt x="4348533" y="717816"/>
                </a:cubicBezTo>
                <a:cubicBezTo>
                  <a:pt x="4347620" y="713573"/>
                  <a:pt x="4349620" y="712643"/>
                  <a:pt x="4355622" y="709857"/>
                </a:cubicBezTo>
                <a:cubicBezTo>
                  <a:pt x="4361991" y="713900"/>
                  <a:pt x="4357992" y="715758"/>
                  <a:pt x="4362902" y="718143"/>
                </a:cubicBezTo>
                <a:cubicBezTo>
                  <a:pt x="4366904" y="716285"/>
                  <a:pt x="4369448" y="712771"/>
                  <a:pt x="4368534" y="708526"/>
                </a:cubicBezTo>
                <a:cubicBezTo>
                  <a:pt x="4375448" y="709983"/>
                  <a:pt x="4399642" y="715082"/>
                  <a:pt x="4396360" y="704935"/>
                </a:cubicBezTo>
                <a:cubicBezTo>
                  <a:pt x="4398362" y="704007"/>
                  <a:pt x="4399818" y="705664"/>
                  <a:pt x="4399275" y="708250"/>
                </a:cubicBezTo>
                <a:cubicBezTo>
                  <a:pt x="4425275" y="696171"/>
                  <a:pt x="4454579" y="719904"/>
                  <a:pt x="4478755" y="699339"/>
                </a:cubicBezTo>
                <a:cubicBezTo>
                  <a:pt x="4492581" y="702251"/>
                  <a:pt x="4516776" y="707349"/>
                  <a:pt x="4519494" y="694416"/>
                </a:cubicBezTo>
                <a:cubicBezTo>
                  <a:pt x="4532776" y="699916"/>
                  <a:pt x="4541867" y="691027"/>
                  <a:pt x="4552604" y="700042"/>
                </a:cubicBezTo>
                <a:cubicBezTo>
                  <a:pt x="4570972" y="698512"/>
                  <a:pt x="4579518" y="692208"/>
                  <a:pt x="4599713" y="699165"/>
                </a:cubicBezTo>
                <a:cubicBezTo>
                  <a:pt x="4617347" y="683972"/>
                  <a:pt x="4651366" y="693842"/>
                  <a:pt x="4676106" y="696355"/>
                </a:cubicBezTo>
                <a:cubicBezTo>
                  <a:pt x="4685737" y="684879"/>
                  <a:pt x="4722126" y="700650"/>
                  <a:pt x="4732127" y="696005"/>
                </a:cubicBezTo>
                <a:cubicBezTo>
                  <a:pt x="4744497" y="697259"/>
                  <a:pt x="4744866" y="704092"/>
                  <a:pt x="4758692" y="707005"/>
                </a:cubicBezTo>
                <a:cubicBezTo>
                  <a:pt x="4762694" y="705147"/>
                  <a:pt x="4757780" y="702760"/>
                  <a:pt x="4763235" y="702560"/>
                </a:cubicBezTo>
                <a:cubicBezTo>
                  <a:pt x="4769237" y="699772"/>
                  <a:pt x="4755409" y="696859"/>
                  <a:pt x="4764868" y="694801"/>
                </a:cubicBezTo>
                <a:cubicBezTo>
                  <a:pt x="4771236" y="698843"/>
                  <a:pt x="4770324" y="694600"/>
                  <a:pt x="4774149" y="702157"/>
                </a:cubicBezTo>
                <a:cubicBezTo>
                  <a:pt x="4779607" y="701958"/>
                  <a:pt x="4785062" y="701755"/>
                  <a:pt x="4788150" y="695656"/>
                </a:cubicBezTo>
                <a:cubicBezTo>
                  <a:pt x="4797063" y="696181"/>
                  <a:pt x="4795975" y="701356"/>
                  <a:pt x="4804890" y="701883"/>
                </a:cubicBezTo>
                <a:cubicBezTo>
                  <a:pt x="4796696" y="689351"/>
                  <a:pt x="4809803" y="704269"/>
                  <a:pt x="4821260" y="701281"/>
                </a:cubicBezTo>
                <a:cubicBezTo>
                  <a:pt x="4825259" y="699423"/>
                  <a:pt x="4820890" y="694449"/>
                  <a:pt x="4826889" y="691662"/>
                </a:cubicBezTo>
                <a:cubicBezTo>
                  <a:pt x="4832347" y="691462"/>
                  <a:pt x="4835804" y="692190"/>
                  <a:pt x="4839803" y="690332"/>
                </a:cubicBezTo>
                <a:cubicBezTo>
                  <a:pt x="4862598" y="704251"/>
                  <a:pt x="4892435" y="699143"/>
                  <a:pt x="4921510" y="701280"/>
                </a:cubicBezTo>
                <a:lnTo>
                  <a:pt x="4925645" y="702083"/>
                </a:lnTo>
                <a:lnTo>
                  <a:pt x="4928273" y="698283"/>
                </a:lnTo>
                <a:lnTo>
                  <a:pt x="4937786" y="704433"/>
                </a:lnTo>
                <a:lnTo>
                  <a:pt x="4942129" y="705275"/>
                </a:lnTo>
                <a:lnTo>
                  <a:pt x="4941188" y="706634"/>
                </a:lnTo>
                <a:lnTo>
                  <a:pt x="4945206" y="709232"/>
                </a:lnTo>
                <a:lnTo>
                  <a:pt x="4945206" y="5102767"/>
                </a:lnTo>
                <a:lnTo>
                  <a:pt x="969958" y="5102768"/>
                </a:lnTo>
                <a:lnTo>
                  <a:pt x="965129" y="5099758"/>
                </a:lnTo>
                <a:cubicBezTo>
                  <a:pt x="961731" y="5098607"/>
                  <a:pt x="958625" y="5097490"/>
                  <a:pt x="957880" y="5094351"/>
                </a:cubicBezTo>
                <a:cubicBezTo>
                  <a:pt x="955544" y="5094083"/>
                  <a:pt x="950871" y="5093549"/>
                  <a:pt x="951614" y="5096687"/>
                </a:cubicBezTo>
                <a:cubicBezTo>
                  <a:pt x="946199" y="5093015"/>
                  <a:pt x="947048" y="5087005"/>
                  <a:pt x="938073" y="5087508"/>
                </a:cubicBezTo>
                <a:cubicBezTo>
                  <a:pt x="936962" y="5082797"/>
                  <a:pt x="931282" y="5068405"/>
                  <a:pt x="919971" y="5068643"/>
                </a:cubicBezTo>
                <a:cubicBezTo>
                  <a:pt x="919228" y="5065504"/>
                  <a:pt x="926237" y="5066302"/>
                  <a:pt x="925495" y="5063163"/>
                </a:cubicBezTo>
                <a:cubicBezTo>
                  <a:pt x="915777" y="5060528"/>
                  <a:pt x="913921" y="5052680"/>
                  <a:pt x="902609" y="5052915"/>
                </a:cubicBezTo>
                <a:cubicBezTo>
                  <a:pt x="901496" y="5048205"/>
                  <a:pt x="899268" y="5038789"/>
                  <a:pt x="895338" y="5041396"/>
                </a:cubicBezTo>
                <a:cubicBezTo>
                  <a:pt x="876863" y="5020959"/>
                  <a:pt x="847448" y="5002332"/>
                  <a:pt x="837577" y="4979823"/>
                </a:cubicBezTo>
                <a:cubicBezTo>
                  <a:pt x="834497" y="4976419"/>
                  <a:pt x="831419" y="4973012"/>
                  <a:pt x="824409" y="4972213"/>
                </a:cubicBezTo>
                <a:cubicBezTo>
                  <a:pt x="821917" y="4952074"/>
                  <a:pt x="777742" y="4928704"/>
                  <a:pt x="774138" y="4903859"/>
                </a:cubicBezTo>
                <a:cubicBezTo>
                  <a:pt x="771059" y="4900453"/>
                  <a:pt x="764420" y="4901224"/>
                  <a:pt x="761341" y="4897817"/>
                </a:cubicBezTo>
                <a:cubicBezTo>
                  <a:pt x="757148" y="4889704"/>
                  <a:pt x="766122" y="4889199"/>
                  <a:pt x="767347" y="4884758"/>
                </a:cubicBezTo>
                <a:cubicBezTo>
                  <a:pt x="758849" y="4877681"/>
                  <a:pt x="732406" y="4871606"/>
                  <a:pt x="743084" y="4859082"/>
                </a:cubicBezTo>
                <a:cubicBezTo>
                  <a:pt x="736926" y="4852269"/>
                  <a:pt x="725242" y="4850935"/>
                  <a:pt x="719458" y="4845694"/>
                </a:cubicBezTo>
                <a:cubicBezTo>
                  <a:pt x="721050" y="4842821"/>
                  <a:pt x="723015" y="4841520"/>
                  <a:pt x="722272" y="4838380"/>
                </a:cubicBezTo>
                <a:cubicBezTo>
                  <a:pt x="714984" y="4836401"/>
                  <a:pt x="705607" y="4825596"/>
                  <a:pt x="704533" y="4817456"/>
                </a:cubicBezTo>
                <a:lnTo>
                  <a:pt x="706258" y="4811800"/>
                </a:lnTo>
                <a:lnTo>
                  <a:pt x="698730" y="4804178"/>
                </a:lnTo>
                <a:lnTo>
                  <a:pt x="678421" y="4787558"/>
                </a:lnTo>
                <a:lnTo>
                  <a:pt x="677005" y="4783125"/>
                </a:lnTo>
                <a:lnTo>
                  <a:pt x="642605" y="4749820"/>
                </a:lnTo>
                <a:cubicBezTo>
                  <a:pt x="637189" y="4746146"/>
                  <a:pt x="639047" y="4753994"/>
                  <a:pt x="631665" y="4751624"/>
                </a:cubicBezTo>
                <a:cubicBezTo>
                  <a:pt x="632887" y="4747183"/>
                  <a:pt x="622057" y="4739837"/>
                  <a:pt x="630659" y="4737765"/>
                </a:cubicBezTo>
                <a:cubicBezTo>
                  <a:pt x="617489" y="4730153"/>
                  <a:pt x="607249" y="4706078"/>
                  <a:pt x="595565" y="4704744"/>
                </a:cubicBezTo>
                <a:cubicBezTo>
                  <a:pt x="588186" y="4702373"/>
                  <a:pt x="596788" y="4700300"/>
                  <a:pt x="591373" y="4696628"/>
                </a:cubicBezTo>
                <a:cubicBezTo>
                  <a:pt x="588294" y="4693224"/>
                  <a:pt x="587442" y="4699234"/>
                  <a:pt x="582028" y="4695562"/>
                </a:cubicBezTo>
                <a:cubicBezTo>
                  <a:pt x="590151" y="4701070"/>
                  <a:pt x="587442" y="4699234"/>
                  <a:pt x="589299" y="4707082"/>
                </a:cubicBezTo>
                <a:cubicBezTo>
                  <a:pt x="579953" y="4706014"/>
                  <a:pt x="580063" y="4696865"/>
                  <a:pt x="574275" y="4691624"/>
                </a:cubicBezTo>
                <a:cubicBezTo>
                  <a:pt x="581285" y="4692422"/>
                  <a:pt x="583250" y="4691118"/>
                  <a:pt x="582878" y="4689551"/>
                </a:cubicBezTo>
                <a:cubicBezTo>
                  <a:pt x="579058" y="4683005"/>
                  <a:pt x="572046" y="4682205"/>
                  <a:pt x="570191" y="4674358"/>
                </a:cubicBezTo>
                <a:cubicBezTo>
                  <a:pt x="568225" y="4675661"/>
                  <a:pt x="563925" y="4676697"/>
                  <a:pt x="567374" y="4681672"/>
                </a:cubicBezTo>
                <a:cubicBezTo>
                  <a:pt x="562331" y="4679568"/>
                  <a:pt x="562810" y="4671988"/>
                  <a:pt x="565145" y="4672256"/>
                </a:cubicBezTo>
                <a:cubicBezTo>
                  <a:pt x="556411" y="4668967"/>
                  <a:pt x="553293" y="4660593"/>
                  <a:pt x="549393" y="4652512"/>
                </a:cubicBezTo>
                <a:lnTo>
                  <a:pt x="532880" y="4637988"/>
                </a:lnTo>
                <a:lnTo>
                  <a:pt x="536122" y="4645813"/>
                </a:lnTo>
                <a:cubicBezTo>
                  <a:pt x="538609" y="4650297"/>
                  <a:pt x="540215" y="4654677"/>
                  <a:pt x="536828" y="4659633"/>
                </a:cubicBezTo>
                <a:cubicBezTo>
                  <a:pt x="534668" y="4660149"/>
                  <a:pt x="533495" y="4660015"/>
                  <a:pt x="533110" y="4659590"/>
                </a:cubicBezTo>
                <a:cubicBezTo>
                  <a:pt x="532724" y="4659164"/>
                  <a:pt x="533123" y="4658446"/>
                  <a:pt x="534110" y="4657796"/>
                </a:cubicBezTo>
                <a:cubicBezTo>
                  <a:pt x="527313" y="4638701"/>
                  <a:pt x="509908" y="4622977"/>
                  <a:pt x="501997" y="4599176"/>
                </a:cubicBezTo>
                <a:lnTo>
                  <a:pt x="506526" y="4602951"/>
                </a:lnTo>
                <a:lnTo>
                  <a:pt x="511686" y="4609648"/>
                </a:lnTo>
                <a:lnTo>
                  <a:pt x="512670" y="4610602"/>
                </a:lnTo>
                <a:lnTo>
                  <a:pt x="515331" y="4615772"/>
                </a:lnTo>
                <a:lnTo>
                  <a:pt x="525133" y="4626108"/>
                </a:lnTo>
                <a:lnTo>
                  <a:pt x="522384" y="4620031"/>
                </a:lnTo>
                <a:lnTo>
                  <a:pt x="512670" y="4610602"/>
                </a:lnTo>
                <a:lnTo>
                  <a:pt x="510387" y="4606169"/>
                </a:lnTo>
                <a:lnTo>
                  <a:pt x="506526" y="4602951"/>
                </a:lnTo>
                <a:lnTo>
                  <a:pt x="497334" y="4591019"/>
                </a:lnTo>
                <a:cubicBezTo>
                  <a:pt x="493266" y="4584637"/>
                  <a:pt x="489445" y="4578092"/>
                  <a:pt x="484454" y="4571415"/>
                </a:cubicBezTo>
                <a:cubicBezTo>
                  <a:pt x="477926" y="4563032"/>
                  <a:pt x="467202" y="4546537"/>
                  <a:pt x="450475" y="4543100"/>
                </a:cubicBezTo>
                <a:lnTo>
                  <a:pt x="447862" y="4533727"/>
                </a:lnTo>
                <a:lnTo>
                  <a:pt x="447626" y="4533848"/>
                </a:lnTo>
                <a:lnTo>
                  <a:pt x="447620" y="4532857"/>
                </a:lnTo>
                <a:lnTo>
                  <a:pt x="446490" y="4528806"/>
                </a:lnTo>
                <a:cubicBezTo>
                  <a:pt x="437503" y="4512889"/>
                  <a:pt x="417046" y="4493088"/>
                  <a:pt x="416930" y="4478185"/>
                </a:cubicBezTo>
                <a:cubicBezTo>
                  <a:pt x="413852" y="4474779"/>
                  <a:pt x="411143" y="4472942"/>
                  <a:pt x="404135" y="4472142"/>
                </a:cubicBezTo>
                <a:cubicBezTo>
                  <a:pt x="397450" y="4443890"/>
                  <a:pt x="375045" y="4426060"/>
                  <a:pt x="358642" y="4395174"/>
                </a:cubicBezTo>
                <a:cubicBezTo>
                  <a:pt x="363316" y="4395708"/>
                  <a:pt x="367618" y="4394671"/>
                  <a:pt x="372293" y="4395205"/>
                </a:cubicBezTo>
                <a:cubicBezTo>
                  <a:pt x="370436" y="4387357"/>
                  <a:pt x="363797" y="4388126"/>
                  <a:pt x="356416" y="4385755"/>
                </a:cubicBezTo>
                <a:cubicBezTo>
                  <a:pt x="355783" y="4373467"/>
                  <a:pt x="342986" y="4367425"/>
                  <a:pt x="343095" y="4358273"/>
                </a:cubicBezTo>
                <a:cubicBezTo>
                  <a:pt x="351218" y="4363784"/>
                  <a:pt x="351108" y="4372933"/>
                  <a:pt x="363644" y="4368257"/>
                </a:cubicBezTo>
                <a:cubicBezTo>
                  <a:pt x="365128" y="4374534"/>
                  <a:pt x="363165" y="4375836"/>
                  <a:pt x="371286" y="4381346"/>
                </a:cubicBezTo>
                <a:cubicBezTo>
                  <a:pt x="381856" y="4377972"/>
                  <a:pt x="379148" y="4376134"/>
                  <a:pt x="390459" y="4375899"/>
                </a:cubicBezTo>
                <a:cubicBezTo>
                  <a:pt x="393910" y="4380874"/>
                  <a:pt x="413607" y="4396867"/>
                  <a:pt x="403410" y="4401812"/>
                </a:cubicBezTo>
                <a:cubicBezTo>
                  <a:pt x="420399" y="4415969"/>
                  <a:pt x="422781" y="4445256"/>
                  <a:pt x="443330" y="4455238"/>
                </a:cubicBezTo>
                <a:cubicBezTo>
                  <a:pt x="435468" y="4460448"/>
                  <a:pt x="453681" y="4470163"/>
                  <a:pt x="460582" y="4480115"/>
                </a:cubicBezTo>
                <a:cubicBezTo>
                  <a:pt x="464775" y="4488228"/>
                  <a:pt x="462114" y="4515413"/>
                  <a:pt x="492487" y="4518879"/>
                </a:cubicBezTo>
                <a:cubicBezTo>
                  <a:pt x="496309" y="4525427"/>
                  <a:pt x="487814" y="4518348"/>
                  <a:pt x="486592" y="4522790"/>
                </a:cubicBezTo>
                <a:cubicBezTo>
                  <a:pt x="491528" y="4534042"/>
                  <a:pt x="498801" y="4545563"/>
                  <a:pt x="510483" y="4546898"/>
                </a:cubicBezTo>
                <a:cubicBezTo>
                  <a:pt x="507293" y="4552642"/>
                  <a:pt x="514458" y="4573311"/>
                  <a:pt x="533151" y="4575446"/>
                </a:cubicBezTo>
                <a:cubicBezTo>
                  <a:pt x="536385" y="4598724"/>
                  <a:pt x="579489" y="4646404"/>
                  <a:pt x="619847" y="4663228"/>
                </a:cubicBezTo>
                <a:cubicBezTo>
                  <a:pt x="615545" y="4664265"/>
                  <a:pt x="616287" y="4667404"/>
                  <a:pt x="619737" y="4672379"/>
                </a:cubicBezTo>
                <a:cubicBezTo>
                  <a:pt x="624039" y="4671344"/>
                  <a:pt x="615545" y="4664265"/>
                  <a:pt x="625262" y="4666901"/>
                </a:cubicBezTo>
                <a:cubicBezTo>
                  <a:pt x="635241" y="4680258"/>
                  <a:pt x="650571" y="4694605"/>
                  <a:pt x="665609" y="4708922"/>
                </a:cubicBezTo>
                <a:lnTo>
                  <a:pt x="679206" y="4722323"/>
                </a:lnTo>
                <a:lnTo>
                  <a:pt x="683113" y="4720901"/>
                </a:lnTo>
                <a:cubicBezTo>
                  <a:pt x="668940" y="4699430"/>
                  <a:pt x="669637" y="4673550"/>
                  <a:pt x="647494" y="4666438"/>
                </a:cubicBezTo>
                <a:cubicBezTo>
                  <a:pt x="647920" y="4663434"/>
                  <a:pt x="646993" y="4659509"/>
                  <a:pt x="646695" y="4655848"/>
                </a:cubicBezTo>
                <a:lnTo>
                  <a:pt x="648086" y="4651644"/>
                </a:lnTo>
                <a:lnTo>
                  <a:pt x="643800" y="4649165"/>
                </a:lnTo>
                <a:lnTo>
                  <a:pt x="639064" y="4640324"/>
                </a:lnTo>
                <a:lnTo>
                  <a:pt x="638399" y="4639608"/>
                </a:lnTo>
                <a:lnTo>
                  <a:pt x="638628" y="4639507"/>
                </a:lnTo>
                <a:lnTo>
                  <a:pt x="635401" y="4633483"/>
                </a:lnTo>
                <a:cubicBezTo>
                  <a:pt x="621758" y="4617251"/>
                  <a:pt x="596231" y="4599447"/>
                  <a:pt x="593529" y="4580813"/>
                </a:cubicBezTo>
                <a:cubicBezTo>
                  <a:pt x="590451" y="4577405"/>
                  <a:pt x="583811" y="4578176"/>
                  <a:pt x="580732" y="4574770"/>
                </a:cubicBezTo>
                <a:cubicBezTo>
                  <a:pt x="576538" y="4566657"/>
                  <a:pt x="585513" y="4566153"/>
                  <a:pt x="586738" y="4561712"/>
                </a:cubicBezTo>
                <a:cubicBezTo>
                  <a:pt x="578241" y="4554633"/>
                  <a:pt x="551798" y="4548559"/>
                  <a:pt x="562475" y="4536035"/>
                </a:cubicBezTo>
                <a:cubicBezTo>
                  <a:pt x="556317" y="4529222"/>
                  <a:pt x="544634" y="4527888"/>
                  <a:pt x="538849" y="4522646"/>
                </a:cubicBezTo>
                <a:cubicBezTo>
                  <a:pt x="540440" y="4519775"/>
                  <a:pt x="542407" y="4518472"/>
                  <a:pt x="541665" y="4515334"/>
                </a:cubicBezTo>
                <a:cubicBezTo>
                  <a:pt x="531947" y="4512696"/>
                  <a:pt x="518516" y="4494363"/>
                  <a:pt x="526005" y="4487582"/>
                </a:cubicBezTo>
                <a:cubicBezTo>
                  <a:pt x="513580" y="4483110"/>
                  <a:pt x="506679" y="4473159"/>
                  <a:pt x="497813" y="4464511"/>
                </a:cubicBezTo>
                <a:cubicBezTo>
                  <a:pt x="497396" y="4433923"/>
                  <a:pt x="448762" y="4391717"/>
                  <a:pt x="442561" y="4355886"/>
                </a:cubicBezTo>
                <a:lnTo>
                  <a:pt x="441129" y="4352895"/>
                </a:lnTo>
                <a:lnTo>
                  <a:pt x="463500" y="4369920"/>
                </a:lnTo>
                <a:cubicBezTo>
                  <a:pt x="472412" y="4378765"/>
                  <a:pt x="479804" y="4388391"/>
                  <a:pt x="484183" y="4397290"/>
                </a:cubicBezTo>
                <a:cubicBezTo>
                  <a:pt x="489970" y="4402531"/>
                  <a:pt x="500910" y="4400726"/>
                  <a:pt x="502504" y="4397855"/>
                </a:cubicBezTo>
                <a:lnTo>
                  <a:pt x="488581" y="4367212"/>
                </a:lnTo>
                <a:lnTo>
                  <a:pt x="486082" y="4366529"/>
                </a:lnTo>
                <a:lnTo>
                  <a:pt x="483409" y="4360748"/>
                </a:lnTo>
                <a:lnTo>
                  <a:pt x="466886" y="4343392"/>
                </a:lnTo>
                <a:cubicBezTo>
                  <a:pt x="467311" y="4340387"/>
                  <a:pt x="466383" y="4336462"/>
                  <a:pt x="466086" y="4332802"/>
                </a:cubicBezTo>
                <a:lnTo>
                  <a:pt x="467922" y="4327250"/>
                </a:lnTo>
                <a:lnTo>
                  <a:pt x="464138" y="4319063"/>
                </a:lnTo>
                <a:lnTo>
                  <a:pt x="460944" y="4319951"/>
                </a:lnTo>
                <a:cubicBezTo>
                  <a:pt x="460576" y="4318395"/>
                  <a:pt x="457791" y="4316561"/>
                  <a:pt x="457791" y="4316561"/>
                </a:cubicBezTo>
                <a:lnTo>
                  <a:pt x="461936" y="4314731"/>
                </a:lnTo>
                <a:lnTo>
                  <a:pt x="456345" y="4304049"/>
                </a:lnTo>
                <a:lnTo>
                  <a:pt x="451912" y="4304015"/>
                </a:lnTo>
                <a:cubicBezTo>
                  <a:pt x="450412" y="4303654"/>
                  <a:pt x="449155" y="4303126"/>
                  <a:pt x="447991" y="4302994"/>
                </a:cubicBezTo>
                <a:cubicBezTo>
                  <a:pt x="447618" y="4301416"/>
                  <a:pt x="447920" y="4300302"/>
                  <a:pt x="448897" y="4299646"/>
                </a:cubicBezTo>
                <a:lnTo>
                  <a:pt x="453742" y="4299076"/>
                </a:lnTo>
                <a:lnTo>
                  <a:pt x="448151" y="4288392"/>
                </a:lnTo>
                <a:lnTo>
                  <a:pt x="446195" y="4295398"/>
                </a:lnTo>
                <a:cubicBezTo>
                  <a:pt x="438182" y="4289882"/>
                  <a:pt x="443584" y="4284364"/>
                  <a:pt x="437123" y="4275958"/>
                </a:cubicBezTo>
                <a:cubicBezTo>
                  <a:pt x="430230" y="4275168"/>
                  <a:pt x="433273" y="4278586"/>
                  <a:pt x="426381" y="4277798"/>
                </a:cubicBezTo>
                <a:cubicBezTo>
                  <a:pt x="426016" y="4275072"/>
                  <a:pt x="426255" y="4273135"/>
                  <a:pt x="426930" y="4271852"/>
                </a:cubicBezTo>
                <a:cubicBezTo>
                  <a:pt x="428111" y="4269606"/>
                  <a:pt x="430621" y="4269367"/>
                  <a:pt x="433544" y="4270416"/>
                </a:cubicBezTo>
                <a:lnTo>
                  <a:pt x="441706" y="4276079"/>
                </a:lnTo>
                <a:lnTo>
                  <a:pt x="436587" y="4266297"/>
                </a:lnTo>
                <a:cubicBezTo>
                  <a:pt x="442100" y="4267801"/>
                  <a:pt x="445365" y="4273430"/>
                  <a:pt x="449517" y="4278720"/>
                </a:cubicBezTo>
                <a:lnTo>
                  <a:pt x="462202" y="4285952"/>
                </a:lnTo>
                <a:lnTo>
                  <a:pt x="461834" y="4284913"/>
                </a:lnTo>
                <a:cubicBezTo>
                  <a:pt x="464161" y="4285179"/>
                  <a:pt x="467222" y="4288547"/>
                  <a:pt x="469183" y="4287261"/>
                </a:cubicBezTo>
                <a:cubicBezTo>
                  <a:pt x="474940" y="4292446"/>
                  <a:pt x="470652" y="4293466"/>
                  <a:pt x="473712" y="4296835"/>
                </a:cubicBezTo>
                <a:cubicBezTo>
                  <a:pt x="480695" y="4297631"/>
                  <a:pt x="474573" y="4290896"/>
                  <a:pt x="473840" y="4287793"/>
                </a:cubicBezTo>
                <a:lnTo>
                  <a:pt x="477707" y="4291233"/>
                </a:lnTo>
                <a:lnTo>
                  <a:pt x="471785" y="4280065"/>
                </a:lnTo>
                <a:lnTo>
                  <a:pt x="470780" y="4280451"/>
                </a:lnTo>
                <a:cubicBezTo>
                  <a:pt x="468592" y="4278835"/>
                  <a:pt x="464872" y="4272083"/>
                  <a:pt x="461940" y="4274049"/>
                </a:cubicBezTo>
                <a:cubicBezTo>
                  <a:pt x="457746" y="4265902"/>
                  <a:pt x="455883" y="4258019"/>
                  <a:pt x="451317" y="4248295"/>
                </a:cubicBezTo>
                <a:cubicBezTo>
                  <a:pt x="457555" y="4245940"/>
                  <a:pt x="457927" y="4247516"/>
                  <a:pt x="462956" y="4249624"/>
                </a:cubicBezTo>
                <a:cubicBezTo>
                  <a:pt x="450482" y="4254335"/>
                  <a:pt x="468176" y="4271693"/>
                  <a:pt x="480188" y="4274600"/>
                </a:cubicBezTo>
                <a:cubicBezTo>
                  <a:pt x="482495" y="4277163"/>
                  <a:pt x="471076" y="4275573"/>
                  <a:pt x="469623" y="4277058"/>
                </a:cubicBezTo>
                <a:lnTo>
                  <a:pt x="470852" y="4278303"/>
                </a:lnTo>
                <a:lnTo>
                  <a:pt x="470244" y="4277157"/>
                </a:lnTo>
                <a:cubicBezTo>
                  <a:pt x="478924" y="4280768"/>
                  <a:pt x="482069" y="4288548"/>
                  <a:pt x="485497" y="4296141"/>
                </a:cubicBezTo>
                <a:lnTo>
                  <a:pt x="494740" y="4305886"/>
                </a:lnTo>
                <a:lnTo>
                  <a:pt x="502216" y="4308712"/>
                </a:lnTo>
                <a:lnTo>
                  <a:pt x="501433" y="4306293"/>
                </a:lnTo>
                <a:cubicBezTo>
                  <a:pt x="501386" y="4303249"/>
                  <a:pt x="501407" y="4299854"/>
                  <a:pt x="499456" y="4296818"/>
                </a:cubicBezTo>
                <a:cubicBezTo>
                  <a:pt x="494740" y="4294964"/>
                  <a:pt x="503088" y="4304296"/>
                  <a:pt x="493925" y="4299183"/>
                </a:cubicBezTo>
                <a:cubicBezTo>
                  <a:pt x="494197" y="4297778"/>
                  <a:pt x="491567" y="4298256"/>
                  <a:pt x="489207" y="4297331"/>
                </a:cubicBezTo>
                <a:cubicBezTo>
                  <a:pt x="492468" y="4280457"/>
                  <a:pt x="470241" y="4264161"/>
                  <a:pt x="463251" y="4247799"/>
                </a:cubicBezTo>
                <a:cubicBezTo>
                  <a:pt x="460893" y="4246873"/>
                  <a:pt x="458263" y="4247352"/>
                  <a:pt x="455903" y="4246425"/>
                </a:cubicBezTo>
                <a:cubicBezTo>
                  <a:pt x="462026" y="4244292"/>
                  <a:pt x="448038" y="4220643"/>
                  <a:pt x="433927" y="4205029"/>
                </a:cubicBezTo>
                <a:lnTo>
                  <a:pt x="427151" y="4199049"/>
                </a:lnTo>
                <a:lnTo>
                  <a:pt x="428926" y="4203061"/>
                </a:lnTo>
                <a:cubicBezTo>
                  <a:pt x="423603" y="4202455"/>
                  <a:pt x="425838" y="4200955"/>
                  <a:pt x="425838" y="4200955"/>
                </a:cubicBezTo>
                <a:cubicBezTo>
                  <a:pt x="421470" y="4193439"/>
                  <a:pt x="410290" y="4200934"/>
                  <a:pt x="408055" y="4202435"/>
                </a:cubicBezTo>
                <a:lnTo>
                  <a:pt x="408025" y="4198421"/>
                </a:lnTo>
                <a:lnTo>
                  <a:pt x="407227" y="4198921"/>
                </a:lnTo>
                <a:cubicBezTo>
                  <a:pt x="399754" y="4196580"/>
                  <a:pt x="408513" y="4194605"/>
                  <a:pt x="405058" y="4189749"/>
                </a:cubicBezTo>
                <a:lnTo>
                  <a:pt x="407986" y="4192900"/>
                </a:lnTo>
                <a:lnTo>
                  <a:pt x="407947" y="4187263"/>
                </a:lnTo>
                <a:cubicBezTo>
                  <a:pt x="405996" y="4181421"/>
                  <a:pt x="402522" y="4174937"/>
                  <a:pt x="398672" y="4168247"/>
                </a:cubicBezTo>
                <a:lnTo>
                  <a:pt x="396270" y="4164020"/>
                </a:lnTo>
                <a:lnTo>
                  <a:pt x="399126" y="4172339"/>
                </a:lnTo>
                <a:cubicBezTo>
                  <a:pt x="395637" y="4167338"/>
                  <a:pt x="392615" y="4164310"/>
                  <a:pt x="391120" y="4161646"/>
                </a:cubicBezTo>
                <a:lnTo>
                  <a:pt x="391856" y="4156257"/>
                </a:lnTo>
                <a:lnTo>
                  <a:pt x="387159" y="4147991"/>
                </a:lnTo>
                <a:cubicBezTo>
                  <a:pt x="383720" y="4141322"/>
                  <a:pt x="381062" y="4134878"/>
                  <a:pt x="380342" y="4129093"/>
                </a:cubicBezTo>
                <a:cubicBezTo>
                  <a:pt x="399728" y="4145342"/>
                  <a:pt x="403892" y="4173889"/>
                  <a:pt x="412629" y="4188922"/>
                </a:cubicBezTo>
                <a:lnTo>
                  <a:pt x="420208" y="4192637"/>
                </a:lnTo>
                <a:lnTo>
                  <a:pt x="386422" y="4131575"/>
                </a:lnTo>
                <a:cubicBezTo>
                  <a:pt x="373410" y="4111903"/>
                  <a:pt x="360071" y="4092290"/>
                  <a:pt x="350359" y="4070320"/>
                </a:cubicBezTo>
                <a:cubicBezTo>
                  <a:pt x="346185" y="4065654"/>
                  <a:pt x="344826" y="4072685"/>
                  <a:pt x="338023" y="4068499"/>
                </a:cubicBezTo>
                <a:cubicBezTo>
                  <a:pt x="341196" y="4065207"/>
                  <a:pt x="332849" y="4055877"/>
                  <a:pt x="342827" y="4056772"/>
                </a:cubicBezTo>
                <a:cubicBezTo>
                  <a:pt x="332120" y="4046514"/>
                  <a:pt x="331478" y="4023570"/>
                  <a:pt x="319685" y="4018937"/>
                </a:cubicBezTo>
                <a:cubicBezTo>
                  <a:pt x="312881" y="4014750"/>
                  <a:pt x="322859" y="4015644"/>
                  <a:pt x="318685" y="4010981"/>
                </a:cubicBezTo>
                <a:cubicBezTo>
                  <a:pt x="316870" y="4007240"/>
                  <a:pt x="313425" y="4011939"/>
                  <a:pt x="309251" y="4007274"/>
                </a:cubicBezTo>
                <a:cubicBezTo>
                  <a:pt x="315511" y="4014271"/>
                  <a:pt x="313425" y="4011939"/>
                  <a:pt x="312066" y="4018968"/>
                </a:cubicBezTo>
                <a:cubicBezTo>
                  <a:pt x="302632" y="4015264"/>
                  <a:pt x="306620" y="4007754"/>
                  <a:pt x="302718" y="4001680"/>
                </a:cubicBezTo>
                <a:cubicBezTo>
                  <a:pt x="309794" y="4004461"/>
                  <a:pt x="312424" y="4003983"/>
                  <a:pt x="312696" y="4002577"/>
                </a:cubicBezTo>
                <a:cubicBezTo>
                  <a:pt x="311424" y="3996026"/>
                  <a:pt x="304348" y="3993246"/>
                  <a:pt x="305707" y="3986214"/>
                </a:cubicBezTo>
                <a:cubicBezTo>
                  <a:pt x="303076" y="3986694"/>
                  <a:pt x="298088" y="3986247"/>
                  <a:pt x="299632" y="3991391"/>
                </a:cubicBezTo>
                <a:cubicBezTo>
                  <a:pt x="295186" y="3988133"/>
                  <a:pt x="298902" y="3982029"/>
                  <a:pt x="301262" y="3982954"/>
                </a:cubicBezTo>
                <a:cubicBezTo>
                  <a:pt x="285566" y="3972251"/>
                  <a:pt x="302249" y="3951573"/>
                  <a:pt x="278933" y="3940901"/>
                </a:cubicBezTo>
                <a:cubicBezTo>
                  <a:pt x="281973" y="3938314"/>
                  <a:pt x="280566" y="3932466"/>
                  <a:pt x="278137" y="3926974"/>
                </a:cubicBezTo>
                <a:lnTo>
                  <a:pt x="276117" y="3923533"/>
                </a:lnTo>
                <a:lnTo>
                  <a:pt x="275296" y="3923379"/>
                </a:lnTo>
                <a:lnTo>
                  <a:pt x="275318" y="3922170"/>
                </a:lnTo>
                <a:lnTo>
                  <a:pt x="271217" y="3915179"/>
                </a:lnTo>
                <a:lnTo>
                  <a:pt x="264049" y="3895827"/>
                </a:lnTo>
                <a:lnTo>
                  <a:pt x="253316" y="3881983"/>
                </a:lnTo>
                <a:cubicBezTo>
                  <a:pt x="248613" y="3876779"/>
                  <a:pt x="243895" y="3872465"/>
                  <a:pt x="239903" y="3870141"/>
                </a:cubicBezTo>
                <a:cubicBezTo>
                  <a:pt x="223109" y="3825723"/>
                  <a:pt x="189174" y="3791213"/>
                  <a:pt x="169750" y="3747274"/>
                </a:cubicBezTo>
                <a:cubicBezTo>
                  <a:pt x="165576" y="3742609"/>
                  <a:pt x="164218" y="3749638"/>
                  <a:pt x="157414" y="3745453"/>
                </a:cubicBezTo>
                <a:cubicBezTo>
                  <a:pt x="160588" y="3742162"/>
                  <a:pt x="152239" y="3732830"/>
                  <a:pt x="162219" y="3733725"/>
                </a:cubicBezTo>
                <a:cubicBezTo>
                  <a:pt x="151511" y="3723469"/>
                  <a:pt x="150870" y="3700524"/>
                  <a:pt x="139076" y="3695890"/>
                </a:cubicBezTo>
                <a:cubicBezTo>
                  <a:pt x="132272" y="3691704"/>
                  <a:pt x="142250" y="3692598"/>
                  <a:pt x="138077" y="3687934"/>
                </a:cubicBezTo>
                <a:cubicBezTo>
                  <a:pt x="136260" y="3684195"/>
                  <a:pt x="132815" y="3688892"/>
                  <a:pt x="128643" y="3684227"/>
                </a:cubicBezTo>
                <a:cubicBezTo>
                  <a:pt x="134902" y="3691225"/>
                  <a:pt x="132815" y="3688892"/>
                  <a:pt x="131457" y="3695922"/>
                </a:cubicBezTo>
                <a:cubicBezTo>
                  <a:pt x="122023" y="3692217"/>
                  <a:pt x="126012" y="3684707"/>
                  <a:pt x="122108" y="3678635"/>
                </a:cubicBezTo>
                <a:cubicBezTo>
                  <a:pt x="129186" y="3681414"/>
                  <a:pt x="131814" y="3680935"/>
                  <a:pt x="132087" y="3679529"/>
                </a:cubicBezTo>
                <a:cubicBezTo>
                  <a:pt x="130816" y="3672979"/>
                  <a:pt x="123740" y="3670199"/>
                  <a:pt x="125098" y="3663167"/>
                </a:cubicBezTo>
                <a:cubicBezTo>
                  <a:pt x="122467" y="3663647"/>
                  <a:pt x="117479" y="3663200"/>
                  <a:pt x="119023" y="3668343"/>
                </a:cubicBezTo>
                <a:cubicBezTo>
                  <a:pt x="114577" y="3665087"/>
                  <a:pt x="118294" y="3658981"/>
                  <a:pt x="120651" y="3659909"/>
                </a:cubicBezTo>
                <a:cubicBezTo>
                  <a:pt x="104958" y="3649204"/>
                  <a:pt x="121640" y="3628528"/>
                  <a:pt x="98324" y="3617856"/>
                </a:cubicBezTo>
                <a:cubicBezTo>
                  <a:pt x="104401" y="3612678"/>
                  <a:pt x="92695" y="3594463"/>
                  <a:pt x="90608" y="3592133"/>
                </a:cubicBezTo>
                <a:cubicBezTo>
                  <a:pt x="83075" y="3578580"/>
                  <a:pt x="82891" y="3566407"/>
                  <a:pt x="77988" y="3552379"/>
                </a:cubicBezTo>
                <a:cubicBezTo>
                  <a:pt x="74630" y="3543495"/>
                  <a:pt x="70269" y="3526654"/>
                  <a:pt x="54031" y="3518761"/>
                </a:cubicBezTo>
                <a:cubicBezTo>
                  <a:pt x="64095" y="3506074"/>
                  <a:pt x="37781" y="3471531"/>
                  <a:pt x="46029" y="3455104"/>
                </a:cubicBezTo>
                <a:cubicBezTo>
                  <a:pt x="44214" y="3451366"/>
                  <a:pt x="42127" y="3449033"/>
                  <a:pt x="35051" y="3446252"/>
                </a:cubicBezTo>
                <a:cubicBezTo>
                  <a:pt x="39943" y="3420943"/>
                  <a:pt x="23789" y="3399470"/>
                  <a:pt x="19517" y="3369047"/>
                </a:cubicBezTo>
                <a:cubicBezTo>
                  <a:pt x="24235" y="3370901"/>
                  <a:pt x="29224" y="3371348"/>
                  <a:pt x="33941" y="3373201"/>
                </a:cubicBezTo>
                <a:cubicBezTo>
                  <a:pt x="35300" y="3366171"/>
                  <a:pt x="27953" y="3364798"/>
                  <a:pt x="21149" y="3360611"/>
                </a:cubicBezTo>
                <a:cubicBezTo>
                  <a:pt x="25679" y="3350288"/>
                  <a:pt x="14702" y="3341438"/>
                  <a:pt x="18691" y="3333926"/>
                </a:cubicBezTo>
                <a:cubicBezTo>
                  <a:pt x="24952" y="3340926"/>
                  <a:pt x="20962" y="3348435"/>
                  <a:pt x="36201" y="3348370"/>
                </a:cubicBezTo>
                <a:cubicBezTo>
                  <a:pt x="35114" y="3353995"/>
                  <a:pt x="32482" y="3354474"/>
                  <a:pt x="38744" y="3361472"/>
                </a:cubicBezTo>
                <a:cubicBezTo>
                  <a:pt x="51352" y="3361886"/>
                  <a:pt x="49266" y="3359554"/>
                  <a:pt x="61331" y="3362780"/>
                </a:cubicBezTo>
                <a:cubicBezTo>
                  <a:pt x="62875" y="3367924"/>
                  <a:pt x="76938" y="3387068"/>
                  <a:pt x="64060" y="3388057"/>
                </a:cubicBezTo>
                <a:cubicBezTo>
                  <a:pt x="76037" y="3404866"/>
                  <a:pt x="66158" y="3429729"/>
                  <a:pt x="83669" y="3444173"/>
                </a:cubicBezTo>
                <a:cubicBezTo>
                  <a:pt x="73148" y="3446091"/>
                  <a:pt x="88300" y="3459606"/>
                  <a:pt x="91387" y="3469896"/>
                </a:cubicBezTo>
                <a:cubicBezTo>
                  <a:pt x="92388" y="3477853"/>
                  <a:pt x="78062" y="3499458"/>
                  <a:pt x="108724" y="3511503"/>
                </a:cubicBezTo>
                <a:cubicBezTo>
                  <a:pt x="109995" y="3518054"/>
                  <a:pt x="104008" y="3509650"/>
                  <a:pt x="100833" y="3512942"/>
                </a:cubicBezTo>
                <a:cubicBezTo>
                  <a:pt x="101290" y="3523712"/>
                  <a:pt x="104106" y="3535408"/>
                  <a:pt x="115899" y="3540039"/>
                </a:cubicBezTo>
                <a:cubicBezTo>
                  <a:pt x="110094" y="3543811"/>
                  <a:pt x="108923" y="3563017"/>
                  <a:pt x="127789" y="3570429"/>
                </a:cubicBezTo>
                <a:cubicBezTo>
                  <a:pt x="121357" y="3590595"/>
                  <a:pt x="146771" y="3642938"/>
                  <a:pt x="182335" y="3669011"/>
                </a:cubicBezTo>
                <a:cubicBezTo>
                  <a:pt x="177346" y="3668565"/>
                  <a:pt x="176802" y="3671376"/>
                  <a:pt x="178346" y="3676523"/>
                </a:cubicBezTo>
                <a:cubicBezTo>
                  <a:pt x="183336" y="3676969"/>
                  <a:pt x="177346" y="3668565"/>
                  <a:pt x="186509" y="3673677"/>
                </a:cubicBezTo>
                <a:cubicBezTo>
                  <a:pt x="188960" y="3680691"/>
                  <a:pt x="192720" y="3688316"/>
                  <a:pt x="197100" y="3696227"/>
                </a:cubicBezTo>
                <a:lnTo>
                  <a:pt x="204964" y="3709588"/>
                </a:lnTo>
                <a:lnTo>
                  <a:pt x="200126" y="3692095"/>
                </a:lnTo>
                <a:cubicBezTo>
                  <a:pt x="204843" y="3693947"/>
                  <a:pt x="209832" y="3694394"/>
                  <a:pt x="214549" y="3696248"/>
                </a:cubicBezTo>
                <a:cubicBezTo>
                  <a:pt x="215909" y="3689217"/>
                  <a:pt x="208562" y="3687843"/>
                  <a:pt x="201757" y="3683657"/>
                </a:cubicBezTo>
                <a:cubicBezTo>
                  <a:pt x="206287" y="3673336"/>
                  <a:pt x="195312" y="3664483"/>
                  <a:pt x="199299" y="3656975"/>
                </a:cubicBezTo>
                <a:cubicBezTo>
                  <a:pt x="205560" y="3663973"/>
                  <a:pt x="201570" y="3671482"/>
                  <a:pt x="216809" y="3671418"/>
                </a:cubicBezTo>
                <a:cubicBezTo>
                  <a:pt x="215723" y="3677042"/>
                  <a:pt x="213092" y="3677522"/>
                  <a:pt x="219352" y="3684519"/>
                </a:cubicBezTo>
                <a:lnTo>
                  <a:pt x="228121" y="3684214"/>
                </a:lnTo>
                <a:lnTo>
                  <a:pt x="224332" y="3674921"/>
                </a:lnTo>
                <a:cubicBezTo>
                  <a:pt x="222518" y="3671181"/>
                  <a:pt x="220702" y="3667443"/>
                  <a:pt x="213626" y="3664663"/>
                </a:cubicBezTo>
                <a:lnTo>
                  <a:pt x="211969" y="3653248"/>
                </a:lnTo>
                <a:lnTo>
                  <a:pt x="205192" y="3651655"/>
                </a:lnTo>
                <a:cubicBezTo>
                  <a:pt x="201685" y="3650275"/>
                  <a:pt x="199209" y="3650063"/>
                  <a:pt x="201763" y="3656376"/>
                </a:cubicBezTo>
                <a:cubicBezTo>
                  <a:pt x="197088" y="3654539"/>
                  <a:pt x="197360" y="3653128"/>
                  <a:pt x="192681" y="3651291"/>
                </a:cubicBezTo>
                <a:lnTo>
                  <a:pt x="186533" y="3590813"/>
                </a:lnTo>
                <a:lnTo>
                  <a:pt x="178408" y="3584263"/>
                </a:lnTo>
                <a:cubicBezTo>
                  <a:pt x="177908" y="3580285"/>
                  <a:pt x="180085" y="3578871"/>
                  <a:pt x="182783" y="3578039"/>
                </a:cubicBezTo>
                <a:lnTo>
                  <a:pt x="185147" y="3577180"/>
                </a:lnTo>
                <a:lnTo>
                  <a:pt x="184401" y="3569845"/>
                </a:lnTo>
                <a:lnTo>
                  <a:pt x="174422" y="3560571"/>
                </a:lnTo>
                <a:cubicBezTo>
                  <a:pt x="169397" y="3555382"/>
                  <a:pt x="167196" y="3550359"/>
                  <a:pt x="175494" y="3546812"/>
                </a:cubicBezTo>
                <a:cubicBezTo>
                  <a:pt x="171863" y="3539332"/>
                  <a:pt x="160071" y="3534701"/>
                  <a:pt x="156170" y="3528629"/>
                </a:cubicBezTo>
                <a:cubicBezTo>
                  <a:pt x="159071" y="3526743"/>
                  <a:pt x="161700" y="3526264"/>
                  <a:pt x="162245" y="3523450"/>
                </a:cubicBezTo>
                <a:cubicBezTo>
                  <a:pt x="153081" y="3518340"/>
                  <a:pt x="146636" y="3499165"/>
                  <a:pt x="157430" y="3495841"/>
                </a:cubicBezTo>
                <a:cubicBezTo>
                  <a:pt x="146179" y="3488396"/>
                  <a:pt x="143093" y="3478105"/>
                  <a:pt x="137374" y="3468296"/>
                </a:cubicBezTo>
                <a:cubicBezTo>
                  <a:pt x="149883" y="3442952"/>
                  <a:pt x="116308" y="3393455"/>
                  <a:pt x="124914" y="3362041"/>
                </a:cubicBezTo>
                <a:lnTo>
                  <a:pt x="124666" y="3359143"/>
                </a:lnTo>
                <a:lnTo>
                  <a:pt x="141122" y="3379944"/>
                </a:lnTo>
                <a:cubicBezTo>
                  <a:pt x="146806" y="3389930"/>
                  <a:pt x="150552" y="3400100"/>
                  <a:pt x="151415" y="3408761"/>
                </a:cubicBezTo>
                <a:cubicBezTo>
                  <a:pt x="153366" y="3411797"/>
                  <a:pt x="157425" y="3413768"/>
                  <a:pt x="161360" y="3414748"/>
                </a:cubicBezTo>
                <a:lnTo>
                  <a:pt x="168419" y="3414761"/>
                </a:lnTo>
                <a:lnTo>
                  <a:pt x="164437" y="3410869"/>
                </a:lnTo>
                <a:cubicBezTo>
                  <a:pt x="175950" y="3396357"/>
                  <a:pt x="145850" y="3356846"/>
                  <a:pt x="155286" y="3338056"/>
                </a:cubicBezTo>
                <a:lnTo>
                  <a:pt x="151010" y="3334608"/>
                </a:lnTo>
                <a:lnTo>
                  <a:pt x="149702" y="3338600"/>
                </a:lnTo>
                <a:cubicBezTo>
                  <a:pt x="142370" y="3337299"/>
                  <a:pt x="148771" y="3330340"/>
                  <a:pt x="143787" y="3329960"/>
                </a:cubicBezTo>
                <a:lnTo>
                  <a:pt x="144947" y="3329721"/>
                </a:lnTo>
                <a:lnTo>
                  <a:pt x="142729" y="3327933"/>
                </a:lnTo>
                <a:cubicBezTo>
                  <a:pt x="148323" y="3298981"/>
                  <a:pt x="129847" y="3274421"/>
                  <a:pt x="124960" y="3239622"/>
                </a:cubicBezTo>
                <a:cubicBezTo>
                  <a:pt x="130356" y="3241744"/>
                  <a:pt x="136063" y="3242254"/>
                  <a:pt x="141457" y="3244376"/>
                </a:cubicBezTo>
                <a:cubicBezTo>
                  <a:pt x="143012" y="3236331"/>
                  <a:pt x="134609" y="3234762"/>
                  <a:pt x="126825" y="3229972"/>
                </a:cubicBezTo>
                <a:cubicBezTo>
                  <a:pt x="132009" y="3218167"/>
                  <a:pt x="119453" y="3208043"/>
                  <a:pt x="124015" y="3199453"/>
                </a:cubicBezTo>
                <a:cubicBezTo>
                  <a:pt x="131174" y="3207458"/>
                  <a:pt x="126611" y="3216048"/>
                  <a:pt x="144043" y="3215973"/>
                </a:cubicBezTo>
                <a:cubicBezTo>
                  <a:pt x="142799" y="3222406"/>
                  <a:pt x="139790" y="3222955"/>
                  <a:pt x="146951" y="3230959"/>
                </a:cubicBezTo>
                <a:lnTo>
                  <a:pt x="152332" y="3230771"/>
                </a:lnTo>
                <a:lnTo>
                  <a:pt x="153269" y="3227758"/>
                </a:lnTo>
                <a:lnTo>
                  <a:pt x="154066" y="3230711"/>
                </a:lnTo>
                <a:lnTo>
                  <a:pt x="160102" y="3230500"/>
                </a:lnTo>
                <a:cubicBezTo>
                  <a:pt x="163034" y="3230355"/>
                  <a:pt x="165886" y="3230610"/>
                  <a:pt x="172787" y="3232457"/>
                </a:cubicBezTo>
                <a:cubicBezTo>
                  <a:pt x="174552" y="3238340"/>
                  <a:pt x="190642" y="3260234"/>
                  <a:pt x="175907" y="3261369"/>
                </a:cubicBezTo>
                <a:lnTo>
                  <a:pt x="179818" y="3276013"/>
                </a:lnTo>
                <a:lnTo>
                  <a:pt x="186788" y="3277065"/>
                </a:lnTo>
                <a:cubicBezTo>
                  <a:pt x="188223" y="3277819"/>
                  <a:pt x="189261" y="3278986"/>
                  <a:pt x="191474" y="3280616"/>
                </a:cubicBezTo>
                <a:cubicBezTo>
                  <a:pt x="176284" y="3280725"/>
                  <a:pt x="187655" y="3300387"/>
                  <a:pt x="199130" y="3306415"/>
                </a:cubicBezTo>
                <a:cubicBezTo>
                  <a:pt x="200032" y="3308287"/>
                  <a:pt x="195264" y="3306796"/>
                  <a:pt x="191343" y="3305826"/>
                </a:cubicBezTo>
                <a:lnTo>
                  <a:pt x="189614" y="3305601"/>
                </a:lnTo>
                <a:lnTo>
                  <a:pt x="198337" y="3325553"/>
                </a:lnTo>
                <a:lnTo>
                  <a:pt x="195710" y="3327976"/>
                </a:lnTo>
                <a:lnTo>
                  <a:pt x="196613" y="3333418"/>
                </a:lnTo>
                <a:cubicBezTo>
                  <a:pt x="197839" y="3336889"/>
                  <a:pt x="200961" y="3340359"/>
                  <a:pt x="209454" y="3342199"/>
                </a:cubicBezTo>
                <a:lnTo>
                  <a:pt x="200016" y="3342213"/>
                </a:lnTo>
                <a:lnTo>
                  <a:pt x="207165" y="3354976"/>
                </a:lnTo>
                <a:lnTo>
                  <a:pt x="206103" y="3363314"/>
                </a:lnTo>
                <a:lnTo>
                  <a:pt x="206192" y="3369870"/>
                </a:lnTo>
                <a:cubicBezTo>
                  <a:pt x="205296" y="3372892"/>
                  <a:pt x="204691" y="3376028"/>
                  <a:pt x="208035" y="3378092"/>
                </a:cubicBezTo>
                <a:lnTo>
                  <a:pt x="205275" y="3379558"/>
                </a:lnTo>
                <a:lnTo>
                  <a:pt x="209262" y="3390598"/>
                </a:lnTo>
                <a:lnTo>
                  <a:pt x="224623" y="3400964"/>
                </a:lnTo>
                <a:lnTo>
                  <a:pt x="227751" y="3396199"/>
                </a:lnTo>
                <a:cubicBezTo>
                  <a:pt x="229666" y="3394494"/>
                  <a:pt x="232955" y="3393895"/>
                  <a:pt x="240030" y="3396673"/>
                </a:cubicBezTo>
                <a:cubicBezTo>
                  <a:pt x="239215" y="3400892"/>
                  <a:pt x="224249" y="3399551"/>
                  <a:pt x="238400" y="3405109"/>
                </a:cubicBezTo>
                <a:cubicBezTo>
                  <a:pt x="235227" y="3408403"/>
                  <a:pt x="226607" y="3400478"/>
                  <a:pt x="225521" y="3406102"/>
                </a:cubicBezTo>
                <a:cubicBezTo>
                  <a:pt x="225249" y="3407508"/>
                  <a:pt x="229967" y="3409363"/>
                  <a:pt x="232597" y="3408882"/>
                </a:cubicBezTo>
                <a:cubicBezTo>
                  <a:pt x="236228" y="3416359"/>
                  <a:pt x="224434" y="3411726"/>
                  <a:pt x="225978" y="3416871"/>
                </a:cubicBezTo>
                <a:cubicBezTo>
                  <a:pt x="229879" y="3422943"/>
                  <a:pt x="231509" y="3414505"/>
                  <a:pt x="238584" y="3417285"/>
                </a:cubicBezTo>
                <a:cubicBezTo>
                  <a:pt x="239585" y="3425243"/>
                  <a:pt x="246118" y="3430836"/>
                  <a:pt x="258183" y="3434060"/>
                </a:cubicBezTo>
                <a:cubicBezTo>
                  <a:pt x="246846" y="3440197"/>
                  <a:pt x="260455" y="3448570"/>
                  <a:pt x="246032" y="3444416"/>
                </a:cubicBezTo>
                <a:cubicBezTo>
                  <a:pt x="243314" y="3458478"/>
                  <a:pt x="271531" y="3483178"/>
                  <a:pt x="253935" y="3482317"/>
                </a:cubicBezTo>
                <a:cubicBezTo>
                  <a:pt x="254662" y="3491681"/>
                  <a:pt x="266000" y="3485543"/>
                  <a:pt x="264368" y="3493979"/>
                </a:cubicBezTo>
                <a:cubicBezTo>
                  <a:pt x="256478" y="3495418"/>
                  <a:pt x="260195" y="3489314"/>
                  <a:pt x="255477" y="3487461"/>
                </a:cubicBezTo>
                <a:cubicBezTo>
                  <a:pt x="242598" y="3488454"/>
                  <a:pt x="262738" y="3502417"/>
                  <a:pt x="257206" y="3504781"/>
                </a:cubicBezTo>
                <a:cubicBezTo>
                  <a:pt x="264282" y="3507563"/>
                  <a:pt x="264554" y="3506155"/>
                  <a:pt x="274260" y="3508456"/>
                </a:cubicBezTo>
                <a:cubicBezTo>
                  <a:pt x="273717" y="3511267"/>
                  <a:pt x="273445" y="3512673"/>
                  <a:pt x="275532" y="3515007"/>
                </a:cubicBezTo>
                <a:cubicBezTo>
                  <a:pt x="267913" y="3515038"/>
                  <a:pt x="268728" y="3510820"/>
                  <a:pt x="264011" y="3508967"/>
                </a:cubicBezTo>
                <a:cubicBezTo>
                  <a:pt x="266096" y="3511300"/>
                  <a:pt x="265824" y="3512705"/>
                  <a:pt x="265553" y="3514112"/>
                </a:cubicBezTo>
                <a:cubicBezTo>
                  <a:pt x="267641" y="3516446"/>
                  <a:pt x="268185" y="3513633"/>
                  <a:pt x="272900" y="3515486"/>
                </a:cubicBezTo>
                <a:cubicBezTo>
                  <a:pt x="271407" y="3523219"/>
                  <a:pt x="271818" y="3530943"/>
                  <a:pt x="274497" y="3538426"/>
                </a:cubicBezTo>
                <a:lnTo>
                  <a:pt x="276191" y="3540824"/>
                </a:lnTo>
                <a:lnTo>
                  <a:pt x="311192" y="3582728"/>
                </a:lnTo>
                <a:cubicBezTo>
                  <a:pt x="305486" y="3582215"/>
                  <a:pt x="304866" y="3585433"/>
                  <a:pt x="306630" y="3591319"/>
                </a:cubicBezTo>
                <a:cubicBezTo>
                  <a:pt x="312337" y="3591829"/>
                  <a:pt x="305486" y="3582215"/>
                  <a:pt x="315968" y="3588064"/>
                </a:cubicBezTo>
                <a:lnTo>
                  <a:pt x="326462" y="3610411"/>
                </a:lnTo>
                <a:lnTo>
                  <a:pt x="326574" y="3610293"/>
                </a:lnTo>
                <a:cubicBezTo>
                  <a:pt x="332908" y="3609289"/>
                  <a:pt x="341670" y="3620237"/>
                  <a:pt x="341497" y="3628396"/>
                </a:cubicBezTo>
                <a:cubicBezTo>
                  <a:pt x="341460" y="3630207"/>
                  <a:pt x="340979" y="3631883"/>
                  <a:pt x="339933" y="3633258"/>
                </a:cubicBezTo>
                <a:lnTo>
                  <a:pt x="339618" y="3633456"/>
                </a:lnTo>
                <a:lnTo>
                  <a:pt x="344436" y="3641644"/>
                </a:lnTo>
                <a:cubicBezTo>
                  <a:pt x="355699" y="3660344"/>
                  <a:pt x="366624" y="3678910"/>
                  <a:pt x="370881" y="3694427"/>
                </a:cubicBezTo>
                <a:lnTo>
                  <a:pt x="364931" y="3691896"/>
                </a:lnTo>
                <a:lnTo>
                  <a:pt x="369468" y="3698653"/>
                </a:lnTo>
                <a:cubicBezTo>
                  <a:pt x="376747" y="3700378"/>
                  <a:pt x="372239" y="3696623"/>
                  <a:pt x="373510" y="3696200"/>
                </a:cubicBezTo>
                <a:lnTo>
                  <a:pt x="375747" y="3696790"/>
                </a:lnTo>
                <a:lnTo>
                  <a:pt x="375266" y="3692883"/>
                </a:lnTo>
                <a:cubicBezTo>
                  <a:pt x="381955" y="3697010"/>
                  <a:pt x="383570" y="3688648"/>
                  <a:pt x="376344" y="3687307"/>
                </a:cubicBezTo>
                <a:cubicBezTo>
                  <a:pt x="376033" y="3685686"/>
                  <a:pt x="376329" y="3684959"/>
                  <a:pt x="376999" y="3684730"/>
                </a:cubicBezTo>
                <a:cubicBezTo>
                  <a:pt x="379003" y="3684040"/>
                  <a:pt x="384352" y="3687830"/>
                  <a:pt x="386699" y="3685378"/>
                </a:cubicBezTo>
                <a:cubicBezTo>
                  <a:pt x="388883" y="3686984"/>
                  <a:pt x="387698" y="3689893"/>
                  <a:pt x="386801" y="3692917"/>
                </a:cubicBezTo>
                <a:lnTo>
                  <a:pt x="387883" y="3697747"/>
                </a:lnTo>
                <a:lnTo>
                  <a:pt x="389276" y="3696007"/>
                </a:lnTo>
                <a:cubicBezTo>
                  <a:pt x="389573" y="3694467"/>
                  <a:pt x="390443" y="3693335"/>
                  <a:pt x="395284" y="3695237"/>
                </a:cubicBezTo>
                <a:cubicBezTo>
                  <a:pt x="389648" y="3697444"/>
                  <a:pt x="397176" y="3698927"/>
                  <a:pt x="398803" y="3703985"/>
                </a:cubicBezTo>
                <a:cubicBezTo>
                  <a:pt x="396248" y="3703720"/>
                  <a:pt x="394432" y="3703007"/>
                  <a:pt x="392651" y="3702122"/>
                </a:cubicBezTo>
                <a:lnTo>
                  <a:pt x="388401" y="3700060"/>
                </a:lnTo>
                <a:lnTo>
                  <a:pt x="388643" y="3701139"/>
                </a:lnTo>
                <a:cubicBezTo>
                  <a:pt x="387080" y="3702773"/>
                  <a:pt x="385652" y="3703712"/>
                  <a:pt x="383777" y="3703725"/>
                </a:cubicBezTo>
                <a:lnTo>
                  <a:pt x="381307" y="3702756"/>
                </a:lnTo>
                <a:lnTo>
                  <a:pt x="393452" y="3719797"/>
                </a:lnTo>
                <a:lnTo>
                  <a:pt x="394822" y="3720358"/>
                </a:lnTo>
                <a:lnTo>
                  <a:pt x="402713" y="3724557"/>
                </a:lnTo>
                <a:lnTo>
                  <a:pt x="401438" y="3722630"/>
                </a:lnTo>
                <a:cubicBezTo>
                  <a:pt x="400696" y="3720017"/>
                  <a:pt x="399954" y="3717404"/>
                  <a:pt x="396613" y="3715319"/>
                </a:cubicBezTo>
                <a:cubicBezTo>
                  <a:pt x="397168" y="3712443"/>
                  <a:pt x="403847" y="3716613"/>
                  <a:pt x="404404" y="3713737"/>
                </a:cubicBezTo>
                <a:lnTo>
                  <a:pt x="406989" y="3721334"/>
                </a:lnTo>
                <a:lnTo>
                  <a:pt x="408361" y="3719246"/>
                </a:lnTo>
                <a:lnTo>
                  <a:pt x="412471" y="3719405"/>
                </a:lnTo>
                <a:lnTo>
                  <a:pt x="404119" y="3703189"/>
                </a:lnTo>
                <a:cubicBezTo>
                  <a:pt x="415184" y="3698458"/>
                  <a:pt x="398944" y="3690567"/>
                  <a:pt x="390869" y="3679829"/>
                </a:cubicBezTo>
                <a:lnTo>
                  <a:pt x="385501" y="3665254"/>
                </a:lnTo>
                <a:lnTo>
                  <a:pt x="374889" y="3665267"/>
                </a:lnTo>
                <a:cubicBezTo>
                  <a:pt x="366026" y="3658797"/>
                  <a:pt x="374151" y="3656008"/>
                  <a:pt x="365289" y="3649535"/>
                </a:cubicBezTo>
                <a:cubicBezTo>
                  <a:pt x="360320" y="3649078"/>
                  <a:pt x="362134" y="3652780"/>
                  <a:pt x="355083" y="3650011"/>
                </a:cubicBezTo>
                <a:cubicBezTo>
                  <a:pt x="356157" y="3644453"/>
                  <a:pt x="357233" y="3638894"/>
                  <a:pt x="355956" y="3632413"/>
                </a:cubicBezTo>
                <a:cubicBezTo>
                  <a:pt x="358306" y="3633335"/>
                  <a:pt x="360119" y="3637038"/>
                  <a:pt x="362737" y="3636572"/>
                </a:cubicBezTo>
                <a:cubicBezTo>
                  <a:pt x="366631" y="3642588"/>
                  <a:pt x="361663" y="3642130"/>
                  <a:pt x="363476" y="3645832"/>
                </a:cubicBezTo>
                <a:cubicBezTo>
                  <a:pt x="370525" y="3648602"/>
                  <a:pt x="366900" y="3641196"/>
                  <a:pt x="367436" y="3638417"/>
                </a:cubicBezTo>
                <a:cubicBezTo>
                  <a:pt x="372136" y="3640264"/>
                  <a:pt x="372339" y="3652304"/>
                  <a:pt x="375762" y="3647670"/>
                </a:cubicBezTo>
                <a:cubicBezTo>
                  <a:pt x="376668" y="3649518"/>
                  <a:pt x="375998" y="3652995"/>
                  <a:pt x="377222" y="3656464"/>
                </a:cubicBezTo>
                <a:lnTo>
                  <a:pt x="383964" y="3661076"/>
                </a:lnTo>
                <a:lnTo>
                  <a:pt x="375890" y="3639150"/>
                </a:lnTo>
                <a:lnTo>
                  <a:pt x="371571" y="3628822"/>
                </a:lnTo>
                <a:lnTo>
                  <a:pt x="367522" y="3628295"/>
                </a:lnTo>
                <a:cubicBezTo>
                  <a:pt x="366799" y="3628557"/>
                  <a:pt x="367103" y="3629436"/>
                  <a:pt x="369249" y="3631418"/>
                </a:cubicBezTo>
                <a:cubicBezTo>
                  <a:pt x="368457" y="3632247"/>
                  <a:pt x="367852" y="3632104"/>
                  <a:pt x="367309" y="3631441"/>
                </a:cubicBezTo>
                <a:cubicBezTo>
                  <a:pt x="365679" y="3629446"/>
                  <a:pt x="364603" y="3622756"/>
                  <a:pt x="360668" y="3623490"/>
                </a:cubicBezTo>
                <a:cubicBezTo>
                  <a:pt x="359682" y="3615505"/>
                  <a:pt x="361047" y="3608444"/>
                  <a:pt x="360334" y="3599047"/>
                </a:cubicBezTo>
                <a:lnTo>
                  <a:pt x="361782" y="3599266"/>
                </a:lnTo>
                <a:lnTo>
                  <a:pt x="359959" y="3592278"/>
                </a:lnTo>
                <a:lnTo>
                  <a:pt x="355465" y="3587254"/>
                </a:lnTo>
                <a:lnTo>
                  <a:pt x="356427" y="3586801"/>
                </a:lnTo>
                <a:lnTo>
                  <a:pt x="346984" y="3577753"/>
                </a:lnTo>
                <a:lnTo>
                  <a:pt x="344808" y="3562766"/>
                </a:lnTo>
                <a:lnTo>
                  <a:pt x="334956" y="3548940"/>
                </a:lnTo>
                <a:lnTo>
                  <a:pt x="331825" y="3536799"/>
                </a:lnTo>
                <a:lnTo>
                  <a:pt x="321303" y="3516319"/>
                </a:lnTo>
                <a:cubicBezTo>
                  <a:pt x="318536" y="3509042"/>
                  <a:pt x="317342" y="3502083"/>
                  <a:pt x="319260" y="3495915"/>
                </a:cubicBezTo>
                <a:cubicBezTo>
                  <a:pt x="317183" y="3491639"/>
                  <a:pt x="308777" y="3490067"/>
                  <a:pt x="306700" y="3485791"/>
                </a:cubicBezTo>
                <a:cubicBezTo>
                  <a:pt x="306129" y="3481240"/>
                  <a:pt x="308618" y="3479623"/>
                  <a:pt x="311705" y="3478670"/>
                </a:cubicBezTo>
                <a:lnTo>
                  <a:pt x="316016" y="3477105"/>
                </a:lnTo>
                <a:lnTo>
                  <a:pt x="314318" y="3471053"/>
                </a:lnTo>
                <a:lnTo>
                  <a:pt x="314307" y="3469995"/>
                </a:lnTo>
                <a:lnTo>
                  <a:pt x="302141" y="3458691"/>
                </a:lnTo>
                <a:cubicBezTo>
                  <a:pt x="296394" y="3452757"/>
                  <a:pt x="293876" y="3447010"/>
                  <a:pt x="303370" y="3442952"/>
                </a:cubicBezTo>
                <a:cubicBezTo>
                  <a:pt x="299217" y="3434397"/>
                  <a:pt x="285726" y="3429100"/>
                  <a:pt x="281264" y="3422155"/>
                </a:cubicBezTo>
                <a:cubicBezTo>
                  <a:pt x="284584" y="3419997"/>
                  <a:pt x="287592" y="3419449"/>
                  <a:pt x="288213" y="3416232"/>
                </a:cubicBezTo>
                <a:cubicBezTo>
                  <a:pt x="277733" y="3410385"/>
                  <a:pt x="270360" y="3388453"/>
                  <a:pt x="282705" y="3384651"/>
                </a:cubicBezTo>
                <a:cubicBezTo>
                  <a:pt x="269837" y="3376136"/>
                  <a:pt x="266305" y="3364367"/>
                  <a:pt x="259766" y="3353145"/>
                </a:cubicBezTo>
                <a:cubicBezTo>
                  <a:pt x="274076" y="3324159"/>
                  <a:pt x="235669" y="3267541"/>
                  <a:pt x="245516" y="3231610"/>
                </a:cubicBezTo>
                <a:lnTo>
                  <a:pt x="245229" y="3228295"/>
                </a:lnTo>
                <a:lnTo>
                  <a:pt x="264053" y="3252086"/>
                </a:lnTo>
                <a:cubicBezTo>
                  <a:pt x="270554" y="3263510"/>
                  <a:pt x="274838" y="3275142"/>
                  <a:pt x="275826" y="3285049"/>
                </a:cubicBezTo>
                <a:cubicBezTo>
                  <a:pt x="280291" y="3291991"/>
                  <a:pt x="294401" y="3294074"/>
                  <a:pt x="297719" y="3291916"/>
                </a:cubicBezTo>
                <a:cubicBezTo>
                  <a:pt x="290968" y="3266770"/>
                  <a:pt x="304344" y="3242608"/>
                  <a:pt x="280995" y="3228244"/>
                </a:cubicBezTo>
                <a:cubicBezTo>
                  <a:pt x="284937" y="3222871"/>
                  <a:pt x="284105" y="3212162"/>
                  <a:pt x="293129" y="3210515"/>
                </a:cubicBezTo>
                <a:cubicBezTo>
                  <a:pt x="296872" y="3236212"/>
                  <a:pt x="304867" y="3254926"/>
                  <a:pt x="308299" y="3282231"/>
                </a:cubicBezTo>
                <a:lnTo>
                  <a:pt x="315478" y="3286879"/>
                </a:lnTo>
                <a:lnTo>
                  <a:pt x="319133" y="3284558"/>
                </a:lnTo>
                <a:lnTo>
                  <a:pt x="312409" y="3278466"/>
                </a:lnTo>
                <a:cubicBezTo>
                  <a:pt x="311533" y="3275512"/>
                  <a:pt x="311485" y="3272018"/>
                  <a:pt x="310610" y="3269068"/>
                </a:cubicBezTo>
                <a:cubicBezTo>
                  <a:pt x="314641" y="3270652"/>
                  <a:pt x="316344" y="3273058"/>
                  <a:pt x="317261" y="3275807"/>
                </a:cubicBezTo>
                <a:lnTo>
                  <a:pt x="319162" y="3284541"/>
                </a:lnTo>
                <a:lnTo>
                  <a:pt x="319602" y="3284262"/>
                </a:lnTo>
                <a:lnTo>
                  <a:pt x="320729" y="3289780"/>
                </a:lnTo>
                <a:lnTo>
                  <a:pt x="329261" y="3293926"/>
                </a:lnTo>
                <a:cubicBezTo>
                  <a:pt x="337665" y="3295497"/>
                  <a:pt x="324796" y="3286980"/>
                  <a:pt x="330815" y="3285884"/>
                </a:cubicBezTo>
                <a:cubicBezTo>
                  <a:pt x="336210" y="3288004"/>
                  <a:pt x="338907" y="3289064"/>
                  <a:pt x="338287" y="3292281"/>
                </a:cubicBezTo>
                <a:cubicBezTo>
                  <a:pt x="341295" y="3291731"/>
                  <a:pt x="341916" y="3288514"/>
                  <a:pt x="347312" y="3290634"/>
                </a:cubicBezTo>
                <a:cubicBezTo>
                  <a:pt x="345856" y="3283142"/>
                  <a:pt x="332369" y="3277842"/>
                  <a:pt x="334543" y="3266582"/>
                </a:cubicBezTo>
                <a:cubicBezTo>
                  <a:pt x="344091" y="3277257"/>
                  <a:pt x="351973" y="3266509"/>
                  <a:pt x="358513" y="3277731"/>
                </a:cubicBezTo>
                <a:cubicBezTo>
                  <a:pt x="362143" y="3273967"/>
                  <a:pt x="360998" y="3264865"/>
                  <a:pt x="377186" y="3271223"/>
                </a:cubicBezTo>
                <a:cubicBezTo>
                  <a:pt x="376253" y="3276048"/>
                  <a:pt x="359134" y="3274513"/>
                  <a:pt x="375320" y="3280873"/>
                </a:cubicBezTo>
                <a:cubicBezTo>
                  <a:pt x="371692" y="3284638"/>
                  <a:pt x="361832" y="3275574"/>
                  <a:pt x="360589" y="3282007"/>
                </a:cubicBezTo>
                <a:cubicBezTo>
                  <a:pt x="360279" y="3283617"/>
                  <a:pt x="365675" y="3285734"/>
                  <a:pt x="368683" y="3285188"/>
                </a:cubicBezTo>
                <a:cubicBezTo>
                  <a:pt x="372834" y="3293739"/>
                  <a:pt x="359347" y="3288440"/>
                  <a:pt x="361112" y="3294325"/>
                </a:cubicBezTo>
                <a:cubicBezTo>
                  <a:pt x="365575" y="3301272"/>
                  <a:pt x="367440" y="3291619"/>
                  <a:pt x="375533" y="3294799"/>
                </a:cubicBezTo>
                <a:cubicBezTo>
                  <a:pt x="376678" y="3303901"/>
                  <a:pt x="384148" y="3310297"/>
                  <a:pt x="397948" y="3313986"/>
                </a:cubicBezTo>
                <a:cubicBezTo>
                  <a:pt x="384981" y="3321005"/>
                  <a:pt x="400547" y="3330583"/>
                  <a:pt x="384050" y="3325833"/>
                </a:cubicBezTo>
                <a:cubicBezTo>
                  <a:pt x="380941" y="3341915"/>
                  <a:pt x="413217" y="3370169"/>
                  <a:pt x="393089" y="3369182"/>
                </a:cubicBezTo>
                <a:cubicBezTo>
                  <a:pt x="393923" y="3379891"/>
                  <a:pt x="406889" y="3372873"/>
                  <a:pt x="405024" y="3382522"/>
                </a:cubicBezTo>
                <a:cubicBezTo>
                  <a:pt x="395999" y="3384168"/>
                  <a:pt x="400250" y="3377186"/>
                  <a:pt x="394854" y="3375067"/>
                </a:cubicBezTo>
                <a:cubicBezTo>
                  <a:pt x="380123" y="3376202"/>
                  <a:pt x="403159" y="3392173"/>
                  <a:pt x="396831" y="3394879"/>
                </a:cubicBezTo>
                <a:cubicBezTo>
                  <a:pt x="404925" y="3398058"/>
                  <a:pt x="405235" y="3396448"/>
                  <a:pt x="416337" y="3399080"/>
                </a:cubicBezTo>
                <a:cubicBezTo>
                  <a:pt x="415718" y="3402298"/>
                  <a:pt x="415406" y="3403906"/>
                  <a:pt x="417792" y="3406573"/>
                </a:cubicBezTo>
                <a:cubicBezTo>
                  <a:pt x="409078" y="3406610"/>
                  <a:pt x="410011" y="3401783"/>
                  <a:pt x="404614" y="3399666"/>
                </a:cubicBezTo>
                <a:cubicBezTo>
                  <a:pt x="407001" y="3402333"/>
                  <a:pt x="406688" y="3403942"/>
                  <a:pt x="406380" y="3405552"/>
                </a:cubicBezTo>
                <a:cubicBezTo>
                  <a:pt x="408768" y="3408220"/>
                  <a:pt x="409388" y="3405001"/>
                  <a:pt x="414784" y="3407121"/>
                </a:cubicBezTo>
                <a:cubicBezTo>
                  <a:pt x="413073" y="3415968"/>
                  <a:pt x="413545" y="3424803"/>
                  <a:pt x="416608" y="3433362"/>
                </a:cubicBezTo>
                <a:lnTo>
                  <a:pt x="424983" y="3445195"/>
                </a:lnTo>
                <a:lnTo>
                  <a:pt x="419633" y="3412768"/>
                </a:lnTo>
                <a:cubicBezTo>
                  <a:pt x="430158" y="3430518"/>
                  <a:pt x="432681" y="3447016"/>
                  <a:pt x="435531" y="3463453"/>
                </a:cubicBezTo>
                <a:lnTo>
                  <a:pt x="437177" y="3470777"/>
                </a:lnTo>
                <a:lnTo>
                  <a:pt x="439600" y="3473975"/>
                </a:lnTo>
                <a:cubicBezTo>
                  <a:pt x="442300" y="3475034"/>
                  <a:pt x="447696" y="3477154"/>
                  <a:pt x="448005" y="3475546"/>
                </a:cubicBezTo>
                <a:cubicBezTo>
                  <a:pt x="444377" y="3479311"/>
                  <a:pt x="444403" y="3486676"/>
                  <a:pt x="447246" y="3494498"/>
                </a:cubicBezTo>
                <a:lnTo>
                  <a:pt x="463321" y="3516120"/>
                </a:lnTo>
                <a:lnTo>
                  <a:pt x="461984" y="3507127"/>
                </a:lnTo>
                <a:cubicBezTo>
                  <a:pt x="460314" y="3491153"/>
                  <a:pt x="458382" y="3474888"/>
                  <a:pt x="446401" y="3458079"/>
                </a:cubicBezTo>
                <a:cubicBezTo>
                  <a:pt x="449577" y="3454788"/>
                  <a:pt x="452565" y="3439321"/>
                  <a:pt x="443402" y="3434209"/>
                </a:cubicBezTo>
                <a:cubicBezTo>
                  <a:pt x="446848" y="3429510"/>
                  <a:pt x="447118" y="3428105"/>
                  <a:pt x="448749" y="3419669"/>
                </a:cubicBezTo>
                <a:cubicBezTo>
                  <a:pt x="459642" y="3442100"/>
                  <a:pt x="456021" y="3473961"/>
                  <a:pt x="470630" y="3490289"/>
                </a:cubicBezTo>
                <a:cubicBezTo>
                  <a:pt x="458023" y="3489876"/>
                  <a:pt x="478435" y="3502433"/>
                  <a:pt x="472360" y="3507610"/>
                </a:cubicBezTo>
                <a:cubicBezTo>
                  <a:pt x="479707" y="3508983"/>
                  <a:pt x="480522" y="3504765"/>
                  <a:pt x="483426" y="3502879"/>
                </a:cubicBezTo>
                <a:cubicBezTo>
                  <a:pt x="484240" y="3498662"/>
                  <a:pt x="476620" y="3498693"/>
                  <a:pt x="477979" y="3491664"/>
                </a:cubicBezTo>
                <a:cubicBezTo>
                  <a:pt x="488958" y="3500515"/>
                  <a:pt x="478793" y="3487444"/>
                  <a:pt x="481966" y="3484153"/>
                </a:cubicBezTo>
                <a:cubicBezTo>
                  <a:pt x="491945" y="3485049"/>
                  <a:pt x="488228" y="3491152"/>
                  <a:pt x="495305" y="3493931"/>
                </a:cubicBezTo>
                <a:lnTo>
                  <a:pt x="495458" y="3493138"/>
                </a:lnTo>
                <a:lnTo>
                  <a:pt x="491130" y="3485665"/>
                </a:lnTo>
                <a:lnTo>
                  <a:pt x="489450" y="3484823"/>
                </a:lnTo>
                <a:lnTo>
                  <a:pt x="486573" y="3483379"/>
                </a:lnTo>
                <a:lnTo>
                  <a:pt x="486821" y="3483648"/>
                </a:lnTo>
                <a:lnTo>
                  <a:pt x="485667" y="3482924"/>
                </a:lnTo>
                <a:lnTo>
                  <a:pt x="482510" y="3481341"/>
                </a:lnTo>
                <a:lnTo>
                  <a:pt x="482618" y="3481013"/>
                </a:lnTo>
                <a:lnTo>
                  <a:pt x="475858" y="3476771"/>
                </a:lnTo>
                <a:cubicBezTo>
                  <a:pt x="473745" y="3474224"/>
                  <a:pt x="472821" y="3471289"/>
                  <a:pt x="472053" y="3467556"/>
                </a:cubicBezTo>
                <a:lnTo>
                  <a:pt x="483089" y="3479583"/>
                </a:lnTo>
                <a:lnTo>
                  <a:pt x="484051" y="3476652"/>
                </a:lnTo>
                <a:lnTo>
                  <a:pt x="482235" y="3471126"/>
                </a:lnTo>
                <a:lnTo>
                  <a:pt x="474300" y="3458516"/>
                </a:lnTo>
                <a:lnTo>
                  <a:pt x="474268" y="3458434"/>
                </a:lnTo>
                <a:lnTo>
                  <a:pt x="469532" y="3456575"/>
                </a:lnTo>
                <a:lnTo>
                  <a:pt x="469529" y="3446549"/>
                </a:lnTo>
                <a:lnTo>
                  <a:pt x="465852" y="3437323"/>
                </a:lnTo>
                <a:cubicBezTo>
                  <a:pt x="460839" y="3435096"/>
                  <a:pt x="458848" y="3433501"/>
                  <a:pt x="455898" y="3429341"/>
                </a:cubicBezTo>
                <a:cubicBezTo>
                  <a:pt x="450475" y="3396323"/>
                  <a:pt x="414912" y="3353474"/>
                  <a:pt x="413471" y="3323648"/>
                </a:cubicBezTo>
                <a:cubicBezTo>
                  <a:pt x="407086" y="3314049"/>
                  <a:pt x="401200" y="3304848"/>
                  <a:pt x="397082" y="3295722"/>
                </a:cubicBezTo>
                <a:lnTo>
                  <a:pt x="392350" y="3273234"/>
                </a:lnTo>
                <a:lnTo>
                  <a:pt x="391248" y="3273545"/>
                </a:lnTo>
                <a:cubicBezTo>
                  <a:pt x="388434" y="3272676"/>
                  <a:pt x="385588" y="3267765"/>
                  <a:pt x="383570" y="3266973"/>
                </a:cubicBezTo>
                <a:cubicBezTo>
                  <a:pt x="383873" y="3265407"/>
                  <a:pt x="385369" y="3265153"/>
                  <a:pt x="387459" y="3265552"/>
                </a:cubicBezTo>
                <a:lnTo>
                  <a:pt x="390652" y="3266626"/>
                </a:lnTo>
                <a:lnTo>
                  <a:pt x="381136" y="3242935"/>
                </a:lnTo>
                <a:lnTo>
                  <a:pt x="376945" y="3241407"/>
                </a:lnTo>
                <a:cubicBezTo>
                  <a:pt x="379415" y="3239851"/>
                  <a:pt x="373494" y="3231204"/>
                  <a:pt x="375043" y="3228100"/>
                </a:cubicBezTo>
                <a:lnTo>
                  <a:pt x="375168" y="3228079"/>
                </a:lnTo>
                <a:lnTo>
                  <a:pt x="367676" y="3209425"/>
                </a:lnTo>
                <a:lnTo>
                  <a:pt x="356994" y="3178773"/>
                </a:lnTo>
                <a:lnTo>
                  <a:pt x="354674" y="3175989"/>
                </a:lnTo>
                <a:cubicBezTo>
                  <a:pt x="351810" y="3176655"/>
                  <a:pt x="351810" y="3176655"/>
                  <a:pt x="346406" y="3176324"/>
                </a:cubicBezTo>
                <a:cubicBezTo>
                  <a:pt x="349269" y="3175658"/>
                  <a:pt x="349589" y="3173993"/>
                  <a:pt x="352452" y="3173327"/>
                </a:cubicBezTo>
                <a:cubicBezTo>
                  <a:pt x="352773" y="3171662"/>
                  <a:pt x="347691" y="3169666"/>
                  <a:pt x="348336" y="3166338"/>
                </a:cubicBezTo>
                <a:lnTo>
                  <a:pt x="356720" y="3177992"/>
                </a:lnTo>
                <a:lnTo>
                  <a:pt x="347092" y="3150362"/>
                </a:lnTo>
                <a:cubicBezTo>
                  <a:pt x="338099" y="3144943"/>
                  <a:pt x="349976" y="3158050"/>
                  <a:pt x="338990" y="3151034"/>
                </a:cubicBezTo>
                <a:cubicBezTo>
                  <a:pt x="334115" y="3141751"/>
                  <a:pt x="339267" y="3136920"/>
                  <a:pt x="342425" y="3130493"/>
                </a:cubicBezTo>
                <a:cubicBezTo>
                  <a:pt x="339678" y="3115748"/>
                  <a:pt x="327733" y="3106169"/>
                  <a:pt x="328010" y="3092053"/>
                </a:cubicBezTo>
                <a:cubicBezTo>
                  <a:pt x="330139" y="3086593"/>
                  <a:pt x="338102" y="3092978"/>
                  <a:pt x="337211" y="3086886"/>
                </a:cubicBezTo>
                <a:cubicBezTo>
                  <a:pt x="329248" y="3080501"/>
                  <a:pt x="329316" y="3076972"/>
                  <a:pt x="318262" y="3073486"/>
                </a:cubicBezTo>
                <a:cubicBezTo>
                  <a:pt x="321352" y="3070588"/>
                  <a:pt x="317438" y="3063867"/>
                  <a:pt x="315379" y="3065798"/>
                </a:cubicBezTo>
                <a:cubicBezTo>
                  <a:pt x="312427" y="3061639"/>
                  <a:pt x="320598" y="3057438"/>
                  <a:pt x="319707" y="3051347"/>
                </a:cubicBezTo>
                <a:cubicBezTo>
                  <a:pt x="315724" y="3048155"/>
                  <a:pt x="319568" y="3058404"/>
                  <a:pt x="312633" y="3051055"/>
                </a:cubicBezTo>
                <a:cubicBezTo>
                  <a:pt x="313663" y="3050086"/>
                  <a:pt x="310643" y="3049458"/>
                  <a:pt x="308651" y="3047861"/>
                </a:cubicBezTo>
                <a:cubicBezTo>
                  <a:pt x="321014" y="3036265"/>
                  <a:pt x="306253" y="3015472"/>
                  <a:pt x="307558" y="3000392"/>
                </a:cubicBezTo>
                <a:cubicBezTo>
                  <a:pt x="305566" y="2998795"/>
                  <a:pt x="302546" y="2998164"/>
                  <a:pt x="300555" y="2996569"/>
                </a:cubicBezTo>
                <a:cubicBezTo>
                  <a:pt x="310647" y="2997493"/>
                  <a:pt x="303376" y="2955819"/>
                  <a:pt x="291498" y="2942713"/>
                </a:cubicBezTo>
                <a:cubicBezTo>
                  <a:pt x="297338" y="2902596"/>
                  <a:pt x="279900" y="2863526"/>
                  <a:pt x="282721" y="2822778"/>
                </a:cubicBezTo>
                <a:cubicBezTo>
                  <a:pt x="280799" y="2817652"/>
                  <a:pt x="275647" y="2822484"/>
                  <a:pt x="270707" y="2816729"/>
                </a:cubicBezTo>
                <a:cubicBezTo>
                  <a:pt x="275788" y="2815426"/>
                  <a:pt x="271942" y="2805175"/>
                  <a:pt x="281968" y="2809628"/>
                </a:cubicBezTo>
                <a:cubicBezTo>
                  <a:pt x="276132" y="2797783"/>
                  <a:pt x="287602" y="2780098"/>
                  <a:pt x="277646" y="2772115"/>
                </a:cubicBezTo>
                <a:cubicBezTo>
                  <a:pt x="272704" y="2766360"/>
                  <a:pt x="282728" y="2770813"/>
                  <a:pt x="280803" y="2765687"/>
                </a:cubicBezTo>
                <a:cubicBezTo>
                  <a:pt x="280873" y="2762157"/>
                  <a:pt x="274762" y="2764427"/>
                  <a:pt x="272840" y="2759302"/>
                </a:cubicBezTo>
                <a:cubicBezTo>
                  <a:pt x="275723" y="2766989"/>
                  <a:pt x="274762" y="2764427"/>
                  <a:pt x="269612" y="2769259"/>
                </a:cubicBezTo>
                <a:cubicBezTo>
                  <a:pt x="261647" y="2762873"/>
                  <a:pt x="269819" y="2758673"/>
                  <a:pt x="268927" y="2752581"/>
                </a:cubicBezTo>
                <a:cubicBezTo>
                  <a:pt x="274900" y="2757371"/>
                  <a:pt x="277922" y="2758000"/>
                  <a:pt x="278952" y="2757034"/>
                </a:cubicBezTo>
                <a:cubicBezTo>
                  <a:pt x="281082" y="2751574"/>
                  <a:pt x="275107" y="2746785"/>
                  <a:pt x="280257" y="2741953"/>
                </a:cubicBezTo>
                <a:cubicBezTo>
                  <a:pt x="277236" y="2741323"/>
                  <a:pt x="272225" y="2739096"/>
                  <a:pt x="271128" y="2743591"/>
                </a:cubicBezTo>
                <a:cubicBezTo>
                  <a:pt x="268175" y="2739432"/>
                  <a:pt x="275315" y="2736199"/>
                  <a:pt x="277307" y="2737796"/>
                </a:cubicBezTo>
                <a:cubicBezTo>
                  <a:pt x="266459" y="2723722"/>
                  <a:pt x="294956" y="2714311"/>
                  <a:pt x="276076" y="2697381"/>
                </a:cubicBezTo>
                <a:cubicBezTo>
                  <a:pt x="285208" y="2695743"/>
                  <a:pt x="282533" y="2677468"/>
                  <a:pt x="281570" y="2674907"/>
                </a:cubicBezTo>
                <a:cubicBezTo>
                  <a:pt x="280816" y="2661757"/>
                  <a:pt x="287067" y="2652431"/>
                  <a:pt x="289334" y="2639912"/>
                </a:cubicBezTo>
                <a:cubicBezTo>
                  <a:pt x="290502" y="2631888"/>
                  <a:pt x="294828" y="2617438"/>
                  <a:pt x="281922" y="2605297"/>
                </a:cubicBezTo>
                <a:cubicBezTo>
                  <a:pt x="299225" y="2599458"/>
                  <a:pt x="289823" y="2563245"/>
                  <a:pt x="307196" y="2553878"/>
                </a:cubicBezTo>
                <a:cubicBezTo>
                  <a:pt x="307265" y="2550350"/>
                  <a:pt x="306304" y="2547786"/>
                  <a:pt x="300331" y="2542997"/>
                </a:cubicBezTo>
                <a:cubicBezTo>
                  <a:pt x="318872" y="2525604"/>
                  <a:pt x="313244" y="2503174"/>
                  <a:pt x="324849" y="2478430"/>
                </a:cubicBezTo>
                <a:cubicBezTo>
                  <a:pt x="328834" y="2481622"/>
                  <a:pt x="333845" y="2483848"/>
                  <a:pt x="337827" y="2487042"/>
                </a:cubicBezTo>
                <a:cubicBezTo>
                  <a:pt x="342980" y="2482210"/>
                  <a:pt x="335974" y="2478387"/>
                  <a:pt x="331032" y="2472632"/>
                </a:cubicBezTo>
                <a:cubicBezTo>
                  <a:pt x="338706" y="2468032"/>
                  <a:pt x="336763" y="2460763"/>
                  <a:pt x="338759" y="2455643"/>
                </a:cubicBezTo>
                <a:cubicBezTo>
                  <a:pt x="339425" y="2453935"/>
                  <a:pt x="340528" y="2452468"/>
                  <a:pt x="342569" y="2451417"/>
                </a:cubicBezTo>
                <a:cubicBezTo>
                  <a:pt x="345454" y="2459105"/>
                  <a:pt x="337281" y="2463308"/>
                  <a:pt x="353347" y="2469019"/>
                </a:cubicBezTo>
                <a:cubicBezTo>
                  <a:pt x="349228" y="2472883"/>
                  <a:pt x="346206" y="2472254"/>
                  <a:pt x="349091" y="2479941"/>
                </a:cubicBezTo>
                <a:cubicBezTo>
                  <a:pt x="362135" y="2485023"/>
                  <a:pt x="361175" y="2482461"/>
                  <a:pt x="372161" y="2489477"/>
                </a:cubicBezTo>
                <a:cubicBezTo>
                  <a:pt x="371062" y="2493971"/>
                  <a:pt x="375729" y="2513843"/>
                  <a:pt x="361652" y="2509726"/>
                </a:cubicBezTo>
                <a:cubicBezTo>
                  <a:pt x="365358" y="2527033"/>
                  <a:pt x="341804" y="2542200"/>
                  <a:pt x="352584" y="2559801"/>
                </a:cubicBezTo>
                <a:cubicBezTo>
                  <a:pt x="340497" y="2557281"/>
                  <a:pt x="349285" y="2573284"/>
                  <a:pt x="347087" y="2582277"/>
                </a:cubicBezTo>
                <a:cubicBezTo>
                  <a:pt x="343928" y="2588703"/>
                  <a:pt x="317422" y="2599711"/>
                  <a:pt x="343308" y="2620461"/>
                </a:cubicBezTo>
                <a:cubicBezTo>
                  <a:pt x="341178" y="2625923"/>
                  <a:pt x="339323" y="2617268"/>
                  <a:pt x="334241" y="2618571"/>
                </a:cubicBezTo>
                <a:cubicBezTo>
                  <a:pt x="329023" y="2626931"/>
                  <a:pt x="325795" y="2636887"/>
                  <a:pt x="335750" y="2644869"/>
                </a:cubicBezTo>
                <a:cubicBezTo>
                  <a:pt x="327649" y="2645541"/>
                  <a:pt x="316248" y="2659699"/>
                  <a:pt x="332178" y="2672469"/>
                </a:cubicBezTo>
                <a:cubicBezTo>
                  <a:pt x="314734" y="2685366"/>
                  <a:pt x="313769" y="2734768"/>
                  <a:pt x="337385" y="2768040"/>
                </a:cubicBezTo>
                <a:cubicBezTo>
                  <a:pt x="332372" y="2765812"/>
                  <a:pt x="330312" y="2767745"/>
                  <a:pt x="329212" y="2772240"/>
                </a:cubicBezTo>
                <a:cubicBezTo>
                  <a:pt x="334225" y="2774467"/>
                  <a:pt x="332372" y="2765812"/>
                  <a:pt x="339307" y="2773164"/>
                </a:cubicBezTo>
                <a:cubicBezTo>
                  <a:pt x="334773" y="2798201"/>
                  <a:pt x="347127" y="2838571"/>
                  <a:pt x="340602" y="2862013"/>
                </a:cubicBezTo>
                <a:cubicBezTo>
                  <a:pt x="332568" y="2859157"/>
                  <a:pt x="338679" y="2856888"/>
                  <a:pt x="331675" y="2853065"/>
                </a:cubicBezTo>
                <a:cubicBezTo>
                  <a:pt x="327485" y="2860458"/>
                  <a:pt x="328173" y="2877137"/>
                  <a:pt x="343207" y="2883814"/>
                </a:cubicBezTo>
                <a:cubicBezTo>
                  <a:pt x="346091" y="2891503"/>
                  <a:pt x="346982" y="2897594"/>
                  <a:pt x="342795" y="2904987"/>
                </a:cubicBezTo>
                <a:cubicBezTo>
                  <a:pt x="338742" y="2905324"/>
                  <a:pt x="339842" y="2900829"/>
                  <a:pt x="335859" y="2897636"/>
                </a:cubicBezTo>
                <a:cubicBezTo>
                  <a:pt x="328648" y="2904400"/>
                  <a:pt x="336683" y="2907257"/>
                  <a:pt x="335514" y="2915280"/>
                </a:cubicBezTo>
                <a:cubicBezTo>
                  <a:pt x="340527" y="2917507"/>
                  <a:pt x="336683" y="2907257"/>
                  <a:pt x="344647" y="2913642"/>
                </a:cubicBezTo>
                <a:cubicBezTo>
                  <a:pt x="342448" y="2922631"/>
                  <a:pt x="350413" y="2929017"/>
                  <a:pt x="346223" y="2936410"/>
                </a:cubicBezTo>
                <a:cubicBezTo>
                  <a:pt x="340250" y="2931621"/>
                  <a:pt x="338329" y="2926496"/>
                  <a:pt x="344441" y="2924228"/>
                </a:cubicBezTo>
                <a:cubicBezTo>
                  <a:pt x="341419" y="2923598"/>
                  <a:pt x="339360" y="2925529"/>
                  <a:pt x="335377" y="2922337"/>
                </a:cubicBezTo>
                <a:cubicBezTo>
                  <a:pt x="336199" y="2931957"/>
                  <a:pt x="337090" y="2938049"/>
                  <a:pt x="351098" y="2945694"/>
                </a:cubicBezTo>
                <a:cubicBezTo>
                  <a:pt x="349998" y="2950190"/>
                  <a:pt x="343065" y="2942839"/>
                  <a:pt x="340044" y="2942207"/>
                </a:cubicBezTo>
                <a:cubicBezTo>
                  <a:pt x="340384" y="2976530"/>
                  <a:pt x="367982" y="3012992"/>
                  <a:pt x="369214" y="3053404"/>
                </a:cubicBezTo>
                <a:cubicBezTo>
                  <a:pt x="365163" y="3053741"/>
                  <a:pt x="361111" y="3054076"/>
                  <a:pt x="358019" y="3056975"/>
                </a:cubicBezTo>
                <a:cubicBezTo>
                  <a:pt x="366946" y="3065924"/>
                  <a:pt x="363718" y="3075879"/>
                  <a:pt x="378753" y="3082559"/>
                </a:cubicBezTo>
                <a:cubicBezTo>
                  <a:pt x="378339" y="3103731"/>
                  <a:pt x="389050" y="3124862"/>
                  <a:pt x="399759" y="3145992"/>
                </a:cubicBezTo>
                <a:cubicBezTo>
                  <a:pt x="403189" y="3177416"/>
                  <a:pt x="413948" y="3208890"/>
                  <a:pt x="426477" y="3240439"/>
                </a:cubicBezTo>
                <a:lnTo>
                  <a:pt x="455257" y="3313603"/>
                </a:lnTo>
                <a:lnTo>
                  <a:pt x="458768" y="3314683"/>
                </a:lnTo>
                <a:cubicBezTo>
                  <a:pt x="463760" y="3314209"/>
                  <a:pt x="460430" y="3306088"/>
                  <a:pt x="461128" y="3302469"/>
                </a:cubicBezTo>
                <a:lnTo>
                  <a:pt x="474975" y="3326229"/>
                </a:lnTo>
                <a:lnTo>
                  <a:pt x="475115" y="3322000"/>
                </a:lnTo>
                <a:cubicBezTo>
                  <a:pt x="474880" y="3315619"/>
                  <a:pt x="473954" y="3308920"/>
                  <a:pt x="471571" y="3301554"/>
                </a:cubicBezTo>
                <a:cubicBezTo>
                  <a:pt x="474201" y="3301075"/>
                  <a:pt x="477103" y="3299189"/>
                  <a:pt x="480005" y="3297304"/>
                </a:cubicBezTo>
                <a:cubicBezTo>
                  <a:pt x="474381" y="3293581"/>
                  <a:pt x="475967" y="3291936"/>
                  <a:pt x="478802" y="3290401"/>
                </a:cubicBezTo>
                <a:lnTo>
                  <a:pt x="481009" y="3288208"/>
                </a:lnTo>
                <a:lnTo>
                  <a:pt x="472107" y="3265759"/>
                </a:lnTo>
                <a:lnTo>
                  <a:pt x="472062" y="3264956"/>
                </a:lnTo>
                <a:lnTo>
                  <a:pt x="462232" y="3260590"/>
                </a:lnTo>
                <a:cubicBezTo>
                  <a:pt x="476308" y="3264707"/>
                  <a:pt x="464636" y="3241013"/>
                  <a:pt x="460517" y="3244879"/>
                </a:cubicBezTo>
                <a:cubicBezTo>
                  <a:pt x="457292" y="3228853"/>
                  <a:pt x="452126" y="3208584"/>
                  <a:pt x="445821" y="3188520"/>
                </a:cubicBezTo>
                <a:lnTo>
                  <a:pt x="444795" y="3185896"/>
                </a:lnTo>
                <a:lnTo>
                  <a:pt x="439171" y="3174237"/>
                </a:lnTo>
                <a:lnTo>
                  <a:pt x="439524" y="3172409"/>
                </a:lnTo>
                <a:lnTo>
                  <a:pt x="424273" y="3133388"/>
                </a:lnTo>
                <a:cubicBezTo>
                  <a:pt x="422283" y="3131793"/>
                  <a:pt x="423382" y="3127298"/>
                  <a:pt x="425372" y="3128893"/>
                </a:cubicBezTo>
                <a:cubicBezTo>
                  <a:pt x="426472" y="3124398"/>
                  <a:pt x="421391" y="3125702"/>
                  <a:pt x="418439" y="3121542"/>
                </a:cubicBezTo>
                <a:cubicBezTo>
                  <a:pt x="421598" y="3115115"/>
                  <a:pt x="422835" y="3103562"/>
                  <a:pt x="412880" y="3095582"/>
                </a:cubicBezTo>
                <a:cubicBezTo>
                  <a:pt x="415286" y="3076004"/>
                  <a:pt x="400870" y="3037567"/>
                  <a:pt x="402245" y="3018957"/>
                </a:cubicBezTo>
                <a:cubicBezTo>
                  <a:pt x="399292" y="3014798"/>
                  <a:pt x="396341" y="3010638"/>
                  <a:pt x="395381" y="3008077"/>
                </a:cubicBezTo>
                <a:cubicBezTo>
                  <a:pt x="396478" y="3003580"/>
                  <a:pt x="398539" y="3001648"/>
                  <a:pt x="401631" y="2998750"/>
                </a:cubicBezTo>
                <a:cubicBezTo>
                  <a:pt x="397717" y="2992030"/>
                  <a:pt x="392841" y="2982744"/>
                  <a:pt x="398063" y="2974385"/>
                </a:cubicBezTo>
                <a:cubicBezTo>
                  <a:pt x="405066" y="2978207"/>
                  <a:pt x="406028" y="2980770"/>
                  <a:pt x="412138" y="2978504"/>
                </a:cubicBezTo>
                <a:cubicBezTo>
                  <a:pt x="409255" y="2970814"/>
                  <a:pt x="402113" y="2974050"/>
                  <a:pt x="396140" y="2969261"/>
                </a:cubicBezTo>
                <a:cubicBezTo>
                  <a:pt x="391264" y="2959977"/>
                  <a:pt x="403351" y="2962498"/>
                  <a:pt x="406442" y="2959599"/>
                </a:cubicBezTo>
                <a:cubicBezTo>
                  <a:pt x="388383" y="2952289"/>
                  <a:pt x="381586" y="2937880"/>
                  <a:pt x="397861" y="2933007"/>
                </a:cubicBezTo>
                <a:cubicBezTo>
                  <a:pt x="399991" y="2927546"/>
                  <a:pt x="387974" y="2921497"/>
                  <a:pt x="392094" y="2917632"/>
                </a:cubicBezTo>
                <a:cubicBezTo>
                  <a:pt x="390104" y="2916036"/>
                  <a:pt x="386121" y="2912843"/>
                  <a:pt x="384061" y="2914775"/>
                </a:cubicBezTo>
                <a:cubicBezTo>
                  <a:pt x="382138" y="2909649"/>
                  <a:pt x="388251" y="2907381"/>
                  <a:pt x="379256" y="2901963"/>
                </a:cubicBezTo>
                <a:cubicBezTo>
                  <a:pt x="382345" y="2899064"/>
                  <a:pt x="389626" y="2888771"/>
                  <a:pt x="378641" y="2881757"/>
                </a:cubicBezTo>
                <a:cubicBezTo>
                  <a:pt x="380700" y="2879823"/>
                  <a:pt x="386673" y="2884612"/>
                  <a:pt x="388734" y="2882680"/>
                </a:cubicBezTo>
                <a:cubicBezTo>
                  <a:pt x="381799" y="2875328"/>
                  <a:pt x="386951" y="2870497"/>
                  <a:pt x="375964" y="2863483"/>
                </a:cubicBezTo>
                <a:cubicBezTo>
                  <a:pt x="379055" y="2860584"/>
                  <a:pt x="385235" y="2854785"/>
                  <a:pt x="379192" y="2853525"/>
                </a:cubicBezTo>
                <a:cubicBezTo>
                  <a:pt x="379606" y="2832354"/>
                  <a:pt x="368006" y="2805132"/>
                  <a:pt x="378443" y="2788411"/>
                </a:cubicBezTo>
                <a:cubicBezTo>
                  <a:pt x="378513" y="2784884"/>
                  <a:pt x="378583" y="2781354"/>
                  <a:pt x="372609" y="2776565"/>
                </a:cubicBezTo>
                <a:cubicBezTo>
                  <a:pt x="384147" y="2768342"/>
                  <a:pt x="374942" y="2744500"/>
                  <a:pt x="377414" y="2727243"/>
                </a:cubicBezTo>
                <a:lnTo>
                  <a:pt x="384049" y="2714752"/>
                </a:lnTo>
                <a:lnTo>
                  <a:pt x="383953" y="2713338"/>
                </a:lnTo>
                <a:lnTo>
                  <a:pt x="383625" y="2710863"/>
                </a:lnTo>
                <a:lnTo>
                  <a:pt x="381544" y="2707566"/>
                </a:lnTo>
                <a:cubicBezTo>
                  <a:pt x="379810" y="2705728"/>
                  <a:pt x="378077" y="2703890"/>
                  <a:pt x="378110" y="2702125"/>
                </a:cubicBezTo>
                <a:lnTo>
                  <a:pt x="382253" y="2700511"/>
                </a:lnTo>
                <a:lnTo>
                  <a:pt x="378066" y="2668932"/>
                </a:lnTo>
                <a:cubicBezTo>
                  <a:pt x="382607" y="2671474"/>
                  <a:pt x="383545" y="2676392"/>
                  <a:pt x="385426" y="2681303"/>
                </a:cubicBezTo>
                <a:lnTo>
                  <a:pt x="386419" y="2682243"/>
                </a:lnTo>
                <a:lnTo>
                  <a:pt x="385731" y="2675222"/>
                </a:lnTo>
                <a:cubicBezTo>
                  <a:pt x="386825" y="2673383"/>
                  <a:pt x="389563" y="2672330"/>
                  <a:pt x="394867" y="2672551"/>
                </a:cubicBezTo>
                <a:cubicBezTo>
                  <a:pt x="395008" y="2665495"/>
                  <a:pt x="385050" y="2657512"/>
                  <a:pt x="384159" y="2651420"/>
                </a:cubicBezTo>
                <a:cubicBezTo>
                  <a:pt x="388210" y="2651085"/>
                  <a:pt x="391232" y="2651716"/>
                  <a:pt x="393292" y="2649782"/>
                </a:cubicBezTo>
                <a:cubicBezTo>
                  <a:pt x="386357" y="2642430"/>
                  <a:pt x="389724" y="2625418"/>
                  <a:pt x="402838" y="2626973"/>
                </a:cubicBezTo>
                <a:cubicBezTo>
                  <a:pt x="394942" y="2617058"/>
                  <a:pt x="397142" y="2608068"/>
                  <a:pt x="396320" y="2598447"/>
                </a:cubicBezTo>
                <a:cubicBezTo>
                  <a:pt x="409607" y="2591180"/>
                  <a:pt x="413971" y="2574965"/>
                  <a:pt x="418218" y="2557987"/>
                </a:cubicBezTo>
                <a:lnTo>
                  <a:pt x="421324" y="2547489"/>
                </a:lnTo>
                <a:lnTo>
                  <a:pt x="414714" y="2542189"/>
                </a:lnTo>
                <a:cubicBezTo>
                  <a:pt x="418011" y="2550981"/>
                  <a:pt x="416912" y="2548050"/>
                  <a:pt x="411021" y="2553577"/>
                </a:cubicBezTo>
                <a:cubicBezTo>
                  <a:pt x="401913" y="2546273"/>
                  <a:pt x="411258" y="2541466"/>
                  <a:pt x="410238" y="2534501"/>
                </a:cubicBezTo>
                <a:cubicBezTo>
                  <a:pt x="417071" y="2539979"/>
                  <a:pt x="420526" y="2540699"/>
                  <a:pt x="421705" y="2539594"/>
                </a:cubicBezTo>
                <a:cubicBezTo>
                  <a:pt x="424141" y="2533348"/>
                  <a:pt x="417307" y="2527868"/>
                  <a:pt x="423197" y="2522343"/>
                </a:cubicBezTo>
                <a:cubicBezTo>
                  <a:pt x="419742" y="2521623"/>
                  <a:pt x="414010" y="2519076"/>
                  <a:pt x="412753" y="2524217"/>
                </a:cubicBezTo>
                <a:cubicBezTo>
                  <a:pt x="409377" y="2519461"/>
                  <a:pt x="417545" y="2515760"/>
                  <a:pt x="419822" y="2517587"/>
                </a:cubicBezTo>
                <a:cubicBezTo>
                  <a:pt x="407415" y="2501491"/>
                  <a:pt x="440011" y="2490725"/>
                  <a:pt x="418414" y="2471362"/>
                </a:cubicBezTo>
                <a:cubicBezTo>
                  <a:pt x="428860" y="2469487"/>
                  <a:pt x="425799" y="2448586"/>
                  <a:pt x="424700" y="2445656"/>
                </a:cubicBezTo>
                <a:cubicBezTo>
                  <a:pt x="423838" y="2430615"/>
                  <a:pt x="430986" y="2419948"/>
                  <a:pt x="433579" y="2405628"/>
                </a:cubicBezTo>
                <a:cubicBezTo>
                  <a:pt x="434916" y="2396451"/>
                  <a:pt x="439866" y="2379921"/>
                  <a:pt x="425102" y="2366036"/>
                </a:cubicBezTo>
                <a:cubicBezTo>
                  <a:pt x="444894" y="2359355"/>
                  <a:pt x="434139" y="2317935"/>
                  <a:pt x="454010" y="2307220"/>
                </a:cubicBezTo>
                <a:cubicBezTo>
                  <a:pt x="454090" y="2303184"/>
                  <a:pt x="452990" y="2300253"/>
                  <a:pt x="446159" y="2294776"/>
                </a:cubicBezTo>
                <a:lnTo>
                  <a:pt x="448914" y="2290943"/>
                </a:lnTo>
                <a:lnTo>
                  <a:pt x="448002" y="2289760"/>
                </a:lnTo>
                <a:cubicBezTo>
                  <a:pt x="448063" y="2287977"/>
                  <a:pt x="449382" y="2286742"/>
                  <a:pt x="450900" y="2287044"/>
                </a:cubicBezTo>
                <a:lnTo>
                  <a:pt x="451078" y="2287932"/>
                </a:lnTo>
                <a:lnTo>
                  <a:pt x="457620" y="2278824"/>
                </a:lnTo>
                <a:cubicBezTo>
                  <a:pt x="465379" y="2261887"/>
                  <a:pt x="464247" y="2242148"/>
                  <a:pt x="474205" y="2220921"/>
                </a:cubicBezTo>
                <a:cubicBezTo>
                  <a:pt x="478760" y="2224572"/>
                  <a:pt x="484493" y="2227120"/>
                  <a:pt x="489049" y="2230771"/>
                </a:cubicBezTo>
                <a:cubicBezTo>
                  <a:pt x="494939" y="2225246"/>
                  <a:pt x="486929" y="2220873"/>
                  <a:pt x="481276" y="2214289"/>
                </a:cubicBezTo>
                <a:cubicBezTo>
                  <a:pt x="490053" y="2209029"/>
                  <a:pt x="487829" y="2200713"/>
                  <a:pt x="490112" y="2194856"/>
                </a:cubicBezTo>
                <a:cubicBezTo>
                  <a:pt x="490874" y="2192903"/>
                  <a:pt x="492136" y="2191226"/>
                  <a:pt x="494472" y="2190025"/>
                </a:cubicBezTo>
                <a:cubicBezTo>
                  <a:pt x="497769" y="2198817"/>
                  <a:pt x="488424" y="2203623"/>
                  <a:pt x="506800" y="2210157"/>
                </a:cubicBezTo>
                <a:cubicBezTo>
                  <a:pt x="502089" y="2214577"/>
                  <a:pt x="498632" y="2213857"/>
                  <a:pt x="501930" y="2222651"/>
                </a:cubicBezTo>
                <a:cubicBezTo>
                  <a:pt x="516852" y="2228463"/>
                  <a:pt x="515752" y="2225533"/>
                  <a:pt x="528318" y="2233556"/>
                </a:cubicBezTo>
                <a:cubicBezTo>
                  <a:pt x="527061" y="2238699"/>
                  <a:pt x="532399" y="2261427"/>
                  <a:pt x="516297" y="2256718"/>
                </a:cubicBezTo>
                <a:cubicBezTo>
                  <a:pt x="520539" y="2276515"/>
                  <a:pt x="493596" y="2293860"/>
                  <a:pt x="505926" y="2313994"/>
                </a:cubicBezTo>
                <a:cubicBezTo>
                  <a:pt x="492103" y="2311111"/>
                  <a:pt x="502154" y="2329419"/>
                  <a:pt x="499640" y="2339702"/>
                </a:cubicBezTo>
                <a:cubicBezTo>
                  <a:pt x="496928" y="2345216"/>
                  <a:pt x="479197" y="2353676"/>
                  <a:pt x="482993" y="2367576"/>
                </a:cubicBezTo>
                <a:lnTo>
                  <a:pt x="493353" y="2380865"/>
                </a:lnTo>
                <a:lnTo>
                  <a:pt x="493368" y="2380794"/>
                </a:lnTo>
                <a:lnTo>
                  <a:pt x="493945" y="2381623"/>
                </a:lnTo>
                <a:lnTo>
                  <a:pt x="495315" y="2383381"/>
                </a:lnTo>
                <a:lnTo>
                  <a:pt x="495184" y="2383403"/>
                </a:lnTo>
                <a:lnTo>
                  <a:pt x="500159" y="2390541"/>
                </a:lnTo>
                <a:cubicBezTo>
                  <a:pt x="495969" y="2389780"/>
                  <a:pt x="493518" y="2387490"/>
                  <a:pt x="492494" y="2385317"/>
                </a:cubicBezTo>
                <a:lnTo>
                  <a:pt x="492781" y="2383835"/>
                </a:lnTo>
                <a:lnTo>
                  <a:pt x="491398" y="2384082"/>
                </a:lnTo>
                <a:cubicBezTo>
                  <a:pt x="489836" y="2382575"/>
                  <a:pt x="487854" y="2380471"/>
                  <a:pt x="484948" y="2381216"/>
                </a:cubicBezTo>
                <a:lnTo>
                  <a:pt x="480562" y="2393028"/>
                </a:lnTo>
                <a:lnTo>
                  <a:pt x="486502" y="2406499"/>
                </a:lnTo>
                <a:cubicBezTo>
                  <a:pt x="490227" y="2422299"/>
                  <a:pt x="486449" y="2439063"/>
                  <a:pt x="488605" y="2450339"/>
                </a:cubicBezTo>
                <a:cubicBezTo>
                  <a:pt x="491935" y="2455558"/>
                  <a:pt x="502013" y="2459516"/>
                  <a:pt x="502785" y="2463242"/>
                </a:cubicBezTo>
                <a:lnTo>
                  <a:pt x="501780" y="2464507"/>
                </a:lnTo>
                <a:lnTo>
                  <a:pt x="501185" y="2464055"/>
                </a:lnTo>
                <a:lnTo>
                  <a:pt x="497189" y="2465150"/>
                </a:lnTo>
                <a:lnTo>
                  <a:pt x="496655" y="2464798"/>
                </a:lnTo>
                <a:cubicBezTo>
                  <a:pt x="496734" y="2464394"/>
                  <a:pt x="497484" y="2464254"/>
                  <a:pt x="497484" y="2464254"/>
                </a:cubicBezTo>
                <a:cubicBezTo>
                  <a:pt x="496045" y="2456736"/>
                  <a:pt x="481045" y="2459534"/>
                  <a:pt x="478045" y="2460094"/>
                </a:cubicBezTo>
                <a:cubicBezTo>
                  <a:pt x="486326" y="2454657"/>
                  <a:pt x="485073" y="2442434"/>
                  <a:pt x="482593" y="2429076"/>
                </a:cubicBezTo>
                <a:lnTo>
                  <a:pt x="479960" y="2414322"/>
                </a:lnTo>
                <a:lnTo>
                  <a:pt x="479562" y="2414500"/>
                </a:lnTo>
                <a:cubicBezTo>
                  <a:pt x="472838" y="2420063"/>
                  <a:pt x="468921" y="2431910"/>
                  <a:pt x="482585" y="2442867"/>
                </a:cubicBezTo>
                <a:lnTo>
                  <a:pt x="473912" y="2456664"/>
                </a:lnTo>
                <a:lnTo>
                  <a:pt x="474836" y="2459107"/>
                </a:lnTo>
                <a:lnTo>
                  <a:pt x="473201" y="2457796"/>
                </a:lnTo>
                <a:lnTo>
                  <a:pt x="471301" y="2460819"/>
                </a:lnTo>
                <a:lnTo>
                  <a:pt x="471215" y="2461534"/>
                </a:lnTo>
                <a:lnTo>
                  <a:pt x="475739" y="2465160"/>
                </a:lnTo>
                <a:cubicBezTo>
                  <a:pt x="475709" y="2466913"/>
                  <a:pt x="475439" y="2468030"/>
                  <a:pt x="474921" y="2468946"/>
                </a:cubicBezTo>
                <a:cubicBezTo>
                  <a:pt x="474404" y="2469865"/>
                  <a:pt x="473638" y="2470584"/>
                  <a:pt x="472618" y="2471541"/>
                </a:cubicBezTo>
                <a:lnTo>
                  <a:pt x="470641" y="2466313"/>
                </a:lnTo>
                <a:lnTo>
                  <a:pt x="467950" y="2488785"/>
                </a:lnTo>
                <a:cubicBezTo>
                  <a:pt x="468254" y="2499149"/>
                  <a:pt x="470025" y="2510241"/>
                  <a:pt x="473409" y="2521122"/>
                </a:cubicBezTo>
                <a:lnTo>
                  <a:pt x="473961" y="2522252"/>
                </a:lnTo>
                <a:lnTo>
                  <a:pt x="482219" y="2517006"/>
                </a:lnTo>
                <a:cubicBezTo>
                  <a:pt x="485164" y="2515110"/>
                  <a:pt x="488477" y="2513735"/>
                  <a:pt x="493009" y="2514678"/>
                </a:cubicBezTo>
                <a:lnTo>
                  <a:pt x="487000" y="2531137"/>
                </a:lnTo>
                <a:lnTo>
                  <a:pt x="489608" y="2535519"/>
                </a:lnTo>
                <a:cubicBezTo>
                  <a:pt x="491762" y="2541137"/>
                  <a:pt x="494994" y="2546745"/>
                  <a:pt x="504512" y="2549617"/>
                </a:cubicBezTo>
                <a:cubicBezTo>
                  <a:pt x="503576" y="2554455"/>
                  <a:pt x="505628" y="2558730"/>
                  <a:pt x="505006" y="2561955"/>
                </a:cubicBezTo>
                <a:cubicBezTo>
                  <a:pt x="499033" y="2563079"/>
                  <a:pt x="500279" y="2556628"/>
                  <a:pt x="497914" y="2553965"/>
                </a:cubicBezTo>
                <a:cubicBezTo>
                  <a:pt x="489267" y="2554037"/>
                  <a:pt x="500462" y="2570582"/>
                  <a:pt x="494177" y="2573318"/>
                </a:cubicBezTo>
                <a:lnTo>
                  <a:pt x="503514" y="2576003"/>
                </a:lnTo>
                <a:lnTo>
                  <a:pt x="502510" y="2570878"/>
                </a:lnTo>
                <a:cubicBezTo>
                  <a:pt x="502623" y="2569094"/>
                  <a:pt x="503355" y="2567327"/>
                  <a:pt x="505157" y="2565636"/>
                </a:cubicBezTo>
                <a:cubicBezTo>
                  <a:pt x="507079" y="2570762"/>
                  <a:pt x="511097" y="2572190"/>
                  <a:pt x="514735" y="2573539"/>
                </a:cubicBezTo>
                <a:lnTo>
                  <a:pt x="517173" y="2576017"/>
                </a:lnTo>
                <a:lnTo>
                  <a:pt x="517081" y="2575499"/>
                </a:lnTo>
                <a:lnTo>
                  <a:pt x="514451" y="2556668"/>
                </a:lnTo>
                <a:lnTo>
                  <a:pt x="511917" y="2556717"/>
                </a:lnTo>
                <a:cubicBezTo>
                  <a:pt x="509939" y="2556020"/>
                  <a:pt x="507982" y="2554450"/>
                  <a:pt x="505554" y="2551617"/>
                </a:cubicBezTo>
                <a:cubicBezTo>
                  <a:pt x="505086" y="2550353"/>
                  <a:pt x="505362" y="2549242"/>
                  <a:pt x="506010" y="2548207"/>
                </a:cubicBezTo>
                <a:cubicBezTo>
                  <a:pt x="506659" y="2547173"/>
                  <a:pt x="507681" y="2546215"/>
                  <a:pt x="508702" y="2545258"/>
                </a:cubicBezTo>
                <a:lnTo>
                  <a:pt x="513010" y="2546338"/>
                </a:lnTo>
                <a:lnTo>
                  <a:pt x="512194" y="2540501"/>
                </a:lnTo>
                <a:lnTo>
                  <a:pt x="512851" y="2541423"/>
                </a:lnTo>
                <a:lnTo>
                  <a:pt x="517659" y="2541115"/>
                </a:lnTo>
                <a:lnTo>
                  <a:pt x="519069" y="2541666"/>
                </a:lnTo>
                <a:lnTo>
                  <a:pt x="518273" y="2533842"/>
                </a:lnTo>
                <a:lnTo>
                  <a:pt x="515006" y="2532172"/>
                </a:lnTo>
                <a:lnTo>
                  <a:pt x="518070" y="2531841"/>
                </a:lnTo>
                <a:lnTo>
                  <a:pt x="515600" y="2507543"/>
                </a:lnTo>
                <a:lnTo>
                  <a:pt x="510160" y="2505032"/>
                </a:lnTo>
                <a:lnTo>
                  <a:pt x="518082" y="2494928"/>
                </a:lnTo>
                <a:lnTo>
                  <a:pt x="513329" y="2495363"/>
                </a:lnTo>
                <a:cubicBezTo>
                  <a:pt x="517577" y="2488342"/>
                  <a:pt x="512514" y="2484617"/>
                  <a:pt x="511387" y="2475484"/>
                </a:cubicBezTo>
                <a:cubicBezTo>
                  <a:pt x="515536" y="2476462"/>
                  <a:pt x="519158" y="2480165"/>
                  <a:pt x="521198" y="2484164"/>
                </a:cubicBezTo>
                <a:lnTo>
                  <a:pt x="521475" y="2493239"/>
                </a:lnTo>
                <a:lnTo>
                  <a:pt x="525326" y="2497710"/>
                </a:lnTo>
                <a:cubicBezTo>
                  <a:pt x="526237" y="2503754"/>
                  <a:pt x="521252" y="2501529"/>
                  <a:pt x="521200" y="2505029"/>
                </a:cubicBezTo>
                <a:cubicBezTo>
                  <a:pt x="527151" y="2509800"/>
                  <a:pt x="527257" y="2502800"/>
                  <a:pt x="529292" y="2500890"/>
                </a:cubicBezTo>
                <a:cubicBezTo>
                  <a:pt x="533259" y="2504071"/>
                  <a:pt x="527098" y="2513300"/>
                  <a:pt x="533156" y="2511072"/>
                </a:cubicBezTo>
                <a:cubicBezTo>
                  <a:pt x="533115" y="2513696"/>
                  <a:pt x="527410" y="2517755"/>
                  <a:pt x="531276" y="2523511"/>
                </a:cubicBezTo>
                <a:lnTo>
                  <a:pt x="534571" y="2526250"/>
                </a:lnTo>
                <a:lnTo>
                  <a:pt x="534326" y="2505519"/>
                </a:lnTo>
                <a:lnTo>
                  <a:pt x="539578" y="2495632"/>
                </a:lnTo>
                <a:lnTo>
                  <a:pt x="539097" y="2495340"/>
                </a:lnTo>
                <a:cubicBezTo>
                  <a:pt x="535484" y="2493120"/>
                  <a:pt x="532487" y="2491618"/>
                  <a:pt x="534904" y="2496255"/>
                </a:cubicBezTo>
                <a:cubicBezTo>
                  <a:pt x="533632" y="2496584"/>
                  <a:pt x="533070" y="2496247"/>
                  <a:pt x="532851" y="2495536"/>
                </a:cubicBezTo>
                <a:cubicBezTo>
                  <a:pt x="532191" y="2493405"/>
                  <a:pt x="534599" y="2487911"/>
                  <a:pt x="530073" y="2486980"/>
                </a:cubicBezTo>
                <a:lnTo>
                  <a:pt x="535999" y="2478174"/>
                </a:lnTo>
                <a:lnTo>
                  <a:pt x="535125" y="2476789"/>
                </a:lnTo>
                <a:lnTo>
                  <a:pt x="537572" y="2475835"/>
                </a:lnTo>
                <a:lnTo>
                  <a:pt x="542659" y="2468274"/>
                </a:lnTo>
                <a:cubicBezTo>
                  <a:pt x="546668" y="2469688"/>
                  <a:pt x="548414" y="2470639"/>
                  <a:pt x="549525" y="2471753"/>
                </a:cubicBezTo>
                <a:lnTo>
                  <a:pt x="550940" y="2473826"/>
                </a:lnTo>
                <a:lnTo>
                  <a:pt x="554839" y="2474145"/>
                </a:lnTo>
                <a:cubicBezTo>
                  <a:pt x="552718" y="2464248"/>
                  <a:pt x="530024" y="2441951"/>
                  <a:pt x="554292" y="2442962"/>
                </a:cubicBezTo>
                <a:cubicBezTo>
                  <a:pt x="554449" y="2434889"/>
                  <a:pt x="543062" y="2425759"/>
                  <a:pt x="542043" y="2418793"/>
                </a:cubicBezTo>
                <a:lnTo>
                  <a:pt x="546525" y="2417988"/>
                </a:lnTo>
                <a:lnTo>
                  <a:pt x="544181" y="2417462"/>
                </a:lnTo>
                <a:cubicBezTo>
                  <a:pt x="542919" y="2416012"/>
                  <a:pt x="542601" y="2415213"/>
                  <a:pt x="542851" y="2414758"/>
                </a:cubicBezTo>
                <a:cubicBezTo>
                  <a:pt x="543599" y="2413395"/>
                  <a:pt x="549460" y="2415148"/>
                  <a:pt x="550203" y="2411817"/>
                </a:cubicBezTo>
                <a:lnTo>
                  <a:pt x="550223" y="2417325"/>
                </a:lnTo>
                <a:lnTo>
                  <a:pt x="552489" y="2416919"/>
                </a:lnTo>
                <a:cubicBezTo>
                  <a:pt x="548523" y="2412713"/>
                  <a:pt x="547503" y="2405746"/>
                  <a:pt x="549348" y="2400052"/>
                </a:cubicBezTo>
                <a:lnTo>
                  <a:pt x="561288" y="2392218"/>
                </a:lnTo>
                <a:lnTo>
                  <a:pt x="561700" y="2389923"/>
                </a:lnTo>
                <a:lnTo>
                  <a:pt x="562857" y="2389489"/>
                </a:lnTo>
                <a:lnTo>
                  <a:pt x="556646" y="2374386"/>
                </a:lnTo>
                <a:cubicBezTo>
                  <a:pt x="556029" y="2369023"/>
                  <a:pt x="556422" y="2363702"/>
                  <a:pt x="555951" y="2358200"/>
                </a:cubicBezTo>
                <a:cubicBezTo>
                  <a:pt x="586347" y="2341573"/>
                  <a:pt x="575908" y="2284010"/>
                  <a:pt x="605286" y="2260417"/>
                </a:cubicBezTo>
                <a:lnTo>
                  <a:pt x="606740" y="2257790"/>
                </a:lnTo>
                <a:lnTo>
                  <a:pt x="613952" y="2282994"/>
                </a:lnTo>
                <a:cubicBezTo>
                  <a:pt x="614745" y="2294136"/>
                  <a:pt x="613096" y="2304599"/>
                  <a:pt x="608892" y="2312503"/>
                </a:cubicBezTo>
                <a:cubicBezTo>
                  <a:pt x="609912" y="2319472"/>
                  <a:pt x="623656" y="2326388"/>
                  <a:pt x="628290" y="2326005"/>
                </a:cubicBezTo>
                <a:cubicBezTo>
                  <a:pt x="634498" y="2304335"/>
                  <a:pt x="661360" y="2291023"/>
                  <a:pt x="644397" y="2271274"/>
                </a:cubicBezTo>
                <a:cubicBezTo>
                  <a:pt x="647892" y="2269977"/>
                  <a:pt x="650838" y="2267214"/>
                  <a:pt x="654206" y="2265046"/>
                </a:cubicBezTo>
                <a:lnTo>
                  <a:pt x="657901" y="2264249"/>
                </a:lnTo>
                <a:lnTo>
                  <a:pt x="657388" y="2248789"/>
                </a:lnTo>
                <a:lnTo>
                  <a:pt x="654055" y="2246882"/>
                </a:lnTo>
                <a:lnTo>
                  <a:pt x="654024" y="2247316"/>
                </a:lnTo>
                <a:cubicBezTo>
                  <a:pt x="652640" y="2248614"/>
                  <a:pt x="650537" y="2249601"/>
                  <a:pt x="649308" y="2250754"/>
                </a:cubicBezTo>
                <a:cubicBezTo>
                  <a:pt x="645289" y="2248602"/>
                  <a:pt x="646258" y="2246705"/>
                  <a:pt x="647513" y="2245037"/>
                </a:cubicBezTo>
                <a:lnTo>
                  <a:pt x="648169" y="2244016"/>
                </a:lnTo>
                <a:lnTo>
                  <a:pt x="645374" y="2242739"/>
                </a:lnTo>
                <a:cubicBezTo>
                  <a:pt x="650455" y="2241436"/>
                  <a:pt x="646610" y="2231187"/>
                  <a:pt x="656635" y="2235639"/>
                </a:cubicBezTo>
                <a:cubicBezTo>
                  <a:pt x="650799" y="2223793"/>
                  <a:pt x="662269" y="2206108"/>
                  <a:pt x="652312" y="2198126"/>
                </a:cubicBezTo>
                <a:cubicBezTo>
                  <a:pt x="647370" y="2192369"/>
                  <a:pt x="657394" y="2196822"/>
                  <a:pt x="655472" y="2191697"/>
                </a:cubicBezTo>
                <a:cubicBezTo>
                  <a:pt x="655541" y="2188166"/>
                  <a:pt x="649429" y="2190437"/>
                  <a:pt x="647509" y="2185312"/>
                </a:cubicBezTo>
                <a:cubicBezTo>
                  <a:pt x="648949" y="2189155"/>
                  <a:pt x="649429" y="2190437"/>
                  <a:pt x="648907" y="2191361"/>
                </a:cubicBezTo>
                <a:lnTo>
                  <a:pt x="644384" y="2195181"/>
                </a:lnTo>
                <a:lnTo>
                  <a:pt x="645757" y="2198819"/>
                </a:lnTo>
                <a:cubicBezTo>
                  <a:pt x="644590" y="2199916"/>
                  <a:pt x="644659" y="2195904"/>
                  <a:pt x="641222" y="2195182"/>
                </a:cubicBezTo>
                <a:cubicBezTo>
                  <a:pt x="635380" y="2200659"/>
                  <a:pt x="643422" y="2201011"/>
                  <a:pt x="646792" y="2205745"/>
                </a:cubicBezTo>
                <a:cubicBezTo>
                  <a:pt x="646758" y="2207749"/>
                  <a:pt x="646452" y="2209027"/>
                  <a:pt x="645858" y="2210076"/>
                </a:cubicBezTo>
                <a:cubicBezTo>
                  <a:pt x="645267" y="2211125"/>
                  <a:pt x="644389" y="2211946"/>
                  <a:pt x="643222" y="2213042"/>
                </a:cubicBezTo>
                <a:cubicBezTo>
                  <a:pt x="638683" y="2209404"/>
                  <a:pt x="639851" y="2208309"/>
                  <a:pt x="639919" y="2204298"/>
                </a:cubicBezTo>
                <a:cubicBezTo>
                  <a:pt x="633112" y="2198841"/>
                  <a:pt x="635244" y="2208680"/>
                  <a:pt x="628440" y="2203222"/>
                </a:cubicBezTo>
                <a:cubicBezTo>
                  <a:pt x="630808" y="2199026"/>
                  <a:pt x="632009" y="2195926"/>
                  <a:pt x="633496" y="2193052"/>
                </a:cubicBezTo>
                <a:cubicBezTo>
                  <a:pt x="634980" y="2190179"/>
                  <a:pt x="636750" y="2187533"/>
                  <a:pt x="640254" y="2184246"/>
                </a:cubicBezTo>
                <a:lnTo>
                  <a:pt x="641275" y="2186948"/>
                </a:lnTo>
                <a:lnTo>
                  <a:pt x="641286" y="2186820"/>
                </a:lnTo>
                <a:cubicBezTo>
                  <a:pt x="642222" y="2184210"/>
                  <a:pt x="644042" y="2181636"/>
                  <a:pt x="643594" y="2178591"/>
                </a:cubicBezTo>
                <a:cubicBezTo>
                  <a:pt x="649568" y="2183381"/>
                  <a:pt x="652589" y="2184010"/>
                  <a:pt x="653619" y="2183045"/>
                </a:cubicBezTo>
                <a:cubicBezTo>
                  <a:pt x="655751" y="2177583"/>
                  <a:pt x="649775" y="2172794"/>
                  <a:pt x="654926" y="2167963"/>
                </a:cubicBezTo>
                <a:cubicBezTo>
                  <a:pt x="651905" y="2167332"/>
                  <a:pt x="646893" y="2165105"/>
                  <a:pt x="645793" y="2169600"/>
                </a:cubicBezTo>
                <a:cubicBezTo>
                  <a:pt x="642842" y="2165444"/>
                  <a:pt x="649982" y="2162207"/>
                  <a:pt x="651973" y="2163805"/>
                </a:cubicBezTo>
                <a:cubicBezTo>
                  <a:pt x="641126" y="2149732"/>
                  <a:pt x="669622" y="2140320"/>
                  <a:pt x="650743" y="2123391"/>
                </a:cubicBezTo>
                <a:cubicBezTo>
                  <a:pt x="659876" y="2121753"/>
                  <a:pt x="657198" y="2103478"/>
                  <a:pt x="656238" y="2100916"/>
                </a:cubicBezTo>
                <a:cubicBezTo>
                  <a:pt x="655484" y="2087767"/>
                  <a:pt x="661735" y="2078441"/>
                  <a:pt x="664001" y="2065923"/>
                </a:cubicBezTo>
                <a:cubicBezTo>
                  <a:pt x="665169" y="2057899"/>
                  <a:pt x="669496" y="2043447"/>
                  <a:pt x="656589" y="2031308"/>
                </a:cubicBezTo>
                <a:cubicBezTo>
                  <a:pt x="673893" y="2025468"/>
                  <a:pt x="664491" y="1989257"/>
                  <a:pt x="681864" y="1979887"/>
                </a:cubicBezTo>
                <a:cubicBezTo>
                  <a:pt x="681933" y="1976360"/>
                  <a:pt x="680971" y="1973796"/>
                  <a:pt x="674999" y="1969008"/>
                </a:cubicBezTo>
                <a:cubicBezTo>
                  <a:pt x="693539" y="1951615"/>
                  <a:pt x="687911" y="1929183"/>
                  <a:pt x="699518" y="1904439"/>
                </a:cubicBezTo>
                <a:cubicBezTo>
                  <a:pt x="703502" y="1907631"/>
                  <a:pt x="708513" y="1909858"/>
                  <a:pt x="712496" y="1913051"/>
                </a:cubicBezTo>
                <a:cubicBezTo>
                  <a:pt x="717647" y="1908220"/>
                  <a:pt x="710643" y="1904397"/>
                  <a:pt x="705700" y="1898642"/>
                </a:cubicBezTo>
                <a:cubicBezTo>
                  <a:pt x="713373" y="1894042"/>
                  <a:pt x="711430" y="1886772"/>
                  <a:pt x="713426" y="1881651"/>
                </a:cubicBezTo>
                <a:cubicBezTo>
                  <a:pt x="714093" y="1879944"/>
                  <a:pt x="715196" y="1878477"/>
                  <a:pt x="717238" y="1877427"/>
                </a:cubicBezTo>
                <a:cubicBezTo>
                  <a:pt x="720121" y="1885115"/>
                  <a:pt x="711948" y="1889317"/>
                  <a:pt x="728015" y="1895028"/>
                </a:cubicBezTo>
                <a:cubicBezTo>
                  <a:pt x="723897" y="1898893"/>
                  <a:pt x="720873" y="1898264"/>
                  <a:pt x="723758" y="1905951"/>
                </a:cubicBezTo>
                <a:cubicBezTo>
                  <a:pt x="736802" y="1911034"/>
                  <a:pt x="735843" y="1908470"/>
                  <a:pt x="746830" y="1915488"/>
                </a:cubicBezTo>
                <a:cubicBezTo>
                  <a:pt x="745731" y="1919981"/>
                  <a:pt x="750397" y="1939852"/>
                  <a:pt x="736320" y="1935735"/>
                </a:cubicBezTo>
                <a:cubicBezTo>
                  <a:pt x="740027" y="1953043"/>
                  <a:pt x="716472" y="1968210"/>
                  <a:pt x="727252" y="1985809"/>
                </a:cubicBezTo>
                <a:cubicBezTo>
                  <a:pt x="715166" y="1983290"/>
                  <a:pt x="723952" y="1999296"/>
                  <a:pt x="721755" y="2008286"/>
                </a:cubicBezTo>
                <a:cubicBezTo>
                  <a:pt x="718595" y="2014712"/>
                  <a:pt x="692090" y="2025719"/>
                  <a:pt x="717976" y="2046471"/>
                </a:cubicBezTo>
                <a:cubicBezTo>
                  <a:pt x="715846" y="2051932"/>
                  <a:pt x="713992" y="2043278"/>
                  <a:pt x="708910" y="2044580"/>
                </a:cubicBezTo>
                <a:cubicBezTo>
                  <a:pt x="703692" y="2052942"/>
                  <a:pt x="700463" y="2062897"/>
                  <a:pt x="710418" y="2070879"/>
                </a:cubicBezTo>
                <a:cubicBezTo>
                  <a:pt x="702315" y="2071551"/>
                  <a:pt x="690915" y="2085707"/>
                  <a:pt x="706845" y="2098479"/>
                </a:cubicBezTo>
                <a:cubicBezTo>
                  <a:pt x="693763" y="2108152"/>
                  <a:pt x="689949" y="2138358"/>
                  <a:pt x="698823" y="2166893"/>
                </a:cubicBezTo>
                <a:lnTo>
                  <a:pt x="705255" y="2180095"/>
                </a:lnTo>
                <a:lnTo>
                  <a:pt x="707324" y="2175881"/>
                </a:lnTo>
                <a:cubicBezTo>
                  <a:pt x="709634" y="2177731"/>
                  <a:pt x="707247" y="2179970"/>
                  <a:pt x="708364" y="2182942"/>
                </a:cubicBezTo>
                <a:lnTo>
                  <a:pt x="707419" y="2184535"/>
                </a:lnTo>
                <a:lnTo>
                  <a:pt x="712053" y="2194047"/>
                </a:lnTo>
                <a:cubicBezTo>
                  <a:pt x="707039" y="2191822"/>
                  <a:pt x="704981" y="2193756"/>
                  <a:pt x="703880" y="2198250"/>
                </a:cubicBezTo>
                <a:cubicBezTo>
                  <a:pt x="708893" y="2200474"/>
                  <a:pt x="707039" y="2191822"/>
                  <a:pt x="713974" y="2199173"/>
                </a:cubicBezTo>
                <a:cubicBezTo>
                  <a:pt x="712841" y="2205433"/>
                  <a:pt x="712763" y="2212650"/>
                  <a:pt x="713182" y="2220322"/>
                </a:cubicBezTo>
                <a:lnTo>
                  <a:pt x="713511" y="2223909"/>
                </a:lnTo>
                <a:lnTo>
                  <a:pt x="723337" y="2209305"/>
                </a:lnTo>
                <a:cubicBezTo>
                  <a:pt x="732510" y="2212542"/>
                  <a:pt x="731325" y="2213651"/>
                  <a:pt x="734681" y="2218400"/>
                </a:cubicBezTo>
                <a:cubicBezTo>
                  <a:pt x="716335" y="2211926"/>
                  <a:pt x="718113" y="2233940"/>
                  <a:pt x="728275" y="2244145"/>
                </a:cubicBezTo>
                <a:cubicBezTo>
                  <a:pt x="728226" y="2246165"/>
                  <a:pt x="723392" y="2242804"/>
                  <a:pt x="719261" y="2240265"/>
                </a:cubicBezTo>
                <a:lnTo>
                  <a:pt x="714811" y="2238104"/>
                </a:lnTo>
                <a:lnTo>
                  <a:pt x="715368" y="2244198"/>
                </a:lnTo>
                <a:cubicBezTo>
                  <a:pt x="716222" y="2252273"/>
                  <a:pt x="717013" y="2260299"/>
                  <a:pt x="717182" y="2267772"/>
                </a:cubicBezTo>
                <a:lnTo>
                  <a:pt x="716270" y="2277432"/>
                </a:lnTo>
                <a:lnTo>
                  <a:pt x="719033" y="2279728"/>
                </a:lnTo>
                <a:lnTo>
                  <a:pt x="716151" y="2278695"/>
                </a:lnTo>
                <a:lnTo>
                  <a:pt x="715270" y="2288023"/>
                </a:lnTo>
                <a:cubicBezTo>
                  <a:pt x="707236" y="2285165"/>
                  <a:pt x="713347" y="2282898"/>
                  <a:pt x="706344" y="2279075"/>
                </a:cubicBezTo>
                <a:lnTo>
                  <a:pt x="705924" y="2283615"/>
                </a:lnTo>
                <a:lnTo>
                  <a:pt x="706531" y="2283798"/>
                </a:lnTo>
                <a:cubicBezTo>
                  <a:pt x="707528" y="2286693"/>
                  <a:pt x="705120" y="2288953"/>
                  <a:pt x="707320" y="2290718"/>
                </a:cubicBezTo>
                <a:lnTo>
                  <a:pt x="705373" y="2289604"/>
                </a:lnTo>
                <a:lnTo>
                  <a:pt x="704901" y="2294718"/>
                </a:lnTo>
                <a:cubicBezTo>
                  <a:pt x="706428" y="2300647"/>
                  <a:pt x="710358" y="2306486"/>
                  <a:pt x="717875" y="2309824"/>
                </a:cubicBezTo>
                <a:cubicBezTo>
                  <a:pt x="720760" y="2317513"/>
                  <a:pt x="721651" y="2323604"/>
                  <a:pt x="717462" y="2330997"/>
                </a:cubicBezTo>
                <a:cubicBezTo>
                  <a:pt x="713411" y="2331334"/>
                  <a:pt x="714509" y="2326838"/>
                  <a:pt x="710527" y="2323646"/>
                </a:cubicBezTo>
                <a:cubicBezTo>
                  <a:pt x="706922" y="2327029"/>
                  <a:pt x="707128" y="2329433"/>
                  <a:pt x="708088" y="2331996"/>
                </a:cubicBezTo>
                <a:lnTo>
                  <a:pt x="708682" y="2334629"/>
                </a:lnTo>
                <a:lnTo>
                  <a:pt x="714296" y="2335160"/>
                </a:lnTo>
                <a:cubicBezTo>
                  <a:pt x="716646" y="2335987"/>
                  <a:pt x="719436" y="2337582"/>
                  <a:pt x="722850" y="2340321"/>
                </a:cubicBezTo>
                <a:lnTo>
                  <a:pt x="719486" y="2340988"/>
                </a:lnTo>
                <a:lnTo>
                  <a:pt x="720849" y="2351634"/>
                </a:lnTo>
                <a:cubicBezTo>
                  <a:pt x="722042" y="2355278"/>
                  <a:pt x="722987" y="2358723"/>
                  <a:pt x="720892" y="2362419"/>
                </a:cubicBezTo>
                <a:cubicBezTo>
                  <a:pt x="714919" y="2357632"/>
                  <a:pt x="712996" y="2352506"/>
                  <a:pt x="719108" y="2350237"/>
                </a:cubicBezTo>
                <a:cubicBezTo>
                  <a:pt x="716088" y="2349608"/>
                  <a:pt x="714027" y="2351539"/>
                  <a:pt x="710045" y="2348348"/>
                </a:cubicBezTo>
                <a:cubicBezTo>
                  <a:pt x="710866" y="2357967"/>
                  <a:pt x="711759" y="2364058"/>
                  <a:pt x="725766" y="2371704"/>
                </a:cubicBezTo>
                <a:cubicBezTo>
                  <a:pt x="724667" y="2376200"/>
                  <a:pt x="717732" y="2368848"/>
                  <a:pt x="714711" y="2368218"/>
                </a:cubicBezTo>
                <a:lnTo>
                  <a:pt x="715884" y="2374987"/>
                </a:lnTo>
                <a:lnTo>
                  <a:pt x="722062" y="2380685"/>
                </a:lnTo>
                <a:lnTo>
                  <a:pt x="717087" y="2381945"/>
                </a:lnTo>
                <a:lnTo>
                  <a:pt x="719240" y="2394388"/>
                </a:lnTo>
                <a:cubicBezTo>
                  <a:pt x="727203" y="2421018"/>
                  <a:pt x="742957" y="2449104"/>
                  <a:pt x="743881" y="2479414"/>
                </a:cubicBezTo>
                <a:cubicBezTo>
                  <a:pt x="739830" y="2479752"/>
                  <a:pt x="735778" y="2480088"/>
                  <a:pt x="732687" y="2482984"/>
                </a:cubicBezTo>
                <a:cubicBezTo>
                  <a:pt x="737150" y="2487459"/>
                  <a:pt x="738575" y="2492185"/>
                  <a:pt x="740763" y="2496629"/>
                </a:cubicBezTo>
                <a:lnTo>
                  <a:pt x="748729" y="2504142"/>
                </a:lnTo>
                <a:lnTo>
                  <a:pt x="755395" y="2487349"/>
                </a:lnTo>
                <a:cubicBezTo>
                  <a:pt x="759933" y="2469720"/>
                  <a:pt x="760995" y="2452380"/>
                  <a:pt x="767221" y="2437131"/>
                </a:cubicBezTo>
                <a:lnTo>
                  <a:pt x="776022" y="2424148"/>
                </a:lnTo>
                <a:lnTo>
                  <a:pt x="771089" y="2413193"/>
                </a:lnTo>
                <a:cubicBezTo>
                  <a:pt x="770034" y="2408985"/>
                  <a:pt x="770120" y="2404575"/>
                  <a:pt x="772730" y="2400396"/>
                </a:cubicBezTo>
                <a:lnTo>
                  <a:pt x="779321" y="2404279"/>
                </a:lnTo>
                <a:lnTo>
                  <a:pt x="778373" y="2399182"/>
                </a:lnTo>
                <a:cubicBezTo>
                  <a:pt x="781495" y="2402198"/>
                  <a:pt x="783851" y="2403702"/>
                  <a:pt x="785684" y="2404211"/>
                </a:cubicBezTo>
                <a:lnTo>
                  <a:pt x="786282" y="2404076"/>
                </a:lnTo>
                <a:lnTo>
                  <a:pt x="779965" y="2398804"/>
                </a:lnTo>
                <a:cubicBezTo>
                  <a:pt x="777074" y="2398053"/>
                  <a:pt x="773795" y="2397664"/>
                  <a:pt x="770807" y="2395270"/>
                </a:cubicBezTo>
                <a:cubicBezTo>
                  <a:pt x="765932" y="2385987"/>
                  <a:pt x="778017" y="2388507"/>
                  <a:pt x="781109" y="2385610"/>
                </a:cubicBezTo>
                <a:cubicBezTo>
                  <a:pt x="763049" y="2378298"/>
                  <a:pt x="756255" y="2363889"/>
                  <a:pt x="772529" y="2359017"/>
                </a:cubicBezTo>
                <a:cubicBezTo>
                  <a:pt x="774658" y="2353555"/>
                  <a:pt x="762642" y="2347507"/>
                  <a:pt x="766762" y="2343642"/>
                </a:cubicBezTo>
                <a:cubicBezTo>
                  <a:pt x="764772" y="2342045"/>
                  <a:pt x="760789" y="2338853"/>
                  <a:pt x="758729" y="2340785"/>
                </a:cubicBezTo>
                <a:cubicBezTo>
                  <a:pt x="756806" y="2335659"/>
                  <a:pt x="762918" y="2333391"/>
                  <a:pt x="753924" y="2327972"/>
                </a:cubicBezTo>
                <a:cubicBezTo>
                  <a:pt x="757014" y="2325074"/>
                  <a:pt x="764293" y="2314781"/>
                  <a:pt x="753308" y="2307766"/>
                </a:cubicBezTo>
                <a:cubicBezTo>
                  <a:pt x="755368" y="2305835"/>
                  <a:pt x="761341" y="2310622"/>
                  <a:pt x="763401" y="2308691"/>
                </a:cubicBezTo>
                <a:cubicBezTo>
                  <a:pt x="756466" y="2301340"/>
                  <a:pt x="761619" y="2296508"/>
                  <a:pt x="750632" y="2289492"/>
                </a:cubicBezTo>
                <a:cubicBezTo>
                  <a:pt x="753722" y="2286594"/>
                  <a:pt x="759903" y="2280796"/>
                  <a:pt x="753860" y="2279535"/>
                </a:cubicBezTo>
                <a:lnTo>
                  <a:pt x="751867" y="2263041"/>
                </a:lnTo>
                <a:lnTo>
                  <a:pt x="751423" y="2265137"/>
                </a:lnTo>
                <a:cubicBezTo>
                  <a:pt x="749276" y="2263416"/>
                  <a:pt x="750496" y="2262273"/>
                  <a:pt x="749571" y="2259409"/>
                </a:cubicBezTo>
                <a:cubicBezTo>
                  <a:pt x="746205" y="2258832"/>
                  <a:pt x="746205" y="2258832"/>
                  <a:pt x="740697" y="2256537"/>
                </a:cubicBezTo>
                <a:cubicBezTo>
                  <a:pt x="744061" y="2257113"/>
                  <a:pt x="745280" y="2255969"/>
                  <a:pt x="748644" y="2256545"/>
                </a:cubicBezTo>
                <a:cubicBezTo>
                  <a:pt x="749864" y="2255402"/>
                  <a:pt x="745573" y="2251962"/>
                  <a:pt x="748012" y="2249675"/>
                </a:cubicBezTo>
                <a:lnTo>
                  <a:pt x="750719" y="2253519"/>
                </a:lnTo>
                <a:lnTo>
                  <a:pt x="749726" y="2245309"/>
                </a:lnTo>
                <a:cubicBezTo>
                  <a:pt x="748183" y="2233768"/>
                  <a:pt x="747892" y="2222782"/>
                  <a:pt x="753110" y="2214423"/>
                </a:cubicBezTo>
                <a:cubicBezTo>
                  <a:pt x="753181" y="2210893"/>
                  <a:pt x="753250" y="2207365"/>
                  <a:pt x="747277" y="2202576"/>
                </a:cubicBezTo>
                <a:cubicBezTo>
                  <a:pt x="762658" y="2191610"/>
                  <a:pt x="741171" y="2152879"/>
                  <a:pt x="759645" y="2139015"/>
                </a:cubicBezTo>
                <a:cubicBezTo>
                  <a:pt x="759713" y="2135487"/>
                  <a:pt x="752709" y="2131665"/>
                  <a:pt x="752779" y="2128135"/>
                </a:cubicBezTo>
                <a:cubicBezTo>
                  <a:pt x="755938" y="2121709"/>
                  <a:pt x="764932" y="2127129"/>
                  <a:pt x="770014" y="2125825"/>
                </a:cubicBezTo>
                <a:cubicBezTo>
                  <a:pt x="768159" y="2117171"/>
                  <a:pt x="748318" y="2097678"/>
                  <a:pt x="769536" y="2098561"/>
                </a:cubicBezTo>
                <a:cubicBezTo>
                  <a:pt x="769674" y="2091504"/>
                  <a:pt x="759718" y="2083522"/>
                  <a:pt x="758825" y="2077431"/>
                </a:cubicBezTo>
                <a:cubicBezTo>
                  <a:pt x="762879" y="2077095"/>
                  <a:pt x="765899" y="2077726"/>
                  <a:pt x="767960" y="2075793"/>
                </a:cubicBezTo>
                <a:cubicBezTo>
                  <a:pt x="761025" y="2068440"/>
                  <a:pt x="764392" y="2051427"/>
                  <a:pt x="777506" y="2052982"/>
                </a:cubicBezTo>
                <a:cubicBezTo>
                  <a:pt x="769611" y="2043067"/>
                  <a:pt x="771810" y="2034077"/>
                  <a:pt x="770986" y="2024456"/>
                </a:cubicBezTo>
                <a:lnTo>
                  <a:pt x="778384" y="2015899"/>
                </a:lnTo>
                <a:lnTo>
                  <a:pt x="777300" y="2009826"/>
                </a:lnTo>
                <a:cubicBezTo>
                  <a:pt x="776485" y="2003288"/>
                  <a:pt x="776402" y="1997173"/>
                  <a:pt x="778088" y="1992187"/>
                </a:cubicBezTo>
                <a:cubicBezTo>
                  <a:pt x="781495" y="1997001"/>
                  <a:pt x="783570" y="2002161"/>
                  <a:pt x="784812" y="2007428"/>
                </a:cubicBezTo>
                <a:lnTo>
                  <a:pt x="784912" y="2008347"/>
                </a:lnTo>
                <a:lnTo>
                  <a:pt x="785326" y="2007868"/>
                </a:lnTo>
                <a:lnTo>
                  <a:pt x="791931" y="1987017"/>
                </a:lnTo>
                <a:lnTo>
                  <a:pt x="790802" y="1986247"/>
                </a:lnTo>
                <a:cubicBezTo>
                  <a:pt x="789776" y="1984076"/>
                  <a:pt x="790174" y="1982020"/>
                  <a:pt x="791677" y="1981725"/>
                </a:cubicBezTo>
                <a:lnTo>
                  <a:pt x="792998" y="1983621"/>
                </a:lnTo>
                <a:lnTo>
                  <a:pt x="795992" y="1973498"/>
                </a:lnTo>
                <a:lnTo>
                  <a:pt x="789382" y="1968198"/>
                </a:lnTo>
                <a:cubicBezTo>
                  <a:pt x="792678" y="1976991"/>
                  <a:pt x="791581" y="1974060"/>
                  <a:pt x="785689" y="1979586"/>
                </a:cubicBezTo>
                <a:cubicBezTo>
                  <a:pt x="776580" y="1972283"/>
                  <a:pt x="785926" y="1967477"/>
                  <a:pt x="784905" y="1960509"/>
                </a:cubicBezTo>
                <a:cubicBezTo>
                  <a:pt x="791737" y="1965988"/>
                  <a:pt x="795194" y="1966708"/>
                  <a:pt x="796372" y="1965604"/>
                </a:cubicBezTo>
                <a:cubicBezTo>
                  <a:pt x="798808" y="1959358"/>
                  <a:pt x="791975" y="1953877"/>
                  <a:pt x="797865" y="1948353"/>
                </a:cubicBezTo>
                <a:cubicBezTo>
                  <a:pt x="794411" y="1947633"/>
                  <a:pt x="788678" y="1945085"/>
                  <a:pt x="787420" y="1950227"/>
                </a:cubicBezTo>
                <a:cubicBezTo>
                  <a:pt x="784045" y="1945471"/>
                  <a:pt x="792214" y="1941771"/>
                  <a:pt x="794491" y="1943596"/>
                </a:cubicBezTo>
                <a:cubicBezTo>
                  <a:pt x="785185" y="1931524"/>
                  <a:pt x="801194" y="1922452"/>
                  <a:pt x="800668" y="1910500"/>
                </a:cubicBezTo>
                <a:lnTo>
                  <a:pt x="795588" y="1901708"/>
                </a:lnTo>
                <a:lnTo>
                  <a:pt x="795501" y="1902335"/>
                </a:lnTo>
                <a:lnTo>
                  <a:pt x="795000" y="1900691"/>
                </a:lnTo>
                <a:lnTo>
                  <a:pt x="793082" y="1897371"/>
                </a:lnTo>
                <a:lnTo>
                  <a:pt x="793813" y="1896792"/>
                </a:lnTo>
                <a:lnTo>
                  <a:pt x="792795" y="1893455"/>
                </a:lnTo>
                <a:cubicBezTo>
                  <a:pt x="792764" y="1889976"/>
                  <a:pt x="793701" y="1886447"/>
                  <a:pt x="795913" y="1884282"/>
                </a:cubicBezTo>
                <a:lnTo>
                  <a:pt x="800364" y="1882780"/>
                </a:lnTo>
                <a:lnTo>
                  <a:pt x="799368" y="1871665"/>
                </a:lnTo>
                <a:cubicBezTo>
                  <a:pt x="798505" y="1856626"/>
                  <a:pt x="805654" y="1845958"/>
                  <a:pt x="808247" y="1831638"/>
                </a:cubicBezTo>
                <a:cubicBezTo>
                  <a:pt x="809585" y="1822460"/>
                  <a:pt x="814533" y="1805930"/>
                  <a:pt x="799769" y="1792047"/>
                </a:cubicBezTo>
                <a:cubicBezTo>
                  <a:pt x="819561" y="1785365"/>
                  <a:pt x="808807" y="1743946"/>
                  <a:pt x="828678" y="1733229"/>
                </a:cubicBezTo>
                <a:cubicBezTo>
                  <a:pt x="828759" y="1729193"/>
                  <a:pt x="827658" y="1726263"/>
                  <a:pt x="820827" y="1720786"/>
                </a:cubicBezTo>
                <a:lnTo>
                  <a:pt x="823582" y="1716952"/>
                </a:lnTo>
                <a:lnTo>
                  <a:pt x="822670" y="1715771"/>
                </a:lnTo>
                <a:cubicBezTo>
                  <a:pt x="822732" y="1713988"/>
                  <a:pt x="824050" y="1712752"/>
                  <a:pt x="825568" y="1713054"/>
                </a:cubicBezTo>
                <a:lnTo>
                  <a:pt x="825745" y="1713941"/>
                </a:lnTo>
                <a:lnTo>
                  <a:pt x="832288" y="1704832"/>
                </a:lnTo>
                <a:cubicBezTo>
                  <a:pt x="840045" y="1687898"/>
                  <a:pt x="838916" y="1668159"/>
                  <a:pt x="848871" y="1646931"/>
                </a:cubicBezTo>
                <a:cubicBezTo>
                  <a:pt x="853428" y="1650583"/>
                  <a:pt x="859162" y="1653129"/>
                  <a:pt x="863717" y="1656782"/>
                </a:cubicBezTo>
                <a:cubicBezTo>
                  <a:pt x="869607" y="1651256"/>
                  <a:pt x="861597" y="1646883"/>
                  <a:pt x="855943" y="1640300"/>
                </a:cubicBezTo>
                <a:cubicBezTo>
                  <a:pt x="864721" y="1635038"/>
                  <a:pt x="862497" y="1626723"/>
                  <a:pt x="864780" y="1620866"/>
                </a:cubicBezTo>
                <a:cubicBezTo>
                  <a:pt x="865542" y="1618914"/>
                  <a:pt x="866803" y="1617236"/>
                  <a:pt x="869140" y="1616035"/>
                </a:cubicBezTo>
                <a:cubicBezTo>
                  <a:pt x="871614" y="1622629"/>
                  <a:pt x="866974" y="1626982"/>
                  <a:pt x="872254" y="1631500"/>
                </a:cubicBezTo>
                <a:lnTo>
                  <a:pt x="880929" y="1635894"/>
                </a:lnTo>
                <a:lnTo>
                  <a:pt x="882957" y="1629906"/>
                </a:lnTo>
                <a:cubicBezTo>
                  <a:pt x="887510" y="1633557"/>
                  <a:pt x="893243" y="1636104"/>
                  <a:pt x="897800" y="1639757"/>
                </a:cubicBezTo>
                <a:lnTo>
                  <a:pt x="897968" y="1636786"/>
                </a:lnTo>
                <a:lnTo>
                  <a:pt x="896943" y="1632405"/>
                </a:lnTo>
                <a:lnTo>
                  <a:pt x="896108" y="1629668"/>
                </a:lnTo>
                <a:lnTo>
                  <a:pt x="890027" y="1623275"/>
                </a:lnTo>
                <a:cubicBezTo>
                  <a:pt x="898804" y="1618014"/>
                  <a:pt x="896581" y="1609697"/>
                  <a:pt x="898864" y="1603841"/>
                </a:cubicBezTo>
                <a:cubicBezTo>
                  <a:pt x="899625" y="1601889"/>
                  <a:pt x="900887" y="1600211"/>
                  <a:pt x="903224" y="1599010"/>
                </a:cubicBezTo>
                <a:cubicBezTo>
                  <a:pt x="904872" y="1603406"/>
                  <a:pt x="903361" y="1606805"/>
                  <a:pt x="903733" y="1609924"/>
                </a:cubicBezTo>
                <a:lnTo>
                  <a:pt x="904270" y="1610864"/>
                </a:lnTo>
                <a:lnTo>
                  <a:pt x="910812" y="1598696"/>
                </a:lnTo>
                <a:lnTo>
                  <a:pt x="911627" y="1596003"/>
                </a:lnTo>
                <a:lnTo>
                  <a:pt x="909054" y="1594753"/>
                </a:lnTo>
                <a:cubicBezTo>
                  <a:pt x="907825" y="1594924"/>
                  <a:pt x="906926" y="1596257"/>
                  <a:pt x="906551" y="1599555"/>
                </a:cubicBezTo>
                <a:cubicBezTo>
                  <a:pt x="902035" y="1595935"/>
                  <a:pt x="903216" y="1594825"/>
                  <a:pt x="898700" y="1591205"/>
                </a:cubicBezTo>
                <a:cubicBezTo>
                  <a:pt x="915450" y="1567637"/>
                  <a:pt x="925320" y="1542666"/>
                  <a:pt x="939916" y="1513259"/>
                </a:cubicBezTo>
                <a:cubicBezTo>
                  <a:pt x="947767" y="1521610"/>
                  <a:pt x="932512" y="1531990"/>
                  <a:pt x="949501" y="1543553"/>
                </a:cubicBezTo>
                <a:cubicBezTo>
                  <a:pt x="945958" y="1546878"/>
                  <a:pt x="945853" y="1550906"/>
                  <a:pt x="943490" y="1553121"/>
                </a:cubicBezTo>
                <a:cubicBezTo>
                  <a:pt x="936611" y="1551716"/>
                  <a:pt x="941339" y="1547285"/>
                  <a:pt x="940259" y="1544366"/>
                </a:cubicBezTo>
                <a:cubicBezTo>
                  <a:pt x="931124" y="1541152"/>
                  <a:pt x="934143" y="1557961"/>
                  <a:pt x="926083" y="1557665"/>
                </a:cubicBezTo>
                <a:lnTo>
                  <a:pt x="927203" y="1558406"/>
                </a:lnTo>
                <a:lnTo>
                  <a:pt x="928328" y="1556555"/>
                </a:lnTo>
                <a:lnTo>
                  <a:pt x="928976" y="1559583"/>
                </a:lnTo>
                <a:lnTo>
                  <a:pt x="936051" y="1564275"/>
                </a:lnTo>
                <a:cubicBezTo>
                  <a:pt x="938014" y="1569798"/>
                  <a:pt x="921069" y="1573170"/>
                  <a:pt x="931151" y="1584337"/>
                </a:cubicBezTo>
                <a:cubicBezTo>
                  <a:pt x="927174" y="1582176"/>
                  <a:pt x="925777" y="1580541"/>
                  <a:pt x="924794" y="1579496"/>
                </a:cubicBezTo>
                <a:lnTo>
                  <a:pt x="924337" y="1579343"/>
                </a:lnTo>
                <a:lnTo>
                  <a:pt x="922476" y="1583844"/>
                </a:lnTo>
                <a:cubicBezTo>
                  <a:pt x="922150" y="1586944"/>
                  <a:pt x="923104" y="1590272"/>
                  <a:pt x="926514" y="1594030"/>
                </a:cubicBezTo>
                <a:cubicBezTo>
                  <a:pt x="923883" y="1595505"/>
                  <a:pt x="922328" y="1597460"/>
                  <a:pt x="921205" y="1599568"/>
                </a:cubicBezTo>
                <a:lnTo>
                  <a:pt x="920948" y="1600179"/>
                </a:lnTo>
                <a:lnTo>
                  <a:pt x="923749" y="1603067"/>
                </a:lnTo>
                <a:lnTo>
                  <a:pt x="920259" y="1601815"/>
                </a:lnTo>
                <a:lnTo>
                  <a:pt x="918485" y="1606032"/>
                </a:lnTo>
                <a:cubicBezTo>
                  <a:pt x="917580" y="1608123"/>
                  <a:pt x="916461" y="1610043"/>
                  <a:pt x="914481" y="1611465"/>
                </a:cubicBezTo>
                <a:lnTo>
                  <a:pt x="905921" y="1613751"/>
                </a:lnTo>
                <a:lnTo>
                  <a:pt x="906336" y="1614478"/>
                </a:lnTo>
                <a:cubicBezTo>
                  <a:pt x="908095" y="1615983"/>
                  <a:pt x="910956" y="1617508"/>
                  <a:pt x="915551" y="1619142"/>
                </a:cubicBezTo>
                <a:cubicBezTo>
                  <a:pt x="910839" y="1623563"/>
                  <a:pt x="907384" y="1622841"/>
                  <a:pt x="910682" y="1631635"/>
                </a:cubicBezTo>
                <a:cubicBezTo>
                  <a:pt x="925603" y="1637450"/>
                  <a:pt x="924504" y="1634518"/>
                  <a:pt x="937070" y="1642542"/>
                </a:cubicBezTo>
                <a:cubicBezTo>
                  <a:pt x="935812" y="1647684"/>
                  <a:pt x="941150" y="1670411"/>
                  <a:pt x="925049" y="1665703"/>
                </a:cubicBezTo>
                <a:cubicBezTo>
                  <a:pt x="929290" y="1685500"/>
                  <a:pt x="902346" y="1702847"/>
                  <a:pt x="914676" y="1722980"/>
                </a:cubicBezTo>
                <a:cubicBezTo>
                  <a:pt x="900854" y="1720097"/>
                  <a:pt x="910905" y="1738403"/>
                  <a:pt x="908390" y="1748688"/>
                </a:cubicBezTo>
                <a:cubicBezTo>
                  <a:pt x="905680" y="1754201"/>
                  <a:pt x="887949" y="1762661"/>
                  <a:pt x="891743" y="1776561"/>
                </a:cubicBezTo>
                <a:lnTo>
                  <a:pt x="902105" y="1789849"/>
                </a:lnTo>
                <a:lnTo>
                  <a:pt x="902118" y="1789780"/>
                </a:lnTo>
                <a:lnTo>
                  <a:pt x="902691" y="1790600"/>
                </a:lnTo>
                <a:lnTo>
                  <a:pt x="904066" y="1792365"/>
                </a:lnTo>
                <a:lnTo>
                  <a:pt x="903936" y="1792388"/>
                </a:lnTo>
                <a:lnTo>
                  <a:pt x="908910" y="1799527"/>
                </a:lnTo>
                <a:cubicBezTo>
                  <a:pt x="904719" y="1798764"/>
                  <a:pt x="902269" y="1796475"/>
                  <a:pt x="901244" y="1794303"/>
                </a:cubicBezTo>
                <a:lnTo>
                  <a:pt x="901532" y="1792819"/>
                </a:lnTo>
                <a:lnTo>
                  <a:pt x="900149" y="1793067"/>
                </a:lnTo>
                <a:cubicBezTo>
                  <a:pt x="898588" y="1791560"/>
                  <a:pt x="896605" y="1789458"/>
                  <a:pt x="893699" y="1790203"/>
                </a:cubicBezTo>
                <a:lnTo>
                  <a:pt x="889313" y="1802013"/>
                </a:lnTo>
                <a:lnTo>
                  <a:pt x="895254" y="1815483"/>
                </a:lnTo>
                <a:cubicBezTo>
                  <a:pt x="898978" y="1831285"/>
                  <a:pt x="895199" y="1848049"/>
                  <a:pt x="897357" y="1859325"/>
                </a:cubicBezTo>
                <a:cubicBezTo>
                  <a:pt x="900687" y="1864542"/>
                  <a:pt x="910764" y="1868502"/>
                  <a:pt x="911537" y="1872226"/>
                </a:cubicBezTo>
                <a:cubicBezTo>
                  <a:pt x="911794" y="1873467"/>
                  <a:pt x="911016" y="1874683"/>
                  <a:pt x="908611" y="1875911"/>
                </a:cubicBezTo>
                <a:cubicBezTo>
                  <a:pt x="903236" y="1873798"/>
                  <a:pt x="906235" y="1873240"/>
                  <a:pt x="906235" y="1873240"/>
                </a:cubicBezTo>
                <a:lnTo>
                  <a:pt x="903840" y="1871900"/>
                </a:lnTo>
                <a:lnTo>
                  <a:pt x="897755" y="1882145"/>
                </a:lnTo>
                <a:cubicBezTo>
                  <a:pt x="896896" y="1883610"/>
                  <a:pt x="896005" y="1884995"/>
                  <a:pt x="894874" y="1886441"/>
                </a:cubicBezTo>
                <a:cubicBezTo>
                  <a:pt x="893742" y="1887887"/>
                  <a:pt x="892367" y="1889394"/>
                  <a:pt x="890542" y="1891108"/>
                </a:cubicBezTo>
                <a:cubicBezTo>
                  <a:pt x="891520" y="1893705"/>
                  <a:pt x="888457" y="1893065"/>
                  <a:pt x="886436" y="1891445"/>
                </a:cubicBezTo>
                <a:cubicBezTo>
                  <a:pt x="885494" y="1887059"/>
                  <a:pt x="887368" y="1882664"/>
                  <a:pt x="890255" y="1879080"/>
                </a:cubicBezTo>
                <a:cubicBezTo>
                  <a:pt x="893140" y="1875495"/>
                  <a:pt x="897035" y="1872720"/>
                  <a:pt x="900131" y="1871573"/>
                </a:cubicBezTo>
                <a:lnTo>
                  <a:pt x="900804" y="1870202"/>
                </a:lnTo>
                <a:lnTo>
                  <a:pt x="897101" y="1868130"/>
                </a:lnTo>
                <a:cubicBezTo>
                  <a:pt x="892796" y="1867959"/>
                  <a:pt x="888297" y="1868800"/>
                  <a:pt x="886797" y="1869079"/>
                </a:cubicBezTo>
                <a:cubicBezTo>
                  <a:pt x="895076" y="1863643"/>
                  <a:pt x="893823" y="1851419"/>
                  <a:pt x="891345" y="1838060"/>
                </a:cubicBezTo>
                <a:lnTo>
                  <a:pt x="888712" y="1823306"/>
                </a:lnTo>
                <a:lnTo>
                  <a:pt x="888314" y="1823486"/>
                </a:lnTo>
                <a:cubicBezTo>
                  <a:pt x="881589" y="1829048"/>
                  <a:pt x="877672" y="1840896"/>
                  <a:pt x="891336" y="1851852"/>
                </a:cubicBezTo>
                <a:cubicBezTo>
                  <a:pt x="886349" y="1855539"/>
                  <a:pt x="882538" y="1861836"/>
                  <a:pt x="880052" y="1869803"/>
                </a:cubicBezTo>
                <a:lnTo>
                  <a:pt x="877179" y="1893788"/>
                </a:lnTo>
                <a:lnTo>
                  <a:pt x="881638" y="1894458"/>
                </a:lnTo>
                <a:cubicBezTo>
                  <a:pt x="884452" y="1898844"/>
                  <a:pt x="884975" y="1905381"/>
                  <a:pt x="881973" y="1909471"/>
                </a:cubicBezTo>
                <a:lnTo>
                  <a:pt x="878848" y="1910478"/>
                </a:lnTo>
                <a:lnTo>
                  <a:pt x="882161" y="1930106"/>
                </a:lnTo>
                <a:lnTo>
                  <a:pt x="891963" y="1950225"/>
                </a:lnTo>
                <a:lnTo>
                  <a:pt x="890267" y="1933553"/>
                </a:lnTo>
                <a:lnTo>
                  <a:pt x="884828" y="1931042"/>
                </a:lnTo>
                <a:lnTo>
                  <a:pt x="892749" y="1920938"/>
                </a:lnTo>
                <a:lnTo>
                  <a:pt x="887997" y="1921373"/>
                </a:lnTo>
                <a:cubicBezTo>
                  <a:pt x="892244" y="1914352"/>
                  <a:pt x="887182" y="1910626"/>
                  <a:pt x="886054" y="1901493"/>
                </a:cubicBezTo>
                <a:cubicBezTo>
                  <a:pt x="890204" y="1902471"/>
                  <a:pt x="893827" y="1906175"/>
                  <a:pt x="895866" y="1910173"/>
                </a:cubicBezTo>
                <a:lnTo>
                  <a:pt x="896142" y="1919249"/>
                </a:lnTo>
                <a:lnTo>
                  <a:pt x="899993" y="1923718"/>
                </a:lnTo>
                <a:cubicBezTo>
                  <a:pt x="900904" y="1929765"/>
                  <a:pt x="895920" y="1927540"/>
                  <a:pt x="895867" y="1931039"/>
                </a:cubicBezTo>
                <a:cubicBezTo>
                  <a:pt x="901820" y="1935810"/>
                  <a:pt x="901924" y="1928809"/>
                  <a:pt x="903959" y="1926900"/>
                </a:cubicBezTo>
                <a:cubicBezTo>
                  <a:pt x="907927" y="1930081"/>
                  <a:pt x="901767" y="1939310"/>
                  <a:pt x="907823" y="1937081"/>
                </a:cubicBezTo>
                <a:cubicBezTo>
                  <a:pt x="907783" y="1939707"/>
                  <a:pt x="902077" y="1943764"/>
                  <a:pt x="905945" y="1949521"/>
                </a:cubicBezTo>
                <a:lnTo>
                  <a:pt x="909239" y="1952259"/>
                </a:lnTo>
                <a:lnTo>
                  <a:pt x="908994" y="1931529"/>
                </a:lnTo>
                <a:lnTo>
                  <a:pt x="914246" y="1921643"/>
                </a:lnTo>
                <a:lnTo>
                  <a:pt x="913764" y="1921351"/>
                </a:lnTo>
                <a:cubicBezTo>
                  <a:pt x="910153" y="1919130"/>
                  <a:pt x="907156" y="1917627"/>
                  <a:pt x="909572" y="1922265"/>
                </a:cubicBezTo>
                <a:cubicBezTo>
                  <a:pt x="908300" y="1922595"/>
                  <a:pt x="907739" y="1922257"/>
                  <a:pt x="907519" y="1921548"/>
                </a:cubicBezTo>
                <a:cubicBezTo>
                  <a:pt x="906859" y="1919415"/>
                  <a:pt x="909268" y="1913921"/>
                  <a:pt x="904741" y="1912990"/>
                </a:cubicBezTo>
                <a:lnTo>
                  <a:pt x="910666" y="1904182"/>
                </a:lnTo>
                <a:lnTo>
                  <a:pt x="909792" y="1902799"/>
                </a:lnTo>
                <a:lnTo>
                  <a:pt x="912241" y="1901843"/>
                </a:lnTo>
                <a:lnTo>
                  <a:pt x="917325" y="1894282"/>
                </a:lnTo>
                <a:cubicBezTo>
                  <a:pt x="921336" y="1895699"/>
                  <a:pt x="923082" y="1896650"/>
                  <a:pt x="924194" y="1897763"/>
                </a:cubicBezTo>
                <a:lnTo>
                  <a:pt x="925606" y="1899836"/>
                </a:lnTo>
                <a:lnTo>
                  <a:pt x="929507" y="1900156"/>
                </a:lnTo>
                <a:cubicBezTo>
                  <a:pt x="927387" y="1890258"/>
                  <a:pt x="904690" y="1867962"/>
                  <a:pt x="928959" y="1868970"/>
                </a:cubicBezTo>
                <a:cubicBezTo>
                  <a:pt x="929118" y="1860898"/>
                  <a:pt x="917730" y="1851769"/>
                  <a:pt x="916710" y="1844802"/>
                </a:cubicBezTo>
                <a:lnTo>
                  <a:pt x="921192" y="1843997"/>
                </a:lnTo>
                <a:lnTo>
                  <a:pt x="918850" y="1843471"/>
                </a:lnTo>
                <a:cubicBezTo>
                  <a:pt x="917586" y="1842023"/>
                  <a:pt x="917268" y="1841222"/>
                  <a:pt x="917519" y="1840768"/>
                </a:cubicBezTo>
                <a:cubicBezTo>
                  <a:pt x="918268" y="1839406"/>
                  <a:pt x="924127" y="1841158"/>
                  <a:pt x="924872" y="1837825"/>
                </a:cubicBezTo>
                <a:lnTo>
                  <a:pt x="924891" y="1843334"/>
                </a:lnTo>
                <a:lnTo>
                  <a:pt x="927157" y="1842928"/>
                </a:lnTo>
                <a:cubicBezTo>
                  <a:pt x="923191" y="1838724"/>
                  <a:pt x="922170" y="1831756"/>
                  <a:pt x="924017" y="1826062"/>
                </a:cubicBezTo>
                <a:lnTo>
                  <a:pt x="935957" y="1818228"/>
                </a:lnTo>
                <a:lnTo>
                  <a:pt x="936367" y="1815933"/>
                </a:lnTo>
                <a:lnTo>
                  <a:pt x="937526" y="1815498"/>
                </a:lnTo>
                <a:lnTo>
                  <a:pt x="931314" y="1800397"/>
                </a:lnTo>
                <a:cubicBezTo>
                  <a:pt x="930696" y="1795033"/>
                  <a:pt x="931090" y="1789711"/>
                  <a:pt x="930618" y="1784209"/>
                </a:cubicBezTo>
                <a:cubicBezTo>
                  <a:pt x="961016" y="1767583"/>
                  <a:pt x="950577" y="1710019"/>
                  <a:pt x="979952" y="1686426"/>
                </a:cubicBezTo>
                <a:lnTo>
                  <a:pt x="981408" y="1683798"/>
                </a:lnTo>
                <a:lnTo>
                  <a:pt x="988619" y="1709004"/>
                </a:lnTo>
                <a:cubicBezTo>
                  <a:pt x="989414" y="1720145"/>
                  <a:pt x="987764" y="1730609"/>
                  <a:pt x="983562" y="1738513"/>
                </a:cubicBezTo>
                <a:lnTo>
                  <a:pt x="984012" y="1739026"/>
                </a:lnTo>
                <a:lnTo>
                  <a:pt x="989753" y="1720905"/>
                </a:lnTo>
                <a:cubicBezTo>
                  <a:pt x="994614" y="1701486"/>
                  <a:pt x="999350" y="1681198"/>
                  <a:pt x="1014037" y="1669402"/>
                </a:cubicBezTo>
                <a:lnTo>
                  <a:pt x="1015491" y="1666774"/>
                </a:lnTo>
                <a:lnTo>
                  <a:pt x="1022703" y="1691979"/>
                </a:lnTo>
                <a:lnTo>
                  <a:pt x="1022577" y="1695054"/>
                </a:lnTo>
                <a:lnTo>
                  <a:pt x="1028875" y="1691056"/>
                </a:lnTo>
                <a:cubicBezTo>
                  <a:pt x="1032241" y="1688888"/>
                  <a:pt x="1036030" y="1687314"/>
                  <a:pt x="1041214" y="1688394"/>
                </a:cubicBezTo>
                <a:cubicBezTo>
                  <a:pt x="1036383" y="1698870"/>
                  <a:pt x="1033595" y="1708419"/>
                  <a:pt x="1030658" y="1718107"/>
                </a:cubicBezTo>
                <a:lnTo>
                  <a:pt x="1025878" y="1730870"/>
                </a:lnTo>
                <a:lnTo>
                  <a:pt x="1025987" y="1730994"/>
                </a:lnTo>
                <a:cubicBezTo>
                  <a:pt x="1030131" y="1733547"/>
                  <a:pt x="1034725" y="1735181"/>
                  <a:pt x="1037041" y="1734989"/>
                </a:cubicBezTo>
                <a:cubicBezTo>
                  <a:pt x="1043250" y="1713319"/>
                  <a:pt x="1070111" y="1700009"/>
                  <a:pt x="1053150" y="1680258"/>
                </a:cubicBezTo>
                <a:cubicBezTo>
                  <a:pt x="1056644" y="1678961"/>
                  <a:pt x="1059589" y="1676199"/>
                  <a:pt x="1062957" y="1674031"/>
                </a:cubicBezTo>
                <a:lnTo>
                  <a:pt x="1063541" y="1673905"/>
                </a:lnTo>
                <a:lnTo>
                  <a:pt x="1071378" y="1663912"/>
                </a:lnTo>
                <a:lnTo>
                  <a:pt x="1070315" y="1663468"/>
                </a:lnTo>
                <a:cubicBezTo>
                  <a:pt x="1071482" y="1662373"/>
                  <a:pt x="1070294" y="1659387"/>
                  <a:pt x="1070294" y="1659387"/>
                </a:cubicBezTo>
                <a:cubicBezTo>
                  <a:pt x="1074903" y="1657369"/>
                  <a:pt x="1079180" y="1662154"/>
                  <a:pt x="1079314" y="1664904"/>
                </a:cubicBezTo>
                <a:cubicBezTo>
                  <a:pt x="1079357" y="1665819"/>
                  <a:pt x="1078941" y="1666510"/>
                  <a:pt x="1077924" y="1666647"/>
                </a:cubicBezTo>
                <a:lnTo>
                  <a:pt x="1075176" y="1665499"/>
                </a:lnTo>
                <a:lnTo>
                  <a:pt x="1078178" y="1668984"/>
                </a:lnTo>
                <a:cubicBezTo>
                  <a:pt x="1079222" y="1675899"/>
                  <a:pt x="1073520" y="1673354"/>
                  <a:pt x="1073461" y="1677356"/>
                </a:cubicBezTo>
                <a:cubicBezTo>
                  <a:pt x="1080266" y="1682813"/>
                  <a:pt x="1080388" y="1674807"/>
                  <a:pt x="1082716" y="1672622"/>
                </a:cubicBezTo>
                <a:cubicBezTo>
                  <a:pt x="1087254" y="1676260"/>
                  <a:pt x="1080207" y="1686818"/>
                  <a:pt x="1087133" y="1684267"/>
                </a:cubicBezTo>
                <a:cubicBezTo>
                  <a:pt x="1087072" y="1688272"/>
                  <a:pt x="1075490" y="1695190"/>
                  <a:pt x="1093700" y="1705737"/>
                </a:cubicBezTo>
                <a:cubicBezTo>
                  <a:pt x="1087940" y="1707196"/>
                  <a:pt x="1083403" y="1703558"/>
                  <a:pt x="1075430" y="1699192"/>
                </a:cubicBezTo>
                <a:cubicBezTo>
                  <a:pt x="1068684" y="1689733"/>
                  <a:pt x="1080147" y="1690821"/>
                  <a:pt x="1073400" y="1681360"/>
                </a:cubicBezTo>
                <a:lnTo>
                  <a:pt x="1071835" y="1681117"/>
                </a:lnTo>
                <a:lnTo>
                  <a:pt x="1064741" y="1701084"/>
                </a:lnTo>
                <a:cubicBezTo>
                  <a:pt x="1061805" y="1710771"/>
                  <a:pt x="1058722" y="1720599"/>
                  <a:pt x="1053299" y="1731625"/>
                </a:cubicBezTo>
                <a:cubicBezTo>
                  <a:pt x="1060132" y="1737103"/>
                  <a:pt x="1058874" y="1742244"/>
                  <a:pt x="1069162" y="1748443"/>
                </a:cubicBezTo>
                <a:cubicBezTo>
                  <a:pt x="1077173" y="1752815"/>
                  <a:pt x="1068142" y="1741476"/>
                  <a:pt x="1075054" y="1742917"/>
                </a:cubicBezTo>
                <a:cubicBezTo>
                  <a:pt x="1079609" y="1746568"/>
                  <a:pt x="1081885" y="1748394"/>
                  <a:pt x="1079530" y="1750605"/>
                </a:cubicBezTo>
                <a:cubicBezTo>
                  <a:pt x="1082986" y="1751326"/>
                  <a:pt x="1085343" y="1749115"/>
                  <a:pt x="1089897" y="1752767"/>
                </a:cubicBezTo>
                <a:cubicBezTo>
                  <a:pt x="1092332" y="1746520"/>
                  <a:pt x="1080944" y="1737390"/>
                  <a:pt x="1089193" y="1729655"/>
                </a:cubicBezTo>
                <a:cubicBezTo>
                  <a:pt x="1091391" y="1735516"/>
                  <a:pt x="1095986" y="1737151"/>
                  <a:pt x="1100147" y="1738694"/>
                </a:cubicBezTo>
                <a:lnTo>
                  <a:pt x="1107231" y="1745892"/>
                </a:lnTo>
                <a:lnTo>
                  <a:pt x="1105903" y="1721509"/>
                </a:lnTo>
                <a:lnTo>
                  <a:pt x="1098932" y="1728514"/>
                </a:lnTo>
                <a:lnTo>
                  <a:pt x="1093488" y="1716697"/>
                </a:lnTo>
                <a:lnTo>
                  <a:pt x="1089646" y="1713618"/>
                </a:lnTo>
                <a:cubicBezTo>
                  <a:pt x="1089112" y="1712173"/>
                  <a:pt x="1089426" y="1710903"/>
                  <a:pt x="1090169" y="1709720"/>
                </a:cubicBezTo>
                <a:cubicBezTo>
                  <a:pt x="1090912" y="1708536"/>
                  <a:pt x="1092080" y="1707440"/>
                  <a:pt x="1093247" y="1706345"/>
                </a:cubicBezTo>
                <a:lnTo>
                  <a:pt x="1099243" y="1707847"/>
                </a:lnTo>
                <a:lnTo>
                  <a:pt x="1100233" y="1707297"/>
                </a:lnTo>
                <a:lnTo>
                  <a:pt x="1097920" y="1701963"/>
                </a:lnTo>
                <a:cubicBezTo>
                  <a:pt x="1099135" y="1698874"/>
                  <a:pt x="1101107" y="1699946"/>
                  <a:pt x="1103494" y="1701606"/>
                </a:cubicBezTo>
                <a:lnTo>
                  <a:pt x="1104519" y="1702008"/>
                </a:lnTo>
                <a:lnTo>
                  <a:pt x="1103696" y="1693031"/>
                </a:lnTo>
                <a:lnTo>
                  <a:pt x="1100460" y="1691378"/>
                </a:lnTo>
                <a:lnTo>
                  <a:pt x="1103516" y="1691049"/>
                </a:lnTo>
                <a:lnTo>
                  <a:pt x="1101591" y="1670050"/>
                </a:lnTo>
                <a:lnTo>
                  <a:pt x="1099967" y="1669924"/>
                </a:lnTo>
                <a:cubicBezTo>
                  <a:pt x="1094774" y="1667210"/>
                  <a:pt x="1084990" y="1659364"/>
                  <a:pt x="1089133" y="1667319"/>
                </a:cubicBezTo>
                <a:cubicBezTo>
                  <a:pt x="1087678" y="1667697"/>
                  <a:pt x="1087037" y="1667311"/>
                  <a:pt x="1086786" y="1666499"/>
                </a:cubicBezTo>
                <a:cubicBezTo>
                  <a:pt x="1086032" y="1664060"/>
                  <a:pt x="1088786" y="1657778"/>
                  <a:pt x="1083608" y="1656712"/>
                </a:cubicBezTo>
                <a:lnTo>
                  <a:pt x="1095162" y="1639541"/>
                </a:lnTo>
                <a:lnTo>
                  <a:pt x="1093417" y="1638543"/>
                </a:lnTo>
                <a:lnTo>
                  <a:pt x="1088987" y="1636519"/>
                </a:lnTo>
                <a:lnTo>
                  <a:pt x="1079000" y="1639739"/>
                </a:lnTo>
                <a:cubicBezTo>
                  <a:pt x="1075830" y="1631018"/>
                  <a:pt x="1087283" y="1631967"/>
                  <a:pt x="1088721" y="1622827"/>
                </a:cubicBezTo>
                <a:cubicBezTo>
                  <a:pt x="1085361" y="1620133"/>
                  <a:pt x="1083651" y="1619791"/>
                  <a:pt x="1081940" y="1619447"/>
                </a:cubicBezTo>
                <a:lnTo>
                  <a:pt x="1077973" y="1617471"/>
                </a:lnTo>
                <a:lnTo>
                  <a:pt x="1075619" y="1621431"/>
                </a:lnTo>
                <a:cubicBezTo>
                  <a:pt x="1074636" y="1623107"/>
                  <a:pt x="1073617" y="1624691"/>
                  <a:pt x="1072321" y="1626345"/>
                </a:cubicBezTo>
                <a:cubicBezTo>
                  <a:pt x="1071028" y="1627999"/>
                  <a:pt x="1069457" y="1629723"/>
                  <a:pt x="1067368" y="1631681"/>
                </a:cubicBezTo>
                <a:cubicBezTo>
                  <a:pt x="1068486" y="1634654"/>
                  <a:pt x="1064982" y="1633921"/>
                  <a:pt x="1062672" y="1632067"/>
                </a:cubicBezTo>
                <a:cubicBezTo>
                  <a:pt x="1061592" y="1627052"/>
                  <a:pt x="1063739" y="1622026"/>
                  <a:pt x="1067038" y="1617926"/>
                </a:cubicBezTo>
                <a:cubicBezTo>
                  <a:pt x="1070339" y="1613824"/>
                  <a:pt x="1074794" y="1610650"/>
                  <a:pt x="1078336" y="1609339"/>
                </a:cubicBezTo>
                <a:cubicBezTo>
                  <a:pt x="1080723" y="1607100"/>
                  <a:pt x="1080797" y="1603009"/>
                  <a:pt x="1081991" y="1601890"/>
                </a:cubicBezTo>
                <a:cubicBezTo>
                  <a:pt x="1084302" y="1603741"/>
                  <a:pt x="1081916" y="1605980"/>
                  <a:pt x="1083032" y="1608952"/>
                </a:cubicBezTo>
                <a:lnTo>
                  <a:pt x="1078506" y="1616571"/>
                </a:lnTo>
                <a:lnTo>
                  <a:pt x="1091268" y="1618489"/>
                </a:lnTo>
                <a:lnTo>
                  <a:pt x="1091442" y="1626299"/>
                </a:lnTo>
                <a:lnTo>
                  <a:pt x="1092097" y="1625604"/>
                </a:lnTo>
                <a:cubicBezTo>
                  <a:pt x="1093390" y="1625197"/>
                  <a:pt x="1095265" y="1625420"/>
                  <a:pt x="1098131" y="1626693"/>
                </a:cubicBezTo>
                <a:lnTo>
                  <a:pt x="1097790" y="1615504"/>
                </a:lnTo>
                <a:lnTo>
                  <a:pt x="1096756" y="1615046"/>
                </a:lnTo>
                <a:lnTo>
                  <a:pt x="1097684" y="1612036"/>
                </a:lnTo>
                <a:lnTo>
                  <a:pt x="1097426" y="1603580"/>
                </a:lnTo>
                <a:lnTo>
                  <a:pt x="1095666" y="1595356"/>
                </a:lnTo>
                <a:lnTo>
                  <a:pt x="1094694" y="1595267"/>
                </a:lnTo>
                <a:cubicBezTo>
                  <a:pt x="1092480" y="1594802"/>
                  <a:pt x="1089238" y="1593776"/>
                  <a:pt x="1088070" y="1592838"/>
                </a:cubicBezTo>
                <a:cubicBezTo>
                  <a:pt x="1087540" y="1589269"/>
                  <a:pt x="1088462" y="1587388"/>
                  <a:pt x="1089967" y="1585975"/>
                </a:cubicBezTo>
                <a:lnTo>
                  <a:pt x="1093107" y="1583621"/>
                </a:lnTo>
                <a:lnTo>
                  <a:pt x="1091676" y="1580683"/>
                </a:lnTo>
                <a:cubicBezTo>
                  <a:pt x="1092412" y="1579062"/>
                  <a:pt x="1098451" y="1580828"/>
                  <a:pt x="1096801" y="1576432"/>
                </a:cubicBezTo>
                <a:cubicBezTo>
                  <a:pt x="1096880" y="1572395"/>
                  <a:pt x="1089889" y="1574991"/>
                  <a:pt x="1087692" y="1569129"/>
                </a:cubicBezTo>
                <a:cubicBezTo>
                  <a:pt x="1090988" y="1577921"/>
                  <a:pt x="1089889" y="1574991"/>
                  <a:pt x="1083998" y="1580516"/>
                </a:cubicBezTo>
                <a:cubicBezTo>
                  <a:pt x="1074889" y="1573213"/>
                  <a:pt x="1084234" y="1568408"/>
                  <a:pt x="1083214" y="1561442"/>
                </a:cubicBezTo>
                <a:cubicBezTo>
                  <a:pt x="1090048" y="1566919"/>
                  <a:pt x="1093503" y="1567638"/>
                  <a:pt x="1094682" y="1566534"/>
                </a:cubicBezTo>
                <a:cubicBezTo>
                  <a:pt x="1097118" y="1560288"/>
                  <a:pt x="1090284" y="1554809"/>
                  <a:pt x="1096174" y="1549283"/>
                </a:cubicBezTo>
                <a:cubicBezTo>
                  <a:pt x="1092719" y="1548563"/>
                  <a:pt x="1086987" y="1546016"/>
                  <a:pt x="1085729" y="1551158"/>
                </a:cubicBezTo>
                <a:cubicBezTo>
                  <a:pt x="1082353" y="1546402"/>
                  <a:pt x="1090522" y="1542701"/>
                  <a:pt x="1092799" y="1544527"/>
                </a:cubicBezTo>
                <a:cubicBezTo>
                  <a:pt x="1080392" y="1528431"/>
                  <a:pt x="1112988" y="1517666"/>
                  <a:pt x="1091390" y="1498302"/>
                </a:cubicBezTo>
                <a:cubicBezTo>
                  <a:pt x="1101836" y="1496429"/>
                  <a:pt x="1098777" y="1475527"/>
                  <a:pt x="1097677" y="1472595"/>
                </a:cubicBezTo>
                <a:cubicBezTo>
                  <a:pt x="1096814" y="1457555"/>
                  <a:pt x="1103963" y="1446887"/>
                  <a:pt x="1106556" y="1432568"/>
                </a:cubicBezTo>
                <a:cubicBezTo>
                  <a:pt x="1107892" y="1423391"/>
                  <a:pt x="1112842" y="1406861"/>
                  <a:pt x="1098078" y="1392976"/>
                </a:cubicBezTo>
                <a:cubicBezTo>
                  <a:pt x="1117871" y="1386296"/>
                  <a:pt x="1107116" y="1344876"/>
                  <a:pt x="1126987" y="1334160"/>
                </a:cubicBezTo>
                <a:cubicBezTo>
                  <a:pt x="1127068" y="1330124"/>
                  <a:pt x="1125967" y="1327193"/>
                  <a:pt x="1119136" y="1321716"/>
                </a:cubicBezTo>
                <a:cubicBezTo>
                  <a:pt x="1140343" y="1301821"/>
                  <a:pt x="1133904" y="1276164"/>
                  <a:pt x="1147182" y="1247861"/>
                </a:cubicBezTo>
                <a:cubicBezTo>
                  <a:pt x="1151736" y="1251513"/>
                  <a:pt x="1157470" y="1254058"/>
                  <a:pt x="1162025" y="1257712"/>
                </a:cubicBezTo>
                <a:cubicBezTo>
                  <a:pt x="1167916" y="1252185"/>
                  <a:pt x="1159906" y="1247812"/>
                  <a:pt x="1154253" y="1241230"/>
                </a:cubicBezTo>
                <a:cubicBezTo>
                  <a:pt x="1163029" y="1235970"/>
                  <a:pt x="1160806" y="1227653"/>
                  <a:pt x="1163089" y="1221797"/>
                </a:cubicBezTo>
                <a:cubicBezTo>
                  <a:pt x="1163851" y="1219843"/>
                  <a:pt x="1165112" y="1218167"/>
                  <a:pt x="1167449" y="1216965"/>
                </a:cubicBezTo>
                <a:cubicBezTo>
                  <a:pt x="1170746" y="1225758"/>
                  <a:pt x="1161400" y="1230564"/>
                  <a:pt x="1179777" y="1237096"/>
                </a:cubicBezTo>
                <a:cubicBezTo>
                  <a:pt x="1175065" y="1241518"/>
                  <a:pt x="1171609" y="1240797"/>
                  <a:pt x="1174907" y="1249591"/>
                </a:cubicBezTo>
                <a:cubicBezTo>
                  <a:pt x="1189828" y="1255404"/>
                  <a:pt x="1188729" y="1252473"/>
                  <a:pt x="1201295" y="1260497"/>
                </a:cubicBezTo>
                <a:cubicBezTo>
                  <a:pt x="1200038" y="1265639"/>
                  <a:pt x="1205375" y="1288367"/>
                  <a:pt x="1189274" y="1283658"/>
                </a:cubicBezTo>
                <a:cubicBezTo>
                  <a:pt x="1193515" y="1303456"/>
                  <a:pt x="1166572" y="1320801"/>
                  <a:pt x="1178903" y="1340933"/>
                </a:cubicBezTo>
                <a:cubicBezTo>
                  <a:pt x="1165079" y="1338052"/>
                  <a:pt x="1175130" y="1356360"/>
                  <a:pt x="1172616" y="1366642"/>
                </a:cubicBezTo>
                <a:cubicBezTo>
                  <a:pt x="1169905" y="1372156"/>
                  <a:pt x="1152174" y="1380616"/>
                  <a:pt x="1155969" y="1394514"/>
                </a:cubicBezTo>
                <a:lnTo>
                  <a:pt x="1166331" y="1407805"/>
                </a:lnTo>
                <a:lnTo>
                  <a:pt x="1166345" y="1407735"/>
                </a:lnTo>
                <a:lnTo>
                  <a:pt x="1166917" y="1408558"/>
                </a:lnTo>
                <a:lnTo>
                  <a:pt x="1168292" y="1410320"/>
                </a:lnTo>
                <a:lnTo>
                  <a:pt x="1168162" y="1410343"/>
                </a:lnTo>
                <a:lnTo>
                  <a:pt x="1173136" y="1417481"/>
                </a:lnTo>
                <a:cubicBezTo>
                  <a:pt x="1168945" y="1416720"/>
                  <a:pt x="1166495" y="1414430"/>
                  <a:pt x="1165471" y="1412257"/>
                </a:cubicBezTo>
                <a:lnTo>
                  <a:pt x="1165757" y="1410775"/>
                </a:lnTo>
                <a:lnTo>
                  <a:pt x="1164374" y="1411022"/>
                </a:lnTo>
                <a:cubicBezTo>
                  <a:pt x="1162812" y="1409516"/>
                  <a:pt x="1160831" y="1407412"/>
                  <a:pt x="1157925" y="1408158"/>
                </a:cubicBezTo>
                <a:lnTo>
                  <a:pt x="1153539" y="1419968"/>
                </a:lnTo>
                <a:lnTo>
                  <a:pt x="1159480" y="1433438"/>
                </a:lnTo>
                <a:cubicBezTo>
                  <a:pt x="1163205" y="1449239"/>
                  <a:pt x="1159426" y="1466003"/>
                  <a:pt x="1161583" y="1477278"/>
                </a:cubicBezTo>
                <a:cubicBezTo>
                  <a:pt x="1164912" y="1482497"/>
                  <a:pt x="1174990" y="1486456"/>
                  <a:pt x="1175763" y="1490180"/>
                </a:cubicBezTo>
                <a:cubicBezTo>
                  <a:pt x="1176020" y="1491422"/>
                  <a:pt x="1175242" y="1492638"/>
                  <a:pt x="1172835" y="1493866"/>
                </a:cubicBezTo>
                <a:cubicBezTo>
                  <a:pt x="1167460" y="1491753"/>
                  <a:pt x="1170460" y="1491195"/>
                  <a:pt x="1170460" y="1491195"/>
                </a:cubicBezTo>
                <a:cubicBezTo>
                  <a:pt x="1169021" y="1483677"/>
                  <a:pt x="1154022" y="1486473"/>
                  <a:pt x="1151022" y="1487035"/>
                </a:cubicBezTo>
                <a:cubicBezTo>
                  <a:pt x="1159302" y="1481598"/>
                  <a:pt x="1158050" y="1469373"/>
                  <a:pt x="1155569" y="1456015"/>
                </a:cubicBezTo>
                <a:lnTo>
                  <a:pt x="1152937" y="1441261"/>
                </a:lnTo>
                <a:lnTo>
                  <a:pt x="1152539" y="1441441"/>
                </a:lnTo>
                <a:cubicBezTo>
                  <a:pt x="1145814" y="1447004"/>
                  <a:pt x="1141897" y="1458850"/>
                  <a:pt x="1155562" y="1469807"/>
                </a:cubicBezTo>
                <a:cubicBezTo>
                  <a:pt x="1140598" y="1480870"/>
                  <a:pt x="1136236" y="1515421"/>
                  <a:pt x="1146386" y="1548061"/>
                </a:cubicBezTo>
                <a:lnTo>
                  <a:pt x="1157031" y="1569910"/>
                </a:lnTo>
                <a:lnTo>
                  <a:pt x="1154168" y="1548309"/>
                </a:lnTo>
                <a:cubicBezTo>
                  <a:pt x="1164554" y="1554125"/>
                  <a:pt x="1158453" y="1570814"/>
                  <a:pt x="1177489" y="1576557"/>
                </a:cubicBezTo>
                <a:cubicBezTo>
                  <a:pt x="1176554" y="1581394"/>
                  <a:pt x="1178605" y="1585670"/>
                  <a:pt x="1177983" y="1588895"/>
                </a:cubicBezTo>
                <a:cubicBezTo>
                  <a:pt x="1172010" y="1590019"/>
                  <a:pt x="1173257" y="1583568"/>
                  <a:pt x="1170891" y="1580906"/>
                </a:cubicBezTo>
                <a:cubicBezTo>
                  <a:pt x="1162243" y="1580978"/>
                  <a:pt x="1173439" y="1597521"/>
                  <a:pt x="1167154" y="1600258"/>
                </a:cubicBezTo>
                <a:cubicBezTo>
                  <a:pt x="1192785" y="1601652"/>
                  <a:pt x="1167025" y="1615822"/>
                  <a:pt x="1185123" y="1626403"/>
                </a:cubicBezTo>
                <a:cubicBezTo>
                  <a:pt x="1176788" y="1624864"/>
                  <a:pt x="1177411" y="1621639"/>
                  <a:pt x="1174114" y="1623813"/>
                </a:cubicBezTo>
                <a:cubicBezTo>
                  <a:pt x="1179151" y="1627527"/>
                  <a:pt x="1174609" y="1636153"/>
                  <a:pt x="1182944" y="1637694"/>
                </a:cubicBezTo>
                <a:cubicBezTo>
                  <a:pt x="1182632" y="1639305"/>
                  <a:pt x="1177284" y="1637205"/>
                  <a:pt x="1174297" y="1637766"/>
                </a:cubicBezTo>
                <a:cubicBezTo>
                  <a:pt x="1176035" y="1643656"/>
                  <a:pt x="1184372" y="1645193"/>
                  <a:pt x="1189411" y="1648909"/>
                </a:cubicBezTo>
                <a:cubicBezTo>
                  <a:pt x="1185801" y="1652698"/>
                  <a:pt x="1168636" y="1637277"/>
                  <a:pt x="1174478" y="1651717"/>
                </a:cubicBezTo>
                <a:cubicBezTo>
                  <a:pt x="1171804" y="1650667"/>
                  <a:pt x="1170543" y="1649738"/>
                  <a:pt x="1169284" y="1648810"/>
                </a:cubicBezTo>
                <a:lnTo>
                  <a:pt x="1166123" y="1647041"/>
                </a:lnTo>
                <a:lnTo>
                  <a:pt x="1167386" y="1663446"/>
                </a:lnTo>
                <a:cubicBezTo>
                  <a:pt x="1167580" y="1671994"/>
                  <a:pt x="1167064" y="1679908"/>
                  <a:pt x="1165198" y="1686611"/>
                </a:cubicBezTo>
                <a:cubicBezTo>
                  <a:pt x="1156008" y="1683343"/>
                  <a:pt x="1162998" y="1680747"/>
                  <a:pt x="1154989" y="1676375"/>
                </a:cubicBezTo>
                <a:cubicBezTo>
                  <a:pt x="1150196" y="1684832"/>
                  <a:pt x="1150980" y="1703909"/>
                  <a:pt x="1168179" y="1711547"/>
                </a:cubicBezTo>
                <a:cubicBezTo>
                  <a:pt x="1171476" y="1720342"/>
                  <a:pt x="1172496" y="1727309"/>
                  <a:pt x="1167705" y="1735765"/>
                </a:cubicBezTo>
                <a:cubicBezTo>
                  <a:pt x="1163072" y="1736151"/>
                  <a:pt x="1164328" y="1731008"/>
                  <a:pt x="1159772" y="1727356"/>
                </a:cubicBezTo>
                <a:cubicBezTo>
                  <a:pt x="1151526" y="1735093"/>
                  <a:pt x="1160716" y="1738360"/>
                  <a:pt x="1159379" y="1747539"/>
                </a:cubicBezTo>
                <a:cubicBezTo>
                  <a:pt x="1165113" y="1750084"/>
                  <a:pt x="1160716" y="1738360"/>
                  <a:pt x="1169825" y="1745664"/>
                </a:cubicBezTo>
                <a:cubicBezTo>
                  <a:pt x="1167309" y="1755947"/>
                  <a:pt x="1176420" y="1763251"/>
                  <a:pt x="1171628" y="1771707"/>
                </a:cubicBezTo>
                <a:cubicBezTo>
                  <a:pt x="1164795" y="1766230"/>
                  <a:pt x="1162596" y="1760368"/>
                  <a:pt x="1169589" y="1757773"/>
                </a:cubicBezTo>
                <a:cubicBezTo>
                  <a:pt x="1166133" y="1757052"/>
                  <a:pt x="1163776" y="1759262"/>
                  <a:pt x="1159220" y="1755611"/>
                </a:cubicBezTo>
                <a:cubicBezTo>
                  <a:pt x="1160162" y="1766614"/>
                  <a:pt x="1161182" y="1773581"/>
                  <a:pt x="1177203" y="1782327"/>
                </a:cubicBezTo>
                <a:cubicBezTo>
                  <a:pt x="1175947" y="1787468"/>
                  <a:pt x="1168015" y="1779059"/>
                  <a:pt x="1164559" y="1778338"/>
                </a:cubicBezTo>
                <a:lnTo>
                  <a:pt x="1168992" y="1803949"/>
                </a:lnTo>
                <a:lnTo>
                  <a:pt x="1171128" y="1796102"/>
                </a:lnTo>
                <a:cubicBezTo>
                  <a:pt x="1174565" y="1790366"/>
                  <a:pt x="1179299" y="1785926"/>
                  <a:pt x="1184594" y="1782967"/>
                </a:cubicBezTo>
                <a:cubicBezTo>
                  <a:pt x="1182285" y="1781114"/>
                  <a:pt x="1182229" y="1785188"/>
                  <a:pt x="1177607" y="1781484"/>
                </a:cubicBezTo>
                <a:cubicBezTo>
                  <a:pt x="1177339" y="1779725"/>
                  <a:pt x="1177717" y="1778868"/>
                  <a:pt x="1178452" y="1778491"/>
                </a:cubicBezTo>
                <a:cubicBezTo>
                  <a:pt x="1180657" y="1777366"/>
                  <a:pt x="1186087" y="1780562"/>
                  <a:pt x="1187018" y="1776674"/>
                </a:cubicBezTo>
                <a:cubicBezTo>
                  <a:pt x="1186226" y="1786463"/>
                  <a:pt x="1188356" y="1798592"/>
                  <a:pt x="1185388" y="1807001"/>
                </a:cubicBezTo>
                <a:cubicBezTo>
                  <a:pt x="1184398" y="1809806"/>
                  <a:pt x="1182843" y="1812195"/>
                  <a:pt x="1180422" y="1813947"/>
                </a:cubicBezTo>
                <a:lnTo>
                  <a:pt x="1172363" y="1815597"/>
                </a:lnTo>
                <a:lnTo>
                  <a:pt x="1180763" y="1839051"/>
                </a:lnTo>
                <a:lnTo>
                  <a:pt x="1190265" y="1825033"/>
                </a:lnTo>
                <a:cubicBezTo>
                  <a:pt x="1191521" y="1819893"/>
                  <a:pt x="1185867" y="1813310"/>
                  <a:pt x="1187124" y="1808167"/>
                </a:cubicBezTo>
                <a:cubicBezTo>
                  <a:pt x="1193369" y="1814198"/>
                  <a:pt x="1196549" y="1814185"/>
                  <a:pt x="1198610" y="1812251"/>
                </a:cubicBezTo>
                <a:lnTo>
                  <a:pt x="1202075" y="1806843"/>
                </a:lnTo>
                <a:lnTo>
                  <a:pt x="1202477" y="1799386"/>
                </a:lnTo>
                <a:lnTo>
                  <a:pt x="1199517" y="1799992"/>
                </a:lnTo>
                <a:lnTo>
                  <a:pt x="1202225" y="1790047"/>
                </a:lnTo>
                <a:lnTo>
                  <a:pt x="1198909" y="1785533"/>
                </a:lnTo>
                <a:cubicBezTo>
                  <a:pt x="1197041" y="1783934"/>
                  <a:pt x="1194419" y="1782473"/>
                  <a:pt x="1190373" y="1780884"/>
                </a:cubicBezTo>
                <a:cubicBezTo>
                  <a:pt x="1195968" y="1751933"/>
                  <a:pt x="1177491" y="1727370"/>
                  <a:pt x="1172605" y="1692573"/>
                </a:cubicBezTo>
                <a:cubicBezTo>
                  <a:pt x="1178001" y="1694695"/>
                  <a:pt x="1183706" y="1695205"/>
                  <a:pt x="1189102" y="1697323"/>
                </a:cubicBezTo>
                <a:cubicBezTo>
                  <a:pt x="1190656" y="1689283"/>
                  <a:pt x="1182253" y="1687713"/>
                  <a:pt x="1174470" y="1682924"/>
                </a:cubicBezTo>
                <a:cubicBezTo>
                  <a:pt x="1179652" y="1671116"/>
                  <a:pt x="1167098" y="1660992"/>
                  <a:pt x="1171659" y="1652401"/>
                </a:cubicBezTo>
                <a:cubicBezTo>
                  <a:pt x="1178820" y="1660406"/>
                  <a:pt x="1174257" y="1668997"/>
                  <a:pt x="1191687" y="1668922"/>
                </a:cubicBezTo>
                <a:cubicBezTo>
                  <a:pt x="1190444" y="1675357"/>
                  <a:pt x="1187436" y="1675904"/>
                  <a:pt x="1194597" y="1683908"/>
                </a:cubicBezTo>
                <a:cubicBezTo>
                  <a:pt x="1201808" y="1684145"/>
                  <a:pt x="1204816" y="1683599"/>
                  <a:pt x="1207747" y="1683450"/>
                </a:cubicBezTo>
                <a:lnTo>
                  <a:pt x="1209915" y="1683553"/>
                </a:lnTo>
                <a:lnTo>
                  <a:pt x="1211409" y="1681893"/>
                </a:lnTo>
                <a:cubicBezTo>
                  <a:pt x="1212754" y="1679642"/>
                  <a:pt x="1212794" y="1677623"/>
                  <a:pt x="1209338" y="1676901"/>
                </a:cubicBezTo>
                <a:lnTo>
                  <a:pt x="1208668" y="1668935"/>
                </a:lnTo>
                <a:lnTo>
                  <a:pt x="1208667" y="1668935"/>
                </a:lnTo>
                <a:lnTo>
                  <a:pt x="1207725" y="1657738"/>
                </a:lnTo>
                <a:cubicBezTo>
                  <a:pt x="1204752" y="1637867"/>
                  <a:pt x="1199526" y="1616767"/>
                  <a:pt x="1208484" y="1602424"/>
                </a:cubicBezTo>
                <a:cubicBezTo>
                  <a:pt x="1208562" y="1598389"/>
                  <a:pt x="1208640" y="1594351"/>
                  <a:pt x="1201806" y="1588874"/>
                </a:cubicBezTo>
                <a:cubicBezTo>
                  <a:pt x="1215002" y="1579469"/>
                  <a:pt x="1204477" y="1552197"/>
                  <a:pt x="1207303" y="1532459"/>
                </a:cubicBezTo>
                <a:lnTo>
                  <a:pt x="1215504" y="1517021"/>
                </a:lnTo>
                <a:lnTo>
                  <a:pt x="1215194" y="1514969"/>
                </a:lnTo>
                <a:lnTo>
                  <a:pt x="1212028" y="1509952"/>
                </a:lnTo>
                <a:cubicBezTo>
                  <a:pt x="1210045" y="1507848"/>
                  <a:pt x="1208062" y="1505746"/>
                  <a:pt x="1208101" y="1503730"/>
                </a:cubicBezTo>
                <a:lnTo>
                  <a:pt x="1213197" y="1501744"/>
                </a:lnTo>
                <a:lnTo>
                  <a:pt x="1210581" y="1484433"/>
                </a:lnTo>
                <a:cubicBezTo>
                  <a:pt x="1209270" y="1472971"/>
                  <a:pt x="1208628" y="1461439"/>
                  <a:pt x="1209435" y="1449787"/>
                </a:cubicBezTo>
                <a:cubicBezTo>
                  <a:pt x="1207237" y="1443924"/>
                  <a:pt x="1201345" y="1449451"/>
                  <a:pt x="1195692" y="1442868"/>
                </a:cubicBezTo>
                <a:cubicBezTo>
                  <a:pt x="1201502" y="1441377"/>
                  <a:pt x="1197106" y="1429653"/>
                  <a:pt x="1208574" y="1434746"/>
                </a:cubicBezTo>
                <a:cubicBezTo>
                  <a:pt x="1201898" y="1421197"/>
                  <a:pt x="1215017" y="1400967"/>
                  <a:pt x="1203630" y="1391838"/>
                </a:cubicBezTo>
                <a:cubicBezTo>
                  <a:pt x="1197976" y="1385254"/>
                  <a:pt x="1209443" y="1390349"/>
                  <a:pt x="1207243" y="1384487"/>
                </a:cubicBezTo>
                <a:cubicBezTo>
                  <a:pt x="1207321" y="1380449"/>
                  <a:pt x="1200332" y="1383045"/>
                  <a:pt x="1198133" y="1377183"/>
                </a:cubicBezTo>
                <a:cubicBezTo>
                  <a:pt x="1201430" y="1385976"/>
                  <a:pt x="1200332" y="1383045"/>
                  <a:pt x="1194441" y="1388570"/>
                </a:cubicBezTo>
                <a:cubicBezTo>
                  <a:pt x="1185332" y="1381268"/>
                  <a:pt x="1194677" y="1376462"/>
                  <a:pt x="1193656" y="1369494"/>
                </a:cubicBezTo>
                <a:cubicBezTo>
                  <a:pt x="1200489" y="1374972"/>
                  <a:pt x="1203944" y="1375694"/>
                  <a:pt x="1205124" y="1374589"/>
                </a:cubicBezTo>
                <a:cubicBezTo>
                  <a:pt x="1207560" y="1368341"/>
                  <a:pt x="1200726" y="1362862"/>
                  <a:pt x="1206617" y="1357337"/>
                </a:cubicBezTo>
                <a:cubicBezTo>
                  <a:pt x="1203161" y="1356618"/>
                  <a:pt x="1197430" y="1354070"/>
                  <a:pt x="1196171" y="1359212"/>
                </a:cubicBezTo>
                <a:cubicBezTo>
                  <a:pt x="1192796" y="1354455"/>
                  <a:pt x="1200966" y="1350754"/>
                  <a:pt x="1203242" y="1352582"/>
                </a:cubicBezTo>
                <a:cubicBezTo>
                  <a:pt x="1190834" y="1336485"/>
                  <a:pt x="1223430" y="1325720"/>
                  <a:pt x="1201834" y="1306356"/>
                </a:cubicBezTo>
                <a:cubicBezTo>
                  <a:pt x="1212280" y="1304482"/>
                  <a:pt x="1209218" y="1283580"/>
                  <a:pt x="1208119" y="1280650"/>
                </a:cubicBezTo>
                <a:cubicBezTo>
                  <a:pt x="1207256" y="1265610"/>
                  <a:pt x="1214406" y="1254942"/>
                  <a:pt x="1216998" y="1240623"/>
                </a:cubicBezTo>
                <a:cubicBezTo>
                  <a:pt x="1218001" y="1233740"/>
                  <a:pt x="1221036" y="1222721"/>
                  <a:pt x="1216262" y="1211783"/>
                </a:cubicBezTo>
                <a:lnTo>
                  <a:pt x="1214769" y="1209710"/>
                </a:lnTo>
                <a:lnTo>
                  <a:pt x="1212789" y="1212396"/>
                </a:lnTo>
                <a:cubicBezTo>
                  <a:pt x="1210808" y="1213819"/>
                  <a:pt x="1207969" y="1214743"/>
                  <a:pt x="1203624" y="1214844"/>
                </a:cubicBezTo>
                <a:cubicBezTo>
                  <a:pt x="1200751" y="1213564"/>
                  <a:pt x="1199608" y="1212649"/>
                  <a:pt x="1199616" y="1212145"/>
                </a:cubicBezTo>
                <a:cubicBezTo>
                  <a:pt x="1199625" y="1211639"/>
                  <a:pt x="1200786" y="1211545"/>
                  <a:pt x="1202518" y="1211909"/>
                </a:cubicBezTo>
                <a:cubicBezTo>
                  <a:pt x="1214365" y="1196821"/>
                  <a:pt x="1211256" y="1175887"/>
                  <a:pt x="1226636" y="1157484"/>
                </a:cubicBezTo>
                <a:lnTo>
                  <a:pt x="1226672" y="1157649"/>
                </a:lnTo>
                <a:lnTo>
                  <a:pt x="1227313" y="1154986"/>
                </a:lnTo>
                <a:cubicBezTo>
                  <a:pt x="1229408" y="1149492"/>
                  <a:pt x="1232461" y="1144893"/>
                  <a:pt x="1237429" y="1142214"/>
                </a:cubicBezTo>
                <a:cubicBezTo>
                  <a:pt x="1237508" y="1138180"/>
                  <a:pt x="1236410" y="1135246"/>
                  <a:pt x="1229578" y="1129771"/>
                </a:cubicBezTo>
                <a:cubicBezTo>
                  <a:pt x="1240181" y="1119823"/>
                  <a:pt x="1243873" y="1108437"/>
                  <a:pt x="1246575" y="1095996"/>
                </a:cubicBezTo>
                <a:lnTo>
                  <a:pt x="1248117" y="1088602"/>
                </a:lnTo>
                <a:lnTo>
                  <a:pt x="1244610" y="1086619"/>
                </a:lnTo>
                <a:cubicBezTo>
                  <a:pt x="1240171" y="1084861"/>
                  <a:pt x="1234992" y="1083799"/>
                  <a:pt x="1233265" y="1083444"/>
                </a:cubicBezTo>
                <a:cubicBezTo>
                  <a:pt x="1256444" y="1081438"/>
                  <a:pt x="1253872" y="1044377"/>
                  <a:pt x="1271525" y="1031767"/>
                </a:cubicBezTo>
                <a:lnTo>
                  <a:pt x="1270899" y="1040691"/>
                </a:lnTo>
                <a:lnTo>
                  <a:pt x="1271550" y="1039791"/>
                </a:lnTo>
                <a:cubicBezTo>
                  <a:pt x="1272375" y="1036323"/>
                  <a:pt x="1272391" y="1032780"/>
                  <a:pt x="1273531" y="1029852"/>
                </a:cubicBezTo>
                <a:cubicBezTo>
                  <a:pt x="1274292" y="1027899"/>
                  <a:pt x="1275554" y="1026222"/>
                  <a:pt x="1277891" y="1025020"/>
                </a:cubicBezTo>
                <a:cubicBezTo>
                  <a:pt x="1281189" y="1033813"/>
                  <a:pt x="1271842" y="1038619"/>
                  <a:pt x="1290220" y="1045153"/>
                </a:cubicBezTo>
                <a:cubicBezTo>
                  <a:pt x="1285507" y="1049574"/>
                  <a:pt x="1282052" y="1048852"/>
                  <a:pt x="1285348" y="1057645"/>
                </a:cubicBezTo>
                <a:cubicBezTo>
                  <a:pt x="1300270" y="1063460"/>
                  <a:pt x="1299171" y="1060527"/>
                  <a:pt x="1311738" y="1068551"/>
                </a:cubicBezTo>
                <a:cubicBezTo>
                  <a:pt x="1310479" y="1073693"/>
                  <a:pt x="1315819" y="1096421"/>
                  <a:pt x="1299716" y="1091712"/>
                </a:cubicBezTo>
                <a:cubicBezTo>
                  <a:pt x="1303958" y="1111510"/>
                  <a:pt x="1277015" y="1128857"/>
                  <a:pt x="1289344" y="1148988"/>
                </a:cubicBezTo>
                <a:cubicBezTo>
                  <a:pt x="1275521" y="1146107"/>
                  <a:pt x="1285573" y="1164414"/>
                  <a:pt x="1283059" y="1174696"/>
                </a:cubicBezTo>
                <a:cubicBezTo>
                  <a:pt x="1279445" y="1182048"/>
                  <a:pt x="1249127" y="1194638"/>
                  <a:pt x="1278734" y="1218374"/>
                </a:cubicBezTo>
                <a:cubicBezTo>
                  <a:pt x="1276298" y="1224622"/>
                  <a:pt x="1274178" y="1214723"/>
                  <a:pt x="1268366" y="1216213"/>
                </a:cubicBezTo>
                <a:cubicBezTo>
                  <a:pt x="1262396" y="1225775"/>
                  <a:pt x="1258704" y="1237162"/>
                  <a:pt x="1270090" y="1246293"/>
                </a:cubicBezTo>
                <a:cubicBezTo>
                  <a:pt x="1260823" y="1247062"/>
                  <a:pt x="1247783" y="1263254"/>
                  <a:pt x="1266004" y="1277861"/>
                </a:cubicBezTo>
                <a:cubicBezTo>
                  <a:pt x="1256028" y="1285237"/>
                  <a:pt x="1250764" y="1303052"/>
                  <a:pt x="1251369" y="1323779"/>
                </a:cubicBezTo>
                <a:lnTo>
                  <a:pt x="1253938" y="1338988"/>
                </a:lnTo>
                <a:lnTo>
                  <a:pt x="1253978" y="1338860"/>
                </a:lnTo>
                <a:cubicBezTo>
                  <a:pt x="1258839" y="1319443"/>
                  <a:pt x="1263574" y="1299153"/>
                  <a:pt x="1278263" y="1287356"/>
                </a:cubicBezTo>
                <a:lnTo>
                  <a:pt x="1279717" y="1284730"/>
                </a:lnTo>
                <a:lnTo>
                  <a:pt x="1286929" y="1309934"/>
                </a:lnTo>
                <a:cubicBezTo>
                  <a:pt x="1287723" y="1321076"/>
                  <a:pt x="1286071" y="1331540"/>
                  <a:pt x="1281869" y="1339443"/>
                </a:cubicBezTo>
                <a:cubicBezTo>
                  <a:pt x="1282888" y="1346410"/>
                  <a:pt x="1296633" y="1353327"/>
                  <a:pt x="1301266" y="1352945"/>
                </a:cubicBezTo>
                <a:cubicBezTo>
                  <a:pt x="1304370" y="1342110"/>
                  <a:pt x="1312638" y="1333364"/>
                  <a:pt x="1318009" y="1324859"/>
                </a:cubicBezTo>
                <a:lnTo>
                  <a:pt x="1321315" y="1316176"/>
                </a:lnTo>
                <a:lnTo>
                  <a:pt x="1318543" y="1311783"/>
                </a:lnTo>
                <a:lnTo>
                  <a:pt x="1322211" y="1310355"/>
                </a:lnTo>
                <a:lnTo>
                  <a:pt x="1317374" y="1298214"/>
                </a:lnTo>
                <a:cubicBezTo>
                  <a:pt x="1320869" y="1296917"/>
                  <a:pt x="1323815" y="1294155"/>
                  <a:pt x="1327183" y="1291987"/>
                </a:cubicBezTo>
                <a:lnTo>
                  <a:pt x="1329236" y="1291543"/>
                </a:lnTo>
                <a:lnTo>
                  <a:pt x="1328087" y="1289457"/>
                </a:lnTo>
                <a:cubicBezTo>
                  <a:pt x="1326635" y="1286115"/>
                  <a:pt x="1326007" y="1283114"/>
                  <a:pt x="1327259" y="1281010"/>
                </a:cubicBezTo>
                <a:lnTo>
                  <a:pt x="1334527" y="1278886"/>
                </a:lnTo>
                <a:lnTo>
                  <a:pt x="1334519" y="1277342"/>
                </a:lnTo>
                <a:lnTo>
                  <a:pt x="1337655" y="1277834"/>
                </a:lnTo>
                <a:lnTo>
                  <a:pt x="1332028" y="1265456"/>
                </a:lnTo>
                <a:cubicBezTo>
                  <a:pt x="1329074" y="1261295"/>
                  <a:pt x="1325971" y="1257271"/>
                  <a:pt x="1325462" y="1253786"/>
                </a:cubicBezTo>
                <a:cubicBezTo>
                  <a:pt x="1330095" y="1253402"/>
                  <a:pt x="1333551" y="1254123"/>
                  <a:pt x="1335908" y="1251914"/>
                </a:cubicBezTo>
                <a:cubicBezTo>
                  <a:pt x="1327975" y="1243503"/>
                  <a:pt x="1331827" y="1224044"/>
                  <a:pt x="1346827" y="1225820"/>
                </a:cubicBezTo>
                <a:cubicBezTo>
                  <a:pt x="1337795" y="1214481"/>
                  <a:pt x="1340311" y="1204199"/>
                  <a:pt x="1339370" y="1193193"/>
                </a:cubicBezTo>
                <a:cubicBezTo>
                  <a:pt x="1369767" y="1176568"/>
                  <a:pt x="1359327" y="1119004"/>
                  <a:pt x="1388704" y="1095411"/>
                </a:cubicBezTo>
                <a:lnTo>
                  <a:pt x="1390159" y="1092784"/>
                </a:lnTo>
                <a:lnTo>
                  <a:pt x="1397369" y="1117989"/>
                </a:lnTo>
                <a:cubicBezTo>
                  <a:pt x="1398163" y="1129130"/>
                  <a:pt x="1396515" y="1139594"/>
                  <a:pt x="1392312" y="1147498"/>
                </a:cubicBezTo>
                <a:cubicBezTo>
                  <a:pt x="1393331" y="1154465"/>
                  <a:pt x="1407074" y="1161383"/>
                  <a:pt x="1411709" y="1160999"/>
                </a:cubicBezTo>
                <a:lnTo>
                  <a:pt x="1417617" y="1149279"/>
                </a:lnTo>
                <a:lnTo>
                  <a:pt x="1418093" y="1146629"/>
                </a:lnTo>
                <a:lnTo>
                  <a:pt x="1420396" y="1144418"/>
                </a:lnTo>
                <a:lnTo>
                  <a:pt x="1428452" y="1132914"/>
                </a:lnTo>
                <a:cubicBezTo>
                  <a:pt x="1433824" y="1124409"/>
                  <a:pt x="1436298" y="1116144"/>
                  <a:pt x="1427816" y="1106269"/>
                </a:cubicBezTo>
                <a:cubicBezTo>
                  <a:pt x="1434808" y="1103675"/>
                  <a:pt x="1439599" y="1095218"/>
                  <a:pt x="1449965" y="1097380"/>
                </a:cubicBezTo>
                <a:cubicBezTo>
                  <a:pt x="1440302" y="1118331"/>
                  <a:pt x="1438809" y="1135581"/>
                  <a:pt x="1427967" y="1157636"/>
                </a:cubicBezTo>
                <a:cubicBezTo>
                  <a:pt x="1434800" y="1163114"/>
                  <a:pt x="1433542" y="1168253"/>
                  <a:pt x="1443831" y="1174451"/>
                </a:cubicBezTo>
                <a:cubicBezTo>
                  <a:pt x="1451841" y="1178824"/>
                  <a:pt x="1442810" y="1167485"/>
                  <a:pt x="1449721" y="1168928"/>
                </a:cubicBezTo>
                <a:cubicBezTo>
                  <a:pt x="1454276" y="1172579"/>
                  <a:pt x="1456553" y="1174404"/>
                  <a:pt x="1454198" y="1176616"/>
                </a:cubicBezTo>
                <a:cubicBezTo>
                  <a:pt x="1457654" y="1177334"/>
                  <a:pt x="1460010" y="1175125"/>
                  <a:pt x="1464565" y="1178776"/>
                </a:cubicBezTo>
                <a:cubicBezTo>
                  <a:pt x="1466999" y="1172529"/>
                  <a:pt x="1455613" y="1163401"/>
                  <a:pt x="1463861" y="1155665"/>
                </a:cubicBezTo>
                <a:cubicBezTo>
                  <a:pt x="1466059" y="1161527"/>
                  <a:pt x="1470654" y="1163161"/>
                  <a:pt x="1474816" y="1164704"/>
                </a:cubicBezTo>
                <a:lnTo>
                  <a:pt x="1481901" y="1171902"/>
                </a:lnTo>
                <a:lnTo>
                  <a:pt x="1480255" y="1141751"/>
                </a:lnTo>
                <a:lnTo>
                  <a:pt x="1479016" y="1145319"/>
                </a:lnTo>
                <a:cubicBezTo>
                  <a:pt x="1476146" y="1146063"/>
                  <a:pt x="1473859" y="1146262"/>
                  <a:pt x="1471593" y="1145463"/>
                </a:cubicBezTo>
                <a:cubicBezTo>
                  <a:pt x="1469330" y="1144665"/>
                  <a:pt x="1467092" y="1142869"/>
                  <a:pt x="1464314" y="1139628"/>
                </a:cubicBezTo>
                <a:cubicBezTo>
                  <a:pt x="1463780" y="1138183"/>
                  <a:pt x="1464095" y="1136912"/>
                  <a:pt x="1464837" y="1135729"/>
                </a:cubicBezTo>
                <a:cubicBezTo>
                  <a:pt x="1465580" y="1134546"/>
                  <a:pt x="1466746" y="1133450"/>
                  <a:pt x="1467914" y="1132356"/>
                </a:cubicBezTo>
                <a:cubicBezTo>
                  <a:pt x="1473467" y="1138837"/>
                  <a:pt x="1480473" y="1132264"/>
                  <a:pt x="1472586" y="1127973"/>
                </a:cubicBezTo>
                <a:cubicBezTo>
                  <a:pt x="1473804" y="1124883"/>
                  <a:pt x="1475777" y="1125957"/>
                  <a:pt x="1478161" y="1127614"/>
                </a:cubicBezTo>
                <a:lnTo>
                  <a:pt x="1479186" y="1128017"/>
                </a:lnTo>
                <a:lnTo>
                  <a:pt x="1478363" y="1119042"/>
                </a:lnTo>
                <a:lnTo>
                  <a:pt x="1475127" y="1117387"/>
                </a:lnTo>
                <a:lnTo>
                  <a:pt x="1478183" y="1117060"/>
                </a:lnTo>
                <a:lnTo>
                  <a:pt x="1475621" y="1089132"/>
                </a:lnTo>
                <a:lnTo>
                  <a:pt x="1469583" y="1086344"/>
                </a:lnTo>
                <a:lnTo>
                  <a:pt x="1474763" y="1079742"/>
                </a:lnTo>
                <a:lnTo>
                  <a:pt x="1473661" y="1067742"/>
                </a:lnTo>
                <a:cubicBezTo>
                  <a:pt x="1472562" y="1064812"/>
                  <a:pt x="1470539" y="1064728"/>
                  <a:pt x="1468084" y="1064554"/>
                </a:cubicBezTo>
                <a:lnTo>
                  <a:pt x="1463654" y="1062531"/>
                </a:lnTo>
                <a:lnTo>
                  <a:pt x="1453667" y="1065749"/>
                </a:lnTo>
                <a:cubicBezTo>
                  <a:pt x="1450499" y="1057029"/>
                  <a:pt x="1461953" y="1057977"/>
                  <a:pt x="1463388" y="1048836"/>
                </a:cubicBezTo>
                <a:cubicBezTo>
                  <a:pt x="1456670" y="1043449"/>
                  <a:pt x="1456543" y="1047466"/>
                  <a:pt x="1449825" y="1042078"/>
                </a:cubicBezTo>
                <a:cubicBezTo>
                  <a:pt x="1456878" y="1036924"/>
                  <a:pt x="1462717" y="1039482"/>
                  <a:pt x="1465935" y="1044498"/>
                </a:cubicBezTo>
                <a:lnTo>
                  <a:pt x="1466109" y="1052308"/>
                </a:lnTo>
                <a:lnTo>
                  <a:pt x="1466767" y="1051613"/>
                </a:lnTo>
                <a:cubicBezTo>
                  <a:pt x="1468059" y="1051207"/>
                  <a:pt x="1469933" y="1051430"/>
                  <a:pt x="1472799" y="1052702"/>
                </a:cubicBezTo>
                <a:lnTo>
                  <a:pt x="1472459" y="1041514"/>
                </a:lnTo>
                <a:lnTo>
                  <a:pt x="1471424" y="1041054"/>
                </a:lnTo>
                <a:lnTo>
                  <a:pt x="1472354" y="1038046"/>
                </a:lnTo>
                <a:lnTo>
                  <a:pt x="1472094" y="1029591"/>
                </a:lnTo>
                <a:cubicBezTo>
                  <a:pt x="1473116" y="1021698"/>
                  <a:pt x="1473548" y="1014358"/>
                  <a:pt x="1467854" y="1009794"/>
                </a:cubicBezTo>
                <a:cubicBezTo>
                  <a:pt x="1462201" y="1003211"/>
                  <a:pt x="1473669" y="1008305"/>
                  <a:pt x="1471469" y="1002441"/>
                </a:cubicBezTo>
                <a:cubicBezTo>
                  <a:pt x="1471548" y="998404"/>
                  <a:pt x="1464557" y="1001001"/>
                  <a:pt x="1462358" y="995139"/>
                </a:cubicBezTo>
                <a:cubicBezTo>
                  <a:pt x="1465656" y="1003930"/>
                  <a:pt x="1464557" y="1001001"/>
                  <a:pt x="1458666" y="1006526"/>
                </a:cubicBezTo>
                <a:cubicBezTo>
                  <a:pt x="1449557" y="999223"/>
                  <a:pt x="1458903" y="994417"/>
                  <a:pt x="1457882" y="987451"/>
                </a:cubicBezTo>
                <a:cubicBezTo>
                  <a:pt x="1464714" y="992929"/>
                  <a:pt x="1468170" y="993649"/>
                  <a:pt x="1469349" y="992545"/>
                </a:cubicBezTo>
                <a:cubicBezTo>
                  <a:pt x="1471786" y="986297"/>
                  <a:pt x="1464952" y="980818"/>
                  <a:pt x="1470842" y="975293"/>
                </a:cubicBezTo>
                <a:cubicBezTo>
                  <a:pt x="1467386" y="974574"/>
                  <a:pt x="1461655" y="972026"/>
                  <a:pt x="1460397" y="977167"/>
                </a:cubicBezTo>
                <a:cubicBezTo>
                  <a:pt x="1457021" y="972412"/>
                  <a:pt x="1465190" y="968710"/>
                  <a:pt x="1467468" y="970537"/>
                </a:cubicBezTo>
                <a:cubicBezTo>
                  <a:pt x="1455059" y="954442"/>
                  <a:pt x="1487655" y="943676"/>
                  <a:pt x="1466060" y="924313"/>
                </a:cubicBezTo>
                <a:cubicBezTo>
                  <a:pt x="1476504" y="922439"/>
                  <a:pt x="1473443" y="901536"/>
                  <a:pt x="1472345" y="898606"/>
                </a:cubicBezTo>
                <a:cubicBezTo>
                  <a:pt x="1471483" y="883563"/>
                  <a:pt x="1478631" y="872897"/>
                  <a:pt x="1481224" y="858578"/>
                </a:cubicBezTo>
                <a:cubicBezTo>
                  <a:pt x="1482562" y="849401"/>
                  <a:pt x="1487509" y="832872"/>
                  <a:pt x="1472746" y="818987"/>
                </a:cubicBezTo>
                <a:cubicBezTo>
                  <a:pt x="1492539" y="812306"/>
                  <a:pt x="1481784" y="770887"/>
                  <a:pt x="1501656" y="760170"/>
                </a:cubicBezTo>
                <a:cubicBezTo>
                  <a:pt x="1501735" y="756134"/>
                  <a:pt x="1500635" y="753203"/>
                  <a:pt x="1493804" y="747727"/>
                </a:cubicBezTo>
                <a:cubicBezTo>
                  <a:pt x="1515011" y="727832"/>
                  <a:pt x="1508572" y="702174"/>
                  <a:pt x="1521849" y="673872"/>
                </a:cubicBezTo>
                <a:cubicBezTo>
                  <a:pt x="1526405" y="677523"/>
                  <a:pt x="1532138" y="680070"/>
                  <a:pt x="1536694" y="683723"/>
                </a:cubicBezTo>
                <a:cubicBezTo>
                  <a:pt x="1542585" y="678197"/>
                  <a:pt x="1534573" y="673824"/>
                  <a:pt x="1528921" y="667240"/>
                </a:cubicBezTo>
                <a:cubicBezTo>
                  <a:pt x="1537697" y="661979"/>
                  <a:pt x="1535474" y="653663"/>
                  <a:pt x="1537756" y="647808"/>
                </a:cubicBezTo>
                <a:cubicBezTo>
                  <a:pt x="1538518" y="645855"/>
                  <a:pt x="1539780" y="644176"/>
                  <a:pt x="1542118" y="642974"/>
                </a:cubicBezTo>
                <a:cubicBezTo>
                  <a:pt x="1545415" y="651769"/>
                  <a:pt x="1536068" y="656574"/>
                  <a:pt x="1554444" y="663108"/>
                </a:cubicBezTo>
                <a:cubicBezTo>
                  <a:pt x="1549734" y="667528"/>
                  <a:pt x="1546277" y="666808"/>
                  <a:pt x="1549574" y="675601"/>
                </a:cubicBezTo>
                <a:cubicBezTo>
                  <a:pt x="1564497" y="681415"/>
                  <a:pt x="1563397" y="678484"/>
                  <a:pt x="1575962" y="686507"/>
                </a:cubicBezTo>
                <a:cubicBezTo>
                  <a:pt x="1574705" y="691649"/>
                  <a:pt x="1580044" y="714377"/>
                  <a:pt x="1563942" y="709668"/>
                </a:cubicBezTo>
                <a:cubicBezTo>
                  <a:pt x="1568183" y="729465"/>
                  <a:pt x="1541241" y="746811"/>
                  <a:pt x="1553569" y="766944"/>
                </a:cubicBezTo>
                <a:cubicBezTo>
                  <a:pt x="1539748" y="764063"/>
                  <a:pt x="1549799" y="782370"/>
                  <a:pt x="1547284" y="792653"/>
                </a:cubicBezTo>
                <a:cubicBezTo>
                  <a:pt x="1543670" y="800004"/>
                  <a:pt x="1513352" y="812594"/>
                  <a:pt x="1542961" y="836331"/>
                </a:cubicBezTo>
                <a:cubicBezTo>
                  <a:pt x="1540523" y="842576"/>
                  <a:pt x="1538404" y="832680"/>
                  <a:pt x="1532592" y="834168"/>
                </a:cubicBezTo>
                <a:cubicBezTo>
                  <a:pt x="1526623" y="843731"/>
                  <a:pt x="1522931" y="855116"/>
                  <a:pt x="1534318" y="864248"/>
                </a:cubicBezTo>
                <a:cubicBezTo>
                  <a:pt x="1525049" y="865017"/>
                  <a:pt x="1512009" y="881209"/>
                  <a:pt x="1530230" y="895816"/>
                </a:cubicBezTo>
                <a:cubicBezTo>
                  <a:pt x="1510277" y="910569"/>
                  <a:pt x="1509173" y="967076"/>
                  <a:pt x="1536186" y="1005131"/>
                </a:cubicBezTo>
                <a:cubicBezTo>
                  <a:pt x="1530454" y="1002586"/>
                  <a:pt x="1528096" y="1004795"/>
                  <a:pt x="1526839" y="1009937"/>
                </a:cubicBezTo>
                <a:cubicBezTo>
                  <a:pt x="1532574" y="1012483"/>
                  <a:pt x="1530454" y="1002586"/>
                  <a:pt x="1538386" y="1010994"/>
                </a:cubicBezTo>
                <a:cubicBezTo>
                  <a:pt x="1533196" y="1039631"/>
                  <a:pt x="1547329" y="1085808"/>
                  <a:pt x="1539865" y="1112620"/>
                </a:cubicBezTo>
                <a:cubicBezTo>
                  <a:pt x="1530677" y="1109353"/>
                  <a:pt x="1537667" y="1106757"/>
                  <a:pt x="1529657" y="1102385"/>
                </a:cubicBezTo>
                <a:cubicBezTo>
                  <a:pt x="1524864" y="1110843"/>
                  <a:pt x="1525648" y="1129918"/>
                  <a:pt x="1542847" y="1137558"/>
                </a:cubicBezTo>
                <a:cubicBezTo>
                  <a:pt x="1546144" y="1146352"/>
                  <a:pt x="1547164" y="1153318"/>
                  <a:pt x="1542373" y="1161775"/>
                </a:cubicBezTo>
                <a:cubicBezTo>
                  <a:pt x="1537740" y="1162159"/>
                  <a:pt x="1538996" y="1157018"/>
                  <a:pt x="1534441" y="1153367"/>
                </a:cubicBezTo>
                <a:cubicBezTo>
                  <a:pt x="1526194" y="1161102"/>
                  <a:pt x="1535382" y="1164371"/>
                  <a:pt x="1534047" y="1173550"/>
                </a:cubicBezTo>
                <a:cubicBezTo>
                  <a:pt x="1539779" y="1176094"/>
                  <a:pt x="1535382" y="1164371"/>
                  <a:pt x="1544492" y="1171675"/>
                </a:cubicBezTo>
                <a:cubicBezTo>
                  <a:pt x="1541979" y="1181957"/>
                  <a:pt x="1551089" y="1189260"/>
                  <a:pt x="1546296" y="1197718"/>
                </a:cubicBezTo>
                <a:cubicBezTo>
                  <a:pt x="1539464" y="1192240"/>
                  <a:pt x="1537266" y="1186377"/>
                  <a:pt x="1544256" y="1183783"/>
                </a:cubicBezTo>
                <a:cubicBezTo>
                  <a:pt x="1540800" y="1183063"/>
                  <a:pt x="1538444" y="1185273"/>
                  <a:pt x="1533888" y="1181621"/>
                </a:cubicBezTo>
                <a:cubicBezTo>
                  <a:pt x="1534828" y="1192625"/>
                  <a:pt x="1535851" y="1199591"/>
                  <a:pt x="1551872" y="1208336"/>
                </a:cubicBezTo>
                <a:cubicBezTo>
                  <a:pt x="1550614" y="1213477"/>
                  <a:pt x="1542685" y="1205069"/>
                  <a:pt x="1539227" y="1204347"/>
                </a:cubicBezTo>
                <a:cubicBezTo>
                  <a:pt x="1539326" y="1214162"/>
                  <a:pt x="1541371" y="1224129"/>
                  <a:pt x="1544408" y="1234283"/>
                </a:cubicBezTo>
                <a:lnTo>
                  <a:pt x="1555430" y="1265059"/>
                </a:lnTo>
                <a:lnTo>
                  <a:pt x="1564933" y="1251043"/>
                </a:lnTo>
                <a:cubicBezTo>
                  <a:pt x="1566188" y="1245901"/>
                  <a:pt x="1560535" y="1239318"/>
                  <a:pt x="1561791" y="1234178"/>
                </a:cubicBezTo>
                <a:cubicBezTo>
                  <a:pt x="1574278" y="1246238"/>
                  <a:pt x="1574515" y="1234128"/>
                  <a:pt x="1578051" y="1230812"/>
                </a:cubicBezTo>
                <a:cubicBezTo>
                  <a:pt x="1584214" y="1240880"/>
                  <a:pt x="1583427" y="1251523"/>
                  <a:pt x="1580756" y="1262448"/>
                </a:cubicBezTo>
                <a:lnTo>
                  <a:pt x="1577929" y="1273396"/>
                </a:lnTo>
                <a:lnTo>
                  <a:pt x="1588299" y="1265515"/>
                </a:lnTo>
                <a:cubicBezTo>
                  <a:pt x="1589151" y="1267731"/>
                  <a:pt x="1588838" y="1269782"/>
                  <a:pt x="1587871" y="1271694"/>
                </a:cubicBezTo>
                <a:cubicBezTo>
                  <a:pt x="1586905" y="1273604"/>
                  <a:pt x="1585286" y="1275376"/>
                  <a:pt x="1583523" y="1277030"/>
                </a:cubicBezTo>
                <a:cubicBezTo>
                  <a:pt x="1579992" y="1280340"/>
                  <a:pt x="1575887" y="1283187"/>
                  <a:pt x="1575276" y="1285769"/>
                </a:cubicBezTo>
                <a:lnTo>
                  <a:pt x="1575040" y="1284595"/>
                </a:lnTo>
                <a:lnTo>
                  <a:pt x="1572154" y="1295776"/>
                </a:lnTo>
                <a:cubicBezTo>
                  <a:pt x="1576707" y="1299428"/>
                  <a:pt x="1576784" y="1295393"/>
                  <a:pt x="1577964" y="1294287"/>
                </a:cubicBezTo>
                <a:cubicBezTo>
                  <a:pt x="1579594" y="1299694"/>
                  <a:pt x="1578495" y="1304192"/>
                  <a:pt x="1576104" y="1308105"/>
                </a:cubicBezTo>
                <a:lnTo>
                  <a:pt x="1569766" y="1314907"/>
                </a:lnTo>
                <a:lnTo>
                  <a:pt x="1572591" y="1331536"/>
                </a:lnTo>
                <a:cubicBezTo>
                  <a:pt x="1567957" y="1331921"/>
                  <a:pt x="1563324" y="1332306"/>
                  <a:pt x="1559789" y="1335622"/>
                </a:cubicBezTo>
                <a:cubicBezTo>
                  <a:pt x="1564895" y="1340738"/>
                  <a:pt x="1566523" y="1346144"/>
                  <a:pt x="1569025" y="1351226"/>
                </a:cubicBezTo>
                <a:lnTo>
                  <a:pt x="1569691" y="1351854"/>
                </a:lnTo>
                <a:lnTo>
                  <a:pt x="1570027" y="1345317"/>
                </a:lnTo>
                <a:cubicBezTo>
                  <a:pt x="1576233" y="1323646"/>
                  <a:pt x="1584715" y="1303802"/>
                  <a:pt x="1592025" y="1285060"/>
                </a:cubicBezTo>
                <a:cubicBezTo>
                  <a:pt x="1591708" y="1301207"/>
                  <a:pt x="1589595" y="1316808"/>
                  <a:pt x="1586783" y="1332136"/>
                </a:cubicBezTo>
                <a:lnTo>
                  <a:pt x="1580560" y="1362107"/>
                </a:lnTo>
                <a:lnTo>
                  <a:pt x="1583504" y="1364883"/>
                </a:lnTo>
                <a:cubicBezTo>
                  <a:pt x="1583031" y="1389101"/>
                  <a:pt x="1595281" y="1413269"/>
                  <a:pt x="1607531" y="1437439"/>
                </a:cubicBezTo>
                <a:lnTo>
                  <a:pt x="1617864" y="1486454"/>
                </a:lnTo>
                <a:lnTo>
                  <a:pt x="1617134" y="1479424"/>
                </a:lnTo>
                <a:cubicBezTo>
                  <a:pt x="1620670" y="1476110"/>
                  <a:pt x="1626403" y="1478655"/>
                  <a:pt x="1631038" y="1478272"/>
                </a:cubicBezTo>
                <a:cubicBezTo>
                  <a:pt x="1626562" y="1470584"/>
                  <a:pt x="1626642" y="1466548"/>
                  <a:pt x="1633630" y="1463953"/>
                </a:cubicBezTo>
                <a:cubicBezTo>
                  <a:pt x="1624520" y="1456649"/>
                  <a:pt x="1629311" y="1448191"/>
                  <a:pt x="1621381" y="1439784"/>
                </a:cubicBezTo>
                <a:lnTo>
                  <a:pt x="1637002" y="1426689"/>
                </a:lnTo>
                <a:lnTo>
                  <a:pt x="1635570" y="1423023"/>
                </a:lnTo>
                <a:cubicBezTo>
                  <a:pt x="1633294" y="1421199"/>
                  <a:pt x="1634551" y="1416056"/>
                  <a:pt x="1636829" y="1417882"/>
                </a:cubicBezTo>
                <a:cubicBezTo>
                  <a:pt x="1638087" y="1412741"/>
                  <a:pt x="1632274" y="1414230"/>
                  <a:pt x="1628897" y="1409474"/>
                </a:cubicBezTo>
                <a:cubicBezTo>
                  <a:pt x="1632511" y="1402121"/>
                  <a:pt x="1633926" y="1388908"/>
                  <a:pt x="1622539" y="1379779"/>
                </a:cubicBezTo>
                <a:cubicBezTo>
                  <a:pt x="1625290" y="1357387"/>
                  <a:pt x="1608800" y="1313421"/>
                  <a:pt x="1610374" y="1292135"/>
                </a:cubicBezTo>
                <a:cubicBezTo>
                  <a:pt x="1606999" y="1287377"/>
                  <a:pt x="1603620" y="1282621"/>
                  <a:pt x="1602523" y="1279690"/>
                </a:cubicBezTo>
                <a:cubicBezTo>
                  <a:pt x="1603779" y="1274549"/>
                  <a:pt x="1606136" y="1272338"/>
                  <a:pt x="1609670" y="1269023"/>
                </a:cubicBezTo>
                <a:cubicBezTo>
                  <a:pt x="1605193" y="1261335"/>
                  <a:pt x="1599618" y="1250714"/>
                  <a:pt x="1605589" y="1241154"/>
                </a:cubicBezTo>
                <a:cubicBezTo>
                  <a:pt x="1613601" y="1245525"/>
                  <a:pt x="1614699" y="1248458"/>
                  <a:pt x="1621690" y="1245863"/>
                </a:cubicBezTo>
                <a:cubicBezTo>
                  <a:pt x="1618391" y="1237069"/>
                  <a:pt x="1610224" y="1240769"/>
                  <a:pt x="1603391" y="1235290"/>
                </a:cubicBezTo>
                <a:cubicBezTo>
                  <a:pt x="1600604" y="1229983"/>
                  <a:pt x="1602667" y="1228047"/>
                  <a:pt x="1605867" y="1227027"/>
                </a:cubicBezTo>
                <a:lnTo>
                  <a:pt x="1614743" y="1224369"/>
                </a:lnTo>
                <a:lnTo>
                  <a:pt x="1614688" y="1223839"/>
                </a:lnTo>
                <a:lnTo>
                  <a:pt x="1595540" y="1207987"/>
                </a:lnTo>
                <a:cubicBezTo>
                  <a:pt x="1593342" y="1202125"/>
                  <a:pt x="1596052" y="1196612"/>
                  <a:pt x="1605359" y="1193824"/>
                </a:cubicBezTo>
                <a:cubicBezTo>
                  <a:pt x="1607796" y="1187578"/>
                  <a:pt x="1594051" y="1180659"/>
                  <a:pt x="1598764" y="1176237"/>
                </a:cubicBezTo>
                <a:cubicBezTo>
                  <a:pt x="1596487" y="1174412"/>
                  <a:pt x="1591932" y="1170760"/>
                  <a:pt x="1589573" y="1172971"/>
                </a:cubicBezTo>
                <a:cubicBezTo>
                  <a:pt x="1587375" y="1167107"/>
                  <a:pt x="1594365" y="1164513"/>
                  <a:pt x="1584079" y="1158314"/>
                </a:cubicBezTo>
                <a:cubicBezTo>
                  <a:pt x="1587614" y="1155000"/>
                  <a:pt x="1595939" y="1143227"/>
                  <a:pt x="1583374" y="1135204"/>
                </a:cubicBezTo>
                <a:cubicBezTo>
                  <a:pt x="1585729" y="1132992"/>
                  <a:pt x="1592563" y="1138469"/>
                  <a:pt x="1594920" y="1136259"/>
                </a:cubicBezTo>
                <a:cubicBezTo>
                  <a:pt x="1586987" y="1127850"/>
                  <a:pt x="1592879" y="1122324"/>
                  <a:pt x="1580313" y="1114299"/>
                </a:cubicBezTo>
                <a:cubicBezTo>
                  <a:pt x="1583849" y="1110986"/>
                  <a:pt x="1590918" y="1104354"/>
                  <a:pt x="1584007" y="1102912"/>
                </a:cubicBezTo>
                <a:cubicBezTo>
                  <a:pt x="1584480" y="1078694"/>
                  <a:pt x="1571211" y="1047559"/>
                  <a:pt x="1583150" y="1028436"/>
                </a:cubicBezTo>
                <a:cubicBezTo>
                  <a:pt x="1583230" y="1024399"/>
                  <a:pt x="1583309" y="1020361"/>
                  <a:pt x="1576474" y="1014885"/>
                </a:cubicBezTo>
                <a:cubicBezTo>
                  <a:pt x="1594071" y="1002342"/>
                  <a:pt x="1569492" y="958041"/>
                  <a:pt x="1590621" y="942185"/>
                </a:cubicBezTo>
                <a:cubicBezTo>
                  <a:pt x="1590702" y="938148"/>
                  <a:pt x="1582689" y="933775"/>
                  <a:pt x="1582769" y="929739"/>
                </a:cubicBezTo>
                <a:cubicBezTo>
                  <a:pt x="1586383" y="922387"/>
                  <a:pt x="1596670" y="928587"/>
                  <a:pt x="1602483" y="927097"/>
                </a:cubicBezTo>
                <a:cubicBezTo>
                  <a:pt x="1600362" y="917198"/>
                  <a:pt x="1577667" y="894902"/>
                  <a:pt x="1601935" y="895911"/>
                </a:cubicBezTo>
                <a:cubicBezTo>
                  <a:pt x="1602095" y="887839"/>
                  <a:pt x="1590708" y="878709"/>
                  <a:pt x="1589687" y="871742"/>
                </a:cubicBezTo>
                <a:cubicBezTo>
                  <a:pt x="1594321" y="871357"/>
                  <a:pt x="1597776" y="872078"/>
                  <a:pt x="1600134" y="869868"/>
                </a:cubicBezTo>
                <a:cubicBezTo>
                  <a:pt x="1592202" y="861459"/>
                  <a:pt x="1596053" y="842000"/>
                  <a:pt x="1611052" y="843777"/>
                </a:cubicBezTo>
                <a:cubicBezTo>
                  <a:pt x="1602021" y="832437"/>
                  <a:pt x="1604536" y="822154"/>
                  <a:pt x="1603596" y="811150"/>
                </a:cubicBezTo>
                <a:cubicBezTo>
                  <a:pt x="1633993" y="794523"/>
                  <a:pt x="1623554" y="736961"/>
                  <a:pt x="1652929" y="713367"/>
                </a:cubicBezTo>
                <a:lnTo>
                  <a:pt x="1654386" y="710738"/>
                </a:lnTo>
                <a:lnTo>
                  <a:pt x="1661596" y="735943"/>
                </a:lnTo>
                <a:cubicBezTo>
                  <a:pt x="1662390" y="747086"/>
                  <a:pt x="1660740" y="757550"/>
                  <a:pt x="1656538" y="765453"/>
                </a:cubicBezTo>
                <a:cubicBezTo>
                  <a:pt x="1657556" y="772421"/>
                  <a:pt x="1671300" y="779338"/>
                  <a:pt x="1675936" y="778956"/>
                </a:cubicBezTo>
                <a:cubicBezTo>
                  <a:pt x="1682143" y="757285"/>
                  <a:pt x="1709005" y="743974"/>
                  <a:pt x="1692041" y="724225"/>
                </a:cubicBezTo>
                <a:cubicBezTo>
                  <a:pt x="1699031" y="721630"/>
                  <a:pt x="1703825" y="713174"/>
                  <a:pt x="1714190" y="715335"/>
                </a:cubicBezTo>
                <a:cubicBezTo>
                  <a:pt x="1704527" y="736286"/>
                  <a:pt x="1703035" y="753535"/>
                  <a:pt x="1692193" y="775591"/>
                </a:cubicBezTo>
                <a:cubicBezTo>
                  <a:pt x="1699026" y="781068"/>
                  <a:pt x="1697768" y="786210"/>
                  <a:pt x="1708055" y="792407"/>
                </a:cubicBezTo>
                <a:cubicBezTo>
                  <a:pt x="1716067" y="796780"/>
                  <a:pt x="1707036" y="785442"/>
                  <a:pt x="1713947" y="786883"/>
                </a:cubicBezTo>
                <a:cubicBezTo>
                  <a:pt x="1718502" y="790534"/>
                  <a:pt x="1720778" y="792360"/>
                  <a:pt x="1718422" y="794570"/>
                </a:cubicBezTo>
                <a:cubicBezTo>
                  <a:pt x="1721878" y="795290"/>
                  <a:pt x="1724236" y="793081"/>
                  <a:pt x="1728790" y="796733"/>
                </a:cubicBezTo>
                <a:cubicBezTo>
                  <a:pt x="1731226" y="790485"/>
                  <a:pt x="1719838" y="781356"/>
                  <a:pt x="1728087" y="773621"/>
                </a:cubicBezTo>
                <a:cubicBezTo>
                  <a:pt x="1732482" y="785344"/>
                  <a:pt x="1746464" y="780153"/>
                  <a:pt x="1747405" y="791159"/>
                </a:cubicBezTo>
                <a:cubicBezTo>
                  <a:pt x="1753218" y="789669"/>
                  <a:pt x="1756830" y="782317"/>
                  <a:pt x="1770495" y="793271"/>
                </a:cubicBezTo>
                <a:cubicBezTo>
                  <a:pt x="1766961" y="796587"/>
                  <a:pt x="1749762" y="788947"/>
                  <a:pt x="1763425" y="799903"/>
                </a:cubicBezTo>
                <a:cubicBezTo>
                  <a:pt x="1757615" y="801394"/>
                  <a:pt x="1752041" y="790775"/>
                  <a:pt x="1747325" y="795195"/>
                </a:cubicBezTo>
                <a:cubicBezTo>
                  <a:pt x="1746149" y="796300"/>
                  <a:pt x="1750704" y="799951"/>
                  <a:pt x="1754159" y="800672"/>
                </a:cubicBezTo>
                <a:cubicBezTo>
                  <a:pt x="1754001" y="808745"/>
                  <a:pt x="1742613" y="799615"/>
                  <a:pt x="1741358" y="804757"/>
                </a:cubicBezTo>
                <a:cubicBezTo>
                  <a:pt x="1742377" y="811724"/>
                  <a:pt x="1749444" y="805091"/>
                  <a:pt x="1756279" y="810570"/>
                </a:cubicBezTo>
                <a:cubicBezTo>
                  <a:pt x="1752664" y="817923"/>
                  <a:pt x="1757139" y="825611"/>
                  <a:pt x="1769705" y="833634"/>
                </a:cubicBezTo>
                <a:cubicBezTo>
                  <a:pt x="1752349" y="834066"/>
                  <a:pt x="1763657" y="847234"/>
                  <a:pt x="1748813" y="837383"/>
                </a:cubicBezTo>
                <a:cubicBezTo>
                  <a:pt x="1737030" y="848434"/>
                  <a:pt x="1756034" y="882117"/>
                  <a:pt x="1735378" y="873758"/>
                </a:cubicBezTo>
                <a:cubicBezTo>
                  <a:pt x="1730586" y="882215"/>
                  <a:pt x="1747945" y="881782"/>
                  <a:pt x="1740876" y="888413"/>
                </a:cubicBezTo>
                <a:cubicBezTo>
                  <a:pt x="1730508" y="886251"/>
                  <a:pt x="1738677" y="882551"/>
                  <a:pt x="1734121" y="878899"/>
                </a:cubicBezTo>
                <a:cubicBezTo>
                  <a:pt x="1718021" y="874190"/>
                  <a:pt x="1733806" y="895043"/>
                  <a:pt x="1725716" y="894707"/>
                </a:cubicBezTo>
                <a:cubicBezTo>
                  <a:pt x="1732550" y="900185"/>
                  <a:pt x="1733728" y="899079"/>
                  <a:pt x="1744014" y="905279"/>
                </a:cubicBezTo>
                <a:cubicBezTo>
                  <a:pt x="1741659" y="907489"/>
                  <a:pt x="1740481" y="908594"/>
                  <a:pt x="1741578" y="911525"/>
                </a:cubicBezTo>
                <a:cubicBezTo>
                  <a:pt x="1732390" y="908256"/>
                  <a:pt x="1735924" y="904941"/>
                  <a:pt x="1731371" y="901290"/>
                </a:cubicBezTo>
                <a:cubicBezTo>
                  <a:pt x="1732469" y="904220"/>
                  <a:pt x="1731290" y="905328"/>
                  <a:pt x="1730113" y="906431"/>
                </a:cubicBezTo>
                <a:cubicBezTo>
                  <a:pt x="1731212" y="909364"/>
                  <a:pt x="1733569" y="907152"/>
                  <a:pt x="1738123" y="910804"/>
                </a:cubicBezTo>
                <a:cubicBezTo>
                  <a:pt x="1725164" y="922961"/>
                  <a:pt x="1721393" y="938386"/>
                  <a:pt x="1731444" y="956692"/>
                </a:cubicBezTo>
                <a:cubicBezTo>
                  <a:pt x="1724455" y="959288"/>
                  <a:pt x="1726650" y="965150"/>
                  <a:pt x="1728849" y="971013"/>
                </a:cubicBezTo>
                <a:cubicBezTo>
                  <a:pt x="1731128" y="972836"/>
                  <a:pt x="1735680" y="976490"/>
                  <a:pt x="1736859" y="975385"/>
                </a:cubicBezTo>
                <a:cubicBezTo>
                  <a:pt x="1725235" y="978363"/>
                  <a:pt x="1721384" y="997824"/>
                  <a:pt x="1731515" y="1012096"/>
                </a:cubicBezTo>
                <a:cubicBezTo>
                  <a:pt x="1724684" y="1006617"/>
                  <a:pt x="1726882" y="1012480"/>
                  <a:pt x="1721149" y="1009932"/>
                </a:cubicBezTo>
                <a:cubicBezTo>
                  <a:pt x="1725308" y="1033765"/>
                  <a:pt x="1724994" y="1049911"/>
                  <a:pt x="1719963" y="1070476"/>
                </a:cubicBezTo>
                <a:cubicBezTo>
                  <a:pt x="1724518" y="1074126"/>
                  <a:pt x="1729230" y="1069707"/>
                  <a:pt x="1726795" y="1075953"/>
                </a:cubicBezTo>
                <a:cubicBezTo>
                  <a:pt x="1729073" y="1077780"/>
                  <a:pt x="1730254" y="1076673"/>
                  <a:pt x="1732528" y="1078501"/>
                </a:cubicBezTo>
                <a:cubicBezTo>
                  <a:pt x="1738419" y="1072974"/>
                  <a:pt x="1728053" y="1070813"/>
                  <a:pt x="1728133" y="1066777"/>
                </a:cubicBezTo>
                <a:cubicBezTo>
                  <a:pt x="1729311" y="1065670"/>
                  <a:pt x="1731667" y="1063460"/>
                  <a:pt x="1735123" y="1064181"/>
                </a:cubicBezTo>
                <a:cubicBezTo>
                  <a:pt x="1742895" y="1080662"/>
                  <a:pt x="1743757" y="1095702"/>
                  <a:pt x="1743443" y="1111847"/>
                </a:cubicBezTo>
                <a:cubicBezTo>
                  <a:pt x="1753731" y="1118045"/>
                  <a:pt x="1744699" y="1106705"/>
                  <a:pt x="1753809" y="1114009"/>
                </a:cubicBezTo>
                <a:cubicBezTo>
                  <a:pt x="1750037" y="1129432"/>
                  <a:pt x="1753177" y="1146300"/>
                  <a:pt x="1764406" y="1163499"/>
                </a:cubicBezTo>
                <a:cubicBezTo>
                  <a:pt x="1772417" y="1167872"/>
                  <a:pt x="1772576" y="1159801"/>
                  <a:pt x="1782863" y="1165999"/>
                </a:cubicBezTo>
                <a:cubicBezTo>
                  <a:pt x="1784278" y="1152783"/>
                  <a:pt x="1787972" y="1141396"/>
                  <a:pt x="1782396" y="1130779"/>
                </a:cubicBezTo>
                <a:cubicBezTo>
                  <a:pt x="1798576" y="1131448"/>
                  <a:pt x="1783811" y="1117563"/>
                  <a:pt x="1780593" y="1104734"/>
                </a:cubicBezTo>
                <a:cubicBezTo>
                  <a:pt x="1780831" y="1092626"/>
                  <a:pt x="1788056" y="1077923"/>
                  <a:pt x="1787194" y="1062882"/>
                </a:cubicBezTo>
                <a:cubicBezTo>
                  <a:pt x="1785155" y="1048948"/>
                  <a:pt x="1791281" y="1031312"/>
                  <a:pt x="1798430" y="1020646"/>
                </a:cubicBezTo>
                <a:cubicBezTo>
                  <a:pt x="1800787" y="1018436"/>
                  <a:pt x="1792777" y="1014063"/>
                  <a:pt x="1794035" y="1008922"/>
                </a:cubicBezTo>
                <a:cubicBezTo>
                  <a:pt x="1799767" y="1011469"/>
                  <a:pt x="1799845" y="1007432"/>
                  <a:pt x="1801025" y="1006327"/>
                </a:cubicBezTo>
                <a:cubicBezTo>
                  <a:pt x="1788618" y="990230"/>
                  <a:pt x="1804955" y="982831"/>
                  <a:pt x="1792548" y="966733"/>
                </a:cubicBezTo>
                <a:cubicBezTo>
                  <a:pt x="1812894" y="931800"/>
                  <a:pt x="1802058" y="894417"/>
                  <a:pt x="1829158" y="869000"/>
                </a:cubicBezTo>
                <a:cubicBezTo>
                  <a:pt x="1830414" y="863856"/>
                  <a:pt x="1824759" y="857274"/>
                  <a:pt x="1826018" y="852132"/>
                </a:cubicBezTo>
                <a:cubicBezTo>
                  <a:pt x="1838505" y="864193"/>
                  <a:pt x="1838740" y="852085"/>
                  <a:pt x="1842275" y="848768"/>
                </a:cubicBezTo>
                <a:cubicBezTo>
                  <a:pt x="1854604" y="868900"/>
                  <a:pt x="1839129" y="891343"/>
                  <a:pt x="1836379" y="913732"/>
                </a:cubicBezTo>
                <a:cubicBezTo>
                  <a:pt x="1840931" y="917384"/>
                  <a:pt x="1841011" y="913347"/>
                  <a:pt x="1842190" y="912242"/>
                </a:cubicBezTo>
                <a:cubicBezTo>
                  <a:pt x="1848706" y="933866"/>
                  <a:pt x="1811557" y="940979"/>
                  <a:pt x="1822863" y="954144"/>
                </a:cubicBezTo>
                <a:cubicBezTo>
                  <a:pt x="1804251" y="959719"/>
                  <a:pt x="1824194" y="1004404"/>
                  <a:pt x="1803380" y="1004117"/>
                </a:cubicBezTo>
                <a:cubicBezTo>
                  <a:pt x="1803144" y="1016225"/>
                  <a:pt x="1805421" y="1018050"/>
                  <a:pt x="1802907" y="1028334"/>
                </a:cubicBezTo>
                <a:cubicBezTo>
                  <a:pt x="1800550" y="1030545"/>
                  <a:pt x="1809819" y="1029775"/>
                  <a:pt x="1810996" y="1028669"/>
                </a:cubicBezTo>
                <a:cubicBezTo>
                  <a:pt x="1813582" y="1073790"/>
                  <a:pt x="1812874" y="1110116"/>
                  <a:pt x="1813181" y="1153409"/>
                </a:cubicBezTo>
                <a:cubicBezTo>
                  <a:pt x="1828023" y="1163258"/>
                  <a:pt x="1828340" y="1147114"/>
                  <a:pt x="1830696" y="1144903"/>
                </a:cubicBezTo>
                <a:cubicBezTo>
                  <a:pt x="1830853" y="1136831"/>
                  <a:pt x="1821979" y="1117418"/>
                  <a:pt x="1823398" y="1104206"/>
                </a:cubicBezTo>
                <a:cubicBezTo>
                  <a:pt x="1824891" y="1086954"/>
                  <a:pt x="1825208" y="1070811"/>
                  <a:pt x="1825444" y="1058700"/>
                </a:cubicBezTo>
                <a:cubicBezTo>
                  <a:pt x="1824502" y="1047699"/>
                  <a:pt x="1832749" y="1039961"/>
                  <a:pt x="1831811" y="1028960"/>
                </a:cubicBezTo>
                <a:cubicBezTo>
                  <a:pt x="1834560" y="1006567"/>
                  <a:pt x="1830402" y="982733"/>
                  <a:pt x="1834252" y="963274"/>
                </a:cubicBezTo>
                <a:cubicBezTo>
                  <a:pt x="1840459" y="941601"/>
                  <a:pt x="1848942" y="921757"/>
                  <a:pt x="1856250" y="903016"/>
                </a:cubicBezTo>
                <a:cubicBezTo>
                  <a:pt x="1854987" y="967597"/>
                  <a:pt x="1824976" y="1023480"/>
                  <a:pt x="1836436" y="1088011"/>
                </a:cubicBezTo>
                <a:cubicBezTo>
                  <a:pt x="1832665" y="1103435"/>
                  <a:pt x="1835805" y="1120302"/>
                  <a:pt x="1832034" y="1135726"/>
                </a:cubicBezTo>
                <a:cubicBezTo>
                  <a:pt x="1830853" y="1136831"/>
                  <a:pt x="1834231" y="1141587"/>
                  <a:pt x="1836510" y="1143414"/>
                </a:cubicBezTo>
                <a:cubicBezTo>
                  <a:pt x="1832738" y="1158837"/>
                  <a:pt x="1834817" y="1170753"/>
                  <a:pt x="1836033" y="1182490"/>
                </a:cubicBezTo>
                <a:lnTo>
                  <a:pt x="1830949" y="1216620"/>
                </a:lnTo>
                <a:lnTo>
                  <a:pt x="1834386" y="1212062"/>
                </a:lnTo>
                <a:cubicBezTo>
                  <a:pt x="1837968" y="1206412"/>
                  <a:pt x="1840910" y="1200187"/>
                  <a:pt x="1842499" y="1192751"/>
                </a:cubicBezTo>
                <a:cubicBezTo>
                  <a:pt x="1845955" y="1193471"/>
                  <a:pt x="1850589" y="1193085"/>
                  <a:pt x="1855222" y="1192702"/>
                </a:cubicBezTo>
                <a:cubicBezTo>
                  <a:pt x="1850708" y="1187034"/>
                  <a:pt x="1853613" y="1186287"/>
                  <a:pt x="1857954" y="1186180"/>
                </a:cubicBezTo>
                <a:lnTo>
                  <a:pt x="1864234" y="1185978"/>
                </a:lnTo>
                <a:lnTo>
                  <a:pt x="1862321" y="1172628"/>
                </a:lnTo>
                <a:cubicBezTo>
                  <a:pt x="1868029" y="1147031"/>
                  <a:pt x="1896321" y="1130895"/>
                  <a:pt x="1881360" y="1097380"/>
                </a:cubicBezTo>
                <a:cubicBezTo>
                  <a:pt x="1884896" y="1094065"/>
                  <a:pt x="1890629" y="1096612"/>
                  <a:pt x="1895264" y="1096227"/>
                </a:cubicBezTo>
                <a:cubicBezTo>
                  <a:pt x="1890787" y="1088540"/>
                  <a:pt x="1890866" y="1084503"/>
                  <a:pt x="1897855" y="1081909"/>
                </a:cubicBezTo>
                <a:cubicBezTo>
                  <a:pt x="1888747" y="1074604"/>
                  <a:pt x="1893538" y="1066147"/>
                  <a:pt x="1885607" y="1057739"/>
                </a:cubicBezTo>
                <a:cubicBezTo>
                  <a:pt x="1904300" y="1048130"/>
                  <a:pt x="1909171" y="1035635"/>
                  <a:pt x="1917577" y="1019825"/>
                </a:cubicBezTo>
                <a:cubicBezTo>
                  <a:pt x="1923230" y="1026408"/>
                  <a:pt x="1918518" y="1030829"/>
                  <a:pt x="1921892" y="1035586"/>
                </a:cubicBezTo>
                <a:cubicBezTo>
                  <a:pt x="1935716" y="1038470"/>
                  <a:pt x="1920953" y="1024583"/>
                  <a:pt x="1935953" y="1026361"/>
                </a:cubicBezTo>
                <a:cubicBezTo>
                  <a:pt x="1937213" y="1021220"/>
                  <a:pt x="1930222" y="1023814"/>
                  <a:pt x="1927943" y="1021988"/>
                </a:cubicBezTo>
                <a:cubicBezTo>
                  <a:pt x="1953081" y="978598"/>
                  <a:pt x="1955364" y="920987"/>
                  <a:pt x="1976889" y="884947"/>
                </a:cubicBezTo>
                <a:cubicBezTo>
                  <a:pt x="1980732" y="924925"/>
                  <a:pt x="1949081" y="946694"/>
                  <a:pt x="1956380" y="987392"/>
                </a:cubicBezTo>
                <a:cubicBezTo>
                  <a:pt x="1942162" y="1004688"/>
                  <a:pt x="1942707" y="1035874"/>
                  <a:pt x="1950324" y="1060427"/>
                </a:cubicBezTo>
                <a:cubicBezTo>
                  <a:pt x="1958492" y="1056729"/>
                  <a:pt x="1941609" y="1032943"/>
                  <a:pt x="1958967" y="1032511"/>
                </a:cubicBezTo>
                <a:cubicBezTo>
                  <a:pt x="1951589" y="995848"/>
                  <a:pt x="1990151" y="975522"/>
                  <a:pt x="1981673" y="935928"/>
                </a:cubicBezTo>
                <a:cubicBezTo>
                  <a:pt x="1987486" y="934438"/>
                  <a:pt x="2000446" y="922281"/>
                  <a:pt x="1992516" y="913873"/>
                </a:cubicBezTo>
                <a:cubicBezTo>
                  <a:pt x="1999507" y="911278"/>
                  <a:pt x="2000685" y="910172"/>
                  <a:pt x="2007753" y="903543"/>
                </a:cubicBezTo>
                <a:cubicBezTo>
                  <a:pt x="2007281" y="927760"/>
                  <a:pt x="1983636" y="953900"/>
                  <a:pt x="1991332" y="974418"/>
                </a:cubicBezTo>
                <a:cubicBezTo>
                  <a:pt x="1976408" y="968604"/>
                  <a:pt x="1993373" y="988352"/>
                  <a:pt x="1982925" y="990226"/>
                </a:cubicBezTo>
                <a:cubicBezTo>
                  <a:pt x="1990937" y="994598"/>
                  <a:pt x="1994472" y="991282"/>
                  <a:pt x="1999105" y="990899"/>
                </a:cubicBezTo>
                <a:cubicBezTo>
                  <a:pt x="2002640" y="987583"/>
                  <a:pt x="1993450" y="984314"/>
                  <a:pt x="1999342" y="978789"/>
                </a:cubicBezTo>
                <a:cubicBezTo>
                  <a:pt x="2007194" y="991234"/>
                  <a:pt x="2002875" y="975474"/>
                  <a:pt x="2008689" y="973985"/>
                </a:cubicBezTo>
                <a:cubicBezTo>
                  <a:pt x="2020154" y="979078"/>
                  <a:pt x="2011987" y="982778"/>
                  <a:pt x="2018819" y="988253"/>
                </a:cubicBezTo>
                <a:cubicBezTo>
                  <a:pt x="2019997" y="987150"/>
                  <a:pt x="2022354" y="984939"/>
                  <a:pt x="2023532" y="983834"/>
                </a:cubicBezTo>
                <a:cubicBezTo>
                  <a:pt x="2023610" y="979798"/>
                  <a:pt x="2010966" y="975811"/>
                  <a:pt x="2011045" y="971774"/>
                </a:cubicBezTo>
                <a:cubicBezTo>
                  <a:pt x="2014579" y="968458"/>
                  <a:pt x="2018037" y="969180"/>
                  <a:pt x="2017016" y="962210"/>
                </a:cubicBezTo>
                <a:cubicBezTo>
                  <a:pt x="2030602" y="977203"/>
                  <a:pt x="2044818" y="959904"/>
                  <a:pt x="2035789" y="948565"/>
                </a:cubicBezTo>
                <a:cubicBezTo>
                  <a:pt x="2026600" y="945298"/>
                  <a:pt x="2032174" y="955917"/>
                  <a:pt x="2021804" y="953754"/>
                </a:cubicBezTo>
                <a:cubicBezTo>
                  <a:pt x="2017252" y="950102"/>
                  <a:pt x="2011519" y="947556"/>
                  <a:pt x="2010421" y="944625"/>
                </a:cubicBezTo>
                <a:cubicBezTo>
                  <a:pt x="2010655" y="932517"/>
                  <a:pt x="2029193" y="930979"/>
                  <a:pt x="2024795" y="919255"/>
                </a:cubicBezTo>
                <a:cubicBezTo>
                  <a:pt x="2035003" y="929489"/>
                  <a:pt x="2050084" y="927230"/>
                  <a:pt x="2044588" y="912575"/>
                </a:cubicBezTo>
                <a:cubicBezTo>
                  <a:pt x="2040034" y="908922"/>
                  <a:pt x="2039955" y="912958"/>
                  <a:pt x="2036419" y="916274"/>
                </a:cubicBezTo>
                <a:cubicBezTo>
                  <a:pt x="2034222" y="910412"/>
                  <a:pt x="2041291" y="903782"/>
                  <a:pt x="2042548" y="898641"/>
                </a:cubicBezTo>
                <a:cubicBezTo>
                  <a:pt x="2053856" y="911806"/>
                  <a:pt x="2056450" y="897486"/>
                  <a:pt x="2057784" y="888309"/>
                </a:cubicBezTo>
                <a:cubicBezTo>
                  <a:pt x="2060143" y="886098"/>
                  <a:pt x="2064776" y="885714"/>
                  <a:pt x="2068312" y="882399"/>
                </a:cubicBezTo>
                <a:cubicBezTo>
                  <a:pt x="2072399" y="850830"/>
                  <a:pt x="2100361" y="840450"/>
                  <a:pt x="2106725" y="810707"/>
                </a:cubicBezTo>
                <a:cubicBezTo>
                  <a:pt x="2110181" y="811426"/>
                  <a:pt x="2114814" y="811042"/>
                  <a:pt x="2119449" y="810657"/>
                </a:cubicBezTo>
                <a:cubicBezTo>
                  <a:pt x="2110419" y="799320"/>
                  <a:pt x="2131071" y="807679"/>
                  <a:pt x="2133509" y="801432"/>
                </a:cubicBezTo>
                <a:cubicBezTo>
                  <a:pt x="2137043" y="798117"/>
                  <a:pt x="2130289" y="788603"/>
                  <a:pt x="2135002" y="784182"/>
                </a:cubicBezTo>
                <a:cubicBezTo>
                  <a:pt x="2139716" y="779761"/>
                  <a:pt x="2151419" y="772746"/>
                  <a:pt x="2157310" y="767221"/>
                </a:cubicBezTo>
                <a:cubicBezTo>
                  <a:pt x="2159588" y="769046"/>
                  <a:pt x="2158980" y="770608"/>
                  <a:pt x="2158517" y="772032"/>
                </a:cubicBezTo>
                <a:lnTo>
                  <a:pt x="2160169" y="775178"/>
                </a:lnTo>
                <a:lnTo>
                  <a:pt x="2167796" y="765406"/>
                </a:lnTo>
                <a:lnTo>
                  <a:pt x="2163676" y="762347"/>
                </a:lnTo>
                <a:cubicBezTo>
                  <a:pt x="2162955" y="762020"/>
                  <a:pt x="2162668" y="762290"/>
                  <a:pt x="2162095" y="762828"/>
                </a:cubicBezTo>
                <a:cubicBezTo>
                  <a:pt x="2160364" y="761439"/>
                  <a:pt x="2159712" y="760542"/>
                  <a:pt x="2159727" y="759901"/>
                </a:cubicBezTo>
                <a:cubicBezTo>
                  <a:pt x="2159751" y="758936"/>
                  <a:pt x="2161273" y="758543"/>
                  <a:pt x="2162898" y="757914"/>
                </a:cubicBezTo>
                <a:lnTo>
                  <a:pt x="2163718" y="757174"/>
                </a:lnTo>
                <a:lnTo>
                  <a:pt x="2159120" y="752661"/>
                </a:lnTo>
                <a:cubicBezTo>
                  <a:pt x="2166076" y="754096"/>
                  <a:pt x="2168535" y="743866"/>
                  <a:pt x="2177434" y="752412"/>
                </a:cubicBezTo>
                <a:cubicBezTo>
                  <a:pt x="2177729" y="749287"/>
                  <a:pt x="2179565" y="746394"/>
                  <a:pt x="2182054" y="743636"/>
                </a:cubicBezTo>
                <a:lnTo>
                  <a:pt x="2183307" y="742466"/>
                </a:lnTo>
                <a:lnTo>
                  <a:pt x="2186304" y="731687"/>
                </a:lnTo>
                <a:lnTo>
                  <a:pt x="2197831" y="724964"/>
                </a:lnTo>
                <a:lnTo>
                  <a:pt x="2198060" y="719758"/>
                </a:lnTo>
                <a:cubicBezTo>
                  <a:pt x="2196120" y="712648"/>
                  <a:pt x="2205017" y="721194"/>
                  <a:pt x="2206248" y="716079"/>
                </a:cubicBezTo>
                <a:cubicBezTo>
                  <a:pt x="2208756" y="713242"/>
                  <a:pt x="2199907" y="712087"/>
                  <a:pt x="2201137" y="706972"/>
                </a:cubicBezTo>
                <a:cubicBezTo>
                  <a:pt x="2199292" y="714644"/>
                  <a:pt x="2199907" y="712087"/>
                  <a:pt x="2190443" y="713490"/>
                </a:cubicBezTo>
                <a:cubicBezTo>
                  <a:pt x="2185329" y="704383"/>
                  <a:pt x="2197965" y="704977"/>
                  <a:pt x="2201088" y="699581"/>
                </a:cubicBezTo>
                <a:cubicBezTo>
                  <a:pt x="2204922" y="706413"/>
                  <a:pt x="2208092" y="708410"/>
                  <a:pt x="2209986" y="708128"/>
                </a:cubicBezTo>
                <a:cubicBezTo>
                  <a:pt x="2216280" y="704728"/>
                  <a:pt x="2212446" y="697898"/>
                  <a:pt x="2221909" y="696495"/>
                </a:cubicBezTo>
                <a:cubicBezTo>
                  <a:pt x="2218738" y="694499"/>
                  <a:pt x="2214288" y="690227"/>
                  <a:pt x="2209889" y="693345"/>
                </a:cubicBezTo>
                <a:cubicBezTo>
                  <a:pt x="2209227" y="688511"/>
                  <a:pt x="2219968" y="689384"/>
                  <a:pt x="2221245" y="691661"/>
                </a:cubicBezTo>
                <a:cubicBezTo>
                  <a:pt x="2217978" y="674880"/>
                  <a:pt x="2258441" y="681216"/>
                  <a:pt x="2247553" y="658166"/>
                </a:cubicBezTo>
                <a:cubicBezTo>
                  <a:pt x="2259573" y="661317"/>
                  <a:pt x="2268940" y="645131"/>
                  <a:pt x="2269556" y="642574"/>
                </a:cubicBezTo>
                <a:cubicBezTo>
                  <a:pt x="2277695" y="631502"/>
                  <a:pt x="2291558" y="626982"/>
                  <a:pt x="2302867" y="617906"/>
                </a:cubicBezTo>
                <a:lnTo>
                  <a:pt x="2310543" y="610624"/>
                </a:lnTo>
                <a:lnTo>
                  <a:pt x="2303605" y="602932"/>
                </a:lnTo>
                <a:cubicBezTo>
                  <a:pt x="2309282" y="602089"/>
                  <a:pt x="2309234" y="594697"/>
                  <a:pt x="2305448" y="595259"/>
                </a:cubicBezTo>
                <a:cubicBezTo>
                  <a:pt x="2305117" y="592841"/>
                  <a:pt x="2308111" y="591782"/>
                  <a:pt x="2311577" y="590651"/>
                </a:cubicBezTo>
                <a:lnTo>
                  <a:pt x="2317960" y="587071"/>
                </a:lnTo>
                <a:lnTo>
                  <a:pt x="2317816" y="586094"/>
                </a:lnTo>
                <a:lnTo>
                  <a:pt x="2320347" y="585621"/>
                </a:lnTo>
                <a:lnTo>
                  <a:pt x="2316675" y="585580"/>
                </a:lnTo>
                <a:cubicBezTo>
                  <a:pt x="2315339" y="586394"/>
                  <a:pt x="2313920" y="586605"/>
                  <a:pt x="2312310" y="581911"/>
                </a:cubicBezTo>
                <a:cubicBezTo>
                  <a:pt x="2314203" y="581631"/>
                  <a:pt x="2311031" y="579635"/>
                  <a:pt x="2309753" y="577357"/>
                </a:cubicBezTo>
                <a:cubicBezTo>
                  <a:pt x="2332468" y="573989"/>
                  <a:pt x="2329152" y="549819"/>
                  <a:pt x="2341074" y="538187"/>
                </a:cubicBezTo>
                <a:cubicBezTo>
                  <a:pt x="2339797" y="535909"/>
                  <a:pt x="2336627" y="533913"/>
                  <a:pt x="2335349" y="531637"/>
                </a:cubicBezTo>
                <a:cubicBezTo>
                  <a:pt x="2346754" y="537346"/>
                  <a:pt x="2366719" y="499858"/>
                  <a:pt x="2361558" y="483358"/>
                </a:cubicBezTo>
                <a:cubicBezTo>
                  <a:pt x="2396099" y="453576"/>
                  <a:pt x="2402150" y="413218"/>
                  <a:pt x="2433521" y="381439"/>
                </a:cubicBezTo>
                <a:cubicBezTo>
                  <a:pt x="2434751" y="376325"/>
                  <a:pt x="2425287" y="377727"/>
                  <a:pt x="2423345" y="370617"/>
                </a:cubicBezTo>
                <a:cubicBezTo>
                  <a:pt x="2430302" y="372051"/>
                  <a:pt x="2432761" y="361822"/>
                  <a:pt x="2441660" y="370367"/>
                </a:cubicBezTo>
                <a:cubicBezTo>
                  <a:pt x="2442840" y="357861"/>
                  <a:pt x="2468677" y="349099"/>
                  <a:pt x="2462287" y="337715"/>
                </a:cubicBezTo>
                <a:cubicBezTo>
                  <a:pt x="2460346" y="330604"/>
                  <a:pt x="2469243" y="339150"/>
                  <a:pt x="2470475" y="334036"/>
                </a:cubicBezTo>
                <a:cubicBezTo>
                  <a:pt x="2472983" y="331198"/>
                  <a:pt x="2464132" y="330043"/>
                  <a:pt x="2465362" y="324928"/>
                </a:cubicBezTo>
                <a:cubicBezTo>
                  <a:pt x="2463518" y="332600"/>
                  <a:pt x="2464132" y="330043"/>
                  <a:pt x="2454668" y="331447"/>
                </a:cubicBezTo>
                <a:cubicBezTo>
                  <a:pt x="2449554" y="322338"/>
                  <a:pt x="2462190" y="322932"/>
                  <a:pt x="2465314" y="317536"/>
                </a:cubicBezTo>
                <a:cubicBezTo>
                  <a:pt x="2469148" y="324368"/>
                  <a:pt x="2472318" y="326365"/>
                  <a:pt x="2474212" y="326084"/>
                </a:cubicBezTo>
                <a:cubicBezTo>
                  <a:pt x="2480505" y="322684"/>
                  <a:pt x="2476670" y="315854"/>
                  <a:pt x="2486133" y="314451"/>
                </a:cubicBezTo>
                <a:cubicBezTo>
                  <a:pt x="2482964" y="312454"/>
                  <a:pt x="2478515" y="308181"/>
                  <a:pt x="2474116" y="311300"/>
                </a:cubicBezTo>
                <a:cubicBezTo>
                  <a:pt x="2473452" y="306467"/>
                  <a:pt x="2484194" y="307340"/>
                  <a:pt x="2485471" y="309616"/>
                </a:cubicBezTo>
                <a:cubicBezTo>
                  <a:pt x="2482204" y="292835"/>
                  <a:pt x="2522666" y="299172"/>
                  <a:pt x="2511779" y="276121"/>
                </a:cubicBezTo>
                <a:cubicBezTo>
                  <a:pt x="2523799" y="279272"/>
                  <a:pt x="2533166" y="263087"/>
                  <a:pt x="2533782" y="260528"/>
                </a:cubicBezTo>
                <a:cubicBezTo>
                  <a:pt x="2541921" y="249457"/>
                  <a:pt x="2555784" y="244937"/>
                  <a:pt x="2567093" y="235861"/>
                </a:cubicBezTo>
                <a:cubicBezTo>
                  <a:pt x="2574000" y="229903"/>
                  <a:pt x="2589095" y="220268"/>
                  <a:pt x="2582042" y="204049"/>
                </a:cubicBezTo>
                <a:cubicBezTo>
                  <a:pt x="2606699" y="207793"/>
                  <a:pt x="2620369" y="173706"/>
                  <a:pt x="2647532" y="174611"/>
                </a:cubicBezTo>
                <a:cubicBezTo>
                  <a:pt x="2650040" y="171775"/>
                  <a:pt x="2650654" y="169217"/>
                  <a:pt x="2646822" y="162386"/>
                </a:cubicBezTo>
                <a:cubicBezTo>
                  <a:pt x="2680892" y="157337"/>
                  <a:pt x="2689598" y="136316"/>
                  <a:pt x="2720449" y="121876"/>
                </a:cubicBezTo>
                <a:cubicBezTo>
                  <a:pt x="2723005" y="126430"/>
                  <a:pt x="2727454" y="130705"/>
                  <a:pt x="2730011" y="135258"/>
                </a:cubicBezTo>
                <a:cubicBezTo>
                  <a:pt x="2739475" y="133854"/>
                  <a:pt x="2733747" y="127305"/>
                  <a:pt x="2731807" y="120194"/>
                </a:cubicBezTo>
                <a:cubicBezTo>
                  <a:pt x="2748226" y="120226"/>
                  <a:pt x="2747515" y="108000"/>
                  <a:pt x="2760151" y="108595"/>
                </a:cubicBezTo>
                <a:close/>
                <a:moveTo>
                  <a:pt x="2857617" y="91681"/>
                </a:moveTo>
                <a:cubicBezTo>
                  <a:pt x="2857871" y="93498"/>
                  <a:pt x="2857596" y="95009"/>
                  <a:pt x="2856935" y="96292"/>
                </a:cubicBezTo>
                <a:cubicBezTo>
                  <a:pt x="2856274" y="97572"/>
                  <a:pt x="2855224" y="98626"/>
                  <a:pt x="2853926" y="99534"/>
                </a:cubicBezTo>
                <a:cubicBezTo>
                  <a:pt x="2846125" y="104982"/>
                  <a:pt x="2829316" y="105155"/>
                  <a:pt x="2833208" y="117567"/>
                </a:cubicBezTo>
                <a:cubicBezTo>
                  <a:pt x="2818682" y="117246"/>
                  <a:pt x="2817525" y="129789"/>
                  <a:pt x="2799151" y="122614"/>
                </a:cubicBezTo>
                <a:cubicBezTo>
                  <a:pt x="2796925" y="120471"/>
                  <a:pt x="2796284" y="119329"/>
                  <a:pt x="2796595" y="118973"/>
                </a:cubicBezTo>
                <a:cubicBezTo>
                  <a:pt x="2796909" y="118617"/>
                  <a:pt x="2798175" y="119049"/>
                  <a:pt x="2799761" y="120050"/>
                </a:cubicBezTo>
                <a:cubicBezTo>
                  <a:pt x="2821185" y="114400"/>
                  <a:pt x="2830518" y="98170"/>
                  <a:pt x="2857617" y="91681"/>
                </a:cubicBezTo>
                <a:close/>
                <a:moveTo>
                  <a:pt x="2849943" y="63333"/>
                </a:moveTo>
                <a:cubicBezTo>
                  <a:pt x="2853115" y="72645"/>
                  <a:pt x="2830970" y="73482"/>
                  <a:pt x="2841738" y="89002"/>
                </a:cubicBezTo>
                <a:cubicBezTo>
                  <a:pt x="2836042" y="89844"/>
                  <a:pt x="2833516" y="92667"/>
                  <a:pt x="2829718" y="93229"/>
                </a:cubicBezTo>
                <a:cubicBezTo>
                  <a:pt x="2823389" y="89278"/>
                  <a:pt x="2830981" y="88152"/>
                  <a:pt x="2831611" y="85614"/>
                </a:cubicBezTo>
                <a:cubicBezTo>
                  <a:pt x="2824013" y="79403"/>
                  <a:pt x="2817063" y="92660"/>
                  <a:pt x="2808833" y="88989"/>
                </a:cubicBezTo>
                <a:cubicBezTo>
                  <a:pt x="2829731" y="107901"/>
                  <a:pt x="2793019" y="93779"/>
                  <a:pt x="2798094" y="110144"/>
                </a:cubicBezTo>
                <a:cubicBezTo>
                  <a:pt x="2792397" y="103652"/>
                  <a:pt x="2796193" y="103090"/>
                  <a:pt x="2791129" y="101395"/>
                </a:cubicBezTo>
                <a:cubicBezTo>
                  <a:pt x="2791764" y="106191"/>
                  <a:pt x="2779110" y="105623"/>
                  <a:pt x="2784808" y="112114"/>
                </a:cubicBezTo>
                <a:cubicBezTo>
                  <a:pt x="2782911" y="112394"/>
                  <a:pt x="2780375" y="107879"/>
                  <a:pt x="2777211" y="105903"/>
                </a:cubicBezTo>
                <a:cubicBezTo>
                  <a:pt x="2772784" y="109004"/>
                  <a:pt x="2778485" y="115496"/>
                  <a:pt x="2779121" y="120292"/>
                </a:cubicBezTo>
                <a:cubicBezTo>
                  <a:pt x="2772159" y="118879"/>
                  <a:pt x="2772781" y="101670"/>
                  <a:pt x="2763294" y="110411"/>
                </a:cubicBezTo>
                <a:cubicBezTo>
                  <a:pt x="2760760" y="105897"/>
                  <a:pt x="2762658" y="105616"/>
                  <a:pt x="2760123" y="101099"/>
                </a:cubicBezTo>
                <a:cubicBezTo>
                  <a:pt x="2791753" y="91520"/>
                  <a:pt x="2817053" y="77990"/>
                  <a:pt x="2849943" y="63333"/>
                </a:cubicBezTo>
                <a:close/>
                <a:moveTo>
                  <a:pt x="2875677" y="51478"/>
                </a:moveTo>
                <a:cubicBezTo>
                  <a:pt x="2877425" y="53676"/>
                  <a:pt x="2877748" y="56085"/>
                  <a:pt x="2877100" y="58253"/>
                </a:cubicBezTo>
                <a:cubicBezTo>
                  <a:pt x="2876452" y="60424"/>
                  <a:pt x="2874832" y="62354"/>
                  <a:pt x="2872696" y="63592"/>
                </a:cubicBezTo>
                <a:cubicBezTo>
                  <a:pt x="2868421" y="66068"/>
                  <a:pt x="2862079" y="65778"/>
                  <a:pt x="2857311" y="59115"/>
                </a:cubicBezTo>
                <a:cubicBezTo>
                  <a:pt x="2868090" y="59974"/>
                  <a:pt x="2867445" y="55156"/>
                  <a:pt x="2875677" y="51478"/>
                </a:cubicBezTo>
                <a:close/>
                <a:moveTo>
                  <a:pt x="2962055" y="40209"/>
                </a:moveTo>
                <a:cubicBezTo>
                  <a:pt x="2966458" y="39865"/>
                  <a:pt x="2971182" y="41007"/>
                  <a:pt x="2974035" y="44269"/>
                </a:cubicBezTo>
                <a:cubicBezTo>
                  <a:pt x="2967106" y="42840"/>
                  <a:pt x="2965220" y="43118"/>
                  <a:pt x="2960224" y="48773"/>
                </a:cubicBezTo>
                <a:cubicBezTo>
                  <a:pt x="2957678" y="44237"/>
                  <a:pt x="2953906" y="44796"/>
                  <a:pt x="2952020" y="45075"/>
                </a:cubicBezTo>
                <a:cubicBezTo>
                  <a:pt x="2953577" y="42388"/>
                  <a:pt x="2957653" y="40555"/>
                  <a:pt x="2962055" y="40209"/>
                </a:cubicBezTo>
                <a:close/>
                <a:moveTo>
                  <a:pt x="3002350" y="28010"/>
                </a:moveTo>
                <a:cubicBezTo>
                  <a:pt x="3003622" y="30279"/>
                  <a:pt x="3003610" y="32124"/>
                  <a:pt x="3002796" y="33473"/>
                </a:cubicBezTo>
                <a:cubicBezTo>
                  <a:pt x="3001981" y="34821"/>
                  <a:pt x="3000361" y="35676"/>
                  <a:pt x="2998428" y="35964"/>
                </a:cubicBezTo>
                <a:cubicBezTo>
                  <a:pt x="2995550" y="32704"/>
                  <a:pt x="2995727" y="30221"/>
                  <a:pt x="2997027" y="28800"/>
                </a:cubicBezTo>
                <a:cubicBezTo>
                  <a:pt x="2998326" y="27378"/>
                  <a:pt x="3000745" y="27020"/>
                  <a:pt x="3002350" y="28010"/>
                </a:cubicBezTo>
                <a:close/>
                <a:moveTo>
                  <a:pt x="2979974" y="21499"/>
                </a:moveTo>
                <a:cubicBezTo>
                  <a:pt x="2972404" y="37363"/>
                  <a:pt x="2940713" y="39603"/>
                  <a:pt x="2928050" y="46395"/>
                </a:cubicBezTo>
                <a:cubicBezTo>
                  <a:pt x="2924895" y="51776"/>
                  <a:pt x="2934434" y="65106"/>
                  <a:pt x="2921110" y="59709"/>
                </a:cubicBezTo>
                <a:cubicBezTo>
                  <a:pt x="2918563" y="55173"/>
                  <a:pt x="2921738" y="57160"/>
                  <a:pt x="2921738" y="57160"/>
                </a:cubicBezTo>
                <a:cubicBezTo>
                  <a:pt x="2928069" y="53765"/>
                  <a:pt x="2912196" y="43830"/>
                  <a:pt x="2909022" y="41844"/>
                </a:cubicBezTo>
                <a:cubicBezTo>
                  <a:pt x="2934400" y="50367"/>
                  <a:pt x="2953987" y="22894"/>
                  <a:pt x="2979974" y="21499"/>
                </a:cubicBezTo>
                <a:close/>
                <a:moveTo>
                  <a:pt x="3096107" y="264"/>
                </a:moveTo>
                <a:cubicBezTo>
                  <a:pt x="3101372" y="-516"/>
                  <a:pt x="3107539" y="312"/>
                  <a:pt x="3111861" y="4316"/>
                </a:cubicBezTo>
                <a:cubicBezTo>
                  <a:pt x="3103000" y="3309"/>
                  <a:pt x="3106117" y="5168"/>
                  <a:pt x="3099664" y="8449"/>
                </a:cubicBezTo>
                <a:cubicBezTo>
                  <a:pt x="3094138" y="2298"/>
                  <a:pt x="3091514" y="5011"/>
                  <a:pt x="3085769" y="5863"/>
                </a:cubicBezTo>
                <a:cubicBezTo>
                  <a:pt x="3086480" y="3434"/>
                  <a:pt x="3090843" y="1044"/>
                  <a:pt x="3096107" y="264"/>
                </a:cubicBezTo>
                <a:close/>
              </a:path>
            </a:pathLst>
          </a:custGeom>
        </p:spPr>
        <p:txBody>
          <a:bodyPr wrap="square">
            <a:noAutofit/>
          </a:bodyPr>
          <a:lstStyle/>
          <a:p>
            <a:endParaRPr lang="zh-CN" altLang="en-US"/>
          </a:p>
        </p:txBody>
      </p:sp>
      <p:pic>
        <p:nvPicPr>
          <p:cNvPr id="7" name="图片 6"/>
          <p:cNvPicPr>
            <a:picLocks noChangeAspect="1"/>
          </p:cNvPicPr>
          <p:nvPr userDrawn="1"/>
        </p:nvPicPr>
        <p:blipFill>
          <a:blip r:embed="rId3"/>
          <a:stretch>
            <a:fillRect/>
          </a:stretch>
        </p:blipFill>
        <p:spPr>
          <a:xfrm>
            <a:off x="-11837" y="5514974"/>
            <a:ext cx="12215674" cy="13430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3" presetClass="entr" presetSubtype="36"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strVal val="(6*min(max(#ppt_w*#ppt_h,.3),1)-7.4)/-.7*#ppt_w"/>
                                          </p:val>
                                        </p:tav>
                                        <p:tav tm="100000">
                                          <p:val>
                                            <p:strVal val="#ppt_w"/>
                                          </p:val>
                                        </p:tav>
                                      </p:tavLst>
                                    </p:anim>
                                    <p:anim calcmode="lin" valueType="num">
                                      <p:cBhvr>
                                        <p:cTn id="13" dur="500" fill="hold"/>
                                        <p:tgtEl>
                                          <p:spTgt spid="6"/>
                                        </p:tgtEl>
                                        <p:attrNameLst>
                                          <p:attrName>ppt_h</p:attrName>
                                        </p:attrNameLst>
                                      </p:cBhvr>
                                      <p:tavLst>
                                        <p:tav tm="0">
                                          <p:val>
                                            <p:strVal val="(6*min(max(#ppt_w*#ppt_h,.3),1)-7.4)/-.7*#ppt_h"/>
                                          </p:val>
                                        </p:tav>
                                        <p:tav tm="100000">
                                          <p:val>
                                            <p:strVal val="#ppt_h"/>
                                          </p:val>
                                        </p:tav>
                                      </p:tavLst>
                                    </p:anim>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720329" y="1962151"/>
            <a:ext cx="4656432" cy="3577372"/>
          </a:xfrm>
          <a:custGeom>
            <a:avLst/>
            <a:gdLst>
              <a:gd name="connsiteX0" fmla="*/ 1816084 w 4656432"/>
              <a:gd name="connsiteY0" fmla="*/ 3564378 h 3577372"/>
              <a:gd name="connsiteX1" fmla="*/ 1837816 w 4656432"/>
              <a:gd name="connsiteY1" fmla="*/ 3565743 h 3577372"/>
              <a:gd name="connsiteX2" fmla="*/ 1846213 w 4656432"/>
              <a:gd name="connsiteY2" fmla="*/ 3572512 h 3577372"/>
              <a:gd name="connsiteX3" fmla="*/ 1793180 w 4656432"/>
              <a:gd name="connsiteY3" fmla="*/ 3567151 h 3577372"/>
              <a:gd name="connsiteX4" fmla="*/ 1816084 w 4656432"/>
              <a:gd name="connsiteY4" fmla="*/ 3564378 h 3577372"/>
              <a:gd name="connsiteX5" fmla="*/ 2032947 w 4656432"/>
              <a:gd name="connsiteY5" fmla="*/ 3519544 h 3577372"/>
              <a:gd name="connsiteX6" fmla="*/ 2044140 w 4656432"/>
              <a:gd name="connsiteY6" fmla="*/ 3521266 h 3577372"/>
              <a:gd name="connsiteX7" fmla="*/ 2013702 w 4656432"/>
              <a:gd name="connsiteY7" fmla="*/ 3537494 h 3577372"/>
              <a:gd name="connsiteX8" fmla="*/ 2032947 w 4656432"/>
              <a:gd name="connsiteY8" fmla="*/ 3519544 h 3577372"/>
              <a:gd name="connsiteX9" fmla="*/ 2078558 w 4656432"/>
              <a:gd name="connsiteY9" fmla="*/ 3493431 h 3577372"/>
              <a:gd name="connsiteX10" fmla="*/ 2084875 w 4656432"/>
              <a:gd name="connsiteY10" fmla="*/ 3493655 h 3577372"/>
              <a:gd name="connsiteX11" fmla="*/ 2090271 w 4656432"/>
              <a:gd name="connsiteY11" fmla="*/ 3501879 h 3577372"/>
              <a:gd name="connsiteX12" fmla="*/ 2071703 w 4656432"/>
              <a:gd name="connsiteY12" fmla="*/ 3497734 h 3577372"/>
              <a:gd name="connsiteX13" fmla="*/ 2078558 w 4656432"/>
              <a:gd name="connsiteY13" fmla="*/ 3493431 h 3577372"/>
              <a:gd name="connsiteX14" fmla="*/ 1505263 w 4656432"/>
              <a:gd name="connsiteY14" fmla="*/ 3468196 h 3577372"/>
              <a:gd name="connsiteX15" fmla="*/ 1540322 w 4656432"/>
              <a:gd name="connsiteY15" fmla="*/ 3474138 h 3577372"/>
              <a:gd name="connsiteX16" fmla="*/ 1494869 w 4656432"/>
              <a:gd name="connsiteY16" fmla="*/ 3475134 h 3577372"/>
              <a:gd name="connsiteX17" fmla="*/ 1505263 w 4656432"/>
              <a:gd name="connsiteY17" fmla="*/ 3468196 h 3577372"/>
              <a:gd name="connsiteX18" fmla="*/ 1973127 w 4656432"/>
              <a:gd name="connsiteY18" fmla="*/ 3462651 h 3577372"/>
              <a:gd name="connsiteX19" fmla="*/ 2004054 w 4656432"/>
              <a:gd name="connsiteY19" fmla="*/ 3468741 h 3577372"/>
              <a:gd name="connsiteX20" fmla="*/ 1985432 w 4656432"/>
              <a:gd name="connsiteY20" fmla="*/ 3474491 h 3577372"/>
              <a:gd name="connsiteX21" fmla="*/ 1973127 w 4656432"/>
              <a:gd name="connsiteY21" fmla="*/ 3462651 h 3577372"/>
              <a:gd name="connsiteX22" fmla="*/ 2086635 w 4656432"/>
              <a:gd name="connsiteY22" fmla="*/ 3452925 h 3577372"/>
              <a:gd name="connsiteX23" fmla="*/ 2077205 w 4656432"/>
              <a:gd name="connsiteY23" fmla="*/ 3461905 h 3577372"/>
              <a:gd name="connsiteX24" fmla="*/ 2064303 w 4656432"/>
              <a:gd name="connsiteY24" fmla="*/ 3463300 h 3577372"/>
              <a:gd name="connsiteX25" fmla="*/ 2060503 w 4656432"/>
              <a:gd name="connsiteY25" fmla="*/ 3461670 h 3577372"/>
              <a:gd name="connsiteX26" fmla="*/ 2086635 w 4656432"/>
              <a:gd name="connsiteY26" fmla="*/ 3452925 h 3577372"/>
              <a:gd name="connsiteX27" fmla="*/ 1274791 w 4656432"/>
              <a:gd name="connsiteY27" fmla="*/ 3449393 h 3577372"/>
              <a:gd name="connsiteX28" fmla="*/ 1395249 w 4656432"/>
              <a:gd name="connsiteY28" fmla="*/ 3463914 h 3577372"/>
              <a:gd name="connsiteX29" fmla="*/ 1274791 w 4656432"/>
              <a:gd name="connsiteY29" fmla="*/ 3449393 h 3577372"/>
              <a:gd name="connsiteX30" fmla="*/ 1221926 w 4656432"/>
              <a:gd name="connsiteY30" fmla="*/ 3442702 h 3577372"/>
              <a:gd name="connsiteX31" fmla="*/ 1254419 w 4656432"/>
              <a:gd name="connsiteY31" fmla="*/ 3443764 h 3577372"/>
              <a:gd name="connsiteX32" fmla="*/ 1259146 w 4656432"/>
              <a:gd name="connsiteY32" fmla="*/ 3449882 h 3577372"/>
              <a:gd name="connsiteX33" fmla="*/ 1221926 w 4656432"/>
              <a:gd name="connsiteY33" fmla="*/ 3442702 h 3577372"/>
              <a:gd name="connsiteX34" fmla="*/ 1428670 w 4656432"/>
              <a:gd name="connsiteY34" fmla="*/ 3429015 h 3577372"/>
              <a:gd name="connsiteX35" fmla="*/ 1446677 w 4656432"/>
              <a:gd name="connsiteY35" fmla="*/ 3446341 h 3577372"/>
              <a:gd name="connsiteX36" fmla="*/ 1440670 w 4656432"/>
              <a:gd name="connsiteY36" fmla="*/ 3450143 h 3577372"/>
              <a:gd name="connsiteX37" fmla="*/ 1398528 w 4656432"/>
              <a:gd name="connsiteY37" fmla="*/ 3451119 h 3577372"/>
              <a:gd name="connsiteX38" fmla="*/ 1392216 w 4656432"/>
              <a:gd name="connsiteY38" fmla="*/ 3435462 h 3577372"/>
              <a:gd name="connsiteX39" fmla="*/ 1428670 w 4656432"/>
              <a:gd name="connsiteY39" fmla="*/ 3429015 h 3577372"/>
              <a:gd name="connsiteX40" fmla="*/ 1428294 w 4656432"/>
              <a:gd name="connsiteY40" fmla="*/ 3420229 h 3577372"/>
              <a:gd name="connsiteX41" fmla="*/ 1465138 w 4656432"/>
              <a:gd name="connsiteY41" fmla="*/ 3428430 h 3577372"/>
              <a:gd name="connsiteX42" fmla="*/ 1424302 w 4656432"/>
              <a:gd name="connsiteY42" fmla="*/ 3424944 h 3577372"/>
              <a:gd name="connsiteX43" fmla="*/ 1428294 w 4656432"/>
              <a:gd name="connsiteY43" fmla="*/ 3420229 h 3577372"/>
              <a:gd name="connsiteX44" fmla="*/ 1334932 w 4656432"/>
              <a:gd name="connsiteY44" fmla="*/ 3409274 h 3577372"/>
              <a:gd name="connsiteX45" fmla="*/ 1346326 w 4656432"/>
              <a:gd name="connsiteY45" fmla="*/ 3410673 h 3577372"/>
              <a:gd name="connsiteX46" fmla="*/ 1347924 w 4656432"/>
              <a:gd name="connsiteY46" fmla="*/ 3415152 h 3577372"/>
              <a:gd name="connsiteX47" fmla="*/ 1328097 w 4656432"/>
              <a:gd name="connsiteY47" fmla="*/ 3414909 h 3577372"/>
              <a:gd name="connsiteX48" fmla="*/ 1334932 w 4656432"/>
              <a:gd name="connsiteY48" fmla="*/ 3409274 h 3577372"/>
              <a:gd name="connsiteX49" fmla="*/ 1397704 w 4656432"/>
              <a:gd name="connsiteY49" fmla="*/ 3399492 h 3577372"/>
              <a:gd name="connsiteX50" fmla="*/ 1406713 w 4656432"/>
              <a:gd name="connsiteY50" fmla="*/ 3413455 h 3577372"/>
              <a:gd name="connsiteX51" fmla="*/ 1380348 w 4656432"/>
              <a:gd name="connsiteY51" fmla="*/ 3424095 h 3577372"/>
              <a:gd name="connsiteX52" fmla="*/ 1404912 w 4656432"/>
              <a:gd name="connsiteY52" fmla="*/ 3424430 h 3577372"/>
              <a:gd name="connsiteX53" fmla="*/ 1376271 w 4656432"/>
              <a:gd name="connsiteY53" fmla="*/ 3429702 h 3577372"/>
              <a:gd name="connsiteX54" fmla="*/ 1361096 w 4656432"/>
              <a:gd name="connsiteY54" fmla="*/ 3409807 h 3577372"/>
              <a:gd name="connsiteX55" fmla="*/ 1397704 w 4656432"/>
              <a:gd name="connsiteY55" fmla="*/ 3399492 h 3577372"/>
              <a:gd name="connsiteX56" fmla="*/ 1890833 w 4656432"/>
              <a:gd name="connsiteY56" fmla="*/ 3391971 h 3577372"/>
              <a:gd name="connsiteX57" fmla="*/ 1875495 w 4656432"/>
              <a:gd name="connsiteY57" fmla="*/ 3404711 h 3577372"/>
              <a:gd name="connsiteX58" fmla="*/ 1855273 w 4656432"/>
              <a:gd name="connsiteY58" fmla="*/ 3394774 h 3577372"/>
              <a:gd name="connsiteX59" fmla="*/ 1864254 w 4656432"/>
              <a:gd name="connsiteY59" fmla="*/ 3393022 h 3577372"/>
              <a:gd name="connsiteX60" fmla="*/ 1890833 w 4656432"/>
              <a:gd name="connsiteY60" fmla="*/ 3391971 h 3577372"/>
              <a:gd name="connsiteX61" fmla="*/ 1918916 w 4656432"/>
              <a:gd name="connsiteY61" fmla="*/ 3389719 h 3577372"/>
              <a:gd name="connsiteX62" fmla="*/ 1925045 w 4656432"/>
              <a:gd name="connsiteY62" fmla="*/ 3393028 h 3577372"/>
              <a:gd name="connsiteX63" fmla="*/ 1896929 w 4656432"/>
              <a:gd name="connsiteY63" fmla="*/ 3397836 h 3577372"/>
              <a:gd name="connsiteX64" fmla="*/ 1918916 w 4656432"/>
              <a:gd name="connsiteY64" fmla="*/ 3389719 h 3577372"/>
              <a:gd name="connsiteX65" fmla="*/ 1592902 w 4656432"/>
              <a:gd name="connsiteY65" fmla="*/ 3382972 h 3577372"/>
              <a:gd name="connsiteX66" fmla="*/ 1587710 w 4656432"/>
              <a:gd name="connsiteY66" fmla="*/ 3385129 h 3577372"/>
              <a:gd name="connsiteX67" fmla="*/ 1587580 w 4656432"/>
              <a:gd name="connsiteY67" fmla="*/ 3385066 h 3577372"/>
              <a:gd name="connsiteX68" fmla="*/ 1995165 w 4656432"/>
              <a:gd name="connsiteY68" fmla="*/ 3374277 h 3577372"/>
              <a:gd name="connsiteX69" fmla="*/ 2007232 w 4656432"/>
              <a:gd name="connsiteY69" fmla="*/ 3376473 h 3577372"/>
              <a:gd name="connsiteX70" fmla="*/ 1994030 w 4656432"/>
              <a:gd name="connsiteY70" fmla="*/ 3381804 h 3577372"/>
              <a:gd name="connsiteX71" fmla="*/ 2004754 w 4656432"/>
              <a:gd name="connsiteY71" fmla="*/ 3387878 h 3577372"/>
              <a:gd name="connsiteX72" fmla="*/ 2054325 w 4656432"/>
              <a:gd name="connsiteY72" fmla="*/ 3376168 h 3577372"/>
              <a:gd name="connsiteX73" fmla="*/ 2049186 w 4656432"/>
              <a:gd name="connsiteY73" fmla="*/ 3389258 h 3577372"/>
              <a:gd name="connsiteX74" fmla="*/ 1944640 w 4656432"/>
              <a:gd name="connsiteY74" fmla="*/ 3403235 h 3577372"/>
              <a:gd name="connsiteX75" fmla="*/ 1941797 w 4656432"/>
              <a:gd name="connsiteY75" fmla="*/ 3395197 h 3577372"/>
              <a:gd name="connsiteX76" fmla="*/ 1966486 w 4656432"/>
              <a:gd name="connsiteY76" fmla="*/ 3392431 h 3577372"/>
              <a:gd name="connsiteX77" fmla="*/ 1985385 w 4656432"/>
              <a:gd name="connsiteY77" fmla="*/ 3387276 h 3577372"/>
              <a:gd name="connsiteX78" fmla="*/ 1981879 w 4656432"/>
              <a:gd name="connsiteY78" fmla="*/ 3379660 h 3577372"/>
              <a:gd name="connsiteX79" fmla="*/ 1995165 w 4656432"/>
              <a:gd name="connsiteY79" fmla="*/ 3374277 h 3577372"/>
              <a:gd name="connsiteX80" fmla="*/ 2097961 w 4656432"/>
              <a:gd name="connsiteY80" fmla="*/ 3369378 h 3577372"/>
              <a:gd name="connsiteX81" fmla="*/ 2105919 w 4656432"/>
              <a:gd name="connsiteY81" fmla="*/ 3371957 h 3577372"/>
              <a:gd name="connsiteX82" fmla="*/ 2099694 w 4656432"/>
              <a:gd name="connsiteY82" fmla="*/ 3379641 h 3577372"/>
              <a:gd name="connsiteX83" fmla="*/ 2080504 w 4656432"/>
              <a:gd name="connsiteY83" fmla="*/ 3379060 h 3577372"/>
              <a:gd name="connsiteX84" fmla="*/ 2097961 w 4656432"/>
              <a:gd name="connsiteY84" fmla="*/ 3369378 h 3577372"/>
              <a:gd name="connsiteX85" fmla="*/ 1706200 w 4656432"/>
              <a:gd name="connsiteY85" fmla="*/ 3365852 h 3577372"/>
              <a:gd name="connsiteX86" fmla="*/ 1730219 w 4656432"/>
              <a:gd name="connsiteY86" fmla="*/ 3373734 h 3577372"/>
              <a:gd name="connsiteX87" fmla="*/ 1699774 w 4656432"/>
              <a:gd name="connsiteY87" fmla="*/ 3389993 h 3577372"/>
              <a:gd name="connsiteX88" fmla="*/ 1697579 w 4656432"/>
              <a:gd name="connsiteY88" fmla="*/ 3397413 h 3577372"/>
              <a:gd name="connsiteX89" fmla="*/ 1709531 w 4656432"/>
              <a:gd name="connsiteY89" fmla="*/ 3389847 h 3577372"/>
              <a:gd name="connsiteX90" fmla="*/ 1741908 w 4656432"/>
              <a:gd name="connsiteY90" fmla="*/ 3398752 h 3577372"/>
              <a:gd name="connsiteX91" fmla="*/ 1793273 w 4656432"/>
              <a:gd name="connsiteY91" fmla="*/ 3388852 h 3577372"/>
              <a:gd name="connsiteX92" fmla="*/ 1789187 w 4656432"/>
              <a:gd name="connsiteY92" fmla="*/ 3394454 h 3577372"/>
              <a:gd name="connsiteX93" fmla="*/ 1840258 w 4656432"/>
              <a:gd name="connsiteY93" fmla="*/ 3388509 h 3577372"/>
              <a:gd name="connsiteX94" fmla="*/ 1857093 w 4656432"/>
              <a:gd name="connsiteY94" fmla="*/ 3400469 h 3577372"/>
              <a:gd name="connsiteX95" fmla="*/ 1815486 w 4656432"/>
              <a:gd name="connsiteY95" fmla="*/ 3410222 h 3577372"/>
              <a:gd name="connsiteX96" fmla="*/ 1669162 w 4656432"/>
              <a:gd name="connsiteY96" fmla="*/ 3396554 h 3577372"/>
              <a:gd name="connsiteX97" fmla="*/ 1679453 w 4656432"/>
              <a:gd name="connsiteY97" fmla="*/ 3370439 h 3577372"/>
              <a:gd name="connsiteX98" fmla="*/ 1706200 w 4656432"/>
              <a:gd name="connsiteY98" fmla="*/ 3365852 h 3577372"/>
              <a:gd name="connsiteX99" fmla="*/ 912244 w 4656432"/>
              <a:gd name="connsiteY99" fmla="*/ 3364922 h 3577372"/>
              <a:gd name="connsiteX100" fmla="*/ 968817 w 4656432"/>
              <a:gd name="connsiteY100" fmla="*/ 3378544 h 3577372"/>
              <a:gd name="connsiteX101" fmla="*/ 986458 w 4656432"/>
              <a:gd name="connsiteY101" fmla="*/ 3371159 h 3577372"/>
              <a:gd name="connsiteX102" fmla="*/ 1070788 w 4656432"/>
              <a:gd name="connsiteY102" fmla="*/ 3407715 h 3577372"/>
              <a:gd name="connsiteX103" fmla="*/ 1082076 w 4656432"/>
              <a:gd name="connsiteY103" fmla="*/ 3400880 h 3577372"/>
              <a:gd name="connsiteX104" fmla="*/ 1183931 w 4656432"/>
              <a:gd name="connsiteY104" fmla="*/ 3434961 h 3577372"/>
              <a:gd name="connsiteX105" fmla="*/ 912244 w 4656432"/>
              <a:gd name="connsiteY105" fmla="*/ 3364922 h 3577372"/>
              <a:gd name="connsiteX106" fmla="*/ 864157 w 4656432"/>
              <a:gd name="connsiteY106" fmla="*/ 3343173 h 3577372"/>
              <a:gd name="connsiteX107" fmla="*/ 879874 w 4656432"/>
              <a:gd name="connsiteY107" fmla="*/ 3347311 h 3577372"/>
              <a:gd name="connsiteX108" fmla="*/ 850078 w 4656432"/>
              <a:gd name="connsiteY108" fmla="*/ 3348109 h 3577372"/>
              <a:gd name="connsiteX109" fmla="*/ 864157 w 4656432"/>
              <a:gd name="connsiteY109" fmla="*/ 3343173 h 3577372"/>
              <a:gd name="connsiteX110" fmla="*/ 2519042 w 4656432"/>
              <a:gd name="connsiteY110" fmla="*/ 3331390 h 3577372"/>
              <a:gd name="connsiteX111" fmla="*/ 2525284 w 4656432"/>
              <a:gd name="connsiteY111" fmla="*/ 3333804 h 3577372"/>
              <a:gd name="connsiteX112" fmla="*/ 2501738 w 4656432"/>
              <a:gd name="connsiteY112" fmla="*/ 3337845 h 3577372"/>
              <a:gd name="connsiteX113" fmla="*/ 2519042 w 4656432"/>
              <a:gd name="connsiteY113" fmla="*/ 3331390 h 3577372"/>
              <a:gd name="connsiteX114" fmla="*/ 825892 w 4656432"/>
              <a:gd name="connsiteY114" fmla="*/ 3331363 h 3577372"/>
              <a:gd name="connsiteX115" fmla="*/ 835677 w 4656432"/>
              <a:gd name="connsiteY115" fmla="*/ 3333619 h 3577372"/>
              <a:gd name="connsiteX116" fmla="*/ 848803 w 4656432"/>
              <a:gd name="connsiteY116" fmla="*/ 3343308 h 3577372"/>
              <a:gd name="connsiteX117" fmla="*/ 814113 w 4656432"/>
              <a:gd name="connsiteY117" fmla="*/ 3333521 h 3577372"/>
              <a:gd name="connsiteX118" fmla="*/ 825892 w 4656432"/>
              <a:gd name="connsiteY118" fmla="*/ 3331363 h 3577372"/>
              <a:gd name="connsiteX119" fmla="*/ 2102819 w 4656432"/>
              <a:gd name="connsiteY119" fmla="*/ 3323106 h 3577372"/>
              <a:gd name="connsiteX120" fmla="*/ 2089325 w 4656432"/>
              <a:gd name="connsiteY120" fmla="*/ 3324406 h 3577372"/>
              <a:gd name="connsiteX121" fmla="*/ 2082838 w 4656432"/>
              <a:gd name="connsiteY121" fmla="*/ 3335300 h 3577372"/>
              <a:gd name="connsiteX122" fmla="*/ 2082576 w 4656432"/>
              <a:gd name="connsiteY122" fmla="*/ 3335467 h 3577372"/>
              <a:gd name="connsiteX123" fmla="*/ 2086576 w 4656432"/>
              <a:gd name="connsiteY123" fmla="*/ 3336944 h 3577372"/>
              <a:gd name="connsiteX124" fmla="*/ 2096682 w 4656432"/>
              <a:gd name="connsiteY124" fmla="*/ 3332278 h 3577372"/>
              <a:gd name="connsiteX125" fmla="*/ 2144228 w 4656432"/>
              <a:gd name="connsiteY125" fmla="*/ 3319116 h 3577372"/>
              <a:gd name="connsiteX126" fmla="*/ 2119481 w 4656432"/>
              <a:gd name="connsiteY126" fmla="*/ 3321499 h 3577372"/>
              <a:gd name="connsiteX127" fmla="*/ 2132317 w 4656432"/>
              <a:gd name="connsiteY127" fmla="*/ 3322756 h 3577372"/>
              <a:gd name="connsiteX128" fmla="*/ 702183 w 4656432"/>
              <a:gd name="connsiteY128" fmla="*/ 3293914 h 3577372"/>
              <a:gd name="connsiteX129" fmla="*/ 797555 w 4656432"/>
              <a:gd name="connsiteY129" fmla="*/ 3319482 h 3577372"/>
              <a:gd name="connsiteX130" fmla="*/ 732573 w 4656432"/>
              <a:gd name="connsiteY130" fmla="*/ 3314296 h 3577372"/>
              <a:gd name="connsiteX131" fmla="*/ 702183 w 4656432"/>
              <a:gd name="connsiteY131" fmla="*/ 3293914 h 3577372"/>
              <a:gd name="connsiteX132" fmla="*/ 2195763 w 4656432"/>
              <a:gd name="connsiteY132" fmla="*/ 3288476 h 3577372"/>
              <a:gd name="connsiteX133" fmla="*/ 2184850 w 4656432"/>
              <a:gd name="connsiteY133" fmla="*/ 3300963 h 3577372"/>
              <a:gd name="connsiteX134" fmla="*/ 2185206 w 4656432"/>
              <a:gd name="connsiteY134" fmla="*/ 3305769 h 3577372"/>
              <a:gd name="connsiteX135" fmla="*/ 2193696 w 4656432"/>
              <a:gd name="connsiteY135" fmla="*/ 3305106 h 3577372"/>
              <a:gd name="connsiteX136" fmla="*/ 2205942 w 4656432"/>
              <a:gd name="connsiteY136" fmla="*/ 3295005 h 3577372"/>
              <a:gd name="connsiteX137" fmla="*/ 2207686 w 4656432"/>
              <a:gd name="connsiteY137" fmla="*/ 3292264 h 3577372"/>
              <a:gd name="connsiteX138" fmla="*/ 2204162 w 4656432"/>
              <a:gd name="connsiteY138" fmla="*/ 3292454 h 3577372"/>
              <a:gd name="connsiteX139" fmla="*/ 2197447 w 4656432"/>
              <a:gd name="connsiteY139" fmla="*/ 3292729 h 3577372"/>
              <a:gd name="connsiteX140" fmla="*/ 987771 w 4656432"/>
              <a:gd name="connsiteY140" fmla="*/ 3260622 h 3577372"/>
              <a:gd name="connsiteX141" fmla="*/ 1009640 w 4656432"/>
              <a:gd name="connsiteY141" fmla="*/ 3267540 h 3577372"/>
              <a:gd name="connsiteX142" fmla="*/ 1059834 w 4656432"/>
              <a:gd name="connsiteY142" fmla="*/ 3302435 h 3577372"/>
              <a:gd name="connsiteX143" fmla="*/ 1039756 w 4656432"/>
              <a:gd name="connsiteY143" fmla="*/ 3305346 h 3577372"/>
              <a:gd name="connsiteX144" fmla="*/ 1039927 w 4656432"/>
              <a:gd name="connsiteY144" fmla="*/ 3315037 h 3577372"/>
              <a:gd name="connsiteX145" fmla="*/ 1033594 w 4656432"/>
              <a:gd name="connsiteY145" fmla="*/ 3312450 h 3577372"/>
              <a:gd name="connsiteX146" fmla="*/ 1016122 w 4656432"/>
              <a:gd name="connsiteY146" fmla="*/ 3287898 h 3577372"/>
              <a:gd name="connsiteX147" fmla="*/ 987771 w 4656432"/>
              <a:gd name="connsiteY147" fmla="*/ 3260622 h 3577372"/>
              <a:gd name="connsiteX148" fmla="*/ 1253490 w 4656432"/>
              <a:gd name="connsiteY148" fmla="*/ 3255591 h 3577372"/>
              <a:gd name="connsiteX149" fmla="*/ 1255718 w 4656432"/>
              <a:gd name="connsiteY149" fmla="*/ 3259978 h 3577372"/>
              <a:gd name="connsiteX150" fmla="*/ 1271042 w 4656432"/>
              <a:gd name="connsiteY150" fmla="*/ 3268954 h 3577372"/>
              <a:gd name="connsiteX151" fmla="*/ 1279460 w 4656432"/>
              <a:gd name="connsiteY151" fmla="*/ 3270441 h 3577372"/>
              <a:gd name="connsiteX152" fmla="*/ 1293163 w 4656432"/>
              <a:gd name="connsiteY152" fmla="*/ 3277001 h 3577372"/>
              <a:gd name="connsiteX153" fmla="*/ 1356961 w 4656432"/>
              <a:gd name="connsiteY153" fmla="*/ 3279270 h 3577372"/>
              <a:gd name="connsiteX154" fmla="*/ 1370951 w 4656432"/>
              <a:gd name="connsiteY154" fmla="*/ 3281469 h 3577372"/>
              <a:gd name="connsiteX155" fmla="*/ 1348403 w 4656432"/>
              <a:gd name="connsiteY155" fmla="*/ 3272093 h 3577372"/>
              <a:gd name="connsiteX156" fmla="*/ 1332694 w 4656432"/>
              <a:gd name="connsiteY156" fmla="*/ 3265153 h 3577372"/>
              <a:gd name="connsiteX157" fmla="*/ 2454195 w 4656432"/>
              <a:gd name="connsiteY157" fmla="*/ 3250562 h 3577372"/>
              <a:gd name="connsiteX158" fmla="*/ 2463098 w 4656432"/>
              <a:gd name="connsiteY158" fmla="*/ 3253999 h 3577372"/>
              <a:gd name="connsiteX159" fmla="*/ 2429933 w 4656432"/>
              <a:gd name="connsiteY159" fmla="*/ 3261662 h 3577372"/>
              <a:gd name="connsiteX160" fmla="*/ 2454195 w 4656432"/>
              <a:gd name="connsiteY160" fmla="*/ 3250562 h 3577372"/>
              <a:gd name="connsiteX161" fmla="*/ 572020 w 4656432"/>
              <a:gd name="connsiteY161" fmla="*/ 3232740 h 3577372"/>
              <a:gd name="connsiteX162" fmla="*/ 660161 w 4656432"/>
              <a:gd name="connsiteY162" fmla="*/ 3275374 h 3577372"/>
              <a:gd name="connsiteX163" fmla="*/ 567469 w 4656432"/>
              <a:gd name="connsiteY163" fmla="*/ 3247044 h 3577372"/>
              <a:gd name="connsiteX164" fmla="*/ 572020 w 4656432"/>
              <a:gd name="connsiteY164" fmla="*/ 3232740 h 3577372"/>
              <a:gd name="connsiteX165" fmla="*/ 2488479 w 4656432"/>
              <a:gd name="connsiteY165" fmla="*/ 3232569 h 3577372"/>
              <a:gd name="connsiteX166" fmla="*/ 2465532 w 4656432"/>
              <a:gd name="connsiteY166" fmla="*/ 3251380 h 3577372"/>
              <a:gd name="connsiteX167" fmla="*/ 2488479 w 4656432"/>
              <a:gd name="connsiteY167" fmla="*/ 3232569 h 3577372"/>
              <a:gd name="connsiteX168" fmla="*/ 903625 w 4656432"/>
              <a:gd name="connsiteY168" fmla="*/ 3197668 h 3577372"/>
              <a:gd name="connsiteX169" fmla="*/ 922115 w 4656432"/>
              <a:gd name="connsiteY169" fmla="*/ 3215456 h 3577372"/>
              <a:gd name="connsiteX170" fmla="*/ 918856 w 4656432"/>
              <a:gd name="connsiteY170" fmla="*/ 3230375 h 3577372"/>
              <a:gd name="connsiteX171" fmla="*/ 932071 w 4656432"/>
              <a:gd name="connsiteY171" fmla="*/ 3225034 h 3577372"/>
              <a:gd name="connsiteX172" fmla="*/ 922357 w 4656432"/>
              <a:gd name="connsiteY172" fmla="*/ 3237990 h 3577372"/>
              <a:gd name="connsiteX173" fmla="*/ 888845 w 4656432"/>
              <a:gd name="connsiteY173" fmla="*/ 3221131 h 3577372"/>
              <a:gd name="connsiteX174" fmla="*/ 879094 w 4656432"/>
              <a:gd name="connsiteY174" fmla="*/ 3210172 h 3577372"/>
              <a:gd name="connsiteX175" fmla="*/ 903625 w 4656432"/>
              <a:gd name="connsiteY175" fmla="*/ 3197668 h 3577372"/>
              <a:gd name="connsiteX176" fmla="*/ 2460556 w 4656432"/>
              <a:gd name="connsiteY176" fmla="*/ 3171836 h 3577372"/>
              <a:gd name="connsiteX177" fmla="*/ 2465283 w 4656432"/>
              <a:gd name="connsiteY177" fmla="*/ 3173844 h 3577372"/>
              <a:gd name="connsiteX178" fmla="*/ 2475016 w 4656432"/>
              <a:gd name="connsiteY178" fmla="*/ 3179221 h 3577372"/>
              <a:gd name="connsiteX179" fmla="*/ 2451095 w 4656432"/>
              <a:gd name="connsiteY179" fmla="*/ 3179215 h 3577372"/>
              <a:gd name="connsiteX180" fmla="*/ 2456154 w 4656432"/>
              <a:gd name="connsiteY180" fmla="*/ 3174005 h 3577372"/>
              <a:gd name="connsiteX181" fmla="*/ 2460556 w 4656432"/>
              <a:gd name="connsiteY181" fmla="*/ 3171836 h 3577372"/>
              <a:gd name="connsiteX182" fmla="*/ 2615037 w 4656432"/>
              <a:gd name="connsiteY182" fmla="*/ 3169276 h 3577372"/>
              <a:gd name="connsiteX183" fmla="*/ 2595522 w 4656432"/>
              <a:gd name="connsiteY183" fmla="*/ 3184610 h 3577372"/>
              <a:gd name="connsiteX184" fmla="*/ 2560931 w 4656432"/>
              <a:gd name="connsiteY184" fmla="*/ 3204738 h 3577372"/>
              <a:gd name="connsiteX185" fmla="*/ 2615037 w 4656432"/>
              <a:gd name="connsiteY185" fmla="*/ 3169276 h 3577372"/>
              <a:gd name="connsiteX186" fmla="*/ 2820485 w 4656432"/>
              <a:gd name="connsiteY186" fmla="*/ 3148477 h 3577372"/>
              <a:gd name="connsiteX187" fmla="*/ 2823460 w 4656432"/>
              <a:gd name="connsiteY187" fmla="*/ 3154970 h 3577372"/>
              <a:gd name="connsiteX188" fmla="*/ 2839372 w 4656432"/>
              <a:gd name="connsiteY188" fmla="*/ 3149669 h 3577372"/>
              <a:gd name="connsiteX189" fmla="*/ 2845259 w 4656432"/>
              <a:gd name="connsiteY189" fmla="*/ 3154021 h 3577372"/>
              <a:gd name="connsiteX190" fmla="*/ 2828370 w 4656432"/>
              <a:gd name="connsiteY190" fmla="*/ 3165444 h 3577372"/>
              <a:gd name="connsiteX191" fmla="*/ 2820485 w 4656432"/>
              <a:gd name="connsiteY191" fmla="*/ 3148477 h 3577372"/>
              <a:gd name="connsiteX192" fmla="*/ 2657744 w 4656432"/>
              <a:gd name="connsiteY192" fmla="*/ 3145813 h 3577372"/>
              <a:gd name="connsiteX193" fmla="*/ 2625806 w 4656432"/>
              <a:gd name="connsiteY193" fmla="*/ 3163176 h 3577372"/>
              <a:gd name="connsiteX194" fmla="*/ 2657744 w 4656432"/>
              <a:gd name="connsiteY194" fmla="*/ 3145813 h 3577372"/>
              <a:gd name="connsiteX195" fmla="*/ 2343928 w 4656432"/>
              <a:gd name="connsiteY195" fmla="*/ 3137029 h 3577372"/>
              <a:gd name="connsiteX196" fmla="*/ 2354446 w 4656432"/>
              <a:gd name="connsiteY196" fmla="*/ 3139679 h 3577372"/>
              <a:gd name="connsiteX197" fmla="*/ 2341223 w 4656432"/>
              <a:gd name="connsiteY197" fmla="*/ 3153300 h 3577372"/>
              <a:gd name="connsiteX198" fmla="*/ 2320036 w 4656432"/>
              <a:gd name="connsiteY198" fmla="*/ 3154719 h 3577372"/>
              <a:gd name="connsiteX199" fmla="*/ 2343928 w 4656432"/>
              <a:gd name="connsiteY199" fmla="*/ 3137029 h 3577372"/>
              <a:gd name="connsiteX200" fmla="*/ 2545143 w 4656432"/>
              <a:gd name="connsiteY200" fmla="*/ 3127589 h 3577372"/>
              <a:gd name="connsiteX201" fmla="*/ 2535487 w 4656432"/>
              <a:gd name="connsiteY201" fmla="*/ 3148185 h 3577372"/>
              <a:gd name="connsiteX202" fmla="*/ 2505135 w 4656432"/>
              <a:gd name="connsiteY202" fmla="*/ 3148681 h 3577372"/>
              <a:gd name="connsiteX203" fmla="*/ 2518560 w 4656432"/>
              <a:gd name="connsiteY203" fmla="*/ 3130119 h 3577372"/>
              <a:gd name="connsiteX204" fmla="*/ 2545143 w 4656432"/>
              <a:gd name="connsiteY204" fmla="*/ 3127589 h 3577372"/>
              <a:gd name="connsiteX205" fmla="*/ 802406 w 4656432"/>
              <a:gd name="connsiteY205" fmla="*/ 3122524 h 3577372"/>
              <a:gd name="connsiteX206" fmla="*/ 817059 w 4656432"/>
              <a:gd name="connsiteY206" fmla="*/ 3127417 h 3577372"/>
              <a:gd name="connsiteX207" fmla="*/ 818768 w 4656432"/>
              <a:gd name="connsiteY207" fmla="*/ 3138267 h 3577372"/>
              <a:gd name="connsiteX208" fmla="*/ 812270 w 4656432"/>
              <a:gd name="connsiteY208" fmla="*/ 3136519 h 3577372"/>
              <a:gd name="connsiteX209" fmla="*/ 802406 w 4656432"/>
              <a:gd name="connsiteY209" fmla="*/ 3122524 h 3577372"/>
              <a:gd name="connsiteX210" fmla="*/ 2868107 w 4656432"/>
              <a:gd name="connsiteY210" fmla="*/ 3119518 h 3577372"/>
              <a:gd name="connsiteX211" fmla="*/ 2870433 w 4656432"/>
              <a:gd name="connsiteY211" fmla="*/ 3132685 h 3577372"/>
              <a:gd name="connsiteX212" fmla="*/ 2855999 w 4656432"/>
              <a:gd name="connsiteY212" fmla="*/ 3142763 h 3577372"/>
              <a:gd name="connsiteX213" fmla="*/ 2851777 w 4656432"/>
              <a:gd name="connsiteY213" fmla="*/ 3131552 h 3577372"/>
              <a:gd name="connsiteX214" fmla="*/ 2868107 w 4656432"/>
              <a:gd name="connsiteY214" fmla="*/ 3119518 h 3577372"/>
              <a:gd name="connsiteX215" fmla="*/ 783530 w 4656432"/>
              <a:gd name="connsiteY215" fmla="*/ 3114453 h 3577372"/>
              <a:gd name="connsiteX216" fmla="*/ 783453 w 4656432"/>
              <a:gd name="connsiteY216" fmla="*/ 3117020 h 3577372"/>
              <a:gd name="connsiteX217" fmla="*/ 771733 w 4656432"/>
              <a:gd name="connsiteY217" fmla="*/ 3127936 h 3577372"/>
              <a:gd name="connsiteX218" fmla="*/ 780679 w 4656432"/>
              <a:gd name="connsiteY218" fmla="*/ 3128412 h 3577372"/>
              <a:gd name="connsiteX219" fmla="*/ 850458 w 4656432"/>
              <a:gd name="connsiteY219" fmla="*/ 3157113 h 3577372"/>
              <a:gd name="connsiteX220" fmla="*/ 872306 w 4656432"/>
              <a:gd name="connsiteY220" fmla="*/ 3161380 h 3577372"/>
              <a:gd name="connsiteX221" fmla="*/ 891418 w 4656432"/>
              <a:gd name="connsiteY221" fmla="*/ 3163684 h 3577372"/>
              <a:gd name="connsiteX222" fmla="*/ 859375 w 4656432"/>
              <a:gd name="connsiteY222" fmla="*/ 3141353 h 3577372"/>
              <a:gd name="connsiteX223" fmla="*/ 859071 w 4656432"/>
              <a:gd name="connsiteY223" fmla="*/ 3140990 h 3577372"/>
              <a:gd name="connsiteX224" fmla="*/ 686858 w 4656432"/>
              <a:gd name="connsiteY224" fmla="*/ 3111807 h 3577372"/>
              <a:gd name="connsiteX225" fmla="*/ 831802 w 4656432"/>
              <a:gd name="connsiteY225" fmla="*/ 3223597 h 3577372"/>
              <a:gd name="connsiteX226" fmla="*/ 887262 w 4656432"/>
              <a:gd name="connsiteY226" fmla="*/ 3263123 h 3577372"/>
              <a:gd name="connsiteX227" fmla="*/ 878590 w 4656432"/>
              <a:gd name="connsiteY227" fmla="*/ 3268613 h 3577372"/>
              <a:gd name="connsiteX228" fmla="*/ 883126 w 4656432"/>
              <a:gd name="connsiteY228" fmla="*/ 3271635 h 3577372"/>
              <a:gd name="connsiteX229" fmla="*/ 923377 w 4656432"/>
              <a:gd name="connsiteY229" fmla="*/ 3281709 h 3577372"/>
              <a:gd name="connsiteX230" fmla="*/ 968756 w 4656432"/>
              <a:gd name="connsiteY230" fmla="*/ 3302255 h 3577372"/>
              <a:gd name="connsiteX231" fmla="*/ 996136 w 4656432"/>
              <a:gd name="connsiteY231" fmla="*/ 3299217 h 3577372"/>
              <a:gd name="connsiteX232" fmla="*/ 1079374 w 4656432"/>
              <a:gd name="connsiteY232" fmla="*/ 3327313 h 3577372"/>
              <a:gd name="connsiteX233" fmla="*/ 1069352 w 4656432"/>
              <a:gd name="connsiteY233" fmla="*/ 3326850 h 3577372"/>
              <a:gd name="connsiteX234" fmla="*/ 1110472 w 4656432"/>
              <a:gd name="connsiteY234" fmla="*/ 3331228 h 3577372"/>
              <a:gd name="connsiteX235" fmla="*/ 1243101 w 4656432"/>
              <a:gd name="connsiteY235" fmla="*/ 3371505 h 3577372"/>
              <a:gd name="connsiteX236" fmla="*/ 1245418 w 4656432"/>
              <a:gd name="connsiteY236" fmla="*/ 3371756 h 3577372"/>
              <a:gd name="connsiteX237" fmla="*/ 1237399 w 4656432"/>
              <a:gd name="connsiteY237" fmla="*/ 3368308 h 3577372"/>
              <a:gd name="connsiteX238" fmla="*/ 1259080 w 4656432"/>
              <a:gd name="connsiteY238" fmla="*/ 3369354 h 3577372"/>
              <a:gd name="connsiteX239" fmla="*/ 1277407 w 4656432"/>
              <a:gd name="connsiteY239" fmla="*/ 3375204 h 3577372"/>
              <a:gd name="connsiteX240" fmla="*/ 1321771 w 4656432"/>
              <a:gd name="connsiteY240" fmla="*/ 3379986 h 3577372"/>
              <a:gd name="connsiteX241" fmla="*/ 1395694 w 4656432"/>
              <a:gd name="connsiteY241" fmla="*/ 3392123 h 3577372"/>
              <a:gd name="connsiteX242" fmla="*/ 1362667 w 4656432"/>
              <a:gd name="connsiteY242" fmla="*/ 3397417 h 3577372"/>
              <a:gd name="connsiteX243" fmla="*/ 1331509 w 4656432"/>
              <a:gd name="connsiteY243" fmla="*/ 3396806 h 3577372"/>
              <a:gd name="connsiteX244" fmla="*/ 1334477 w 4656432"/>
              <a:gd name="connsiteY244" fmla="*/ 3397991 h 3577372"/>
              <a:gd name="connsiteX245" fmla="*/ 1314550 w 4656432"/>
              <a:gd name="connsiteY245" fmla="*/ 3396610 h 3577372"/>
              <a:gd name="connsiteX246" fmla="*/ 1293034 w 4656432"/>
              <a:gd name="connsiteY246" fmla="*/ 3396423 h 3577372"/>
              <a:gd name="connsiteX247" fmla="*/ 1265369 w 4656432"/>
              <a:gd name="connsiteY247" fmla="*/ 3402939 h 3577372"/>
              <a:gd name="connsiteX248" fmla="*/ 1187775 w 4656432"/>
              <a:gd name="connsiteY248" fmla="*/ 3385808 h 3577372"/>
              <a:gd name="connsiteX249" fmla="*/ 973638 w 4656432"/>
              <a:gd name="connsiteY249" fmla="*/ 3312805 h 3577372"/>
              <a:gd name="connsiteX250" fmla="*/ 950893 w 4656432"/>
              <a:gd name="connsiteY250" fmla="*/ 3313766 h 3577372"/>
              <a:gd name="connsiteX251" fmla="*/ 945387 w 4656432"/>
              <a:gd name="connsiteY251" fmla="*/ 3313732 h 3577372"/>
              <a:gd name="connsiteX252" fmla="*/ 1012026 w 4656432"/>
              <a:gd name="connsiteY252" fmla="*/ 3365074 h 3577372"/>
              <a:gd name="connsiteX253" fmla="*/ 935766 w 4656432"/>
              <a:gd name="connsiteY253" fmla="*/ 3313674 h 3577372"/>
              <a:gd name="connsiteX254" fmla="*/ 927475 w 4656432"/>
              <a:gd name="connsiteY254" fmla="*/ 3313622 h 3577372"/>
              <a:gd name="connsiteX255" fmla="*/ 792858 w 4656432"/>
              <a:gd name="connsiteY255" fmla="*/ 3261761 h 3577372"/>
              <a:gd name="connsiteX256" fmla="*/ 794054 w 4656432"/>
              <a:gd name="connsiteY256" fmla="*/ 3271313 h 3577372"/>
              <a:gd name="connsiteX257" fmla="*/ 788478 w 4656432"/>
              <a:gd name="connsiteY257" fmla="*/ 3272263 h 3577372"/>
              <a:gd name="connsiteX258" fmla="*/ 615625 w 4656432"/>
              <a:gd name="connsiteY258" fmla="*/ 3187893 h 3577372"/>
              <a:gd name="connsiteX259" fmla="*/ 584124 w 4656432"/>
              <a:gd name="connsiteY259" fmla="*/ 3158030 h 3577372"/>
              <a:gd name="connsiteX260" fmla="*/ 652396 w 4656432"/>
              <a:gd name="connsiteY260" fmla="*/ 3185966 h 3577372"/>
              <a:gd name="connsiteX261" fmla="*/ 662754 w 4656432"/>
              <a:gd name="connsiteY261" fmla="*/ 3200459 h 3577372"/>
              <a:gd name="connsiteX262" fmla="*/ 782665 w 4656432"/>
              <a:gd name="connsiteY262" fmla="*/ 3231522 h 3577372"/>
              <a:gd name="connsiteX263" fmla="*/ 825711 w 4656432"/>
              <a:gd name="connsiteY263" fmla="*/ 3255819 h 3577372"/>
              <a:gd name="connsiteX264" fmla="*/ 867155 w 4656432"/>
              <a:gd name="connsiteY264" fmla="*/ 3267427 h 3577372"/>
              <a:gd name="connsiteX265" fmla="*/ 861992 w 4656432"/>
              <a:gd name="connsiteY265" fmla="*/ 3263948 h 3577372"/>
              <a:gd name="connsiteX266" fmla="*/ 725945 w 4656432"/>
              <a:gd name="connsiteY266" fmla="*/ 3157927 h 3577372"/>
              <a:gd name="connsiteX267" fmla="*/ 701118 w 4656432"/>
              <a:gd name="connsiteY267" fmla="*/ 3137364 h 3577372"/>
              <a:gd name="connsiteX268" fmla="*/ 686858 w 4656432"/>
              <a:gd name="connsiteY268" fmla="*/ 3111807 h 3577372"/>
              <a:gd name="connsiteX269" fmla="*/ 258406 w 4656432"/>
              <a:gd name="connsiteY269" fmla="*/ 3098459 h 3577372"/>
              <a:gd name="connsiteX270" fmla="*/ 267787 w 4656432"/>
              <a:gd name="connsiteY270" fmla="*/ 3101132 h 3577372"/>
              <a:gd name="connsiteX271" fmla="*/ 269427 w 4656432"/>
              <a:gd name="connsiteY271" fmla="*/ 3103083 h 3577372"/>
              <a:gd name="connsiteX272" fmla="*/ 257140 w 4656432"/>
              <a:gd name="connsiteY272" fmla="*/ 3100141 h 3577372"/>
              <a:gd name="connsiteX273" fmla="*/ 2627374 w 4656432"/>
              <a:gd name="connsiteY273" fmla="*/ 3073922 h 3577372"/>
              <a:gd name="connsiteX274" fmla="*/ 2657954 w 4656432"/>
              <a:gd name="connsiteY274" fmla="*/ 3078430 h 3577372"/>
              <a:gd name="connsiteX275" fmla="*/ 2625468 w 4656432"/>
              <a:gd name="connsiteY275" fmla="*/ 3081887 h 3577372"/>
              <a:gd name="connsiteX276" fmla="*/ 2627374 w 4656432"/>
              <a:gd name="connsiteY276" fmla="*/ 3073922 h 3577372"/>
              <a:gd name="connsiteX277" fmla="*/ 636473 w 4656432"/>
              <a:gd name="connsiteY277" fmla="*/ 3063539 h 3577372"/>
              <a:gd name="connsiteX278" fmla="*/ 649423 w 4656432"/>
              <a:gd name="connsiteY278" fmla="*/ 3070528 h 3577372"/>
              <a:gd name="connsiteX279" fmla="*/ 656468 w 4656432"/>
              <a:gd name="connsiteY279" fmla="*/ 3099143 h 3577372"/>
              <a:gd name="connsiteX280" fmla="*/ 620551 w 4656432"/>
              <a:gd name="connsiteY280" fmla="*/ 3084724 h 3577372"/>
              <a:gd name="connsiteX281" fmla="*/ 636473 w 4656432"/>
              <a:gd name="connsiteY281" fmla="*/ 3063539 h 3577372"/>
              <a:gd name="connsiteX282" fmla="*/ 345264 w 4656432"/>
              <a:gd name="connsiteY282" fmla="*/ 3050657 h 3577372"/>
              <a:gd name="connsiteX283" fmla="*/ 355578 w 4656432"/>
              <a:gd name="connsiteY283" fmla="*/ 3059659 h 3577372"/>
              <a:gd name="connsiteX284" fmla="*/ 407944 w 4656432"/>
              <a:gd name="connsiteY284" fmla="*/ 3088397 h 3577372"/>
              <a:gd name="connsiteX285" fmla="*/ 428821 w 4656432"/>
              <a:gd name="connsiteY285" fmla="*/ 3107602 h 3577372"/>
              <a:gd name="connsiteX286" fmla="*/ 450352 w 4656432"/>
              <a:gd name="connsiteY286" fmla="*/ 3132124 h 3577372"/>
              <a:gd name="connsiteX287" fmla="*/ 431692 w 4656432"/>
              <a:gd name="connsiteY287" fmla="*/ 3130988 h 3577372"/>
              <a:gd name="connsiteX288" fmla="*/ 559947 w 4656432"/>
              <a:gd name="connsiteY288" fmla="*/ 3229972 h 3577372"/>
              <a:gd name="connsiteX289" fmla="*/ 539802 w 4656432"/>
              <a:gd name="connsiteY289" fmla="*/ 3239947 h 3577372"/>
              <a:gd name="connsiteX290" fmla="*/ 499202 w 4656432"/>
              <a:gd name="connsiteY290" fmla="*/ 3205135 h 3577372"/>
              <a:gd name="connsiteX291" fmla="*/ 407553 w 4656432"/>
              <a:gd name="connsiteY291" fmla="*/ 3160642 h 3577372"/>
              <a:gd name="connsiteX292" fmla="*/ 395419 w 4656432"/>
              <a:gd name="connsiteY292" fmla="*/ 3137220 h 3577372"/>
              <a:gd name="connsiteX293" fmla="*/ 340153 w 4656432"/>
              <a:gd name="connsiteY293" fmla="*/ 3105538 h 3577372"/>
              <a:gd name="connsiteX294" fmla="*/ 319258 w 4656432"/>
              <a:gd name="connsiteY294" fmla="*/ 3088903 h 3577372"/>
              <a:gd name="connsiteX295" fmla="*/ 340215 w 4656432"/>
              <a:gd name="connsiteY295" fmla="*/ 3065188 h 3577372"/>
              <a:gd name="connsiteX296" fmla="*/ 339132 w 4656432"/>
              <a:gd name="connsiteY296" fmla="*/ 3051963 h 3577372"/>
              <a:gd name="connsiteX297" fmla="*/ 329484 w 4656432"/>
              <a:gd name="connsiteY297" fmla="*/ 3041095 h 3577372"/>
              <a:gd name="connsiteX298" fmla="*/ 333633 w 4656432"/>
              <a:gd name="connsiteY298" fmla="*/ 3043157 h 3577372"/>
              <a:gd name="connsiteX299" fmla="*/ 329055 w 4656432"/>
              <a:gd name="connsiteY299" fmla="*/ 3045444 h 3577372"/>
              <a:gd name="connsiteX300" fmla="*/ 599716 w 4656432"/>
              <a:gd name="connsiteY300" fmla="*/ 3034630 h 3577372"/>
              <a:gd name="connsiteX301" fmla="*/ 623096 w 4656432"/>
              <a:gd name="connsiteY301" fmla="*/ 3077127 h 3577372"/>
              <a:gd name="connsiteX302" fmla="*/ 588928 w 4656432"/>
              <a:gd name="connsiteY302" fmla="*/ 3045741 h 3577372"/>
              <a:gd name="connsiteX303" fmla="*/ 599716 w 4656432"/>
              <a:gd name="connsiteY303" fmla="*/ 3034630 h 3577372"/>
              <a:gd name="connsiteX304" fmla="*/ 291870 w 4656432"/>
              <a:gd name="connsiteY304" fmla="*/ 3028799 h 3577372"/>
              <a:gd name="connsiteX305" fmla="*/ 294040 w 4656432"/>
              <a:gd name="connsiteY305" fmla="*/ 3030905 h 3577372"/>
              <a:gd name="connsiteX306" fmla="*/ 290020 w 4656432"/>
              <a:gd name="connsiteY306" fmla="*/ 3037065 h 3577372"/>
              <a:gd name="connsiteX307" fmla="*/ 289013 w 4656432"/>
              <a:gd name="connsiteY307" fmla="*/ 3035063 h 3577372"/>
              <a:gd name="connsiteX308" fmla="*/ 2772491 w 4656432"/>
              <a:gd name="connsiteY308" fmla="*/ 2989210 h 3577372"/>
              <a:gd name="connsiteX309" fmla="*/ 2769094 w 4656432"/>
              <a:gd name="connsiteY309" fmla="*/ 3005969 h 3577372"/>
              <a:gd name="connsiteX310" fmla="*/ 2789780 w 4656432"/>
              <a:gd name="connsiteY310" fmla="*/ 3005220 h 3577372"/>
              <a:gd name="connsiteX311" fmla="*/ 2772095 w 4656432"/>
              <a:gd name="connsiteY311" fmla="*/ 3012551 h 3577372"/>
              <a:gd name="connsiteX312" fmla="*/ 2755225 w 4656432"/>
              <a:gd name="connsiteY312" fmla="*/ 2998485 h 3577372"/>
              <a:gd name="connsiteX313" fmla="*/ 2769828 w 4656432"/>
              <a:gd name="connsiteY313" fmla="*/ 2989492 h 3577372"/>
              <a:gd name="connsiteX314" fmla="*/ 2772491 w 4656432"/>
              <a:gd name="connsiteY314" fmla="*/ 2989210 h 3577372"/>
              <a:gd name="connsiteX315" fmla="*/ 2685164 w 4656432"/>
              <a:gd name="connsiteY315" fmla="*/ 2974557 h 3577372"/>
              <a:gd name="connsiteX316" fmla="*/ 2589732 w 4656432"/>
              <a:gd name="connsiteY316" fmla="*/ 3026590 h 3577372"/>
              <a:gd name="connsiteX317" fmla="*/ 2588975 w 4656432"/>
              <a:gd name="connsiteY317" fmla="*/ 3026958 h 3577372"/>
              <a:gd name="connsiteX318" fmla="*/ 2586948 w 4656432"/>
              <a:gd name="connsiteY318" fmla="*/ 3033108 h 3577372"/>
              <a:gd name="connsiteX319" fmla="*/ 2582502 w 4656432"/>
              <a:gd name="connsiteY319" fmla="*/ 3030110 h 3577372"/>
              <a:gd name="connsiteX320" fmla="*/ 2475372 w 4656432"/>
              <a:gd name="connsiteY320" fmla="*/ 3082274 h 3577372"/>
              <a:gd name="connsiteX321" fmla="*/ 2366969 w 4656432"/>
              <a:gd name="connsiteY321" fmla="*/ 3137414 h 3577372"/>
              <a:gd name="connsiteX322" fmla="*/ 2375980 w 4656432"/>
              <a:gd name="connsiteY322" fmla="*/ 3112565 h 3577372"/>
              <a:gd name="connsiteX323" fmla="*/ 2288908 w 4656432"/>
              <a:gd name="connsiteY323" fmla="*/ 3150754 h 3577372"/>
              <a:gd name="connsiteX324" fmla="*/ 2287997 w 4656432"/>
              <a:gd name="connsiteY324" fmla="*/ 3172051 h 3577372"/>
              <a:gd name="connsiteX325" fmla="*/ 2262865 w 4656432"/>
              <a:gd name="connsiteY325" fmla="*/ 3188078 h 3577372"/>
              <a:gd name="connsiteX326" fmla="*/ 2258775 w 4656432"/>
              <a:gd name="connsiteY326" fmla="*/ 3192847 h 3577372"/>
              <a:gd name="connsiteX327" fmla="*/ 2254677 w 4656432"/>
              <a:gd name="connsiteY327" fmla="*/ 3191902 h 3577372"/>
              <a:gd name="connsiteX328" fmla="*/ 2245766 w 4656432"/>
              <a:gd name="connsiteY328" fmla="*/ 3195568 h 3577372"/>
              <a:gd name="connsiteX329" fmla="*/ 2244631 w 4656432"/>
              <a:gd name="connsiteY329" fmla="*/ 3200567 h 3577372"/>
              <a:gd name="connsiteX330" fmla="*/ 2257305 w 4656432"/>
              <a:gd name="connsiteY330" fmla="*/ 3203327 h 3577372"/>
              <a:gd name="connsiteX331" fmla="*/ 2261952 w 4656432"/>
              <a:gd name="connsiteY331" fmla="*/ 3217643 h 3577372"/>
              <a:gd name="connsiteX332" fmla="*/ 2235212 w 4656432"/>
              <a:gd name="connsiteY332" fmla="*/ 3234572 h 3577372"/>
              <a:gd name="connsiteX333" fmla="*/ 2232662 w 4656432"/>
              <a:gd name="connsiteY333" fmla="*/ 3258370 h 3577372"/>
              <a:gd name="connsiteX334" fmla="*/ 2215184 w 4656432"/>
              <a:gd name="connsiteY334" fmla="*/ 3274365 h 3577372"/>
              <a:gd name="connsiteX335" fmla="*/ 2197508 w 4656432"/>
              <a:gd name="connsiteY335" fmla="*/ 3286480 h 3577372"/>
              <a:gd name="connsiteX336" fmla="*/ 2196627 w 4656432"/>
              <a:gd name="connsiteY336" fmla="*/ 3287486 h 3577372"/>
              <a:gd name="connsiteX337" fmla="*/ 2214596 w 4656432"/>
              <a:gd name="connsiteY337" fmla="*/ 3282988 h 3577372"/>
              <a:gd name="connsiteX338" fmla="*/ 2226188 w 4656432"/>
              <a:gd name="connsiteY338" fmla="*/ 3278801 h 3577372"/>
              <a:gd name="connsiteX339" fmla="*/ 2250686 w 4656432"/>
              <a:gd name="connsiteY339" fmla="*/ 3269147 h 3577372"/>
              <a:gd name="connsiteX340" fmla="*/ 2271266 w 4656432"/>
              <a:gd name="connsiteY340" fmla="*/ 3265979 h 3577372"/>
              <a:gd name="connsiteX341" fmla="*/ 2280017 w 4656432"/>
              <a:gd name="connsiteY341" fmla="*/ 3267834 h 3577372"/>
              <a:gd name="connsiteX342" fmla="*/ 2292061 w 4656432"/>
              <a:gd name="connsiteY342" fmla="*/ 3268452 h 3577372"/>
              <a:gd name="connsiteX343" fmla="*/ 2304515 w 4656432"/>
              <a:gd name="connsiteY343" fmla="*/ 3262231 h 3577372"/>
              <a:gd name="connsiteX344" fmla="*/ 2326063 w 4656432"/>
              <a:gd name="connsiteY344" fmla="*/ 3256236 h 3577372"/>
              <a:gd name="connsiteX345" fmla="*/ 2324877 w 4656432"/>
              <a:gd name="connsiteY345" fmla="*/ 3246684 h 3577372"/>
              <a:gd name="connsiteX346" fmla="*/ 2391950 w 4656432"/>
              <a:gd name="connsiteY346" fmla="*/ 3219500 h 3577372"/>
              <a:gd name="connsiteX347" fmla="*/ 2378984 w 4656432"/>
              <a:gd name="connsiteY347" fmla="*/ 3212504 h 3577372"/>
              <a:gd name="connsiteX348" fmla="*/ 2400048 w 4656432"/>
              <a:gd name="connsiteY348" fmla="*/ 3215948 h 3577372"/>
              <a:gd name="connsiteX349" fmla="*/ 2426895 w 4656432"/>
              <a:gd name="connsiteY349" fmla="*/ 3208649 h 3577372"/>
              <a:gd name="connsiteX350" fmla="*/ 2432330 w 4656432"/>
              <a:gd name="connsiteY350" fmla="*/ 3177911 h 3577372"/>
              <a:gd name="connsiteX351" fmla="*/ 2441586 w 4656432"/>
              <a:gd name="connsiteY351" fmla="*/ 3177954 h 3577372"/>
              <a:gd name="connsiteX352" fmla="*/ 2443195 w 4656432"/>
              <a:gd name="connsiteY352" fmla="*/ 3196649 h 3577372"/>
              <a:gd name="connsiteX353" fmla="*/ 2453215 w 4656432"/>
              <a:gd name="connsiteY353" fmla="*/ 3197103 h 3577372"/>
              <a:gd name="connsiteX354" fmla="*/ 2682680 w 4656432"/>
              <a:gd name="connsiteY354" fmla="*/ 3073048 h 3577372"/>
              <a:gd name="connsiteX355" fmla="*/ 2718301 w 4656432"/>
              <a:gd name="connsiteY355" fmla="*/ 3049350 h 3577372"/>
              <a:gd name="connsiteX356" fmla="*/ 2709955 w 4656432"/>
              <a:gd name="connsiteY356" fmla="*/ 3050145 h 3577372"/>
              <a:gd name="connsiteX357" fmla="*/ 2692471 w 4656432"/>
              <a:gd name="connsiteY357" fmla="*/ 3062445 h 3577372"/>
              <a:gd name="connsiteX358" fmla="*/ 2684746 w 4656432"/>
              <a:gd name="connsiteY358" fmla="*/ 3055010 h 3577372"/>
              <a:gd name="connsiteX359" fmla="*/ 2666724 w 4656432"/>
              <a:gd name="connsiteY359" fmla="*/ 3044234 h 3577372"/>
              <a:gd name="connsiteX360" fmla="*/ 2681121 w 4656432"/>
              <a:gd name="connsiteY360" fmla="*/ 3035118 h 3577372"/>
              <a:gd name="connsiteX361" fmla="*/ 2703728 w 4656432"/>
              <a:gd name="connsiteY361" fmla="*/ 3001087 h 3577372"/>
              <a:gd name="connsiteX362" fmla="*/ 2706809 w 4656432"/>
              <a:gd name="connsiteY362" fmla="*/ 2994208 h 3577372"/>
              <a:gd name="connsiteX363" fmla="*/ 2690711 w 4656432"/>
              <a:gd name="connsiteY363" fmla="*/ 2977899 h 3577372"/>
              <a:gd name="connsiteX364" fmla="*/ 223798 w 4656432"/>
              <a:gd name="connsiteY364" fmla="*/ 2963417 h 3577372"/>
              <a:gd name="connsiteX365" fmla="*/ 225271 w 4656432"/>
              <a:gd name="connsiteY365" fmla="*/ 2964811 h 3577372"/>
              <a:gd name="connsiteX366" fmla="*/ 223976 w 4656432"/>
              <a:gd name="connsiteY366" fmla="*/ 2965004 h 3577372"/>
              <a:gd name="connsiteX367" fmla="*/ 2370258 w 4656432"/>
              <a:gd name="connsiteY367" fmla="*/ 2954339 h 3577372"/>
              <a:gd name="connsiteX368" fmla="*/ 2368368 w 4656432"/>
              <a:gd name="connsiteY368" fmla="*/ 2956541 h 3577372"/>
              <a:gd name="connsiteX369" fmla="*/ 2372257 w 4656432"/>
              <a:gd name="connsiteY369" fmla="*/ 2956262 h 3577372"/>
              <a:gd name="connsiteX370" fmla="*/ 2333177 w 4656432"/>
              <a:gd name="connsiteY370" fmla="*/ 2939505 h 3577372"/>
              <a:gd name="connsiteX371" fmla="*/ 2323417 w 4656432"/>
              <a:gd name="connsiteY371" fmla="*/ 2942085 h 3577372"/>
              <a:gd name="connsiteX372" fmla="*/ 2319784 w 4656432"/>
              <a:gd name="connsiteY372" fmla="*/ 2943415 h 3577372"/>
              <a:gd name="connsiteX373" fmla="*/ 2322357 w 4656432"/>
              <a:gd name="connsiteY373" fmla="*/ 2949164 h 3577372"/>
              <a:gd name="connsiteX374" fmla="*/ 2319015 w 4656432"/>
              <a:gd name="connsiteY374" fmla="*/ 2951281 h 3577372"/>
              <a:gd name="connsiteX375" fmla="*/ 2315456 w 4656432"/>
              <a:gd name="connsiteY375" fmla="*/ 2953533 h 3577372"/>
              <a:gd name="connsiteX376" fmla="*/ 2315199 w 4656432"/>
              <a:gd name="connsiteY376" fmla="*/ 2957147 h 3577372"/>
              <a:gd name="connsiteX377" fmla="*/ 2324728 w 4656432"/>
              <a:gd name="connsiteY377" fmla="*/ 2959550 h 3577372"/>
              <a:gd name="connsiteX378" fmla="*/ 2324761 w 4656432"/>
              <a:gd name="connsiteY378" fmla="*/ 2959655 h 3577372"/>
              <a:gd name="connsiteX379" fmla="*/ 2334354 w 4656432"/>
              <a:gd name="connsiteY379" fmla="*/ 2958970 h 3577372"/>
              <a:gd name="connsiteX380" fmla="*/ 2326483 w 4656432"/>
              <a:gd name="connsiteY380" fmla="*/ 2956414 h 3577372"/>
              <a:gd name="connsiteX381" fmla="*/ 2333570 w 4656432"/>
              <a:gd name="connsiteY381" fmla="*/ 2944262 h 3577372"/>
              <a:gd name="connsiteX382" fmla="*/ 311688 w 4656432"/>
              <a:gd name="connsiteY382" fmla="*/ 2939192 h 3577372"/>
              <a:gd name="connsiteX383" fmla="*/ 329530 w 4656432"/>
              <a:gd name="connsiteY383" fmla="*/ 2959218 h 3577372"/>
              <a:gd name="connsiteX384" fmla="*/ 383959 w 4656432"/>
              <a:gd name="connsiteY384" fmla="*/ 2994359 h 3577372"/>
              <a:gd name="connsiteX385" fmla="*/ 576176 w 4656432"/>
              <a:gd name="connsiteY385" fmla="*/ 3166424 h 3577372"/>
              <a:gd name="connsiteX386" fmla="*/ 456964 w 4656432"/>
              <a:gd name="connsiteY386" fmla="*/ 3089218 h 3577372"/>
              <a:gd name="connsiteX387" fmla="*/ 308277 w 4656432"/>
              <a:gd name="connsiteY387" fmla="*/ 2975309 h 3577372"/>
              <a:gd name="connsiteX388" fmla="*/ 301192 w 4656432"/>
              <a:gd name="connsiteY388" fmla="*/ 2972344 h 3577372"/>
              <a:gd name="connsiteX389" fmla="*/ 301182 w 4656432"/>
              <a:gd name="connsiteY389" fmla="*/ 2972329 h 3577372"/>
              <a:gd name="connsiteX390" fmla="*/ 295694 w 4656432"/>
              <a:gd name="connsiteY390" fmla="*/ 2961251 h 3577372"/>
              <a:gd name="connsiteX391" fmla="*/ 307542 w 4656432"/>
              <a:gd name="connsiteY391" fmla="*/ 2942673 h 3577372"/>
              <a:gd name="connsiteX392" fmla="*/ 2942959 w 4656432"/>
              <a:gd name="connsiteY392" fmla="*/ 2931666 h 3577372"/>
              <a:gd name="connsiteX393" fmla="*/ 2937407 w 4656432"/>
              <a:gd name="connsiteY393" fmla="*/ 2940395 h 3577372"/>
              <a:gd name="connsiteX394" fmla="*/ 2944321 w 4656432"/>
              <a:gd name="connsiteY394" fmla="*/ 2968940 h 3577372"/>
              <a:gd name="connsiteX395" fmla="*/ 2920340 w 4656432"/>
              <a:gd name="connsiteY395" fmla="*/ 2952029 h 3577372"/>
              <a:gd name="connsiteX396" fmla="*/ 2939310 w 4656432"/>
              <a:gd name="connsiteY396" fmla="*/ 2932489 h 3577372"/>
              <a:gd name="connsiteX397" fmla="*/ 2942959 w 4656432"/>
              <a:gd name="connsiteY397" fmla="*/ 2931666 h 3577372"/>
              <a:gd name="connsiteX398" fmla="*/ 2863585 w 4656432"/>
              <a:gd name="connsiteY398" fmla="*/ 2913506 h 3577372"/>
              <a:gd name="connsiteX399" fmla="*/ 2881515 w 4656432"/>
              <a:gd name="connsiteY399" fmla="*/ 2918027 h 3577372"/>
              <a:gd name="connsiteX400" fmla="*/ 2893450 w 4656432"/>
              <a:gd name="connsiteY400" fmla="*/ 2929622 h 3577372"/>
              <a:gd name="connsiteX401" fmla="*/ 2863585 w 4656432"/>
              <a:gd name="connsiteY401" fmla="*/ 2913506 h 3577372"/>
              <a:gd name="connsiteX402" fmla="*/ 2820081 w 4656432"/>
              <a:gd name="connsiteY402" fmla="*/ 2901777 h 3577372"/>
              <a:gd name="connsiteX403" fmla="*/ 2827432 w 4656432"/>
              <a:gd name="connsiteY403" fmla="*/ 2914737 h 3577372"/>
              <a:gd name="connsiteX404" fmla="*/ 2808623 w 4656432"/>
              <a:gd name="connsiteY404" fmla="*/ 2913580 h 3577372"/>
              <a:gd name="connsiteX405" fmla="*/ 2820081 w 4656432"/>
              <a:gd name="connsiteY405" fmla="*/ 2901777 h 3577372"/>
              <a:gd name="connsiteX406" fmla="*/ 234990 w 4656432"/>
              <a:gd name="connsiteY406" fmla="*/ 2883543 h 3577372"/>
              <a:gd name="connsiteX407" fmla="*/ 258476 w 4656432"/>
              <a:gd name="connsiteY407" fmla="*/ 2891222 h 3577372"/>
              <a:gd name="connsiteX408" fmla="*/ 266160 w 4656432"/>
              <a:gd name="connsiteY408" fmla="*/ 2892870 h 3577372"/>
              <a:gd name="connsiteX409" fmla="*/ 278448 w 4656432"/>
              <a:gd name="connsiteY409" fmla="*/ 2891028 h 3577372"/>
              <a:gd name="connsiteX410" fmla="*/ 292060 w 4656432"/>
              <a:gd name="connsiteY410" fmla="*/ 2917162 h 3577372"/>
              <a:gd name="connsiteX411" fmla="*/ 306519 w 4656432"/>
              <a:gd name="connsiteY411" fmla="*/ 2933389 h 3577372"/>
              <a:gd name="connsiteX412" fmla="*/ 306333 w 4656432"/>
              <a:gd name="connsiteY412" fmla="*/ 2933709 h 3577372"/>
              <a:gd name="connsiteX413" fmla="*/ 282397 w 4656432"/>
              <a:gd name="connsiteY413" fmla="*/ 2946311 h 3577372"/>
              <a:gd name="connsiteX414" fmla="*/ 278196 w 4656432"/>
              <a:gd name="connsiteY414" fmla="*/ 2950613 h 3577372"/>
              <a:gd name="connsiteX415" fmla="*/ 275416 w 4656432"/>
              <a:gd name="connsiteY415" fmla="*/ 2943588 h 3577372"/>
              <a:gd name="connsiteX416" fmla="*/ 256542 w 4656432"/>
              <a:gd name="connsiteY416" fmla="*/ 2925604 h 3577372"/>
              <a:gd name="connsiteX417" fmla="*/ 240823 w 4656432"/>
              <a:gd name="connsiteY417" fmla="*/ 2916720 h 3577372"/>
              <a:gd name="connsiteX418" fmla="*/ 244157 w 4656432"/>
              <a:gd name="connsiteY418" fmla="*/ 2905971 h 3577372"/>
              <a:gd name="connsiteX419" fmla="*/ 228353 w 4656432"/>
              <a:gd name="connsiteY419" fmla="*/ 2899940 h 3577372"/>
              <a:gd name="connsiteX420" fmla="*/ 217297 w 4656432"/>
              <a:gd name="connsiteY420" fmla="*/ 2905824 h 3577372"/>
              <a:gd name="connsiteX421" fmla="*/ 198321 w 4656432"/>
              <a:gd name="connsiteY421" fmla="*/ 2898149 h 3577372"/>
              <a:gd name="connsiteX422" fmla="*/ 179295 w 4656432"/>
              <a:gd name="connsiteY422" fmla="*/ 2898884 h 3577372"/>
              <a:gd name="connsiteX423" fmla="*/ 178649 w 4656432"/>
              <a:gd name="connsiteY423" fmla="*/ 2899100 h 3577372"/>
              <a:gd name="connsiteX424" fmla="*/ 176038 w 4656432"/>
              <a:gd name="connsiteY424" fmla="*/ 2896059 h 3577372"/>
              <a:gd name="connsiteX425" fmla="*/ 174392 w 4656432"/>
              <a:gd name="connsiteY425" fmla="*/ 2895691 h 3577372"/>
              <a:gd name="connsiteX426" fmla="*/ 172306 w 4656432"/>
              <a:gd name="connsiteY426" fmla="*/ 2892736 h 3577372"/>
              <a:gd name="connsiteX427" fmla="*/ 183714 w 4656432"/>
              <a:gd name="connsiteY427" fmla="*/ 2890641 h 3577372"/>
              <a:gd name="connsiteX428" fmla="*/ 234990 w 4656432"/>
              <a:gd name="connsiteY428" fmla="*/ 2883543 h 3577372"/>
              <a:gd name="connsiteX429" fmla="*/ 2998343 w 4656432"/>
              <a:gd name="connsiteY429" fmla="*/ 2835328 h 3577372"/>
              <a:gd name="connsiteX430" fmla="*/ 2996370 w 4656432"/>
              <a:gd name="connsiteY430" fmla="*/ 2838268 h 3577372"/>
              <a:gd name="connsiteX431" fmla="*/ 2996736 w 4656432"/>
              <a:gd name="connsiteY431" fmla="*/ 2841440 h 3577372"/>
              <a:gd name="connsiteX432" fmla="*/ 3003203 w 4656432"/>
              <a:gd name="connsiteY432" fmla="*/ 2838299 h 3577372"/>
              <a:gd name="connsiteX433" fmla="*/ 3004170 w 4656432"/>
              <a:gd name="connsiteY433" fmla="*/ 2837794 h 3577372"/>
              <a:gd name="connsiteX434" fmla="*/ 3000986 w 4656432"/>
              <a:gd name="connsiteY434" fmla="*/ 2837493 h 3577372"/>
              <a:gd name="connsiteX435" fmla="*/ 245815 w 4656432"/>
              <a:gd name="connsiteY435" fmla="*/ 2827226 h 3577372"/>
              <a:gd name="connsiteX436" fmla="*/ 254020 w 4656432"/>
              <a:gd name="connsiteY436" fmla="*/ 2828883 h 3577372"/>
              <a:gd name="connsiteX437" fmla="*/ 255217 w 4656432"/>
              <a:gd name="connsiteY437" fmla="*/ 2829325 h 3577372"/>
              <a:gd name="connsiteX438" fmla="*/ 266838 w 4656432"/>
              <a:gd name="connsiteY438" fmla="*/ 2867476 h 3577372"/>
              <a:gd name="connsiteX439" fmla="*/ 264831 w 4656432"/>
              <a:gd name="connsiteY439" fmla="*/ 2868741 h 3577372"/>
              <a:gd name="connsiteX440" fmla="*/ 248429 w 4656432"/>
              <a:gd name="connsiteY440" fmla="*/ 2863325 h 3577372"/>
              <a:gd name="connsiteX441" fmla="*/ 234215 w 4656432"/>
              <a:gd name="connsiteY441" fmla="*/ 2855656 h 3577372"/>
              <a:gd name="connsiteX442" fmla="*/ 231139 w 4656432"/>
              <a:gd name="connsiteY442" fmla="*/ 2836516 h 3577372"/>
              <a:gd name="connsiteX443" fmla="*/ 245815 w 4656432"/>
              <a:gd name="connsiteY443" fmla="*/ 2827226 h 3577372"/>
              <a:gd name="connsiteX444" fmla="*/ 265271 w 4656432"/>
              <a:gd name="connsiteY444" fmla="*/ 2733775 h 3577372"/>
              <a:gd name="connsiteX445" fmla="*/ 265296 w 4656432"/>
              <a:gd name="connsiteY445" fmla="*/ 2733781 h 3577372"/>
              <a:gd name="connsiteX446" fmla="*/ 263573 w 4656432"/>
              <a:gd name="connsiteY446" fmla="*/ 2734084 h 3577372"/>
              <a:gd name="connsiteX447" fmla="*/ 265271 w 4656432"/>
              <a:gd name="connsiteY447" fmla="*/ 2733775 h 3577372"/>
              <a:gd name="connsiteX448" fmla="*/ 3416912 w 4656432"/>
              <a:gd name="connsiteY448" fmla="*/ 2699371 h 3577372"/>
              <a:gd name="connsiteX449" fmla="*/ 3420699 w 4656432"/>
              <a:gd name="connsiteY449" fmla="*/ 2704720 h 3577372"/>
              <a:gd name="connsiteX450" fmla="*/ 3453297 w 4656432"/>
              <a:gd name="connsiteY450" fmla="*/ 2713929 h 3577372"/>
              <a:gd name="connsiteX451" fmla="*/ 3421355 w 4656432"/>
              <a:gd name="connsiteY451" fmla="*/ 2706514 h 3577372"/>
              <a:gd name="connsiteX452" fmla="*/ 3416912 w 4656432"/>
              <a:gd name="connsiteY452" fmla="*/ 2699371 h 3577372"/>
              <a:gd name="connsiteX453" fmla="*/ 321938 w 4656432"/>
              <a:gd name="connsiteY453" fmla="*/ 2692019 h 3577372"/>
              <a:gd name="connsiteX454" fmla="*/ 338764 w 4656432"/>
              <a:gd name="connsiteY454" fmla="*/ 2713458 h 3577372"/>
              <a:gd name="connsiteX455" fmla="*/ 321463 w 4656432"/>
              <a:gd name="connsiteY455" fmla="*/ 2708366 h 3577372"/>
              <a:gd name="connsiteX456" fmla="*/ 321938 w 4656432"/>
              <a:gd name="connsiteY456" fmla="*/ 2692019 h 3577372"/>
              <a:gd name="connsiteX457" fmla="*/ 3341743 w 4656432"/>
              <a:gd name="connsiteY457" fmla="*/ 2678324 h 3577372"/>
              <a:gd name="connsiteX458" fmla="*/ 3339968 w 4656432"/>
              <a:gd name="connsiteY458" fmla="*/ 2684122 h 3577372"/>
              <a:gd name="connsiteX459" fmla="*/ 3341223 w 4656432"/>
              <a:gd name="connsiteY459" fmla="*/ 2689943 h 3577372"/>
              <a:gd name="connsiteX460" fmla="*/ 3313889 w 4656432"/>
              <a:gd name="connsiteY460" fmla="*/ 2710992 h 3577372"/>
              <a:gd name="connsiteX461" fmla="*/ 3316199 w 4656432"/>
              <a:gd name="connsiteY461" fmla="*/ 2703891 h 3577372"/>
              <a:gd name="connsiteX462" fmla="*/ 3319866 w 4656432"/>
              <a:gd name="connsiteY462" fmla="*/ 2700364 h 3577372"/>
              <a:gd name="connsiteX463" fmla="*/ 3318714 w 4656432"/>
              <a:gd name="connsiteY463" fmla="*/ 2695959 h 3577372"/>
              <a:gd name="connsiteX464" fmla="*/ 3341743 w 4656432"/>
              <a:gd name="connsiteY464" fmla="*/ 2678324 h 3577372"/>
              <a:gd name="connsiteX465" fmla="*/ 3308260 w 4656432"/>
              <a:gd name="connsiteY465" fmla="*/ 2648593 h 3577372"/>
              <a:gd name="connsiteX466" fmla="*/ 3314630 w 4656432"/>
              <a:gd name="connsiteY466" fmla="*/ 2649829 h 3577372"/>
              <a:gd name="connsiteX467" fmla="*/ 3314351 w 4656432"/>
              <a:gd name="connsiteY467" fmla="*/ 2653003 h 3577372"/>
              <a:gd name="connsiteX468" fmla="*/ 3296641 w 4656432"/>
              <a:gd name="connsiteY468" fmla="*/ 2661302 h 3577372"/>
              <a:gd name="connsiteX469" fmla="*/ 3308260 w 4656432"/>
              <a:gd name="connsiteY469" fmla="*/ 2648593 h 3577372"/>
              <a:gd name="connsiteX470" fmla="*/ 222339 w 4656432"/>
              <a:gd name="connsiteY470" fmla="*/ 2629738 h 3577372"/>
              <a:gd name="connsiteX471" fmla="*/ 234106 w 4656432"/>
              <a:gd name="connsiteY471" fmla="*/ 2630572 h 3577372"/>
              <a:gd name="connsiteX472" fmla="*/ 224966 w 4656432"/>
              <a:gd name="connsiteY472" fmla="*/ 2630274 h 3577372"/>
              <a:gd name="connsiteX473" fmla="*/ 190626 w 4656432"/>
              <a:gd name="connsiteY473" fmla="*/ 2648210 h 3577372"/>
              <a:gd name="connsiteX474" fmla="*/ 222339 w 4656432"/>
              <a:gd name="connsiteY474" fmla="*/ 2629738 h 3577372"/>
              <a:gd name="connsiteX475" fmla="*/ 3361891 w 4656432"/>
              <a:gd name="connsiteY475" fmla="*/ 2629727 h 3577372"/>
              <a:gd name="connsiteX476" fmla="*/ 3372179 w 4656432"/>
              <a:gd name="connsiteY476" fmla="*/ 2631867 h 3577372"/>
              <a:gd name="connsiteX477" fmla="*/ 3375500 w 4656432"/>
              <a:gd name="connsiteY477" fmla="*/ 2636945 h 3577372"/>
              <a:gd name="connsiteX478" fmla="*/ 3299253 w 4656432"/>
              <a:gd name="connsiteY478" fmla="*/ 2707960 h 3577372"/>
              <a:gd name="connsiteX479" fmla="*/ 3306530 w 4656432"/>
              <a:gd name="connsiteY479" fmla="*/ 2712233 h 3577372"/>
              <a:gd name="connsiteX480" fmla="*/ 3298942 w 4656432"/>
              <a:gd name="connsiteY480" fmla="*/ 2722773 h 3577372"/>
              <a:gd name="connsiteX481" fmla="*/ 3300009 w 4656432"/>
              <a:gd name="connsiteY481" fmla="*/ 2713256 h 3577372"/>
              <a:gd name="connsiteX482" fmla="*/ 3253222 w 4656432"/>
              <a:gd name="connsiteY482" fmla="*/ 2745938 h 3577372"/>
              <a:gd name="connsiteX483" fmla="*/ 3238419 w 4656432"/>
              <a:gd name="connsiteY483" fmla="*/ 2746998 h 3577372"/>
              <a:gd name="connsiteX484" fmla="*/ 3229562 w 4656432"/>
              <a:gd name="connsiteY484" fmla="*/ 2754996 h 3577372"/>
              <a:gd name="connsiteX485" fmla="*/ 3220161 w 4656432"/>
              <a:gd name="connsiteY485" fmla="*/ 2751570 h 3577372"/>
              <a:gd name="connsiteX486" fmla="*/ 3213467 w 4656432"/>
              <a:gd name="connsiteY486" fmla="*/ 2748411 h 3577372"/>
              <a:gd name="connsiteX487" fmla="*/ 3213989 w 4656432"/>
              <a:gd name="connsiteY487" fmla="*/ 2755477 h 3577372"/>
              <a:gd name="connsiteX488" fmla="*/ 3216402 w 4656432"/>
              <a:gd name="connsiteY488" fmla="*/ 2765815 h 3577372"/>
              <a:gd name="connsiteX489" fmla="*/ 3209265 w 4656432"/>
              <a:gd name="connsiteY489" fmla="*/ 2769865 h 3577372"/>
              <a:gd name="connsiteX490" fmla="*/ 3183417 w 4656432"/>
              <a:gd name="connsiteY490" fmla="*/ 2786168 h 3577372"/>
              <a:gd name="connsiteX491" fmla="*/ 3191396 w 4656432"/>
              <a:gd name="connsiteY491" fmla="*/ 2790578 h 3577372"/>
              <a:gd name="connsiteX492" fmla="*/ 3169473 w 4656432"/>
              <a:gd name="connsiteY492" fmla="*/ 2808687 h 3577372"/>
              <a:gd name="connsiteX493" fmla="*/ 3168350 w 4656432"/>
              <a:gd name="connsiteY493" fmla="*/ 2813206 h 3577372"/>
              <a:gd name="connsiteX494" fmla="*/ 3147664 w 4656432"/>
              <a:gd name="connsiteY494" fmla="*/ 2809789 h 3577372"/>
              <a:gd name="connsiteX495" fmla="*/ 3144051 w 4656432"/>
              <a:gd name="connsiteY495" fmla="*/ 2799749 h 3577372"/>
              <a:gd name="connsiteX496" fmla="*/ 3133745 w 4656432"/>
              <a:gd name="connsiteY496" fmla="*/ 2786553 h 3577372"/>
              <a:gd name="connsiteX497" fmla="*/ 3116692 w 4656432"/>
              <a:gd name="connsiteY497" fmla="*/ 2780401 h 3577372"/>
              <a:gd name="connsiteX498" fmla="*/ 3116282 w 4656432"/>
              <a:gd name="connsiteY498" fmla="*/ 2777438 h 3577372"/>
              <a:gd name="connsiteX499" fmla="*/ 3121269 w 4656432"/>
              <a:gd name="connsiteY499" fmla="*/ 2775398 h 3577372"/>
              <a:gd name="connsiteX500" fmla="*/ 3144067 w 4656432"/>
              <a:gd name="connsiteY500" fmla="*/ 2771669 h 3577372"/>
              <a:gd name="connsiteX501" fmla="*/ 3141417 w 4656432"/>
              <a:gd name="connsiteY501" fmla="*/ 2763717 h 3577372"/>
              <a:gd name="connsiteX502" fmla="*/ 3159106 w 4656432"/>
              <a:gd name="connsiteY502" fmla="*/ 2759714 h 3577372"/>
              <a:gd name="connsiteX503" fmla="*/ 3193814 w 4656432"/>
              <a:gd name="connsiteY503" fmla="*/ 2732124 h 3577372"/>
              <a:gd name="connsiteX504" fmla="*/ 3234158 w 4656432"/>
              <a:gd name="connsiteY504" fmla="*/ 2730226 h 3577372"/>
              <a:gd name="connsiteX505" fmla="*/ 3236727 w 4656432"/>
              <a:gd name="connsiteY505" fmla="*/ 2708415 h 3577372"/>
              <a:gd name="connsiteX506" fmla="*/ 3251767 w 4656432"/>
              <a:gd name="connsiteY506" fmla="*/ 2696459 h 3577372"/>
              <a:gd name="connsiteX507" fmla="*/ 3245847 w 4656432"/>
              <a:gd name="connsiteY507" fmla="*/ 2710183 h 3577372"/>
              <a:gd name="connsiteX508" fmla="*/ 3257769 w 4656432"/>
              <a:gd name="connsiteY508" fmla="*/ 2712497 h 3577372"/>
              <a:gd name="connsiteX509" fmla="*/ 3340246 w 4656432"/>
              <a:gd name="connsiteY509" fmla="*/ 2656991 h 3577372"/>
              <a:gd name="connsiteX510" fmla="*/ 3361891 w 4656432"/>
              <a:gd name="connsiteY510" fmla="*/ 2629727 h 3577372"/>
              <a:gd name="connsiteX511" fmla="*/ 353691 w 4656432"/>
              <a:gd name="connsiteY511" fmla="*/ 2626430 h 3577372"/>
              <a:gd name="connsiteX512" fmla="*/ 355382 w 4656432"/>
              <a:gd name="connsiteY512" fmla="*/ 2628355 h 3577372"/>
              <a:gd name="connsiteX513" fmla="*/ 356977 w 4656432"/>
              <a:gd name="connsiteY513" fmla="*/ 2627221 h 3577372"/>
              <a:gd name="connsiteX514" fmla="*/ 3502480 w 4656432"/>
              <a:gd name="connsiteY514" fmla="*/ 2622763 h 3577372"/>
              <a:gd name="connsiteX515" fmla="*/ 3503539 w 4656432"/>
              <a:gd name="connsiteY515" fmla="*/ 2623565 h 3577372"/>
              <a:gd name="connsiteX516" fmla="*/ 3502484 w 4656432"/>
              <a:gd name="connsiteY516" fmla="*/ 2622779 h 3577372"/>
              <a:gd name="connsiteX517" fmla="*/ 3492120 w 4656432"/>
              <a:gd name="connsiteY517" fmla="*/ 2608279 h 3577372"/>
              <a:gd name="connsiteX518" fmla="*/ 3499810 w 4656432"/>
              <a:gd name="connsiteY518" fmla="*/ 2614314 h 3577372"/>
              <a:gd name="connsiteX519" fmla="*/ 3502480 w 4656432"/>
              <a:gd name="connsiteY519" fmla="*/ 2622763 h 3577372"/>
              <a:gd name="connsiteX520" fmla="*/ 3496424 w 4656432"/>
              <a:gd name="connsiteY520" fmla="*/ 2618176 h 3577372"/>
              <a:gd name="connsiteX521" fmla="*/ 3492120 w 4656432"/>
              <a:gd name="connsiteY521" fmla="*/ 2608279 h 3577372"/>
              <a:gd name="connsiteX522" fmla="*/ 3450137 w 4656432"/>
              <a:gd name="connsiteY522" fmla="*/ 2592755 h 3577372"/>
              <a:gd name="connsiteX523" fmla="*/ 3452943 w 4656432"/>
              <a:gd name="connsiteY523" fmla="*/ 2605463 h 3577372"/>
              <a:gd name="connsiteX524" fmla="*/ 3436976 w 4656432"/>
              <a:gd name="connsiteY524" fmla="*/ 2614530 h 3577372"/>
              <a:gd name="connsiteX525" fmla="*/ 3450137 w 4656432"/>
              <a:gd name="connsiteY525" fmla="*/ 2592755 h 3577372"/>
              <a:gd name="connsiteX526" fmla="*/ 3461334 w 4656432"/>
              <a:gd name="connsiteY526" fmla="*/ 2573213 h 3577372"/>
              <a:gd name="connsiteX527" fmla="*/ 3467825 w 4656432"/>
              <a:gd name="connsiteY527" fmla="*/ 2574822 h 3577372"/>
              <a:gd name="connsiteX528" fmla="*/ 3482215 w 4656432"/>
              <a:gd name="connsiteY528" fmla="*/ 2594438 h 3577372"/>
              <a:gd name="connsiteX529" fmla="*/ 3461334 w 4656432"/>
              <a:gd name="connsiteY529" fmla="*/ 2573213 h 3577372"/>
              <a:gd name="connsiteX530" fmla="*/ 365742 w 4656432"/>
              <a:gd name="connsiteY530" fmla="*/ 2566679 h 3577372"/>
              <a:gd name="connsiteX531" fmla="*/ 372754 w 4656432"/>
              <a:gd name="connsiteY531" fmla="*/ 2581978 h 3577372"/>
              <a:gd name="connsiteX532" fmla="*/ 366721 w 4656432"/>
              <a:gd name="connsiteY532" fmla="*/ 2585796 h 3577372"/>
              <a:gd name="connsiteX533" fmla="*/ 363099 w 4656432"/>
              <a:gd name="connsiteY533" fmla="*/ 2583832 h 3577372"/>
              <a:gd name="connsiteX534" fmla="*/ 365742 w 4656432"/>
              <a:gd name="connsiteY534" fmla="*/ 2566679 h 3577372"/>
              <a:gd name="connsiteX535" fmla="*/ 3434410 w 4656432"/>
              <a:gd name="connsiteY535" fmla="*/ 2560446 h 3577372"/>
              <a:gd name="connsiteX536" fmla="*/ 3443422 w 4656432"/>
              <a:gd name="connsiteY536" fmla="*/ 2563836 h 3577372"/>
              <a:gd name="connsiteX537" fmla="*/ 3450868 w 4656432"/>
              <a:gd name="connsiteY537" fmla="*/ 2568208 h 3577372"/>
              <a:gd name="connsiteX538" fmla="*/ 3379356 w 4656432"/>
              <a:gd name="connsiteY538" fmla="*/ 2628004 h 3577372"/>
              <a:gd name="connsiteX539" fmla="*/ 3381754 w 4656432"/>
              <a:gd name="connsiteY539" fmla="*/ 2613619 h 3577372"/>
              <a:gd name="connsiteX540" fmla="*/ 3390893 w 4656432"/>
              <a:gd name="connsiteY540" fmla="*/ 2615394 h 3577372"/>
              <a:gd name="connsiteX541" fmla="*/ 3406004 w 4656432"/>
              <a:gd name="connsiteY541" fmla="*/ 2589200 h 3577372"/>
              <a:gd name="connsiteX542" fmla="*/ 3393909 w 4656432"/>
              <a:gd name="connsiteY542" fmla="*/ 2594277 h 3577372"/>
              <a:gd name="connsiteX543" fmla="*/ 3411005 w 4656432"/>
              <a:gd name="connsiteY543" fmla="*/ 2577606 h 3577372"/>
              <a:gd name="connsiteX544" fmla="*/ 3407905 w 4656432"/>
              <a:gd name="connsiteY544" fmla="*/ 2591853 h 3577372"/>
              <a:gd name="connsiteX545" fmla="*/ 3434410 w 4656432"/>
              <a:gd name="connsiteY545" fmla="*/ 2560446 h 3577372"/>
              <a:gd name="connsiteX546" fmla="*/ 293613 w 4656432"/>
              <a:gd name="connsiteY546" fmla="*/ 2551210 h 3577372"/>
              <a:gd name="connsiteX547" fmla="*/ 310836 w 4656432"/>
              <a:gd name="connsiteY547" fmla="*/ 2585661 h 3577372"/>
              <a:gd name="connsiteX548" fmla="*/ 299454 w 4656432"/>
              <a:gd name="connsiteY548" fmla="*/ 2582272 h 3577372"/>
              <a:gd name="connsiteX549" fmla="*/ 293613 w 4656432"/>
              <a:gd name="connsiteY549" fmla="*/ 2551210 h 3577372"/>
              <a:gd name="connsiteX550" fmla="*/ 3487886 w 4656432"/>
              <a:gd name="connsiteY550" fmla="*/ 2489467 h 3577372"/>
              <a:gd name="connsiteX551" fmla="*/ 3449528 w 4656432"/>
              <a:gd name="connsiteY551" fmla="*/ 2541061 h 3577372"/>
              <a:gd name="connsiteX552" fmla="*/ 3487886 w 4656432"/>
              <a:gd name="connsiteY552" fmla="*/ 2489467 h 3577372"/>
              <a:gd name="connsiteX553" fmla="*/ 3836968 w 4656432"/>
              <a:gd name="connsiteY553" fmla="*/ 2464280 h 3577372"/>
              <a:gd name="connsiteX554" fmla="*/ 3837212 w 4656432"/>
              <a:gd name="connsiteY554" fmla="*/ 2464365 h 3577372"/>
              <a:gd name="connsiteX555" fmla="*/ 3835704 w 4656432"/>
              <a:gd name="connsiteY555" fmla="*/ 2468129 h 3577372"/>
              <a:gd name="connsiteX556" fmla="*/ 3834321 w 4656432"/>
              <a:gd name="connsiteY556" fmla="*/ 2469537 h 3577372"/>
              <a:gd name="connsiteX557" fmla="*/ 3833799 w 4656432"/>
              <a:gd name="connsiteY557" fmla="*/ 2469530 h 3577372"/>
              <a:gd name="connsiteX558" fmla="*/ 372216 w 4656432"/>
              <a:gd name="connsiteY558" fmla="*/ 2434140 h 3577372"/>
              <a:gd name="connsiteX559" fmla="*/ 350851 w 4656432"/>
              <a:gd name="connsiteY559" fmla="*/ 2439115 h 3577372"/>
              <a:gd name="connsiteX560" fmla="*/ 349354 w 4656432"/>
              <a:gd name="connsiteY560" fmla="*/ 2439213 h 3577372"/>
              <a:gd name="connsiteX561" fmla="*/ 348721 w 4656432"/>
              <a:gd name="connsiteY561" fmla="*/ 2443853 h 3577372"/>
              <a:gd name="connsiteX562" fmla="*/ 353832 w 4656432"/>
              <a:gd name="connsiteY562" fmla="*/ 2454483 h 3577372"/>
              <a:gd name="connsiteX563" fmla="*/ 327335 w 4656432"/>
              <a:gd name="connsiteY563" fmla="*/ 2484084 h 3577372"/>
              <a:gd name="connsiteX564" fmla="*/ 351762 w 4656432"/>
              <a:gd name="connsiteY564" fmla="*/ 2498052 h 3577372"/>
              <a:gd name="connsiteX565" fmla="*/ 355427 w 4656432"/>
              <a:gd name="connsiteY565" fmla="*/ 2515351 h 3577372"/>
              <a:gd name="connsiteX566" fmla="*/ 343128 w 4656432"/>
              <a:gd name="connsiteY566" fmla="*/ 2503517 h 3577372"/>
              <a:gd name="connsiteX567" fmla="*/ 331836 w 4656432"/>
              <a:gd name="connsiteY567" fmla="*/ 2510665 h 3577372"/>
              <a:gd name="connsiteX568" fmla="*/ 339824 w 4656432"/>
              <a:gd name="connsiteY568" fmla="*/ 2599931 h 3577372"/>
              <a:gd name="connsiteX569" fmla="*/ 341531 w 4656432"/>
              <a:gd name="connsiteY569" fmla="*/ 2603466 h 3577372"/>
              <a:gd name="connsiteX570" fmla="*/ 347370 w 4656432"/>
              <a:gd name="connsiteY570" fmla="*/ 2602059 h 3577372"/>
              <a:gd name="connsiteX571" fmla="*/ 368220 w 4656432"/>
              <a:gd name="connsiteY571" fmla="*/ 2593331 h 3577372"/>
              <a:gd name="connsiteX572" fmla="*/ 382266 w 4656432"/>
              <a:gd name="connsiteY572" fmla="*/ 2588425 h 3577372"/>
              <a:gd name="connsiteX573" fmla="*/ 384935 w 4656432"/>
              <a:gd name="connsiteY573" fmla="*/ 2583713 h 3577372"/>
              <a:gd name="connsiteX574" fmla="*/ 381387 w 4656432"/>
              <a:gd name="connsiteY574" fmla="*/ 2576563 h 3577372"/>
              <a:gd name="connsiteX575" fmla="*/ 389021 w 4656432"/>
              <a:gd name="connsiteY575" fmla="*/ 2469164 h 3577372"/>
              <a:gd name="connsiteX576" fmla="*/ 383632 w 4656432"/>
              <a:gd name="connsiteY576" fmla="*/ 2436603 h 3577372"/>
              <a:gd name="connsiteX577" fmla="*/ 381853 w 4656432"/>
              <a:gd name="connsiteY577" fmla="*/ 2435868 h 3577372"/>
              <a:gd name="connsiteX578" fmla="*/ 372216 w 4656432"/>
              <a:gd name="connsiteY578" fmla="*/ 2434140 h 3577372"/>
              <a:gd name="connsiteX579" fmla="*/ 389502 w 4656432"/>
              <a:gd name="connsiteY579" fmla="*/ 2401453 h 3577372"/>
              <a:gd name="connsiteX580" fmla="*/ 389309 w 4656432"/>
              <a:gd name="connsiteY580" fmla="*/ 2401495 h 3577372"/>
              <a:gd name="connsiteX581" fmla="*/ 384262 w 4656432"/>
              <a:gd name="connsiteY581" fmla="*/ 2404703 h 3577372"/>
              <a:gd name="connsiteX582" fmla="*/ 385580 w 4656432"/>
              <a:gd name="connsiteY582" fmla="*/ 2412906 h 3577372"/>
              <a:gd name="connsiteX583" fmla="*/ 396108 w 4656432"/>
              <a:gd name="connsiteY583" fmla="*/ 2419519 h 3577372"/>
              <a:gd name="connsiteX584" fmla="*/ 3909421 w 4656432"/>
              <a:gd name="connsiteY584" fmla="*/ 2331963 h 3577372"/>
              <a:gd name="connsiteX585" fmla="*/ 3920530 w 4656432"/>
              <a:gd name="connsiteY585" fmla="*/ 2334166 h 3577372"/>
              <a:gd name="connsiteX586" fmla="*/ 3924446 w 4656432"/>
              <a:gd name="connsiteY586" fmla="*/ 2332329 h 3577372"/>
              <a:gd name="connsiteX587" fmla="*/ 3924109 w 4656432"/>
              <a:gd name="connsiteY587" fmla="*/ 2333698 h 3577372"/>
              <a:gd name="connsiteX588" fmla="*/ 3919095 w 4656432"/>
              <a:gd name="connsiteY588" fmla="*/ 2337418 h 3577372"/>
              <a:gd name="connsiteX589" fmla="*/ 3917851 w 4656432"/>
              <a:gd name="connsiteY589" fmla="*/ 2341113 h 3577372"/>
              <a:gd name="connsiteX590" fmla="*/ 3914010 w 4656432"/>
              <a:gd name="connsiteY590" fmla="*/ 2340483 h 3577372"/>
              <a:gd name="connsiteX591" fmla="*/ 3906885 w 4656432"/>
              <a:gd name="connsiteY591" fmla="*/ 2344007 h 3577372"/>
              <a:gd name="connsiteX592" fmla="*/ 3909245 w 4656432"/>
              <a:gd name="connsiteY592" fmla="*/ 2349752 h 3577372"/>
              <a:gd name="connsiteX593" fmla="*/ 3902709 w 4656432"/>
              <a:gd name="connsiteY593" fmla="*/ 2350338 h 3577372"/>
              <a:gd name="connsiteX594" fmla="*/ 3900955 w 4656432"/>
              <a:gd name="connsiteY594" fmla="*/ 2350024 h 3577372"/>
              <a:gd name="connsiteX595" fmla="*/ 3986882 w 4656432"/>
              <a:gd name="connsiteY595" fmla="*/ 2244096 h 3577372"/>
              <a:gd name="connsiteX596" fmla="*/ 3993502 w 4656432"/>
              <a:gd name="connsiteY596" fmla="*/ 2246776 h 3577372"/>
              <a:gd name="connsiteX597" fmla="*/ 3989471 w 4656432"/>
              <a:gd name="connsiteY597" fmla="*/ 2252045 h 3577372"/>
              <a:gd name="connsiteX598" fmla="*/ 3991195 w 4656432"/>
              <a:gd name="connsiteY598" fmla="*/ 2257344 h 3577372"/>
              <a:gd name="connsiteX599" fmla="*/ 3990714 w 4656432"/>
              <a:gd name="connsiteY599" fmla="*/ 2261749 h 3577372"/>
              <a:gd name="connsiteX600" fmla="*/ 3986302 w 4656432"/>
              <a:gd name="connsiteY600" fmla="*/ 2259963 h 3577372"/>
              <a:gd name="connsiteX601" fmla="*/ 3983233 w 4656432"/>
              <a:gd name="connsiteY601" fmla="*/ 2256421 h 3577372"/>
              <a:gd name="connsiteX602" fmla="*/ 3981027 w 4656432"/>
              <a:gd name="connsiteY602" fmla="*/ 2255527 h 3577372"/>
              <a:gd name="connsiteX603" fmla="*/ 3973927 w 4656432"/>
              <a:gd name="connsiteY603" fmla="*/ 2257254 h 3577372"/>
              <a:gd name="connsiteX604" fmla="*/ 3960590 w 4656432"/>
              <a:gd name="connsiteY604" fmla="*/ 2263357 h 3577372"/>
              <a:gd name="connsiteX605" fmla="*/ 3965002 w 4656432"/>
              <a:gd name="connsiteY605" fmla="*/ 2265143 h 3577372"/>
              <a:gd name="connsiteX606" fmla="*/ 3975651 w 4656432"/>
              <a:gd name="connsiteY606" fmla="*/ 2262554 h 3577372"/>
              <a:gd name="connsiteX607" fmla="*/ 3979202 w 4656432"/>
              <a:gd name="connsiteY607" fmla="*/ 2261690 h 3577372"/>
              <a:gd name="connsiteX608" fmla="*/ 3975552 w 4656432"/>
              <a:gd name="connsiteY608" fmla="*/ 2274014 h 3577372"/>
              <a:gd name="connsiteX609" fmla="*/ 3973346 w 4656432"/>
              <a:gd name="connsiteY609" fmla="*/ 2273120 h 3577372"/>
              <a:gd name="connsiteX610" fmla="*/ 3955977 w 4656432"/>
              <a:gd name="connsiteY610" fmla="*/ 2284491 h 3577372"/>
              <a:gd name="connsiteX611" fmla="*/ 3956840 w 4656432"/>
              <a:gd name="connsiteY611" fmla="*/ 2287141 h 3577372"/>
              <a:gd name="connsiteX612" fmla="*/ 3964802 w 4656432"/>
              <a:gd name="connsiteY612" fmla="*/ 2288063 h 3577372"/>
              <a:gd name="connsiteX613" fmla="*/ 3974971 w 4656432"/>
              <a:gd name="connsiteY613" fmla="*/ 2289880 h 3577372"/>
              <a:gd name="connsiteX614" fmla="*/ 3976697 w 4656432"/>
              <a:gd name="connsiteY614" fmla="*/ 2295178 h 3577372"/>
              <a:gd name="connsiteX615" fmla="*/ 3961153 w 4656432"/>
              <a:gd name="connsiteY615" fmla="*/ 2300387 h 3577372"/>
              <a:gd name="connsiteX616" fmla="*/ 3956740 w 4656432"/>
              <a:gd name="connsiteY616" fmla="*/ 2298602 h 3577372"/>
              <a:gd name="connsiteX617" fmla="*/ 3949639 w 4656432"/>
              <a:gd name="connsiteY617" fmla="*/ 2300328 h 3577372"/>
              <a:gd name="connsiteX618" fmla="*/ 3940714 w 4656432"/>
              <a:gd name="connsiteY618" fmla="*/ 2308217 h 3577372"/>
              <a:gd name="connsiteX619" fmla="*/ 3933996 w 4656432"/>
              <a:gd name="connsiteY619" fmla="*/ 2316999 h 3577372"/>
              <a:gd name="connsiteX620" fmla="*/ 3936203 w 4656432"/>
              <a:gd name="connsiteY620" fmla="*/ 2317890 h 3577372"/>
              <a:gd name="connsiteX621" fmla="*/ 3938889 w 4656432"/>
              <a:gd name="connsiteY621" fmla="*/ 2314379 h 3577372"/>
              <a:gd name="connsiteX622" fmla="*/ 3947333 w 4656432"/>
              <a:gd name="connsiteY622" fmla="*/ 2310895 h 3577372"/>
              <a:gd name="connsiteX623" fmla="*/ 3951265 w 4656432"/>
              <a:gd name="connsiteY623" fmla="*/ 2317086 h 3577372"/>
              <a:gd name="connsiteX624" fmla="*/ 3955679 w 4656432"/>
              <a:gd name="connsiteY624" fmla="*/ 2318874 h 3577372"/>
              <a:gd name="connsiteX625" fmla="*/ 3956541 w 4656432"/>
              <a:gd name="connsiteY625" fmla="*/ 2321522 h 3577372"/>
              <a:gd name="connsiteX626" fmla="*/ 3952991 w 4656432"/>
              <a:gd name="connsiteY626" fmla="*/ 2322385 h 3577372"/>
              <a:gd name="connsiteX627" fmla="*/ 3947235 w 4656432"/>
              <a:gd name="connsiteY627" fmla="*/ 2322355 h 3577372"/>
              <a:gd name="connsiteX628" fmla="*/ 3944546 w 4656432"/>
              <a:gd name="connsiteY628" fmla="*/ 2325868 h 3577372"/>
              <a:gd name="connsiteX629" fmla="*/ 3946271 w 4656432"/>
              <a:gd name="connsiteY629" fmla="*/ 2331168 h 3577372"/>
              <a:gd name="connsiteX630" fmla="*/ 3952892 w 4656432"/>
              <a:gd name="connsiteY630" fmla="*/ 2333846 h 3577372"/>
              <a:gd name="connsiteX631" fmla="*/ 3951066 w 4656432"/>
              <a:gd name="connsiteY631" fmla="*/ 2340008 h 3577372"/>
              <a:gd name="connsiteX632" fmla="*/ 3948379 w 4656432"/>
              <a:gd name="connsiteY632" fmla="*/ 2343520 h 3577372"/>
              <a:gd name="connsiteX633" fmla="*/ 3938209 w 4656432"/>
              <a:gd name="connsiteY633" fmla="*/ 2341705 h 3577372"/>
              <a:gd name="connsiteX634" fmla="*/ 3934660 w 4656432"/>
              <a:gd name="connsiteY634" fmla="*/ 2342568 h 3577372"/>
              <a:gd name="connsiteX635" fmla="*/ 3934277 w 4656432"/>
              <a:gd name="connsiteY635" fmla="*/ 2335513 h 3577372"/>
              <a:gd name="connsiteX636" fmla="*/ 3938310 w 4656432"/>
              <a:gd name="connsiteY636" fmla="*/ 2330244 h 3577372"/>
              <a:gd name="connsiteX637" fmla="*/ 3933034 w 4656432"/>
              <a:gd name="connsiteY637" fmla="*/ 2325809 h 3577372"/>
              <a:gd name="connsiteX638" fmla="*/ 3930432 w 4656432"/>
              <a:gd name="connsiteY638" fmla="*/ 2325907 h 3577372"/>
              <a:gd name="connsiteX639" fmla="*/ 3929510 w 4656432"/>
              <a:gd name="connsiteY639" fmla="*/ 2326653 h 3577372"/>
              <a:gd name="connsiteX640" fmla="*/ 3930714 w 4656432"/>
              <a:gd name="connsiteY640" fmla="*/ 2324215 h 3577372"/>
              <a:gd name="connsiteX641" fmla="*/ 3921585 w 4656432"/>
              <a:gd name="connsiteY641" fmla="*/ 2314192 h 3577372"/>
              <a:gd name="connsiteX642" fmla="*/ 3917877 w 4656432"/>
              <a:gd name="connsiteY642" fmla="*/ 2313924 h 3577372"/>
              <a:gd name="connsiteX643" fmla="*/ 3933582 w 4656432"/>
              <a:gd name="connsiteY643" fmla="*/ 2280424 h 3577372"/>
              <a:gd name="connsiteX644" fmla="*/ 3937392 w 4656432"/>
              <a:gd name="connsiteY644" fmla="*/ 2280058 h 3577372"/>
              <a:gd name="connsiteX645" fmla="*/ 3938192 w 4656432"/>
              <a:gd name="connsiteY645" fmla="*/ 2275491 h 3577372"/>
              <a:gd name="connsiteX646" fmla="*/ 3936768 w 4656432"/>
              <a:gd name="connsiteY646" fmla="*/ 2273627 h 3577372"/>
              <a:gd name="connsiteX647" fmla="*/ 3941032 w 4656432"/>
              <a:gd name="connsiteY647" fmla="*/ 2264530 h 3577372"/>
              <a:gd name="connsiteX648" fmla="*/ 3947903 w 4656432"/>
              <a:gd name="connsiteY648" fmla="*/ 2244421 h 3577372"/>
              <a:gd name="connsiteX649" fmla="*/ 3948795 w 4656432"/>
              <a:gd name="connsiteY649" fmla="*/ 2244781 h 3577372"/>
              <a:gd name="connsiteX650" fmla="*/ 3948916 w 4656432"/>
              <a:gd name="connsiteY650" fmla="*/ 2244625 h 3577372"/>
              <a:gd name="connsiteX651" fmla="*/ 3951809 w 4656432"/>
              <a:gd name="connsiteY651" fmla="*/ 2249367 h 3577372"/>
              <a:gd name="connsiteX652" fmla="*/ 3957674 w 4656432"/>
              <a:gd name="connsiteY652" fmla="*/ 2251848 h 3577372"/>
              <a:gd name="connsiteX653" fmla="*/ 3962693 w 4656432"/>
              <a:gd name="connsiteY653" fmla="*/ 2251218 h 3577372"/>
              <a:gd name="connsiteX654" fmla="*/ 3965094 w 4656432"/>
              <a:gd name="connsiteY654" fmla="*/ 2249915 h 3577372"/>
              <a:gd name="connsiteX655" fmla="*/ 3964239 w 4656432"/>
              <a:gd name="connsiteY655" fmla="*/ 2251032 h 3577372"/>
              <a:gd name="connsiteX656" fmla="*/ 3961551 w 4656432"/>
              <a:gd name="connsiteY656" fmla="*/ 2254547 h 3577372"/>
              <a:gd name="connsiteX657" fmla="*/ 3968652 w 4656432"/>
              <a:gd name="connsiteY657" fmla="*/ 2252819 h 3577372"/>
              <a:gd name="connsiteX658" fmla="*/ 3979783 w 4656432"/>
              <a:gd name="connsiteY658" fmla="*/ 2245824 h 3577372"/>
              <a:gd name="connsiteX659" fmla="*/ 3986882 w 4656432"/>
              <a:gd name="connsiteY659" fmla="*/ 2244096 h 3577372"/>
              <a:gd name="connsiteX660" fmla="*/ 4000292 w 4656432"/>
              <a:gd name="connsiteY660" fmla="*/ 2212722 h 3577372"/>
              <a:gd name="connsiteX661" fmla="*/ 4001765 w 4656432"/>
              <a:gd name="connsiteY661" fmla="*/ 2213317 h 3577372"/>
              <a:gd name="connsiteX662" fmla="*/ 3999989 w 4656432"/>
              <a:gd name="connsiteY662" fmla="*/ 2213748 h 3577372"/>
              <a:gd name="connsiteX663" fmla="*/ 3999915 w 4656432"/>
              <a:gd name="connsiteY663" fmla="*/ 2213767 h 3577372"/>
              <a:gd name="connsiteX664" fmla="*/ 3990167 w 4656432"/>
              <a:gd name="connsiteY664" fmla="*/ 2171821 h 3577372"/>
              <a:gd name="connsiteX665" fmla="*/ 3995445 w 4656432"/>
              <a:gd name="connsiteY665" fmla="*/ 2176256 h 3577372"/>
              <a:gd name="connsiteX666" fmla="*/ 4004270 w 4656432"/>
              <a:gd name="connsiteY666" fmla="*/ 2179828 h 3577372"/>
              <a:gd name="connsiteX667" fmla="*/ 3994963 w 4656432"/>
              <a:gd name="connsiteY667" fmla="*/ 2180662 h 3577372"/>
              <a:gd name="connsiteX668" fmla="*/ 3992757 w 4656432"/>
              <a:gd name="connsiteY668" fmla="*/ 2179769 h 3577372"/>
              <a:gd name="connsiteX669" fmla="*/ 3991413 w 4656432"/>
              <a:gd name="connsiteY669" fmla="*/ 2181524 h 3577372"/>
              <a:gd name="connsiteX670" fmla="*/ 3992657 w 4656432"/>
              <a:gd name="connsiteY670" fmla="*/ 2191229 h 3577372"/>
              <a:gd name="connsiteX671" fmla="*/ 3998413 w 4656432"/>
              <a:gd name="connsiteY671" fmla="*/ 2191260 h 3577372"/>
              <a:gd name="connsiteX672" fmla="*/ 4001101 w 4656432"/>
              <a:gd name="connsiteY672" fmla="*/ 2187746 h 3577372"/>
              <a:gd name="connsiteX673" fmla="*/ 4002443 w 4656432"/>
              <a:gd name="connsiteY673" fmla="*/ 2185989 h 3577372"/>
              <a:gd name="connsiteX674" fmla="*/ 4003979 w 4656432"/>
              <a:gd name="connsiteY674" fmla="*/ 2187762 h 3577372"/>
              <a:gd name="connsiteX675" fmla="*/ 4004305 w 4656432"/>
              <a:gd name="connsiteY675" fmla="*/ 2188138 h 3577372"/>
              <a:gd name="connsiteX676" fmla="*/ 4002994 w 4656432"/>
              <a:gd name="connsiteY676" fmla="*/ 2190230 h 3577372"/>
              <a:gd name="connsiteX677" fmla="*/ 4005279 w 4656432"/>
              <a:gd name="connsiteY677" fmla="*/ 2189990 h 3577372"/>
              <a:gd name="connsiteX678" fmla="*/ 4004781 w 4656432"/>
              <a:gd name="connsiteY678" fmla="*/ 2190962 h 3577372"/>
              <a:gd name="connsiteX679" fmla="*/ 4007718 w 4656432"/>
              <a:gd name="connsiteY679" fmla="*/ 2190426 h 3577372"/>
              <a:gd name="connsiteX680" fmla="*/ 4007238 w 4656432"/>
              <a:gd name="connsiteY680" fmla="*/ 2194831 h 3577372"/>
              <a:gd name="connsiteX681" fmla="*/ 3997932 w 4656432"/>
              <a:gd name="connsiteY681" fmla="*/ 2195665 h 3577372"/>
              <a:gd name="connsiteX682" fmla="*/ 3995244 w 4656432"/>
              <a:gd name="connsiteY682" fmla="*/ 2199177 h 3577372"/>
              <a:gd name="connsiteX683" fmla="*/ 3996971 w 4656432"/>
              <a:gd name="connsiteY683" fmla="*/ 2204475 h 3577372"/>
              <a:gd name="connsiteX684" fmla="*/ 3996648 w 4656432"/>
              <a:gd name="connsiteY684" fmla="*/ 2207412 h 3577372"/>
              <a:gd name="connsiteX685" fmla="*/ 3994845 w 4656432"/>
              <a:gd name="connsiteY685" fmla="*/ 2210567 h 3577372"/>
              <a:gd name="connsiteX686" fmla="*/ 3995641 w 4656432"/>
              <a:gd name="connsiteY686" fmla="*/ 2214491 h 3577372"/>
              <a:gd name="connsiteX687" fmla="*/ 3993835 w 4656432"/>
              <a:gd name="connsiteY687" fmla="*/ 2214710 h 3577372"/>
              <a:gd name="connsiteX688" fmla="*/ 3991113 w 4656432"/>
              <a:gd name="connsiteY688" fmla="*/ 2215907 h 3577372"/>
              <a:gd name="connsiteX689" fmla="*/ 3988907 w 4656432"/>
              <a:gd name="connsiteY689" fmla="*/ 2215013 h 3577372"/>
              <a:gd name="connsiteX690" fmla="*/ 3979602 w 4656432"/>
              <a:gd name="connsiteY690" fmla="*/ 2215847 h 3577372"/>
              <a:gd name="connsiteX691" fmla="*/ 3973844 w 4656432"/>
              <a:gd name="connsiteY691" fmla="*/ 2215817 h 3577372"/>
              <a:gd name="connsiteX692" fmla="*/ 3970295 w 4656432"/>
              <a:gd name="connsiteY692" fmla="*/ 2216680 h 3577372"/>
              <a:gd name="connsiteX693" fmla="*/ 3975470 w 4656432"/>
              <a:gd name="connsiteY693" fmla="*/ 2232577 h 3577372"/>
              <a:gd name="connsiteX694" fmla="*/ 3967890 w 4656432"/>
              <a:gd name="connsiteY694" fmla="*/ 2238708 h 3577372"/>
              <a:gd name="connsiteX695" fmla="*/ 3967027 w 4656432"/>
              <a:gd name="connsiteY695" fmla="*/ 2236060 h 3577372"/>
              <a:gd name="connsiteX696" fmla="*/ 3963474 w 4656432"/>
              <a:gd name="connsiteY696" fmla="*/ 2236923 h 3577372"/>
              <a:gd name="connsiteX697" fmla="*/ 3963169 w 4656432"/>
              <a:gd name="connsiteY697" fmla="*/ 2237323 h 3577372"/>
              <a:gd name="connsiteX698" fmla="*/ 3960041 w 4656432"/>
              <a:gd name="connsiteY698" fmla="*/ 2234719 h 3577372"/>
              <a:gd name="connsiteX699" fmla="*/ 3954227 w 4656432"/>
              <a:gd name="connsiteY699" fmla="*/ 2233102 h 3577372"/>
              <a:gd name="connsiteX700" fmla="*/ 3953357 w 4656432"/>
              <a:gd name="connsiteY700" fmla="*/ 2234006 h 3577372"/>
              <a:gd name="connsiteX701" fmla="*/ 3952620 w 4656432"/>
              <a:gd name="connsiteY701" fmla="*/ 2230616 h 3577372"/>
              <a:gd name="connsiteX702" fmla="*/ 3953958 w 4656432"/>
              <a:gd name="connsiteY702" fmla="*/ 2226705 h 3577372"/>
              <a:gd name="connsiteX703" fmla="*/ 3956958 w 4656432"/>
              <a:gd name="connsiteY703" fmla="*/ 2222782 h 3577372"/>
              <a:gd name="connsiteX704" fmla="*/ 3964058 w 4656432"/>
              <a:gd name="connsiteY704" fmla="*/ 2221057 h 3577372"/>
              <a:gd name="connsiteX705" fmla="*/ 3967608 w 4656432"/>
              <a:gd name="connsiteY705" fmla="*/ 2220193 h 3577372"/>
              <a:gd name="connsiteX706" fmla="*/ 3965882 w 4656432"/>
              <a:gd name="connsiteY706" fmla="*/ 2214895 h 3577372"/>
              <a:gd name="connsiteX707" fmla="*/ 3961469 w 4656432"/>
              <a:gd name="connsiteY707" fmla="*/ 2213108 h 3577372"/>
              <a:gd name="connsiteX708" fmla="*/ 3959309 w 4656432"/>
              <a:gd name="connsiteY708" fmla="*/ 2211042 h 3577372"/>
              <a:gd name="connsiteX709" fmla="*/ 3962691 w 4656432"/>
              <a:gd name="connsiteY709" fmla="*/ 2201140 h 3577372"/>
              <a:gd name="connsiteX710" fmla="*/ 3967326 w 4656432"/>
              <a:gd name="connsiteY710" fmla="*/ 2201678 h 3577372"/>
              <a:gd name="connsiteX711" fmla="*/ 3964256 w 4656432"/>
              <a:gd name="connsiteY711" fmla="*/ 2198135 h 3577372"/>
              <a:gd name="connsiteX712" fmla="*/ 3966081 w 4656432"/>
              <a:gd name="connsiteY712" fmla="*/ 2191973 h 3577372"/>
              <a:gd name="connsiteX713" fmla="*/ 3974044 w 4656432"/>
              <a:gd name="connsiteY713" fmla="*/ 2192896 h 3577372"/>
              <a:gd name="connsiteX714" fmla="*/ 3978457 w 4656432"/>
              <a:gd name="connsiteY714" fmla="*/ 2194682 h 3577372"/>
              <a:gd name="connsiteX715" fmla="*/ 3985557 w 4656432"/>
              <a:gd name="connsiteY715" fmla="*/ 2192955 h 3577372"/>
              <a:gd name="connsiteX716" fmla="*/ 3982488 w 4656432"/>
              <a:gd name="connsiteY716" fmla="*/ 2189414 h 3577372"/>
              <a:gd name="connsiteX717" fmla="*/ 3982968 w 4656432"/>
              <a:gd name="connsiteY717" fmla="*/ 2185008 h 3577372"/>
              <a:gd name="connsiteX718" fmla="*/ 3985275 w 4656432"/>
              <a:gd name="connsiteY718" fmla="*/ 2174441 h 3577372"/>
              <a:gd name="connsiteX719" fmla="*/ 3986618 w 4656432"/>
              <a:gd name="connsiteY719" fmla="*/ 2172683 h 3577372"/>
              <a:gd name="connsiteX720" fmla="*/ 3990167 w 4656432"/>
              <a:gd name="connsiteY720" fmla="*/ 2171821 h 3577372"/>
              <a:gd name="connsiteX721" fmla="*/ 3622172 w 4656432"/>
              <a:gd name="connsiteY721" fmla="*/ 2125609 h 3577372"/>
              <a:gd name="connsiteX722" fmla="*/ 3622081 w 4656432"/>
              <a:gd name="connsiteY722" fmla="*/ 2125762 h 3577372"/>
              <a:gd name="connsiteX723" fmla="*/ 3622116 w 4656432"/>
              <a:gd name="connsiteY723" fmla="*/ 2125643 h 3577372"/>
              <a:gd name="connsiteX724" fmla="*/ 416872 w 4656432"/>
              <a:gd name="connsiteY724" fmla="*/ 2115072 h 3577372"/>
              <a:gd name="connsiteX725" fmla="*/ 411686 w 4656432"/>
              <a:gd name="connsiteY725" fmla="*/ 2116402 h 3577372"/>
              <a:gd name="connsiteX726" fmla="*/ 403740 w 4656432"/>
              <a:gd name="connsiteY726" fmla="*/ 2115774 h 3577372"/>
              <a:gd name="connsiteX727" fmla="*/ 399621 w 4656432"/>
              <a:gd name="connsiteY727" fmla="*/ 2122015 h 3577372"/>
              <a:gd name="connsiteX728" fmla="*/ 406382 w 4656432"/>
              <a:gd name="connsiteY728" fmla="*/ 2125847 h 3577372"/>
              <a:gd name="connsiteX729" fmla="*/ 409596 w 4656432"/>
              <a:gd name="connsiteY729" fmla="*/ 2124325 h 3577372"/>
              <a:gd name="connsiteX730" fmla="*/ 411061 w 4656432"/>
              <a:gd name="connsiteY730" fmla="*/ 2120474 h 3577372"/>
              <a:gd name="connsiteX731" fmla="*/ 414275 w 4656432"/>
              <a:gd name="connsiteY731" fmla="*/ 2118952 h 3577372"/>
              <a:gd name="connsiteX732" fmla="*/ 413542 w 4656432"/>
              <a:gd name="connsiteY732" fmla="*/ 2120878 h 3577372"/>
              <a:gd name="connsiteX733" fmla="*/ 414559 w 4656432"/>
              <a:gd name="connsiteY733" fmla="*/ 2125131 h 3577372"/>
              <a:gd name="connsiteX734" fmla="*/ 420257 w 4656432"/>
              <a:gd name="connsiteY734" fmla="*/ 2124014 h 3577372"/>
              <a:gd name="connsiteX735" fmla="*/ 427418 w 4656432"/>
              <a:gd name="connsiteY735" fmla="*/ 2119045 h 3577372"/>
              <a:gd name="connsiteX736" fmla="*/ 428150 w 4656432"/>
              <a:gd name="connsiteY736" fmla="*/ 2117119 h 3577372"/>
              <a:gd name="connsiteX737" fmla="*/ 420704 w 4656432"/>
              <a:gd name="connsiteY737" fmla="*/ 2115910 h 3577372"/>
              <a:gd name="connsiteX738" fmla="*/ 3640832 w 4656432"/>
              <a:gd name="connsiteY738" fmla="*/ 2110396 h 3577372"/>
              <a:gd name="connsiteX739" fmla="*/ 3661155 w 4656432"/>
              <a:gd name="connsiteY739" fmla="*/ 2110919 h 3577372"/>
              <a:gd name="connsiteX740" fmla="*/ 3655236 w 4656432"/>
              <a:gd name="connsiteY740" fmla="*/ 2124636 h 3577372"/>
              <a:gd name="connsiteX741" fmla="*/ 3677421 w 4656432"/>
              <a:gd name="connsiteY741" fmla="*/ 2126082 h 3577372"/>
              <a:gd name="connsiteX742" fmla="*/ 3657449 w 4656432"/>
              <a:gd name="connsiteY742" fmla="*/ 2156514 h 3577372"/>
              <a:gd name="connsiteX743" fmla="*/ 3636886 w 4656432"/>
              <a:gd name="connsiteY743" fmla="*/ 2197124 h 3577372"/>
              <a:gd name="connsiteX744" fmla="*/ 3634059 w 4656432"/>
              <a:gd name="connsiteY744" fmla="*/ 2194862 h 3577372"/>
              <a:gd name="connsiteX745" fmla="*/ 3613195 w 4656432"/>
              <a:gd name="connsiteY745" fmla="*/ 2229124 h 3577372"/>
              <a:gd name="connsiteX746" fmla="*/ 3597400 w 4656432"/>
              <a:gd name="connsiteY746" fmla="*/ 2235780 h 3577372"/>
              <a:gd name="connsiteX747" fmla="*/ 3637861 w 4656432"/>
              <a:gd name="connsiteY747" fmla="*/ 2157861 h 3577372"/>
              <a:gd name="connsiteX748" fmla="*/ 3636999 w 4656432"/>
              <a:gd name="connsiteY748" fmla="*/ 2121097 h 3577372"/>
              <a:gd name="connsiteX749" fmla="*/ 3628490 w 4656432"/>
              <a:gd name="connsiteY749" fmla="*/ 2121877 h 3577372"/>
              <a:gd name="connsiteX750" fmla="*/ 3622172 w 4656432"/>
              <a:gd name="connsiteY750" fmla="*/ 2125609 h 3577372"/>
              <a:gd name="connsiteX751" fmla="*/ 3626268 w 4656432"/>
              <a:gd name="connsiteY751" fmla="*/ 2118659 h 3577372"/>
              <a:gd name="connsiteX752" fmla="*/ 3640832 w 4656432"/>
              <a:gd name="connsiteY752" fmla="*/ 2110396 h 3577372"/>
              <a:gd name="connsiteX753" fmla="*/ 410205 w 4656432"/>
              <a:gd name="connsiteY753" fmla="*/ 2101935 h 3577372"/>
              <a:gd name="connsiteX754" fmla="*/ 407584 w 4656432"/>
              <a:gd name="connsiteY754" fmla="*/ 2103394 h 3577372"/>
              <a:gd name="connsiteX755" fmla="*/ 402138 w 4656432"/>
              <a:gd name="connsiteY755" fmla="*/ 2109996 h 3577372"/>
              <a:gd name="connsiteX756" fmla="*/ 408116 w 4656432"/>
              <a:gd name="connsiteY756" fmla="*/ 2106212 h 3577372"/>
              <a:gd name="connsiteX757" fmla="*/ 414912 w 4656432"/>
              <a:gd name="connsiteY757" fmla="*/ 2107851 h 3577372"/>
              <a:gd name="connsiteX758" fmla="*/ 417807 w 4656432"/>
              <a:gd name="connsiteY758" fmla="*/ 2110966 h 3577372"/>
              <a:gd name="connsiteX759" fmla="*/ 420418 w 4656432"/>
              <a:gd name="connsiteY759" fmla="*/ 2109730 h 3577372"/>
              <a:gd name="connsiteX760" fmla="*/ 427865 w 4656432"/>
              <a:gd name="connsiteY760" fmla="*/ 2110941 h 3577372"/>
              <a:gd name="connsiteX761" fmla="*/ 445242 w 4656432"/>
              <a:gd name="connsiteY761" fmla="*/ 2113767 h 3577372"/>
              <a:gd name="connsiteX762" fmla="*/ 447724 w 4656432"/>
              <a:gd name="connsiteY762" fmla="*/ 2114169 h 3577372"/>
              <a:gd name="connsiteX763" fmla="*/ 445973 w 4656432"/>
              <a:gd name="connsiteY763" fmla="*/ 2111840 h 3577372"/>
              <a:gd name="connsiteX764" fmla="*/ 431080 w 4656432"/>
              <a:gd name="connsiteY764" fmla="*/ 2109419 h 3577372"/>
              <a:gd name="connsiteX765" fmla="*/ 424365 w 4656432"/>
              <a:gd name="connsiteY765" fmla="*/ 2106282 h 3577372"/>
              <a:gd name="connsiteX766" fmla="*/ 414437 w 4656432"/>
              <a:gd name="connsiteY766" fmla="*/ 2104668 h 3577372"/>
              <a:gd name="connsiteX767" fmla="*/ 410205 w 4656432"/>
              <a:gd name="connsiteY767" fmla="*/ 2101935 h 3577372"/>
              <a:gd name="connsiteX768" fmla="*/ 4012247 w 4656432"/>
              <a:gd name="connsiteY768" fmla="*/ 2096226 h 3577372"/>
              <a:gd name="connsiteX769" fmla="*/ 4015617 w 4656432"/>
              <a:gd name="connsiteY769" fmla="*/ 2097015 h 3577372"/>
              <a:gd name="connsiteX770" fmla="*/ 4018686 w 4656432"/>
              <a:gd name="connsiteY770" fmla="*/ 2100556 h 3577372"/>
              <a:gd name="connsiteX771" fmla="*/ 4028854 w 4656432"/>
              <a:gd name="connsiteY771" fmla="*/ 2102371 h 3577372"/>
              <a:gd name="connsiteX772" fmla="*/ 4041612 w 4656432"/>
              <a:gd name="connsiteY772" fmla="*/ 2112135 h 3577372"/>
              <a:gd name="connsiteX773" fmla="*/ 4040268 w 4656432"/>
              <a:gd name="connsiteY773" fmla="*/ 2113891 h 3577372"/>
              <a:gd name="connsiteX774" fmla="*/ 4036717 w 4656432"/>
              <a:gd name="connsiteY774" fmla="*/ 2114756 h 3577372"/>
              <a:gd name="connsiteX775" fmla="*/ 4030100 w 4656432"/>
              <a:gd name="connsiteY775" fmla="*/ 2112077 h 3577372"/>
              <a:gd name="connsiteX776" fmla="*/ 4027893 w 4656432"/>
              <a:gd name="connsiteY776" fmla="*/ 2111184 h 3577372"/>
              <a:gd name="connsiteX777" fmla="*/ 4028756 w 4656432"/>
              <a:gd name="connsiteY777" fmla="*/ 2113833 h 3577372"/>
              <a:gd name="connsiteX778" fmla="*/ 4034892 w 4656432"/>
              <a:gd name="connsiteY778" fmla="*/ 2120918 h 3577372"/>
              <a:gd name="connsiteX779" fmla="*/ 4037100 w 4656432"/>
              <a:gd name="connsiteY779" fmla="*/ 2121812 h 3577372"/>
              <a:gd name="connsiteX780" fmla="*/ 4034412 w 4656432"/>
              <a:gd name="connsiteY780" fmla="*/ 2125323 h 3577372"/>
              <a:gd name="connsiteX781" fmla="*/ 4030000 w 4656432"/>
              <a:gd name="connsiteY781" fmla="*/ 2123538 h 3577372"/>
              <a:gd name="connsiteX782" fmla="*/ 4030862 w 4656432"/>
              <a:gd name="connsiteY782" fmla="*/ 2126187 h 3577372"/>
              <a:gd name="connsiteX783" fmla="*/ 4034793 w 4656432"/>
              <a:gd name="connsiteY783" fmla="*/ 2132379 h 3577372"/>
              <a:gd name="connsiteX784" fmla="*/ 4029419 w 4656432"/>
              <a:gd name="connsiteY784" fmla="*/ 2139403 h 3577372"/>
              <a:gd name="connsiteX785" fmla="*/ 4025006 w 4656432"/>
              <a:gd name="connsiteY785" fmla="*/ 2137617 h 3577372"/>
              <a:gd name="connsiteX786" fmla="*/ 4026350 w 4656432"/>
              <a:gd name="connsiteY786" fmla="*/ 2135861 h 3577372"/>
              <a:gd name="connsiteX787" fmla="*/ 4026830 w 4656432"/>
              <a:gd name="connsiteY787" fmla="*/ 2131455 h 3577372"/>
              <a:gd name="connsiteX788" fmla="*/ 4023281 w 4656432"/>
              <a:gd name="connsiteY788" fmla="*/ 2132319 h 3577372"/>
              <a:gd name="connsiteX789" fmla="*/ 4016181 w 4656432"/>
              <a:gd name="connsiteY789" fmla="*/ 2134046 h 3577372"/>
              <a:gd name="connsiteX790" fmla="*/ 4017089 w 4656432"/>
              <a:gd name="connsiteY790" fmla="*/ 2134854 h 3577372"/>
              <a:gd name="connsiteX791" fmla="*/ 4008791 w 4656432"/>
              <a:gd name="connsiteY791" fmla="*/ 2136517 h 3577372"/>
              <a:gd name="connsiteX792" fmla="*/ 4007087 w 4656432"/>
              <a:gd name="connsiteY792" fmla="*/ 2142492 h 3577372"/>
              <a:gd name="connsiteX793" fmla="*/ 4002939 w 4656432"/>
              <a:gd name="connsiteY793" fmla="*/ 2141910 h 3577372"/>
              <a:gd name="connsiteX794" fmla="*/ 3998432 w 4656432"/>
              <a:gd name="connsiteY794" fmla="*/ 2138361 h 3577372"/>
              <a:gd name="connsiteX795" fmla="*/ 3994880 w 4656432"/>
              <a:gd name="connsiteY795" fmla="*/ 2139224 h 3577372"/>
              <a:gd name="connsiteX796" fmla="*/ 3993538 w 4656432"/>
              <a:gd name="connsiteY796" fmla="*/ 2140982 h 3577372"/>
              <a:gd name="connsiteX797" fmla="*/ 4001018 w 4656432"/>
              <a:gd name="connsiteY797" fmla="*/ 2146310 h 3577372"/>
              <a:gd name="connsiteX798" fmla="*/ 4010706 w 4656432"/>
              <a:gd name="connsiteY798" fmla="*/ 2152530 h 3577372"/>
              <a:gd name="connsiteX799" fmla="*/ 4009362 w 4656432"/>
              <a:gd name="connsiteY799" fmla="*/ 2154287 h 3577372"/>
              <a:gd name="connsiteX800" fmla="*/ 4002262 w 4656432"/>
              <a:gd name="connsiteY800" fmla="*/ 2156014 h 3577372"/>
              <a:gd name="connsiteX801" fmla="*/ 3998232 w 4656432"/>
              <a:gd name="connsiteY801" fmla="*/ 2161282 h 3577372"/>
              <a:gd name="connsiteX802" fmla="*/ 4001300 w 4656432"/>
              <a:gd name="connsiteY802" fmla="*/ 2164825 h 3577372"/>
              <a:gd name="connsiteX803" fmla="*/ 4002162 w 4656432"/>
              <a:gd name="connsiteY803" fmla="*/ 2167474 h 3577372"/>
              <a:gd name="connsiteX804" fmla="*/ 3998613 w 4656432"/>
              <a:gd name="connsiteY804" fmla="*/ 2168338 h 3577372"/>
              <a:gd name="connsiteX805" fmla="*/ 3982205 w 4656432"/>
              <a:gd name="connsiteY805" fmla="*/ 2170897 h 3577372"/>
              <a:gd name="connsiteX806" fmla="*/ 3978607 w 4656432"/>
              <a:gd name="connsiteY806" fmla="*/ 2170880 h 3577372"/>
              <a:gd name="connsiteX807" fmla="*/ 3977406 w 4656432"/>
              <a:gd name="connsiteY807" fmla="*/ 2173326 h 3577372"/>
              <a:gd name="connsiteX808" fmla="*/ 3972867 w 4656432"/>
              <a:gd name="connsiteY808" fmla="*/ 2172543 h 3577372"/>
              <a:gd name="connsiteX809" fmla="*/ 3972460 w 4656432"/>
              <a:gd name="connsiteY809" fmla="*/ 2172551 h 3577372"/>
              <a:gd name="connsiteX810" fmla="*/ 3983638 w 4656432"/>
              <a:gd name="connsiteY810" fmla="*/ 2139837 h 3577372"/>
              <a:gd name="connsiteX811" fmla="*/ 3986531 w 4656432"/>
              <a:gd name="connsiteY811" fmla="*/ 2126644 h 3577372"/>
              <a:gd name="connsiteX812" fmla="*/ 3987017 w 4656432"/>
              <a:gd name="connsiteY812" fmla="*/ 2126843 h 3577372"/>
              <a:gd name="connsiteX813" fmla="*/ 3992292 w 4656432"/>
              <a:gd name="connsiteY813" fmla="*/ 2131278 h 3577372"/>
              <a:gd name="connsiteX814" fmla="*/ 4011767 w 4656432"/>
              <a:gd name="connsiteY814" fmla="*/ 2132260 h 3577372"/>
              <a:gd name="connsiteX815" fmla="*/ 4018486 w 4656432"/>
              <a:gd name="connsiteY815" fmla="*/ 2123478 h 3577372"/>
              <a:gd name="connsiteX816" fmla="*/ 4019831 w 4656432"/>
              <a:gd name="connsiteY816" fmla="*/ 2121721 h 3577372"/>
              <a:gd name="connsiteX817" fmla="*/ 4014075 w 4656432"/>
              <a:gd name="connsiteY817" fmla="*/ 2121692 h 3577372"/>
              <a:gd name="connsiteX818" fmla="*/ 4008318 w 4656432"/>
              <a:gd name="connsiteY818" fmla="*/ 2121662 h 3577372"/>
              <a:gd name="connsiteX819" fmla="*/ 4003904 w 4656432"/>
              <a:gd name="connsiteY819" fmla="*/ 2119875 h 3577372"/>
              <a:gd name="connsiteX820" fmla="*/ 4001699 w 4656432"/>
              <a:gd name="connsiteY820" fmla="*/ 2118983 h 3577372"/>
              <a:gd name="connsiteX821" fmla="*/ 3999493 w 4656432"/>
              <a:gd name="connsiteY821" fmla="*/ 2118090 h 3577372"/>
              <a:gd name="connsiteX822" fmla="*/ 4003042 w 4656432"/>
              <a:gd name="connsiteY822" fmla="*/ 2117227 h 3577372"/>
              <a:gd name="connsiteX823" fmla="*/ 4012830 w 4656432"/>
              <a:gd name="connsiteY823" fmla="*/ 2111987 h 3577372"/>
              <a:gd name="connsiteX824" fmla="*/ 4011967 w 4656432"/>
              <a:gd name="connsiteY824" fmla="*/ 2109338 h 3577372"/>
              <a:gd name="connsiteX825" fmla="*/ 4008899 w 4656432"/>
              <a:gd name="connsiteY825" fmla="*/ 2105796 h 3577372"/>
              <a:gd name="connsiteX826" fmla="*/ 4005349 w 4656432"/>
              <a:gd name="connsiteY826" fmla="*/ 2106658 h 3577372"/>
              <a:gd name="connsiteX827" fmla="*/ 4002662 w 4656432"/>
              <a:gd name="connsiteY827" fmla="*/ 2110172 h 3577372"/>
              <a:gd name="connsiteX828" fmla="*/ 4001318 w 4656432"/>
              <a:gd name="connsiteY828" fmla="*/ 2111928 h 3577372"/>
              <a:gd name="connsiteX829" fmla="*/ 3996423 w 4656432"/>
              <a:gd name="connsiteY829" fmla="*/ 2114548 h 3577372"/>
              <a:gd name="connsiteX830" fmla="*/ 3994219 w 4656432"/>
              <a:gd name="connsiteY830" fmla="*/ 2113654 h 3577372"/>
              <a:gd name="connsiteX831" fmla="*/ 3989804 w 4656432"/>
              <a:gd name="connsiteY831" fmla="*/ 2111868 h 3577372"/>
              <a:gd name="connsiteX832" fmla="*/ 3989769 w 4656432"/>
              <a:gd name="connsiteY832" fmla="*/ 2111877 h 3577372"/>
              <a:gd name="connsiteX833" fmla="*/ 3992390 w 4656432"/>
              <a:gd name="connsiteY833" fmla="*/ 2099930 h 3577372"/>
              <a:gd name="connsiteX834" fmla="*/ 3993454 w 4656432"/>
              <a:gd name="connsiteY834" fmla="*/ 2099545 h 3577372"/>
              <a:gd name="connsiteX835" fmla="*/ 3994317 w 4656432"/>
              <a:gd name="connsiteY835" fmla="*/ 2102194 h 3577372"/>
              <a:gd name="connsiteX836" fmla="*/ 3995179 w 4656432"/>
              <a:gd name="connsiteY836" fmla="*/ 2104843 h 3577372"/>
              <a:gd name="connsiteX837" fmla="*/ 4008518 w 4656432"/>
              <a:gd name="connsiteY837" fmla="*/ 2098741 h 3577372"/>
              <a:gd name="connsiteX838" fmla="*/ 4012247 w 4656432"/>
              <a:gd name="connsiteY838" fmla="*/ 2096226 h 3577372"/>
              <a:gd name="connsiteX839" fmla="*/ 3645566 w 4656432"/>
              <a:gd name="connsiteY839" fmla="*/ 2078261 h 3577372"/>
              <a:gd name="connsiteX840" fmla="*/ 3646776 w 4656432"/>
              <a:gd name="connsiteY840" fmla="*/ 2082937 h 3577372"/>
              <a:gd name="connsiteX841" fmla="*/ 3637689 w 4656432"/>
              <a:gd name="connsiteY841" fmla="*/ 2096518 h 3577372"/>
              <a:gd name="connsiteX842" fmla="*/ 3645566 w 4656432"/>
              <a:gd name="connsiteY842" fmla="*/ 2078261 h 3577372"/>
              <a:gd name="connsiteX843" fmla="*/ 3485710 w 4656432"/>
              <a:gd name="connsiteY843" fmla="*/ 2063644 h 3577372"/>
              <a:gd name="connsiteX844" fmla="*/ 3483688 w 4656432"/>
              <a:gd name="connsiteY844" fmla="*/ 2066793 h 3577372"/>
              <a:gd name="connsiteX845" fmla="*/ 3483224 w 4656432"/>
              <a:gd name="connsiteY845" fmla="*/ 2068814 h 3577372"/>
              <a:gd name="connsiteX846" fmla="*/ 4001177 w 4656432"/>
              <a:gd name="connsiteY846" fmla="*/ 2059859 h 3577372"/>
              <a:gd name="connsiteX847" fmla="*/ 4004404 w 4656432"/>
              <a:gd name="connsiteY847" fmla="*/ 2062573 h 3577372"/>
              <a:gd name="connsiteX848" fmla="*/ 4009320 w 4656432"/>
              <a:gd name="connsiteY848" fmla="*/ 2063700 h 3577372"/>
              <a:gd name="connsiteX849" fmla="*/ 4013230 w 4656432"/>
              <a:gd name="connsiteY849" fmla="*/ 2066145 h 3577372"/>
              <a:gd name="connsiteX850" fmla="*/ 4015435 w 4656432"/>
              <a:gd name="connsiteY850" fmla="*/ 2067038 h 3577372"/>
              <a:gd name="connsiteX851" fmla="*/ 4011885 w 4656432"/>
              <a:gd name="connsiteY851" fmla="*/ 2067901 h 3577372"/>
              <a:gd name="connsiteX852" fmla="*/ 4001717 w 4656432"/>
              <a:gd name="connsiteY852" fmla="*/ 2066086 h 3577372"/>
              <a:gd name="connsiteX853" fmla="*/ 3999811 w 4656432"/>
              <a:gd name="connsiteY853" fmla="*/ 2066076 h 3577372"/>
              <a:gd name="connsiteX854" fmla="*/ 3668193 w 4656432"/>
              <a:gd name="connsiteY854" fmla="*/ 2033994 h 3577372"/>
              <a:gd name="connsiteX855" fmla="*/ 3678388 w 4656432"/>
              <a:gd name="connsiteY855" fmla="*/ 2040554 h 3577372"/>
              <a:gd name="connsiteX856" fmla="*/ 3650629 w 4656432"/>
              <a:gd name="connsiteY856" fmla="*/ 2074700 h 3577372"/>
              <a:gd name="connsiteX857" fmla="*/ 3668193 w 4656432"/>
              <a:gd name="connsiteY857" fmla="*/ 2033994 h 3577372"/>
              <a:gd name="connsiteX858" fmla="*/ 3660830 w 4656432"/>
              <a:gd name="connsiteY858" fmla="*/ 2012454 h 3577372"/>
              <a:gd name="connsiteX859" fmla="*/ 3661521 w 4656432"/>
              <a:gd name="connsiteY859" fmla="*/ 2019679 h 3577372"/>
              <a:gd name="connsiteX860" fmla="*/ 3656797 w 4656432"/>
              <a:gd name="connsiteY860" fmla="*/ 2028863 h 3577372"/>
              <a:gd name="connsiteX861" fmla="*/ 3652949 w 4656432"/>
              <a:gd name="connsiteY861" fmla="*/ 2025752 h 3577372"/>
              <a:gd name="connsiteX862" fmla="*/ 3660830 w 4656432"/>
              <a:gd name="connsiteY862" fmla="*/ 2012454 h 3577372"/>
              <a:gd name="connsiteX863" fmla="*/ 4011909 w 4656432"/>
              <a:gd name="connsiteY863" fmla="*/ 2007426 h 3577372"/>
              <a:gd name="connsiteX864" fmla="*/ 4012134 w 4656432"/>
              <a:gd name="connsiteY864" fmla="*/ 2007620 h 3577372"/>
              <a:gd name="connsiteX865" fmla="*/ 4011858 w 4656432"/>
              <a:gd name="connsiteY865" fmla="*/ 2007941 h 3577372"/>
              <a:gd name="connsiteX866" fmla="*/ 419956 w 4656432"/>
              <a:gd name="connsiteY866" fmla="*/ 1962846 h 3577372"/>
              <a:gd name="connsiteX867" fmla="*/ 428018 w 4656432"/>
              <a:gd name="connsiteY867" fmla="*/ 1970600 h 3577372"/>
              <a:gd name="connsiteX868" fmla="*/ 406190 w 4656432"/>
              <a:gd name="connsiteY868" fmla="*/ 2000304 h 3577372"/>
              <a:gd name="connsiteX869" fmla="*/ 412355 w 4656432"/>
              <a:gd name="connsiteY869" fmla="*/ 2006236 h 3577372"/>
              <a:gd name="connsiteX870" fmla="*/ 407635 w 4656432"/>
              <a:gd name="connsiteY870" fmla="*/ 2004733 h 3577372"/>
              <a:gd name="connsiteX871" fmla="*/ 397646 w 4656432"/>
              <a:gd name="connsiteY871" fmla="*/ 1986802 h 3577372"/>
              <a:gd name="connsiteX872" fmla="*/ 403018 w 4656432"/>
              <a:gd name="connsiteY872" fmla="*/ 1969786 h 3577372"/>
              <a:gd name="connsiteX873" fmla="*/ 419956 w 4656432"/>
              <a:gd name="connsiteY873" fmla="*/ 1962846 h 3577372"/>
              <a:gd name="connsiteX874" fmla="*/ 3685201 w 4656432"/>
              <a:gd name="connsiteY874" fmla="*/ 1959345 h 3577372"/>
              <a:gd name="connsiteX875" fmla="*/ 3695496 w 4656432"/>
              <a:gd name="connsiteY875" fmla="*/ 1962633 h 3577372"/>
              <a:gd name="connsiteX876" fmla="*/ 3694186 w 4656432"/>
              <a:gd name="connsiteY876" fmla="*/ 1991242 h 3577372"/>
              <a:gd name="connsiteX877" fmla="*/ 3687971 w 4656432"/>
              <a:gd name="connsiteY877" fmla="*/ 2003025 h 3577372"/>
              <a:gd name="connsiteX878" fmla="*/ 3664983 w 4656432"/>
              <a:gd name="connsiteY878" fmla="*/ 1996270 h 3577372"/>
              <a:gd name="connsiteX879" fmla="*/ 3673884 w 4656432"/>
              <a:gd name="connsiteY879" fmla="*/ 1975639 h 3577372"/>
              <a:gd name="connsiteX880" fmla="*/ 3689717 w 4656432"/>
              <a:gd name="connsiteY880" fmla="*/ 1968962 h 3577372"/>
              <a:gd name="connsiteX881" fmla="*/ 3678677 w 4656432"/>
              <a:gd name="connsiteY881" fmla="*/ 1964529 h 3577372"/>
              <a:gd name="connsiteX882" fmla="*/ 3685201 w 4656432"/>
              <a:gd name="connsiteY882" fmla="*/ 1959345 h 3577372"/>
              <a:gd name="connsiteX883" fmla="*/ 3515958 w 4656432"/>
              <a:gd name="connsiteY883" fmla="*/ 1951098 h 3577372"/>
              <a:gd name="connsiteX884" fmla="*/ 3521946 w 4656432"/>
              <a:gd name="connsiteY884" fmla="*/ 1961650 h 3577372"/>
              <a:gd name="connsiteX885" fmla="*/ 3506628 w 4656432"/>
              <a:gd name="connsiteY885" fmla="*/ 1960710 h 3577372"/>
              <a:gd name="connsiteX886" fmla="*/ 3515958 w 4656432"/>
              <a:gd name="connsiteY886" fmla="*/ 1951098 h 3577372"/>
              <a:gd name="connsiteX887" fmla="*/ 426315 w 4656432"/>
              <a:gd name="connsiteY887" fmla="*/ 1932787 h 3577372"/>
              <a:gd name="connsiteX888" fmla="*/ 433048 w 4656432"/>
              <a:gd name="connsiteY888" fmla="*/ 1934820 h 3577372"/>
              <a:gd name="connsiteX889" fmla="*/ 431545 w 4656432"/>
              <a:gd name="connsiteY889" fmla="*/ 1951729 h 3577372"/>
              <a:gd name="connsiteX890" fmla="*/ 424840 w 4656432"/>
              <a:gd name="connsiteY890" fmla="*/ 1949576 h 3577372"/>
              <a:gd name="connsiteX891" fmla="*/ 426315 w 4656432"/>
              <a:gd name="connsiteY891" fmla="*/ 1932787 h 3577372"/>
              <a:gd name="connsiteX892" fmla="*/ 3551239 w 4656432"/>
              <a:gd name="connsiteY892" fmla="*/ 1902076 h 3577372"/>
              <a:gd name="connsiteX893" fmla="*/ 3507214 w 4656432"/>
              <a:gd name="connsiteY893" fmla="*/ 1942174 h 3577372"/>
              <a:gd name="connsiteX894" fmla="*/ 3504539 w 4656432"/>
              <a:gd name="connsiteY894" fmla="*/ 1944158 h 3577372"/>
              <a:gd name="connsiteX895" fmla="*/ 3496546 w 4656432"/>
              <a:gd name="connsiteY895" fmla="*/ 2010657 h 3577372"/>
              <a:gd name="connsiteX896" fmla="*/ 3490908 w 4656432"/>
              <a:gd name="connsiteY896" fmla="*/ 2035270 h 3577372"/>
              <a:gd name="connsiteX897" fmla="*/ 3491284 w 4656432"/>
              <a:gd name="connsiteY897" fmla="*/ 2035331 h 3577372"/>
              <a:gd name="connsiteX898" fmla="*/ 3490812 w 4656432"/>
              <a:gd name="connsiteY898" fmla="*/ 2035686 h 3577372"/>
              <a:gd name="connsiteX899" fmla="*/ 3488985 w 4656432"/>
              <a:gd name="connsiteY899" fmla="*/ 2043666 h 3577372"/>
              <a:gd name="connsiteX900" fmla="*/ 3496626 w 4656432"/>
              <a:gd name="connsiteY900" fmla="*/ 2038885 h 3577372"/>
              <a:gd name="connsiteX901" fmla="*/ 3501799 w 4656432"/>
              <a:gd name="connsiteY901" fmla="*/ 2025679 h 3577372"/>
              <a:gd name="connsiteX902" fmla="*/ 3533544 w 4656432"/>
              <a:gd name="connsiteY902" fmla="*/ 2004964 h 3577372"/>
              <a:gd name="connsiteX903" fmla="*/ 3537722 w 4656432"/>
              <a:gd name="connsiteY903" fmla="*/ 1981187 h 3577372"/>
              <a:gd name="connsiteX904" fmla="*/ 3539454 w 4656432"/>
              <a:gd name="connsiteY904" fmla="*/ 1947215 h 3577372"/>
              <a:gd name="connsiteX905" fmla="*/ 3554590 w 4656432"/>
              <a:gd name="connsiteY905" fmla="*/ 1886343 h 3577372"/>
              <a:gd name="connsiteX906" fmla="*/ 3550374 w 4656432"/>
              <a:gd name="connsiteY906" fmla="*/ 1886442 h 3577372"/>
              <a:gd name="connsiteX907" fmla="*/ 3552075 w 4656432"/>
              <a:gd name="connsiteY907" fmla="*/ 1893711 h 3577372"/>
              <a:gd name="connsiteX908" fmla="*/ 3551766 w 4656432"/>
              <a:gd name="connsiteY908" fmla="*/ 1900056 h 3577372"/>
              <a:gd name="connsiteX909" fmla="*/ 3553888 w 4656432"/>
              <a:gd name="connsiteY909" fmla="*/ 1891933 h 3577372"/>
              <a:gd name="connsiteX910" fmla="*/ 497944 w 4656432"/>
              <a:gd name="connsiteY910" fmla="*/ 1862015 h 3577372"/>
              <a:gd name="connsiteX911" fmla="*/ 498704 w 4656432"/>
              <a:gd name="connsiteY911" fmla="*/ 1868154 h 3577372"/>
              <a:gd name="connsiteX912" fmla="*/ 494595 w 4656432"/>
              <a:gd name="connsiteY912" fmla="*/ 1866235 h 3577372"/>
              <a:gd name="connsiteX913" fmla="*/ 484666 w 4656432"/>
              <a:gd name="connsiteY913" fmla="*/ 1864620 h 3577372"/>
              <a:gd name="connsiteX914" fmla="*/ 482184 w 4656432"/>
              <a:gd name="connsiteY914" fmla="*/ 1864217 h 3577372"/>
              <a:gd name="connsiteX915" fmla="*/ 485399 w 4656432"/>
              <a:gd name="connsiteY915" fmla="*/ 1862696 h 3577372"/>
              <a:gd name="connsiteX916" fmla="*/ 496061 w 4656432"/>
              <a:gd name="connsiteY916" fmla="*/ 1862383 h 3577372"/>
              <a:gd name="connsiteX917" fmla="*/ 3778002 w 4656432"/>
              <a:gd name="connsiteY917" fmla="*/ 1839264 h 3577372"/>
              <a:gd name="connsiteX918" fmla="*/ 3705899 w 4656432"/>
              <a:gd name="connsiteY918" fmla="*/ 2119607 h 3577372"/>
              <a:gd name="connsiteX919" fmla="*/ 3697150 w 4656432"/>
              <a:gd name="connsiteY919" fmla="*/ 2145415 h 3577372"/>
              <a:gd name="connsiteX920" fmla="*/ 3678876 w 4656432"/>
              <a:gd name="connsiteY920" fmla="*/ 2168086 h 3577372"/>
              <a:gd name="connsiteX921" fmla="*/ 3721997 w 4656432"/>
              <a:gd name="connsiteY921" fmla="*/ 2022144 h 3577372"/>
              <a:gd name="connsiteX922" fmla="*/ 3735365 w 4656432"/>
              <a:gd name="connsiteY922" fmla="*/ 1968157 h 3577372"/>
              <a:gd name="connsiteX923" fmla="*/ 3744523 w 4656432"/>
              <a:gd name="connsiteY923" fmla="*/ 1969934 h 3577372"/>
              <a:gd name="connsiteX924" fmla="*/ 3778002 w 4656432"/>
              <a:gd name="connsiteY924" fmla="*/ 1839264 h 3577372"/>
              <a:gd name="connsiteX925" fmla="*/ 3680338 w 4656432"/>
              <a:gd name="connsiteY925" fmla="*/ 1832845 h 3577372"/>
              <a:gd name="connsiteX926" fmla="*/ 3680122 w 4656432"/>
              <a:gd name="connsiteY926" fmla="*/ 1845736 h 3577372"/>
              <a:gd name="connsiteX927" fmla="*/ 3687036 w 4656432"/>
              <a:gd name="connsiteY927" fmla="*/ 1846466 h 3577372"/>
              <a:gd name="connsiteX928" fmla="*/ 3683305 w 4656432"/>
              <a:gd name="connsiteY928" fmla="*/ 1839211 h 3577372"/>
              <a:gd name="connsiteX929" fmla="*/ 3782649 w 4656432"/>
              <a:gd name="connsiteY929" fmla="*/ 1797447 h 3577372"/>
              <a:gd name="connsiteX930" fmla="*/ 3784681 w 4656432"/>
              <a:gd name="connsiteY930" fmla="*/ 1812182 h 3577372"/>
              <a:gd name="connsiteX931" fmla="*/ 3782649 w 4656432"/>
              <a:gd name="connsiteY931" fmla="*/ 1797447 h 3577372"/>
              <a:gd name="connsiteX932" fmla="*/ 542741 w 4656432"/>
              <a:gd name="connsiteY932" fmla="*/ 1781195 h 3577372"/>
              <a:gd name="connsiteX933" fmla="*/ 542193 w 4656432"/>
              <a:gd name="connsiteY933" fmla="*/ 1794193 h 3577372"/>
              <a:gd name="connsiteX934" fmla="*/ 538292 w 4656432"/>
              <a:gd name="connsiteY934" fmla="*/ 1790813 h 3577372"/>
              <a:gd name="connsiteX935" fmla="*/ 542741 w 4656432"/>
              <a:gd name="connsiteY935" fmla="*/ 1781195 h 3577372"/>
              <a:gd name="connsiteX936" fmla="*/ 3940741 w 4656432"/>
              <a:gd name="connsiteY936" fmla="*/ 1769144 h 3577372"/>
              <a:gd name="connsiteX937" fmla="*/ 3923816 w 4656432"/>
              <a:gd name="connsiteY937" fmla="*/ 1790492 h 3577372"/>
              <a:gd name="connsiteX938" fmla="*/ 3940741 w 4656432"/>
              <a:gd name="connsiteY938" fmla="*/ 1769144 h 3577372"/>
              <a:gd name="connsiteX939" fmla="*/ 555653 w 4656432"/>
              <a:gd name="connsiteY939" fmla="*/ 1757207 h 3577372"/>
              <a:gd name="connsiteX940" fmla="*/ 567911 w 4656432"/>
              <a:gd name="connsiteY940" fmla="*/ 1769002 h 3577372"/>
              <a:gd name="connsiteX941" fmla="*/ 552297 w 4656432"/>
              <a:gd name="connsiteY941" fmla="*/ 1781894 h 3577372"/>
              <a:gd name="connsiteX942" fmla="*/ 555653 w 4656432"/>
              <a:gd name="connsiteY942" fmla="*/ 1757207 h 3577372"/>
              <a:gd name="connsiteX943" fmla="*/ 488889 w 4656432"/>
              <a:gd name="connsiteY943" fmla="*/ 1756065 h 3577372"/>
              <a:gd name="connsiteX944" fmla="*/ 488931 w 4656432"/>
              <a:gd name="connsiteY944" fmla="*/ 1789169 h 3577372"/>
              <a:gd name="connsiteX945" fmla="*/ 490543 w 4656432"/>
              <a:gd name="connsiteY945" fmla="*/ 1802198 h 3577372"/>
              <a:gd name="connsiteX946" fmla="*/ 489995 w 4656432"/>
              <a:gd name="connsiteY946" fmla="*/ 1802110 h 3577372"/>
              <a:gd name="connsiteX947" fmla="*/ 483281 w 4656432"/>
              <a:gd name="connsiteY947" fmla="*/ 1798972 h 3577372"/>
              <a:gd name="connsiteX948" fmla="*/ 463709 w 4656432"/>
              <a:gd name="connsiteY948" fmla="*/ 1801923 h 3577372"/>
              <a:gd name="connsiteX949" fmla="*/ 460047 w 4656432"/>
              <a:gd name="connsiteY949" fmla="*/ 1811551 h 3577372"/>
              <a:gd name="connsiteX950" fmla="*/ 459312 w 4656432"/>
              <a:gd name="connsiteY950" fmla="*/ 1813475 h 3577372"/>
              <a:gd name="connsiteX951" fmla="*/ 465011 w 4656432"/>
              <a:gd name="connsiteY951" fmla="*/ 1812357 h 3577372"/>
              <a:gd name="connsiteX952" fmla="*/ 470707 w 4656432"/>
              <a:gd name="connsiteY952" fmla="*/ 1811238 h 3577372"/>
              <a:gd name="connsiteX953" fmla="*/ 475671 w 4656432"/>
              <a:gd name="connsiteY953" fmla="*/ 1812047 h 3577372"/>
              <a:gd name="connsiteX954" fmla="*/ 478154 w 4656432"/>
              <a:gd name="connsiteY954" fmla="*/ 1812450 h 3577372"/>
              <a:gd name="connsiteX955" fmla="*/ 480635 w 4656432"/>
              <a:gd name="connsiteY955" fmla="*/ 1812854 h 3577372"/>
              <a:gd name="connsiteX956" fmla="*/ 477422 w 4656432"/>
              <a:gd name="connsiteY956" fmla="*/ 1814375 h 3577372"/>
              <a:gd name="connsiteX957" fmla="*/ 469528 w 4656432"/>
              <a:gd name="connsiteY957" fmla="*/ 1821270 h 3577372"/>
              <a:gd name="connsiteX958" fmla="*/ 471277 w 4656432"/>
              <a:gd name="connsiteY958" fmla="*/ 1823599 h 3577372"/>
              <a:gd name="connsiteX959" fmla="*/ 475509 w 4656432"/>
              <a:gd name="connsiteY959" fmla="*/ 1826330 h 3577372"/>
              <a:gd name="connsiteX960" fmla="*/ 478724 w 4656432"/>
              <a:gd name="connsiteY960" fmla="*/ 1824810 h 3577372"/>
              <a:gd name="connsiteX961" fmla="*/ 480188 w 4656432"/>
              <a:gd name="connsiteY961" fmla="*/ 1820960 h 3577372"/>
              <a:gd name="connsiteX962" fmla="*/ 480921 w 4656432"/>
              <a:gd name="connsiteY962" fmla="*/ 1819034 h 3577372"/>
              <a:gd name="connsiteX963" fmla="*/ 484868 w 4656432"/>
              <a:gd name="connsiteY963" fmla="*/ 1815587 h 3577372"/>
              <a:gd name="connsiteX964" fmla="*/ 487350 w 4656432"/>
              <a:gd name="connsiteY964" fmla="*/ 1815991 h 3577372"/>
              <a:gd name="connsiteX965" fmla="*/ 492315 w 4656432"/>
              <a:gd name="connsiteY965" fmla="*/ 1816797 h 3577372"/>
              <a:gd name="connsiteX966" fmla="*/ 492347 w 4656432"/>
              <a:gd name="connsiteY966" fmla="*/ 1816782 h 3577372"/>
              <a:gd name="connsiteX967" fmla="*/ 493807 w 4656432"/>
              <a:gd name="connsiteY967" fmla="*/ 1828580 h 3577372"/>
              <a:gd name="connsiteX968" fmla="*/ 492886 w 4656432"/>
              <a:gd name="connsiteY968" fmla="*/ 1829155 h 3577372"/>
              <a:gd name="connsiteX969" fmla="*/ 491136 w 4656432"/>
              <a:gd name="connsiteY969" fmla="*/ 1826828 h 3577372"/>
              <a:gd name="connsiteX970" fmla="*/ 489384 w 4656432"/>
              <a:gd name="connsiteY970" fmla="*/ 1824499 h 3577372"/>
              <a:gd name="connsiteX971" fmla="*/ 478277 w 4656432"/>
              <a:gd name="connsiteY971" fmla="*/ 1832914 h 3577372"/>
              <a:gd name="connsiteX972" fmla="*/ 471848 w 4656432"/>
              <a:gd name="connsiteY972" fmla="*/ 1835958 h 3577372"/>
              <a:gd name="connsiteX973" fmla="*/ 467616 w 4656432"/>
              <a:gd name="connsiteY973" fmla="*/ 1833225 h 3577372"/>
              <a:gd name="connsiteX974" fmla="*/ 456955 w 4656432"/>
              <a:gd name="connsiteY974" fmla="*/ 1833537 h 3577372"/>
              <a:gd name="connsiteX975" fmla="*/ 441043 w 4656432"/>
              <a:gd name="connsiteY975" fmla="*/ 1826860 h 3577372"/>
              <a:gd name="connsiteX976" fmla="*/ 441776 w 4656432"/>
              <a:gd name="connsiteY976" fmla="*/ 1824935 h 3577372"/>
              <a:gd name="connsiteX977" fmla="*/ 444989 w 4656432"/>
              <a:gd name="connsiteY977" fmla="*/ 1823415 h 3577372"/>
              <a:gd name="connsiteX978" fmla="*/ 452435 w 4656432"/>
              <a:gd name="connsiteY978" fmla="*/ 1824625 h 3577372"/>
              <a:gd name="connsiteX979" fmla="*/ 454919 w 4656432"/>
              <a:gd name="connsiteY979" fmla="*/ 1825028 h 3577372"/>
              <a:gd name="connsiteX980" fmla="*/ 453168 w 4656432"/>
              <a:gd name="connsiteY980" fmla="*/ 1822698 h 3577372"/>
              <a:gd name="connsiteX981" fmla="*/ 444705 w 4656432"/>
              <a:gd name="connsiteY981" fmla="*/ 1817234 h 3577372"/>
              <a:gd name="connsiteX982" fmla="*/ 442222 w 4656432"/>
              <a:gd name="connsiteY982" fmla="*/ 1816830 h 3577372"/>
              <a:gd name="connsiteX983" fmla="*/ 443687 w 4656432"/>
              <a:gd name="connsiteY983" fmla="*/ 1812979 h 3577372"/>
              <a:gd name="connsiteX984" fmla="*/ 448651 w 4656432"/>
              <a:gd name="connsiteY984" fmla="*/ 1813787 h 3577372"/>
              <a:gd name="connsiteX985" fmla="*/ 446903 w 4656432"/>
              <a:gd name="connsiteY985" fmla="*/ 1811457 h 3577372"/>
              <a:gd name="connsiteX986" fmla="*/ 440921 w 4656432"/>
              <a:gd name="connsiteY986" fmla="*/ 1806396 h 3577372"/>
              <a:gd name="connsiteX987" fmla="*/ 443850 w 4656432"/>
              <a:gd name="connsiteY987" fmla="*/ 1798695 h 3577372"/>
              <a:gd name="connsiteX988" fmla="*/ 448815 w 4656432"/>
              <a:gd name="connsiteY988" fmla="*/ 1799502 h 3577372"/>
              <a:gd name="connsiteX989" fmla="*/ 448082 w 4656432"/>
              <a:gd name="connsiteY989" fmla="*/ 1801428 h 3577372"/>
              <a:gd name="connsiteX990" fmla="*/ 449099 w 4656432"/>
              <a:gd name="connsiteY990" fmla="*/ 1805682 h 3577372"/>
              <a:gd name="connsiteX991" fmla="*/ 452313 w 4656432"/>
              <a:gd name="connsiteY991" fmla="*/ 1804160 h 3577372"/>
              <a:gd name="connsiteX992" fmla="*/ 458743 w 4656432"/>
              <a:gd name="connsiteY992" fmla="*/ 1801117 h 3577372"/>
              <a:gd name="connsiteX993" fmla="*/ 457572 w 4656432"/>
              <a:gd name="connsiteY993" fmla="*/ 1800533 h 3577372"/>
              <a:gd name="connsiteX994" fmla="*/ 465207 w 4656432"/>
              <a:gd name="connsiteY994" fmla="*/ 1797313 h 3577372"/>
              <a:gd name="connsiteX995" fmla="*/ 464866 w 4656432"/>
              <a:gd name="connsiteY995" fmla="*/ 1791331 h 3577372"/>
              <a:gd name="connsiteX996" fmla="*/ 469161 w 4656432"/>
              <a:gd name="connsiteY996" fmla="*/ 1791056 h 3577372"/>
              <a:gd name="connsiteX997" fmla="*/ 474817 w 4656432"/>
              <a:gd name="connsiteY997" fmla="*/ 1793508 h 3577372"/>
              <a:gd name="connsiteX998" fmla="*/ 478031 w 4656432"/>
              <a:gd name="connsiteY998" fmla="*/ 1791986 h 3577372"/>
              <a:gd name="connsiteX999" fmla="*/ 478763 w 4656432"/>
              <a:gd name="connsiteY999" fmla="*/ 1790060 h 3577372"/>
              <a:gd name="connsiteX1000" fmla="*/ 469568 w 4656432"/>
              <a:gd name="connsiteY1000" fmla="*/ 1786521 h 3577372"/>
              <a:gd name="connsiteX1001" fmla="*/ 457889 w 4656432"/>
              <a:gd name="connsiteY1001" fmla="*/ 1782577 h 3577372"/>
              <a:gd name="connsiteX1002" fmla="*/ 458621 w 4656432"/>
              <a:gd name="connsiteY1002" fmla="*/ 1780653 h 3577372"/>
              <a:gd name="connsiteX1003" fmla="*/ 465051 w 4656432"/>
              <a:gd name="connsiteY1003" fmla="*/ 1777608 h 3577372"/>
              <a:gd name="connsiteX1004" fmla="*/ 467247 w 4656432"/>
              <a:gd name="connsiteY1004" fmla="*/ 1771832 h 3577372"/>
              <a:gd name="connsiteX1005" fmla="*/ 463015 w 4656432"/>
              <a:gd name="connsiteY1005" fmla="*/ 1769099 h 3577372"/>
              <a:gd name="connsiteX1006" fmla="*/ 461265 w 4656432"/>
              <a:gd name="connsiteY1006" fmla="*/ 1766771 h 3577372"/>
              <a:gd name="connsiteX1007" fmla="*/ 464479 w 4656432"/>
              <a:gd name="connsiteY1007" fmla="*/ 1765249 h 3577372"/>
              <a:gd name="connsiteX1008" fmla="*/ 479822 w 4656432"/>
              <a:gd name="connsiteY1008" fmla="*/ 1759565 h 3577372"/>
              <a:gd name="connsiteX1009" fmla="*/ 483383 w 4656432"/>
              <a:gd name="connsiteY1009" fmla="*/ 1758867 h 3577372"/>
              <a:gd name="connsiteX1010" fmla="*/ 483740 w 4656432"/>
              <a:gd name="connsiteY1010" fmla="*/ 1756317 h 3577372"/>
              <a:gd name="connsiteX1011" fmla="*/ 488490 w 4656432"/>
              <a:gd name="connsiteY1011" fmla="*/ 1756153 h 3577372"/>
              <a:gd name="connsiteX1012" fmla="*/ 596981 w 4656432"/>
              <a:gd name="connsiteY1012" fmla="*/ 1733865 h 3577372"/>
              <a:gd name="connsiteX1013" fmla="*/ 577815 w 4656432"/>
              <a:gd name="connsiteY1013" fmla="*/ 1755780 h 3577372"/>
              <a:gd name="connsiteX1014" fmla="*/ 575070 w 4656432"/>
              <a:gd name="connsiteY1014" fmla="*/ 1754843 h 3577372"/>
              <a:gd name="connsiteX1015" fmla="*/ 596981 w 4656432"/>
              <a:gd name="connsiteY1015" fmla="*/ 1733865 h 3577372"/>
              <a:gd name="connsiteX1016" fmla="*/ 447800 w 4656432"/>
              <a:gd name="connsiteY1016" fmla="*/ 1722628 h 3577372"/>
              <a:gd name="connsiteX1017" fmla="*/ 447782 w 4656432"/>
              <a:gd name="connsiteY1017" fmla="*/ 1723690 h 3577372"/>
              <a:gd name="connsiteX1018" fmla="*/ 446127 w 4656432"/>
              <a:gd name="connsiteY1018" fmla="*/ 1723421 h 3577372"/>
              <a:gd name="connsiteX1019" fmla="*/ 447733 w 4656432"/>
              <a:gd name="connsiteY1019" fmla="*/ 1722660 h 3577372"/>
              <a:gd name="connsiteX1020" fmla="*/ 470988 w 4656432"/>
              <a:gd name="connsiteY1020" fmla="*/ 1692708 h 3577372"/>
              <a:gd name="connsiteX1021" fmla="*/ 472739 w 4656432"/>
              <a:gd name="connsiteY1021" fmla="*/ 1695036 h 3577372"/>
              <a:gd name="connsiteX1022" fmla="*/ 475954 w 4656432"/>
              <a:gd name="connsiteY1022" fmla="*/ 1693514 h 3577372"/>
              <a:gd name="connsiteX1023" fmla="*/ 476121 w 4656432"/>
              <a:gd name="connsiteY1023" fmla="*/ 1693075 h 3577372"/>
              <a:gd name="connsiteX1024" fmla="*/ 480094 w 4656432"/>
              <a:gd name="connsiteY1024" fmla="*/ 1694912 h 3577372"/>
              <a:gd name="connsiteX1025" fmla="*/ 486387 w 4656432"/>
              <a:gd name="connsiteY1025" fmla="*/ 1695279 h 3577372"/>
              <a:gd name="connsiteX1026" fmla="*/ 486940 w 4656432"/>
              <a:gd name="connsiteY1026" fmla="*/ 1694252 h 3577372"/>
              <a:gd name="connsiteX1027" fmla="*/ 488815 w 4656432"/>
              <a:gd name="connsiteY1027" fmla="*/ 1697305 h 3577372"/>
              <a:gd name="connsiteX1028" fmla="*/ 488820 w 4656432"/>
              <a:gd name="connsiteY1028" fmla="*/ 1701265 h 3577372"/>
              <a:gd name="connsiteX1029" fmla="*/ 487185 w 4656432"/>
              <a:gd name="connsiteY1029" fmla="*/ 1705563 h 3577372"/>
              <a:gd name="connsiteX1030" fmla="*/ 480756 w 4656432"/>
              <a:gd name="connsiteY1030" fmla="*/ 1708606 h 3577372"/>
              <a:gd name="connsiteX1031" fmla="*/ 477541 w 4656432"/>
              <a:gd name="connsiteY1031" fmla="*/ 1710129 h 3577372"/>
              <a:gd name="connsiteX1032" fmla="*/ 481041 w 4656432"/>
              <a:gd name="connsiteY1032" fmla="*/ 1714786 h 3577372"/>
              <a:gd name="connsiteX1033" fmla="*/ 486004 w 4656432"/>
              <a:gd name="connsiteY1033" fmla="*/ 1715593 h 3577372"/>
              <a:gd name="connsiteX1034" fmla="*/ 488841 w 4656432"/>
              <a:gd name="connsiteY1034" fmla="*/ 1717113 h 3577372"/>
              <a:gd name="connsiteX1035" fmla="*/ 488853 w 4656432"/>
              <a:gd name="connsiteY1035" fmla="*/ 1727134 h 3577372"/>
              <a:gd name="connsiteX1036" fmla="*/ 484093 w 4656432"/>
              <a:gd name="connsiteY1036" fmla="*/ 1727550 h 3577372"/>
              <a:gd name="connsiteX1037" fmla="*/ 488326 w 4656432"/>
              <a:gd name="connsiteY1037" fmla="*/ 1730282 h 3577372"/>
              <a:gd name="connsiteX1038" fmla="*/ 488610 w 4656432"/>
              <a:gd name="connsiteY1038" fmla="*/ 1736460 h 3577372"/>
              <a:gd name="connsiteX1039" fmla="*/ 480431 w 4656432"/>
              <a:gd name="connsiteY1039" fmla="*/ 1737176 h 3577372"/>
              <a:gd name="connsiteX1040" fmla="*/ 475467 w 4656432"/>
              <a:gd name="connsiteY1040" fmla="*/ 1736368 h 3577372"/>
              <a:gd name="connsiteX1041" fmla="*/ 469038 w 4656432"/>
              <a:gd name="connsiteY1041" fmla="*/ 1739413 h 3577372"/>
              <a:gd name="connsiteX1042" fmla="*/ 473269 w 4656432"/>
              <a:gd name="connsiteY1042" fmla="*/ 1742145 h 3577372"/>
              <a:gd name="connsiteX1043" fmla="*/ 474287 w 4656432"/>
              <a:gd name="connsiteY1043" fmla="*/ 1746400 h 3577372"/>
              <a:gd name="connsiteX1044" fmla="*/ 475588 w 4656432"/>
              <a:gd name="connsiteY1044" fmla="*/ 1756834 h 3577372"/>
              <a:gd name="connsiteX1045" fmla="*/ 474857 w 4656432"/>
              <a:gd name="connsiteY1045" fmla="*/ 1758758 h 3577372"/>
              <a:gd name="connsiteX1046" fmla="*/ 471642 w 4656432"/>
              <a:gd name="connsiteY1046" fmla="*/ 1760281 h 3577372"/>
              <a:gd name="connsiteX1047" fmla="*/ 464927 w 4656432"/>
              <a:gd name="connsiteY1047" fmla="*/ 1757144 h 3577372"/>
              <a:gd name="connsiteX1048" fmla="*/ 454997 w 4656432"/>
              <a:gd name="connsiteY1048" fmla="*/ 1755528 h 3577372"/>
              <a:gd name="connsiteX1049" fmla="*/ 463910 w 4656432"/>
              <a:gd name="connsiteY1049" fmla="*/ 1752890 h 3577372"/>
              <a:gd name="connsiteX1050" fmla="*/ 466391 w 4656432"/>
              <a:gd name="connsiteY1050" fmla="*/ 1753294 h 3577372"/>
              <a:gd name="connsiteX1051" fmla="*/ 467123 w 4656432"/>
              <a:gd name="connsiteY1051" fmla="*/ 1751368 h 3577372"/>
              <a:gd name="connsiteX1052" fmla="*/ 462607 w 4656432"/>
              <a:gd name="connsiteY1052" fmla="*/ 1742456 h 3577372"/>
              <a:gd name="connsiteX1053" fmla="*/ 456910 w 4656432"/>
              <a:gd name="connsiteY1053" fmla="*/ 1743573 h 3577372"/>
              <a:gd name="connsiteX1054" fmla="*/ 455446 w 4656432"/>
              <a:gd name="connsiteY1054" fmla="*/ 1747424 h 3577372"/>
              <a:gd name="connsiteX1055" fmla="*/ 454713 w 4656432"/>
              <a:gd name="connsiteY1055" fmla="*/ 1749351 h 3577372"/>
              <a:gd name="connsiteX1056" fmla="*/ 452597 w 4656432"/>
              <a:gd name="connsiteY1056" fmla="*/ 1747983 h 3577372"/>
              <a:gd name="connsiteX1057" fmla="*/ 452147 w 4656432"/>
              <a:gd name="connsiteY1057" fmla="*/ 1747693 h 3577372"/>
              <a:gd name="connsiteX1058" fmla="*/ 452732 w 4656432"/>
              <a:gd name="connsiteY1058" fmla="*/ 1745457 h 3577372"/>
              <a:gd name="connsiteX1059" fmla="*/ 450557 w 4656432"/>
              <a:gd name="connsiteY1059" fmla="*/ 1746139 h 3577372"/>
              <a:gd name="connsiteX1060" fmla="*/ 450721 w 4656432"/>
              <a:gd name="connsiteY1060" fmla="*/ 1745122 h 3577372"/>
              <a:gd name="connsiteX1061" fmla="*/ 447999 w 4656432"/>
              <a:gd name="connsiteY1061" fmla="*/ 1746213 h 3577372"/>
              <a:gd name="connsiteX1062" fmla="*/ 446981 w 4656432"/>
              <a:gd name="connsiteY1062" fmla="*/ 1741960 h 3577372"/>
              <a:gd name="connsiteX1063" fmla="*/ 455893 w 4656432"/>
              <a:gd name="connsiteY1063" fmla="*/ 1739319 h 3577372"/>
              <a:gd name="connsiteX1064" fmla="*/ 457357 w 4656432"/>
              <a:gd name="connsiteY1064" fmla="*/ 1735470 h 3577372"/>
              <a:gd name="connsiteX1065" fmla="*/ 453857 w 4656432"/>
              <a:gd name="connsiteY1065" fmla="*/ 1730811 h 3577372"/>
              <a:gd name="connsiteX1066" fmla="*/ 453180 w 4656432"/>
              <a:gd name="connsiteY1066" fmla="*/ 1727977 h 3577372"/>
              <a:gd name="connsiteX1067" fmla="*/ 453893 w 4656432"/>
              <a:gd name="connsiteY1067" fmla="*/ 1724638 h 3577372"/>
              <a:gd name="connsiteX1068" fmla="*/ 451776 w 4656432"/>
              <a:gd name="connsiteY1068" fmla="*/ 1721093 h 3577372"/>
              <a:gd name="connsiteX1069" fmla="*/ 453486 w 4656432"/>
              <a:gd name="connsiteY1069" fmla="*/ 1720528 h 3577372"/>
              <a:gd name="connsiteX1070" fmla="*/ 455770 w 4656432"/>
              <a:gd name="connsiteY1070" fmla="*/ 1718855 h 3577372"/>
              <a:gd name="connsiteX1071" fmla="*/ 458252 w 4656432"/>
              <a:gd name="connsiteY1071" fmla="*/ 1719259 h 3577372"/>
              <a:gd name="connsiteX1072" fmla="*/ 467164 w 4656432"/>
              <a:gd name="connsiteY1072" fmla="*/ 1716618 h 3577372"/>
              <a:gd name="connsiteX1073" fmla="*/ 472862 w 4656432"/>
              <a:gd name="connsiteY1073" fmla="*/ 1715500 h 3577372"/>
              <a:gd name="connsiteX1074" fmla="*/ 476077 w 4656432"/>
              <a:gd name="connsiteY1074" fmla="*/ 1713979 h 3577372"/>
              <a:gd name="connsiteX1075" fmla="*/ 465577 w 4656432"/>
              <a:gd name="connsiteY1075" fmla="*/ 1700005 h 3577372"/>
              <a:gd name="connsiteX1076" fmla="*/ 470988 w 4656432"/>
              <a:gd name="connsiteY1076" fmla="*/ 1692708 h 3577372"/>
              <a:gd name="connsiteX1077" fmla="*/ 3878508 w 4656432"/>
              <a:gd name="connsiteY1077" fmla="*/ 1686144 h 3577372"/>
              <a:gd name="connsiteX1078" fmla="*/ 3879772 w 4656432"/>
              <a:gd name="connsiteY1078" fmla="*/ 1701514 h 3577372"/>
              <a:gd name="connsiteX1079" fmla="*/ 3878508 w 4656432"/>
              <a:gd name="connsiteY1079" fmla="*/ 1686144 h 3577372"/>
              <a:gd name="connsiteX1080" fmla="*/ 3913286 w 4656432"/>
              <a:gd name="connsiteY1080" fmla="*/ 1626056 h 3577372"/>
              <a:gd name="connsiteX1081" fmla="*/ 3918569 w 4656432"/>
              <a:gd name="connsiteY1081" fmla="*/ 1628389 h 3577372"/>
              <a:gd name="connsiteX1082" fmla="*/ 3926735 w 4656432"/>
              <a:gd name="connsiteY1082" fmla="*/ 1636546 h 3577372"/>
              <a:gd name="connsiteX1083" fmla="*/ 3907436 w 4656432"/>
              <a:gd name="connsiteY1083" fmla="*/ 1639871 h 3577372"/>
              <a:gd name="connsiteX1084" fmla="*/ 3913286 w 4656432"/>
              <a:gd name="connsiteY1084" fmla="*/ 1626056 h 3577372"/>
              <a:gd name="connsiteX1085" fmla="*/ 686954 w 4656432"/>
              <a:gd name="connsiteY1085" fmla="*/ 1606058 h 3577372"/>
              <a:gd name="connsiteX1086" fmla="*/ 706297 w 4656432"/>
              <a:gd name="connsiteY1086" fmla="*/ 1606615 h 3577372"/>
              <a:gd name="connsiteX1087" fmla="*/ 696093 w 4656432"/>
              <a:gd name="connsiteY1087" fmla="*/ 1619098 h 3577372"/>
              <a:gd name="connsiteX1088" fmla="*/ 691897 w 4656432"/>
              <a:gd name="connsiteY1088" fmla="*/ 1615742 h 3577372"/>
              <a:gd name="connsiteX1089" fmla="*/ 686954 w 4656432"/>
              <a:gd name="connsiteY1089" fmla="*/ 1606058 h 3577372"/>
              <a:gd name="connsiteX1090" fmla="*/ 468626 w 4656432"/>
              <a:gd name="connsiteY1090" fmla="*/ 1588057 h 3577372"/>
              <a:gd name="connsiteX1091" fmla="*/ 471393 w 4656432"/>
              <a:gd name="connsiteY1091" fmla="*/ 1594640 h 3577372"/>
              <a:gd name="connsiteX1092" fmla="*/ 469196 w 4656432"/>
              <a:gd name="connsiteY1092" fmla="*/ 1600416 h 3577372"/>
              <a:gd name="connsiteX1093" fmla="*/ 475911 w 4656432"/>
              <a:gd name="connsiteY1093" fmla="*/ 1603552 h 3577372"/>
              <a:gd name="connsiteX1094" fmla="*/ 478449 w 4656432"/>
              <a:gd name="connsiteY1094" fmla="*/ 1602943 h 3577372"/>
              <a:gd name="connsiteX1095" fmla="*/ 479107 w 4656432"/>
              <a:gd name="connsiteY1095" fmla="*/ 1602054 h 3577372"/>
              <a:gd name="connsiteX1096" fmla="*/ 478743 w 4656432"/>
              <a:gd name="connsiteY1096" fmla="*/ 1604595 h 3577372"/>
              <a:gd name="connsiteX1097" fmla="*/ 491157 w 4656432"/>
              <a:gd name="connsiteY1097" fmla="*/ 1612239 h 3577372"/>
              <a:gd name="connsiteX1098" fmla="*/ 494912 w 4656432"/>
              <a:gd name="connsiteY1098" fmla="*/ 1611751 h 3577372"/>
              <a:gd name="connsiteX1099" fmla="*/ 490748 w 4656432"/>
              <a:gd name="connsiteY1099" fmla="*/ 1646501 h 3577372"/>
              <a:gd name="connsiteX1100" fmla="*/ 487109 w 4656432"/>
              <a:gd name="connsiteY1100" fmla="*/ 1647604 h 3577372"/>
              <a:gd name="connsiteX1101" fmla="*/ 487864 w 4656432"/>
              <a:gd name="connsiteY1101" fmla="*/ 1652075 h 3577372"/>
              <a:gd name="connsiteX1102" fmla="*/ 489903 w 4656432"/>
              <a:gd name="connsiteY1102" fmla="*/ 1653551 h 3577372"/>
              <a:gd name="connsiteX1103" fmla="*/ 488772 w 4656432"/>
              <a:gd name="connsiteY1103" fmla="*/ 1662987 h 3577372"/>
              <a:gd name="connsiteX1104" fmla="*/ 488797 w 4656432"/>
              <a:gd name="connsiteY1104" fmla="*/ 1683337 h 3577372"/>
              <a:gd name="connsiteX1105" fmla="*/ 487796 w 4656432"/>
              <a:gd name="connsiteY1105" fmla="*/ 1683174 h 3577372"/>
              <a:gd name="connsiteX1106" fmla="*/ 487729 w 4656432"/>
              <a:gd name="connsiteY1106" fmla="*/ 1683344 h 3577372"/>
              <a:gd name="connsiteX1107" fmla="*/ 483263 w 4656432"/>
              <a:gd name="connsiteY1107" fmla="*/ 1679445 h 3577372"/>
              <a:gd name="connsiteX1108" fmla="*/ 476628 w 4656432"/>
              <a:gd name="connsiteY1108" fmla="*/ 1678271 h 3577372"/>
              <a:gd name="connsiteX1109" fmla="*/ 471882 w 4656432"/>
              <a:gd name="connsiteY1109" fmla="*/ 1679865 h 3577372"/>
              <a:gd name="connsiteX1110" fmla="*/ 469953 w 4656432"/>
              <a:gd name="connsiteY1110" fmla="*/ 1681573 h 3577372"/>
              <a:gd name="connsiteX1111" fmla="*/ 470419 w 4656432"/>
              <a:gd name="connsiteY1111" fmla="*/ 1680348 h 3577372"/>
              <a:gd name="connsiteX1112" fmla="*/ 471883 w 4656432"/>
              <a:gd name="connsiteY1112" fmla="*/ 1676497 h 3577372"/>
              <a:gd name="connsiteX1113" fmla="*/ 465454 w 4656432"/>
              <a:gd name="connsiteY1113" fmla="*/ 1679540 h 3577372"/>
              <a:gd name="connsiteX1114" fmla="*/ 456828 w 4656432"/>
              <a:gd name="connsiteY1114" fmla="*/ 1688361 h 3577372"/>
              <a:gd name="connsiteX1115" fmla="*/ 450397 w 4656432"/>
              <a:gd name="connsiteY1115" fmla="*/ 1691404 h 3577372"/>
              <a:gd name="connsiteX1116" fmla="*/ 442951 w 4656432"/>
              <a:gd name="connsiteY1116" fmla="*/ 1690193 h 3577372"/>
              <a:gd name="connsiteX1117" fmla="*/ 445147 w 4656432"/>
              <a:gd name="connsiteY1117" fmla="*/ 1684417 h 3577372"/>
              <a:gd name="connsiteX1118" fmla="*/ 441648 w 4656432"/>
              <a:gd name="connsiteY1118" fmla="*/ 1679759 h 3577372"/>
              <a:gd name="connsiteX1119" fmla="*/ 440633 w 4656432"/>
              <a:gd name="connsiteY1119" fmla="*/ 1675505 h 3577372"/>
              <a:gd name="connsiteX1120" fmla="*/ 445596 w 4656432"/>
              <a:gd name="connsiteY1120" fmla="*/ 1676312 h 3577372"/>
              <a:gd name="connsiteX1121" fmla="*/ 449829 w 4656432"/>
              <a:gd name="connsiteY1121" fmla="*/ 1679045 h 3577372"/>
              <a:gd name="connsiteX1122" fmla="*/ 452311 w 4656432"/>
              <a:gd name="connsiteY1122" fmla="*/ 1679448 h 3577372"/>
              <a:gd name="connsiteX1123" fmla="*/ 458739 w 4656432"/>
              <a:gd name="connsiteY1123" fmla="*/ 1676405 h 3577372"/>
              <a:gd name="connsiteX1124" fmla="*/ 469848 w 4656432"/>
              <a:gd name="connsiteY1124" fmla="*/ 1667987 h 3577372"/>
              <a:gd name="connsiteX1125" fmla="*/ 464885 w 4656432"/>
              <a:gd name="connsiteY1125" fmla="*/ 1667182 h 3577372"/>
              <a:gd name="connsiteX1126" fmla="*/ 455241 w 4656432"/>
              <a:gd name="connsiteY1126" fmla="*/ 1671747 h 3577372"/>
              <a:gd name="connsiteX1127" fmla="*/ 452025 w 4656432"/>
              <a:gd name="connsiteY1127" fmla="*/ 1673269 h 3577372"/>
              <a:gd name="connsiteX1128" fmla="*/ 451455 w 4656432"/>
              <a:gd name="connsiteY1128" fmla="*/ 1660909 h 3577372"/>
              <a:gd name="connsiteX1129" fmla="*/ 453938 w 4656432"/>
              <a:gd name="connsiteY1129" fmla="*/ 1661313 h 3577372"/>
              <a:gd name="connsiteX1130" fmla="*/ 467243 w 4656432"/>
              <a:gd name="connsiteY1130" fmla="*/ 1647122 h 3577372"/>
              <a:gd name="connsiteX1131" fmla="*/ 465493 w 4656432"/>
              <a:gd name="connsiteY1131" fmla="*/ 1644792 h 3577372"/>
              <a:gd name="connsiteX1132" fmla="*/ 457315 w 4656432"/>
              <a:gd name="connsiteY1132" fmla="*/ 1645507 h 3577372"/>
              <a:gd name="connsiteX1133" fmla="*/ 446652 w 4656432"/>
              <a:gd name="connsiteY1133" fmla="*/ 1645817 h 3577372"/>
              <a:gd name="connsiteX1134" fmla="*/ 443153 w 4656432"/>
              <a:gd name="connsiteY1134" fmla="*/ 1641158 h 3577372"/>
              <a:gd name="connsiteX1135" fmla="*/ 456744 w 4656432"/>
              <a:gd name="connsiteY1135" fmla="*/ 1633148 h 3577372"/>
              <a:gd name="connsiteX1136" fmla="*/ 461708 w 4656432"/>
              <a:gd name="connsiteY1136" fmla="*/ 1633955 h 3577372"/>
              <a:gd name="connsiteX1137" fmla="*/ 468138 w 4656432"/>
              <a:gd name="connsiteY1137" fmla="*/ 1630912 h 3577372"/>
              <a:gd name="connsiteX1138" fmla="*/ 474283 w 4656432"/>
              <a:gd name="connsiteY1138" fmla="*/ 1621688 h 3577372"/>
              <a:gd name="connsiteX1139" fmla="*/ 477944 w 4656432"/>
              <a:gd name="connsiteY1139" fmla="*/ 1612061 h 3577372"/>
              <a:gd name="connsiteX1140" fmla="*/ 475462 w 4656432"/>
              <a:gd name="connsiteY1140" fmla="*/ 1611656 h 3577372"/>
              <a:gd name="connsiteX1141" fmla="*/ 473997 w 4656432"/>
              <a:gd name="connsiteY1141" fmla="*/ 1615507 h 3577372"/>
              <a:gd name="connsiteX1142" fmla="*/ 466837 w 4656432"/>
              <a:gd name="connsiteY1142" fmla="*/ 1620478 h 3577372"/>
              <a:gd name="connsiteX1143" fmla="*/ 460854 w 4656432"/>
              <a:gd name="connsiteY1143" fmla="*/ 1615415 h 3577372"/>
              <a:gd name="connsiteX1144" fmla="*/ 455889 w 4656432"/>
              <a:gd name="connsiteY1144" fmla="*/ 1614608 h 3577372"/>
              <a:gd name="connsiteX1145" fmla="*/ 454138 w 4656432"/>
              <a:gd name="connsiteY1145" fmla="*/ 1612279 h 3577372"/>
              <a:gd name="connsiteX1146" fmla="*/ 457355 w 4656432"/>
              <a:gd name="connsiteY1146" fmla="*/ 1610758 h 3577372"/>
              <a:gd name="connsiteX1147" fmla="*/ 463051 w 4656432"/>
              <a:gd name="connsiteY1147" fmla="*/ 1609639 h 3577372"/>
              <a:gd name="connsiteX1148" fmla="*/ 464517 w 4656432"/>
              <a:gd name="connsiteY1148" fmla="*/ 1605788 h 3577372"/>
              <a:gd name="connsiteX1149" fmla="*/ 461017 w 4656432"/>
              <a:gd name="connsiteY1149" fmla="*/ 1601130 h 3577372"/>
              <a:gd name="connsiteX1150" fmla="*/ 453570 w 4656432"/>
              <a:gd name="connsiteY1150" fmla="*/ 1599920 h 3577372"/>
              <a:gd name="connsiteX1151" fmla="*/ 453284 w 4656432"/>
              <a:gd name="connsiteY1151" fmla="*/ 1593740 h 3577372"/>
              <a:gd name="connsiteX1152" fmla="*/ 454751 w 4656432"/>
              <a:gd name="connsiteY1152" fmla="*/ 1589889 h 3577372"/>
              <a:gd name="connsiteX1153" fmla="*/ 465412 w 4656432"/>
              <a:gd name="connsiteY1153" fmla="*/ 1589577 h 3577372"/>
              <a:gd name="connsiteX1154" fmla="*/ 468626 w 4656432"/>
              <a:gd name="connsiteY1154" fmla="*/ 1588057 h 3577372"/>
              <a:gd name="connsiteX1155" fmla="*/ 499399 w 4656432"/>
              <a:gd name="connsiteY1155" fmla="*/ 1574307 h 3577372"/>
              <a:gd name="connsiteX1156" fmla="*/ 497153 w 4656432"/>
              <a:gd name="connsiteY1156" fmla="*/ 1593041 h 3577372"/>
              <a:gd name="connsiteX1157" fmla="*/ 485433 w 4656432"/>
              <a:gd name="connsiteY1157" fmla="*/ 1593175 h 3577372"/>
              <a:gd name="connsiteX1158" fmla="*/ 482185 w 4656432"/>
              <a:gd name="connsiteY1158" fmla="*/ 1595689 h 3577372"/>
              <a:gd name="connsiteX1159" fmla="*/ 482055 w 4656432"/>
              <a:gd name="connsiteY1159" fmla="*/ 1594328 h 3577372"/>
              <a:gd name="connsiteX1160" fmla="*/ 485748 w 4656432"/>
              <a:gd name="connsiteY1160" fmla="*/ 1589819 h 3577372"/>
              <a:gd name="connsiteX1161" fmla="*/ 485724 w 4656432"/>
              <a:gd name="connsiteY1161" fmla="*/ 1586083 h 3577372"/>
              <a:gd name="connsiteX1162" fmla="*/ 489735 w 4656432"/>
              <a:gd name="connsiteY1162" fmla="*/ 1585913 h 3577372"/>
              <a:gd name="connsiteX1163" fmla="*/ 495578 w 4656432"/>
              <a:gd name="connsiteY1163" fmla="*/ 1581167 h 3577372"/>
              <a:gd name="connsiteX1164" fmla="*/ 491300 w 4656432"/>
              <a:gd name="connsiteY1164" fmla="*/ 1576214 h 3577372"/>
              <a:gd name="connsiteX1165" fmla="*/ 497559 w 4656432"/>
              <a:gd name="connsiteY1165" fmla="*/ 1574361 h 3577372"/>
              <a:gd name="connsiteX1166" fmla="*/ 822268 w 4656432"/>
              <a:gd name="connsiteY1166" fmla="*/ 1570523 h 3577372"/>
              <a:gd name="connsiteX1167" fmla="*/ 807883 w 4656432"/>
              <a:gd name="connsiteY1167" fmla="*/ 1576872 h 3577372"/>
              <a:gd name="connsiteX1168" fmla="*/ 779440 w 4656432"/>
              <a:gd name="connsiteY1168" fmla="*/ 1595727 h 3577372"/>
              <a:gd name="connsiteX1169" fmla="*/ 799609 w 4656432"/>
              <a:gd name="connsiteY1169" fmla="*/ 1605595 h 3577372"/>
              <a:gd name="connsiteX1170" fmla="*/ 743081 w 4656432"/>
              <a:gd name="connsiteY1170" fmla="*/ 1628552 h 3577372"/>
              <a:gd name="connsiteX1171" fmla="*/ 739832 w 4656432"/>
              <a:gd name="connsiteY1171" fmla="*/ 1643437 h 3577372"/>
              <a:gd name="connsiteX1172" fmla="*/ 708613 w 4656432"/>
              <a:gd name="connsiteY1172" fmla="*/ 1663198 h 3577372"/>
              <a:gd name="connsiteX1173" fmla="*/ 719313 w 4656432"/>
              <a:gd name="connsiteY1173" fmla="*/ 1669254 h 3577372"/>
              <a:gd name="connsiteX1174" fmla="*/ 680989 w 4656432"/>
              <a:gd name="connsiteY1174" fmla="*/ 1687478 h 3577372"/>
              <a:gd name="connsiteX1175" fmla="*/ 701450 w 4656432"/>
              <a:gd name="connsiteY1175" fmla="*/ 1693390 h 3577372"/>
              <a:gd name="connsiteX1176" fmla="*/ 689867 w 4656432"/>
              <a:gd name="connsiteY1176" fmla="*/ 1704495 h 3577372"/>
              <a:gd name="connsiteX1177" fmla="*/ 659243 w 4656432"/>
              <a:gd name="connsiteY1177" fmla="*/ 1711054 h 3577372"/>
              <a:gd name="connsiteX1178" fmla="*/ 656164 w 4656432"/>
              <a:gd name="connsiteY1178" fmla="*/ 1735641 h 3577372"/>
              <a:gd name="connsiteX1179" fmla="*/ 633873 w 4656432"/>
              <a:gd name="connsiteY1179" fmla="*/ 1745978 h 3577372"/>
              <a:gd name="connsiteX1180" fmla="*/ 655571 w 4656432"/>
              <a:gd name="connsiteY1180" fmla="*/ 1748844 h 3577372"/>
              <a:gd name="connsiteX1181" fmla="*/ 605726 w 4656432"/>
              <a:gd name="connsiteY1181" fmla="*/ 1796244 h 3577372"/>
              <a:gd name="connsiteX1182" fmla="*/ 584500 w 4656432"/>
              <a:gd name="connsiteY1182" fmla="*/ 1793834 h 3577372"/>
              <a:gd name="connsiteX1183" fmla="*/ 604769 w 4656432"/>
              <a:gd name="connsiteY1183" fmla="*/ 1800622 h 3577372"/>
              <a:gd name="connsiteX1184" fmla="*/ 582306 w 4656432"/>
              <a:gd name="connsiteY1184" fmla="*/ 1801259 h 3577372"/>
              <a:gd name="connsiteX1185" fmla="*/ 547477 w 4656432"/>
              <a:gd name="connsiteY1185" fmla="*/ 1827081 h 3577372"/>
              <a:gd name="connsiteX1186" fmla="*/ 553989 w 4656432"/>
              <a:gd name="connsiteY1186" fmla="*/ 1841824 h 3577372"/>
              <a:gd name="connsiteX1187" fmla="*/ 573795 w 4656432"/>
              <a:gd name="connsiteY1187" fmla="*/ 1842867 h 3577372"/>
              <a:gd name="connsiteX1188" fmla="*/ 562967 w 4656432"/>
              <a:gd name="connsiteY1188" fmla="*/ 1855759 h 3577372"/>
              <a:gd name="connsiteX1189" fmla="*/ 519694 w 4656432"/>
              <a:gd name="connsiteY1189" fmla="*/ 1886171 h 3577372"/>
              <a:gd name="connsiteX1190" fmla="*/ 509338 w 4656432"/>
              <a:gd name="connsiteY1190" fmla="*/ 1899518 h 3577372"/>
              <a:gd name="connsiteX1191" fmla="*/ 515488 w 4656432"/>
              <a:gd name="connsiteY1191" fmla="*/ 1905433 h 3577372"/>
              <a:gd name="connsiteX1192" fmla="*/ 504962 w 4656432"/>
              <a:gd name="connsiteY1192" fmla="*/ 1909080 h 3577372"/>
              <a:gd name="connsiteX1193" fmla="*/ 502476 w 4656432"/>
              <a:gd name="connsiteY1193" fmla="*/ 1920462 h 3577372"/>
              <a:gd name="connsiteX1194" fmla="*/ 505857 w 4656432"/>
              <a:gd name="connsiteY1194" fmla="*/ 1919778 h 3577372"/>
              <a:gd name="connsiteX1195" fmla="*/ 505579 w 4656432"/>
              <a:gd name="connsiteY1195" fmla="*/ 1919644 h 3577372"/>
              <a:gd name="connsiteX1196" fmla="*/ 505742 w 4656432"/>
              <a:gd name="connsiteY1196" fmla="*/ 1919286 h 3577372"/>
              <a:gd name="connsiteX1197" fmla="*/ 505865 w 4656432"/>
              <a:gd name="connsiteY1197" fmla="*/ 1919777 h 3577372"/>
              <a:gd name="connsiteX1198" fmla="*/ 511460 w 4656432"/>
              <a:gd name="connsiteY1198" fmla="*/ 1918643 h 3577372"/>
              <a:gd name="connsiteX1199" fmla="*/ 519152 w 4656432"/>
              <a:gd name="connsiteY1199" fmla="*/ 1922734 h 3577372"/>
              <a:gd name="connsiteX1200" fmla="*/ 507861 w 4656432"/>
              <a:gd name="connsiteY1200" fmla="*/ 1929881 h 3577372"/>
              <a:gd name="connsiteX1201" fmla="*/ 486163 w 4656432"/>
              <a:gd name="connsiteY1201" fmla="*/ 1927017 h 3577372"/>
              <a:gd name="connsiteX1202" fmla="*/ 490592 w 4656432"/>
              <a:gd name="connsiteY1202" fmla="*/ 1940813 h 3577372"/>
              <a:gd name="connsiteX1203" fmla="*/ 507096 w 4656432"/>
              <a:gd name="connsiteY1203" fmla="*/ 1933384 h 3577372"/>
              <a:gd name="connsiteX1204" fmla="*/ 515138 w 4656432"/>
              <a:gd name="connsiteY1204" fmla="*/ 1941122 h 3577372"/>
              <a:gd name="connsiteX1205" fmla="*/ 480427 w 4656432"/>
              <a:gd name="connsiteY1205" fmla="*/ 1953285 h 3577372"/>
              <a:gd name="connsiteX1206" fmla="*/ 459616 w 4656432"/>
              <a:gd name="connsiteY1206" fmla="*/ 1983061 h 3577372"/>
              <a:gd name="connsiteX1207" fmla="*/ 476293 w 4656432"/>
              <a:gd name="connsiteY1207" fmla="*/ 1985331 h 3577372"/>
              <a:gd name="connsiteX1208" fmla="*/ 450633 w 4656432"/>
              <a:gd name="connsiteY1208" fmla="*/ 2024213 h 3577372"/>
              <a:gd name="connsiteX1209" fmla="*/ 445247 w 4656432"/>
              <a:gd name="connsiteY1209" fmla="*/ 2014795 h 3577372"/>
              <a:gd name="connsiteX1210" fmla="*/ 441997 w 4656432"/>
              <a:gd name="connsiteY1210" fmla="*/ 2029680 h 3577372"/>
              <a:gd name="connsiteX1211" fmla="*/ 457837 w 4656432"/>
              <a:gd name="connsiteY1211" fmla="*/ 2022670 h 3577372"/>
              <a:gd name="connsiteX1212" fmla="*/ 447607 w 4656432"/>
              <a:gd name="connsiteY1212" fmla="*/ 2039050 h 3577372"/>
              <a:gd name="connsiteX1213" fmla="*/ 447433 w 4656432"/>
              <a:gd name="connsiteY1213" fmla="*/ 2040399 h 3577372"/>
              <a:gd name="connsiteX1214" fmla="*/ 457447 w 4656432"/>
              <a:gd name="connsiteY1214" fmla="*/ 2040106 h 3577372"/>
              <a:gd name="connsiteX1215" fmla="*/ 464609 w 4656432"/>
              <a:gd name="connsiteY1215" fmla="*/ 2035136 h 3577372"/>
              <a:gd name="connsiteX1216" fmla="*/ 467824 w 4656432"/>
              <a:gd name="connsiteY1216" fmla="*/ 2033616 h 3577372"/>
              <a:gd name="connsiteX1217" fmla="*/ 470306 w 4656432"/>
              <a:gd name="connsiteY1217" fmla="*/ 2034019 h 3577372"/>
              <a:gd name="connsiteX1218" fmla="*/ 478486 w 4656432"/>
              <a:gd name="connsiteY1218" fmla="*/ 2033304 h 3577372"/>
              <a:gd name="connsiteX1219" fmla="*/ 481700 w 4656432"/>
              <a:gd name="connsiteY1219" fmla="*/ 2031783 h 3577372"/>
              <a:gd name="connsiteX1220" fmla="*/ 474253 w 4656432"/>
              <a:gd name="connsiteY1220" fmla="*/ 2030572 h 3577372"/>
              <a:gd name="connsiteX1221" fmla="*/ 469289 w 4656432"/>
              <a:gd name="connsiteY1221" fmla="*/ 2029764 h 3577372"/>
              <a:gd name="connsiteX1222" fmla="*/ 467539 w 4656432"/>
              <a:gd name="connsiteY1222" fmla="*/ 2027435 h 3577372"/>
              <a:gd name="connsiteX1223" fmla="*/ 474700 w 4656432"/>
              <a:gd name="connsiteY1223" fmla="*/ 2022467 h 3577372"/>
              <a:gd name="connsiteX1224" fmla="*/ 484630 w 4656432"/>
              <a:gd name="connsiteY1224" fmla="*/ 2024080 h 3577372"/>
              <a:gd name="connsiteX1225" fmla="*/ 487845 w 4656432"/>
              <a:gd name="connsiteY1225" fmla="*/ 2022559 h 3577372"/>
              <a:gd name="connsiteX1226" fmla="*/ 483613 w 4656432"/>
              <a:gd name="connsiteY1226" fmla="*/ 2019827 h 3577372"/>
              <a:gd name="connsiteX1227" fmla="*/ 478649 w 4656432"/>
              <a:gd name="connsiteY1227" fmla="*/ 2019020 h 3577372"/>
              <a:gd name="connsiteX1228" fmla="*/ 475881 w 4656432"/>
              <a:gd name="connsiteY1228" fmla="*/ 2012437 h 3577372"/>
              <a:gd name="connsiteX1229" fmla="*/ 477061 w 4656432"/>
              <a:gd name="connsiteY1229" fmla="*/ 2002406 h 3577372"/>
              <a:gd name="connsiteX1230" fmla="*/ 470346 w 4656432"/>
              <a:gd name="connsiteY1230" fmla="*/ 1999269 h 3577372"/>
              <a:gd name="connsiteX1231" fmla="*/ 467864 w 4656432"/>
              <a:gd name="connsiteY1231" fmla="*/ 1998866 h 3577372"/>
              <a:gd name="connsiteX1232" fmla="*/ 471079 w 4656432"/>
              <a:gd name="connsiteY1232" fmla="*/ 1997344 h 3577372"/>
              <a:gd name="connsiteX1233" fmla="*/ 490204 w 4656432"/>
              <a:gd name="connsiteY1233" fmla="*/ 2002500 h 3577372"/>
              <a:gd name="connsiteX1234" fmla="*/ 492686 w 4656432"/>
              <a:gd name="connsiteY1234" fmla="*/ 2002903 h 3577372"/>
              <a:gd name="connsiteX1235" fmla="*/ 492403 w 4656432"/>
              <a:gd name="connsiteY1235" fmla="*/ 1996723 h 3577372"/>
              <a:gd name="connsiteX1236" fmla="*/ 487438 w 4656432"/>
              <a:gd name="connsiteY1236" fmla="*/ 1995914 h 3577372"/>
              <a:gd name="connsiteX1237" fmla="*/ 487152 w 4656432"/>
              <a:gd name="connsiteY1237" fmla="*/ 1989737 h 3577372"/>
              <a:gd name="connsiteX1238" fmla="*/ 481903 w 4656432"/>
              <a:gd name="connsiteY1238" fmla="*/ 1982749 h 3577372"/>
              <a:gd name="connsiteX1239" fmla="*/ 483368 w 4656432"/>
              <a:gd name="connsiteY1239" fmla="*/ 1978898 h 3577372"/>
              <a:gd name="connsiteX1240" fmla="*/ 492280 w 4656432"/>
              <a:gd name="connsiteY1240" fmla="*/ 1976258 h 3577372"/>
              <a:gd name="connsiteX1241" fmla="*/ 494029 w 4656432"/>
              <a:gd name="connsiteY1241" fmla="*/ 1978588 h 3577372"/>
              <a:gd name="connsiteX1242" fmla="*/ 493297 w 4656432"/>
              <a:gd name="connsiteY1242" fmla="*/ 1980512 h 3577372"/>
              <a:gd name="connsiteX1243" fmla="*/ 496512 w 4656432"/>
              <a:gd name="connsiteY1243" fmla="*/ 1978991 h 3577372"/>
              <a:gd name="connsiteX1244" fmla="*/ 502655 w 4656432"/>
              <a:gd name="connsiteY1244" fmla="*/ 1969767 h 3577372"/>
              <a:gd name="connsiteX1245" fmla="*/ 510550 w 4656432"/>
              <a:gd name="connsiteY1245" fmla="*/ 1962874 h 3577372"/>
              <a:gd name="connsiteX1246" fmla="*/ 512583 w 4656432"/>
              <a:gd name="connsiteY1246" fmla="*/ 1971382 h 3577372"/>
              <a:gd name="connsiteX1247" fmla="*/ 516085 w 4656432"/>
              <a:gd name="connsiteY1247" fmla="*/ 1976039 h 3577372"/>
              <a:gd name="connsiteX1248" fmla="*/ 515068 w 4656432"/>
              <a:gd name="connsiteY1248" fmla="*/ 1971786 h 3577372"/>
              <a:gd name="connsiteX1249" fmla="*/ 516532 w 4656432"/>
              <a:gd name="connsiteY1249" fmla="*/ 1967934 h 3577372"/>
              <a:gd name="connsiteX1250" fmla="*/ 517793 w 4656432"/>
              <a:gd name="connsiteY1250" fmla="*/ 1967440 h 3577372"/>
              <a:gd name="connsiteX1251" fmla="*/ 522289 w 4656432"/>
              <a:gd name="connsiteY1251" fmla="*/ 1985404 h 3577372"/>
              <a:gd name="connsiteX1252" fmla="*/ 554144 w 4656432"/>
              <a:gd name="connsiteY1252" fmla="*/ 1933196 h 3577372"/>
              <a:gd name="connsiteX1253" fmla="*/ 559526 w 4656432"/>
              <a:gd name="connsiteY1253" fmla="*/ 1942613 h 3577372"/>
              <a:gd name="connsiteX1254" fmla="*/ 576855 w 4656432"/>
              <a:gd name="connsiteY1254" fmla="*/ 1905244 h 3577372"/>
              <a:gd name="connsiteX1255" fmla="*/ 595659 w 4656432"/>
              <a:gd name="connsiteY1255" fmla="*/ 1887306 h 3577372"/>
              <a:gd name="connsiteX1256" fmla="*/ 579818 w 4656432"/>
              <a:gd name="connsiteY1256" fmla="*/ 1894317 h 3577372"/>
              <a:gd name="connsiteX1257" fmla="*/ 598747 w 4656432"/>
              <a:gd name="connsiteY1257" fmla="*/ 1862725 h 3577372"/>
              <a:gd name="connsiteX1258" fmla="*/ 604126 w 4656432"/>
              <a:gd name="connsiteY1258" fmla="*/ 1872141 h 3577372"/>
              <a:gd name="connsiteX1259" fmla="*/ 619566 w 4656432"/>
              <a:gd name="connsiteY1259" fmla="*/ 1832952 h 3577372"/>
              <a:gd name="connsiteX1260" fmla="*/ 671912 w 4656432"/>
              <a:gd name="connsiteY1260" fmla="*/ 1774171 h 3577372"/>
              <a:gd name="connsiteX1261" fmla="*/ 712199 w 4656432"/>
              <a:gd name="connsiteY1261" fmla="*/ 1726041 h 3577372"/>
              <a:gd name="connsiteX1262" fmla="*/ 752655 w 4656432"/>
              <a:gd name="connsiteY1262" fmla="*/ 1687608 h 3577372"/>
              <a:gd name="connsiteX1263" fmla="*/ 782110 w 4656432"/>
              <a:gd name="connsiteY1263" fmla="*/ 1652369 h 3577372"/>
              <a:gd name="connsiteX1264" fmla="*/ 799257 w 4656432"/>
              <a:gd name="connsiteY1264" fmla="*/ 1655090 h 3577372"/>
              <a:gd name="connsiteX1265" fmla="*/ 843215 w 4656432"/>
              <a:gd name="connsiteY1265" fmla="*/ 1614534 h 3577372"/>
              <a:gd name="connsiteX1266" fmla="*/ 852492 w 4656432"/>
              <a:gd name="connsiteY1266" fmla="*/ 1612423 h 3577372"/>
              <a:gd name="connsiteX1267" fmla="*/ 852253 w 4656432"/>
              <a:gd name="connsiteY1267" fmla="*/ 1609272 h 3577372"/>
              <a:gd name="connsiteX1268" fmla="*/ 852966 w 4656432"/>
              <a:gd name="connsiteY1268" fmla="*/ 1593253 h 3577372"/>
              <a:gd name="connsiteX1269" fmla="*/ 839986 w 4656432"/>
              <a:gd name="connsiteY1269" fmla="*/ 1598332 h 3577372"/>
              <a:gd name="connsiteX1270" fmla="*/ 825882 w 4656432"/>
              <a:gd name="connsiteY1270" fmla="*/ 1580775 h 3577372"/>
              <a:gd name="connsiteX1271" fmla="*/ 614990 w 4656432"/>
              <a:gd name="connsiteY1271" fmla="*/ 1564280 h 3577372"/>
              <a:gd name="connsiteX1272" fmla="*/ 572366 w 4656432"/>
              <a:gd name="connsiteY1272" fmla="*/ 1600945 h 3577372"/>
              <a:gd name="connsiteX1273" fmla="*/ 614990 w 4656432"/>
              <a:gd name="connsiteY1273" fmla="*/ 1564280 h 3577372"/>
              <a:gd name="connsiteX1274" fmla="*/ 753295 w 4656432"/>
              <a:gd name="connsiteY1274" fmla="*/ 1551224 h 3577372"/>
              <a:gd name="connsiteX1275" fmla="*/ 759227 w 4656432"/>
              <a:gd name="connsiteY1275" fmla="*/ 1552258 h 3577372"/>
              <a:gd name="connsiteX1276" fmla="*/ 749282 w 4656432"/>
              <a:gd name="connsiteY1276" fmla="*/ 1566661 h 3577372"/>
              <a:gd name="connsiteX1277" fmla="*/ 753295 w 4656432"/>
              <a:gd name="connsiteY1277" fmla="*/ 1551224 h 3577372"/>
              <a:gd name="connsiteX1278" fmla="*/ 741873 w 4656432"/>
              <a:gd name="connsiteY1278" fmla="*/ 1454549 h 3577372"/>
              <a:gd name="connsiteX1279" fmla="*/ 718663 w 4656432"/>
              <a:gd name="connsiteY1279" fmla="*/ 1472269 h 3577372"/>
              <a:gd name="connsiteX1280" fmla="*/ 741873 w 4656432"/>
              <a:gd name="connsiteY1280" fmla="*/ 1454549 h 3577372"/>
              <a:gd name="connsiteX1281" fmla="*/ 525251 w 4656432"/>
              <a:gd name="connsiteY1281" fmla="*/ 1448133 h 3577372"/>
              <a:gd name="connsiteX1282" fmla="*/ 523899 w 4656432"/>
              <a:gd name="connsiteY1282" fmla="*/ 1453718 h 3577372"/>
              <a:gd name="connsiteX1283" fmla="*/ 523630 w 4656432"/>
              <a:gd name="connsiteY1283" fmla="*/ 1453687 h 3577372"/>
              <a:gd name="connsiteX1284" fmla="*/ 523843 w 4656432"/>
              <a:gd name="connsiteY1284" fmla="*/ 1449834 h 3577372"/>
              <a:gd name="connsiteX1285" fmla="*/ 524734 w 4656432"/>
              <a:gd name="connsiteY1285" fmla="*/ 1448230 h 3577372"/>
              <a:gd name="connsiteX1286" fmla="*/ 3912406 w 4656432"/>
              <a:gd name="connsiteY1286" fmla="*/ 1383050 h 3577372"/>
              <a:gd name="connsiteX1287" fmla="*/ 3909329 w 4656432"/>
              <a:gd name="connsiteY1287" fmla="*/ 1390309 h 3577372"/>
              <a:gd name="connsiteX1288" fmla="*/ 3916431 w 4656432"/>
              <a:gd name="connsiteY1288" fmla="*/ 1408959 h 3577372"/>
              <a:gd name="connsiteX1289" fmla="*/ 3884633 w 4656432"/>
              <a:gd name="connsiteY1289" fmla="*/ 1474868 h 3577372"/>
              <a:gd name="connsiteX1290" fmla="*/ 3861140 w 4656432"/>
              <a:gd name="connsiteY1290" fmla="*/ 1528321 h 3577372"/>
              <a:gd name="connsiteX1291" fmla="*/ 3834193 w 4656432"/>
              <a:gd name="connsiteY1291" fmla="*/ 1572652 h 3577372"/>
              <a:gd name="connsiteX1292" fmla="*/ 3817034 w 4656432"/>
              <a:gd name="connsiteY1292" fmla="*/ 1611781 h 3577372"/>
              <a:gd name="connsiteX1293" fmla="*/ 3799173 w 4656432"/>
              <a:gd name="connsiteY1293" fmla="*/ 1612626 h 3577372"/>
              <a:gd name="connsiteX1294" fmla="*/ 3749358 w 4656432"/>
              <a:gd name="connsiteY1294" fmla="*/ 1668810 h 3577372"/>
              <a:gd name="connsiteX1295" fmla="*/ 3750756 w 4656432"/>
              <a:gd name="connsiteY1295" fmla="*/ 1680047 h 3577372"/>
              <a:gd name="connsiteX1296" fmla="*/ 3685308 w 4656432"/>
              <a:gd name="connsiteY1296" fmla="*/ 1750095 h 3577372"/>
              <a:gd name="connsiteX1297" fmla="*/ 3685059 w 4656432"/>
              <a:gd name="connsiteY1297" fmla="*/ 1752464 h 3577372"/>
              <a:gd name="connsiteX1298" fmla="*/ 3700491 w 4656432"/>
              <a:gd name="connsiteY1298" fmla="*/ 1755458 h 3577372"/>
              <a:gd name="connsiteX1299" fmla="*/ 3688881 w 4656432"/>
              <a:gd name="connsiteY1299" fmla="*/ 1782367 h 3577372"/>
              <a:gd name="connsiteX1300" fmla="*/ 3695952 w 4656432"/>
              <a:gd name="connsiteY1300" fmla="*/ 1788884 h 3577372"/>
              <a:gd name="connsiteX1301" fmla="*/ 3680472 w 4656432"/>
              <a:gd name="connsiteY1301" fmla="*/ 1824764 h 3577372"/>
              <a:gd name="connsiteX1302" fmla="*/ 3680353 w 4656432"/>
              <a:gd name="connsiteY1302" fmla="*/ 1831949 h 3577372"/>
              <a:gd name="connsiteX1303" fmla="*/ 3691070 w 4656432"/>
              <a:gd name="connsiteY1303" fmla="*/ 1823041 h 3577372"/>
              <a:gd name="connsiteX1304" fmla="*/ 3700076 w 4656432"/>
              <a:gd name="connsiteY1304" fmla="*/ 1811571 h 3577372"/>
              <a:gd name="connsiteX1305" fmla="*/ 3729162 w 4656432"/>
              <a:gd name="connsiteY1305" fmla="*/ 1803076 h 3577372"/>
              <a:gd name="connsiteX1306" fmla="*/ 3730246 w 4656432"/>
              <a:gd name="connsiteY1306" fmla="*/ 1793177 h 3577372"/>
              <a:gd name="connsiteX1307" fmla="*/ 3714625 w 4656432"/>
              <a:gd name="connsiteY1307" fmla="*/ 1788780 h 3577372"/>
              <a:gd name="connsiteX1308" fmla="*/ 3752253 w 4656432"/>
              <a:gd name="connsiteY1308" fmla="*/ 1774412 h 3577372"/>
              <a:gd name="connsiteX1309" fmla="*/ 3772290 w 4656432"/>
              <a:gd name="connsiteY1309" fmla="*/ 1753776 h 3577372"/>
              <a:gd name="connsiteX1310" fmla="*/ 3755046 w 4656432"/>
              <a:gd name="connsiteY1310" fmla="*/ 1754953 h 3577372"/>
              <a:gd name="connsiteX1311" fmla="*/ 3751906 w 4656432"/>
              <a:gd name="connsiteY1311" fmla="*/ 1766966 h 3577372"/>
              <a:gd name="connsiteX1312" fmla="*/ 3741339 w 4656432"/>
              <a:gd name="connsiteY1312" fmla="*/ 1761264 h 3577372"/>
              <a:gd name="connsiteX1313" fmla="*/ 3773565 w 4656432"/>
              <a:gd name="connsiteY1313" fmla="*/ 1740755 h 3577372"/>
              <a:gd name="connsiteX1314" fmla="*/ 3770108 w 4656432"/>
              <a:gd name="connsiteY1314" fmla="*/ 1731633 h 3577372"/>
              <a:gd name="connsiteX1315" fmla="*/ 3809444 w 4656432"/>
              <a:gd name="connsiteY1315" fmla="*/ 1707701 h 3577372"/>
              <a:gd name="connsiteX1316" fmla="*/ 3796738 w 4656432"/>
              <a:gd name="connsiteY1316" fmla="*/ 1708105 h 3577372"/>
              <a:gd name="connsiteX1317" fmla="*/ 3838865 w 4656432"/>
              <a:gd name="connsiteY1317" fmla="*/ 1664713 h 3577372"/>
              <a:gd name="connsiteX1318" fmla="*/ 3815595 w 4656432"/>
              <a:gd name="connsiteY1318" fmla="*/ 1659416 h 3577372"/>
              <a:gd name="connsiteX1319" fmla="*/ 3863663 w 4656432"/>
              <a:gd name="connsiteY1319" fmla="*/ 1626489 h 3577372"/>
              <a:gd name="connsiteX1320" fmla="*/ 3861830 w 4656432"/>
              <a:gd name="connsiteY1320" fmla="*/ 1611793 h 3577372"/>
              <a:gd name="connsiteX1321" fmla="*/ 3885975 w 4656432"/>
              <a:gd name="connsiteY1321" fmla="*/ 1586923 h 3577372"/>
              <a:gd name="connsiteX1322" fmla="*/ 3873353 w 4656432"/>
              <a:gd name="connsiteY1322" fmla="*/ 1583338 h 3577372"/>
              <a:gd name="connsiteX1323" fmla="*/ 3905040 w 4656432"/>
              <a:gd name="connsiteY1323" fmla="*/ 1558505 h 3577372"/>
              <a:gd name="connsiteX1324" fmla="*/ 3882822 w 4656432"/>
              <a:gd name="connsiteY1324" fmla="*/ 1556998 h 3577372"/>
              <a:gd name="connsiteX1325" fmla="*/ 3890502 w 4656432"/>
              <a:gd name="connsiteY1325" fmla="*/ 1544210 h 3577372"/>
              <a:gd name="connsiteX1326" fmla="*/ 3918534 w 4656432"/>
              <a:gd name="connsiteY1326" fmla="*/ 1531921 h 3577372"/>
              <a:gd name="connsiteX1327" fmla="*/ 3913247 w 4656432"/>
              <a:gd name="connsiteY1327" fmla="*/ 1508101 h 3577372"/>
              <a:gd name="connsiteX1328" fmla="*/ 3931765 w 4656432"/>
              <a:gd name="connsiteY1328" fmla="*/ 1493903 h 3577372"/>
              <a:gd name="connsiteX1329" fmla="*/ 3909358 w 4656432"/>
              <a:gd name="connsiteY1329" fmla="*/ 1495520 h 3577372"/>
              <a:gd name="connsiteX1330" fmla="*/ 3928533 w 4656432"/>
              <a:gd name="connsiteY1330" fmla="*/ 1473209 h 3577372"/>
              <a:gd name="connsiteX1331" fmla="*/ 3941394 w 4656432"/>
              <a:gd name="connsiteY1331" fmla="*/ 1443504 h 3577372"/>
              <a:gd name="connsiteX1332" fmla="*/ 880652 w 4656432"/>
              <a:gd name="connsiteY1332" fmla="*/ 1304094 h 3577372"/>
              <a:gd name="connsiteX1333" fmla="*/ 860239 w 4656432"/>
              <a:gd name="connsiteY1333" fmla="*/ 1360432 h 3577372"/>
              <a:gd name="connsiteX1334" fmla="*/ 880652 w 4656432"/>
              <a:gd name="connsiteY1334" fmla="*/ 1304094 h 3577372"/>
              <a:gd name="connsiteX1335" fmla="*/ 830272 w 4656432"/>
              <a:gd name="connsiteY1335" fmla="*/ 1260220 h 3577372"/>
              <a:gd name="connsiteX1336" fmla="*/ 858093 w 4656432"/>
              <a:gd name="connsiteY1336" fmla="*/ 1276096 h 3577372"/>
              <a:gd name="connsiteX1337" fmla="*/ 830272 w 4656432"/>
              <a:gd name="connsiteY1337" fmla="*/ 1260220 h 3577372"/>
              <a:gd name="connsiteX1338" fmla="*/ 800655 w 4656432"/>
              <a:gd name="connsiteY1338" fmla="*/ 1237519 h 3577372"/>
              <a:gd name="connsiteX1339" fmla="*/ 808192 w 4656432"/>
              <a:gd name="connsiteY1339" fmla="*/ 1240642 h 3577372"/>
              <a:gd name="connsiteX1340" fmla="*/ 815797 w 4656432"/>
              <a:gd name="connsiteY1340" fmla="*/ 1249126 h 3577372"/>
              <a:gd name="connsiteX1341" fmla="*/ 806154 w 4656432"/>
              <a:gd name="connsiteY1341" fmla="*/ 1244963 h 3577372"/>
              <a:gd name="connsiteX1342" fmla="*/ 799336 w 4656432"/>
              <a:gd name="connsiteY1342" fmla="*/ 1236972 h 3577372"/>
              <a:gd name="connsiteX1343" fmla="*/ 800643 w 4656432"/>
              <a:gd name="connsiteY1343" fmla="*/ 1237505 h 3577372"/>
              <a:gd name="connsiteX1344" fmla="*/ 800655 w 4656432"/>
              <a:gd name="connsiteY1344" fmla="*/ 1237519 h 3577372"/>
              <a:gd name="connsiteX1345" fmla="*/ 868159 w 4656432"/>
              <a:gd name="connsiteY1345" fmla="*/ 1232248 h 3577372"/>
              <a:gd name="connsiteX1346" fmla="*/ 862534 w 4656432"/>
              <a:gd name="connsiteY1346" fmla="*/ 1255421 h 3577372"/>
              <a:gd name="connsiteX1347" fmla="*/ 855456 w 4656432"/>
              <a:gd name="connsiteY1347" fmla="*/ 1243985 h 3577372"/>
              <a:gd name="connsiteX1348" fmla="*/ 868159 w 4656432"/>
              <a:gd name="connsiteY1348" fmla="*/ 1232248 h 3577372"/>
              <a:gd name="connsiteX1349" fmla="*/ 920517 w 4656432"/>
              <a:gd name="connsiteY1349" fmla="*/ 1208055 h 3577372"/>
              <a:gd name="connsiteX1350" fmla="*/ 923022 w 4656432"/>
              <a:gd name="connsiteY1350" fmla="*/ 1222110 h 3577372"/>
              <a:gd name="connsiteX1351" fmla="*/ 913392 w 4656432"/>
              <a:gd name="connsiteY1351" fmla="*/ 1222255 h 3577372"/>
              <a:gd name="connsiteX1352" fmla="*/ 907340 w 4656432"/>
              <a:gd name="connsiteY1352" fmla="*/ 1249989 h 3577372"/>
              <a:gd name="connsiteX1353" fmla="*/ 917569 w 4656432"/>
              <a:gd name="connsiteY1353" fmla="*/ 1242788 h 3577372"/>
              <a:gd name="connsiteX1354" fmla="*/ 906326 w 4656432"/>
              <a:gd name="connsiteY1354" fmla="*/ 1261927 h 3577372"/>
              <a:gd name="connsiteX1355" fmla="*/ 904561 w 4656432"/>
              <a:gd name="connsiteY1355" fmla="*/ 1247862 h 3577372"/>
              <a:gd name="connsiteX1356" fmla="*/ 889020 w 4656432"/>
              <a:gd name="connsiteY1356" fmla="*/ 1282786 h 3577372"/>
              <a:gd name="connsiteX1357" fmla="*/ 870128 w 4656432"/>
              <a:gd name="connsiteY1357" fmla="*/ 1278737 h 3577372"/>
              <a:gd name="connsiteX1358" fmla="*/ 920517 w 4656432"/>
              <a:gd name="connsiteY1358" fmla="*/ 1208055 h 3577372"/>
              <a:gd name="connsiteX1359" fmla="*/ 990954 w 4656432"/>
              <a:gd name="connsiteY1359" fmla="*/ 1160153 h 3577372"/>
              <a:gd name="connsiteX1360" fmla="*/ 983780 w 4656432"/>
              <a:gd name="connsiteY1360" fmla="*/ 1174463 h 3577372"/>
              <a:gd name="connsiteX1361" fmla="*/ 977068 w 4656432"/>
              <a:gd name="connsiteY1361" fmla="*/ 1174566 h 3577372"/>
              <a:gd name="connsiteX1362" fmla="*/ 976269 w 4656432"/>
              <a:gd name="connsiteY1362" fmla="*/ 1171514 h 3577372"/>
              <a:gd name="connsiteX1363" fmla="*/ 990954 w 4656432"/>
              <a:gd name="connsiteY1363" fmla="*/ 1160153 h 3577372"/>
              <a:gd name="connsiteX1364" fmla="*/ 834607 w 4656432"/>
              <a:gd name="connsiteY1364" fmla="*/ 1138339 h 3577372"/>
              <a:gd name="connsiteX1365" fmla="*/ 852423 w 4656432"/>
              <a:gd name="connsiteY1365" fmla="*/ 1142310 h 3577372"/>
              <a:gd name="connsiteX1366" fmla="*/ 859234 w 4656432"/>
              <a:gd name="connsiteY1366" fmla="*/ 1148168 h 3577372"/>
              <a:gd name="connsiteX1367" fmla="*/ 853679 w 4656432"/>
              <a:gd name="connsiteY1367" fmla="*/ 1143874 h 3577372"/>
              <a:gd name="connsiteX1368" fmla="*/ 818355 w 4656432"/>
              <a:gd name="connsiteY1368" fmla="*/ 1141675 h 3577372"/>
              <a:gd name="connsiteX1369" fmla="*/ 834607 w 4656432"/>
              <a:gd name="connsiteY1369" fmla="*/ 1138339 h 3577372"/>
              <a:gd name="connsiteX1370" fmla="*/ 4560969 w 4656432"/>
              <a:gd name="connsiteY1370" fmla="*/ 1117903 h 3577372"/>
              <a:gd name="connsiteX1371" fmla="*/ 4567114 w 4656432"/>
              <a:gd name="connsiteY1371" fmla="*/ 1119869 h 3577372"/>
              <a:gd name="connsiteX1372" fmla="*/ 4574614 w 4656432"/>
              <a:gd name="connsiteY1372" fmla="*/ 1126521 h 3577372"/>
              <a:gd name="connsiteX1373" fmla="*/ 4585433 w 4656432"/>
              <a:gd name="connsiteY1373" fmla="*/ 1136929 h 3577372"/>
              <a:gd name="connsiteX1374" fmla="*/ 4581850 w 4656432"/>
              <a:gd name="connsiteY1374" fmla="*/ 1156452 h 3577372"/>
              <a:gd name="connsiteX1375" fmla="*/ 4557667 w 4656432"/>
              <a:gd name="connsiteY1375" fmla="*/ 1159435 h 3577372"/>
              <a:gd name="connsiteX1376" fmla="*/ 4556688 w 4656432"/>
              <a:gd name="connsiteY1376" fmla="*/ 1158761 h 3577372"/>
              <a:gd name="connsiteX1377" fmla="*/ 4558644 w 4656432"/>
              <a:gd name="connsiteY1377" fmla="*/ 1118754 h 3577372"/>
              <a:gd name="connsiteX1378" fmla="*/ 957077 w 4656432"/>
              <a:gd name="connsiteY1378" fmla="*/ 1116686 h 3577372"/>
              <a:gd name="connsiteX1379" fmla="*/ 941829 w 4656432"/>
              <a:gd name="connsiteY1379" fmla="*/ 1149548 h 3577372"/>
              <a:gd name="connsiteX1380" fmla="*/ 937205 w 4656432"/>
              <a:gd name="connsiteY1380" fmla="*/ 1141995 h 3577372"/>
              <a:gd name="connsiteX1381" fmla="*/ 957077 w 4656432"/>
              <a:gd name="connsiteY1381" fmla="*/ 1116686 h 3577372"/>
              <a:gd name="connsiteX1382" fmla="*/ 4576094 w 4656432"/>
              <a:gd name="connsiteY1382" fmla="*/ 1034358 h 3577372"/>
              <a:gd name="connsiteX1383" fmla="*/ 4576336 w 4656432"/>
              <a:gd name="connsiteY1383" fmla="*/ 1041852 h 3577372"/>
              <a:gd name="connsiteX1384" fmla="*/ 4588058 w 4656432"/>
              <a:gd name="connsiteY1384" fmla="*/ 1063378 h 3577372"/>
              <a:gd name="connsiteX1385" fmla="*/ 4599886 w 4656432"/>
              <a:gd name="connsiteY1385" fmla="*/ 1075283 h 3577372"/>
              <a:gd name="connsiteX1386" fmla="*/ 4593096 w 4656432"/>
              <a:gd name="connsiteY1386" fmla="*/ 1085239 h 3577372"/>
              <a:gd name="connsiteX1387" fmla="*/ 4605970 w 4656432"/>
              <a:gd name="connsiteY1387" fmla="*/ 1094346 h 3577372"/>
              <a:gd name="connsiteX1388" fmla="*/ 4618402 w 4656432"/>
              <a:gd name="connsiteY1388" fmla="*/ 1090734 h 3577372"/>
              <a:gd name="connsiteX1389" fmla="*/ 4633711 w 4656432"/>
              <a:gd name="connsiteY1389" fmla="*/ 1102096 h 3577372"/>
              <a:gd name="connsiteX1390" fmla="*/ 4651921 w 4656432"/>
              <a:gd name="connsiteY1390" fmla="*/ 1105157 h 3577372"/>
              <a:gd name="connsiteX1391" fmla="*/ 4652603 w 4656432"/>
              <a:gd name="connsiteY1391" fmla="*/ 1105074 h 3577372"/>
              <a:gd name="connsiteX1392" fmla="*/ 4654037 w 4656432"/>
              <a:gd name="connsiteY1392" fmla="*/ 1108598 h 3577372"/>
              <a:gd name="connsiteX1393" fmla="*/ 4655466 w 4656432"/>
              <a:gd name="connsiteY1393" fmla="*/ 1109288 h 3577372"/>
              <a:gd name="connsiteX1394" fmla="*/ 4656432 w 4656432"/>
              <a:gd name="connsiteY1394" fmla="*/ 1112623 h 3577372"/>
              <a:gd name="connsiteX1395" fmla="*/ 4644956 w 4656432"/>
              <a:gd name="connsiteY1395" fmla="*/ 1112421 h 3577372"/>
              <a:gd name="connsiteX1396" fmla="*/ 4594151 w 4656432"/>
              <a:gd name="connsiteY1396" fmla="*/ 1109224 h 3577372"/>
              <a:gd name="connsiteX1397" fmla="*/ 4574584 w 4656432"/>
              <a:gd name="connsiteY1397" fmla="*/ 1096959 h 3577372"/>
              <a:gd name="connsiteX1398" fmla="*/ 4567891 w 4656432"/>
              <a:gd name="connsiteY1398" fmla="*/ 1093801 h 3577372"/>
              <a:gd name="connsiteX1399" fmla="*/ 4555666 w 4656432"/>
              <a:gd name="connsiteY1399" fmla="*/ 1093175 h 3577372"/>
              <a:gd name="connsiteX1400" fmla="*/ 4551672 w 4656432"/>
              <a:gd name="connsiteY1400" fmla="*/ 1064644 h 3577372"/>
              <a:gd name="connsiteX1401" fmla="*/ 4543524 w 4656432"/>
              <a:gd name="connsiteY1401" fmla="*/ 1045735 h 3577372"/>
              <a:gd name="connsiteX1402" fmla="*/ 4543807 w 4656432"/>
              <a:gd name="connsiteY1402" fmla="*/ 1045456 h 3577372"/>
              <a:gd name="connsiteX1403" fmla="*/ 4570670 w 4656432"/>
              <a:gd name="connsiteY1403" fmla="*/ 1037772 h 3577372"/>
              <a:gd name="connsiteX1404" fmla="*/ 4630862 w 4656432"/>
              <a:gd name="connsiteY1404" fmla="*/ 1030870 h 3577372"/>
              <a:gd name="connsiteX1405" fmla="*/ 4632148 w 4656432"/>
              <a:gd name="connsiteY1405" fmla="*/ 1030937 h 3577372"/>
              <a:gd name="connsiteX1406" fmla="*/ 4631777 w 4656432"/>
              <a:gd name="connsiteY1406" fmla="*/ 1032541 h 3577372"/>
              <a:gd name="connsiteX1407" fmla="*/ 1087823 w 4656432"/>
              <a:gd name="connsiteY1407" fmla="*/ 990330 h 3577372"/>
              <a:gd name="connsiteX1408" fmla="*/ 1094792 w 4656432"/>
              <a:gd name="connsiteY1408" fmla="*/ 999085 h 3577372"/>
              <a:gd name="connsiteX1409" fmla="*/ 1109445 w 4656432"/>
              <a:gd name="connsiteY1409" fmla="*/ 1009490 h 3577372"/>
              <a:gd name="connsiteX1410" fmla="*/ 1128378 w 4656432"/>
              <a:gd name="connsiteY1410" fmla="*/ 1011902 h 3577372"/>
              <a:gd name="connsiteX1411" fmla="*/ 1129788 w 4656432"/>
              <a:gd name="connsiteY1411" fmla="*/ 1014618 h 3577372"/>
              <a:gd name="connsiteX1412" fmla="*/ 1125550 w 4656432"/>
              <a:gd name="connsiteY1412" fmla="*/ 1017536 h 3577372"/>
              <a:gd name="connsiteX1413" fmla="*/ 1104291 w 4656432"/>
              <a:gd name="connsiteY1413" fmla="*/ 1025596 h 3577372"/>
              <a:gd name="connsiteX1414" fmla="*/ 1109604 w 4656432"/>
              <a:gd name="connsiteY1414" fmla="*/ 1032573 h 3577372"/>
              <a:gd name="connsiteX1415" fmla="*/ 1093483 w 4656432"/>
              <a:gd name="connsiteY1415" fmla="*/ 1039875 h 3577372"/>
              <a:gd name="connsiteX1416" fmla="*/ 1068544 w 4656432"/>
              <a:gd name="connsiteY1416" fmla="*/ 1072829 h 3577372"/>
              <a:gd name="connsiteX1417" fmla="*/ 1029329 w 4656432"/>
              <a:gd name="connsiteY1417" fmla="*/ 1082653 h 3577372"/>
              <a:gd name="connsiteX1418" fmla="*/ 1034181 w 4656432"/>
              <a:gd name="connsiteY1418" fmla="*/ 1103752 h 3577372"/>
              <a:gd name="connsiteX1419" fmla="*/ 1023373 w 4656432"/>
              <a:gd name="connsiteY1419" fmla="*/ 1118033 h 3577372"/>
              <a:gd name="connsiteX1420" fmla="*/ 1024572 w 4656432"/>
              <a:gd name="connsiteY1420" fmla="*/ 1103899 h 3577372"/>
              <a:gd name="connsiteX1421" fmla="*/ 1012009 w 4656432"/>
              <a:gd name="connsiteY1421" fmla="*/ 1104089 h 3577372"/>
              <a:gd name="connsiteX1422" fmla="*/ 949334 w 4656432"/>
              <a:gd name="connsiteY1422" fmla="*/ 1172905 h 3577372"/>
              <a:gd name="connsiteX1423" fmla="*/ 937188 w 4656432"/>
              <a:gd name="connsiteY1423" fmla="*/ 1202950 h 3577372"/>
              <a:gd name="connsiteX1424" fmla="*/ 921299 w 4656432"/>
              <a:gd name="connsiteY1424" fmla="*/ 1198848 h 3577372"/>
              <a:gd name="connsiteX1425" fmla="*/ 972564 w 4656432"/>
              <a:gd name="connsiteY1425" fmla="*/ 1116631 h 3577372"/>
              <a:gd name="connsiteX1426" fmla="*/ 963925 w 4656432"/>
              <a:gd name="connsiteY1426" fmla="*/ 1114049 h 3577372"/>
              <a:gd name="connsiteX1427" fmla="*/ 967851 w 4656432"/>
              <a:gd name="connsiteY1427" fmla="*/ 1102589 h 3577372"/>
              <a:gd name="connsiteX1428" fmla="*/ 970023 w 4656432"/>
              <a:gd name="connsiteY1428" fmla="*/ 1111785 h 3577372"/>
              <a:gd name="connsiteX1429" fmla="*/ 1005170 w 4656432"/>
              <a:gd name="connsiteY1429" fmla="*/ 1071618 h 3577372"/>
              <a:gd name="connsiteX1430" fmla="*/ 1019437 w 4656432"/>
              <a:gd name="connsiteY1430" fmla="*/ 1067670 h 3577372"/>
              <a:gd name="connsiteX1431" fmla="*/ 1025476 w 4656432"/>
              <a:gd name="connsiteY1431" fmla="*/ 1058357 h 3577372"/>
              <a:gd name="connsiteX1432" fmla="*/ 1035926 w 4656432"/>
              <a:gd name="connsiteY1432" fmla="*/ 1059720 h 3577372"/>
              <a:gd name="connsiteX1433" fmla="*/ 1043607 w 4656432"/>
              <a:gd name="connsiteY1433" fmla="*/ 1061367 h 3577372"/>
              <a:gd name="connsiteX1434" fmla="*/ 1040697 w 4656432"/>
              <a:gd name="connsiteY1434" fmla="*/ 1054804 h 3577372"/>
              <a:gd name="connsiteX1435" fmla="*/ 1034814 w 4656432"/>
              <a:gd name="connsiteY1435" fmla="*/ 1045524 h 3577372"/>
              <a:gd name="connsiteX1436" fmla="*/ 1040489 w 4656432"/>
              <a:gd name="connsiteY1436" fmla="*/ 1040280 h 3577372"/>
              <a:gd name="connsiteX1437" fmla="*/ 1060504 w 4656432"/>
              <a:gd name="connsiteY1437" fmla="*/ 1019745 h 3577372"/>
              <a:gd name="connsiteX1438" fmla="*/ 1051125 w 4656432"/>
              <a:gd name="connsiteY1438" fmla="*/ 1017172 h 3577372"/>
              <a:gd name="connsiteX1439" fmla="*/ 1066649 w 4656432"/>
              <a:gd name="connsiteY1439" fmla="*/ 995712 h 3577372"/>
              <a:gd name="connsiteX1440" fmla="*/ 1066227 w 4656432"/>
              <a:gd name="connsiteY1440" fmla="*/ 991223 h 3577372"/>
              <a:gd name="connsiteX1441" fmla="*/ 4594225 w 4656432"/>
              <a:gd name="connsiteY1441" fmla="*/ 946594 h 3577372"/>
              <a:gd name="connsiteX1442" fmla="*/ 4594498 w 4656432"/>
              <a:gd name="connsiteY1442" fmla="*/ 948773 h 3577372"/>
              <a:gd name="connsiteX1443" fmla="*/ 4589678 w 4656432"/>
              <a:gd name="connsiteY1443" fmla="*/ 954392 h 3577372"/>
              <a:gd name="connsiteX1444" fmla="*/ 4588344 w 4656432"/>
              <a:gd name="connsiteY1444" fmla="*/ 951878 h 3577372"/>
              <a:gd name="connsiteX1445" fmla="*/ 4560219 w 4656432"/>
              <a:gd name="connsiteY1445" fmla="*/ 930544 h 3577372"/>
              <a:gd name="connsiteX1446" fmla="*/ 4558341 w 4656432"/>
              <a:gd name="connsiteY1446" fmla="*/ 934754 h 3577372"/>
              <a:gd name="connsiteX1447" fmla="*/ 4555122 w 4656432"/>
              <a:gd name="connsiteY1447" fmla="*/ 931891 h 3577372"/>
              <a:gd name="connsiteX1448" fmla="*/ 4636035 w 4656432"/>
              <a:gd name="connsiteY1448" fmla="*/ 885472 h 3577372"/>
              <a:gd name="connsiteX1449" fmla="*/ 4646635 w 4656432"/>
              <a:gd name="connsiteY1449" fmla="*/ 890826 h 3577372"/>
              <a:gd name="connsiteX1450" fmla="*/ 4644868 w 4656432"/>
              <a:gd name="connsiteY1450" fmla="*/ 892235 h 3577372"/>
              <a:gd name="connsiteX1451" fmla="*/ 4636921 w 4656432"/>
              <a:gd name="connsiteY1451" fmla="*/ 887726 h 3577372"/>
              <a:gd name="connsiteX1452" fmla="*/ 4293407 w 4656432"/>
              <a:gd name="connsiteY1452" fmla="*/ 840690 h 3577372"/>
              <a:gd name="connsiteX1453" fmla="*/ 4315021 w 4656432"/>
              <a:gd name="connsiteY1453" fmla="*/ 878501 h 3577372"/>
              <a:gd name="connsiteX1454" fmla="*/ 4301076 w 4656432"/>
              <a:gd name="connsiteY1454" fmla="*/ 887330 h 3577372"/>
              <a:gd name="connsiteX1455" fmla="*/ 4293407 w 4656432"/>
              <a:gd name="connsiteY1455" fmla="*/ 840690 h 3577372"/>
              <a:gd name="connsiteX1456" fmla="*/ 4279682 w 4656432"/>
              <a:gd name="connsiteY1456" fmla="*/ 811847 h 3577372"/>
              <a:gd name="connsiteX1457" fmla="*/ 4298384 w 4656432"/>
              <a:gd name="connsiteY1457" fmla="*/ 833692 h 3577372"/>
              <a:gd name="connsiteX1458" fmla="*/ 4276177 w 4656432"/>
              <a:gd name="connsiteY1458" fmla="*/ 851451 h 3577372"/>
              <a:gd name="connsiteX1459" fmla="*/ 4266320 w 4656432"/>
              <a:gd name="connsiteY1459" fmla="*/ 841968 h 3577372"/>
              <a:gd name="connsiteX1460" fmla="*/ 4269367 w 4656432"/>
              <a:gd name="connsiteY1460" fmla="*/ 812294 h 3577372"/>
              <a:gd name="connsiteX1461" fmla="*/ 4279682 w 4656432"/>
              <a:gd name="connsiteY1461" fmla="*/ 811847 h 3577372"/>
              <a:gd name="connsiteX1462" fmla="*/ 4367952 w 4656432"/>
              <a:gd name="connsiteY1462" fmla="*/ 761814 h 3577372"/>
              <a:gd name="connsiteX1463" fmla="*/ 4454317 w 4656432"/>
              <a:gd name="connsiteY1463" fmla="*/ 861826 h 3577372"/>
              <a:gd name="connsiteX1464" fmla="*/ 4556070 w 4656432"/>
              <a:gd name="connsiteY1464" fmla="*/ 1003969 h 3577372"/>
              <a:gd name="connsiteX1465" fmla="*/ 4561749 w 4656432"/>
              <a:gd name="connsiteY1465" fmla="*/ 1008311 h 3577372"/>
              <a:gd name="connsiteX1466" fmla="*/ 4561755 w 4656432"/>
              <a:gd name="connsiteY1466" fmla="*/ 1008327 h 3577372"/>
              <a:gd name="connsiteX1467" fmla="*/ 4563182 w 4656432"/>
              <a:gd name="connsiteY1467" fmla="*/ 1020365 h 3577372"/>
              <a:gd name="connsiteX1468" fmla="*/ 4545703 w 4656432"/>
              <a:gd name="connsiteY1468" fmla="*/ 1036360 h 3577372"/>
              <a:gd name="connsiteX1469" fmla="*/ 4540610 w 4656432"/>
              <a:gd name="connsiteY1469" fmla="*/ 1038973 h 3577372"/>
              <a:gd name="connsiteX1470" fmla="*/ 4530554 w 4656432"/>
              <a:gd name="connsiteY1470" fmla="*/ 1015635 h 3577372"/>
              <a:gd name="connsiteX1471" fmla="*/ 4491087 w 4656432"/>
              <a:gd name="connsiteY1471" fmla="*/ 970079 h 3577372"/>
              <a:gd name="connsiteX1472" fmla="*/ 4367952 w 4656432"/>
              <a:gd name="connsiteY1472" fmla="*/ 761814 h 3577372"/>
              <a:gd name="connsiteX1473" fmla="*/ 4427199 w 4656432"/>
              <a:gd name="connsiteY1473" fmla="*/ 696421 h 3577372"/>
              <a:gd name="connsiteX1474" fmla="*/ 4453724 w 4656432"/>
              <a:gd name="connsiteY1474" fmla="*/ 738898 h 3577372"/>
              <a:gd name="connsiteX1475" fmla="*/ 4525158 w 4656432"/>
              <a:gd name="connsiteY1475" fmla="*/ 801103 h 3577372"/>
              <a:gd name="connsiteX1476" fmla="*/ 4528676 w 4656432"/>
              <a:gd name="connsiteY1476" fmla="*/ 826658 h 3577372"/>
              <a:gd name="connsiteX1477" fmla="*/ 4570105 w 4656432"/>
              <a:gd name="connsiteY1477" fmla="*/ 868964 h 3577372"/>
              <a:gd name="connsiteX1478" fmla="*/ 4584193 w 4656432"/>
              <a:gd name="connsiteY1478" fmla="*/ 889558 h 3577372"/>
              <a:gd name="connsiteX1479" fmla="*/ 4556377 w 4656432"/>
              <a:gd name="connsiteY1479" fmla="*/ 908813 h 3577372"/>
              <a:gd name="connsiteX1480" fmla="*/ 4552915 w 4656432"/>
              <a:gd name="connsiteY1480" fmla="*/ 922097 h 3577372"/>
              <a:gd name="connsiteX1481" fmla="*/ 4546686 w 4656432"/>
              <a:gd name="connsiteY1481" fmla="*/ 922165 h 3577372"/>
              <a:gd name="connsiteX1482" fmla="*/ 4540000 w 4656432"/>
              <a:gd name="connsiteY1482" fmla="*/ 911217 h 3577372"/>
              <a:gd name="connsiteX1483" fmla="*/ 4500310 w 4656432"/>
              <a:gd name="connsiteY1483" fmla="*/ 872400 h 3577372"/>
              <a:gd name="connsiteX1484" fmla="*/ 4487110 w 4656432"/>
              <a:gd name="connsiteY1484" fmla="*/ 849267 h 3577372"/>
              <a:gd name="connsiteX1485" fmla="*/ 4475096 w 4656432"/>
              <a:gd name="connsiteY1485" fmla="*/ 820755 h 3577372"/>
              <a:gd name="connsiteX1486" fmla="*/ 4492323 w 4656432"/>
              <a:gd name="connsiteY1486" fmla="*/ 825593 h 3577372"/>
              <a:gd name="connsiteX1487" fmla="*/ 4404805 w 4656432"/>
              <a:gd name="connsiteY1487" fmla="*/ 702261 h 3577372"/>
              <a:gd name="connsiteX1488" fmla="*/ 4427199 w 4656432"/>
              <a:gd name="connsiteY1488" fmla="*/ 696421 h 3577372"/>
              <a:gd name="connsiteX1489" fmla="*/ 1790936 w 4656432"/>
              <a:gd name="connsiteY1489" fmla="*/ 679273 h 3577372"/>
              <a:gd name="connsiteX1490" fmla="*/ 1793491 w 4656432"/>
              <a:gd name="connsiteY1490" fmla="*/ 683045 h 3577372"/>
              <a:gd name="connsiteX1491" fmla="*/ 1785921 w 4656432"/>
              <a:gd name="connsiteY1491" fmla="*/ 685253 h 3577372"/>
              <a:gd name="connsiteX1492" fmla="*/ 4325595 w 4656432"/>
              <a:gd name="connsiteY1492" fmla="*/ 637453 h 3577372"/>
              <a:gd name="connsiteX1493" fmla="*/ 4354200 w 4656432"/>
              <a:gd name="connsiteY1493" fmla="*/ 641759 h 3577372"/>
              <a:gd name="connsiteX1494" fmla="*/ 4403488 w 4656432"/>
              <a:gd name="connsiteY1494" fmla="*/ 683900 h 3577372"/>
              <a:gd name="connsiteX1495" fmla="*/ 4394346 w 4656432"/>
              <a:gd name="connsiteY1495" fmla="*/ 697123 h 3577372"/>
              <a:gd name="connsiteX1496" fmla="*/ 4325595 w 4656432"/>
              <a:gd name="connsiteY1496" fmla="*/ 637453 h 3577372"/>
              <a:gd name="connsiteX1497" fmla="*/ 4005795 w 4656432"/>
              <a:gd name="connsiteY1497" fmla="*/ 637072 h 3577372"/>
              <a:gd name="connsiteX1498" fmla="*/ 4031560 w 4656432"/>
              <a:gd name="connsiteY1498" fmla="*/ 647443 h 3577372"/>
              <a:gd name="connsiteX1499" fmla="*/ 4093703 w 4656432"/>
              <a:gd name="connsiteY1499" fmla="*/ 704657 h 3577372"/>
              <a:gd name="connsiteX1500" fmla="*/ 4104729 w 4656432"/>
              <a:gd name="connsiteY1500" fmla="*/ 693044 h 3577372"/>
              <a:gd name="connsiteX1501" fmla="*/ 4186661 w 4656432"/>
              <a:gd name="connsiteY1501" fmla="*/ 765339 h 3577372"/>
              <a:gd name="connsiteX1502" fmla="*/ 4105900 w 4656432"/>
              <a:gd name="connsiteY1502" fmla="*/ 716394 h 3577372"/>
              <a:gd name="connsiteX1503" fmla="*/ 4015885 w 4656432"/>
              <a:gd name="connsiteY1503" fmla="*/ 674233 h 3577372"/>
              <a:gd name="connsiteX1504" fmla="*/ 4001560 w 4656432"/>
              <a:gd name="connsiteY1504" fmla="*/ 643458 h 3577372"/>
              <a:gd name="connsiteX1505" fmla="*/ 4005795 w 4656432"/>
              <a:gd name="connsiteY1505" fmla="*/ 637072 h 3577372"/>
              <a:gd name="connsiteX1506" fmla="*/ 3953530 w 4656432"/>
              <a:gd name="connsiteY1506" fmla="*/ 629625 h 3577372"/>
              <a:gd name="connsiteX1507" fmla="*/ 3948136 w 4656432"/>
              <a:gd name="connsiteY1507" fmla="*/ 631138 h 3577372"/>
              <a:gd name="connsiteX1508" fmla="*/ 3951877 w 4656432"/>
              <a:gd name="connsiteY1508" fmla="*/ 634891 h 3577372"/>
              <a:gd name="connsiteX1509" fmla="*/ 3962087 w 4656432"/>
              <a:gd name="connsiteY1509" fmla="*/ 645168 h 3577372"/>
              <a:gd name="connsiteX1510" fmla="*/ 3984469 w 4656432"/>
              <a:gd name="connsiteY1510" fmla="*/ 659786 h 3577372"/>
              <a:gd name="connsiteX1511" fmla="*/ 3979992 w 4656432"/>
              <a:gd name="connsiteY1511" fmla="*/ 654139 h 3577372"/>
              <a:gd name="connsiteX1512" fmla="*/ 3976184 w 4656432"/>
              <a:gd name="connsiteY1512" fmla="*/ 649339 h 3577372"/>
              <a:gd name="connsiteX1513" fmla="*/ 3970660 w 4656432"/>
              <a:gd name="connsiteY1513" fmla="*/ 642927 h 3577372"/>
              <a:gd name="connsiteX1514" fmla="*/ 3960988 w 4656432"/>
              <a:gd name="connsiteY1514" fmla="*/ 631406 h 3577372"/>
              <a:gd name="connsiteX1515" fmla="*/ 3953530 w 4656432"/>
              <a:gd name="connsiteY1515" fmla="*/ 629625 h 3577372"/>
              <a:gd name="connsiteX1516" fmla="*/ 4037977 w 4656432"/>
              <a:gd name="connsiteY1516" fmla="*/ 575778 h 3577372"/>
              <a:gd name="connsiteX1517" fmla="*/ 4036109 w 4656432"/>
              <a:gd name="connsiteY1517" fmla="*/ 577784 h 3577372"/>
              <a:gd name="connsiteX1518" fmla="*/ 4035283 w 4656432"/>
              <a:gd name="connsiteY1518" fmla="*/ 576647 h 3577372"/>
              <a:gd name="connsiteX1519" fmla="*/ 4033099 w 4656432"/>
              <a:gd name="connsiteY1519" fmla="*/ 573633 h 3577372"/>
              <a:gd name="connsiteX1520" fmla="*/ 4035283 w 4656432"/>
              <a:gd name="connsiteY1520" fmla="*/ 576647 h 3577372"/>
              <a:gd name="connsiteX1521" fmla="*/ 4026979 w 4656432"/>
              <a:gd name="connsiteY1521" fmla="*/ 579324 h 3577372"/>
              <a:gd name="connsiteX1522" fmla="*/ 4033099 w 4656432"/>
              <a:gd name="connsiteY1522" fmla="*/ 573633 h 3577372"/>
              <a:gd name="connsiteX1523" fmla="*/ 4221793 w 4656432"/>
              <a:gd name="connsiteY1523" fmla="*/ 561455 h 3577372"/>
              <a:gd name="connsiteX1524" fmla="*/ 4230304 w 4656432"/>
              <a:gd name="connsiteY1524" fmla="*/ 561613 h 3577372"/>
              <a:gd name="connsiteX1525" fmla="*/ 4270433 w 4656432"/>
              <a:gd name="connsiteY1525" fmla="*/ 584581 h 3577372"/>
              <a:gd name="connsiteX1526" fmla="*/ 4292211 w 4656432"/>
              <a:gd name="connsiteY1526" fmla="*/ 610769 h 3577372"/>
              <a:gd name="connsiteX1527" fmla="*/ 4210852 w 4656432"/>
              <a:gd name="connsiteY1527" fmla="*/ 566519 h 3577372"/>
              <a:gd name="connsiteX1528" fmla="*/ 4221793 w 4656432"/>
              <a:gd name="connsiteY1528" fmla="*/ 561455 h 3577372"/>
              <a:gd name="connsiteX1529" fmla="*/ 4170552 w 4656432"/>
              <a:gd name="connsiteY1529" fmla="*/ 532773 h 3577372"/>
              <a:gd name="connsiteX1530" fmla="*/ 4180660 w 4656432"/>
              <a:gd name="connsiteY1530" fmla="*/ 534612 h 3577372"/>
              <a:gd name="connsiteX1531" fmla="*/ 4199981 w 4656432"/>
              <a:gd name="connsiteY1531" fmla="*/ 549350 h 3577372"/>
              <a:gd name="connsiteX1532" fmla="*/ 4179659 w 4656432"/>
              <a:gd name="connsiteY1532" fmla="*/ 544959 h 3577372"/>
              <a:gd name="connsiteX1533" fmla="*/ 4170552 w 4656432"/>
              <a:gd name="connsiteY1533" fmla="*/ 532773 h 3577372"/>
              <a:gd name="connsiteX1534" fmla="*/ 4152097 w 4656432"/>
              <a:gd name="connsiteY1534" fmla="*/ 519701 h 3577372"/>
              <a:gd name="connsiteX1535" fmla="*/ 4170974 w 4656432"/>
              <a:gd name="connsiteY1535" fmla="*/ 527777 h 3577372"/>
              <a:gd name="connsiteX1536" fmla="*/ 4142582 w 4656432"/>
              <a:gd name="connsiteY1536" fmla="*/ 522631 h 3577372"/>
              <a:gd name="connsiteX1537" fmla="*/ 4152097 w 4656432"/>
              <a:gd name="connsiteY1537" fmla="*/ 519701 h 3577372"/>
              <a:gd name="connsiteX1538" fmla="*/ 3905681 w 4656432"/>
              <a:gd name="connsiteY1538" fmla="*/ 519279 h 3577372"/>
              <a:gd name="connsiteX1539" fmla="*/ 3914317 w 4656432"/>
              <a:gd name="connsiteY1539" fmla="*/ 523289 h 3577372"/>
              <a:gd name="connsiteX1540" fmla="*/ 3919384 w 4656432"/>
              <a:gd name="connsiteY1540" fmla="*/ 538813 h 3577372"/>
              <a:gd name="connsiteX1541" fmla="*/ 3895497 w 4656432"/>
              <a:gd name="connsiteY1541" fmla="*/ 521927 h 3577372"/>
              <a:gd name="connsiteX1542" fmla="*/ 3905681 w 4656432"/>
              <a:gd name="connsiteY1542" fmla="*/ 519279 h 3577372"/>
              <a:gd name="connsiteX1543" fmla="*/ 3912733 w 4656432"/>
              <a:gd name="connsiteY1543" fmla="*/ 496428 h 3577372"/>
              <a:gd name="connsiteX1544" fmla="*/ 3873774 w 4656432"/>
              <a:gd name="connsiteY1544" fmla="*/ 507271 h 3577372"/>
              <a:gd name="connsiteX1545" fmla="*/ 3889333 w 4656432"/>
              <a:gd name="connsiteY1545" fmla="*/ 498201 h 3577372"/>
              <a:gd name="connsiteX1546" fmla="*/ 3912733 w 4656432"/>
              <a:gd name="connsiteY1546" fmla="*/ 496428 h 3577372"/>
              <a:gd name="connsiteX1547" fmla="*/ 3770709 w 4656432"/>
              <a:gd name="connsiteY1547" fmla="*/ 461818 h 3577372"/>
              <a:gd name="connsiteX1548" fmla="*/ 3823973 w 4656432"/>
              <a:gd name="connsiteY1548" fmla="*/ 507639 h 3577372"/>
              <a:gd name="connsiteX1549" fmla="*/ 3770709 w 4656432"/>
              <a:gd name="connsiteY1549" fmla="*/ 461818 h 3577372"/>
              <a:gd name="connsiteX1550" fmla="*/ 3885278 w 4656432"/>
              <a:gd name="connsiteY1550" fmla="*/ 375493 h 3577372"/>
              <a:gd name="connsiteX1551" fmla="*/ 4010615 w 4656432"/>
              <a:gd name="connsiteY1551" fmla="*/ 425201 h 3577372"/>
              <a:gd name="connsiteX1552" fmla="*/ 4117994 w 4656432"/>
              <a:gd name="connsiteY1552" fmla="*/ 498788 h 3577372"/>
              <a:gd name="connsiteX1553" fmla="*/ 4069210 w 4656432"/>
              <a:gd name="connsiteY1553" fmla="*/ 474064 h 3577372"/>
              <a:gd name="connsiteX1554" fmla="*/ 4050056 w 4656432"/>
              <a:gd name="connsiteY1554" fmla="*/ 477848 h 3577372"/>
              <a:gd name="connsiteX1555" fmla="*/ 3982844 w 4656432"/>
              <a:gd name="connsiteY1555" fmla="*/ 424941 h 3577372"/>
              <a:gd name="connsiteX1556" fmla="*/ 3969874 w 4656432"/>
              <a:gd name="connsiteY1556" fmla="*/ 429446 h 3577372"/>
              <a:gd name="connsiteX1557" fmla="*/ 3885278 w 4656432"/>
              <a:gd name="connsiteY1557" fmla="*/ 375493 h 3577372"/>
              <a:gd name="connsiteX1558" fmla="*/ 3819337 w 4656432"/>
              <a:gd name="connsiteY1558" fmla="*/ 345774 h 3577372"/>
              <a:gd name="connsiteX1559" fmla="*/ 3840473 w 4656432"/>
              <a:gd name="connsiteY1559" fmla="*/ 346871 h 3577372"/>
              <a:gd name="connsiteX1560" fmla="*/ 3852037 w 4656432"/>
              <a:gd name="connsiteY1560" fmla="*/ 360279 h 3577372"/>
              <a:gd name="connsiteX1561" fmla="*/ 3821726 w 4656432"/>
              <a:gd name="connsiteY1561" fmla="*/ 352760 h 3577372"/>
              <a:gd name="connsiteX1562" fmla="*/ 3819337 w 4656432"/>
              <a:gd name="connsiteY1562" fmla="*/ 345774 h 3577372"/>
              <a:gd name="connsiteX1563" fmla="*/ 3695625 w 4656432"/>
              <a:gd name="connsiteY1563" fmla="*/ 304810 h 3577372"/>
              <a:gd name="connsiteX1564" fmla="*/ 3752138 w 4656432"/>
              <a:gd name="connsiteY1564" fmla="*/ 314313 h 3577372"/>
              <a:gd name="connsiteX1565" fmla="*/ 3804404 w 4656432"/>
              <a:gd name="connsiteY1565" fmla="*/ 343141 h 3577372"/>
              <a:gd name="connsiteX1566" fmla="*/ 3695625 w 4656432"/>
              <a:gd name="connsiteY1566" fmla="*/ 304810 h 3577372"/>
              <a:gd name="connsiteX1567" fmla="*/ 3573746 w 4656432"/>
              <a:gd name="connsiteY1567" fmla="*/ 263756 h 3577372"/>
              <a:gd name="connsiteX1568" fmla="*/ 3605393 w 4656432"/>
              <a:gd name="connsiteY1568" fmla="*/ 273888 h 3577372"/>
              <a:gd name="connsiteX1569" fmla="*/ 3562151 w 4656432"/>
              <a:gd name="connsiteY1569" fmla="*/ 265821 h 3577372"/>
              <a:gd name="connsiteX1570" fmla="*/ 3573746 w 4656432"/>
              <a:gd name="connsiteY1570" fmla="*/ 263756 h 3577372"/>
              <a:gd name="connsiteX1571" fmla="*/ 3331714 w 4656432"/>
              <a:gd name="connsiteY1571" fmla="*/ 249013 h 3577372"/>
              <a:gd name="connsiteX1572" fmla="*/ 3331860 w 4656432"/>
              <a:gd name="connsiteY1572" fmla="*/ 249115 h 3577372"/>
              <a:gd name="connsiteX1573" fmla="*/ 3331734 w 4656432"/>
              <a:gd name="connsiteY1573" fmla="*/ 249071 h 3577372"/>
              <a:gd name="connsiteX1574" fmla="*/ 1949225 w 4656432"/>
              <a:gd name="connsiteY1574" fmla="*/ 240490 h 3577372"/>
              <a:gd name="connsiteX1575" fmla="*/ 1926523 w 4656432"/>
              <a:gd name="connsiteY1575" fmla="*/ 252256 h 3577372"/>
              <a:gd name="connsiteX1576" fmla="*/ 1930069 w 4656432"/>
              <a:gd name="connsiteY1576" fmla="*/ 243762 h 3577372"/>
              <a:gd name="connsiteX1577" fmla="*/ 1949225 w 4656432"/>
              <a:gd name="connsiteY1577" fmla="*/ 240490 h 3577372"/>
              <a:gd name="connsiteX1578" fmla="*/ 3277340 w 4656432"/>
              <a:gd name="connsiteY1578" fmla="*/ 216529 h 3577372"/>
              <a:gd name="connsiteX1579" fmla="*/ 3284351 w 4656432"/>
              <a:gd name="connsiteY1579" fmla="*/ 216885 h 3577372"/>
              <a:gd name="connsiteX1580" fmla="*/ 3298839 w 4656432"/>
              <a:gd name="connsiteY1580" fmla="*/ 228130 h 3577372"/>
              <a:gd name="connsiteX1581" fmla="*/ 3277340 w 4656432"/>
              <a:gd name="connsiteY1581" fmla="*/ 216529 h 3577372"/>
              <a:gd name="connsiteX1582" fmla="*/ 3358058 w 4656432"/>
              <a:gd name="connsiteY1582" fmla="*/ 204405 h 3577372"/>
              <a:gd name="connsiteX1583" fmla="*/ 3390710 w 4656432"/>
              <a:gd name="connsiteY1583" fmla="*/ 229283 h 3577372"/>
              <a:gd name="connsiteX1584" fmla="*/ 3417506 w 4656432"/>
              <a:gd name="connsiteY1584" fmla="*/ 233863 h 3577372"/>
              <a:gd name="connsiteX1585" fmla="*/ 3437114 w 4656432"/>
              <a:gd name="connsiteY1585" fmla="*/ 257549 h 3577372"/>
              <a:gd name="connsiteX1586" fmla="*/ 3432683 w 4656432"/>
              <a:gd name="connsiteY1586" fmla="*/ 259190 h 3577372"/>
              <a:gd name="connsiteX1587" fmla="*/ 3470197 w 4656432"/>
              <a:gd name="connsiteY1587" fmla="*/ 285885 h 3577372"/>
              <a:gd name="connsiteX1588" fmla="*/ 3472024 w 4656432"/>
              <a:gd name="connsiteY1588" fmla="*/ 300582 h 3577372"/>
              <a:gd name="connsiteX1589" fmla="*/ 3383457 w 4656432"/>
              <a:gd name="connsiteY1589" fmla="*/ 245531 h 3577372"/>
              <a:gd name="connsiteX1590" fmla="*/ 3332392 w 4656432"/>
              <a:gd name="connsiteY1590" fmla="*/ 235717 h 3577372"/>
              <a:gd name="connsiteX1591" fmla="*/ 3329508 w 4656432"/>
              <a:gd name="connsiteY1591" fmla="*/ 242830 h 3577372"/>
              <a:gd name="connsiteX1592" fmla="*/ 3331714 w 4656432"/>
              <a:gd name="connsiteY1592" fmla="*/ 249013 h 3577372"/>
              <a:gd name="connsiteX1593" fmla="*/ 3324041 w 4656432"/>
              <a:gd name="connsiteY1593" fmla="*/ 243710 h 3577372"/>
              <a:gd name="connsiteX1594" fmla="*/ 3329598 w 4656432"/>
              <a:gd name="connsiteY1594" fmla="*/ 213241 h 3577372"/>
              <a:gd name="connsiteX1595" fmla="*/ 3345751 w 4656432"/>
              <a:gd name="connsiteY1595" fmla="*/ 221957 h 3577372"/>
              <a:gd name="connsiteX1596" fmla="*/ 3358058 w 4656432"/>
              <a:gd name="connsiteY1596" fmla="*/ 204405 h 3577372"/>
              <a:gd name="connsiteX1597" fmla="*/ 2075260 w 4656432"/>
              <a:gd name="connsiteY1597" fmla="*/ 190617 h 3577372"/>
              <a:gd name="connsiteX1598" fmla="*/ 2080790 w 4656432"/>
              <a:gd name="connsiteY1598" fmla="*/ 197639 h 3577372"/>
              <a:gd name="connsiteX1599" fmla="*/ 2057336 w 4656432"/>
              <a:gd name="connsiteY1599" fmla="*/ 205165 h 3577372"/>
              <a:gd name="connsiteX1600" fmla="*/ 2040411 w 4656432"/>
              <a:gd name="connsiteY1600" fmla="*/ 213793 h 3577372"/>
              <a:gd name="connsiteX1601" fmla="*/ 2046456 w 4656432"/>
              <a:gd name="connsiteY1601" fmla="*/ 220284 h 3577372"/>
              <a:gd name="connsiteX1602" fmla="*/ 2022489 w 4656432"/>
              <a:gd name="connsiteY1602" fmla="*/ 228342 h 3577372"/>
              <a:gd name="connsiteX1603" fmla="*/ 2033724 w 4656432"/>
              <a:gd name="connsiteY1603" fmla="*/ 220680 h 3577372"/>
              <a:gd name="connsiteX1604" fmla="*/ 2021073 w 4656432"/>
              <a:gd name="connsiteY1604" fmla="*/ 217083 h 3577372"/>
              <a:gd name="connsiteX1605" fmla="*/ 1976067 w 4656432"/>
              <a:gd name="connsiteY1605" fmla="*/ 238007 h 3577372"/>
              <a:gd name="connsiteX1606" fmla="*/ 1976709 w 4656432"/>
              <a:gd name="connsiteY1606" fmla="*/ 224628 h 3577372"/>
              <a:gd name="connsiteX1607" fmla="*/ 2075260 w 4656432"/>
              <a:gd name="connsiteY1607" fmla="*/ 190617 h 3577372"/>
              <a:gd name="connsiteX1608" fmla="*/ 2107846 w 4656432"/>
              <a:gd name="connsiteY1608" fmla="*/ 186164 h 3577372"/>
              <a:gd name="connsiteX1609" fmla="*/ 2124224 w 4656432"/>
              <a:gd name="connsiteY1609" fmla="*/ 186212 h 3577372"/>
              <a:gd name="connsiteX1610" fmla="*/ 2098076 w 4656432"/>
              <a:gd name="connsiteY1610" fmla="*/ 196350 h 3577372"/>
              <a:gd name="connsiteX1611" fmla="*/ 2107846 w 4656432"/>
              <a:gd name="connsiteY1611" fmla="*/ 186164 h 3577372"/>
              <a:gd name="connsiteX1612" fmla="*/ 3198754 w 4656432"/>
              <a:gd name="connsiteY1612" fmla="*/ 184362 h 3577372"/>
              <a:gd name="connsiteX1613" fmla="*/ 3204030 w 4656432"/>
              <a:gd name="connsiteY1613" fmla="*/ 186854 h 3577372"/>
              <a:gd name="connsiteX1614" fmla="*/ 3214488 w 4656432"/>
              <a:gd name="connsiteY1614" fmla="*/ 193308 h 3577372"/>
              <a:gd name="connsiteX1615" fmla="*/ 3193747 w 4656432"/>
              <a:gd name="connsiteY1615" fmla="*/ 185349 h 3577372"/>
              <a:gd name="connsiteX1616" fmla="*/ 3198754 w 4656432"/>
              <a:gd name="connsiteY1616" fmla="*/ 184362 h 3577372"/>
              <a:gd name="connsiteX1617" fmla="*/ 3240640 w 4656432"/>
              <a:gd name="connsiteY1617" fmla="*/ 179165 h 3577372"/>
              <a:gd name="connsiteX1618" fmla="*/ 3274790 w 4656432"/>
              <a:gd name="connsiteY1618" fmla="*/ 211409 h 3577372"/>
              <a:gd name="connsiteX1619" fmla="*/ 3226858 w 4656432"/>
              <a:gd name="connsiteY1619" fmla="*/ 185544 h 3577372"/>
              <a:gd name="connsiteX1620" fmla="*/ 3240640 w 4656432"/>
              <a:gd name="connsiteY1620" fmla="*/ 179165 h 3577372"/>
              <a:gd name="connsiteX1621" fmla="*/ 2143070 w 4656432"/>
              <a:gd name="connsiteY1621" fmla="*/ 175454 h 3577372"/>
              <a:gd name="connsiteX1622" fmla="*/ 2166416 w 4656432"/>
              <a:gd name="connsiteY1622" fmla="*/ 180807 h 3577372"/>
              <a:gd name="connsiteX1623" fmla="*/ 2132235 w 4656432"/>
              <a:gd name="connsiteY1623" fmla="*/ 190534 h 3577372"/>
              <a:gd name="connsiteX1624" fmla="*/ 2143070 w 4656432"/>
              <a:gd name="connsiteY1624" fmla="*/ 175454 h 3577372"/>
              <a:gd name="connsiteX1625" fmla="*/ 1936684 w 4656432"/>
              <a:gd name="connsiteY1625" fmla="*/ 157749 h 3577372"/>
              <a:gd name="connsiteX1626" fmla="*/ 1940992 w 4656432"/>
              <a:gd name="connsiteY1626" fmla="*/ 158531 h 3577372"/>
              <a:gd name="connsiteX1627" fmla="*/ 1918139 w 4656432"/>
              <a:gd name="connsiteY1627" fmla="*/ 171987 h 3577372"/>
              <a:gd name="connsiteX1628" fmla="*/ 1924413 w 4656432"/>
              <a:gd name="connsiteY1628" fmla="*/ 161634 h 3577372"/>
              <a:gd name="connsiteX1629" fmla="*/ 1936684 w 4656432"/>
              <a:gd name="connsiteY1629" fmla="*/ 157749 h 3577372"/>
              <a:gd name="connsiteX1630" fmla="*/ 3141210 w 4656432"/>
              <a:gd name="connsiteY1630" fmla="*/ 143028 h 3577372"/>
              <a:gd name="connsiteX1631" fmla="*/ 3180029 w 4656432"/>
              <a:gd name="connsiteY1631" fmla="*/ 152267 h 3577372"/>
              <a:gd name="connsiteX1632" fmla="*/ 3193377 w 4656432"/>
              <a:gd name="connsiteY1632" fmla="*/ 160670 h 3577372"/>
              <a:gd name="connsiteX1633" fmla="*/ 3173378 w 4656432"/>
              <a:gd name="connsiteY1633" fmla="*/ 177359 h 3577372"/>
              <a:gd name="connsiteX1634" fmla="*/ 3149084 w 4656432"/>
              <a:gd name="connsiteY1634" fmla="*/ 164250 h 3577372"/>
              <a:gd name="connsiteX1635" fmla="*/ 3147248 w 4656432"/>
              <a:gd name="connsiteY1635" fmla="*/ 149518 h 3577372"/>
              <a:gd name="connsiteX1636" fmla="*/ 3136002 w 4656432"/>
              <a:gd name="connsiteY1636" fmla="*/ 157189 h 3577372"/>
              <a:gd name="connsiteX1637" fmla="*/ 3141210 w 4656432"/>
              <a:gd name="connsiteY1637" fmla="*/ 143028 h 3577372"/>
              <a:gd name="connsiteX1638" fmla="*/ 2349679 w 4656432"/>
              <a:gd name="connsiteY1638" fmla="*/ 142066 h 3577372"/>
              <a:gd name="connsiteX1639" fmla="*/ 2348362 w 4656432"/>
              <a:gd name="connsiteY1639" fmla="*/ 168766 h 3577372"/>
              <a:gd name="connsiteX1640" fmla="*/ 2297092 w 4656432"/>
              <a:gd name="connsiteY1640" fmla="*/ 175765 h 3577372"/>
              <a:gd name="connsiteX1641" fmla="*/ 2321661 w 4656432"/>
              <a:gd name="connsiteY1641" fmla="*/ 154357 h 3577372"/>
              <a:gd name="connsiteX1642" fmla="*/ 2321314 w 4656432"/>
              <a:gd name="connsiteY1642" fmla="*/ 146916 h 3577372"/>
              <a:gd name="connsiteX1643" fmla="*/ 2312069 w 4656432"/>
              <a:gd name="connsiteY1643" fmla="*/ 156437 h 3577372"/>
              <a:gd name="connsiteX1644" fmla="*/ 2277067 w 4656432"/>
              <a:gd name="connsiteY1644" fmla="*/ 154478 h 3577372"/>
              <a:gd name="connsiteX1645" fmla="*/ 2229675 w 4656432"/>
              <a:gd name="connsiteY1645" fmla="*/ 174051 h 3577372"/>
              <a:gd name="connsiteX1646" fmla="*/ 2231813 w 4656432"/>
              <a:gd name="connsiteY1646" fmla="*/ 167949 h 3577372"/>
              <a:gd name="connsiteX1647" fmla="*/ 2183372 w 4656432"/>
              <a:gd name="connsiteY1647" fmla="*/ 183731 h 3577372"/>
              <a:gd name="connsiteX1648" fmla="*/ 2162687 w 4656432"/>
              <a:gd name="connsiteY1648" fmla="*/ 175795 h 3577372"/>
              <a:gd name="connsiteX1649" fmla="*/ 2200490 w 4656432"/>
              <a:gd name="connsiteY1649" fmla="*/ 158302 h 3577372"/>
              <a:gd name="connsiteX1650" fmla="*/ 2349679 w 4656432"/>
              <a:gd name="connsiteY1650" fmla="*/ 142066 h 3577372"/>
              <a:gd name="connsiteX1651" fmla="*/ 2434021 w 4656432"/>
              <a:gd name="connsiteY1651" fmla="*/ 136633 h 3577372"/>
              <a:gd name="connsiteX1652" fmla="*/ 2434170 w 4656432"/>
              <a:gd name="connsiteY1652" fmla="*/ 136667 h 3577372"/>
              <a:gd name="connsiteX1653" fmla="*/ 2429621 w 4656432"/>
              <a:gd name="connsiteY1653" fmla="*/ 139702 h 3577372"/>
              <a:gd name="connsiteX1654" fmla="*/ 2434021 w 4656432"/>
              <a:gd name="connsiteY1654" fmla="*/ 136633 h 3577372"/>
              <a:gd name="connsiteX1655" fmla="*/ 2010815 w 4656432"/>
              <a:gd name="connsiteY1655" fmla="*/ 131479 h 3577372"/>
              <a:gd name="connsiteX1656" fmla="*/ 2026984 w 4656432"/>
              <a:gd name="connsiteY1656" fmla="*/ 140205 h 3577372"/>
              <a:gd name="connsiteX1657" fmla="*/ 1994364 w 4656432"/>
              <a:gd name="connsiteY1657" fmla="*/ 140615 h 3577372"/>
              <a:gd name="connsiteX1658" fmla="*/ 2010815 w 4656432"/>
              <a:gd name="connsiteY1658" fmla="*/ 131479 h 3577372"/>
              <a:gd name="connsiteX1659" fmla="*/ 1907648 w 4656432"/>
              <a:gd name="connsiteY1659" fmla="*/ 123500 h 3577372"/>
              <a:gd name="connsiteX1660" fmla="*/ 1917707 w 4656432"/>
              <a:gd name="connsiteY1660" fmla="*/ 126719 h 3577372"/>
              <a:gd name="connsiteX1661" fmla="*/ 1897960 w 4656432"/>
              <a:gd name="connsiteY1661" fmla="*/ 126505 h 3577372"/>
              <a:gd name="connsiteX1662" fmla="*/ 1907648 w 4656432"/>
              <a:gd name="connsiteY1662" fmla="*/ 123500 h 3577372"/>
              <a:gd name="connsiteX1663" fmla="*/ 2998951 w 4656432"/>
              <a:gd name="connsiteY1663" fmla="*/ 93715 h 3577372"/>
              <a:gd name="connsiteX1664" fmla="*/ 3006083 w 4656432"/>
              <a:gd name="connsiteY1664" fmla="*/ 94895 h 3577372"/>
              <a:gd name="connsiteX1665" fmla="*/ 3031664 w 4656432"/>
              <a:gd name="connsiteY1665" fmla="*/ 114590 h 3577372"/>
              <a:gd name="connsiteX1666" fmla="*/ 3068915 w 4656432"/>
              <a:gd name="connsiteY1666" fmla="*/ 134691 h 3577372"/>
              <a:gd name="connsiteX1667" fmla="*/ 2983554 w 4656432"/>
              <a:gd name="connsiteY1667" fmla="*/ 109572 h 3577372"/>
              <a:gd name="connsiteX1668" fmla="*/ 3002402 w 4656432"/>
              <a:gd name="connsiteY1668" fmla="*/ 102827 h 3577372"/>
              <a:gd name="connsiteX1669" fmla="*/ 2998951 w 4656432"/>
              <a:gd name="connsiteY1669" fmla="*/ 93715 h 3577372"/>
              <a:gd name="connsiteX1670" fmla="*/ 2858021 w 4656432"/>
              <a:gd name="connsiteY1670" fmla="*/ 79739 h 3577372"/>
              <a:gd name="connsiteX1671" fmla="*/ 2889706 w 4656432"/>
              <a:gd name="connsiteY1671" fmla="*/ 96837 h 3577372"/>
              <a:gd name="connsiteX1672" fmla="*/ 2901976 w 4656432"/>
              <a:gd name="connsiteY1672" fmla="*/ 92975 h 3577372"/>
              <a:gd name="connsiteX1673" fmla="*/ 2944223 w 4656432"/>
              <a:gd name="connsiteY1673" fmla="*/ 115771 h 3577372"/>
              <a:gd name="connsiteX1674" fmla="*/ 3236176 w 4656432"/>
              <a:gd name="connsiteY1674" fmla="*/ 221702 h 3577372"/>
              <a:gd name="connsiteX1675" fmla="*/ 3353288 w 4656432"/>
              <a:gd name="connsiteY1675" fmla="*/ 263929 h 3577372"/>
              <a:gd name="connsiteX1676" fmla="*/ 3331860 w 4656432"/>
              <a:gd name="connsiteY1676" fmla="*/ 249115 h 3577372"/>
              <a:gd name="connsiteX1677" fmla="*/ 3366509 w 4656432"/>
              <a:gd name="connsiteY1677" fmla="*/ 261160 h 3577372"/>
              <a:gd name="connsiteX1678" fmla="*/ 3465344 w 4656432"/>
              <a:gd name="connsiteY1678" fmla="*/ 307460 h 3577372"/>
              <a:gd name="connsiteX1679" fmla="*/ 3458750 w 4656432"/>
              <a:gd name="connsiteY1679" fmla="*/ 310353 h 3577372"/>
              <a:gd name="connsiteX1680" fmla="*/ 3495596 w 4656432"/>
              <a:gd name="connsiteY1680" fmla="*/ 327011 h 3577372"/>
              <a:gd name="connsiteX1681" fmla="*/ 3498739 w 4656432"/>
              <a:gd name="connsiteY1681" fmla="*/ 314996 h 3577372"/>
              <a:gd name="connsiteX1682" fmla="*/ 3561561 w 4656432"/>
              <a:gd name="connsiteY1682" fmla="*/ 321477 h 3577372"/>
              <a:gd name="connsiteX1683" fmla="*/ 3578801 w 4656432"/>
              <a:gd name="connsiteY1683" fmla="*/ 320297 h 3577372"/>
              <a:gd name="connsiteX1684" fmla="*/ 3586533 w 4656432"/>
              <a:gd name="connsiteY1684" fmla="*/ 317210 h 3577372"/>
              <a:gd name="connsiteX1685" fmla="*/ 3629749 w 4656432"/>
              <a:gd name="connsiteY1685" fmla="*/ 305851 h 3577372"/>
              <a:gd name="connsiteX1686" fmla="*/ 3744846 w 4656432"/>
              <a:gd name="connsiteY1686" fmla="*/ 379653 h 3577372"/>
              <a:gd name="connsiteX1687" fmla="*/ 3756990 w 4656432"/>
              <a:gd name="connsiteY1687" fmla="*/ 389137 h 3577372"/>
              <a:gd name="connsiteX1688" fmla="*/ 3769237 w 4656432"/>
              <a:gd name="connsiteY1688" fmla="*/ 391839 h 3577372"/>
              <a:gd name="connsiteX1689" fmla="*/ 3797558 w 4656432"/>
              <a:gd name="connsiteY1689" fmla="*/ 390911 h 3577372"/>
              <a:gd name="connsiteX1690" fmla="*/ 3864996 w 4656432"/>
              <a:gd name="connsiteY1690" fmla="*/ 423288 h 3577372"/>
              <a:gd name="connsiteX1691" fmla="*/ 4042386 w 4656432"/>
              <a:gd name="connsiteY1691" fmla="*/ 538051 h 3577372"/>
              <a:gd name="connsiteX1692" fmla="*/ 4086236 w 4656432"/>
              <a:gd name="connsiteY1692" fmla="*/ 546436 h 3577372"/>
              <a:gd name="connsiteX1693" fmla="*/ 4195729 w 4656432"/>
              <a:gd name="connsiteY1693" fmla="*/ 624478 h 3577372"/>
              <a:gd name="connsiteX1694" fmla="*/ 4197835 w 4656432"/>
              <a:gd name="connsiteY1694" fmla="*/ 614802 h 3577372"/>
              <a:gd name="connsiteX1695" fmla="*/ 4203421 w 4656432"/>
              <a:gd name="connsiteY1695" fmla="*/ 614973 h 3577372"/>
              <a:gd name="connsiteX1696" fmla="*/ 4337991 w 4656432"/>
              <a:gd name="connsiteY1696" fmla="*/ 732747 h 3577372"/>
              <a:gd name="connsiteX1697" fmla="*/ 4357606 w 4656432"/>
              <a:gd name="connsiteY1697" fmla="*/ 768523 h 3577372"/>
              <a:gd name="connsiteX1698" fmla="*/ 4302630 w 4656432"/>
              <a:gd name="connsiteY1698" fmla="*/ 727329 h 3577372"/>
              <a:gd name="connsiteX1699" fmla="*/ 4297765 w 4656432"/>
              <a:gd name="connsiteY1699" fmla="*/ 710947 h 3577372"/>
              <a:gd name="connsiteX1700" fmla="*/ 4195105 w 4656432"/>
              <a:gd name="connsiteY1700" fmla="*/ 656383 h 3577372"/>
              <a:gd name="connsiteX1701" fmla="*/ 4079291 w 4656432"/>
              <a:gd name="connsiteY1701" fmla="*/ 578779 h 3577372"/>
              <a:gd name="connsiteX1702" fmla="*/ 4060211 w 4656432"/>
              <a:gd name="connsiteY1702" fmla="*/ 563176 h 3577372"/>
              <a:gd name="connsiteX1703" fmla="*/ 4051125 w 4656432"/>
              <a:gd name="connsiteY1703" fmla="*/ 571540 h 3577372"/>
              <a:gd name="connsiteX1704" fmla="*/ 4037977 w 4656432"/>
              <a:gd name="connsiteY1704" fmla="*/ 575778 h 3577372"/>
              <a:gd name="connsiteX1705" fmla="*/ 4047383 w 4656432"/>
              <a:gd name="connsiteY1705" fmla="*/ 565682 h 3577372"/>
              <a:gd name="connsiteX1706" fmla="*/ 4055924 w 4656432"/>
              <a:gd name="connsiteY1706" fmla="*/ 559671 h 3577372"/>
              <a:gd name="connsiteX1707" fmla="*/ 4043416 w 4656432"/>
              <a:gd name="connsiteY1707" fmla="*/ 549446 h 3577372"/>
              <a:gd name="connsiteX1708" fmla="*/ 4016545 w 4656432"/>
              <a:gd name="connsiteY1708" fmla="*/ 546995 h 3577372"/>
              <a:gd name="connsiteX1709" fmla="*/ 3947494 w 4656432"/>
              <a:gd name="connsiteY1709" fmla="*/ 502664 h 3577372"/>
              <a:gd name="connsiteX1710" fmla="*/ 3956799 w 4656432"/>
              <a:gd name="connsiteY1710" fmla="*/ 505115 h 3577372"/>
              <a:gd name="connsiteX1711" fmla="*/ 3919469 w 4656432"/>
              <a:gd name="connsiteY1711" fmla="*/ 492602 h 3577372"/>
              <a:gd name="connsiteX1712" fmla="*/ 3807924 w 4656432"/>
              <a:gd name="connsiteY1712" fmla="*/ 426401 h 3577372"/>
              <a:gd name="connsiteX1713" fmla="*/ 3802274 w 4656432"/>
              <a:gd name="connsiteY1713" fmla="*/ 424498 h 3577372"/>
              <a:gd name="connsiteX1714" fmla="*/ 3853488 w 4656432"/>
              <a:gd name="connsiteY1714" fmla="*/ 464490 h 3577372"/>
              <a:gd name="connsiteX1715" fmla="*/ 3793380 w 4656432"/>
              <a:gd name="connsiteY1715" fmla="*/ 442538 h 3577372"/>
              <a:gd name="connsiteX1716" fmla="*/ 3856939 w 4656432"/>
              <a:gd name="connsiteY1716" fmla="*/ 515545 h 3577372"/>
              <a:gd name="connsiteX1717" fmla="*/ 3703642 w 4656432"/>
              <a:gd name="connsiteY1717" fmla="*/ 401371 h 3577372"/>
              <a:gd name="connsiteX1718" fmla="*/ 3761692 w 4656432"/>
              <a:gd name="connsiteY1718" fmla="*/ 467375 h 3577372"/>
              <a:gd name="connsiteX1719" fmla="*/ 3749074 w 4656432"/>
              <a:gd name="connsiteY1719" fmla="*/ 463793 h 3577372"/>
              <a:gd name="connsiteX1720" fmla="*/ 3746277 w 4656432"/>
              <a:gd name="connsiteY1720" fmla="*/ 483252 h 3577372"/>
              <a:gd name="connsiteX1721" fmla="*/ 3770848 w 4656432"/>
              <a:gd name="connsiteY1721" fmla="*/ 496082 h 3577372"/>
              <a:gd name="connsiteX1722" fmla="*/ 3785607 w 4656432"/>
              <a:gd name="connsiteY1722" fmla="*/ 514813 h 3577372"/>
              <a:gd name="connsiteX1723" fmla="*/ 3798669 w 4656432"/>
              <a:gd name="connsiteY1723" fmla="*/ 515839 h 3577372"/>
              <a:gd name="connsiteX1724" fmla="*/ 3814608 w 4656432"/>
              <a:gd name="connsiteY1724" fmla="*/ 531336 h 3577372"/>
              <a:gd name="connsiteX1725" fmla="*/ 3857114 w 4656432"/>
              <a:gd name="connsiteY1725" fmla="*/ 545067 h 3577372"/>
              <a:gd name="connsiteX1726" fmla="*/ 3866635 w 4656432"/>
              <a:gd name="connsiteY1726" fmla="*/ 554660 h 3577372"/>
              <a:gd name="connsiteX1727" fmla="*/ 3874614 w 4656432"/>
              <a:gd name="connsiteY1727" fmla="*/ 555872 h 3577372"/>
              <a:gd name="connsiteX1728" fmla="*/ 3843656 w 4656432"/>
              <a:gd name="connsiteY1728" fmla="*/ 525426 h 3577372"/>
              <a:gd name="connsiteX1729" fmla="*/ 3862009 w 4656432"/>
              <a:gd name="connsiteY1729" fmla="*/ 514314 h 3577372"/>
              <a:gd name="connsiteX1730" fmla="*/ 3911157 w 4656432"/>
              <a:gd name="connsiteY1730" fmla="*/ 589330 h 3577372"/>
              <a:gd name="connsiteX1731" fmla="*/ 3892451 w 4656432"/>
              <a:gd name="connsiteY1731" fmla="*/ 583276 h 3577372"/>
              <a:gd name="connsiteX1732" fmla="*/ 3899144 w 4656432"/>
              <a:gd name="connsiteY1732" fmla="*/ 576383 h 3577372"/>
              <a:gd name="connsiteX1733" fmla="*/ 3870072 w 4656432"/>
              <a:gd name="connsiteY1733" fmla="*/ 556654 h 3577372"/>
              <a:gd name="connsiteX1734" fmla="*/ 3869660 w 4656432"/>
              <a:gd name="connsiteY1734" fmla="*/ 557708 h 3577372"/>
              <a:gd name="connsiteX1735" fmla="*/ 3871009 w 4656432"/>
              <a:gd name="connsiteY1735" fmla="*/ 559066 h 3577372"/>
              <a:gd name="connsiteX1736" fmla="*/ 3880736 w 4656432"/>
              <a:gd name="connsiteY1736" fmla="*/ 572838 h 3577372"/>
              <a:gd name="connsiteX1737" fmla="*/ 3870275 w 4656432"/>
              <a:gd name="connsiteY1737" fmla="*/ 572860 h 3577372"/>
              <a:gd name="connsiteX1738" fmla="*/ 3865832 w 4656432"/>
              <a:gd name="connsiteY1738" fmla="*/ 568760 h 3577372"/>
              <a:gd name="connsiteX1739" fmla="*/ 3863969 w 4656432"/>
              <a:gd name="connsiteY1739" fmla="*/ 569044 h 3577372"/>
              <a:gd name="connsiteX1740" fmla="*/ 3860954 w 4656432"/>
              <a:gd name="connsiteY1740" fmla="*/ 566384 h 3577372"/>
              <a:gd name="connsiteX1741" fmla="*/ 3853732 w 4656432"/>
              <a:gd name="connsiteY1741" fmla="*/ 574187 h 3577372"/>
              <a:gd name="connsiteX1742" fmla="*/ 3889873 w 4656432"/>
              <a:gd name="connsiteY1742" fmla="*/ 598547 h 3577372"/>
              <a:gd name="connsiteX1743" fmla="*/ 3890247 w 4656432"/>
              <a:gd name="connsiteY1743" fmla="*/ 587196 h 3577372"/>
              <a:gd name="connsiteX1744" fmla="*/ 3917746 w 4656432"/>
              <a:gd name="connsiteY1744" fmla="*/ 625364 h 3577372"/>
              <a:gd name="connsiteX1745" fmla="*/ 3920437 w 4656432"/>
              <a:gd name="connsiteY1745" fmla="*/ 615350 h 3577372"/>
              <a:gd name="connsiteX1746" fmla="*/ 3915213 w 4656432"/>
              <a:gd name="connsiteY1746" fmla="*/ 610215 h 3577372"/>
              <a:gd name="connsiteX1747" fmla="*/ 3905410 w 4656432"/>
              <a:gd name="connsiteY1747" fmla="*/ 603970 h 3577372"/>
              <a:gd name="connsiteX1748" fmla="*/ 3913143 w 4656432"/>
              <a:gd name="connsiteY1748" fmla="*/ 596249 h 3577372"/>
              <a:gd name="connsiteX1749" fmla="*/ 3917995 w 4656432"/>
              <a:gd name="connsiteY1749" fmla="*/ 595545 h 3577372"/>
              <a:gd name="connsiteX1750" fmla="*/ 3913598 w 4656432"/>
              <a:gd name="connsiteY1750" fmla="*/ 584224 h 3577372"/>
              <a:gd name="connsiteX1751" fmla="*/ 3911458 w 4656432"/>
              <a:gd name="connsiteY1751" fmla="*/ 573767 h 3577372"/>
              <a:gd name="connsiteX1752" fmla="*/ 3999499 w 4656432"/>
              <a:gd name="connsiteY1752" fmla="*/ 653269 h 3577372"/>
              <a:gd name="connsiteX1753" fmla="*/ 3991482 w 4656432"/>
              <a:gd name="connsiteY1753" fmla="*/ 655415 h 3577372"/>
              <a:gd name="connsiteX1754" fmla="*/ 3995081 w 4656432"/>
              <a:gd name="connsiteY1754" fmla="*/ 666085 h 3577372"/>
              <a:gd name="connsiteX1755" fmla="*/ 3992000 w 4656432"/>
              <a:gd name="connsiteY1755" fmla="*/ 664705 h 3577372"/>
              <a:gd name="connsiteX1756" fmla="*/ 4048734 w 4656432"/>
              <a:gd name="connsiteY1756" fmla="*/ 701758 h 3577372"/>
              <a:gd name="connsiteX1757" fmla="*/ 4331946 w 4656432"/>
              <a:gd name="connsiteY1757" fmla="*/ 939291 h 3577372"/>
              <a:gd name="connsiteX1758" fmla="*/ 4350101 w 4656432"/>
              <a:gd name="connsiteY1758" fmla="*/ 939840 h 3577372"/>
              <a:gd name="connsiteX1759" fmla="*/ 4394813 w 4656432"/>
              <a:gd name="connsiteY1759" fmla="*/ 982858 h 3577372"/>
              <a:gd name="connsiteX1760" fmla="*/ 4421952 w 4656432"/>
              <a:gd name="connsiteY1760" fmla="*/ 1025887 h 3577372"/>
              <a:gd name="connsiteX1761" fmla="*/ 4406326 w 4656432"/>
              <a:gd name="connsiteY1761" fmla="*/ 1039483 h 3577372"/>
              <a:gd name="connsiteX1762" fmla="*/ 4442922 w 4656432"/>
              <a:gd name="connsiteY1762" fmla="*/ 1068186 h 3577372"/>
              <a:gd name="connsiteX1763" fmla="*/ 4418808 w 4656432"/>
              <a:gd name="connsiteY1763" fmla="*/ 1078820 h 3577372"/>
              <a:gd name="connsiteX1764" fmla="*/ 4492093 w 4656432"/>
              <a:gd name="connsiteY1764" fmla="*/ 1200082 h 3577372"/>
              <a:gd name="connsiteX1765" fmla="*/ 4482407 w 4656432"/>
              <a:gd name="connsiteY1765" fmla="*/ 1106176 h 3577372"/>
              <a:gd name="connsiteX1766" fmla="*/ 4550549 w 4656432"/>
              <a:gd name="connsiteY1766" fmla="*/ 1162147 h 3577372"/>
              <a:gd name="connsiteX1767" fmla="*/ 4551483 w 4656432"/>
              <a:gd name="connsiteY1767" fmla="*/ 1162913 h 3577372"/>
              <a:gd name="connsiteX1768" fmla="*/ 4551496 w 4656432"/>
              <a:gd name="connsiteY1768" fmla="*/ 1163341 h 3577372"/>
              <a:gd name="connsiteX1769" fmla="*/ 4553563 w 4656432"/>
              <a:gd name="connsiteY1769" fmla="*/ 1171893 h 3577372"/>
              <a:gd name="connsiteX1770" fmla="*/ 4539163 w 4656432"/>
              <a:gd name="connsiteY1770" fmla="*/ 1181008 h 3577372"/>
              <a:gd name="connsiteX1771" fmla="*/ 4554097 w 4656432"/>
              <a:gd name="connsiteY1771" fmla="*/ 1188813 h 3577372"/>
              <a:gd name="connsiteX1772" fmla="*/ 4556674 w 4656432"/>
              <a:gd name="connsiteY1772" fmla="*/ 1194574 h 3577372"/>
              <a:gd name="connsiteX1773" fmla="*/ 4546901 w 4656432"/>
              <a:gd name="connsiteY1773" fmla="*/ 1198296 h 3577372"/>
              <a:gd name="connsiteX1774" fmla="*/ 4533013 w 4656432"/>
              <a:gd name="connsiteY1774" fmla="*/ 1204623 h 3577372"/>
              <a:gd name="connsiteX1775" fmla="*/ 4533023 w 4656432"/>
              <a:gd name="connsiteY1775" fmla="*/ 1214477 h 3577372"/>
              <a:gd name="connsiteX1776" fmla="*/ 4524805 w 4656432"/>
              <a:gd name="connsiteY1776" fmla="*/ 1229539 h 3577372"/>
              <a:gd name="connsiteX1777" fmla="*/ 4523272 w 4656432"/>
              <a:gd name="connsiteY1777" fmla="*/ 1237906 h 3577372"/>
              <a:gd name="connsiteX1778" fmla="*/ 4500645 w 4656432"/>
              <a:gd name="connsiteY1778" fmla="*/ 1252231 h 3577372"/>
              <a:gd name="connsiteX1779" fmla="*/ 4488302 w 4656432"/>
              <a:gd name="connsiteY1779" fmla="*/ 1260044 h 3577372"/>
              <a:gd name="connsiteX1780" fmla="*/ 4480574 w 4656432"/>
              <a:gd name="connsiteY1780" fmla="*/ 1252609 h 3577372"/>
              <a:gd name="connsiteX1781" fmla="*/ 4477997 w 4656432"/>
              <a:gd name="connsiteY1781" fmla="*/ 1246847 h 3577372"/>
              <a:gd name="connsiteX1782" fmla="*/ 4478498 w 4656432"/>
              <a:gd name="connsiteY1782" fmla="*/ 1234204 h 3577372"/>
              <a:gd name="connsiteX1783" fmla="*/ 4483124 w 4656432"/>
              <a:gd name="connsiteY1783" fmla="*/ 1228811 h 3577372"/>
              <a:gd name="connsiteX1784" fmla="*/ 4467669 w 4656432"/>
              <a:gd name="connsiteY1784" fmla="*/ 1213942 h 3577372"/>
              <a:gd name="connsiteX1785" fmla="*/ 4442454 w 4656432"/>
              <a:gd name="connsiteY1785" fmla="*/ 1212650 h 3577372"/>
              <a:gd name="connsiteX1786" fmla="*/ 4434223 w 4656432"/>
              <a:gd name="connsiteY1786" fmla="*/ 1217859 h 3577372"/>
              <a:gd name="connsiteX1787" fmla="*/ 4440416 w 4656432"/>
              <a:gd name="connsiteY1787" fmla="*/ 1233660 h 3577372"/>
              <a:gd name="connsiteX1788" fmla="*/ 4430652 w 4656432"/>
              <a:gd name="connsiteY1788" fmla="*/ 1247234 h 3577372"/>
              <a:gd name="connsiteX1789" fmla="*/ 4421913 w 4656432"/>
              <a:gd name="connsiteY1789" fmla="*/ 1255233 h 3577372"/>
              <a:gd name="connsiteX1790" fmla="*/ 4429640 w 4656432"/>
              <a:gd name="connsiteY1790" fmla="*/ 1262667 h 3577372"/>
              <a:gd name="connsiteX1791" fmla="*/ 4436855 w 4656432"/>
              <a:gd name="connsiteY1791" fmla="*/ 1272890 h 3577372"/>
              <a:gd name="connsiteX1792" fmla="*/ 4423480 w 4656432"/>
              <a:gd name="connsiteY1792" fmla="*/ 1276428 h 3577372"/>
              <a:gd name="connsiteX1793" fmla="*/ 4410104 w 4656432"/>
              <a:gd name="connsiteY1793" fmla="*/ 1279965 h 3577372"/>
              <a:gd name="connsiteX1794" fmla="*/ 4407545 w 4656432"/>
              <a:gd name="connsiteY1794" fmla="*/ 1293910 h 3577372"/>
              <a:gd name="connsiteX1795" fmla="*/ 4418352 w 4656432"/>
              <a:gd name="connsiteY1795" fmla="*/ 1294465 h 3577372"/>
              <a:gd name="connsiteX1796" fmla="*/ 4432762 w 4656432"/>
              <a:gd name="connsiteY1796" fmla="*/ 1295203 h 3577372"/>
              <a:gd name="connsiteX1797" fmla="*/ 4430704 w 4656432"/>
              <a:gd name="connsiteY1797" fmla="*/ 1296504 h 3577372"/>
              <a:gd name="connsiteX1798" fmla="*/ 4420439 w 4656432"/>
              <a:gd name="connsiteY1798" fmla="*/ 1322723 h 3577372"/>
              <a:gd name="connsiteX1799" fmla="*/ 4415814 w 4656432"/>
              <a:gd name="connsiteY1799" fmla="*/ 1328117 h 3577372"/>
              <a:gd name="connsiteX1800" fmla="*/ 4392155 w 4656432"/>
              <a:gd name="connsiteY1800" fmla="*/ 1338165 h 3577372"/>
              <a:gd name="connsiteX1801" fmla="*/ 4413778 w 4656432"/>
              <a:gd name="connsiteY1801" fmla="*/ 1349126 h 3577372"/>
              <a:gd name="connsiteX1802" fmla="*/ 4426131 w 4656432"/>
              <a:gd name="connsiteY1802" fmla="*/ 1351167 h 3577372"/>
              <a:gd name="connsiteX1803" fmla="*/ 4447754 w 4656432"/>
              <a:gd name="connsiteY1803" fmla="*/ 1362129 h 3577372"/>
              <a:gd name="connsiteX1804" fmla="*/ 4440038 w 4656432"/>
              <a:gd name="connsiteY1804" fmla="*/ 1364548 h 3577372"/>
              <a:gd name="connsiteX1805" fmla="*/ 4424083 w 4656432"/>
              <a:gd name="connsiteY1805" fmla="*/ 1362323 h 3577372"/>
              <a:gd name="connsiteX1806" fmla="*/ 4411231 w 4656432"/>
              <a:gd name="connsiteY1806" fmla="*/ 1372926 h 3577372"/>
              <a:gd name="connsiteX1807" fmla="*/ 4409684 w 4656432"/>
              <a:gd name="connsiteY1807" fmla="*/ 1371437 h 3577372"/>
              <a:gd name="connsiteX1808" fmla="*/ 4392696 w 4656432"/>
              <a:gd name="connsiteY1808" fmla="*/ 1364937 h 3577372"/>
              <a:gd name="connsiteX1809" fmla="*/ 4370057 w 4656432"/>
              <a:gd name="connsiteY1809" fmla="*/ 1369408 h 3577372"/>
              <a:gd name="connsiteX1810" fmla="*/ 4355137 w 4656432"/>
              <a:gd name="connsiteY1810" fmla="*/ 1371457 h 3577372"/>
              <a:gd name="connsiteX1811" fmla="*/ 4341259 w 4656432"/>
              <a:gd name="connsiteY1811" fmla="*/ 1387638 h 3577372"/>
              <a:gd name="connsiteX1812" fmla="*/ 4331999 w 4656432"/>
              <a:gd name="connsiteY1812" fmla="*/ 1388570 h 3577372"/>
              <a:gd name="connsiteX1813" fmla="*/ 4322216 w 4656432"/>
              <a:gd name="connsiteY1813" fmla="*/ 1382439 h 3577372"/>
              <a:gd name="connsiteX1814" fmla="*/ 4313464 w 4656432"/>
              <a:gd name="connsiteY1814" fmla="*/ 1380584 h 3577372"/>
              <a:gd name="connsiteX1815" fmla="*/ 4286702 w 4656432"/>
              <a:gd name="connsiteY1815" fmla="*/ 1377804 h 3577372"/>
              <a:gd name="connsiteX1816" fmla="*/ 4280531 w 4656432"/>
              <a:gd name="connsiteY1816" fmla="*/ 1381710 h 3577372"/>
              <a:gd name="connsiteX1817" fmla="*/ 4224470 w 4656432"/>
              <a:gd name="connsiteY1817" fmla="*/ 1409804 h 3577372"/>
              <a:gd name="connsiteX1818" fmla="*/ 4229116 w 4656432"/>
              <a:gd name="connsiteY1818" fmla="*/ 1424118 h 3577372"/>
              <a:gd name="connsiteX1819" fmla="*/ 4206991 w 4656432"/>
              <a:gd name="connsiteY1819" fmla="*/ 1425799 h 3577372"/>
              <a:gd name="connsiteX1820" fmla="*/ 4199785 w 4656432"/>
              <a:gd name="connsiteY1820" fmla="*/ 1425429 h 3577372"/>
              <a:gd name="connsiteX1821" fmla="*/ 4202365 w 4656432"/>
              <a:gd name="connsiteY1821" fmla="*/ 1431192 h 3577372"/>
              <a:gd name="connsiteX1822" fmla="*/ 4218841 w 4656432"/>
              <a:gd name="connsiteY1822" fmla="*/ 1440482 h 3577372"/>
              <a:gd name="connsiteX1823" fmla="*/ 4238931 w 4656432"/>
              <a:gd name="connsiteY1823" fmla="*/ 1459812 h 3577372"/>
              <a:gd name="connsiteX1824" fmla="*/ 4210633 w 4656432"/>
              <a:gd name="connsiteY1824" fmla="*/ 1465400 h 3577372"/>
              <a:gd name="connsiteX1825" fmla="*/ 4207030 w 4656432"/>
              <a:gd name="connsiteY1825" fmla="*/ 1465214 h 3577372"/>
              <a:gd name="connsiteX1826" fmla="*/ 4198291 w 4656432"/>
              <a:gd name="connsiteY1826" fmla="*/ 1473212 h 3577372"/>
              <a:gd name="connsiteX1827" fmla="*/ 4200870 w 4656432"/>
              <a:gd name="connsiteY1827" fmla="*/ 1478976 h 3577372"/>
              <a:gd name="connsiteX1828" fmla="*/ 4247199 w 4656432"/>
              <a:gd name="connsiteY1828" fmla="*/ 1494018 h 3577372"/>
              <a:gd name="connsiteX1829" fmla="*/ 4250301 w 4656432"/>
              <a:gd name="connsiteY1829" fmla="*/ 1506846 h 3577372"/>
              <a:gd name="connsiteX1830" fmla="*/ 4240015 w 4656432"/>
              <a:gd name="connsiteY1830" fmla="*/ 1513357 h 3577372"/>
              <a:gd name="connsiteX1831" fmla="*/ 4249809 w 4656432"/>
              <a:gd name="connsiteY1831" fmla="*/ 1529341 h 3577372"/>
              <a:gd name="connsiteX1832" fmla="*/ 4250844 w 4656432"/>
              <a:gd name="connsiteY1832" fmla="*/ 1533619 h 3577372"/>
              <a:gd name="connsiteX1833" fmla="*/ 4279682 w 4656432"/>
              <a:gd name="connsiteY1833" fmla="*/ 1554803 h 3577372"/>
              <a:gd name="connsiteX1834" fmla="*/ 4291001 w 4656432"/>
              <a:gd name="connsiteY1834" fmla="*/ 1552567 h 3577372"/>
              <a:gd name="connsiteX1835" fmla="*/ 4292536 w 4656432"/>
              <a:gd name="connsiteY1835" fmla="*/ 1544202 h 3577372"/>
              <a:gd name="connsiteX1836" fmla="*/ 4275538 w 4656432"/>
              <a:gd name="connsiteY1836" fmla="*/ 1527845 h 3577372"/>
              <a:gd name="connsiteX1837" fmla="*/ 4275527 w 4656432"/>
              <a:gd name="connsiteY1837" fmla="*/ 1517992 h 3577372"/>
              <a:gd name="connsiteX1838" fmla="*/ 4278085 w 4656432"/>
              <a:gd name="connsiteY1838" fmla="*/ 1504047 h 3577372"/>
              <a:gd name="connsiteX1839" fmla="*/ 4261088 w 4656432"/>
              <a:gd name="connsiteY1839" fmla="*/ 1487692 h 3577372"/>
              <a:gd name="connsiteX1840" fmla="*/ 4267259 w 4656432"/>
              <a:gd name="connsiteY1840" fmla="*/ 1483786 h 3577372"/>
              <a:gd name="connsiteX1841" fmla="*/ 4278055 w 4656432"/>
              <a:gd name="connsiteY1841" fmla="*/ 1474486 h 3577372"/>
              <a:gd name="connsiteX1842" fmla="*/ 4300734 w 4656432"/>
              <a:gd name="connsiteY1842" fmla="*/ 1509430 h 3577372"/>
              <a:gd name="connsiteX1843" fmla="*/ 4303835 w 4656432"/>
              <a:gd name="connsiteY1843" fmla="*/ 1522259 h 3577372"/>
              <a:gd name="connsiteX1844" fmla="*/ 4334199 w 4656432"/>
              <a:gd name="connsiteY1844" fmla="*/ 1525222 h 3577372"/>
              <a:gd name="connsiteX1845" fmla="*/ 4350154 w 4656432"/>
              <a:gd name="connsiteY1845" fmla="*/ 1527447 h 3577372"/>
              <a:gd name="connsiteX1846" fmla="*/ 4369742 w 4656432"/>
              <a:gd name="connsiteY1846" fmla="*/ 1559420 h 3577372"/>
              <a:gd name="connsiteX1847" fmla="*/ 4372833 w 4656432"/>
              <a:gd name="connsiteY1847" fmla="*/ 1562392 h 3577372"/>
              <a:gd name="connsiteX1848" fmla="*/ 4359979 w 4656432"/>
              <a:gd name="connsiteY1848" fmla="*/ 1572995 h 3577372"/>
              <a:gd name="connsiteX1849" fmla="*/ 4337351 w 4656432"/>
              <a:gd name="connsiteY1849" fmla="*/ 1587319 h 3577372"/>
              <a:gd name="connsiteX1850" fmla="*/ 4361021 w 4656432"/>
              <a:gd name="connsiteY1850" fmla="*/ 1587124 h 3577372"/>
              <a:gd name="connsiteX1851" fmla="*/ 4379025 w 4656432"/>
              <a:gd name="connsiteY1851" fmla="*/ 1578194 h 3577372"/>
              <a:gd name="connsiteX1852" fmla="*/ 4390354 w 4656432"/>
              <a:gd name="connsiteY1852" fmla="*/ 1585812 h 3577372"/>
              <a:gd name="connsiteX1853" fmla="*/ 4396024 w 4656432"/>
              <a:gd name="connsiteY1853" fmla="*/ 1594548 h 3577372"/>
              <a:gd name="connsiteX1854" fmla="*/ 4390375 w 4656432"/>
              <a:gd name="connsiteY1854" fmla="*/ 1605520 h 3577372"/>
              <a:gd name="connsiteX1855" fmla="*/ 4378543 w 4656432"/>
              <a:gd name="connsiteY1855" fmla="*/ 1610545 h 3577372"/>
              <a:gd name="connsiteX1856" fmla="*/ 4376476 w 4656432"/>
              <a:gd name="connsiteY1856" fmla="*/ 1601993 h 3577372"/>
              <a:gd name="connsiteX1857" fmla="*/ 4371839 w 4656432"/>
              <a:gd name="connsiteY1857" fmla="*/ 1597531 h 3577372"/>
              <a:gd name="connsiteX1858" fmla="*/ 4366692 w 4656432"/>
              <a:gd name="connsiteY1858" fmla="*/ 1595860 h 3577372"/>
              <a:gd name="connsiteX1859" fmla="*/ 4367235 w 4656432"/>
              <a:gd name="connsiteY1859" fmla="*/ 1622634 h 3577372"/>
              <a:gd name="connsiteX1860" fmla="*/ 4390916 w 4656432"/>
              <a:gd name="connsiteY1860" fmla="*/ 1632292 h 3577372"/>
              <a:gd name="connsiteX1861" fmla="*/ 4401713 w 4656432"/>
              <a:gd name="connsiteY1861" fmla="*/ 1622993 h 3577372"/>
              <a:gd name="connsiteX1862" fmla="*/ 4420247 w 4656432"/>
              <a:gd name="connsiteY1862" fmla="*/ 1630980 h 3577372"/>
              <a:gd name="connsiteX1863" fmla="*/ 4437247 w 4656432"/>
              <a:gd name="connsiteY1863" fmla="*/ 1647336 h 3577372"/>
              <a:gd name="connsiteX1864" fmla="*/ 4445997 w 4656432"/>
              <a:gd name="connsiteY1864" fmla="*/ 1649192 h 3577372"/>
              <a:gd name="connsiteX1865" fmla="*/ 4443929 w 4656432"/>
              <a:gd name="connsiteY1865" fmla="*/ 1640640 h 3577372"/>
              <a:gd name="connsiteX1866" fmla="*/ 4437747 w 4656432"/>
              <a:gd name="connsiteY1866" fmla="*/ 1634694 h 3577372"/>
              <a:gd name="connsiteX1867" fmla="*/ 4442885 w 4656432"/>
              <a:gd name="connsiteY1867" fmla="*/ 1626510 h 3577372"/>
              <a:gd name="connsiteX1868" fmla="*/ 4449066 w 4656432"/>
              <a:gd name="connsiteY1868" fmla="*/ 1632458 h 3577372"/>
              <a:gd name="connsiteX1869" fmla="*/ 4461931 w 4656432"/>
              <a:gd name="connsiteY1869" fmla="*/ 1631709 h 3577372"/>
              <a:gd name="connsiteX1870" fmla="*/ 4470691 w 4656432"/>
              <a:gd name="connsiteY1870" fmla="*/ 1643420 h 3577372"/>
              <a:gd name="connsiteX1871" fmla="*/ 4489726 w 4656432"/>
              <a:gd name="connsiteY1871" fmla="*/ 1638766 h 3577372"/>
              <a:gd name="connsiteX1872" fmla="*/ 4495366 w 4656432"/>
              <a:gd name="connsiteY1872" fmla="*/ 1617940 h 3577372"/>
              <a:gd name="connsiteX1873" fmla="*/ 4505681 w 4656432"/>
              <a:gd name="connsiteY1873" fmla="*/ 1640990 h 3577372"/>
              <a:gd name="connsiteX1874" fmla="*/ 4502600 w 4656432"/>
              <a:gd name="connsiteY1874" fmla="*/ 1647870 h 3577372"/>
              <a:gd name="connsiteX1875" fmla="*/ 4471735 w 4656432"/>
              <a:gd name="connsiteY1875" fmla="*/ 1657550 h 3577372"/>
              <a:gd name="connsiteX1876" fmla="*/ 4462462 w 4656432"/>
              <a:gd name="connsiteY1876" fmla="*/ 1648628 h 3577372"/>
              <a:gd name="connsiteX1877" fmla="*/ 4447551 w 4656432"/>
              <a:gd name="connsiteY1877" fmla="*/ 1660532 h 3577372"/>
              <a:gd name="connsiteX1878" fmla="*/ 4446026 w 4656432"/>
              <a:gd name="connsiteY1878" fmla="*/ 1678753 h 3577372"/>
              <a:gd name="connsiteX1879" fmla="*/ 4456835 w 4656432"/>
              <a:gd name="connsiteY1879" fmla="*/ 1679306 h 3577372"/>
              <a:gd name="connsiteX1880" fmla="*/ 4482574 w 4656432"/>
              <a:gd name="connsiteY1880" fmla="*/ 1687664 h 3577372"/>
              <a:gd name="connsiteX1881" fmla="*/ 4502151 w 4656432"/>
              <a:gd name="connsiteY1881" fmla="*/ 1709782 h 3577372"/>
              <a:gd name="connsiteX1882" fmla="*/ 4516572 w 4656432"/>
              <a:gd name="connsiteY1882" fmla="*/ 1720375 h 3577372"/>
              <a:gd name="connsiteX1883" fmla="*/ 4515527 w 4656432"/>
              <a:gd name="connsiteY1883" fmla="*/ 1706245 h 3577372"/>
              <a:gd name="connsiteX1884" fmla="*/ 4523734 w 4656432"/>
              <a:gd name="connsiteY1884" fmla="*/ 1681328 h 3577372"/>
              <a:gd name="connsiteX1885" fmla="*/ 4514984 w 4656432"/>
              <a:gd name="connsiteY1885" fmla="*/ 1679473 h 3577372"/>
              <a:gd name="connsiteX1886" fmla="*/ 4508292 w 4656432"/>
              <a:gd name="connsiteY1886" fmla="*/ 1676314 h 3577372"/>
              <a:gd name="connsiteX1887" fmla="*/ 4512917 w 4656432"/>
              <a:gd name="connsiteY1887" fmla="*/ 1670921 h 3577372"/>
              <a:gd name="connsiteX1888" fmla="*/ 4529905 w 4656432"/>
              <a:gd name="connsiteY1888" fmla="*/ 1677423 h 3577372"/>
              <a:gd name="connsiteX1889" fmla="*/ 4555132 w 4656432"/>
              <a:gd name="connsiteY1889" fmla="*/ 1688568 h 3577372"/>
              <a:gd name="connsiteX1890" fmla="*/ 4553606 w 4656432"/>
              <a:gd name="connsiteY1890" fmla="*/ 1706790 h 3577372"/>
              <a:gd name="connsiteX1891" fmla="*/ 4534582 w 4656432"/>
              <a:gd name="connsiteY1891" fmla="*/ 1721297 h 3577372"/>
              <a:gd name="connsiteX1892" fmla="*/ 4529968 w 4656432"/>
              <a:gd name="connsiteY1892" fmla="*/ 1736546 h 3577372"/>
              <a:gd name="connsiteX1893" fmla="*/ 4557773 w 4656432"/>
              <a:gd name="connsiteY1893" fmla="*/ 1753454 h 3577372"/>
              <a:gd name="connsiteX1894" fmla="*/ 4565510 w 4656432"/>
              <a:gd name="connsiteY1894" fmla="*/ 1770741 h 3577372"/>
              <a:gd name="connsiteX1895" fmla="*/ 4560383 w 4656432"/>
              <a:gd name="connsiteY1895" fmla="*/ 1788778 h 3577372"/>
              <a:gd name="connsiteX1896" fmla="*/ 4580472 w 4656432"/>
              <a:gd name="connsiteY1896" fmla="*/ 1808106 h 3577372"/>
              <a:gd name="connsiteX1897" fmla="*/ 4580994 w 4656432"/>
              <a:gd name="connsiteY1897" fmla="*/ 1815171 h 3577372"/>
              <a:gd name="connsiteX1898" fmla="*/ 4577392 w 4656432"/>
              <a:gd name="connsiteY1898" fmla="*/ 1814987 h 3577372"/>
              <a:gd name="connsiteX1899" fmla="*/ 4546495 w 4656432"/>
              <a:gd name="connsiteY1899" fmla="*/ 1795104 h 3577372"/>
              <a:gd name="connsiteX1900" fmla="*/ 4534132 w 4656432"/>
              <a:gd name="connsiteY1900" fmla="*/ 1783209 h 3577372"/>
              <a:gd name="connsiteX1901" fmla="*/ 4525403 w 4656432"/>
              <a:gd name="connsiteY1901" fmla="*/ 1801062 h 3577372"/>
              <a:gd name="connsiteX1902" fmla="*/ 4547549 w 4656432"/>
              <a:gd name="connsiteY1902" fmla="*/ 1819088 h 3577372"/>
              <a:gd name="connsiteX1903" fmla="*/ 4560414 w 4656432"/>
              <a:gd name="connsiteY1903" fmla="*/ 1818338 h 3577372"/>
              <a:gd name="connsiteX1904" fmla="*/ 4571742 w 4656432"/>
              <a:gd name="connsiteY1904" fmla="*/ 1825959 h 3577372"/>
              <a:gd name="connsiteX1905" fmla="*/ 4560434 w 4656432"/>
              <a:gd name="connsiteY1905" fmla="*/ 1838047 h 3577372"/>
              <a:gd name="connsiteX1906" fmla="*/ 4565070 w 4656432"/>
              <a:gd name="connsiteY1906" fmla="*/ 1842508 h 3577372"/>
              <a:gd name="connsiteX1907" fmla="*/ 4569728 w 4656432"/>
              <a:gd name="connsiteY1907" fmla="*/ 1866675 h 3577372"/>
              <a:gd name="connsiteX1908" fmla="*/ 4536272 w 4656432"/>
              <a:gd name="connsiteY1908" fmla="*/ 1860737 h 3577372"/>
              <a:gd name="connsiteX1909" fmla="*/ 4524964 w 4656432"/>
              <a:gd name="connsiteY1909" fmla="*/ 1872826 h 3577372"/>
              <a:gd name="connsiteX1910" fmla="*/ 4528575 w 4656432"/>
              <a:gd name="connsiteY1910" fmla="*/ 1882866 h 3577372"/>
              <a:gd name="connsiteX1911" fmla="*/ 4515190 w 4656432"/>
              <a:gd name="connsiteY1911" fmla="*/ 1876549 h 3577372"/>
              <a:gd name="connsiteX1912" fmla="*/ 4498713 w 4656432"/>
              <a:gd name="connsiteY1912" fmla="*/ 1867259 h 3577372"/>
              <a:gd name="connsiteX1913" fmla="*/ 4480137 w 4656432"/>
              <a:gd name="connsiteY1913" fmla="*/ 1880558 h 3577372"/>
              <a:gd name="connsiteX1914" fmla="*/ 4479935 w 4656432"/>
              <a:gd name="connsiteY1914" fmla="*/ 1882067 h 3577372"/>
              <a:gd name="connsiteX1915" fmla="*/ 4475811 w 4656432"/>
              <a:gd name="connsiteY1915" fmla="*/ 1880751 h 3577372"/>
              <a:gd name="connsiteX1916" fmla="*/ 4470916 w 4656432"/>
              <a:gd name="connsiteY1916" fmla="*/ 1883371 h 3577372"/>
              <a:gd name="connsiteX1917" fmla="*/ 4469954 w 4656432"/>
              <a:gd name="connsiteY1917" fmla="*/ 1892182 h 3577372"/>
              <a:gd name="connsiteX1918" fmla="*/ 4468129 w 4656432"/>
              <a:gd name="connsiteY1918" fmla="*/ 1898344 h 3577372"/>
              <a:gd name="connsiteX1919" fmla="*/ 4463716 w 4656432"/>
              <a:gd name="connsiteY1919" fmla="*/ 1896559 h 3577372"/>
              <a:gd name="connsiteX1920" fmla="*/ 4459304 w 4656432"/>
              <a:gd name="connsiteY1920" fmla="*/ 1894772 h 3577372"/>
              <a:gd name="connsiteX1921" fmla="*/ 4455272 w 4656432"/>
              <a:gd name="connsiteY1921" fmla="*/ 1900041 h 3577372"/>
              <a:gd name="connsiteX1922" fmla="*/ 4450378 w 4656432"/>
              <a:gd name="connsiteY1922" fmla="*/ 1902661 h 3577372"/>
              <a:gd name="connsiteX1923" fmla="*/ 4441073 w 4656432"/>
              <a:gd name="connsiteY1923" fmla="*/ 1903494 h 3577372"/>
              <a:gd name="connsiteX1924" fmla="*/ 4437522 w 4656432"/>
              <a:gd name="connsiteY1924" fmla="*/ 1904357 h 3577372"/>
              <a:gd name="connsiteX1925" fmla="*/ 4430042 w 4656432"/>
              <a:gd name="connsiteY1925" fmla="*/ 1899029 h 3577372"/>
              <a:gd name="connsiteX1926" fmla="*/ 4426491 w 4656432"/>
              <a:gd name="connsiteY1926" fmla="*/ 1899893 h 3577372"/>
              <a:gd name="connsiteX1927" fmla="*/ 4427354 w 4656432"/>
              <a:gd name="connsiteY1927" fmla="*/ 1902542 h 3577372"/>
              <a:gd name="connsiteX1928" fmla="*/ 4426391 w 4656432"/>
              <a:gd name="connsiteY1928" fmla="*/ 1911352 h 3577372"/>
              <a:gd name="connsiteX1929" fmla="*/ 4425047 w 4656432"/>
              <a:gd name="connsiteY1929" fmla="*/ 1913108 h 3577372"/>
              <a:gd name="connsiteX1930" fmla="*/ 4422842 w 4656432"/>
              <a:gd name="connsiteY1930" fmla="*/ 1912215 h 3577372"/>
              <a:gd name="connsiteX1931" fmla="*/ 4417565 w 4656432"/>
              <a:gd name="connsiteY1931" fmla="*/ 1907781 h 3577372"/>
              <a:gd name="connsiteX1932" fmla="*/ 4416704 w 4656432"/>
              <a:gd name="connsiteY1932" fmla="*/ 1905132 h 3577372"/>
              <a:gd name="connsiteX1933" fmla="*/ 4417186 w 4656432"/>
              <a:gd name="connsiteY1933" fmla="*/ 1900724 h 3577372"/>
              <a:gd name="connsiteX1934" fmla="*/ 4414978 w 4656432"/>
              <a:gd name="connsiteY1934" fmla="*/ 1899833 h 3577372"/>
              <a:gd name="connsiteX1935" fmla="*/ 4407016 w 4656432"/>
              <a:gd name="connsiteY1935" fmla="*/ 1898910 h 3577372"/>
              <a:gd name="connsiteX1936" fmla="*/ 4407880 w 4656432"/>
              <a:gd name="connsiteY1936" fmla="*/ 1901558 h 3577372"/>
              <a:gd name="connsiteX1937" fmla="*/ 4408741 w 4656432"/>
              <a:gd name="connsiteY1937" fmla="*/ 1904208 h 3577372"/>
              <a:gd name="connsiteX1938" fmla="*/ 4409122 w 4656432"/>
              <a:gd name="connsiteY1938" fmla="*/ 1911264 h 3577372"/>
              <a:gd name="connsiteX1939" fmla="*/ 4413054 w 4656432"/>
              <a:gd name="connsiteY1939" fmla="*/ 1917454 h 3577372"/>
              <a:gd name="connsiteX1940" fmla="*/ 4408160 w 4656432"/>
              <a:gd name="connsiteY1940" fmla="*/ 1920075 h 3577372"/>
              <a:gd name="connsiteX1941" fmla="*/ 4403266 w 4656432"/>
              <a:gd name="connsiteY1941" fmla="*/ 1922695 h 3577372"/>
              <a:gd name="connsiteX1942" fmla="*/ 4404609 w 4656432"/>
              <a:gd name="connsiteY1942" fmla="*/ 1920938 h 3577372"/>
              <a:gd name="connsiteX1943" fmla="*/ 4402884 w 4656432"/>
              <a:gd name="connsiteY1943" fmla="*/ 1915639 h 3577372"/>
              <a:gd name="connsiteX1944" fmla="*/ 4400198 w 4656432"/>
              <a:gd name="connsiteY1944" fmla="*/ 1919152 h 3577372"/>
              <a:gd name="connsiteX1945" fmla="*/ 4389166 w 4656432"/>
              <a:gd name="connsiteY1945" fmla="*/ 1914686 h 3577372"/>
              <a:gd name="connsiteX1946" fmla="*/ 4389648 w 4656432"/>
              <a:gd name="connsiteY1946" fmla="*/ 1910280 h 3577372"/>
              <a:gd name="connsiteX1947" fmla="*/ 4393198 w 4656432"/>
              <a:gd name="connsiteY1947" fmla="*/ 1909418 h 3577372"/>
              <a:gd name="connsiteX1948" fmla="*/ 4395885 w 4656432"/>
              <a:gd name="connsiteY1948" fmla="*/ 1905906 h 3577372"/>
              <a:gd name="connsiteX1949" fmla="*/ 4398572 w 4656432"/>
              <a:gd name="connsiteY1949" fmla="*/ 1902392 h 3577372"/>
              <a:gd name="connsiteX1950" fmla="*/ 4402602 w 4656432"/>
              <a:gd name="connsiteY1950" fmla="*/ 1897123 h 3577372"/>
              <a:gd name="connsiteX1951" fmla="*/ 4397329 w 4656432"/>
              <a:gd name="connsiteY1951" fmla="*/ 1892687 h 3577372"/>
              <a:gd name="connsiteX1952" fmla="*/ 4399533 w 4656432"/>
              <a:gd name="connsiteY1952" fmla="*/ 1893582 h 3577372"/>
              <a:gd name="connsiteX1953" fmla="*/ 4398672 w 4656432"/>
              <a:gd name="connsiteY1953" fmla="*/ 1890931 h 3577372"/>
              <a:gd name="connsiteX1954" fmla="*/ 4403565 w 4656432"/>
              <a:gd name="connsiteY1954" fmla="*/ 1888312 h 3577372"/>
              <a:gd name="connsiteX1955" fmla="*/ 4408459 w 4656432"/>
              <a:gd name="connsiteY1955" fmla="*/ 1885693 h 3577372"/>
              <a:gd name="connsiteX1956" fmla="*/ 4402703 w 4656432"/>
              <a:gd name="connsiteY1956" fmla="*/ 1885663 h 3577372"/>
              <a:gd name="connsiteX1957" fmla="*/ 4400497 w 4656432"/>
              <a:gd name="connsiteY1957" fmla="*/ 1884770 h 3577372"/>
              <a:gd name="connsiteX1958" fmla="*/ 4398290 w 4656432"/>
              <a:gd name="connsiteY1958" fmla="*/ 1883878 h 3577372"/>
              <a:gd name="connsiteX1959" fmla="*/ 4396285 w 4656432"/>
              <a:gd name="connsiteY1959" fmla="*/ 1860063 h 3577372"/>
              <a:gd name="connsiteX1960" fmla="*/ 4394077 w 4656432"/>
              <a:gd name="connsiteY1960" fmla="*/ 1859169 h 3577372"/>
              <a:gd name="connsiteX1961" fmla="*/ 4389664 w 4656432"/>
              <a:gd name="connsiteY1961" fmla="*/ 1857384 h 3577372"/>
              <a:gd name="connsiteX1962" fmla="*/ 4390145 w 4656432"/>
              <a:gd name="connsiteY1962" fmla="*/ 1852979 h 3577372"/>
              <a:gd name="connsiteX1963" fmla="*/ 4382665 w 4656432"/>
              <a:gd name="connsiteY1963" fmla="*/ 1847651 h 3577372"/>
              <a:gd name="connsiteX1964" fmla="*/ 4380458 w 4656432"/>
              <a:gd name="connsiteY1964" fmla="*/ 1846757 h 3577372"/>
              <a:gd name="connsiteX1965" fmla="*/ 4382283 w 4656432"/>
              <a:gd name="connsiteY1965" fmla="*/ 1840594 h 3577372"/>
              <a:gd name="connsiteX1966" fmla="*/ 4379496 w 4656432"/>
              <a:gd name="connsiteY1966" fmla="*/ 1855567 h 3577372"/>
              <a:gd name="connsiteX1967" fmla="*/ 4381221 w 4656432"/>
              <a:gd name="connsiteY1967" fmla="*/ 1860866 h 3577372"/>
              <a:gd name="connsiteX1968" fmla="*/ 4378533 w 4656432"/>
              <a:gd name="connsiteY1968" fmla="*/ 1864379 h 3577372"/>
              <a:gd name="connsiteX1969" fmla="*/ 4374122 w 4656432"/>
              <a:gd name="connsiteY1969" fmla="*/ 1862593 h 3577372"/>
              <a:gd name="connsiteX1970" fmla="*/ 4369227 w 4656432"/>
              <a:gd name="connsiteY1970" fmla="*/ 1865213 h 3577372"/>
              <a:gd name="connsiteX1971" fmla="*/ 4360783 w 4656432"/>
              <a:gd name="connsiteY1971" fmla="*/ 1868696 h 3577372"/>
              <a:gd name="connsiteX1972" fmla="*/ 4360403 w 4656432"/>
              <a:gd name="connsiteY1972" fmla="*/ 1861641 h 3577372"/>
              <a:gd name="connsiteX1973" fmla="*/ 4358196 w 4656432"/>
              <a:gd name="connsiteY1973" fmla="*/ 1860747 h 3577372"/>
              <a:gd name="connsiteX1974" fmla="*/ 4356851 w 4656432"/>
              <a:gd name="connsiteY1974" fmla="*/ 1862503 h 3577372"/>
              <a:gd name="connsiteX1975" fmla="*/ 4354164 w 4656432"/>
              <a:gd name="connsiteY1975" fmla="*/ 1866017 h 3577372"/>
              <a:gd name="connsiteX1976" fmla="*/ 4347545 w 4656432"/>
              <a:gd name="connsiteY1976" fmla="*/ 1863338 h 3577372"/>
              <a:gd name="connsiteX1977" fmla="*/ 4344475 w 4656432"/>
              <a:gd name="connsiteY1977" fmla="*/ 1859795 h 3577372"/>
              <a:gd name="connsiteX1978" fmla="*/ 4332965 w 4656432"/>
              <a:gd name="connsiteY1978" fmla="*/ 1859736 h 3577372"/>
              <a:gd name="connsiteX1979" fmla="*/ 4331620 w 4656432"/>
              <a:gd name="connsiteY1979" fmla="*/ 1861492 h 3577372"/>
              <a:gd name="connsiteX1980" fmla="*/ 4328071 w 4656432"/>
              <a:gd name="connsiteY1980" fmla="*/ 1862354 h 3577372"/>
              <a:gd name="connsiteX1981" fmla="*/ 4329416 w 4656432"/>
              <a:gd name="connsiteY1981" fmla="*/ 1860599 h 3577372"/>
              <a:gd name="connsiteX1982" fmla="*/ 4330758 w 4656432"/>
              <a:gd name="connsiteY1982" fmla="*/ 1858842 h 3577372"/>
              <a:gd name="connsiteX1983" fmla="*/ 4333926 w 4656432"/>
              <a:gd name="connsiteY1983" fmla="*/ 1850923 h 3577372"/>
              <a:gd name="connsiteX1984" fmla="*/ 4340645 w 4656432"/>
              <a:gd name="connsiteY1984" fmla="*/ 1842142 h 3577372"/>
              <a:gd name="connsiteX1985" fmla="*/ 4338920 w 4656432"/>
              <a:gd name="connsiteY1985" fmla="*/ 1836844 h 3577372"/>
              <a:gd name="connsiteX1986" fmla="*/ 4327406 w 4656432"/>
              <a:gd name="connsiteY1986" fmla="*/ 1836784 h 3577372"/>
              <a:gd name="connsiteX1987" fmla="*/ 4328751 w 4656432"/>
              <a:gd name="connsiteY1987" fmla="*/ 1835027 h 3577372"/>
              <a:gd name="connsiteX1988" fmla="*/ 4334990 w 4656432"/>
              <a:gd name="connsiteY1988" fmla="*/ 1830652 h 3577372"/>
              <a:gd name="connsiteX1989" fmla="*/ 4341227 w 4656432"/>
              <a:gd name="connsiteY1989" fmla="*/ 1826277 h 3577372"/>
              <a:gd name="connsiteX1990" fmla="*/ 4335470 w 4656432"/>
              <a:gd name="connsiteY1990" fmla="*/ 1826247 h 3577372"/>
              <a:gd name="connsiteX1991" fmla="*/ 4336813 w 4656432"/>
              <a:gd name="connsiteY1991" fmla="*/ 1824490 h 3577372"/>
              <a:gd name="connsiteX1992" fmla="*/ 4334607 w 4656432"/>
              <a:gd name="connsiteY1992" fmla="*/ 1823598 h 3577372"/>
              <a:gd name="connsiteX1993" fmla="*/ 4337294 w 4656432"/>
              <a:gd name="connsiteY1993" fmla="*/ 1820085 h 3577372"/>
              <a:gd name="connsiteX1994" fmla="*/ 4325301 w 4656432"/>
              <a:gd name="connsiteY1994" fmla="*/ 1824430 h 3577372"/>
              <a:gd name="connsiteX1995" fmla="*/ 4317339 w 4656432"/>
              <a:gd name="connsiteY1995" fmla="*/ 1823508 h 3577372"/>
              <a:gd name="connsiteX1996" fmla="*/ 4313787 w 4656432"/>
              <a:gd name="connsiteY1996" fmla="*/ 1824372 h 3577372"/>
              <a:gd name="connsiteX1997" fmla="*/ 4315995 w 4656432"/>
              <a:gd name="connsiteY1997" fmla="*/ 1825266 h 3577372"/>
              <a:gd name="connsiteX1998" fmla="*/ 4321270 w 4656432"/>
              <a:gd name="connsiteY1998" fmla="*/ 1829700 h 3577372"/>
              <a:gd name="connsiteX1999" fmla="*/ 4325683 w 4656432"/>
              <a:gd name="connsiteY1999" fmla="*/ 1831486 h 3577372"/>
              <a:gd name="connsiteX2000" fmla="*/ 4322132 w 4656432"/>
              <a:gd name="connsiteY2000" fmla="*/ 1832349 h 3577372"/>
              <a:gd name="connsiteX2001" fmla="*/ 4315032 w 4656432"/>
              <a:gd name="connsiteY2001" fmla="*/ 1834077 h 3577372"/>
              <a:gd name="connsiteX2002" fmla="*/ 4307932 w 4656432"/>
              <a:gd name="connsiteY2002" fmla="*/ 1835802 h 3577372"/>
              <a:gd name="connsiteX2003" fmla="*/ 4295556 w 4656432"/>
              <a:gd name="connsiteY2003" fmla="*/ 1833093 h 3577372"/>
              <a:gd name="connsiteX2004" fmla="*/ 4292008 w 4656432"/>
              <a:gd name="connsiteY2004" fmla="*/ 1833956 h 3577372"/>
              <a:gd name="connsiteX2005" fmla="*/ 4293732 w 4656432"/>
              <a:gd name="connsiteY2005" fmla="*/ 1839255 h 3577372"/>
              <a:gd name="connsiteX2006" fmla="*/ 4306107 w 4656432"/>
              <a:gd name="connsiteY2006" fmla="*/ 1841965 h 3577372"/>
              <a:gd name="connsiteX2007" fmla="*/ 4308314 w 4656432"/>
              <a:gd name="connsiteY2007" fmla="*/ 1842856 h 3577372"/>
              <a:gd name="connsiteX2008" fmla="*/ 4306969 w 4656432"/>
              <a:gd name="connsiteY2008" fmla="*/ 1844613 h 3577372"/>
              <a:gd name="connsiteX2009" fmla="*/ 4296320 w 4656432"/>
              <a:gd name="connsiteY2009" fmla="*/ 1847203 h 3577372"/>
              <a:gd name="connsiteX2010" fmla="*/ 4295456 w 4656432"/>
              <a:gd name="connsiteY2010" fmla="*/ 1844553 h 3577372"/>
              <a:gd name="connsiteX2011" fmla="*/ 4287496 w 4656432"/>
              <a:gd name="connsiteY2011" fmla="*/ 1843631 h 3577372"/>
              <a:gd name="connsiteX2012" fmla="*/ 4280395 w 4656432"/>
              <a:gd name="connsiteY2012" fmla="*/ 1845357 h 3577372"/>
              <a:gd name="connsiteX2013" fmla="*/ 4271570 w 4656432"/>
              <a:gd name="connsiteY2013" fmla="*/ 1841785 h 3577372"/>
              <a:gd name="connsiteX2014" fmla="*/ 4268881 w 4656432"/>
              <a:gd name="connsiteY2014" fmla="*/ 1845298 h 3577372"/>
              <a:gd name="connsiteX2015" fmla="*/ 4265331 w 4656432"/>
              <a:gd name="connsiteY2015" fmla="*/ 1846161 h 3577372"/>
              <a:gd name="connsiteX2016" fmla="*/ 4248446 w 4656432"/>
              <a:gd name="connsiteY2016" fmla="*/ 1853126 h 3577372"/>
              <a:gd name="connsiteX2017" fmla="*/ 4234246 w 4656432"/>
              <a:gd name="connsiteY2017" fmla="*/ 1856581 h 3577372"/>
              <a:gd name="connsiteX2018" fmla="*/ 4223595 w 4656432"/>
              <a:gd name="connsiteY2018" fmla="*/ 1859169 h 3577372"/>
              <a:gd name="connsiteX2019" fmla="*/ 4221870 w 4656432"/>
              <a:gd name="connsiteY2019" fmla="*/ 1853871 h 3577372"/>
              <a:gd name="connsiteX2020" fmla="*/ 4225420 w 4656432"/>
              <a:gd name="connsiteY2020" fmla="*/ 1853007 h 3577372"/>
              <a:gd name="connsiteX2021" fmla="*/ 4225039 w 4656432"/>
              <a:gd name="connsiteY2021" fmla="*/ 1845953 h 3577372"/>
              <a:gd name="connsiteX2022" fmla="*/ 4220626 w 4656432"/>
              <a:gd name="connsiteY2022" fmla="*/ 1844166 h 3577372"/>
              <a:gd name="connsiteX2023" fmla="*/ 4211320 w 4656432"/>
              <a:gd name="connsiteY2023" fmla="*/ 1845000 h 3577372"/>
              <a:gd name="connsiteX2024" fmla="*/ 4212662 w 4656432"/>
              <a:gd name="connsiteY2024" fmla="*/ 1843244 h 3577372"/>
              <a:gd name="connsiteX2025" fmla="*/ 4215351 w 4656432"/>
              <a:gd name="connsiteY2025" fmla="*/ 1839732 h 3577372"/>
              <a:gd name="connsiteX2026" fmla="*/ 4214488 w 4656432"/>
              <a:gd name="connsiteY2026" fmla="*/ 1837082 h 3577372"/>
              <a:gd name="connsiteX2027" fmla="*/ 4213144 w 4656432"/>
              <a:gd name="connsiteY2027" fmla="*/ 1838838 h 3577372"/>
              <a:gd name="connsiteX2028" fmla="*/ 4207388 w 4656432"/>
              <a:gd name="connsiteY2028" fmla="*/ 1838808 h 3577372"/>
              <a:gd name="connsiteX2029" fmla="*/ 4195011 w 4656432"/>
              <a:gd name="connsiteY2029" fmla="*/ 1836099 h 3577372"/>
              <a:gd name="connsiteX2030" fmla="*/ 4187050 w 4656432"/>
              <a:gd name="connsiteY2030" fmla="*/ 1835176 h 3577372"/>
              <a:gd name="connsiteX2031" fmla="*/ 4175636 w 4656432"/>
              <a:gd name="connsiteY2031" fmla="*/ 1823656 h 3577372"/>
              <a:gd name="connsiteX2032" fmla="*/ 4172086 w 4656432"/>
              <a:gd name="connsiteY2032" fmla="*/ 1824519 h 3577372"/>
              <a:gd name="connsiteX2033" fmla="*/ 4169399 w 4656432"/>
              <a:gd name="connsiteY2033" fmla="*/ 1828033 h 3577372"/>
              <a:gd name="connsiteX2034" fmla="*/ 4165851 w 4656432"/>
              <a:gd name="connsiteY2034" fmla="*/ 1828897 h 3577372"/>
              <a:gd name="connsiteX2035" fmla="*/ 4167193 w 4656432"/>
              <a:gd name="connsiteY2035" fmla="*/ 1827140 h 3577372"/>
              <a:gd name="connsiteX2036" fmla="*/ 4167674 w 4656432"/>
              <a:gd name="connsiteY2036" fmla="*/ 1822734 h 3577372"/>
              <a:gd name="connsiteX2037" fmla="*/ 4161918 w 4656432"/>
              <a:gd name="connsiteY2037" fmla="*/ 1822704 h 3577372"/>
              <a:gd name="connsiteX2038" fmla="*/ 4153475 w 4656432"/>
              <a:gd name="connsiteY2038" fmla="*/ 1826187 h 3577372"/>
              <a:gd name="connsiteX2039" fmla="*/ 4152130 w 4656432"/>
              <a:gd name="connsiteY2039" fmla="*/ 1827944 h 3577372"/>
              <a:gd name="connsiteX2040" fmla="*/ 4158750 w 4656432"/>
              <a:gd name="connsiteY2040" fmla="*/ 1830622 h 3577372"/>
              <a:gd name="connsiteX2041" fmla="*/ 4164025 w 4656432"/>
              <a:gd name="connsiteY2041" fmla="*/ 1835058 h 3577372"/>
              <a:gd name="connsiteX2042" fmla="*/ 4156926 w 4656432"/>
              <a:gd name="connsiteY2042" fmla="*/ 1836783 h 3577372"/>
              <a:gd name="connsiteX2043" fmla="*/ 4150307 w 4656432"/>
              <a:gd name="connsiteY2043" fmla="*/ 1834106 h 3577372"/>
              <a:gd name="connsiteX2044" fmla="*/ 4134861 w 4656432"/>
              <a:gd name="connsiteY2044" fmla="*/ 1827854 h 3577372"/>
              <a:gd name="connsiteX2045" fmla="*/ 4132656 w 4656432"/>
              <a:gd name="connsiteY2045" fmla="*/ 1826961 h 3577372"/>
              <a:gd name="connsiteX2046" fmla="*/ 4133519 w 4656432"/>
              <a:gd name="connsiteY2046" fmla="*/ 1829611 h 3577372"/>
              <a:gd name="connsiteX2047" fmla="*/ 4146756 w 4656432"/>
              <a:gd name="connsiteY2047" fmla="*/ 1834969 h 3577372"/>
              <a:gd name="connsiteX2048" fmla="*/ 4152031 w 4656432"/>
              <a:gd name="connsiteY2048" fmla="*/ 1839404 h 3577372"/>
              <a:gd name="connsiteX2049" fmla="*/ 4160857 w 4656432"/>
              <a:gd name="connsiteY2049" fmla="*/ 1842976 h 3577372"/>
              <a:gd name="connsiteX2050" fmla="*/ 4163925 w 4656432"/>
              <a:gd name="connsiteY2050" fmla="*/ 1846518 h 3577372"/>
              <a:gd name="connsiteX2051" fmla="*/ 4177644 w 4656432"/>
              <a:gd name="connsiteY2051" fmla="*/ 1847471 h 3577372"/>
              <a:gd name="connsiteX2052" fmla="*/ 4193568 w 4656432"/>
              <a:gd name="connsiteY2052" fmla="*/ 1849316 h 3577372"/>
              <a:gd name="connsiteX2053" fmla="*/ 4197600 w 4656432"/>
              <a:gd name="connsiteY2053" fmla="*/ 1844047 h 3577372"/>
              <a:gd name="connsiteX2054" fmla="*/ 4201149 w 4656432"/>
              <a:gd name="connsiteY2054" fmla="*/ 1843185 h 3577372"/>
              <a:gd name="connsiteX2055" fmla="*/ 4205563 w 4656432"/>
              <a:gd name="connsiteY2055" fmla="*/ 1844970 h 3577372"/>
              <a:gd name="connsiteX2056" fmla="*/ 4202013 w 4656432"/>
              <a:gd name="connsiteY2056" fmla="*/ 1845834 h 3577372"/>
              <a:gd name="connsiteX2057" fmla="*/ 4198463 w 4656432"/>
              <a:gd name="connsiteY2057" fmla="*/ 1846696 h 3577372"/>
              <a:gd name="connsiteX2058" fmla="*/ 4201913 w 4656432"/>
              <a:gd name="connsiteY2058" fmla="*/ 1857294 h 3577372"/>
              <a:gd name="connsiteX2059" fmla="*/ 4216494 w 4656432"/>
              <a:gd name="connsiteY2059" fmla="*/ 1860896 h 3577372"/>
              <a:gd name="connsiteX2060" fmla="*/ 4225319 w 4656432"/>
              <a:gd name="connsiteY2060" fmla="*/ 1864468 h 3577372"/>
              <a:gd name="connsiteX2061" fmla="*/ 4225701 w 4656432"/>
              <a:gd name="connsiteY2061" fmla="*/ 1871523 h 3577372"/>
              <a:gd name="connsiteX2062" fmla="*/ 4226564 w 4656432"/>
              <a:gd name="connsiteY2062" fmla="*/ 1874173 h 3577372"/>
              <a:gd name="connsiteX2063" fmla="*/ 4229632 w 4656432"/>
              <a:gd name="connsiteY2063" fmla="*/ 1877715 h 3577372"/>
              <a:gd name="connsiteX2064" fmla="*/ 4233082 w 4656432"/>
              <a:gd name="connsiteY2064" fmla="*/ 1888313 h 3577372"/>
              <a:gd name="connsiteX2065" fmla="*/ 4229533 w 4656432"/>
              <a:gd name="connsiteY2065" fmla="*/ 1889175 h 3577372"/>
              <a:gd name="connsiteX2066" fmla="*/ 4225983 w 4656432"/>
              <a:gd name="connsiteY2066" fmla="*/ 1890039 h 3577372"/>
              <a:gd name="connsiteX2067" fmla="*/ 4221952 w 4656432"/>
              <a:gd name="connsiteY2067" fmla="*/ 1895309 h 3577372"/>
              <a:gd name="connsiteX2068" fmla="*/ 4218402 w 4656432"/>
              <a:gd name="connsiteY2068" fmla="*/ 1896172 h 3577372"/>
              <a:gd name="connsiteX2069" fmla="*/ 4204681 w 4656432"/>
              <a:gd name="connsiteY2069" fmla="*/ 1895218 h 3577372"/>
              <a:gd name="connsiteX2070" fmla="*/ 4198545 w 4656432"/>
              <a:gd name="connsiteY2070" fmla="*/ 1888133 h 3577372"/>
              <a:gd name="connsiteX2071" fmla="*/ 4194132 w 4656432"/>
              <a:gd name="connsiteY2071" fmla="*/ 1886348 h 3577372"/>
              <a:gd name="connsiteX2072" fmla="*/ 4186552 w 4656432"/>
              <a:gd name="connsiteY2072" fmla="*/ 1892480 h 3577372"/>
              <a:gd name="connsiteX2073" fmla="*/ 4189620 w 4656432"/>
              <a:gd name="connsiteY2073" fmla="*/ 1896023 h 3577372"/>
              <a:gd name="connsiteX2074" fmla="*/ 4191826 w 4656432"/>
              <a:gd name="connsiteY2074" fmla="*/ 1896915 h 3577372"/>
              <a:gd name="connsiteX2075" fmla="*/ 4190482 w 4656432"/>
              <a:gd name="connsiteY2075" fmla="*/ 1898672 h 3577372"/>
              <a:gd name="connsiteX2076" fmla="*/ 4181657 w 4656432"/>
              <a:gd name="connsiteY2076" fmla="*/ 1895099 h 3577372"/>
              <a:gd name="connsiteX2077" fmla="*/ 4178108 w 4656432"/>
              <a:gd name="connsiteY2077" fmla="*/ 1895963 h 3577372"/>
              <a:gd name="connsiteX2078" fmla="*/ 4175420 w 4656432"/>
              <a:gd name="connsiteY2078" fmla="*/ 1899476 h 3577372"/>
              <a:gd name="connsiteX2079" fmla="*/ 4170526 w 4656432"/>
              <a:gd name="connsiteY2079" fmla="*/ 1902095 h 3577372"/>
              <a:gd name="connsiteX2080" fmla="*/ 4168321 w 4656432"/>
              <a:gd name="connsiteY2080" fmla="*/ 1901202 h 3577372"/>
              <a:gd name="connsiteX2081" fmla="*/ 4159015 w 4656432"/>
              <a:gd name="connsiteY2081" fmla="*/ 1902035 h 3577372"/>
              <a:gd name="connsiteX2082" fmla="*/ 4159877 w 4656432"/>
              <a:gd name="connsiteY2082" fmla="*/ 1904685 h 3577372"/>
              <a:gd name="connsiteX2083" fmla="*/ 4157189 w 4656432"/>
              <a:gd name="connsiteY2083" fmla="*/ 1908197 h 3577372"/>
              <a:gd name="connsiteX2084" fmla="*/ 4158051 w 4656432"/>
              <a:gd name="connsiteY2084" fmla="*/ 1910847 h 3577372"/>
              <a:gd name="connsiteX2085" fmla="*/ 4153639 w 4656432"/>
              <a:gd name="connsiteY2085" fmla="*/ 1909060 h 3577372"/>
              <a:gd name="connsiteX2086" fmla="*/ 4152777 w 4656432"/>
              <a:gd name="connsiteY2086" fmla="*/ 1906411 h 3577372"/>
              <a:gd name="connsiteX2087" fmla="*/ 4141746 w 4656432"/>
              <a:gd name="connsiteY2087" fmla="*/ 1901945 h 3577372"/>
              <a:gd name="connsiteX2088" fmla="*/ 4135989 w 4656432"/>
              <a:gd name="connsiteY2088" fmla="*/ 1901917 h 3577372"/>
              <a:gd name="connsiteX2089" fmla="*/ 4123133 w 4656432"/>
              <a:gd name="connsiteY2089" fmla="*/ 1903613 h 3577372"/>
              <a:gd name="connsiteX2090" fmla="*/ 4119581 w 4656432"/>
              <a:gd name="connsiteY2090" fmla="*/ 1904475 h 3577372"/>
              <a:gd name="connsiteX2091" fmla="*/ 4114688 w 4656432"/>
              <a:gd name="connsiteY2091" fmla="*/ 1907096 h 3577372"/>
              <a:gd name="connsiteX2092" fmla="*/ 4111139 w 4656432"/>
              <a:gd name="connsiteY2092" fmla="*/ 1907959 h 3577372"/>
              <a:gd name="connsiteX2093" fmla="*/ 4112481 w 4656432"/>
              <a:gd name="connsiteY2093" fmla="*/ 1906203 h 3577372"/>
              <a:gd name="connsiteX2094" fmla="*/ 4108550 w 4656432"/>
              <a:gd name="connsiteY2094" fmla="*/ 1900011 h 3577372"/>
              <a:gd name="connsiteX2095" fmla="*/ 4098382 w 4656432"/>
              <a:gd name="connsiteY2095" fmla="*/ 1898195 h 3577372"/>
              <a:gd name="connsiteX2096" fmla="*/ 4089939 w 4656432"/>
              <a:gd name="connsiteY2096" fmla="*/ 1901679 h 3577372"/>
              <a:gd name="connsiteX2097" fmla="*/ 4086389 w 4656432"/>
              <a:gd name="connsiteY2097" fmla="*/ 1902541 h 3577372"/>
              <a:gd name="connsiteX2098" fmla="*/ 4084183 w 4656432"/>
              <a:gd name="connsiteY2098" fmla="*/ 1901648 h 3577372"/>
              <a:gd name="connsiteX2099" fmla="*/ 4076220 w 4656432"/>
              <a:gd name="connsiteY2099" fmla="*/ 1900726 h 3577372"/>
              <a:gd name="connsiteX2100" fmla="*/ 4072670 w 4656432"/>
              <a:gd name="connsiteY2100" fmla="*/ 1901589 h 3577372"/>
              <a:gd name="connsiteX2101" fmla="*/ 4079288 w 4656432"/>
              <a:gd name="connsiteY2101" fmla="*/ 1904268 h 3577372"/>
              <a:gd name="connsiteX2102" fmla="*/ 4083701 w 4656432"/>
              <a:gd name="connsiteY2102" fmla="*/ 1906055 h 3577372"/>
              <a:gd name="connsiteX2103" fmla="*/ 4084564 w 4656432"/>
              <a:gd name="connsiteY2103" fmla="*/ 1908704 h 3577372"/>
              <a:gd name="connsiteX2104" fmla="*/ 4076120 w 4656432"/>
              <a:gd name="connsiteY2104" fmla="*/ 1912185 h 3577372"/>
              <a:gd name="connsiteX2105" fmla="*/ 4067294 w 4656432"/>
              <a:gd name="connsiteY2105" fmla="*/ 1908613 h 3577372"/>
              <a:gd name="connsiteX2106" fmla="*/ 4063745 w 4656432"/>
              <a:gd name="connsiteY2106" fmla="*/ 1909477 h 3577372"/>
              <a:gd name="connsiteX2107" fmla="*/ 4066814 w 4656432"/>
              <a:gd name="connsiteY2107" fmla="*/ 1913020 h 3577372"/>
              <a:gd name="connsiteX2108" fmla="*/ 4071226 w 4656432"/>
              <a:gd name="connsiteY2108" fmla="*/ 1914805 h 3577372"/>
              <a:gd name="connsiteX2109" fmla="*/ 4071607 w 4656432"/>
              <a:gd name="connsiteY2109" fmla="*/ 1921861 h 3577372"/>
              <a:gd name="connsiteX2110" fmla="*/ 4067094 w 4656432"/>
              <a:gd name="connsiteY2110" fmla="*/ 1931535 h 3577372"/>
              <a:gd name="connsiteX2111" fmla="*/ 4072370 w 4656432"/>
              <a:gd name="connsiteY2111" fmla="*/ 1935970 h 3577372"/>
              <a:gd name="connsiteX2112" fmla="*/ 4074577 w 4656432"/>
              <a:gd name="connsiteY2112" fmla="*/ 1936863 h 3577372"/>
              <a:gd name="connsiteX2113" fmla="*/ 4071027 w 4656432"/>
              <a:gd name="connsiteY2113" fmla="*/ 1937727 h 3577372"/>
              <a:gd name="connsiteX2114" fmla="*/ 4054721 w 4656432"/>
              <a:gd name="connsiteY2114" fmla="*/ 1928827 h 3577372"/>
              <a:gd name="connsiteX2115" fmla="*/ 4052515 w 4656432"/>
              <a:gd name="connsiteY2115" fmla="*/ 1927933 h 3577372"/>
              <a:gd name="connsiteX2116" fmla="*/ 4050688 w 4656432"/>
              <a:gd name="connsiteY2116" fmla="*/ 1934095 h 3577372"/>
              <a:gd name="connsiteX2117" fmla="*/ 4055101 w 4656432"/>
              <a:gd name="connsiteY2117" fmla="*/ 1935881 h 3577372"/>
              <a:gd name="connsiteX2118" fmla="*/ 4053277 w 4656432"/>
              <a:gd name="connsiteY2118" fmla="*/ 1942043 h 3577372"/>
              <a:gd name="connsiteX2119" fmla="*/ 4055865 w 4656432"/>
              <a:gd name="connsiteY2119" fmla="*/ 1949991 h 3577372"/>
              <a:gd name="connsiteX2120" fmla="*/ 4053177 w 4656432"/>
              <a:gd name="connsiteY2120" fmla="*/ 1953503 h 3577372"/>
              <a:gd name="connsiteX2121" fmla="*/ 4043871 w 4656432"/>
              <a:gd name="connsiteY2121" fmla="*/ 1954338 h 3577372"/>
              <a:gd name="connsiteX2122" fmla="*/ 4043007 w 4656432"/>
              <a:gd name="connsiteY2122" fmla="*/ 1951688 h 3577372"/>
              <a:gd name="connsiteX2123" fmla="*/ 4044351 w 4656432"/>
              <a:gd name="connsiteY2123" fmla="*/ 1949932 h 3577372"/>
              <a:gd name="connsiteX2124" fmla="*/ 4040802 w 4656432"/>
              <a:gd name="connsiteY2124" fmla="*/ 1950795 h 3577372"/>
              <a:gd name="connsiteX2125" fmla="*/ 4031878 w 4656432"/>
              <a:gd name="connsiteY2125" fmla="*/ 1958684 h 3577372"/>
              <a:gd name="connsiteX2126" fmla="*/ 4022089 w 4656432"/>
              <a:gd name="connsiteY2126" fmla="*/ 1963923 h 3577372"/>
              <a:gd name="connsiteX2127" fmla="*/ 4023052 w 4656432"/>
              <a:gd name="connsiteY2127" fmla="*/ 1955110 h 3577372"/>
              <a:gd name="connsiteX2128" fmla="*/ 4021326 w 4656432"/>
              <a:gd name="connsiteY2128" fmla="*/ 1949812 h 3577372"/>
              <a:gd name="connsiteX2129" fmla="*/ 4020846 w 4656432"/>
              <a:gd name="connsiteY2129" fmla="*/ 1954218 h 3577372"/>
              <a:gd name="connsiteX2130" fmla="*/ 4018157 w 4656432"/>
              <a:gd name="connsiteY2130" fmla="*/ 1957731 h 3577372"/>
              <a:gd name="connsiteX2131" fmla="*/ 4016800 w 4656432"/>
              <a:gd name="connsiteY2131" fmla="*/ 1957969 h 3577372"/>
              <a:gd name="connsiteX2132" fmla="*/ 4023793 w 4656432"/>
              <a:gd name="connsiteY2132" fmla="*/ 1887235 h 3577372"/>
              <a:gd name="connsiteX2133" fmla="*/ 3983427 w 4656432"/>
              <a:gd name="connsiteY2133" fmla="*/ 1559177 h 3577372"/>
              <a:gd name="connsiteX2134" fmla="*/ 3963849 w 4656432"/>
              <a:gd name="connsiteY2134" fmla="*/ 1503689 h 3577372"/>
              <a:gd name="connsiteX2135" fmla="*/ 3960126 w 4656432"/>
              <a:gd name="connsiteY2135" fmla="*/ 1504569 h 3577372"/>
              <a:gd name="connsiteX2136" fmla="*/ 3952897 w 4656432"/>
              <a:gd name="connsiteY2136" fmla="*/ 1505307 h 3577372"/>
              <a:gd name="connsiteX2137" fmla="*/ 3902262 w 4656432"/>
              <a:gd name="connsiteY2137" fmla="*/ 1619903 h 3577372"/>
              <a:gd name="connsiteX2138" fmla="*/ 3863105 w 4656432"/>
              <a:gd name="connsiteY2138" fmla="*/ 1677795 h 3577372"/>
              <a:gd name="connsiteX2139" fmla="*/ 3843501 w 4656432"/>
              <a:gd name="connsiteY2139" fmla="*/ 1701890 h 3577372"/>
              <a:gd name="connsiteX2140" fmla="*/ 3720168 w 4656432"/>
              <a:gd name="connsiteY2140" fmla="*/ 1839901 h 3577372"/>
              <a:gd name="connsiteX2141" fmla="*/ 3706422 w 4656432"/>
              <a:gd name="connsiteY2141" fmla="*/ 1854576 h 3577372"/>
              <a:gd name="connsiteX2142" fmla="*/ 3708072 w 4656432"/>
              <a:gd name="connsiteY2142" fmla="*/ 1857668 h 3577372"/>
              <a:gd name="connsiteX2143" fmla="*/ 3717334 w 4656432"/>
              <a:gd name="connsiteY2143" fmla="*/ 1852036 h 3577372"/>
              <a:gd name="connsiteX2144" fmla="*/ 3717665 w 4656432"/>
              <a:gd name="connsiteY2144" fmla="*/ 1857101 h 3577372"/>
              <a:gd name="connsiteX2145" fmla="*/ 3701792 w 4656432"/>
              <a:gd name="connsiteY2145" fmla="*/ 1881020 h 3577372"/>
              <a:gd name="connsiteX2146" fmla="*/ 3688143 w 4656432"/>
              <a:gd name="connsiteY2146" fmla="*/ 1912656 h 3577372"/>
              <a:gd name="connsiteX2147" fmla="*/ 3691080 w 4656432"/>
              <a:gd name="connsiteY2147" fmla="*/ 1879012 h 3577372"/>
              <a:gd name="connsiteX2148" fmla="*/ 3696602 w 4656432"/>
              <a:gd name="connsiteY2148" fmla="*/ 1865063 h 3577372"/>
              <a:gd name="connsiteX2149" fmla="*/ 3677828 w 4656432"/>
              <a:gd name="connsiteY2149" fmla="*/ 1885107 h 3577372"/>
              <a:gd name="connsiteX2150" fmla="*/ 3676189 w 4656432"/>
              <a:gd name="connsiteY2150" fmla="*/ 1891155 h 3577372"/>
              <a:gd name="connsiteX2151" fmla="*/ 3678829 w 4656432"/>
              <a:gd name="connsiteY2151" fmla="*/ 1896869 h 3577372"/>
              <a:gd name="connsiteX2152" fmla="*/ 3674177 w 4656432"/>
              <a:gd name="connsiteY2152" fmla="*/ 1898586 h 3577372"/>
              <a:gd name="connsiteX2153" fmla="*/ 3663744 w 4656432"/>
              <a:gd name="connsiteY2153" fmla="*/ 1937094 h 3577372"/>
              <a:gd name="connsiteX2154" fmla="*/ 3630437 w 4656432"/>
              <a:gd name="connsiteY2154" fmla="*/ 2053495 h 3577372"/>
              <a:gd name="connsiteX2155" fmla="*/ 3610658 w 4656432"/>
              <a:gd name="connsiteY2155" fmla="*/ 2145149 h 3577372"/>
              <a:gd name="connsiteX2156" fmla="*/ 3622081 w 4656432"/>
              <a:gd name="connsiteY2156" fmla="*/ 2125762 h 3577372"/>
              <a:gd name="connsiteX2157" fmla="*/ 3607118 w 4656432"/>
              <a:gd name="connsiteY2157" fmla="*/ 2179342 h 3577372"/>
              <a:gd name="connsiteX2158" fmla="*/ 3588282 w 4656432"/>
              <a:gd name="connsiteY2158" fmla="*/ 2234010 h 3577372"/>
              <a:gd name="connsiteX2159" fmla="*/ 3583580 w 4656432"/>
              <a:gd name="connsiteY2159" fmla="*/ 2230811 h 3577372"/>
              <a:gd name="connsiteX2160" fmla="*/ 3573637 w 4656432"/>
              <a:gd name="connsiteY2160" fmla="*/ 2260903 h 3577372"/>
              <a:gd name="connsiteX2161" fmla="*/ 3587611 w 4656432"/>
              <a:gd name="connsiteY2161" fmla="*/ 2258468 h 3577372"/>
              <a:gd name="connsiteX2162" fmla="*/ 3594844 w 4656432"/>
              <a:gd name="connsiteY2162" fmla="*/ 2301613 h 3577372"/>
              <a:gd name="connsiteX2163" fmla="*/ 3600093 w 4656432"/>
              <a:gd name="connsiteY2163" fmla="*/ 2312352 h 3577372"/>
              <a:gd name="connsiteX2164" fmla="*/ 3605268 w 4656432"/>
              <a:gd name="connsiteY2164" fmla="*/ 2316214 h 3577372"/>
              <a:gd name="connsiteX2165" fmla="*/ 3627691 w 4656432"/>
              <a:gd name="connsiteY2165" fmla="*/ 2340007 h 3577372"/>
              <a:gd name="connsiteX2166" fmla="*/ 3503888 w 4656432"/>
              <a:gd name="connsiteY2166" fmla="*/ 2544134 h 3577372"/>
              <a:gd name="connsiteX2167" fmla="*/ 3514349 w 4656432"/>
              <a:gd name="connsiteY2167" fmla="*/ 2496988 h 3577372"/>
              <a:gd name="connsiteX2168" fmla="*/ 3448351 w 4656432"/>
              <a:gd name="connsiteY2168" fmla="*/ 2565379 h 3577372"/>
              <a:gd name="connsiteX2169" fmla="*/ 3539223 w 4656432"/>
              <a:gd name="connsiteY2169" fmla="*/ 2423478 h 3577372"/>
              <a:gd name="connsiteX2170" fmla="*/ 3479692 w 4656432"/>
              <a:gd name="connsiteY2170" fmla="*/ 2485690 h 3577372"/>
              <a:gd name="connsiteX2171" fmla="*/ 3480757 w 4656432"/>
              <a:gd name="connsiteY2171" fmla="*/ 2476175 h 3577372"/>
              <a:gd name="connsiteX2172" fmla="*/ 3458648 w 4656432"/>
              <a:gd name="connsiteY2172" fmla="*/ 2481606 h 3577372"/>
              <a:gd name="connsiteX2173" fmla="*/ 3396933 w 4656432"/>
              <a:gd name="connsiteY2173" fmla="*/ 2557690 h 3577372"/>
              <a:gd name="connsiteX2174" fmla="*/ 3378540 w 4656432"/>
              <a:gd name="connsiteY2174" fmla="*/ 2561556 h 3577372"/>
              <a:gd name="connsiteX2175" fmla="*/ 3299191 w 4656432"/>
              <a:gd name="connsiteY2175" fmla="*/ 2646797 h 3577372"/>
              <a:gd name="connsiteX2176" fmla="*/ 3160061 w 4656432"/>
              <a:gd name="connsiteY2176" fmla="*/ 2727872 h 3577372"/>
              <a:gd name="connsiteX2177" fmla="*/ 3151556 w 4656432"/>
              <a:gd name="connsiteY2177" fmla="*/ 2727856 h 3577372"/>
              <a:gd name="connsiteX2178" fmla="*/ 3150092 w 4656432"/>
              <a:gd name="connsiteY2178" fmla="*/ 2731178 h 3577372"/>
              <a:gd name="connsiteX2179" fmla="*/ 3146289 w 4656432"/>
              <a:gd name="connsiteY2179" fmla="*/ 2728128 h 3577372"/>
              <a:gd name="connsiteX2180" fmla="*/ 3148801 w 4656432"/>
              <a:gd name="connsiteY2180" fmla="*/ 2726787 h 3577372"/>
              <a:gd name="connsiteX2181" fmla="*/ 3144629 w 4656432"/>
              <a:gd name="connsiteY2181" fmla="*/ 2724878 h 3577372"/>
              <a:gd name="connsiteX2182" fmla="*/ 3098757 w 4656432"/>
              <a:gd name="connsiteY2182" fmla="*/ 2755433 h 3577372"/>
              <a:gd name="connsiteX2183" fmla="*/ 3099362 w 4656432"/>
              <a:gd name="connsiteY2183" fmla="*/ 2759454 h 3577372"/>
              <a:gd name="connsiteX2184" fmla="*/ 3091520 w 4656432"/>
              <a:gd name="connsiteY2184" fmla="*/ 2759053 h 3577372"/>
              <a:gd name="connsiteX2185" fmla="*/ 3080210 w 4656432"/>
              <a:gd name="connsiteY2185" fmla="*/ 2771141 h 3577372"/>
              <a:gd name="connsiteX2186" fmla="*/ 3078514 w 4656432"/>
              <a:gd name="connsiteY2186" fmla="*/ 2774763 h 3577372"/>
              <a:gd name="connsiteX2187" fmla="*/ 3071950 w 4656432"/>
              <a:gd name="connsiteY2187" fmla="*/ 2775167 h 3577372"/>
              <a:gd name="connsiteX2188" fmla="*/ 3056792 w 4656432"/>
              <a:gd name="connsiteY2188" fmla="*/ 2784156 h 3577372"/>
              <a:gd name="connsiteX2189" fmla="*/ 3052411 w 4656432"/>
              <a:gd name="connsiteY2189" fmla="*/ 2784919 h 3577372"/>
              <a:gd name="connsiteX2190" fmla="*/ 3021776 w 4656432"/>
              <a:gd name="connsiteY2190" fmla="*/ 2817629 h 3577372"/>
              <a:gd name="connsiteX2191" fmla="*/ 3021603 w 4656432"/>
              <a:gd name="connsiteY2191" fmla="*/ 2824746 h 3577372"/>
              <a:gd name="connsiteX2192" fmla="*/ 3016753 w 4656432"/>
              <a:gd name="connsiteY2192" fmla="*/ 2827944 h 3577372"/>
              <a:gd name="connsiteX2193" fmla="*/ 3018779 w 4656432"/>
              <a:gd name="connsiteY2193" fmla="*/ 2832327 h 3577372"/>
              <a:gd name="connsiteX2194" fmla="*/ 3029681 w 4656432"/>
              <a:gd name="connsiteY2194" fmla="*/ 2832426 h 3577372"/>
              <a:gd name="connsiteX2195" fmla="*/ 3036513 w 4656432"/>
              <a:gd name="connsiteY2195" fmla="*/ 2816588 h 3577372"/>
              <a:gd name="connsiteX2196" fmla="*/ 3043481 w 4656432"/>
              <a:gd name="connsiteY2196" fmla="*/ 2819157 h 3577372"/>
              <a:gd name="connsiteX2197" fmla="*/ 3048390 w 4656432"/>
              <a:gd name="connsiteY2197" fmla="*/ 2818274 h 3577372"/>
              <a:gd name="connsiteX2198" fmla="*/ 3046305 w 4656432"/>
              <a:gd name="connsiteY2198" fmla="*/ 2827115 h 3577372"/>
              <a:gd name="connsiteX2199" fmla="*/ 3039111 w 4656432"/>
              <a:gd name="connsiteY2199" fmla="*/ 2836600 h 3577372"/>
              <a:gd name="connsiteX2200" fmla="*/ 3047682 w 4656432"/>
              <a:gd name="connsiteY2200" fmla="*/ 2850586 h 3577372"/>
              <a:gd name="connsiteX2201" fmla="*/ 3047922 w 4656432"/>
              <a:gd name="connsiteY2201" fmla="*/ 2852211 h 3577372"/>
              <a:gd name="connsiteX2202" fmla="*/ 3030509 w 4656432"/>
              <a:gd name="connsiteY2202" fmla="*/ 2861116 h 3577372"/>
              <a:gd name="connsiteX2203" fmla="*/ 3012545 w 4656432"/>
              <a:gd name="connsiteY2203" fmla="*/ 2871591 h 3577372"/>
              <a:gd name="connsiteX2204" fmla="*/ 3010549 w 4656432"/>
              <a:gd name="connsiteY2204" fmla="*/ 2872129 h 3577372"/>
              <a:gd name="connsiteX2205" fmla="*/ 2996948 w 4656432"/>
              <a:gd name="connsiteY2205" fmla="*/ 2868221 h 3577372"/>
              <a:gd name="connsiteX2206" fmla="*/ 2986765 w 4656432"/>
              <a:gd name="connsiteY2206" fmla="*/ 2873243 h 3577372"/>
              <a:gd name="connsiteX2207" fmla="*/ 2975285 w 4656432"/>
              <a:gd name="connsiteY2207" fmla="*/ 2875138 h 3577372"/>
              <a:gd name="connsiteX2208" fmla="*/ 2947351 w 4656432"/>
              <a:gd name="connsiteY2208" fmla="*/ 2908226 h 3577372"/>
              <a:gd name="connsiteX2209" fmla="*/ 2877584 w 4656432"/>
              <a:gd name="connsiteY2209" fmla="*/ 2975470 h 3577372"/>
              <a:gd name="connsiteX2210" fmla="*/ 2861519 w 4656432"/>
              <a:gd name="connsiteY2210" fmla="*/ 2971760 h 3577372"/>
              <a:gd name="connsiteX2211" fmla="*/ 2902595 w 4656432"/>
              <a:gd name="connsiteY2211" fmla="*/ 2929453 h 3577372"/>
              <a:gd name="connsiteX2212" fmla="*/ 2891073 w 4656432"/>
              <a:gd name="connsiteY2212" fmla="*/ 2910340 h 3577372"/>
              <a:gd name="connsiteX2213" fmla="*/ 2929259 w 4656432"/>
              <a:gd name="connsiteY2213" fmla="*/ 2897223 h 3577372"/>
              <a:gd name="connsiteX2214" fmla="*/ 2903833 w 4656432"/>
              <a:gd name="connsiteY2214" fmla="*/ 2892431 h 3577372"/>
              <a:gd name="connsiteX2215" fmla="*/ 2922110 w 4656432"/>
              <a:gd name="connsiteY2215" fmla="*/ 2886091 h 3577372"/>
              <a:gd name="connsiteX2216" fmla="*/ 2917268 w 4656432"/>
              <a:gd name="connsiteY2216" fmla="*/ 2885076 h 3577372"/>
              <a:gd name="connsiteX2217" fmla="*/ 2904841 w 4656432"/>
              <a:gd name="connsiteY2217" fmla="*/ 2874761 h 3577372"/>
              <a:gd name="connsiteX2218" fmla="*/ 2901149 w 4656432"/>
              <a:gd name="connsiteY2218" fmla="*/ 2870034 h 3577372"/>
              <a:gd name="connsiteX2219" fmla="*/ 2895225 w 4656432"/>
              <a:gd name="connsiteY2219" fmla="*/ 2871351 h 3577372"/>
              <a:gd name="connsiteX2220" fmla="*/ 2875455 w 4656432"/>
              <a:gd name="connsiteY2220" fmla="*/ 2857866 h 3577372"/>
              <a:gd name="connsiteX2221" fmla="*/ 2869273 w 4656432"/>
              <a:gd name="connsiteY2221" fmla="*/ 2851919 h 3577372"/>
              <a:gd name="connsiteX2222" fmla="*/ 2867728 w 4656432"/>
              <a:gd name="connsiteY2222" fmla="*/ 2850432 h 3577372"/>
              <a:gd name="connsiteX2223" fmla="*/ 2851271 w 4656432"/>
              <a:gd name="connsiteY2223" fmla="*/ 2860851 h 3577372"/>
              <a:gd name="connsiteX2224" fmla="*/ 2845102 w 4656432"/>
              <a:gd name="connsiteY2224" fmla="*/ 2864757 h 3577372"/>
              <a:gd name="connsiteX2225" fmla="*/ 2840476 w 4656432"/>
              <a:gd name="connsiteY2225" fmla="*/ 2870150 h 3577372"/>
              <a:gd name="connsiteX2226" fmla="*/ 2834465 w 4656432"/>
              <a:gd name="connsiteY2226" fmla="*/ 2874416 h 3577372"/>
              <a:gd name="connsiteX2227" fmla="*/ 2829261 w 4656432"/>
              <a:gd name="connsiteY2227" fmla="*/ 2872675 h 3577372"/>
              <a:gd name="connsiteX2228" fmla="*/ 2821320 w 4656432"/>
              <a:gd name="connsiteY2228" fmla="*/ 2879909 h 3577372"/>
              <a:gd name="connsiteX2229" fmla="*/ 2824054 w 4656432"/>
              <a:gd name="connsiteY2229" fmla="*/ 2883780 h 3577372"/>
              <a:gd name="connsiteX2230" fmla="*/ 2824541 w 4656432"/>
              <a:gd name="connsiteY2230" fmla="*/ 2887632 h 3577372"/>
              <a:gd name="connsiteX2231" fmla="*/ 2804481 w 4656432"/>
              <a:gd name="connsiteY2231" fmla="*/ 2897864 h 3577372"/>
              <a:gd name="connsiteX2232" fmla="*/ 2794889 w 4656432"/>
              <a:gd name="connsiteY2232" fmla="*/ 2901666 h 3577372"/>
              <a:gd name="connsiteX2233" fmla="*/ 2782510 w 4656432"/>
              <a:gd name="connsiteY2233" fmla="*/ 2910956 h 3577372"/>
              <a:gd name="connsiteX2234" fmla="*/ 2782286 w 4656432"/>
              <a:gd name="connsiteY2234" fmla="*/ 2917116 h 3577372"/>
              <a:gd name="connsiteX2235" fmla="*/ 2788046 w 4656432"/>
              <a:gd name="connsiteY2235" fmla="*/ 2927990 h 3577372"/>
              <a:gd name="connsiteX2236" fmla="*/ 2778796 w 4656432"/>
              <a:gd name="connsiteY2236" fmla="*/ 2938777 h 3577372"/>
              <a:gd name="connsiteX2237" fmla="*/ 2750508 w 4656432"/>
              <a:gd name="connsiteY2237" fmla="*/ 2954218 h 3577372"/>
              <a:gd name="connsiteX2238" fmla="*/ 2734062 w 4656432"/>
              <a:gd name="connsiteY2238" fmla="*/ 2974490 h 3577372"/>
              <a:gd name="connsiteX2239" fmla="*/ 2740767 w 4656432"/>
              <a:gd name="connsiteY2239" fmla="*/ 2987501 h 3577372"/>
              <a:gd name="connsiteX2240" fmla="*/ 2751582 w 4656432"/>
              <a:gd name="connsiteY2240" fmla="*/ 2997910 h 3577372"/>
              <a:gd name="connsiteX2241" fmla="*/ 2755717 w 4656432"/>
              <a:gd name="connsiteY2241" fmla="*/ 3015012 h 3577372"/>
              <a:gd name="connsiteX2242" fmla="*/ 2779064 w 4656432"/>
              <a:gd name="connsiteY2242" fmla="*/ 3020396 h 3577372"/>
              <a:gd name="connsiteX2243" fmla="*/ 2800940 w 4656432"/>
              <a:gd name="connsiteY2243" fmla="*/ 3006705 h 3577372"/>
              <a:gd name="connsiteX2244" fmla="*/ 2845148 w 4656432"/>
              <a:gd name="connsiteY2244" fmla="*/ 2983769 h 3577372"/>
              <a:gd name="connsiteX2245" fmla="*/ 2806766 w 4656432"/>
              <a:gd name="connsiteY2245" fmla="*/ 3018514 h 3577372"/>
              <a:gd name="connsiteX2246" fmla="*/ 2804237 w 4656432"/>
              <a:gd name="connsiteY2246" fmla="*/ 3026804 h 3577372"/>
              <a:gd name="connsiteX2247" fmla="*/ 2803383 w 4656432"/>
              <a:gd name="connsiteY2247" fmla="*/ 3028405 h 3577372"/>
              <a:gd name="connsiteX2248" fmla="*/ 2805137 w 4656432"/>
              <a:gd name="connsiteY2248" fmla="*/ 3033029 h 3577372"/>
              <a:gd name="connsiteX2249" fmla="*/ 2780965 w 4656432"/>
              <a:gd name="connsiteY2249" fmla="*/ 3045867 h 3577372"/>
              <a:gd name="connsiteX2250" fmla="*/ 2778690 w 4656432"/>
              <a:gd name="connsiteY2250" fmla="*/ 3047011 h 3577372"/>
              <a:gd name="connsiteX2251" fmla="*/ 2777113 w 4656432"/>
              <a:gd name="connsiteY2251" fmla="*/ 3049055 h 3577372"/>
              <a:gd name="connsiteX2252" fmla="*/ 2776051 w 4656432"/>
              <a:gd name="connsiteY2252" fmla="*/ 3048481 h 3577372"/>
              <a:gd name="connsiteX2253" fmla="*/ 2772225 w 4656432"/>
              <a:gd name="connsiteY2253" fmla="*/ 3053865 h 3577372"/>
              <a:gd name="connsiteX2254" fmla="*/ 2772237 w 4656432"/>
              <a:gd name="connsiteY2254" fmla="*/ 3063719 h 3577372"/>
              <a:gd name="connsiteX2255" fmla="*/ 2761939 w 4656432"/>
              <a:gd name="connsiteY2255" fmla="*/ 3060375 h 3577372"/>
              <a:gd name="connsiteX2256" fmla="*/ 2755768 w 4656432"/>
              <a:gd name="connsiteY2256" fmla="*/ 3064282 h 3577372"/>
              <a:gd name="connsiteX2257" fmla="*/ 2800062 w 4656432"/>
              <a:gd name="connsiteY2257" fmla="*/ 3100335 h 3577372"/>
              <a:gd name="connsiteX2258" fmla="*/ 2806755 w 4656432"/>
              <a:gd name="connsiteY2258" fmla="*/ 3103494 h 3577372"/>
              <a:gd name="connsiteX2259" fmla="*/ 2798017 w 4656432"/>
              <a:gd name="connsiteY2259" fmla="*/ 3111491 h 3577372"/>
              <a:gd name="connsiteX2260" fmla="*/ 2770752 w 4656432"/>
              <a:gd name="connsiteY2260" fmla="*/ 3121354 h 3577372"/>
              <a:gd name="connsiteX2261" fmla="*/ 2764581 w 4656432"/>
              <a:gd name="connsiteY2261" fmla="*/ 3125261 h 3577372"/>
              <a:gd name="connsiteX2262" fmla="*/ 2783114 w 4656432"/>
              <a:gd name="connsiteY2262" fmla="*/ 3133250 h 3577372"/>
              <a:gd name="connsiteX2263" fmla="*/ 2780035 w 4656432"/>
              <a:gd name="connsiteY2263" fmla="*/ 3140129 h 3577372"/>
              <a:gd name="connsiteX2264" fmla="*/ 2749158 w 4656432"/>
              <a:gd name="connsiteY2264" fmla="*/ 3139954 h 3577372"/>
              <a:gd name="connsiteX2265" fmla="*/ 2737818 w 4656432"/>
              <a:gd name="connsiteY2265" fmla="*/ 3122482 h 3577372"/>
              <a:gd name="connsiteX2266" fmla="*/ 2741881 w 4656432"/>
              <a:gd name="connsiteY2266" fmla="*/ 3070608 h 3577372"/>
              <a:gd name="connsiteX2267" fmla="*/ 2739144 w 4656432"/>
              <a:gd name="connsiteY2267" fmla="*/ 3065410 h 3577372"/>
              <a:gd name="connsiteX2268" fmla="*/ 2735456 w 4656432"/>
              <a:gd name="connsiteY2268" fmla="*/ 3062931 h 3577372"/>
              <a:gd name="connsiteX2269" fmla="*/ 2724279 w 4656432"/>
              <a:gd name="connsiteY2269" fmla="*/ 3072348 h 3577372"/>
              <a:gd name="connsiteX2270" fmla="*/ 2716801 w 4656432"/>
              <a:gd name="connsiteY2270" fmla="*/ 3084839 h 3577372"/>
              <a:gd name="connsiteX2271" fmla="*/ 2458507 w 4656432"/>
              <a:gd name="connsiteY2271" fmla="*/ 3216795 h 3577372"/>
              <a:gd name="connsiteX2272" fmla="*/ 2394616 w 4656432"/>
              <a:gd name="connsiteY2272" fmla="*/ 3246686 h 3577372"/>
              <a:gd name="connsiteX2273" fmla="*/ 2339557 w 4656432"/>
              <a:gd name="connsiteY2273" fmla="*/ 3267479 h 3577372"/>
              <a:gd name="connsiteX2274" fmla="*/ 2294906 w 4656432"/>
              <a:gd name="connsiteY2274" fmla="*/ 3294708 h 3577372"/>
              <a:gd name="connsiteX2275" fmla="*/ 2277500 w 4656432"/>
              <a:gd name="connsiteY2275" fmla="*/ 3301603 h 3577372"/>
              <a:gd name="connsiteX2276" fmla="*/ 2276257 w 4656432"/>
              <a:gd name="connsiteY2276" fmla="*/ 3303185 h 3577372"/>
              <a:gd name="connsiteX2277" fmla="*/ 2262578 w 4656432"/>
              <a:gd name="connsiteY2277" fmla="*/ 3323246 h 3577372"/>
              <a:gd name="connsiteX2278" fmla="*/ 2268266 w 4656432"/>
              <a:gd name="connsiteY2278" fmla="*/ 3327389 h 3577372"/>
              <a:gd name="connsiteX2279" fmla="*/ 2287893 w 4656432"/>
              <a:gd name="connsiteY2279" fmla="*/ 3320572 h 3577372"/>
              <a:gd name="connsiteX2280" fmla="*/ 2277867 w 4656432"/>
              <a:gd name="connsiteY2280" fmla="*/ 3331486 h 3577372"/>
              <a:gd name="connsiteX2281" fmla="*/ 2275369 w 4656432"/>
              <a:gd name="connsiteY2281" fmla="*/ 3332294 h 3577372"/>
              <a:gd name="connsiteX2282" fmla="*/ 2275452 w 4656432"/>
              <a:gd name="connsiteY2282" fmla="*/ 3332350 h 3577372"/>
              <a:gd name="connsiteX2283" fmla="*/ 2313878 w 4656432"/>
              <a:gd name="connsiteY2283" fmla="*/ 3333332 h 3577372"/>
              <a:gd name="connsiteX2284" fmla="*/ 2320853 w 4656432"/>
              <a:gd name="connsiteY2284" fmla="*/ 3334922 h 3577372"/>
              <a:gd name="connsiteX2285" fmla="*/ 2316499 w 4656432"/>
              <a:gd name="connsiteY2285" fmla="*/ 3337666 h 3577372"/>
              <a:gd name="connsiteX2286" fmla="*/ 2304842 w 4656432"/>
              <a:gd name="connsiteY2286" fmla="*/ 3347543 h 3577372"/>
              <a:gd name="connsiteX2287" fmla="*/ 2304670 w 4656432"/>
              <a:gd name="connsiteY2287" fmla="*/ 3348673 h 3577372"/>
              <a:gd name="connsiteX2288" fmla="*/ 2297467 w 4656432"/>
              <a:gd name="connsiteY2288" fmla="*/ 3347380 h 3577372"/>
              <a:gd name="connsiteX2289" fmla="*/ 2263632 w 4656432"/>
              <a:gd name="connsiteY2289" fmla="*/ 3347229 h 3577372"/>
              <a:gd name="connsiteX2290" fmla="*/ 2244066 w 4656432"/>
              <a:gd name="connsiteY2290" fmla="*/ 3334965 h 3577372"/>
              <a:gd name="connsiteX2291" fmla="*/ 2237372 w 4656432"/>
              <a:gd name="connsiteY2291" fmla="*/ 3331807 h 3577372"/>
              <a:gd name="connsiteX2292" fmla="*/ 2222961 w 4656432"/>
              <a:gd name="connsiteY2292" fmla="*/ 3331068 h 3577372"/>
              <a:gd name="connsiteX2293" fmla="*/ 2211663 w 4656432"/>
              <a:gd name="connsiteY2293" fmla="*/ 3353011 h 3577372"/>
              <a:gd name="connsiteX2294" fmla="*/ 2209106 w 4656432"/>
              <a:gd name="connsiteY2294" fmla="*/ 3366956 h 3577372"/>
              <a:gd name="connsiteX2295" fmla="*/ 2244094 w 4656432"/>
              <a:gd name="connsiteY2295" fmla="*/ 3364527 h 3577372"/>
              <a:gd name="connsiteX2296" fmla="*/ 2246926 w 4656432"/>
              <a:gd name="connsiteY2296" fmla="*/ 3367250 h 3577372"/>
              <a:gd name="connsiteX2297" fmla="*/ 2237817 w 4656432"/>
              <a:gd name="connsiteY2297" fmla="*/ 3375877 h 3577372"/>
              <a:gd name="connsiteX2298" fmla="*/ 2204429 w 4656432"/>
              <a:gd name="connsiteY2298" fmla="*/ 3384286 h 3577372"/>
              <a:gd name="connsiteX2299" fmla="*/ 2167423 w 4656432"/>
              <a:gd name="connsiteY2299" fmla="*/ 3362458 h 3577372"/>
              <a:gd name="connsiteX2300" fmla="*/ 2176855 w 4656432"/>
              <a:gd name="connsiteY2300" fmla="*/ 3340272 h 3577372"/>
              <a:gd name="connsiteX2301" fmla="*/ 2175318 w 4656432"/>
              <a:gd name="connsiteY2301" fmla="*/ 3337835 h 3577372"/>
              <a:gd name="connsiteX2302" fmla="*/ 2138600 w 4656432"/>
              <a:gd name="connsiteY2302" fmla="*/ 3351153 h 3577372"/>
              <a:gd name="connsiteX2303" fmla="*/ 2136886 w 4656432"/>
              <a:gd name="connsiteY2303" fmla="*/ 3337354 h 3577372"/>
              <a:gd name="connsiteX2304" fmla="*/ 2054557 w 4656432"/>
              <a:gd name="connsiteY2304" fmla="*/ 3356305 h 3577372"/>
              <a:gd name="connsiteX2305" fmla="*/ 2073908 w 4656432"/>
              <a:gd name="connsiteY2305" fmla="*/ 3345952 h 3577372"/>
              <a:gd name="connsiteX2306" fmla="*/ 2064390 w 4656432"/>
              <a:gd name="connsiteY2306" fmla="*/ 3335384 h 3577372"/>
              <a:gd name="connsiteX2307" fmla="*/ 2065026 w 4656432"/>
              <a:gd name="connsiteY2307" fmla="*/ 3334730 h 3577372"/>
              <a:gd name="connsiteX2308" fmla="*/ 2054153 w 4656432"/>
              <a:gd name="connsiteY2308" fmla="*/ 3330832 h 3577372"/>
              <a:gd name="connsiteX2309" fmla="*/ 2022391 w 4656432"/>
              <a:gd name="connsiteY2309" fmla="*/ 3337362 h 3577372"/>
              <a:gd name="connsiteX2310" fmla="*/ 1968349 w 4656432"/>
              <a:gd name="connsiteY2310" fmla="*/ 3348945 h 3577372"/>
              <a:gd name="connsiteX2311" fmla="*/ 1930855 w 4656432"/>
              <a:gd name="connsiteY2311" fmla="*/ 3376452 h 3577372"/>
              <a:gd name="connsiteX2312" fmla="*/ 1848443 w 4656432"/>
              <a:gd name="connsiteY2312" fmla="*/ 3360741 h 3577372"/>
              <a:gd name="connsiteX2313" fmla="*/ 1684314 w 4656432"/>
              <a:gd name="connsiteY2313" fmla="*/ 3357538 h 3577372"/>
              <a:gd name="connsiteX2314" fmla="*/ 1682255 w 4656432"/>
              <a:gd name="connsiteY2314" fmla="*/ 3346019 h 3577372"/>
              <a:gd name="connsiteX2315" fmla="*/ 1491321 w 4656432"/>
              <a:gd name="connsiteY2315" fmla="*/ 3318185 h 3577372"/>
              <a:gd name="connsiteX2316" fmla="*/ 1455474 w 4656432"/>
              <a:gd name="connsiteY2316" fmla="*/ 3311355 h 3577372"/>
              <a:gd name="connsiteX2317" fmla="*/ 1403886 w 4656432"/>
              <a:gd name="connsiteY2317" fmla="*/ 3310254 h 3577372"/>
              <a:gd name="connsiteX2318" fmla="*/ 1349710 w 4656432"/>
              <a:gd name="connsiteY2318" fmla="*/ 3302683 h 3577372"/>
              <a:gd name="connsiteX2319" fmla="*/ 1354608 w 4656432"/>
              <a:gd name="connsiteY2319" fmla="*/ 3304439 h 3577372"/>
              <a:gd name="connsiteX2320" fmla="*/ 1408513 w 4656432"/>
              <a:gd name="connsiteY2320" fmla="*/ 3328485 h 3577372"/>
              <a:gd name="connsiteX2321" fmla="*/ 1449066 w 4656432"/>
              <a:gd name="connsiteY2321" fmla="*/ 3331475 h 3577372"/>
              <a:gd name="connsiteX2322" fmla="*/ 1466572 w 4656432"/>
              <a:gd name="connsiteY2322" fmla="*/ 3343019 h 3577372"/>
              <a:gd name="connsiteX2323" fmla="*/ 1470761 w 4656432"/>
              <a:gd name="connsiteY2323" fmla="*/ 3334335 h 3577372"/>
              <a:gd name="connsiteX2324" fmla="*/ 1568788 w 4656432"/>
              <a:gd name="connsiteY2324" fmla="*/ 3359771 h 3577372"/>
              <a:gd name="connsiteX2325" fmla="*/ 1565827 w 4656432"/>
              <a:gd name="connsiteY2325" fmla="*/ 3370697 h 3577372"/>
              <a:gd name="connsiteX2326" fmla="*/ 1606684 w 4656432"/>
              <a:gd name="connsiteY2326" fmla="*/ 3364443 h 3577372"/>
              <a:gd name="connsiteX2327" fmla="*/ 1625126 w 4656432"/>
              <a:gd name="connsiteY2327" fmla="*/ 3382185 h 3577372"/>
              <a:gd name="connsiteX2328" fmla="*/ 1605794 w 4656432"/>
              <a:gd name="connsiteY2328" fmla="*/ 3381600 h 3577372"/>
              <a:gd name="connsiteX2329" fmla="*/ 1608147 w 4656432"/>
              <a:gd name="connsiteY2329" fmla="*/ 3389160 h 3577372"/>
              <a:gd name="connsiteX2330" fmla="*/ 1600108 w 4656432"/>
              <a:gd name="connsiteY2330" fmla="*/ 3381428 h 3577372"/>
              <a:gd name="connsiteX2331" fmla="*/ 1582668 w 4656432"/>
              <a:gd name="connsiteY2331" fmla="*/ 3382663 h 3577372"/>
              <a:gd name="connsiteX2332" fmla="*/ 1587580 w 4656432"/>
              <a:gd name="connsiteY2332" fmla="*/ 3385066 h 3577372"/>
              <a:gd name="connsiteX2333" fmla="*/ 1576387 w 4656432"/>
              <a:gd name="connsiteY2333" fmla="*/ 3389467 h 3577372"/>
              <a:gd name="connsiteX2334" fmla="*/ 1556133 w 4656432"/>
              <a:gd name="connsiteY2334" fmla="*/ 3383622 h 3577372"/>
              <a:gd name="connsiteX2335" fmla="*/ 1572141 w 4656432"/>
              <a:gd name="connsiteY2335" fmla="*/ 3386310 h 3577372"/>
              <a:gd name="connsiteX2336" fmla="*/ 1496473 w 4656432"/>
              <a:gd name="connsiteY2336" fmla="*/ 3363312 h 3577372"/>
              <a:gd name="connsiteX2337" fmla="*/ 1528097 w 4656432"/>
              <a:gd name="connsiteY2337" fmla="*/ 3375724 h 3577372"/>
              <a:gd name="connsiteX2338" fmla="*/ 1429371 w 4656432"/>
              <a:gd name="connsiteY2338" fmla="*/ 3366569 h 3577372"/>
              <a:gd name="connsiteX2339" fmla="*/ 1453194 w 4656432"/>
              <a:gd name="connsiteY2339" fmla="*/ 3393727 h 3577372"/>
              <a:gd name="connsiteX2340" fmla="*/ 1426285 w 4656432"/>
              <a:gd name="connsiteY2340" fmla="*/ 3391151 h 3577372"/>
              <a:gd name="connsiteX2341" fmla="*/ 1431138 w 4656432"/>
              <a:gd name="connsiteY2341" fmla="*/ 3382045 h 3577372"/>
              <a:gd name="connsiteX2342" fmla="*/ 1393535 w 4656432"/>
              <a:gd name="connsiteY2342" fmla="*/ 3373416 h 3577372"/>
              <a:gd name="connsiteX2343" fmla="*/ 1363633 w 4656432"/>
              <a:gd name="connsiteY2343" fmla="*/ 3353124 h 3577372"/>
              <a:gd name="connsiteX2344" fmla="*/ 1353275 w 4656432"/>
              <a:gd name="connsiteY2344" fmla="*/ 3366470 h 3577372"/>
              <a:gd name="connsiteX2345" fmla="*/ 1278732 w 4656432"/>
              <a:gd name="connsiteY2345" fmla="*/ 3348794 h 3577372"/>
              <a:gd name="connsiteX2346" fmla="*/ 1285769 w 4656432"/>
              <a:gd name="connsiteY2346" fmla="*/ 3337550 h 3577372"/>
              <a:gd name="connsiteX2347" fmla="*/ 1221966 w 4656432"/>
              <a:gd name="connsiteY2347" fmla="*/ 3349280 h 3577372"/>
              <a:gd name="connsiteX2348" fmla="*/ 1233260 w 4656432"/>
              <a:gd name="connsiteY2348" fmla="*/ 3342131 h 3577372"/>
              <a:gd name="connsiteX2349" fmla="*/ 1227112 w 4656432"/>
              <a:gd name="connsiteY2349" fmla="*/ 3336216 h 3577372"/>
              <a:gd name="connsiteX2350" fmla="*/ 1214287 w 4656432"/>
              <a:gd name="connsiteY2350" fmla="*/ 3350369 h 3577372"/>
              <a:gd name="connsiteX2351" fmla="*/ 1182831 w 4656432"/>
              <a:gd name="connsiteY2351" fmla="*/ 3347655 h 3577372"/>
              <a:gd name="connsiteX2352" fmla="*/ 1168217 w 4656432"/>
              <a:gd name="connsiteY2352" fmla="*/ 3356907 h 3577372"/>
              <a:gd name="connsiteX2353" fmla="*/ 1144103 w 4656432"/>
              <a:gd name="connsiteY2353" fmla="*/ 3333705 h 3577372"/>
              <a:gd name="connsiteX2354" fmla="*/ 1131211 w 4656432"/>
              <a:gd name="connsiteY2354" fmla="*/ 3335077 h 3577372"/>
              <a:gd name="connsiteX2355" fmla="*/ 1099059 w 4656432"/>
              <a:gd name="connsiteY2355" fmla="*/ 3304144 h 3577372"/>
              <a:gd name="connsiteX2356" fmla="*/ 975754 w 4656432"/>
              <a:gd name="connsiteY2356" fmla="*/ 3229749 h 3577372"/>
              <a:gd name="connsiteX2357" fmla="*/ 948956 w 4656432"/>
              <a:gd name="connsiteY2357" fmla="*/ 3207665 h 3577372"/>
              <a:gd name="connsiteX2358" fmla="*/ 947266 w 4656432"/>
              <a:gd name="connsiteY2358" fmla="*/ 3207393 h 3577372"/>
              <a:gd name="connsiteX2359" fmla="*/ 888771 w 4656432"/>
              <a:gd name="connsiteY2359" fmla="*/ 3184720 h 3577372"/>
              <a:gd name="connsiteX2360" fmla="*/ 884216 w 4656432"/>
              <a:gd name="connsiteY2360" fmla="*/ 3180846 h 3577372"/>
              <a:gd name="connsiteX2361" fmla="*/ 887106 w 4656432"/>
              <a:gd name="connsiteY2361" fmla="*/ 3185717 h 3577372"/>
              <a:gd name="connsiteX2362" fmla="*/ 877912 w 4656432"/>
              <a:gd name="connsiteY2362" fmla="*/ 3182182 h 3577372"/>
              <a:gd name="connsiteX2363" fmla="*/ 870225 w 4656432"/>
              <a:gd name="connsiteY2363" fmla="*/ 3173724 h 3577372"/>
              <a:gd name="connsiteX2364" fmla="*/ 874991 w 4656432"/>
              <a:gd name="connsiteY2364" fmla="*/ 3172997 h 3577372"/>
              <a:gd name="connsiteX2365" fmla="*/ 866487 w 4656432"/>
              <a:gd name="connsiteY2365" fmla="*/ 3165761 h 3577372"/>
              <a:gd name="connsiteX2366" fmla="*/ 859528 w 4656432"/>
              <a:gd name="connsiteY2366" fmla="*/ 3178920 h 3577372"/>
              <a:gd name="connsiteX2367" fmla="*/ 853356 w 4656432"/>
              <a:gd name="connsiteY2367" fmla="*/ 3176579 h 3577372"/>
              <a:gd name="connsiteX2368" fmla="*/ 855920 w 4656432"/>
              <a:gd name="connsiteY2368" fmla="*/ 3178930 h 3577372"/>
              <a:gd name="connsiteX2369" fmla="*/ 840747 w 4656432"/>
              <a:gd name="connsiteY2369" fmla="*/ 3182488 h 3577372"/>
              <a:gd name="connsiteX2370" fmla="*/ 836362 w 4656432"/>
              <a:gd name="connsiteY2370" fmla="*/ 3171378 h 3577372"/>
              <a:gd name="connsiteX2371" fmla="*/ 833985 w 4656432"/>
              <a:gd name="connsiteY2371" fmla="*/ 3169229 h 3577372"/>
              <a:gd name="connsiteX2372" fmla="*/ 833722 w 4656432"/>
              <a:gd name="connsiteY2372" fmla="*/ 3169130 h 3577372"/>
              <a:gd name="connsiteX2373" fmla="*/ 754086 w 4656432"/>
              <a:gd name="connsiteY2373" fmla="*/ 3126997 h 3577372"/>
              <a:gd name="connsiteX2374" fmla="*/ 764635 w 4656432"/>
              <a:gd name="connsiteY2374" fmla="*/ 3127559 h 3577372"/>
              <a:gd name="connsiteX2375" fmla="*/ 756033 w 4656432"/>
              <a:gd name="connsiteY2375" fmla="*/ 3119281 h 3577372"/>
              <a:gd name="connsiteX2376" fmla="*/ 738468 w 4656432"/>
              <a:gd name="connsiteY2376" fmla="*/ 3134172 h 3577372"/>
              <a:gd name="connsiteX2377" fmla="*/ 716077 w 4656432"/>
              <a:gd name="connsiteY2377" fmla="*/ 3103092 h 3577372"/>
              <a:gd name="connsiteX2378" fmla="*/ 692336 w 4656432"/>
              <a:gd name="connsiteY2378" fmla="*/ 3093232 h 3577372"/>
              <a:gd name="connsiteX2379" fmla="*/ 683752 w 4656432"/>
              <a:gd name="connsiteY2379" fmla="*/ 3070872 h 3577372"/>
              <a:gd name="connsiteX2380" fmla="*/ 660703 w 4656432"/>
              <a:gd name="connsiteY2380" fmla="*/ 3060797 h 3577372"/>
              <a:gd name="connsiteX2381" fmla="*/ 551611 w 4656432"/>
              <a:gd name="connsiteY2381" fmla="*/ 2991730 h 3577372"/>
              <a:gd name="connsiteX2382" fmla="*/ 533490 w 4656432"/>
              <a:gd name="connsiteY2382" fmla="*/ 2994828 h 3577372"/>
              <a:gd name="connsiteX2383" fmla="*/ 521499 w 4656432"/>
              <a:gd name="connsiteY2383" fmla="*/ 2980140 h 3577372"/>
              <a:gd name="connsiteX2384" fmla="*/ 521497 w 4656432"/>
              <a:gd name="connsiteY2384" fmla="*/ 2980138 h 3577372"/>
              <a:gd name="connsiteX2385" fmla="*/ 516392 w 4656432"/>
              <a:gd name="connsiteY2385" fmla="*/ 2979846 h 3577372"/>
              <a:gd name="connsiteX2386" fmla="*/ 503216 w 4656432"/>
              <a:gd name="connsiteY2386" fmla="*/ 2964750 h 3577372"/>
              <a:gd name="connsiteX2387" fmla="*/ 500145 w 4656432"/>
              <a:gd name="connsiteY2387" fmla="*/ 2963325 h 3577372"/>
              <a:gd name="connsiteX2388" fmla="*/ 474741 w 4656432"/>
              <a:gd name="connsiteY2388" fmla="*/ 2963124 h 3577372"/>
              <a:gd name="connsiteX2389" fmla="*/ 433351 w 4656432"/>
              <a:gd name="connsiteY2389" fmla="*/ 2927916 h 3577372"/>
              <a:gd name="connsiteX2390" fmla="*/ 444180 w 4656432"/>
              <a:gd name="connsiteY2390" fmla="*/ 2911971 h 3577372"/>
              <a:gd name="connsiteX2391" fmla="*/ 398299 w 4656432"/>
              <a:gd name="connsiteY2391" fmla="*/ 2892165 h 3577372"/>
              <a:gd name="connsiteX2392" fmla="*/ 418519 w 4656432"/>
              <a:gd name="connsiteY2392" fmla="*/ 2877326 h 3577372"/>
              <a:gd name="connsiteX2393" fmla="*/ 305031 w 4656432"/>
              <a:gd name="connsiteY2393" fmla="*/ 2777459 h 3577372"/>
              <a:gd name="connsiteX2394" fmla="*/ 346417 w 4656432"/>
              <a:gd name="connsiteY2394" fmla="*/ 2864168 h 3577372"/>
              <a:gd name="connsiteX2395" fmla="*/ 260134 w 4656432"/>
              <a:gd name="connsiteY2395" fmla="*/ 2824906 h 3577372"/>
              <a:gd name="connsiteX2396" fmla="*/ 258952 w 4656432"/>
              <a:gd name="connsiteY2396" fmla="*/ 2824369 h 3577372"/>
              <a:gd name="connsiteX2397" fmla="*/ 258792 w 4656432"/>
              <a:gd name="connsiteY2397" fmla="*/ 2823967 h 3577372"/>
              <a:gd name="connsiteX2398" fmla="*/ 253852 w 4656432"/>
              <a:gd name="connsiteY2398" fmla="*/ 2816307 h 3577372"/>
              <a:gd name="connsiteX2399" fmla="*/ 264990 w 4656432"/>
              <a:gd name="connsiteY2399" fmla="*/ 2804834 h 3577372"/>
              <a:gd name="connsiteX2400" fmla="*/ 247593 w 4656432"/>
              <a:gd name="connsiteY2400" fmla="*/ 2800443 h 3577372"/>
              <a:gd name="connsiteX2401" fmla="*/ 243093 w 4656432"/>
              <a:gd name="connsiteY2401" fmla="*/ 2795516 h 3577372"/>
              <a:gd name="connsiteX2402" fmla="*/ 251487 w 4656432"/>
              <a:gd name="connsiteY2402" fmla="*/ 2790057 h 3577372"/>
              <a:gd name="connsiteX2403" fmla="*/ 263065 w 4656432"/>
              <a:gd name="connsiteY2403" fmla="*/ 2781320 h 3577372"/>
              <a:gd name="connsiteX2404" fmla="*/ 259716 w 4656432"/>
              <a:gd name="connsiteY2404" fmla="*/ 2772021 h 3577372"/>
              <a:gd name="connsiteX2405" fmla="*/ 262731 w 4656432"/>
              <a:gd name="connsiteY2405" fmla="*/ 2756167 h 3577372"/>
              <a:gd name="connsiteX2406" fmla="*/ 261413 w 4656432"/>
              <a:gd name="connsiteY2406" fmla="*/ 2747964 h 3577372"/>
              <a:gd name="connsiteX2407" fmla="*/ 274731 w 4656432"/>
              <a:gd name="connsiteY2407" fmla="*/ 2741417 h 3577372"/>
              <a:gd name="connsiteX2408" fmla="*/ 275411 w 4656432"/>
              <a:gd name="connsiteY2408" fmla="*/ 2736140 h 3577372"/>
              <a:gd name="connsiteX2409" fmla="*/ 265296 w 4656432"/>
              <a:gd name="connsiteY2409" fmla="*/ 2733781 h 3577372"/>
              <a:gd name="connsiteX2410" fmla="*/ 275137 w 4656432"/>
              <a:gd name="connsiteY2410" fmla="*/ 2732050 h 3577372"/>
              <a:gd name="connsiteX2411" fmla="*/ 277576 w 4656432"/>
              <a:gd name="connsiteY2411" fmla="*/ 2732024 h 3577372"/>
              <a:gd name="connsiteX2412" fmla="*/ 278913 w 4656432"/>
              <a:gd name="connsiteY2412" fmla="*/ 2729937 h 3577372"/>
              <a:gd name="connsiteX2413" fmla="*/ 288459 w 4656432"/>
              <a:gd name="connsiteY2413" fmla="*/ 2720106 h 3577372"/>
              <a:gd name="connsiteX2414" fmla="*/ 298612 w 4656432"/>
              <a:gd name="connsiteY2414" fmla="*/ 2725584 h 3577372"/>
              <a:gd name="connsiteX2415" fmla="*/ 303111 w 4656432"/>
              <a:gd name="connsiteY2415" fmla="*/ 2730510 h 3577372"/>
              <a:gd name="connsiteX2416" fmla="*/ 306901 w 4656432"/>
              <a:gd name="connsiteY2416" fmla="*/ 2742543 h 3577372"/>
              <a:gd name="connsiteX2417" fmla="*/ 304158 w 4656432"/>
              <a:gd name="connsiteY2417" fmla="*/ 2748556 h 3577372"/>
              <a:gd name="connsiteX2418" fmla="*/ 324464 w 4656432"/>
              <a:gd name="connsiteY2418" fmla="*/ 2759512 h 3577372"/>
              <a:gd name="connsiteX2419" fmla="*/ 349813 w 4656432"/>
              <a:gd name="connsiteY2419" fmla="*/ 2755711 h 3577372"/>
              <a:gd name="connsiteX2420" fmla="*/ 356178 w 4656432"/>
              <a:gd name="connsiteY2420" fmla="*/ 2749157 h 3577372"/>
              <a:gd name="connsiteX2421" fmla="*/ 351039 w 4656432"/>
              <a:gd name="connsiteY2421" fmla="*/ 2741702 h 3577372"/>
              <a:gd name="connsiteX2422" fmla="*/ 345618 w 4656432"/>
              <a:gd name="connsiteY2422" fmla="*/ 2736370 h 3577372"/>
              <a:gd name="connsiteX2423" fmla="*/ 336544 w 4656432"/>
              <a:gd name="connsiteY2423" fmla="*/ 2738126 h 3577372"/>
              <a:gd name="connsiteX2424" fmla="*/ 313853 w 4656432"/>
              <a:gd name="connsiteY2424" fmla="*/ 2735217 h 3577372"/>
              <a:gd name="connsiteX2425" fmla="*/ 343246 w 4656432"/>
              <a:gd name="connsiteY2425" fmla="*/ 2733072 h 3577372"/>
              <a:gd name="connsiteX2426" fmla="*/ 339348 w 4656432"/>
              <a:gd name="connsiteY2426" fmla="*/ 2726652 h 3577372"/>
              <a:gd name="connsiteX2427" fmla="*/ 349753 w 4656432"/>
              <a:gd name="connsiteY2427" fmla="*/ 2720716 h 3577372"/>
              <a:gd name="connsiteX2428" fmla="*/ 355676 w 4656432"/>
              <a:gd name="connsiteY2428" fmla="*/ 2711427 h 3577372"/>
              <a:gd name="connsiteX2429" fmla="*/ 354287 w 4656432"/>
              <a:gd name="connsiteY2429" fmla="*/ 2705456 h 3577372"/>
              <a:gd name="connsiteX2430" fmla="*/ 354094 w 4656432"/>
              <a:gd name="connsiteY2430" fmla="*/ 2705009 h 3577372"/>
              <a:gd name="connsiteX2431" fmla="*/ 345526 w 4656432"/>
              <a:gd name="connsiteY2431" fmla="*/ 2705948 h 3577372"/>
              <a:gd name="connsiteX2432" fmla="*/ 334932 w 4656432"/>
              <a:gd name="connsiteY2432" fmla="*/ 2697734 h 3577372"/>
              <a:gd name="connsiteX2433" fmla="*/ 346947 w 4656432"/>
              <a:gd name="connsiteY2433" fmla="*/ 2691732 h 3577372"/>
              <a:gd name="connsiteX2434" fmla="*/ 348566 w 4656432"/>
              <a:gd name="connsiteY2434" fmla="*/ 2692155 h 3577372"/>
              <a:gd name="connsiteX2435" fmla="*/ 347299 w 4656432"/>
              <a:gd name="connsiteY2435" fmla="*/ 2689209 h 3577372"/>
              <a:gd name="connsiteX2436" fmla="*/ 344534 w 4656432"/>
              <a:gd name="connsiteY2436" fmla="*/ 2673892 h 3577372"/>
              <a:gd name="connsiteX2437" fmla="*/ 331416 w 4656432"/>
              <a:gd name="connsiteY2437" fmla="*/ 2675859 h 3577372"/>
              <a:gd name="connsiteX2438" fmla="*/ 333007 w 4656432"/>
              <a:gd name="connsiteY2438" fmla="*/ 2674221 h 3577372"/>
              <a:gd name="connsiteX2439" fmla="*/ 334264 w 4656432"/>
              <a:gd name="connsiteY2439" fmla="*/ 2647429 h 3577372"/>
              <a:gd name="connsiteX2440" fmla="*/ 337006 w 4656432"/>
              <a:gd name="connsiteY2440" fmla="*/ 2641417 h 3577372"/>
              <a:gd name="connsiteX2441" fmla="*/ 344146 w 4656432"/>
              <a:gd name="connsiteY2441" fmla="*/ 2636340 h 3577372"/>
              <a:gd name="connsiteX2442" fmla="*/ 338808 w 4656432"/>
              <a:gd name="connsiteY2442" fmla="*/ 2636040 h 3577372"/>
              <a:gd name="connsiteX2443" fmla="*/ 336323 w 4656432"/>
              <a:gd name="connsiteY2443" fmla="*/ 2622246 h 3577372"/>
              <a:gd name="connsiteX2444" fmla="*/ 331900 w 4656432"/>
              <a:gd name="connsiteY2444" fmla="*/ 2621180 h 3577372"/>
              <a:gd name="connsiteX2445" fmla="*/ 319004 w 4656432"/>
              <a:gd name="connsiteY2445" fmla="*/ 2621714 h 3577372"/>
              <a:gd name="connsiteX2446" fmla="*/ 293927 w 4656432"/>
              <a:gd name="connsiteY2446" fmla="*/ 2615672 h 3577372"/>
              <a:gd name="connsiteX2447" fmla="*/ 300730 w 4656432"/>
              <a:gd name="connsiteY2447" fmla="*/ 2611853 h 3577372"/>
              <a:gd name="connsiteX2448" fmla="*/ 317247 w 4656432"/>
              <a:gd name="connsiteY2448" fmla="*/ 2610776 h 3577372"/>
              <a:gd name="connsiteX2449" fmla="*/ 326352 w 4656432"/>
              <a:gd name="connsiteY2449" fmla="*/ 2598209 h 3577372"/>
              <a:gd name="connsiteX2450" fmla="*/ 328167 w 4656432"/>
              <a:gd name="connsiteY2450" fmla="*/ 2599188 h 3577372"/>
              <a:gd name="connsiteX2451" fmla="*/ 323823 w 4656432"/>
              <a:gd name="connsiteY2451" fmla="*/ 2590631 h 3577372"/>
              <a:gd name="connsiteX2452" fmla="*/ 307704 w 4656432"/>
              <a:gd name="connsiteY2452" fmla="*/ 2542541 h 3577372"/>
              <a:gd name="connsiteX2453" fmla="*/ 297368 w 4656432"/>
              <a:gd name="connsiteY2453" fmla="*/ 2545312 h 3577372"/>
              <a:gd name="connsiteX2454" fmla="*/ 290092 w 4656432"/>
              <a:gd name="connsiteY2454" fmla="*/ 2534072 h 3577372"/>
              <a:gd name="connsiteX2455" fmla="*/ 300790 w 4656432"/>
              <a:gd name="connsiteY2455" fmla="*/ 2540128 h 3577372"/>
              <a:gd name="connsiteX2456" fmla="*/ 294819 w 4656432"/>
              <a:gd name="connsiteY2456" fmla="*/ 2488823 h 3577372"/>
              <a:gd name="connsiteX2457" fmla="*/ 297061 w 4656432"/>
              <a:gd name="connsiteY2457" fmla="*/ 2454957 h 3577372"/>
              <a:gd name="connsiteX2458" fmla="*/ 296183 w 4656432"/>
              <a:gd name="connsiteY2458" fmla="*/ 2417029 h 3577372"/>
              <a:gd name="connsiteX2459" fmla="*/ 285183 w 4656432"/>
              <a:gd name="connsiteY2459" fmla="*/ 2420219 h 3577372"/>
              <a:gd name="connsiteX2460" fmla="*/ 279019 w 4656432"/>
              <a:gd name="connsiteY2460" fmla="*/ 2394621 h 3577372"/>
              <a:gd name="connsiteX2461" fmla="*/ 277503 w 4656432"/>
              <a:gd name="connsiteY2461" fmla="*/ 2393539 h 3577372"/>
              <a:gd name="connsiteX2462" fmla="*/ 274843 w 4656432"/>
              <a:gd name="connsiteY2462" fmla="*/ 2393106 h 3577372"/>
              <a:gd name="connsiteX2463" fmla="*/ 266282 w 4656432"/>
              <a:gd name="connsiteY2463" fmla="*/ 2385989 h 3577372"/>
              <a:gd name="connsiteX2464" fmla="*/ 268145 w 4656432"/>
              <a:gd name="connsiteY2464" fmla="*/ 2374507 h 3577372"/>
              <a:gd name="connsiteX2465" fmla="*/ 278130 w 4656432"/>
              <a:gd name="connsiteY2465" fmla="*/ 2367409 h 3577372"/>
              <a:gd name="connsiteX2466" fmla="*/ 278808 w 4656432"/>
              <a:gd name="connsiteY2466" fmla="*/ 2368460 h 3577372"/>
              <a:gd name="connsiteX2467" fmla="*/ 284525 w 4656432"/>
              <a:gd name="connsiteY2467" fmla="*/ 2365551 h 3577372"/>
              <a:gd name="connsiteX2468" fmla="*/ 281835 w 4656432"/>
              <a:gd name="connsiteY2468" fmla="*/ 2353295 h 3577372"/>
              <a:gd name="connsiteX2469" fmla="*/ 281883 w 4656432"/>
              <a:gd name="connsiteY2469" fmla="*/ 2352809 h 3577372"/>
              <a:gd name="connsiteX2470" fmla="*/ 273065 w 4656432"/>
              <a:gd name="connsiteY2470" fmla="*/ 2350318 h 3577372"/>
              <a:gd name="connsiteX2471" fmla="*/ 258537 w 4656432"/>
              <a:gd name="connsiteY2471" fmla="*/ 2349345 h 3577372"/>
              <a:gd name="connsiteX2472" fmla="*/ 251022 w 4656432"/>
              <a:gd name="connsiteY2472" fmla="*/ 2360274 h 3577372"/>
              <a:gd name="connsiteX2473" fmla="*/ 230006 w 4656432"/>
              <a:gd name="connsiteY2473" fmla="*/ 2356424 h 3577372"/>
              <a:gd name="connsiteX2474" fmla="*/ 207669 w 4656432"/>
              <a:gd name="connsiteY2474" fmla="*/ 2344371 h 3577372"/>
              <a:gd name="connsiteX2475" fmla="*/ 198395 w 4656432"/>
              <a:gd name="connsiteY2475" fmla="*/ 2344362 h 3577372"/>
              <a:gd name="connsiteX2476" fmla="*/ 203336 w 4656432"/>
              <a:gd name="connsiteY2476" fmla="*/ 2352022 h 3577372"/>
              <a:gd name="connsiteX2477" fmla="*/ 211458 w 4656432"/>
              <a:gd name="connsiteY2477" fmla="*/ 2356405 h 3577372"/>
              <a:gd name="connsiteX2478" fmla="*/ 209154 w 4656432"/>
              <a:gd name="connsiteY2478" fmla="*/ 2365151 h 3577372"/>
              <a:gd name="connsiteX2479" fmla="*/ 201034 w 4656432"/>
              <a:gd name="connsiteY2479" fmla="*/ 2360768 h 3577372"/>
              <a:gd name="connsiteX2480" fmla="*/ 188577 w 4656432"/>
              <a:gd name="connsiteY2480" fmla="*/ 2364036 h 3577372"/>
              <a:gd name="connsiteX2481" fmla="*/ 175955 w 4656432"/>
              <a:gd name="connsiteY2481" fmla="*/ 2354729 h 3577372"/>
              <a:gd name="connsiteX2482" fmla="*/ 158727 w 4656432"/>
              <a:gd name="connsiteY2482" fmla="*/ 2362911 h 3577372"/>
              <a:gd name="connsiteX2483" fmla="*/ 160211 w 4656432"/>
              <a:gd name="connsiteY2483" fmla="*/ 2383692 h 3577372"/>
              <a:gd name="connsiteX2484" fmla="*/ 142211 w 4656432"/>
              <a:gd name="connsiteY2484" fmla="*/ 2363988 h 3577372"/>
              <a:gd name="connsiteX2485" fmla="*/ 142922 w 4656432"/>
              <a:gd name="connsiteY2485" fmla="*/ 2356881 h 3577372"/>
              <a:gd name="connsiteX2486" fmla="*/ 170135 w 4656432"/>
              <a:gd name="connsiteY2486" fmla="*/ 2341597 h 3577372"/>
              <a:gd name="connsiteX2487" fmla="*/ 182320 w 4656432"/>
              <a:gd name="connsiteY2487" fmla="*/ 2348173 h 3577372"/>
              <a:gd name="connsiteX2488" fmla="*/ 193016 w 4656432"/>
              <a:gd name="connsiteY2488" fmla="*/ 2333966 h 3577372"/>
              <a:gd name="connsiteX2489" fmla="*/ 188348 w 4656432"/>
              <a:gd name="connsiteY2489" fmla="*/ 2316464 h 3577372"/>
              <a:gd name="connsiteX2490" fmla="*/ 177484 w 4656432"/>
              <a:gd name="connsiteY2490" fmla="*/ 2318094 h 3577372"/>
              <a:gd name="connsiteX2491" fmla="*/ 149223 w 4656432"/>
              <a:gd name="connsiteY2491" fmla="*/ 2315331 h 3577372"/>
              <a:gd name="connsiteX2492" fmla="*/ 122390 w 4656432"/>
              <a:gd name="connsiteY2492" fmla="*/ 2298352 h 3577372"/>
              <a:gd name="connsiteX2493" fmla="*/ 104553 w 4656432"/>
              <a:gd name="connsiteY2493" fmla="*/ 2291225 h 3577372"/>
              <a:gd name="connsiteX2494" fmla="*/ 110372 w 4656432"/>
              <a:gd name="connsiteY2494" fmla="*/ 2304354 h 3577372"/>
              <a:gd name="connsiteX2495" fmla="*/ 110706 w 4656432"/>
              <a:gd name="connsiteY2495" fmla="*/ 2329508 h 3577372"/>
              <a:gd name="connsiteX2496" fmla="*/ 119980 w 4656432"/>
              <a:gd name="connsiteY2496" fmla="*/ 2329518 h 3577372"/>
              <a:gd name="connsiteX2497" fmla="*/ 127662 w 4656432"/>
              <a:gd name="connsiteY2497" fmla="*/ 2331165 h 3577372"/>
              <a:gd name="connsiteX2498" fmla="*/ 124919 w 4656432"/>
              <a:gd name="connsiteY2498" fmla="*/ 2337178 h 3577372"/>
              <a:gd name="connsiteX2499" fmla="*/ 105933 w 4656432"/>
              <a:gd name="connsiteY2499" fmla="*/ 2334424 h 3577372"/>
              <a:gd name="connsiteX2500" fmla="*/ 77235 w 4656432"/>
              <a:gd name="connsiteY2500" fmla="*/ 2328926 h 3577372"/>
              <a:gd name="connsiteX2501" fmla="*/ 72567 w 4656432"/>
              <a:gd name="connsiteY2501" fmla="*/ 2311423 h 3577372"/>
              <a:gd name="connsiteX2502" fmla="*/ 86446 w 4656432"/>
              <a:gd name="connsiteY2502" fmla="*/ 2293940 h 3577372"/>
              <a:gd name="connsiteX2503" fmla="*/ 85839 w 4656432"/>
              <a:gd name="connsiteY2503" fmla="*/ 2278630 h 3577372"/>
              <a:gd name="connsiteX2504" fmla="*/ 52639 w 4656432"/>
              <a:gd name="connsiteY2504" fmla="*/ 2268206 h 3577372"/>
              <a:gd name="connsiteX2505" fmla="*/ 39139 w 4656432"/>
              <a:gd name="connsiteY2505" fmla="*/ 2253429 h 3577372"/>
              <a:gd name="connsiteX2506" fmla="*/ 38093 w 4656432"/>
              <a:gd name="connsiteY2506" fmla="*/ 2235383 h 3577372"/>
              <a:gd name="connsiteX2507" fmla="*/ 11695 w 4656432"/>
              <a:gd name="connsiteY2507" fmla="*/ 2221139 h 3577372"/>
              <a:gd name="connsiteX2508" fmla="*/ 8786 w 4656432"/>
              <a:gd name="connsiteY2508" fmla="*/ 2214575 h 3577372"/>
              <a:gd name="connsiteX2509" fmla="*/ 12408 w 4656432"/>
              <a:gd name="connsiteY2509" fmla="*/ 2214031 h 3577372"/>
              <a:gd name="connsiteX2510" fmla="*/ 49668 w 4656432"/>
              <a:gd name="connsiteY2510" fmla="*/ 2226647 h 3577372"/>
              <a:gd name="connsiteX2511" fmla="*/ 65912 w 4656432"/>
              <a:gd name="connsiteY2511" fmla="*/ 2235412 h 3577372"/>
              <a:gd name="connsiteX2512" fmla="*/ 68487 w 4656432"/>
              <a:gd name="connsiteY2512" fmla="*/ 2216822 h 3577372"/>
              <a:gd name="connsiteX2513" fmla="*/ 40500 w 4656432"/>
              <a:gd name="connsiteY2513" fmla="*/ 2204218 h 3577372"/>
              <a:gd name="connsiteX2514" fmla="*/ 28045 w 4656432"/>
              <a:gd name="connsiteY2514" fmla="*/ 2207486 h 3577372"/>
              <a:gd name="connsiteX2515" fmla="*/ 14271 w 4656432"/>
              <a:gd name="connsiteY2515" fmla="*/ 2202551 h 3577372"/>
              <a:gd name="connsiteX2516" fmla="*/ 21347 w 4656432"/>
              <a:gd name="connsiteY2516" fmla="*/ 2188887 h 3577372"/>
              <a:gd name="connsiteX2517" fmla="*/ 15255 w 4656432"/>
              <a:gd name="connsiteY2517" fmla="*/ 2185601 h 3577372"/>
              <a:gd name="connsiteX2518" fmla="*/ 2465 w 4656432"/>
              <a:gd name="connsiteY2518" fmla="*/ 2163716 h 3577372"/>
              <a:gd name="connsiteX2519" fmla="*/ 37528 w 4656432"/>
              <a:gd name="connsiteY2519" fmla="*/ 2162658 h 3577372"/>
              <a:gd name="connsiteX2520" fmla="*/ 44604 w 4656432"/>
              <a:gd name="connsiteY2520" fmla="*/ 2148995 h 3577372"/>
              <a:gd name="connsiteX2521" fmla="*/ 37635 w 4656432"/>
              <a:gd name="connsiteY2521" fmla="*/ 2140239 h 3577372"/>
              <a:gd name="connsiteX2522" fmla="*/ 52999 w 4656432"/>
              <a:gd name="connsiteY2522" fmla="*/ 2143536 h 3577372"/>
              <a:gd name="connsiteX2523" fmla="*/ 72426 w 4656432"/>
              <a:gd name="connsiteY2523" fmla="*/ 2149025 h 3577372"/>
              <a:gd name="connsiteX2524" fmla="*/ 86272 w 4656432"/>
              <a:gd name="connsiteY2524" fmla="*/ 2132772 h 3577372"/>
              <a:gd name="connsiteX2525" fmla="*/ 85958 w 4656432"/>
              <a:gd name="connsiteY2525" fmla="*/ 2131309 h 3577372"/>
              <a:gd name="connsiteX2526" fmla="*/ 90481 w 4656432"/>
              <a:gd name="connsiteY2526" fmla="*/ 2131727 h 3577372"/>
              <a:gd name="connsiteX2527" fmla="*/ 94428 w 4656432"/>
              <a:gd name="connsiteY2527" fmla="*/ 2128281 h 3577372"/>
              <a:gd name="connsiteX2528" fmla="*/ 92393 w 4656432"/>
              <a:gd name="connsiteY2528" fmla="*/ 2119771 h 3577372"/>
              <a:gd name="connsiteX2529" fmla="*/ 92108 w 4656432"/>
              <a:gd name="connsiteY2529" fmla="*/ 2113593 h 3577372"/>
              <a:gd name="connsiteX2530" fmla="*/ 97072 w 4656432"/>
              <a:gd name="connsiteY2530" fmla="*/ 2114399 h 3577372"/>
              <a:gd name="connsiteX2531" fmla="*/ 102037 w 4656432"/>
              <a:gd name="connsiteY2531" fmla="*/ 2115206 h 3577372"/>
              <a:gd name="connsiteX2532" fmla="*/ 104236 w 4656432"/>
              <a:gd name="connsiteY2532" fmla="*/ 2109430 h 3577372"/>
              <a:gd name="connsiteX2533" fmla="*/ 108182 w 4656432"/>
              <a:gd name="connsiteY2533" fmla="*/ 2105983 h 3577372"/>
              <a:gd name="connsiteX2534" fmla="*/ 117094 w 4656432"/>
              <a:gd name="connsiteY2534" fmla="*/ 2103343 h 3577372"/>
              <a:gd name="connsiteX2535" fmla="*/ 120308 w 4656432"/>
              <a:gd name="connsiteY2535" fmla="*/ 2101822 h 3577372"/>
              <a:gd name="connsiteX2536" fmla="*/ 129505 w 4656432"/>
              <a:gd name="connsiteY2536" fmla="*/ 2105361 h 3577372"/>
              <a:gd name="connsiteX2537" fmla="*/ 132719 w 4656432"/>
              <a:gd name="connsiteY2537" fmla="*/ 2103840 h 3577372"/>
              <a:gd name="connsiteX2538" fmla="*/ 130969 w 4656432"/>
              <a:gd name="connsiteY2538" fmla="*/ 2101511 h 3577372"/>
              <a:gd name="connsiteX2539" fmla="*/ 128935 w 4656432"/>
              <a:gd name="connsiteY2539" fmla="*/ 2093003 h 3577372"/>
              <a:gd name="connsiteX2540" fmla="*/ 129666 w 4656432"/>
              <a:gd name="connsiteY2540" fmla="*/ 2091077 h 3577372"/>
              <a:gd name="connsiteX2541" fmla="*/ 132150 w 4656432"/>
              <a:gd name="connsiteY2541" fmla="*/ 2091480 h 3577372"/>
              <a:gd name="connsiteX2542" fmla="*/ 138865 w 4656432"/>
              <a:gd name="connsiteY2542" fmla="*/ 2094617 h 3577372"/>
              <a:gd name="connsiteX2543" fmla="*/ 140615 w 4656432"/>
              <a:gd name="connsiteY2543" fmla="*/ 2096946 h 3577372"/>
              <a:gd name="connsiteX2544" fmla="*/ 141631 w 4656432"/>
              <a:gd name="connsiteY2544" fmla="*/ 2101201 h 3577372"/>
              <a:gd name="connsiteX2545" fmla="*/ 144114 w 4656432"/>
              <a:gd name="connsiteY2545" fmla="*/ 2101604 h 3577372"/>
              <a:gd name="connsiteX2546" fmla="*/ 152293 w 4656432"/>
              <a:gd name="connsiteY2546" fmla="*/ 2100888 h 3577372"/>
              <a:gd name="connsiteX2547" fmla="*/ 150542 w 4656432"/>
              <a:gd name="connsiteY2547" fmla="*/ 2098559 h 3577372"/>
              <a:gd name="connsiteX2548" fmla="*/ 148793 w 4656432"/>
              <a:gd name="connsiteY2548" fmla="*/ 2096231 h 3577372"/>
              <a:gd name="connsiteX2549" fmla="*/ 146026 w 4656432"/>
              <a:gd name="connsiteY2549" fmla="*/ 2089648 h 3577372"/>
              <a:gd name="connsiteX2550" fmla="*/ 140044 w 4656432"/>
              <a:gd name="connsiteY2550" fmla="*/ 2084587 h 3577372"/>
              <a:gd name="connsiteX2551" fmla="*/ 143992 w 4656432"/>
              <a:gd name="connsiteY2551" fmla="*/ 2081139 h 3577372"/>
              <a:gd name="connsiteX2552" fmla="*/ 147939 w 4656432"/>
              <a:gd name="connsiteY2552" fmla="*/ 2077693 h 3577372"/>
              <a:gd name="connsiteX2553" fmla="*/ 147206 w 4656432"/>
              <a:gd name="connsiteY2553" fmla="*/ 2079617 h 3577372"/>
              <a:gd name="connsiteX2554" fmla="*/ 150706 w 4656432"/>
              <a:gd name="connsiteY2554" fmla="*/ 2084275 h 3577372"/>
              <a:gd name="connsiteX2555" fmla="*/ 152170 w 4656432"/>
              <a:gd name="connsiteY2555" fmla="*/ 2080425 h 3577372"/>
              <a:gd name="connsiteX2556" fmla="*/ 164582 w 4656432"/>
              <a:gd name="connsiteY2556" fmla="*/ 2082443 h 3577372"/>
              <a:gd name="connsiteX2557" fmla="*/ 165599 w 4656432"/>
              <a:gd name="connsiteY2557" fmla="*/ 2086697 h 3577372"/>
              <a:gd name="connsiteX2558" fmla="*/ 162384 w 4656432"/>
              <a:gd name="connsiteY2558" fmla="*/ 2088219 h 3577372"/>
              <a:gd name="connsiteX2559" fmla="*/ 160920 w 4656432"/>
              <a:gd name="connsiteY2559" fmla="*/ 2092069 h 3577372"/>
              <a:gd name="connsiteX2560" fmla="*/ 159454 w 4656432"/>
              <a:gd name="connsiteY2560" fmla="*/ 2095920 h 3577372"/>
              <a:gd name="connsiteX2561" fmla="*/ 157258 w 4656432"/>
              <a:gd name="connsiteY2561" fmla="*/ 2101697 h 3577372"/>
              <a:gd name="connsiteX2562" fmla="*/ 163971 w 4656432"/>
              <a:gd name="connsiteY2562" fmla="*/ 2104833 h 3577372"/>
              <a:gd name="connsiteX2563" fmla="*/ 161489 w 4656432"/>
              <a:gd name="connsiteY2563" fmla="*/ 2104430 h 3577372"/>
              <a:gd name="connsiteX2564" fmla="*/ 163239 w 4656432"/>
              <a:gd name="connsiteY2564" fmla="*/ 2106758 h 3577372"/>
              <a:gd name="connsiteX2565" fmla="*/ 159292 w 4656432"/>
              <a:gd name="connsiteY2565" fmla="*/ 2110206 h 3577372"/>
              <a:gd name="connsiteX2566" fmla="*/ 155345 w 4656432"/>
              <a:gd name="connsiteY2566" fmla="*/ 2113651 h 3577372"/>
              <a:gd name="connsiteX2567" fmla="*/ 161042 w 4656432"/>
              <a:gd name="connsiteY2567" fmla="*/ 2112535 h 3577372"/>
              <a:gd name="connsiteX2568" fmla="*/ 163524 w 4656432"/>
              <a:gd name="connsiteY2568" fmla="*/ 2112937 h 3577372"/>
              <a:gd name="connsiteX2569" fmla="*/ 166008 w 4656432"/>
              <a:gd name="connsiteY2569" fmla="*/ 2113341 h 3577372"/>
              <a:gd name="connsiteX2570" fmla="*/ 176058 w 4656432"/>
              <a:gd name="connsiteY2570" fmla="*/ 2135419 h 3577372"/>
              <a:gd name="connsiteX2571" fmla="*/ 178542 w 4656432"/>
              <a:gd name="connsiteY2571" fmla="*/ 2135824 h 3577372"/>
              <a:gd name="connsiteX2572" fmla="*/ 183505 w 4656432"/>
              <a:gd name="connsiteY2572" fmla="*/ 2136631 h 3577372"/>
              <a:gd name="connsiteX2573" fmla="*/ 184523 w 4656432"/>
              <a:gd name="connsiteY2573" fmla="*/ 2140885 h 3577372"/>
              <a:gd name="connsiteX2574" fmla="*/ 193720 w 4656432"/>
              <a:gd name="connsiteY2574" fmla="*/ 2144424 h 3577372"/>
              <a:gd name="connsiteX2575" fmla="*/ 195492 w 4656432"/>
              <a:gd name="connsiteY2575" fmla="*/ 2144713 h 3577372"/>
              <a:gd name="connsiteX2576" fmla="*/ 195754 w 4656432"/>
              <a:gd name="connsiteY2576" fmla="*/ 2146372 h 3577372"/>
              <a:gd name="connsiteX2577" fmla="*/ 195139 w 4656432"/>
              <a:gd name="connsiteY2577" fmla="*/ 2148489 h 3577372"/>
              <a:gd name="connsiteX2578" fmla="*/ 196487 w 4656432"/>
              <a:gd name="connsiteY2578" fmla="*/ 2151009 h 3577372"/>
              <a:gd name="connsiteX2579" fmla="*/ 195754 w 4656432"/>
              <a:gd name="connsiteY2579" fmla="*/ 2146372 h 3577372"/>
              <a:gd name="connsiteX2580" fmla="*/ 196202 w 4656432"/>
              <a:gd name="connsiteY2580" fmla="*/ 2144829 h 3577372"/>
              <a:gd name="connsiteX2581" fmla="*/ 195492 w 4656432"/>
              <a:gd name="connsiteY2581" fmla="*/ 2144713 h 3577372"/>
              <a:gd name="connsiteX2582" fmla="*/ 194166 w 4656432"/>
              <a:gd name="connsiteY2582" fmla="*/ 2136319 h 3577372"/>
              <a:gd name="connsiteX2583" fmla="*/ 190666 w 4656432"/>
              <a:gd name="connsiteY2583" fmla="*/ 2131661 h 3577372"/>
              <a:gd name="connsiteX2584" fmla="*/ 192131 w 4656432"/>
              <a:gd name="connsiteY2584" fmla="*/ 2127811 h 3577372"/>
              <a:gd name="connsiteX2585" fmla="*/ 197097 w 4656432"/>
              <a:gd name="connsiteY2585" fmla="*/ 2128618 h 3577372"/>
              <a:gd name="connsiteX2586" fmla="*/ 201044 w 4656432"/>
              <a:gd name="connsiteY2586" fmla="*/ 2125171 h 3577372"/>
              <a:gd name="connsiteX2587" fmla="*/ 208206 w 4656432"/>
              <a:gd name="connsiteY2587" fmla="*/ 2120203 h 3577372"/>
              <a:gd name="connsiteX2588" fmla="*/ 210973 w 4656432"/>
              <a:gd name="connsiteY2588" fmla="*/ 2126785 h 3577372"/>
              <a:gd name="connsiteX2589" fmla="*/ 213456 w 4656432"/>
              <a:gd name="connsiteY2589" fmla="*/ 2127190 h 3577372"/>
              <a:gd name="connsiteX2590" fmla="*/ 214188 w 4656432"/>
              <a:gd name="connsiteY2590" fmla="*/ 2125264 h 3577372"/>
              <a:gd name="connsiteX2591" fmla="*/ 215652 w 4656432"/>
              <a:gd name="connsiteY2591" fmla="*/ 2121413 h 3577372"/>
              <a:gd name="connsiteX2592" fmla="*/ 223099 w 4656432"/>
              <a:gd name="connsiteY2592" fmla="*/ 2122623 h 3577372"/>
              <a:gd name="connsiteX2593" fmla="*/ 227333 w 4656432"/>
              <a:gd name="connsiteY2593" fmla="*/ 2125356 h 3577372"/>
              <a:gd name="connsiteX2594" fmla="*/ 238726 w 4656432"/>
              <a:gd name="connsiteY2594" fmla="*/ 2123121 h 3577372"/>
              <a:gd name="connsiteX2595" fmla="*/ 239458 w 4656432"/>
              <a:gd name="connsiteY2595" fmla="*/ 2121195 h 3577372"/>
              <a:gd name="connsiteX2596" fmla="*/ 242672 w 4656432"/>
              <a:gd name="connsiteY2596" fmla="*/ 2119674 h 3577372"/>
              <a:gd name="connsiteX2597" fmla="*/ 241941 w 4656432"/>
              <a:gd name="connsiteY2597" fmla="*/ 2121598 h 3577372"/>
              <a:gd name="connsiteX2598" fmla="*/ 241208 w 4656432"/>
              <a:gd name="connsiteY2598" fmla="*/ 2123524 h 3577372"/>
              <a:gd name="connsiteX2599" fmla="*/ 240760 w 4656432"/>
              <a:gd name="connsiteY2599" fmla="*/ 2131629 h 3577372"/>
              <a:gd name="connsiteX2600" fmla="*/ 237098 w 4656432"/>
              <a:gd name="connsiteY2600" fmla="*/ 2141256 h 3577372"/>
              <a:gd name="connsiteX2601" fmla="*/ 240597 w 4656432"/>
              <a:gd name="connsiteY2601" fmla="*/ 2145914 h 3577372"/>
              <a:gd name="connsiteX2602" fmla="*/ 251993 w 4656432"/>
              <a:gd name="connsiteY2602" fmla="*/ 2143678 h 3577372"/>
              <a:gd name="connsiteX2603" fmla="*/ 251258 w 4656432"/>
              <a:gd name="connsiteY2603" fmla="*/ 2145603 h 3577372"/>
              <a:gd name="connsiteX2604" fmla="*/ 246580 w 4656432"/>
              <a:gd name="connsiteY2604" fmla="*/ 2150974 h 3577372"/>
              <a:gd name="connsiteX2605" fmla="*/ 241900 w 4656432"/>
              <a:gd name="connsiteY2605" fmla="*/ 2156347 h 3577372"/>
              <a:gd name="connsiteX2606" fmla="*/ 247596 w 4656432"/>
              <a:gd name="connsiteY2606" fmla="*/ 2155230 h 3577372"/>
              <a:gd name="connsiteX2607" fmla="*/ 246865 w 4656432"/>
              <a:gd name="connsiteY2607" fmla="*/ 2157155 h 3577372"/>
              <a:gd name="connsiteX2608" fmla="*/ 249346 w 4656432"/>
              <a:gd name="connsiteY2608" fmla="*/ 2157558 h 3577372"/>
              <a:gd name="connsiteX2609" fmla="*/ 247882 w 4656432"/>
              <a:gd name="connsiteY2609" fmla="*/ 2161408 h 3577372"/>
              <a:gd name="connsiteX2610" fmla="*/ 258259 w 4656432"/>
              <a:gd name="connsiteY2610" fmla="*/ 2154918 h 3577372"/>
              <a:gd name="connsiteX2611" fmla="*/ 266439 w 4656432"/>
              <a:gd name="connsiteY2611" fmla="*/ 2154204 h 3577372"/>
              <a:gd name="connsiteX2612" fmla="*/ 269653 w 4656432"/>
              <a:gd name="connsiteY2612" fmla="*/ 2152683 h 3577372"/>
              <a:gd name="connsiteX2613" fmla="*/ 267170 w 4656432"/>
              <a:gd name="connsiteY2613" fmla="*/ 2152279 h 3577372"/>
              <a:gd name="connsiteX2614" fmla="*/ 260457 w 4656432"/>
              <a:gd name="connsiteY2614" fmla="*/ 2149142 h 3577372"/>
              <a:gd name="connsiteX2615" fmla="*/ 255493 w 4656432"/>
              <a:gd name="connsiteY2615" fmla="*/ 2148335 h 3577372"/>
              <a:gd name="connsiteX2616" fmla="*/ 258706 w 4656432"/>
              <a:gd name="connsiteY2616" fmla="*/ 2146813 h 3577372"/>
              <a:gd name="connsiteX2617" fmla="*/ 265136 w 4656432"/>
              <a:gd name="connsiteY2617" fmla="*/ 2143770 h 3577372"/>
              <a:gd name="connsiteX2618" fmla="*/ 271565 w 4656432"/>
              <a:gd name="connsiteY2618" fmla="*/ 2140726 h 3577372"/>
              <a:gd name="connsiteX2619" fmla="*/ 284710 w 4656432"/>
              <a:gd name="connsiteY2619" fmla="*/ 2140819 h 3577372"/>
              <a:gd name="connsiteX2620" fmla="*/ 287924 w 4656432"/>
              <a:gd name="connsiteY2620" fmla="*/ 2139298 h 3577372"/>
              <a:gd name="connsiteX2621" fmla="*/ 284423 w 4656432"/>
              <a:gd name="connsiteY2621" fmla="*/ 2134639 h 3577372"/>
              <a:gd name="connsiteX2622" fmla="*/ 271281 w 4656432"/>
              <a:gd name="connsiteY2622" fmla="*/ 2134547 h 3577372"/>
              <a:gd name="connsiteX2623" fmla="*/ 268798 w 4656432"/>
              <a:gd name="connsiteY2623" fmla="*/ 2134143 h 3577372"/>
              <a:gd name="connsiteX2624" fmla="*/ 269531 w 4656432"/>
              <a:gd name="connsiteY2624" fmla="*/ 2132218 h 3577372"/>
              <a:gd name="connsiteX2625" fmla="*/ 279174 w 4656432"/>
              <a:gd name="connsiteY2625" fmla="*/ 2127653 h 3577372"/>
              <a:gd name="connsiteX2626" fmla="*/ 280924 w 4656432"/>
              <a:gd name="connsiteY2626" fmla="*/ 2129982 h 3577372"/>
              <a:gd name="connsiteX2627" fmla="*/ 289103 w 4656432"/>
              <a:gd name="connsiteY2627" fmla="*/ 2129267 h 3577372"/>
              <a:gd name="connsiteX2628" fmla="*/ 295533 w 4656432"/>
              <a:gd name="connsiteY2628" fmla="*/ 2126224 h 3577372"/>
              <a:gd name="connsiteX2629" fmla="*/ 305463 w 4656432"/>
              <a:gd name="connsiteY2629" fmla="*/ 2127838 h 3577372"/>
              <a:gd name="connsiteX2630" fmla="*/ 306927 w 4656432"/>
              <a:gd name="connsiteY2630" fmla="*/ 2123987 h 3577372"/>
              <a:gd name="connsiteX2631" fmla="*/ 310142 w 4656432"/>
              <a:gd name="connsiteY2631" fmla="*/ 2122466 h 3577372"/>
              <a:gd name="connsiteX2632" fmla="*/ 324465 w 4656432"/>
              <a:gd name="connsiteY2632" fmla="*/ 2112529 h 3577372"/>
              <a:gd name="connsiteX2633" fmla="*/ 337324 w 4656432"/>
              <a:gd name="connsiteY2633" fmla="*/ 2106440 h 3577372"/>
              <a:gd name="connsiteX2634" fmla="*/ 346969 w 4656432"/>
              <a:gd name="connsiteY2634" fmla="*/ 2101874 h 3577372"/>
              <a:gd name="connsiteX2635" fmla="*/ 350468 w 4656432"/>
              <a:gd name="connsiteY2635" fmla="*/ 2106534 h 3577372"/>
              <a:gd name="connsiteX2636" fmla="*/ 347253 w 4656432"/>
              <a:gd name="connsiteY2636" fmla="*/ 2108055 h 3577372"/>
              <a:gd name="connsiteX2637" fmla="*/ 350021 w 4656432"/>
              <a:gd name="connsiteY2637" fmla="*/ 2114639 h 3577372"/>
              <a:gd name="connsiteX2638" fmla="*/ 354985 w 4656432"/>
              <a:gd name="connsiteY2638" fmla="*/ 2115446 h 3577372"/>
              <a:gd name="connsiteX2639" fmla="*/ 363897 w 4656432"/>
              <a:gd name="connsiteY2639" fmla="*/ 2112806 h 3577372"/>
              <a:gd name="connsiteX2640" fmla="*/ 363164 w 4656432"/>
              <a:gd name="connsiteY2640" fmla="*/ 2114731 h 3577372"/>
              <a:gd name="connsiteX2641" fmla="*/ 361700 w 4656432"/>
              <a:gd name="connsiteY2641" fmla="*/ 2118582 h 3577372"/>
              <a:gd name="connsiteX2642" fmla="*/ 363449 w 4656432"/>
              <a:gd name="connsiteY2642" fmla="*/ 2120910 h 3577372"/>
              <a:gd name="connsiteX2643" fmla="*/ 364182 w 4656432"/>
              <a:gd name="connsiteY2643" fmla="*/ 2118985 h 3577372"/>
              <a:gd name="connsiteX2644" fmla="*/ 369879 w 4656432"/>
              <a:gd name="connsiteY2644" fmla="*/ 2117867 h 3577372"/>
              <a:gd name="connsiteX2645" fmla="*/ 374332 w 4656432"/>
              <a:gd name="connsiteY2645" fmla="*/ 2120013 h 3577372"/>
              <a:gd name="connsiteX2646" fmla="*/ 382091 w 4656432"/>
              <a:gd name="connsiteY2646" fmla="*/ 2104750 h 3577372"/>
              <a:gd name="connsiteX2647" fmla="*/ 379970 w 4656432"/>
              <a:gd name="connsiteY2647" fmla="*/ 2105197 h 3577372"/>
              <a:gd name="connsiteX2648" fmla="*/ 377773 w 4656432"/>
              <a:gd name="connsiteY2648" fmla="*/ 2110973 h 3577372"/>
              <a:gd name="connsiteX2649" fmla="*/ 374558 w 4656432"/>
              <a:gd name="connsiteY2649" fmla="*/ 2112495 h 3577372"/>
              <a:gd name="connsiteX2650" fmla="*/ 369593 w 4656432"/>
              <a:gd name="connsiteY2650" fmla="*/ 2111687 h 3577372"/>
              <a:gd name="connsiteX2651" fmla="*/ 372808 w 4656432"/>
              <a:gd name="connsiteY2651" fmla="*/ 2110167 h 3577372"/>
              <a:gd name="connsiteX2652" fmla="*/ 376022 w 4656432"/>
              <a:gd name="connsiteY2652" fmla="*/ 2108645 h 3577372"/>
              <a:gd name="connsiteX2653" fmla="*/ 369023 w 4656432"/>
              <a:gd name="connsiteY2653" fmla="*/ 2099328 h 3577372"/>
              <a:gd name="connsiteX2654" fmla="*/ 353398 w 4656432"/>
              <a:gd name="connsiteY2654" fmla="*/ 2098832 h 3577372"/>
              <a:gd name="connsiteX2655" fmla="*/ 343468 w 4656432"/>
              <a:gd name="connsiteY2655" fmla="*/ 2097218 h 3577372"/>
              <a:gd name="connsiteX2656" fmla="*/ 340701 w 4656432"/>
              <a:gd name="connsiteY2656" fmla="*/ 2090635 h 3577372"/>
              <a:gd name="connsiteX2657" fmla="*/ 338951 w 4656432"/>
              <a:gd name="connsiteY2657" fmla="*/ 2088305 h 3577372"/>
              <a:gd name="connsiteX2658" fmla="*/ 334719 w 4656432"/>
              <a:gd name="connsiteY2658" fmla="*/ 2085573 h 3577372"/>
              <a:gd name="connsiteX2659" fmla="*/ 327720 w 4656432"/>
              <a:gd name="connsiteY2659" fmla="*/ 2076256 h 3577372"/>
              <a:gd name="connsiteX2660" fmla="*/ 330935 w 4656432"/>
              <a:gd name="connsiteY2660" fmla="*/ 2074735 h 3577372"/>
              <a:gd name="connsiteX2661" fmla="*/ 334148 w 4656432"/>
              <a:gd name="connsiteY2661" fmla="*/ 2073214 h 3577372"/>
              <a:gd name="connsiteX2662" fmla="*/ 336347 w 4656432"/>
              <a:gd name="connsiteY2662" fmla="*/ 2067438 h 3577372"/>
              <a:gd name="connsiteX2663" fmla="*/ 339560 w 4656432"/>
              <a:gd name="connsiteY2663" fmla="*/ 2065916 h 3577372"/>
              <a:gd name="connsiteX2664" fmla="*/ 353438 w 4656432"/>
              <a:gd name="connsiteY2664" fmla="*/ 2064082 h 3577372"/>
              <a:gd name="connsiteX2665" fmla="*/ 361902 w 4656432"/>
              <a:gd name="connsiteY2665" fmla="*/ 2069548 h 3577372"/>
              <a:gd name="connsiteX2666" fmla="*/ 366866 w 4656432"/>
              <a:gd name="connsiteY2666" fmla="*/ 2070355 h 3577372"/>
              <a:gd name="connsiteX2667" fmla="*/ 372278 w 4656432"/>
              <a:gd name="connsiteY2667" fmla="*/ 2063058 h 3577372"/>
              <a:gd name="connsiteX2668" fmla="*/ 368046 w 4656432"/>
              <a:gd name="connsiteY2668" fmla="*/ 2060325 h 3577372"/>
              <a:gd name="connsiteX2669" fmla="*/ 365563 w 4656432"/>
              <a:gd name="connsiteY2669" fmla="*/ 2059922 h 3577372"/>
              <a:gd name="connsiteX2670" fmla="*/ 366296 w 4656432"/>
              <a:gd name="connsiteY2670" fmla="*/ 2057996 h 3577372"/>
              <a:gd name="connsiteX2671" fmla="*/ 376225 w 4656432"/>
              <a:gd name="connsiteY2671" fmla="*/ 2059611 h 3577372"/>
              <a:gd name="connsiteX2672" fmla="*/ 378749 w 4656432"/>
              <a:gd name="connsiteY2672" fmla="*/ 2058415 h 3577372"/>
              <a:gd name="connsiteX2673" fmla="*/ 370654 w 4656432"/>
              <a:gd name="connsiteY2673" fmla="*/ 2052243 h 3577372"/>
              <a:gd name="connsiteX2674" fmla="*/ 378415 w 4656432"/>
              <a:gd name="connsiteY2674" fmla="*/ 2027721 h 3577372"/>
              <a:gd name="connsiteX2675" fmla="*/ 391490 w 4656432"/>
              <a:gd name="connsiteY2675" fmla="*/ 2036037 h 3577372"/>
              <a:gd name="connsiteX2676" fmla="*/ 405707 w 4656432"/>
              <a:gd name="connsiteY2676" fmla="*/ 2013461 h 3577372"/>
              <a:gd name="connsiteX2677" fmla="*/ 381234 w 4656432"/>
              <a:gd name="connsiteY2677" fmla="*/ 2048562 h 3577372"/>
              <a:gd name="connsiteX2678" fmla="*/ 389744 w 4656432"/>
              <a:gd name="connsiteY2678" fmla="*/ 2048949 h 3577372"/>
              <a:gd name="connsiteX2679" fmla="*/ 390208 w 4656432"/>
              <a:gd name="connsiteY2679" fmla="*/ 2050343 h 3577372"/>
              <a:gd name="connsiteX2680" fmla="*/ 396246 w 4656432"/>
              <a:gd name="connsiteY2680" fmla="*/ 2048555 h 3577372"/>
              <a:gd name="connsiteX2681" fmla="*/ 394496 w 4656432"/>
              <a:gd name="connsiteY2681" fmla="*/ 2046226 h 3577372"/>
              <a:gd name="connsiteX2682" fmla="*/ 395960 w 4656432"/>
              <a:gd name="connsiteY2682" fmla="*/ 2042374 h 3577372"/>
              <a:gd name="connsiteX2683" fmla="*/ 394210 w 4656432"/>
              <a:gd name="connsiteY2683" fmla="*/ 2040047 h 3577372"/>
              <a:gd name="connsiteX2684" fmla="*/ 399175 w 4656432"/>
              <a:gd name="connsiteY2684" fmla="*/ 2040854 h 3577372"/>
              <a:gd name="connsiteX2685" fmla="*/ 400925 w 4656432"/>
              <a:gd name="connsiteY2685" fmla="*/ 2043182 h 3577372"/>
              <a:gd name="connsiteX2686" fmla="*/ 408061 w 4656432"/>
              <a:gd name="connsiteY2686" fmla="*/ 2044343 h 3577372"/>
              <a:gd name="connsiteX2687" fmla="*/ 410351 w 4656432"/>
              <a:gd name="connsiteY2687" fmla="*/ 2044716 h 3577372"/>
              <a:gd name="connsiteX2688" fmla="*/ 418772 w 4656432"/>
              <a:gd name="connsiteY2688" fmla="*/ 2026271 h 3577372"/>
              <a:gd name="connsiteX2689" fmla="*/ 489241 w 4656432"/>
              <a:gd name="connsiteY2689" fmla="*/ 1902431 h 3577372"/>
              <a:gd name="connsiteX2690" fmla="*/ 543813 w 4656432"/>
              <a:gd name="connsiteY2690" fmla="*/ 1809781 h 3577372"/>
              <a:gd name="connsiteX2691" fmla="*/ 603005 w 4656432"/>
              <a:gd name="connsiteY2691" fmla="*/ 1730054 h 3577372"/>
              <a:gd name="connsiteX2692" fmla="*/ 617789 w 4656432"/>
              <a:gd name="connsiteY2692" fmla="*/ 1730504 h 3577372"/>
              <a:gd name="connsiteX2693" fmla="*/ 704414 w 4656432"/>
              <a:gd name="connsiteY2693" fmla="*/ 1627374 h 3577372"/>
              <a:gd name="connsiteX2694" fmla="*/ 760990 w 4656432"/>
              <a:gd name="connsiteY2694" fmla="*/ 1577976 h 3577372"/>
              <a:gd name="connsiteX2695" fmla="*/ 787660 w 4656432"/>
              <a:gd name="connsiteY2695" fmla="*/ 1558076 h 3577372"/>
              <a:gd name="connsiteX2696" fmla="*/ 802959 w 4656432"/>
              <a:gd name="connsiteY2696" fmla="*/ 1547335 h 3577372"/>
              <a:gd name="connsiteX2697" fmla="*/ 787332 w 4656432"/>
              <a:gd name="connsiteY2697" fmla="*/ 1541406 h 3577372"/>
              <a:gd name="connsiteX2698" fmla="*/ 772761 w 4656432"/>
              <a:gd name="connsiteY2698" fmla="*/ 1529349 h 3577372"/>
              <a:gd name="connsiteX2699" fmla="*/ 825904 w 4656432"/>
              <a:gd name="connsiteY2699" fmla="*/ 1312019 h 3577372"/>
              <a:gd name="connsiteX2700" fmla="*/ 831547 w 4656432"/>
              <a:gd name="connsiteY2700" fmla="*/ 1358602 h 3577372"/>
              <a:gd name="connsiteX2701" fmla="*/ 873576 w 4656432"/>
              <a:gd name="connsiteY2701" fmla="*/ 1280905 h 3577372"/>
              <a:gd name="connsiteX2702" fmla="*/ 831880 w 4656432"/>
              <a:gd name="connsiteY2702" fmla="*/ 1432942 h 3577372"/>
              <a:gd name="connsiteX2703" fmla="*/ 869613 w 4656432"/>
              <a:gd name="connsiteY2703" fmla="*/ 1362365 h 3577372"/>
              <a:gd name="connsiteX2704" fmla="*/ 871787 w 4656432"/>
              <a:gd name="connsiteY2704" fmla="*/ 1371558 h 3577372"/>
              <a:gd name="connsiteX2705" fmla="*/ 891788 w 4656432"/>
              <a:gd name="connsiteY2705" fmla="*/ 1362029 h 3577372"/>
              <a:gd name="connsiteX2706" fmla="*/ 926979 w 4656432"/>
              <a:gd name="connsiteY2706" fmla="*/ 1277925 h 3577372"/>
              <a:gd name="connsiteX2707" fmla="*/ 943839 w 4656432"/>
              <a:gd name="connsiteY2707" fmla="*/ 1270614 h 3577372"/>
              <a:gd name="connsiteX2708" fmla="*/ 993349 w 4656432"/>
              <a:gd name="connsiteY2708" fmla="*/ 1174353 h 3577372"/>
              <a:gd name="connsiteX2709" fmla="*/ 1103330 w 4656432"/>
              <a:gd name="connsiteY2709" fmla="*/ 1070120 h 3577372"/>
              <a:gd name="connsiteX2710" fmla="*/ 1119591 w 4656432"/>
              <a:gd name="connsiteY2710" fmla="*/ 1069875 h 3577372"/>
              <a:gd name="connsiteX2711" fmla="*/ 1154557 w 4656432"/>
              <a:gd name="connsiteY2711" fmla="*/ 1031898 h 3577372"/>
              <a:gd name="connsiteX2712" fmla="*/ 1152596 w 4656432"/>
              <a:gd name="connsiteY2712" fmla="*/ 1028223 h 3577372"/>
              <a:gd name="connsiteX2713" fmla="*/ 1160481 w 4656432"/>
              <a:gd name="connsiteY2713" fmla="*/ 1027041 h 3577372"/>
              <a:gd name="connsiteX2714" fmla="*/ 1167555 w 4656432"/>
              <a:gd name="connsiteY2714" fmla="*/ 1013378 h 3577372"/>
              <a:gd name="connsiteX2715" fmla="*/ 1168006 w 4656432"/>
              <a:gd name="connsiteY2715" fmla="*/ 1009623 h 3577372"/>
              <a:gd name="connsiteX2716" fmla="*/ 1174353 w 4656432"/>
              <a:gd name="connsiteY2716" fmla="*/ 1007934 h 3577372"/>
              <a:gd name="connsiteX2717" fmla="*/ 1198577 w 4656432"/>
              <a:gd name="connsiteY2717" fmla="*/ 991615 h 3577372"/>
              <a:gd name="connsiteX2718" fmla="*/ 1206613 w 4656432"/>
              <a:gd name="connsiteY2718" fmla="*/ 975214 h 3577372"/>
              <a:gd name="connsiteX2719" fmla="*/ 1212902 w 4656432"/>
              <a:gd name="connsiteY2719" fmla="*/ 973436 h 3577372"/>
              <a:gd name="connsiteX2720" fmla="*/ 1213203 w 4656432"/>
              <a:gd name="connsiteY2720" fmla="*/ 968914 h 3577372"/>
              <a:gd name="connsiteX2721" fmla="*/ 1207294 w 4656432"/>
              <a:gd name="connsiteY2721" fmla="*/ 951109 h 3577372"/>
              <a:gd name="connsiteX2722" fmla="*/ 1225623 w 4656432"/>
              <a:gd name="connsiteY2722" fmla="*/ 940033 h 3577372"/>
              <a:gd name="connsiteX2723" fmla="*/ 1227641 w 4656432"/>
              <a:gd name="connsiteY2723" fmla="*/ 933321 h 3577372"/>
              <a:gd name="connsiteX2724" fmla="*/ 1226204 w 4656432"/>
              <a:gd name="connsiteY2724" fmla="*/ 930400 h 3577372"/>
              <a:gd name="connsiteX2725" fmla="*/ 1220881 w 4656432"/>
              <a:gd name="connsiteY2725" fmla="*/ 934652 h 3577372"/>
              <a:gd name="connsiteX2726" fmla="*/ 1196712 w 4656432"/>
              <a:gd name="connsiteY2726" fmla="*/ 945470 h 3577372"/>
              <a:gd name="connsiteX2727" fmla="*/ 1195328 w 4656432"/>
              <a:gd name="connsiteY2727" fmla="*/ 961779 h 3577372"/>
              <a:gd name="connsiteX2728" fmla="*/ 1187575 w 4656432"/>
              <a:gd name="connsiteY2728" fmla="*/ 960744 h 3577372"/>
              <a:gd name="connsiteX2729" fmla="*/ 1183023 w 4656432"/>
              <a:gd name="connsiteY2729" fmla="*/ 962553 h 3577372"/>
              <a:gd name="connsiteX2730" fmla="*/ 1182087 w 4656432"/>
              <a:gd name="connsiteY2730" fmla="*/ 953792 h 3577372"/>
              <a:gd name="connsiteX2731" fmla="*/ 1185981 w 4656432"/>
              <a:gd name="connsiteY2731" fmla="*/ 943407 h 3577372"/>
              <a:gd name="connsiteX2732" fmla="*/ 1172775 w 4656432"/>
              <a:gd name="connsiteY2732" fmla="*/ 931912 h 3577372"/>
              <a:gd name="connsiteX2733" fmla="*/ 1171988 w 4656432"/>
              <a:gd name="connsiteY2733" fmla="*/ 930426 h 3577372"/>
              <a:gd name="connsiteX2734" fmla="*/ 1186173 w 4656432"/>
              <a:gd name="connsiteY2734" fmla="*/ 918552 h 3577372"/>
              <a:gd name="connsiteX2735" fmla="*/ 1200371 w 4656432"/>
              <a:gd name="connsiteY2735" fmla="*/ 905088 h 3577372"/>
              <a:gd name="connsiteX2736" fmla="*/ 1202160 w 4656432"/>
              <a:gd name="connsiteY2736" fmla="*/ 904182 h 3577372"/>
              <a:gd name="connsiteX2737" fmla="*/ 1216921 w 4656432"/>
              <a:gd name="connsiteY2737" fmla="*/ 905164 h 3577372"/>
              <a:gd name="connsiteX2738" fmla="*/ 1249181 w 4656432"/>
              <a:gd name="connsiteY2738" fmla="*/ 875123 h 3577372"/>
              <a:gd name="connsiteX2739" fmla="*/ 1256423 w 4656432"/>
              <a:gd name="connsiteY2739" fmla="*/ 874037 h 3577372"/>
              <a:gd name="connsiteX2740" fmla="*/ 1272229 w 4656432"/>
              <a:gd name="connsiteY2740" fmla="*/ 880068 h 3577372"/>
              <a:gd name="connsiteX2741" fmla="*/ 1305701 w 4656432"/>
              <a:gd name="connsiteY2741" fmla="*/ 880649 h 3577372"/>
              <a:gd name="connsiteX2742" fmla="*/ 1310950 w 4656432"/>
              <a:gd name="connsiteY2742" fmla="*/ 884377 h 3577372"/>
              <a:gd name="connsiteX2743" fmla="*/ 1316358 w 4656432"/>
              <a:gd name="connsiteY2743" fmla="*/ 881954 h 3577372"/>
              <a:gd name="connsiteX2744" fmla="*/ 1340459 w 4656432"/>
              <a:gd name="connsiteY2744" fmla="*/ 890744 h 3577372"/>
              <a:gd name="connsiteX2745" fmla="*/ 1348580 w 4656432"/>
              <a:gd name="connsiteY2745" fmla="*/ 895128 h 3577372"/>
              <a:gd name="connsiteX2746" fmla="*/ 1350610 w 4656432"/>
              <a:gd name="connsiteY2746" fmla="*/ 896222 h 3577372"/>
              <a:gd name="connsiteX2747" fmla="*/ 1363338 w 4656432"/>
              <a:gd name="connsiteY2747" fmla="*/ 883113 h 3577372"/>
              <a:gd name="connsiteX2748" fmla="*/ 1368112 w 4656432"/>
              <a:gd name="connsiteY2748" fmla="*/ 878197 h 3577372"/>
              <a:gd name="connsiteX2749" fmla="*/ 1370854 w 4656432"/>
              <a:gd name="connsiteY2749" fmla="*/ 872185 h 3577372"/>
              <a:gd name="connsiteX2750" fmla="*/ 1394174 w 4656432"/>
              <a:gd name="connsiteY2750" fmla="*/ 867288 h 3577372"/>
              <a:gd name="connsiteX2751" fmla="*/ 1380673 w 4656432"/>
              <a:gd name="connsiteY2751" fmla="*/ 852510 h 3577372"/>
              <a:gd name="connsiteX2752" fmla="*/ 1397022 w 4656432"/>
              <a:gd name="connsiteY2752" fmla="*/ 838858 h 3577372"/>
              <a:gd name="connsiteX2753" fmla="*/ 1403052 w 4656432"/>
              <a:gd name="connsiteY2753" fmla="*/ 807149 h 3577372"/>
              <a:gd name="connsiteX2754" fmla="*/ 1408537 w 4656432"/>
              <a:gd name="connsiteY2754" fmla="*/ 795126 h 3577372"/>
              <a:gd name="connsiteX2755" fmla="*/ 1431251 w 4656432"/>
              <a:gd name="connsiteY2755" fmla="*/ 774919 h 3577372"/>
              <a:gd name="connsiteX2756" fmla="*/ 1440629 w 4656432"/>
              <a:gd name="connsiteY2756" fmla="*/ 752508 h 3577372"/>
              <a:gd name="connsiteX2757" fmla="*/ 1429597 w 4656432"/>
              <a:gd name="connsiteY2757" fmla="*/ 741561 h 3577372"/>
              <a:gd name="connsiteX2758" fmla="*/ 1415384 w 4656432"/>
              <a:gd name="connsiteY2758" fmla="*/ 733891 h 3577372"/>
              <a:gd name="connsiteX2759" fmla="*/ 1405504 w 4656432"/>
              <a:gd name="connsiteY2759" fmla="*/ 718571 h 3577372"/>
              <a:gd name="connsiteX2760" fmla="*/ 1372032 w 4656432"/>
              <a:gd name="connsiteY2760" fmla="*/ 717990 h 3577372"/>
              <a:gd name="connsiteX2761" fmla="*/ 1365940 w 4656432"/>
              <a:gd name="connsiteY2761" fmla="*/ 714703 h 3577372"/>
              <a:gd name="connsiteX2762" fmla="*/ 1363911 w 4656432"/>
              <a:gd name="connsiteY2762" fmla="*/ 713607 h 3577372"/>
              <a:gd name="connsiteX2763" fmla="*/ 1350576 w 4656432"/>
              <a:gd name="connsiteY2763" fmla="*/ 711405 h 3577372"/>
              <a:gd name="connsiteX2764" fmla="*/ 1370107 w 4656432"/>
              <a:gd name="connsiteY2764" fmla="*/ 694475 h 3577372"/>
              <a:gd name="connsiteX2765" fmla="*/ 1376032 w 4656432"/>
              <a:gd name="connsiteY2765" fmla="*/ 685186 h 3577372"/>
              <a:gd name="connsiteX2766" fmla="*/ 1372682 w 4656432"/>
              <a:gd name="connsiteY2766" fmla="*/ 675886 h 3577372"/>
              <a:gd name="connsiteX2767" fmla="*/ 1383987 w 4656432"/>
              <a:gd name="connsiteY2767" fmla="*/ 676991 h 3577372"/>
              <a:gd name="connsiteX2768" fmla="*/ 1388760 w 4656432"/>
              <a:gd name="connsiteY2768" fmla="*/ 672076 h 3577372"/>
              <a:gd name="connsiteX2769" fmla="*/ 1332785 w 4656432"/>
              <a:gd name="connsiteY2769" fmla="*/ 646865 h 3577372"/>
              <a:gd name="connsiteX2770" fmla="*/ 1325102 w 4656432"/>
              <a:gd name="connsiteY2770" fmla="*/ 645216 h 3577372"/>
              <a:gd name="connsiteX2771" fmla="*/ 1331026 w 4656432"/>
              <a:gd name="connsiteY2771" fmla="*/ 635927 h 3577372"/>
              <a:gd name="connsiteX2772" fmla="*/ 1354619 w 4656432"/>
              <a:gd name="connsiteY2772" fmla="*/ 621187 h 3577372"/>
              <a:gd name="connsiteX2773" fmla="*/ 1359391 w 4656432"/>
              <a:gd name="connsiteY2773" fmla="*/ 616272 h 3577372"/>
              <a:gd name="connsiteX2774" fmla="*/ 1338376 w 4656432"/>
              <a:gd name="connsiteY2774" fmla="*/ 612422 h 3577372"/>
              <a:gd name="connsiteX2775" fmla="*/ 1339087 w 4656432"/>
              <a:gd name="connsiteY2775" fmla="*/ 605314 h 3577372"/>
              <a:gd name="connsiteX2776" fmla="*/ 1369649 w 4656432"/>
              <a:gd name="connsiteY2776" fmla="*/ 599332 h 3577372"/>
              <a:gd name="connsiteX2777" fmla="*/ 1386775 w 4656432"/>
              <a:gd name="connsiteY2777" fmla="*/ 613566 h 3577372"/>
              <a:gd name="connsiteX2778" fmla="*/ 1400336 w 4656432"/>
              <a:gd name="connsiteY2778" fmla="*/ 663340 h 3577372"/>
              <a:gd name="connsiteX2779" fmla="*/ 1410656 w 4656432"/>
              <a:gd name="connsiteY2779" fmla="*/ 681394 h 3577372"/>
              <a:gd name="connsiteX2780" fmla="*/ 1414716 w 4656432"/>
              <a:gd name="connsiteY2780" fmla="*/ 683585 h 3577372"/>
              <a:gd name="connsiteX2781" fmla="*/ 1451916 w 4656432"/>
              <a:gd name="connsiteY2781" fmla="*/ 661205 h 3577372"/>
              <a:gd name="connsiteX2782" fmla="*/ 1462067 w 4656432"/>
              <a:gd name="connsiteY2782" fmla="*/ 666684 h 3577372"/>
              <a:gd name="connsiteX2783" fmla="*/ 1483525 w 4656432"/>
              <a:gd name="connsiteY2783" fmla="*/ 673267 h 3577372"/>
              <a:gd name="connsiteX2784" fmla="*/ 1472388 w 4656432"/>
              <a:gd name="connsiteY2784" fmla="*/ 684737 h 3577372"/>
              <a:gd name="connsiteX2785" fmla="*/ 1461585 w 4656432"/>
              <a:gd name="connsiteY2785" fmla="*/ 721362 h 3577372"/>
              <a:gd name="connsiteX2786" fmla="*/ 1460873 w 4656432"/>
              <a:gd name="connsiteY2786" fmla="*/ 728470 h 3577372"/>
              <a:gd name="connsiteX2787" fmla="*/ 1507847 w 4656432"/>
              <a:gd name="connsiteY2787" fmla="*/ 743829 h 3577372"/>
              <a:gd name="connsiteX2788" fmla="*/ 1525075 w 4656432"/>
              <a:gd name="connsiteY2788" fmla="*/ 735645 h 3577372"/>
              <a:gd name="connsiteX2789" fmla="*/ 1534788 w 4656432"/>
              <a:gd name="connsiteY2789" fmla="*/ 738390 h 3577372"/>
              <a:gd name="connsiteX2790" fmla="*/ 1531773 w 4656432"/>
              <a:gd name="connsiteY2790" fmla="*/ 754244 h 3577372"/>
              <a:gd name="connsiteX2791" fmla="*/ 1542805 w 4656432"/>
              <a:gd name="connsiteY2791" fmla="*/ 765190 h 3577372"/>
              <a:gd name="connsiteX2792" fmla="*/ 1544836 w 4656432"/>
              <a:gd name="connsiteY2792" fmla="*/ 766286 h 3577372"/>
              <a:gd name="connsiteX2793" fmla="*/ 1555094 w 4656432"/>
              <a:gd name="connsiteY2793" fmla="*/ 749346 h 3577372"/>
              <a:gd name="connsiteX2794" fmla="*/ 1579293 w 4656432"/>
              <a:gd name="connsiteY2794" fmla="*/ 749918 h 3577372"/>
              <a:gd name="connsiteX2795" fmla="*/ 1582914 w 4656432"/>
              <a:gd name="connsiteY2795" fmla="*/ 749376 h 3577372"/>
              <a:gd name="connsiteX2796" fmla="*/ 1588839 w 4656432"/>
              <a:gd name="connsiteY2796" fmla="*/ 740087 h 3577372"/>
              <a:gd name="connsiteX2797" fmla="*/ 1601296 w 4656432"/>
              <a:gd name="connsiteY2797" fmla="*/ 736818 h 3577372"/>
              <a:gd name="connsiteX2798" fmla="*/ 1588671 w 4656432"/>
              <a:gd name="connsiteY2798" fmla="*/ 727510 h 3577372"/>
              <a:gd name="connsiteX2799" fmla="*/ 1575776 w 4656432"/>
              <a:gd name="connsiteY2799" fmla="*/ 728042 h 3577372"/>
              <a:gd name="connsiteX2800" fmla="*/ 1554760 w 4656432"/>
              <a:gd name="connsiteY2800" fmla="*/ 724193 h 3577372"/>
              <a:gd name="connsiteX2801" fmla="*/ 1553441 w 4656432"/>
              <a:gd name="connsiteY2801" fmla="*/ 715989 h 3577372"/>
              <a:gd name="connsiteX2802" fmla="*/ 1573578 w 4656432"/>
              <a:gd name="connsiteY2802" fmla="*/ 714370 h 3577372"/>
              <a:gd name="connsiteX2803" fmla="*/ 1583126 w 4656432"/>
              <a:gd name="connsiteY2803" fmla="*/ 704538 h 3577372"/>
              <a:gd name="connsiteX2804" fmla="*/ 1591686 w 4656432"/>
              <a:gd name="connsiteY2804" fmla="*/ 711655 h 3577372"/>
              <a:gd name="connsiteX2805" fmla="*/ 1593278 w 4656432"/>
              <a:gd name="connsiteY2805" fmla="*/ 710017 h 3577372"/>
              <a:gd name="connsiteX2806" fmla="*/ 1595307 w 4656432"/>
              <a:gd name="connsiteY2806" fmla="*/ 711111 h 3577372"/>
              <a:gd name="connsiteX2807" fmla="*/ 1601232 w 4656432"/>
              <a:gd name="connsiteY2807" fmla="*/ 701822 h 3577372"/>
              <a:gd name="connsiteX2808" fmla="*/ 1606718 w 4656432"/>
              <a:gd name="connsiteY2808" fmla="*/ 689799 h 3577372"/>
              <a:gd name="connsiteX2809" fmla="*/ 1604948 w 4656432"/>
              <a:gd name="connsiteY2809" fmla="*/ 689299 h 3577372"/>
              <a:gd name="connsiteX2810" fmla="*/ 1592126 w 4656432"/>
              <a:gd name="connsiteY2810" fmla="*/ 693327 h 3577372"/>
              <a:gd name="connsiteX2811" fmla="*/ 1595892 w 4656432"/>
              <a:gd name="connsiteY2811" fmla="*/ 687766 h 3577372"/>
              <a:gd name="connsiteX2812" fmla="*/ 1593381 w 4656432"/>
              <a:gd name="connsiteY2812" fmla="*/ 687597 h 3577372"/>
              <a:gd name="connsiteX2813" fmla="*/ 1577306 w 4656432"/>
              <a:gd name="connsiteY2813" fmla="*/ 691409 h 3577372"/>
              <a:gd name="connsiteX2814" fmla="*/ 1567594 w 4656432"/>
              <a:gd name="connsiteY2814" fmla="*/ 688665 h 3577372"/>
              <a:gd name="connsiteX2815" fmla="*/ 1566108 w 4656432"/>
              <a:gd name="connsiteY2815" fmla="*/ 667885 h 3577372"/>
              <a:gd name="connsiteX2816" fmla="*/ 1605794 w 4656432"/>
              <a:gd name="connsiteY2816" fmla="*/ 682149 h 3577372"/>
              <a:gd name="connsiteX2817" fmla="*/ 1614797 w 4656432"/>
              <a:gd name="connsiteY2817" fmla="*/ 678190 h 3577372"/>
              <a:gd name="connsiteX2818" fmla="*/ 1620629 w 4656432"/>
              <a:gd name="connsiteY2818" fmla="*/ 671565 h 3577372"/>
              <a:gd name="connsiteX2819" fmla="*/ 1619837 w 4656432"/>
              <a:gd name="connsiteY2819" fmla="*/ 680490 h 3577372"/>
              <a:gd name="connsiteX2820" fmla="*/ 1613466 w 4656432"/>
              <a:gd name="connsiteY2820" fmla="*/ 686095 h 3577372"/>
              <a:gd name="connsiteX2821" fmla="*/ 1626264 w 4656432"/>
              <a:gd name="connsiteY2821" fmla="*/ 693321 h 3577372"/>
              <a:gd name="connsiteX2822" fmla="*/ 1641236 w 4656432"/>
              <a:gd name="connsiteY2822" fmla="*/ 708425 h 3577372"/>
              <a:gd name="connsiteX2823" fmla="*/ 1703136 w 4656432"/>
              <a:gd name="connsiteY2823" fmla="*/ 724346 h 3577372"/>
              <a:gd name="connsiteX2824" fmla="*/ 1697260 w 4656432"/>
              <a:gd name="connsiteY2824" fmla="*/ 730115 h 3577372"/>
              <a:gd name="connsiteX2825" fmla="*/ 1704049 w 4656432"/>
              <a:gd name="connsiteY2825" fmla="*/ 728505 h 3577372"/>
              <a:gd name="connsiteX2826" fmla="*/ 1709974 w 4656432"/>
              <a:gd name="connsiteY2826" fmla="*/ 719216 h 3577372"/>
              <a:gd name="connsiteX2827" fmla="*/ 1711837 w 4656432"/>
              <a:gd name="connsiteY2827" fmla="*/ 707735 h 3577372"/>
              <a:gd name="connsiteX2828" fmla="*/ 1717323 w 4656432"/>
              <a:gd name="connsiteY2828" fmla="*/ 695710 h 3577372"/>
              <a:gd name="connsiteX2829" fmla="*/ 1722096 w 4656432"/>
              <a:gd name="connsiteY2829" fmla="*/ 690795 h 3577372"/>
              <a:gd name="connsiteX2830" fmla="*/ 1746293 w 4656432"/>
              <a:gd name="connsiteY2830" fmla="*/ 691366 h 3577372"/>
              <a:gd name="connsiteX2831" fmla="*/ 1771311 w 4656432"/>
              <a:gd name="connsiteY2831" fmla="*/ 662412 h 3577372"/>
              <a:gd name="connsiteX2832" fmla="*/ 1786342 w 4656432"/>
              <a:gd name="connsiteY2832" fmla="*/ 640556 h 3577372"/>
              <a:gd name="connsiteX2833" fmla="*/ 1800829 w 4656432"/>
              <a:gd name="connsiteY2833" fmla="*/ 638383 h 3577372"/>
              <a:gd name="connsiteX2834" fmla="*/ 1806479 w 4656432"/>
              <a:gd name="connsiteY2834" fmla="*/ 638936 h 3577372"/>
              <a:gd name="connsiteX2835" fmla="*/ 1803738 w 4656432"/>
              <a:gd name="connsiteY2835" fmla="*/ 644948 h 3577372"/>
              <a:gd name="connsiteX2836" fmla="*/ 1786403 w 4656432"/>
              <a:gd name="connsiteY2836" fmla="*/ 675551 h 3577372"/>
              <a:gd name="connsiteX2837" fmla="*/ 1784540 w 4656432"/>
              <a:gd name="connsiteY2837" fmla="*/ 687032 h 3577372"/>
              <a:gd name="connsiteX2838" fmla="*/ 1806875 w 4656432"/>
              <a:gd name="connsiteY2838" fmla="*/ 699085 h 3577372"/>
              <a:gd name="connsiteX2839" fmla="*/ 1809618 w 4656432"/>
              <a:gd name="connsiteY2839" fmla="*/ 693073 h 3577372"/>
              <a:gd name="connsiteX2840" fmla="*/ 1801768 w 4656432"/>
              <a:gd name="connsiteY2840" fmla="*/ 678848 h 3577372"/>
              <a:gd name="connsiteX2841" fmla="*/ 1806540 w 4656432"/>
              <a:gd name="connsiteY2841" fmla="*/ 673932 h 3577372"/>
              <a:gd name="connsiteX2842" fmla="*/ 1826847 w 4656432"/>
              <a:gd name="connsiteY2842" fmla="*/ 684889 h 3577372"/>
              <a:gd name="connsiteX2843" fmla="*/ 1825297 w 4656432"/>
              <a:gd name="connsiteY2843" fmla="*/ 689671 h 3577372"/>
              <a:gd name="connsiteX2844" fmla="*/ 1824651 w 4656432"/>
              <a:gd name="connsiteY2844" fmla="*/ 690859 h 3577372"/>
              <a:gd name="connsiteX2845" fmla="*/ 1825660 w 4656432"/>
              <a:gd name="connsiteY2845" fmla="*/ 690572 h 3577372"/>
              <a:gd name="connsiteX2846" fmla="*/ 1838117 w 4656432"/>
              <a:gd name="connsiteY2846" fmla="*/ 687303 h 3577372"/>
              <a:gd name="connsiteX2847" fmla="*/ 1849421 w 4656432"/>
              <a:gd name="connsiteY2847" fmla="*/ 688410 h 3577372"/>
              <a:gd name="connsiteX2848" fmla="*/ 1846536 w 4656432"/>
              <a:gd name="connsiteY2848" fmla="*/ 701291 h 3577372"/>
              <a:gd name="connsiteX2849" fmla="*/ 1848536 w 4656432"/>
              <a:gd name="connsiteY2849" fmla="*/ 705705 h 3577372"/>
              <a:gd name="connsiteX2850" fmla="*/ 1857304 w 4656432"/>
              <a:gd name="connsiteY2850" fmla="*/ 701323 h 3577372"/>
              <a:gd name="connsiteX2851" fmla="*/ 1860441 w 4656432"/>
              <a:gd name="connsiteY2851" fmla="*/ 699346 h 3577372"/>
              <a:gd name="connsiteX2852" fmla="*/ 1855951 w 4656432"/>
              <a:gd name="connsiteY2852" fmla="*/ 694431 h 3577372"/>
              <a:gd name="connsiteX2853" fmla="*/ 1858536 w 4656432"/>
              <a:gd name="connsiteY2853" fmla="*/ 691768 h 3577372"/>
              <a:gd name="connsiteX2854" fmla="*/ 1861290 w 4656432"/>
              <a:gd name="connsiteY2854" fmla="*/ 688931 h 3577372"/>
              <a:gd name="connsiteX2855" fmla="*/ 1860319 w 4656432"/>
              <a:gd name="connsiteY2855" fmla="*/ 685469 h 3577372"/>
              <a:gd name="connsiteX2856" fmla="*/ 1840726 w 4656432"/>
              <a:gd name="connsiteY2856" fmla="*/ 667405 h 3577372"/>
              <a:gd name="connsiteX2857" fmla="*/ 1837378 w 4656432"/>
              <a:gd name="connsiteY2857" fmla="*/ 658105 h 3577372"/>
              <a:gd name="connsiteX2858" fmla="*/ 1850712 w 4656432"/>
              <a:gd name="connsiteY2858" fmla="*/ 660308 h 3577372"/>
              <a:gd name="connsiteX2859" fmla="*/ 1878093 w 4656432"/>
              <a:gd name="connsiteY2859" fmla="*/ 657602 h 3577372"/>
              <a:gd name="connsiteX2860" fmla="*/ 1881548 w 4656432"/>
              <a:gd name="connsiteY2860" fmla="*/ 644482 h 3577372"/>
              <a:gd name="connsiteX2861" fmla="*/ 1857013 w 4656432"/>
              <a:gd name="connsiteY2861" fmla="*/ 618757 h 3577372"/>
              <a:gd name="connsiteX2862" fmla="*/ 1857997 w 4656432"/>
              <a:gd name="connsiteY2862" fmla="*/ 601808 h 3577372"/>
              <a:gd name="connsiteX2863" fmla="*/ 1835224 w 4656432"/>
              <a:gd name="connsiteY2863" fmla="*/ 587019 h 3577372"/>
              <a:gd name="connsiteX2864" fmla="*/ 1821282 w 4656432"/>
              <a:gd name="connsiteY2864" fmla="*/ 569508 h 3577372"/>
              <a:gd name="connsiteX2865" fmla="*/ 1816342 w 4656432"/>
              <a:gd name="connsiteY2865" fmla="*/ 561848 h 3577372"/>
              <a:gd name="connsiteX2866" fmla="*/ 1806191 w 4656432"/>
              <a:gd name="connsiteY2866" fmla="*/ 556370 h 3577372"/>
              <a:gd name="connsiteX2867" fmla="*/ 1801857 w 4656432"/>
              <a:gd name="connsiteY2867" fmla="*/ 564020 h 3577372"/>
              <a:gd name="connsiteX2868" fmla="*/ 1809768 w 4656432"/>
              <a:gd name="connsiteY2868" fmla="*/ 613241 h 3577372"/>
              <a:gd name="connsiteX2869" fmla="*/ 1800222 w 4656432"/>
              <a:gd name="connsiteY2869" fmla="*/ 623073 h 3577372"/>
              <a:gd name="connsiteX2870" fmla="*/ 1740459 w 4656432"/>
              <a:gd name="connsiteY2870" fmla="*/ 585828 h 3577372"/>
              <a:gd name="connsiteX2871" fmla="*/ 1729866 w 4656432"/>
              <a:gd name="connsiteY2871" fmla="*/ 577616 h 3577372"/>
              <a:gd name="connsiteX2872" fmla="*/ 1721743 w 4656432"/>
              <a:gd name="connsiteY2872" fmla="*/ 573233 h 3577372"/>
              <a:gd name="connsiteX2873" fmla="*/ 1730139 w 4656432"/>
              <a:gd name="connsiteY2873" fmla="*/ 567774 h 3577372"/>
              <a:gd name="connsiteX2874" fmla="*/ 1745336 w 4656432"/>
              <a:gd name="connsiteY2874" fmla="*/ 558494 h 3577372"/>
              <a:gd name="connsiteX2875" fmla="*/ 1764323 w 4656432"/>
              <a:gd name="connsiteY2875" fmla="*/ 561247 h 3577372"/>
              <a:gd name="connsiteX2876" fmla="*/ 1788082 w 4656432"/>
              <a:gd name="connsiteY2876" fmla="*/ 559085 h 3577372"/>
              <a:gd name="connsiteX2877" fmla="*/ 1791810 w 4656432"/>
              <a:gd name="connsiteY2877" fmla="*/ 536124 h 3577372"/>
              <a:gd name="connsiteX2878" fmla="*/ 1802507 w 4656432"/>
              <a:gd name="connsiteY2878" fmla="*/ 521918 h 3577372"/>
              <a:gd name="connsiteX2879" fmla="*/ 1841191 w 4656432"/>
              <a:gd name="connsiteY2879" fmla="*/ 520318 h 3577372"/>
              <a:gd name="connsiteX2880" fmla="*/ 1852936 w 4656432"/>
              <a:gd name="connsiteY2880" fmla="*/ 524157 h 3577372"/>
              <a:gd name="connsiteX2881" fmla="*/ 1884316 w 4656432"/>
              <a:gd name="connsiteY2881" fmla="*/ 488648 h 3577372"/>
              <a:gd name="connsiteX2882" fmla="*/ 1892983 w 4656432"/>
              <a:gd name="connsiteY2882" fmla="*/ 473346 h 3577372"/>
              <a:gd name="connsiteX2883" fmla="*/ 1905272 w 4656432"/>
              <a:gd name="connsiteY2883" fmla="*/ 457501 h 3577372"/>
              <a:gd name="connsiteX2884" fmla="*/ 1883982 w 4656432"/>
              <a:gd name="connsiteY2884" fmla="*/ 463494 h 3577372"/>
              <a:gd name="connsiteX2885" fmla="*/ 1858631 w 4656432"/>
              <a:gd name="connsiteY2885" fmla="*/ 467296 h 3577372"/>
              <a:gd name="connsiteX2886" fmla="*/ 1833114 w 4656432"/>
              <a:gd name="connsiteY2886" fmla="*/ 458520 h 3577372"/>
              <a:gd name="connsiteX2887" fmla="*/ 1848751 w 4656432"/>
              <a:gd name="connsiteY2887" fmla="*/ 451976 h 3577372"/>
              <a:gd name="connsiteX2888" fmla="*/ 1834098 w 4656432"/>
              <a:gd name="connsiteY2888" fmla="*/ 441571 h 3577372"/>
              <a:gd name="connsiteX2889" fmla="*/ 1824658 w 4656432"/>
              <a:gd name="connsiteY2889" fmla="*/ 428985 h 3577372"/>
              <a:gd name="connsiteX2890" fmla="*/ 1845342 w 4656432"/>
              <a:gd name="connsiteY2890" fmla="*/ 407681 h 3577372"/>
              <a:gd name="connsiteX2891" fmla="*/ 1839794 w 4656432"/>
              <a:gd name="connsiteY2891" fmla="*/ 384709 h 3577372"/>
              <a:gd name="connsiteX2892" fmla="*/ 1851643 w 4656432"/>
              <a:gd name="connsiteY2892" fmla="*/ 366130 h 3577372"/>
              <a:gd name="connsiteX2893" fmla="*/ 1872599 w 4656432"/>
              <a:gd name="connsiteY2893" fmla="*/ 334985 h 3577372"/>
              <a:gd name="connsiteX2894" fmla="*/ 1869690 w 4656432"/>
              <a:gd name="connsiteY2894" fmla="*/ 328419 h 3577372"/>
              <a:gd name="connsiteX2895" fmla="*/ 1862886 w 4656432"/>
              <a:gd name="connsiteY2895" fmla="*/ 332241 h 3577372"/>
              <a:gd name="connsiteX2896" fmla="*/ 1853779 w 4656432"/>
              <a:gd name="connsiteY2896" fmla="*/ 344807 h 3577372"/>
              <a:gd name="connsiteX2897" fmla="*/ 1818337 w 4656432"/>
              <a:gd name="connsiteY2897" fmla="*/ 378125 h 3577372"/>
              <a:gd name="connsiteX2898" fmla="*/ 1799080 w 4656432"/>
              <a:gd name="connsiteY2898" fmla="*/ 385214 h 3577372"/>
              <a:gd name="connsiteX2899" fmla="*/ 1789806 w 4656432"/>
              <a:gd name="connsiteY2899" fmla="*/ 385204 h 3577372"/>
              <a:gd name="connsiteX2900" fmla="*/ 1768076 w 4656432"/>
              <a:gd name="connsiteY2900" fmla="*/ 388462 h 3577372"/>
              <a:gd name="connsiteX2901" fmla="*/ 1769060 w 4656432"/>
              <a:gd name="connsiteY2901" fmla="*/ 371513 h 3577372"/>
              <a:gd name="connsiteX2902" fmla="*/ 1788259 w 4656432"/>
              <a:gd name="connsiteY2902" fmla="*/ 329430 h 3577372"/>
              <a:gd name="connsiteX2903" fmla="*/ 1772454 w 4656432"/>
              <a:gd name="connsiteY2903" fmla="*/ 323399 h 3577372"/>
              <a:gd name="connsiteX2904" fmla="*/ 1734158 w 4656432"/>
              <a:gd name="connsiteY2904" fmla="*/ 330125 h 3577372"/>
              <a:gd name="connsiteX2905" fmla="*/ 1726728 w 4656432"/>
              <a:gd name="connsiteY2905" fmla="*/ 330013 h 3577372"/>
              <a:gd name="connsiteX2906" fmla="*/ 1730100 w 4656432"/>
              <a:gd name="connsiteY2906" fmla="*/ 326555 h 3577372"/>
              <a:gd name="connsiteX2907" fmla="*/ 1738270 w 4656432"/>
              <a:gd name="connsiteY2907" fmla="*/ 314910 h 3577372"/>
              <a:gd name="connsiteX2908" fmla="*/ 1738057 w 4656432"/>
              <a:gd name="connsiteY2908" fmla="*/ 313810 h 3577372"/>
              <a:gd name="connsiteX2909" fmla="*/ 1745612 w 4656432"/>
              <a:gd name="connsiteY2909" fmla="*/ 313597 h 3577372"/>
              <a:gd name="connsiteX2910" fmla="*/ 1779090 w 4656432"/>
              <a:gd name="connsiteY2910" fmla="*/ 307001 h 3577372"/>
              <a:gd name="connsiteX2911" fmla="*/ 1802577 w 4656432"/>
              <a:gd name="connsiteY2911" fmla="*/ 314682 h 3577372"/>
              <a:gd name="connsiteX2912" fmla="*/ 1810259 w 4656432"/>
              <a:gd name="connsiteY2912" fmla="*/ 316330 h 3577372"/>
              <a:gd name="connsiteX2913" fmla="*/ 1824747 w 4656432"/>
              <a:gd name="connsiteY2913" fmla="*/ 314157 h 3577372"/>
              <a:gd name="connsiteX2914" fmla="*/ 1828472 w 4656432"/>
              <a:gd name="connsiteY2914" fmla="*/ 291195 h 3577372"/>
              <a:gd name="connsiteX2915" fmla="*/ 1826275 w 4656432"/>
              <a:gd name="connsiteY2915" fmla="*/ 277523 h 3577372"/>
              <a:gd name="connsiteX2916" fmla="*/ 1792530 w 4656432"/>
              <a:gd name="connsiteY2916" fmla="*/ 286784 h 3577372"/>
              <a:gd name="connsiteX2917" fmla="*/ 1788812 w 4656432"/>
              <a:gd name="connsiteY2917" fmla="*/ 284777 h 3577372"/>
              <a:gd name="connsiteX2918" fmla="*/ 1794886 w 4656432"/>
              <a:gd name="connsiteY2918" fmla="*/ 274818 h 3577372"/>
              <a:gd name="connsiteX2919" fmla="*/ 1825023 w 4656432"/>
              <a:gd name="connsiteY2919" fmla="*/ 260234 h 3577372"/>
              <a:gd name="connsiteX2920" fmla="*/ 1868979 w 4656432"/>
              <a:gd name="connsiteY2920" fmla="*/ 273469 h 3577372"/>
              <a:gd name="connsiteX2921" fmla="*/ 1889215 w 4656432"/>
              <a:gd name="connsiteY2921" fmla="*/ 315035 h 3577372"/>
              <a:gd name="connsiteX2922" fmla="*/ 1959029 w 4656432"/>
              <a:gd name="connsiteY2922" fmla="*/ 293836 h 3577372"/>
              <a:gd name="connsiteX2923" fmla="*/ 1966282 w 4656432"/>
              <a:gd name="connsiteY2923" fmla="*/ 277588 h 3577372"/>
              <a:gd name="connsiteX2924" fmla="*/ 1991599 w 4656432"/>
              <a:gd name="connsiteY2924" fmla="*/ 280766 h 3577372"/>
              <a:gd name="connsiteX2925" fmla="*/ 2020765 w 4656432"/>
              <a:gd name="connsiteY2925" fmla="*/ 268278 h 3577372"/>
              <a:gd name="connsiteX2926" fmla="*/ 2070232 w 4656432"/>
              <a:gd name="connsiteY2926" fmla="*/ 246582 h 3577372"/>
              <a:gd name="connsiteX2927" fmla="*/ 2097953 w 4656432"/>
              <a:gd name="connsiteY2927" fmla="*/ 213152 h 3577372"/>
              <a:gd name="connsiteX2928" fmla="*/ 2184696 w 4656432"/>
              <a:gd name="connsiteY2928" fmla="*/ 211572 h 3577372"/>
              <a:gd name="connsiteX2929" fmla="*/ 2347931 w 4656432"/>
              <a:gd name="connsiteY2929" fmla="*/ 181913 h 3577372"/>
              <a:gd name="connsiteX2930" fmla="*/ 2353867 w 4656432"/>
              <a:gd name="connsiteY2930" fmla="*/ 192375 h 3577372"/>
              <a:gd name="connsiteX2931" fmla="*/ 2618289 w 4656432"/>
              <a:gd name="connsiteY2931" fmla="*/ 179414 h 3577372"/>
              <a:gd name="connsiteX2932" fmla="*/ 2735713 w 4656432"/>
              <a:gd name="connsiteY2932" fmla="*/ 200839 h 3577372"/>
              <a:gd name="connsiteX2933" fmla="*/ 2952670 w 4656432"/>
              <a:gd name="connsiteY2933" fmla="*/ 265292 h 3577372"/>
              <a:gd name="connsiteX2934" fmla="*/ 2976754 w 4656432"/>
              <a:gd name="connsiteY2934" fmla="*/ 276960 h 3577372"/>
              <a:gd name="connsiteX2935" fmla="*/ 2996317 w 4656432"/>
              <a:gd name="connsiteY2935" fmla="*/ 272728 h 3577372"/>
              <a:gd name="connsiteX2936" fmla="*/ 3036837 w 4656432"/>
              <a:gd name="connsiteY2936" fmla="*/ 279834 h 3577372"/>
              <a:gd name="connsiteX2937" fmla="*/ 3015063 w 4656432"/>
              <a:gd name="connsiteY2937" fmla="*/ 286210 h 3577372"/>
              <a:gd name="connsiteX2938" fmla="*/ 3017312 w 4656432"/>
              <a:gd name="connsiteY2938" fmla="*/ 294392 h 3577372"/>
              <a:gd name="connsiteX2939" fmla="*/ 3019976 w 4656432"/>
              <a:gd name="connsiteY2939" fmla="*/ 297898 h 3577372"/>
              <a:gd name="connsiteX2940" fmla="*/ 3059558 w 4656432"/>
              <a:gd name="connsiteY2940" fmla="*/ 317073 h 3577372"/>
              <a:gd name="connsiteX2941" fmla="*/ 3108848 w 4656432"/>
              <a:gd name="connsiteY2941" fmla="*/ 349002 h 3577372"/>
              <a:gd name="connsiteX2942" fmla="*/ 3127144 w 4656432"/>
              <a:gd name="connsiteY2942" fmla="*/ 363767 h 3577372"/>
              <a:gd name="connsiteX2943" fmla="*/ 3152129 w 4656432"/>
              <a:gd name="connsiteY2943" fmla="*/ 363852 h 3577372"/>
              <a:gd name="connsiteX2944" fmla="*/ 3212450 w 4656432"/>
              <a:gd name="connsiteY2944" fmla="*/ 376221 h 3577372"/>
              <a:gd name="connsiteX2945" fmla="*/ 3166082 w 4656432"/>
              <a:gd name="connsiteY2945" fmla="*/ 378089 h 3577372"/>
              <a:gd name="connsiteX2946" fmla="*/ 3151062 w 4656432"/>
              <a:gd name="connsiteY2946" fmla="*/ 383071 h 3577372"/>
              <a:gd name="connsiteX2947" fmla="*/ 3153940 w 4656432"/>
              <a:gd name="connsiteY2947" fmla="*/ 385393 h 3577372"/>
              <a:gd name="connsiteX2948" fmla="*/ 3187032 w 4656432"/>
              <a:gd name="connsiteY2948" fmla="*/ 399168 h 3577372"/>
              <a:gd name="connsiteX2949" fmla="*/ 3188197 w 4656432"/>
              <a:gd name="connsiteY2949" fmla="*/ 399540 h 3577372"/>
              <a:gd name="connsiteX2950" fmla="*/ 3198208 w 4656432"/>
              <a:gd name="connsiteY2950" fmla="*/ 396352 h 3577372"/>
              <a:gd name="connsiteX2951" fmla="*/ 3256589 w 4656432"/>
              <a:gd name="connsiteY2951" fmla="*/ 409657 h 3577372"/>
              <a:gd name="connsiteX2952" fmla="*/ 3264611 w 4656432"/>
              <a:gd name="connsiteY2952" fmla="*/ 410484 h 3577372"/>
              <a:gd name="connsiteX2953" fmla="*/ 3274822 w 4656432"/>
              <a:gd name="connsiteY2953" fmla="*/ 409368 h 3577372"/>
              <a:gd name="connsiteX2954" fmla="*/ 3281844 w 4656432"/>
              <a:gd name="connsiteY2954" fmla="*/ 412258 h 3577372"/>
              <a:gd name="connsiteX2955" fmla="*/ 3299667 w 4656432"/>
              <a:gd name="connsiteY2955" fmla="*/ 414091 h 3577372"/>
              <a:gd name="connsiteX2956" fmla="*/ 3291121 w 4656432"/>
              <a:gd name="connsiteY2956" fmla="*/ 410729 h 3577372"/>
              <a:gd name="connsiteX2957" fmla="*/ 3252295 w 4656432"/>
              <a:gd name="connsiteY2957" fmla="*/ 393306 h 3577372"/>
              <a:gd name="connsiteX2958" fmla="*/ 3266000 w 4656432"/>
              <a:gd name="connsiteY2958" fmla="*/ 386992 h 3577372"/>
              <a:gd name="connsiteX2959" fmla="*/ 3263892 w 4656432"/>
              <a:gd name="connsiteY2959" fmla="*/ 383749 h 3577372"/>
              <a:gd name="connsiteX2960" fmla="*/ 3252561 w 4656432"/>
              <a:gd name="connsiteY2960" fmla="*/ 384149 h 3577372"/>
              <a:gd name="connsiteX2961" fmla="*/ 3216071 w 4656432"/>
              <a:gd name="connsiteY2961" fmla="*/ 374031 h 3577372"/>
              <a:gd name="connsiteX2962" fmla="*/ 3237195 w 4656432"/>
              <a:gd name="connsiteY2962" fmla="*/ 370372 h 3577372"/>
              <a:gd name="connsiteX2963" fmla="*/ 3243942 w 4656432"/>
              <a:gd name="connsiteY2963" fmla="*/ 370461 h 3577372"/>
              <a:gd name="connsiteX2964" fmla="*/ 3225775 w 4656432"/>
              <a:gd name="connsiteY2964" fmla="*/ 364946 h 3577372"/>
              <a:gd name="connsiteX2965" fmla="*/ 3138017 w 4656432"/>
              <a:gd name="connsiteY2965" fmla="*/ 317930 h 3577372"/>
              <a:gd name="connsiteX2966" fmla="*/ 3124231 w 4656432"/>
              <a:gd name="connsiteY2966" fmla="*/ 286296 h 3577372"/>
              <a:gd name="connsiteX2967" fmla="*/ 3093406 w 4656432"/>
              <a:gd name="connsiteY2967" fmla="*/ 276114 h 3577372"/>
              <a:gd name="connsiteX2968" fmla="*/ 3047396 w 4656432"/>
              <a:gd name="connsiteY2968" fmla="*/ 264996 h 3577372"/>
              <a:gd name="connsiteX2969" fmla="*/ 2757377 w 4656432"/>
              <a:gd name="connsiteY2969" fmla="*/ 174626 h 3577372"/>
              <a:gd name="connsiteX2970" fmla="*/ 2630251 w 4656432"/>
              <a:gd name="connsiteY2970" fmla="*/ 154416 h 3577372"/>
              <a:gd name="connsiteX2971" fmla="*/ 2589173 w 4656432"/>
              <a:gd name="connsiteY2971" fmla="*/ 159669 h 3577372"/>
              <a:gd name="connsiteX2972" fmla="*/ 2567967 w 4656432"/>
              <a:gd name="connsiteY2972" fmla="*/ 152257 h 3577372"/>
              <a:gd name="connsiteX2973" fmla="*/ 2566771 w 4656432"/>
              <a:gd name="connsiteY2973" fmla="*/ 161291 h 3577372"/>
              <a:gd name="connsiteX2974" fmla="*/ 2461307 w 4656432"/>
              <a:gd name="connsiteY2974" fmla="*/ 156800 h 3577372"/>
              <a:gd name="connsiteX2975" fmla="*/ 2460531 w 4656432"/>
              <a:gd name="connsiteY2975" fmla="*/ 145896 h 3577372"/>
              <a:gd name="connsiteX2976" fmla="*/ 2422284 w 4656432"/>
              <a:gd name="connsiteY2976" fmla="*/ 159936 h 3577372"/>
              <a:gd name="connsiteX2977" fmla="*/ 2398054 w 4656432"/>
              <a:gd name="connsiteY2977" fmla="*/ 146862 h 3577372"/>
              <a:gd name="connsiteX2978" fmla="*/ 2417351 w 4656432"/>
              <a:gd name="connsiteY2978" fmla="*/ 143565 h 3577372"/>
              <a:gd name="connsiteX2979" fmla="*/ 2412463 w 4656432"/>
              <a:gd name="connsiteY2979" fmla="*/ 136896 h 3577372"/>
              <a:gd name="connsiteX2980" fmla="*/ 2423025 w 4656432"/>
              <a:gd name="connsiteY2980" fmla="*/ 142595 h 3577372"/>
              <a:gd name="connsiteX2981" fmla="*/ 2439837 w 4656432"/>
              <a:gd name="connsiteY2981" fmla="*/ 137956 h 3577372"/>
              <a:gd name="connsiteX2982" fmla="*/ 2434170 w 4656432"/>
              <a:gd name="connsiteY2982" fmla="*/ 136667 h 3577372"/>
              <a:gd name="connsiteX2983" fmla="*/ 2443737 w 4656432"/>
              <a:gd name="connsiteY2983" fmla="*/ 130283 h 3577372"/>
              <a:gd name="connsiteX2984" fmla="*/ 2465728 w 4656432"/>
              <a:gd name="connsiteY2984" fmla="*/ 131767 h 3577372"/>
              <a:gd name="connsiteX2985" fmla="*/ 2449001 w 4656432"/>
              <a:gd name="connsiteY2985" fmla="*/ 132418 h 3577372"/>
              <a:gd name="connsiteX2986" fmla="*/ 2531551 w 4656432"/>
              <a:gd name="connsiteY2986" fmla="*/ 139057 h 3577372"/>
              <a:gd name="connsiteX2987" fmla="*/ 2496101 w 4656432"/>
              <a:gd name="connsiteY2987" fmla="*/ 133639 h 3577372"/>
              <a:gd name="connsiteX2988" fmla="*/ 2596739 w 4656432"/>
              <a:gd name="connsiteY2988" fmla="*/ 122621 h 3577372"/>
              <a:gd name="connsiteX2989" fmla="*/ 2564002 w 4656432"/>
              <a:gd name="connsiteY2989" fmla="*/ 101731 h 3577372"/>
              <a:gd name="connsiteX2990" fmla="*/ 2591460 w 4656432"/>
              <a:gd name="connsiteY2990" fmla="*/ 98805 h 3577372"/>
              <a:gd name="connsiteX2991" fmla="*/ 2589751 w 4656432"/>
              <a:gd name="connsiteY2991" fmla="*/ 108366 h 3577372"/>
              <a:gd name="connsiteX2992" fmla="*/ 2629823 w 4656432"/>
              <a:gd name="connsiteY2992" fmla="*/ 109021 h 3577372"/>
              <a:gd name="connsiteX2993" fmla="*/ 2666240 w 4656432"/>
              <a:gd name="connsiteY2993" fmla="*/ 122221 h 3577372"/>
              <a:gd name="connsiteX2994" fmla="*/ 2671953 w 4656432"/>
              <a:gd name="connsiteY2994" fmla="*/ 107562 h 3577372"/>
              <a:gd name="connsiteX2995" fmla="*/ 2751585 w 4656432"/>
              <a:gd name="connsiteY2995" fmla="*/ 109404 h 3577372"/>
              <a:gd name="connsiteX2996" fmla="*/ 2748442 w 4656432"/>
              <a:gd name="connsiteY2996" fmla="*/ 121418 h 3577372"/>
              <a:gd name="connsiteX2997" fmla="*/ 2807504 w 4656432"/>
              <a:gd name="connsiteY2997" fmla="*/ 97641 h 3577372"/>
              <a:gd name="connsiteX2998" fmla="*/ 2798768 w 4656432"/>
              <a:gd name="connsiteY2998" fmla="*/ 106638 h 3577372"/>
              <a:gd name="connsiteX2999" fmla="*/ 2806845 w 4656432"/>
              <a:gd name="connsiteY2999" fmla="*/ 110996 h 3577372"/>
              <a:gd name="connsiteX3000" fmla="*/ 2814719 w 4656432"/>
              <a:gd name="connsiteY3000" fmla="*/ 95084 h 3577372"/>
              <a:gd name="connsiteX3001" fmla="*/ 2846716 w 4656432"/>
              <a:gd name="connsiteY3001" fmla="*/ 91383 h 3577372"/>
              <a:gd name="connsiteX3002" fmla="*/ 2858021 w 4656432"/>
              <a:gd name="connsiteY3002" fmla="*/ 79739 h 3577372"/>
              <a:gd name="connsiteX3003" fmla="*/ 1961536 w 4656432"/>
              <a:gd name="connsiteY3003" fmla="*/ 77640 h 3577372"/>
              <a:gd name="connsiteX3004" fmla="*/ 1936965 w 4656432"/>
              <a:gd name="connsiteY3004" fmla="*/ 99018 h 3577372"/>
              <a:gd name="connsiteX3005" fmla="*/ 1961536 w 4656432"/>
              <a:gd name="connsiteY3005" fmla="*/ 77640 h 3577372"/>
              <a:gd name="connsiteX3006" fmla="*/ 2705841 w 4656432"/>
              <a:gd name="connsiteY3006" fmla="*/ 70630 h 3577372"/>
              <a:gd name="connsiteX3007" fmla="*/ 2785807 w 4656432"/>
              <a:gd name="connsiteY3007" fmla="*/ 82753 h 3577372"/>
              <a:gd name="connsiteX3008" fmla="*/ 2679843 w 4656432"/>
              <a:gd name="connsiteY3008" fmla="*/ 74067 h 3577372"/>
              <a:gd name="connsiteX3009" fmla="*/ 2705841 w 4656432"/>
              <a:gd name="connsiteY3009" fmla="*/ 70630 h 3577372"/>
              <a:gd name="connsiteX3010" fmla="*/ 2581969 w 4656432"/>
              <a:gd name="connsiteY3010" fmla="*/ 66511 h 3577372"/>
              <a:gd name="connsiteX3011" fmla="*/ 2540445 w 4656432"/>
              <a:gd name="connsiteY3011" fmla="*/ 71352 h 3577372"/>
              <a:gd name="connsiteX3012" fmla="*/ 2546508 w 4656432"/>
              <a:gd name="connsiteY3012" fmla="*/ 67889 h 3577372"/>
              <a:gd name="connsiteX3013" fmla="*/ 2581969 w 4656432"/>
              <a:gd name="connsiteY3013" fmla="*/ 66511 h 3577372"/>
              <a:gd name="connsiteX3014" fmla="*/ 2680414 w 4656432"/>
              <a:gd name="connsiteY3014" fmla="*/ 56826 h 3577372"/>
              <a:gd name="connsiteX3015" fmla="*/ 2660744 w 4656432"/>
              <a:gd name="connsiteY3015" fmla="*/ 60545 h 3577372"/>
              <a:gd name="connsiteX3016" fmla="*/ 2670262 w 4656432"/>
              <a:gd name="connsiteY3016" fmla="*/ 57917 h 3577372"/>
              <a:gd name="connsiteX3017" fmla="*/ 2680414 w 4656432"/>
              <a:gd name="connsiteY3017" fmla="*/ 56826 h 3577372"/>
              <a:gd name="connsiteX3018" fmla="*/ 2627808 w 4656432"/>
              <a:gd name="connsiteY3018" fmla="*/ 52456 h 3577372"/>
              <a:gd name="connsiteX3019" fmla="*/ 2649542 w 4656432"/>
              <a:gd name="connsiteY3019" fmla="*/ 68212 h 3577372"/>
              <a:gd name="connsiteX3020" fmla="*/ 2616871 w 4656432"/>
              <a:gd name="connsiteY3020" fmla="*/ 85239 h 3577372"/>
              <a:gd name="connsiteX3021" fmla="*/ 2603238 w 4656432"/>
              <a:gd name="connsiteY3021" fmla="*/ 73852 h 3577372"/>
              <a:gd name="connsiteX3022" fmla="*/ 2625680 w 4656432"/>
              <a:gd name="connsiteY3022" fmla="*/ 58560 h 3577372"/>
              <a:gd name="connsiteX3023" fmla="*/ 2601298 w 4656432"/>
              <a:gd name="connsiteY3023" fmla="*/ 63135 h 3577372"/>
              <a:gd name="connsiteX3024" fmla="*/ 2627808 w 4656432"/>
              <a:gd name="connsiteY3024" fmla="*/ 52456 h 3577372"/>
              <a:gd name="connsiteX3025" fmla="*/ 3009561 w 4656432"/>
              <a:gd name="connsiteY3025" fmla="*/ 40930 h 3577372"/>
              <a:gd name="connsiteX3026" fmla="*/ 3362380 w 4656432"/>
              <a:gd name="connsiteY3026" fmla="*/ 179488 h 3577372"/>
              <a:gd name="connsiteX3027" fmla="*/ 3393876 w 4656432"/>
              <a:gd name="connsiteY3027" fmla="*/ 193953 h 3577372"/>
              <a:gd name="connsiteX3028" fmla="*/ 3416623 w 4656432"/>
              <a:gd name="connsiteY3028" fmla="*/ 215237 h 3577372"/>
              <a:gd name="connsiteX3029" fmla="*/ 3235548 w 4656432"/>
              <a:gd name="connsiteY3029" fmla="*/ 138581 h 3577372"/>
              <a:gd name="connsiteX3030" fmla="*/ 3167366 w 4656432"/>
              <a:gd name="connsiteY3030" fmla="*/ 112316 h 3577372"/>
              <a:gd name="connsiteX3031" fmla="*/ 3174072 w 4656432"/>
              <a:gd name="connsiteY3031" fmla="*/ 105407 h 3577372"/>
              <a:gd name="connsiteX3032" fmla="*/ 3009561 w 4656432"/>
              <a:gd name="connsiteY3032" fmla="*/ 40930 h 3577372"/>
              <a:gd name="connsiteX3033" fmla="*/ 2598561 w 4656432"/>
              <a:gd name="connsiteY3033" fmla="*/ 36673 h 3577372"/>
              <a:gd name="connsiteX3034" fmla="*/ 2610103 w 4656432"/>
              <a:gd name="connsiteY3034" fmla="*/ 50195 h 3577372"/>
              <a:gd name="connsiteX3035" fmla="*/ 2576274 w 4656432"/>
              <a:gd name="connsiteY3035" fmla="*/ 63539 h 3577372"/>
              <a:gd name="connsiteX3036" fmla="*/ 2552612 w 4656432"/>
              <a:gd name="connsiteY3036" fmla="*/ 50770 h 3577372"/>
              <a:gd name="connsiteX3037" fmla="*/ 2557259 w 4656432"/>
              <a:gd name="connsiteY3037" fmla="*/ 45985 h 3577372"/>
              <a:gd name="connsiteX3038" fmla="*/ 2598561 w 4656432"/>
              <a:gd name="connsiteY3038" fmla="*/ 36673 h 3577372"/>
              <a:gd name="connsiteX3039" fmla="*/ 2154945 w 4656432"/>
              <a:gd name="connsiteY3039" fmla="*/ 322 h 3577372"/>
              <a:gd name="connsiteX3040" fmla="*/ 2169353 w 4656432"/>
              <a:gd name="connsiteY3040" fmla="*/ 5735 h 3577372"/>
              <a:gd name="connsiteX3041" fmla="*/ 2115141 w 4656432"/>
              <a:gd name="connsiteY3041" fmla="*/ 11236 h 3577372"/>
              <a:gd name="connsiteX3042" fmla="*/ 2141369 w 4656432"/>
              <a:gd name="connsiteY3042" fmla="*/ 1041 h 3577372"/>
              <a:gd name="connsiteX3043" fmla="*/ 2154945 w 4656432"/>
              <a:gd name="connsiteY3043" fmla="*/ 322 h 3577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Lst>
            <a:rect l="l" t="t" r="r" b="b"/>
            <a:pathLst>
              <a:path w="4656432" h="3577372">
                <a:moveTo>
                  <a:pt x="1816084" y="3564378"/>
                </a:moveTo>
                <a:cubicBezTo>
                  <a:pt x="1824135" y="3563743"/>
                  <a:pt x="1831991" y="3563797"/>
                  <a:pt x="1837816" y="3565743"/>
                </a:cubicBezTo>
                <a:cubicBezTo>
                  <a:pt x="1841700" y="3567040"/>
                  <a:pt x="1844680" y="3569177"/>
                  <a:pt x="1846213" y="3572512"/>
                </a:cubicBezTo>
                <a:cubicBezTo>
                  <a:pt x="1827070" y="3576394"/>
                  <a:pt x="1807807" y="3583347"/>
                  <a:pt x="1793180" y="3567151"/>
                </a:cubicBezTo>
                <a:cubicBezTo>
                  <a:pt x="1799786" y="3566338"/>
                  <a:pt x="1808033" y="3565014"/>
                  <a:pt x="1816084" y="3564378"/>
                </a:cubicBezTo>
                <a:close/>
                <a:moveTo>
                  <a:pt x="2032947" y="3519544"/>
                </a:moveTo>
                <a:cubicBezTo>
                  <a:pt x="2036968" y="3519064"/>
                  <a:pt x="2040929" y="3519500"/>
                  <a:pt x="2044140" y="3521266"/>
                </a:cubicBezTo>
                <a:cubicBezTo>
                  <a:pt x="2053016" y="3536159"/>
                  <a:pt x="2027108" y="3541925"/>
                  <a:pt x="2013702" y="3537494"/>
                </a:cubicBezTo>
                <a:cubicBezTo>
                  <a:pt x="2008268" y="3530680"/>
                  <a:pt x="2020882" y="3520985"/>
                  <a:pt x="2032947" y="3519544"/>
                </a:cubicBezTo>
                <a:close/>
                <a:moveTo>
                  <a:pt x="2078558" y="3493431"/>
                </a:moveTo>
                <a:cubicBezTo>
                  <a:pt x="2080831" y="3492831"/>
                  <a:pt x="2083015" y="3492986"/>
                  <a:pt x="2084875" y="3493655"/>
                </a:cubicBezTo>
                <a:cubicBezTo>
                  <a:pt x="2088595" y="3494989"/>
                  <a:pt x="2091018" y="3498376"/>
                  <a:pt x="2090271" y="3501879"/>
                </a:cubicBezTo>
                <a:cubicBezTo>
                  <a:pt x="2083080" y="3503403"/>
                  <a:pt x="2076549" y="3504507"/>
                  <a:pt x="2071703" y="3497734"/>
                </a:cubicBezTo>
                <a:cubicBezTo>
                  <a:pt x="2073922" y="3495384"/>
                  <a:pt x="2076285" y="3494030"/>
                  <a:pt x="2078558" y="3493431"/>
                </a:cubicBezTo>
                <a:close/>
                <a:moveTo>
                  <a:pt x="1505263" y="3468196"/>
                </a:moveTo>
                <a:cubicBezTo>
                  <a:pt x="1516305" y="3465411"/>
                  <a:pt x="1528973" y="3473167"/>
                  <a:pt x="1540322" y="3474138"/>
                </a:cubicBezTo>
                <a:cubicBezTo>
                  <a:pt x="1526617" y="3483431"/>
                  <a:pt x="1510002" y="3476428"/>
                  <a:pt x="1494869" y="3475134"/>
                </a:cubicBezTo>
                <a:cubicBezTo>
                  <a:pt x="1498079" y="3471221"/>
                  <a:pt x="1501582" y="3469123"/>
                  <a:pt x="1505263" y="3468196"/>
                </a:cubicBezTo>
                <a:close/>
                <a:moveTo>
                  <a:pt x="1973127" y="3462651"/>
                </a:moveTo>
                <a:cubicBezTo>
                  <a:pt x="1984332" y="3461598"/>
                  <a:pt x="1993050" y="3468912"/>
                  <a:pt x="2004054" y="3468741"/>
                </a:cubicBezTo>
                <a:cubicBezTo>
                  <a:pt x="1997713" y="3471246"/>
                  <a:pt x="1992376" y="3469339"/>
                  <a:pt x="1985432" y="3474491"/>
                </a:cubicBezTo>
                <a:cubicBezTo>
                  <a:pt x="1981976" y="3466863"/>
                  <a:pt x="1981976" y="3466863"/>
                  <a:pt x="1973127" y="3462651"/>
                </a:cubicBezTo>
                <a:close/>
                <a:moveTo>
                  <a:pt x="2086635" y="3452925"/>
                </a:moveTo>
                <a:cubicBezTo>
                  <a:pt x="2088330" y="3455617"/>
                  <a:pt x="2080727" y="3458923"/>
                  <a:pt x="2077205" y="3461905"/>
                </a:cubicBezTo>
                <a:cubicBezTo>
                  <a:pt x="2074957" y="3456556"/>
                  <a:pt x="2060918" y="3457918"/>
                  <a:pt x="2064303" y="3463300"/>
                </a:cubicBezTo>
                <a:cubicBezTo>
                  <a:pt x="2062352" y="3462748"/>
                  <a:pt x="2061131" y="3462205"/>
                  <a:pt x="2060503" y="3461670"/>
                </a:cubicBezTo>
                <a:cubicBezTo>
                  <a:pt x="2056105" y="3457933"/>
                  <a:pt x="2080736" y="3454684"/>
                  <a:pt x="2086635" y="3452925"/>
                </a:cubicBezTo>
                <a:close/>
                <a:moveTo>
                  <a:pt x="1274791" y="3449393"/>
                </a:moveTo>
                <a:cubicBezTo>
                  <a:pt x="1313784" y="3448659"/>
                  <a:pt x="1355473" y="3458286"/>
                  <a:pt x="1395249" y="3463914"/>
                </a:cubicBezTo>
                <a:cubicBezTo>
                  <a:pt x="1357823" y="3477371"/>
                  <a:pt x="1315351" y="3461382"/>
                  <a:pt x="1274791" y="3449393"/>
                </a:cubicBezTo>
                <a:close/>
                <a:moveTo>
                  <a:pt x="1221926" y="3442702"/>
                </a:moveTo>
                <a:cubicBezTo>
                  <a:pt x="1229841" y="3446228"/>
                  <a:pt x="1246293" y="3440962"/>
                  <a:pt x="1254419" y="3443764"/>
                </a:cubicBezTo>
                <a:cubicBezTo>
                  <a:pt x="1257129" y="3444698"/>
                  <a:pt x="1258911" y="3446530"/>
                  <a:pt x="1259146" y="3449882"/>
                </a:cubicBezTo>
                <a:cubicBezTo>
                  <a:pt x="1248505" y="3456052"/>
                  <a:pt x="1225523" y="3454568"/>
                  <a:pt x="1221926" y="3442702"/>
                </a:cubicBezTo>
                <a:close/>
                <a:moveTo>
                  <a:pt x="1428670" y="3429015"/>
                </a:moveTo>
                <a:cubicBezTo>
                  <a:pt x="1424044" y="3444794"/>
                  <a:pt x="1444154" y="3434332"/>
                  <a:pt x="1446677" y="3446341"/>
                </a:cubicBezTo>
                <a:cubicBezTo>
                  <a:pt x="1443060" y="3447118"/>
                  <a:pt x="1438969" y="3447441"/>
                  <a:pt x="1440670" y="3450143"/>
                </a:cubicBezTo>
                <a:cubicBezTo>
                  <a:pt x="1427363" y="3447986"/>
                  <a:pt x="1413473" y="3448464"/>
                  <a:pt x="1398528" y="3451119"/>
                </a:cubicBezTo>
                <a:cubicBezTo>
                  <a:pt x="1396267" y="3445749"/>
                  <a:pt x="1400184" y="3441000"/>
                  <a:pt x="1392216" y="3435462"/>
                </a:cubicBezTo>
                <a:cubicBezTo>
                  <a:pt x="1403435" y="3436675"/>
                  <a:pt x="1414847" y="3437010"/>
                  <a:pt x="1428670" y="3429015"/>
                </a:cubicBezTo>
                <a:close/>
                <a:moveTo>
                  <a:pt x="1428294" y="3420229"/>
                </a:moveTo>
                <a:cubicBezTo>
                  <a:pt x="1436968" y="3418900"/>
                  <a:pt x="1457074" y="3426199"/>
                  <a:pt x="1465138" y="3428430"/>
                </a:cubicBezTo>
                <a:cubicBezTo>
                  <a:pt x="1459384" y="3436584"/>
                  <a:pt x="1437881" y="3420108"/>
                  <a:pt x="1424302" y="3424944"/>
                </a:cubicBezTo>
                <a:cubicBezTo>
                  <a:pt x="1423783" y="3422075"/>
                  <a:pt x="1425403" y="3420672"/>
                  <a:pt x="1428294" y="3420229"/>
                </a:cubicBezTo>
                <a:close/>
                <a:moveTo>
                  <a:pt x="1334932" y="3409274"/>
                </a:moveTo>
                <a:cubicBezTo>
                  <a:pt x="1338930" y="3408609"/>
                  <a:pt x="1343688" y="3409114"/>
                  <a:pt x="1346326" y="3410673"/>
                </a:cubicBezTo>
                <a:cubicBezTo>
                  <a:pt x="1348083" y="3411710"/>
                  <a:pt x="1348902" y="3413216"/>
                  <a:pt x="1347924" y="3415152"/>
                </a:cubicBezTo>
                <a:cubicBezTo>
                  <a:pt x="1340892" y="3418848"/>
                  <a:pt x="1335232" y="3413403"/>
                  <a:pt x="1328097" y="3414909"/>
                </a:cubicBezTo>
                <a:cubicBezTo>
                  <a:pt x="1327697" y="3411777"/>
                  <a:pt x="1330935" y="3409939"/>
                  <a:pt x="1334932" y="3409274"/>
                </a:cubicBezTo>
                <a:close/>
                <a:moveTo>
                  <a:pt x="1397704" y="3399492"/>
                </a:moveTo>
                <a:cubicBezTo>
                  <a:pt x="1405860" y="3404162"/>
                  <a:pt x="1398557" y="3408786"/>
                  <a:pt x="1406713" y="3413455"/>
                </a:cubicBezTo>
                <a:cubicBezTo>
                  <a:pt x="1397609" y="3418464"/>
                  <a:pt x="1390590" y="3413829"/>
                  <a:pt x="1380348" y="3424095"/>
                </a:cubicBezTo>
                <a:cubicBezTo>
                  <a:pt x="1391633" y="3427541"/>
                  <a:pt x="1393910" y="3411727"/>
                  <a:pt x="1404912" y="3424430"/>
                </a:cubicBezTo>
                <a:cubicBezTo>
                  <a:pt x="1394479" y="3430277"/>
                  <a:pt x="1386512" y="3424731"/>
                  <a:pt x="1376271" y="3429702"/>
                </a:cubicBezTo>
                <a:cubicBezTo>
                  <a:pt x="1377409" y="3419148"/>
                  <a:pt x="1371529" y="3419844"/>
                  <a:pt x="1361096" y="3409807"/>
                </a:cubicBezTo>
                <a:cubicBezTo>
                  <a:pt x="1373994" y="3403154"/>
                  <a:pt x="1383098" y="3414033"/>
                  <a:pt x="1397704" y="3399492"/>
                </a:cubicBezTo>
                <a:close/>
                <a:moveTo>
                  <a:pt x="1890833" y="3391971"/>
                </a:moveTo>
                <a:cubicBezTo>
                  <a:pt x="1894446" y="3396504"/>
                  <a:pt x="1879184" y="3400860"/>
                  <a:pt x="1875495" y="3404711"/>
                </a:cubicBezTo>
                <a:cubicBezTo>
                  <a:pt x="1877561" y="3395066"/>
                  <a:pt x="1861925" y="3401176"/>
                  <a:pt x="1855273" y="3394774"/>
                </a:cubicBezTo>
                <a:cubicBezTo>
                  <a:pt x="1858447" y="3393334"/>
                  <a:pt x="1861399" y="3392934"/>
                  <a:pt x="1864254" y="3393022"/>
                </a:cubicBezTo>
                <a:cubicBezTo>
                  <a:pt x="1872822" y="3393283"/>
                  <a:pt x="1880532" y="3397924"/>
                  <a:pt x="1890833" y="3391971"/>
                </a:cubicBezTo>
                <a:close/>
                <a:moveTo>
                  <a:pt x="1918916" y="3389719"/>
                </a:moveTo>
                <a:cubicBezTo>
                  <a:pt x="1921150" y="3389810"/>
                  <a:pt x="1923222" y="3390743"/>
                  <a:pt x="1925045" y="3393028"/>
                </a:cubicBezTo>
                <a:cubicBezTo>
                  <a:pt x="1921179" y="3403114"/>
                  <a:pt x="1904489" y="3402983"/>
                  <a:pt x="1896929" y="3397836"/>
                </a:cubicBezTo>
                <a:cubicBezTo>
                  <a:pt x="1904077" y="3396750"/>
                  <a:pt x="1912218" y="3389449"/>
                  <a:pt x="1918916" y="3389719"/>
                </a:cubicBezTo>
                <a:close/>
                <a:moveTo>
                  <a:pt x="1592902" y="3382972"/>
                </a:moveTo>
                <a:cubicBezTo>
                  <a:pt x="1591241" y="3384024"/>
                  <a:pt x="1589463" y="3384961"/>
                  <a:pt x="1587710" y="3385129"/>
                </a:cubicBezTo>
                <a:lnTo>
                  <a:pt x="1587580" y="3385066"/>
                </a:lnTo>
                <a:close/>
                <a:moveTo>
                  <a:pt x="1995165" y="3374277"/>
                </a:moveTo>
                <a:cubicBezTo>
                  <a:pt x="1999569" y="3372813"/>
                  <a:pt x="2003771" y="3372611"/>
                  <a:pt x="2007232" y="3376473"/>
                </a:cubicBezTo>
                <a:cubicBezTo>
                  <a:pt x="2003149" y="3376788"/>
                  <a:pt x="1998686" y="3378856"/>
                  <a:pt x="1994030" y="3381804"/>
                </a:cubicBezTo>
                <a:cubicBezTo>
                  <a:pt x="1997160" y="3385875"/>
                  <a:pt x="2001625" y="3383806"/>
                  <a:pt x="2004754" y="3387878"/>
                </a:cubicBezTo>
                <a:cubicBezTo>
                  <a:pt x="2015970" y="3373211"/>
                  <a:pt x="2035134" y="3390588"/>
                  <a:pt x="2054325" y="3376168"/>
                </a:cubicBezTo>
                <a:cubicBezTo>
                  <a:pt x="2060207" y="3380768"/>
                  <a:pt x="2053558" y="3384977"/>
                  <a:pt x="2049186" y="3389258"/>
                </a:cubicBezTo>
                <a:cubicBezTo>
                  <a:pt x="2009975" y="3387600"/>
                  <a:pt x="1984808" y="3395207"/>
                  <a:pt x="1944640" y="3403235"/>
                </a:cubicBezTo>
                <a:cubicBezTo>
                  <a:pt x="1940654" y="3400460"/>
                  <a:pt x="1943979" y="3398355"/>
                  <a:pt x="1941797" y="3395197"/>
                </a:cubicBezTo>
                <a:cubicBezTo>
                  <a:pt x="1950917" y="3390181"/>
                  <a:pt x="1959846" y="3386042"/>
                  <a:pt x="1966486" y="3392431"/>
                </a:cubicBezTo>
                <a:cubicBezTo>
                  <a:pt x="1968393" y="3383658"/>
                  <a:pt x="1978359" y="3387941"/>
                  <a:pt x="1985385" y="3387276"/>
                </a:cubicBezTo>
                <a:cubicBezTo>
                  <a:pt x="1988235" y="3384715"/>
                  <a:pt x="1983586" y="3382363"/>
                  <a:pt x="1981879" y="3379660"/>
                </a:cubicBezTo>
                <a:cubicBezTo>
                  <a:pt x="1986153" y="3378467"/>
                  <a:pt x="1990760" y="3375741"/>
                  <a:pt x="1995165" y="3374277"/>
                </a:cubicBezTo>
                <a:close/>
                <a:moveTo>
                  <a:pt x="2097961" y="3369378"/>
                </a:moveTo>
                <a:cubicBezTo>
                  <a:pt x="2100850" y="3369315"/>
                  <a:pt x="2103641" y="3370028"/>
                  <a:pt x="2105919" y="3371957"/>
                </a:cubicBezTo>
                <a:cubicBezTo>
                  <a:pt x="2106657" y="3378977"/>
                  <a:pt x="2096978" y="3373872"/>
                  <a:pt x="2099694" y="3379641"/>
                </a:cubicBezTo>
                <a:cubicBezTo>
                  <a:pt x="2093200" y="3380757"/>
                  <a:pt x="2087567" y="3375337"/>
                  <a:pt x="2080504" y="3379060"/>
                </a:cubicBezTo>
                <a:cubicBezTo>
                  <a:pt x="2079732" y="3376740"/>
                  <a:pt x="2089290" y="3369565"/>
                  <a:pt x="2097961" y="3369378"/>
                </a:cubicBezTo>
                <a:close/>
                <a:moveTo>
                  <a:pt x="1706200" y="3365852"/>
                </a:moveTo>
                <a:cubicBezTo>
                  <a:pt x="1714653" y="3366439"/>
                  <a:pt x="1722650" y="3369102"/>
                  <a:pt x="1730219" y="3373734"/>
                </a:cubicBezTo>
                <a:cubicBezTo>
                  <a:pt x="1721012" y="3381825"/>
                  <a:pt x="1711894" y="3392119"/>
                  <a:pt x="1699774" y="3389993"/>
                </a:cubicBezTo>
                <a:cubicBezTo>
                  <a:pt x="1698064" y="3392584"/>
                  <a:pt x="1696351" y="3395174"/>
                  <a:pt x="1697579" y="3397413"/>
                </a:cubicBezTo>
                <a:cubicBezTo>
                  <a:pt x="1705714" y="3402063"/>
                  <a:pt x="1702329" y="3391391"/>
                  <a:pt x="1709531" y="3389847"/>
                </a:cubicBezTo>
                <a:cubicBezTo>
                  <a:pt x="1720132" y="3393691"/>
                  <a:pt x="1730732" y="3397534"/>
                  <a:pt x="1741908" y="3398752"/>
                </a:cubicBezTo>
                <a:cubicBezTo>
                  <a:pt x="1750847" y="3384046"/>
                  <a:pt x="1775380" y="3384348"/>
                  <a:pt x="1793273" y="3388852"/>
                </a:cubicBezTo>
                <a:cubicBezTo>
                  <a:pt x="1795164" y="3390671"/>
                  <a:pt x="1791371" y="3392318"/>
                  <a:pt x="1789187" y="3394454"/>
                </a:cubicBezTo>
                <a:cubicBezTo>
                  <a:pt x="1805482" y="3393184"/>
                  <a:pt x="1828384" y="3403566"/>
                  <a:pt x="1840258" y="3388509"/>
                </a:cubicBezTo>
                <a:cubicBezTo>
                  <a:pt x="1832368" y="3401044"/>
                  <a:pt x="1850387" y="3391897"/>
                  <a:pt x="1857093" y="3400469"/>
                </a:cubicBezTo>
                <a:cubicBezTo>
                  <a:pt x="1842011" y="3409262"/>
                  <a:pt x="1830183" y="3403180"/>
                  <a:pt x="1815486" y="3410222"/>
                </a:cubicBezTo>
                <a:cubicBezTo>
                  <a:pt x="1766441" y="3399053"/>
                  <a:pt x="1711194" y="3408395"/>
                  <a:pt x="1669162" y="3396554"/>
                </a:cubicBezTo>
                <a:cubicBezTo>
                  <a:pt x="1678459" y="3390670"/>
                  <a:pt x="1677155" y="3380941"/>
                  <a:pt x="1679453" y="3370439"/>
                </a:cubicBezTo>
                <a:cubicBezTo>
                  <a:pt x="1688839" y="3366760"/>
                  <a:pt x="1697746" y="3365267"/>
                  <a:pt x="1706200" y="3365852"/>
                </a:cubicBezTo>
                <a:close/>
                <a:moveTo>
                  <a:pt x="912244" y="3364922"/>
                </a:moveTo>
                <a:cubicBezTo>
                  <a:pt x="928893" y="3366946"/>
                  <a:pt x="961801" y="3367798"/>
                  <a:pt x="968817" y="3378544"/>
                </a:cubicBezTo>
                <a:cubicBezTo>
                  <a:pt x="975558" y="3381188"/>
                  <a:pt x="980609" y="3369992"/>
                  <a:pt x="986458" y="3371159"/>
                </a:cubicBezTo>
                <a:cubicBezTo>
                  <a:pt x="1006597" y="3395948"/>
                  <a:pt x="1058380" y="3376160"/>
                  <a:pt x="1070788" y="3407715"/>
                </a:cubicBezTo>
                <a:cubicBezTo>
                  <a:pt x="1075237" y="3409122"/>
                  <a:pt x="1078907" y="3404141"/>
                  <a:pt x="1082076" y="3400880"/>
                </a:cubicBezTo>
                <a:cubicBezTo>
                  <a:pt x="1108306" y="3422989"/>
                  <a:pt x="1149595" y="3422399"/>
                  <a:pt x="1183931" y="3434961"/>
                </a:cubicBezTo>
                <a:cubicBezTo>
                  <a:pt x="1086491" y="3437071"/>
                  <a:pt x="996818" y="3397632"/>
                  <a:pt x="912244" y="3364922"/>
                </a:cubicBezTo>
                <a:close/>
                <a:moveTo>
                  <a:pt x="864157" y="3343173"/>
                </a:moveTo>
                <a:cubicBezTo>
                  <a:pt x="869180" y="3342782"/>
                  <a:pt x="874476" y="3343903"/>
                  <a:pt x="879874" y="3347311"/>
                </a:cubicBezTo>
                <a:cubicBezTo>
                  <a:pt x="865573" y="3358454"/>
                  <a:pt x="866305" y="3346939"/>
                  <a:pt x="850078" y="3348109"/>
                </a:cubicBezTo>
                <a:cubicBezTo>
                  <a:pt x="854383" y="3345468"/>
                  <a:pt x="859133" y="3343565"/>
                  <a:pt x="864157" y="3343173"/>
                </a:cubicBezTo>
                <a:close/>
                <a:moveTo>
                  <a:pt x="2519042" y="3331390"/>
                </a:moveTo>
                <a:cubicBezTo>
                  <a:pt x="2521063" y="3331464"/>
                  <a:pt x="2523136" y="3332152"/>
                  <a:pt x="2525284" y="3333804"/>
                </a:cubicBezTo>
                <a:cubicBezTo>
                  <a:pt x="2518770" y="3344079"/>
                  <a:pt x="2509939" y="3341286"/>
                  <a:pt x="2501738" y="3337845"/>
                </a:cubicBezTo>
                <a:cubicBezTo>
                  <a:pt x="2507403" y="3336468"/>
                  <a:pt x="2512982" y="3331167"/>
                  <a:pt x="2519042" y="3331390"/>
                </a:cubicBezTo>
                <a:close/>
                <a:moveTo>
                  <a:pt x="825892" y="3331363"/>
                </a:moveTo>
                <a:cubicBezTo>
                  <a:pt x="829492" y="3331492"/>
                  <a:pt x="832762" y="3332356"/>
                  <a:pt x="835677" y="3333619"/>
                </a:cubicBezTo>
                <a:cubicBezTo>
                  <a:pt x="841510" y="3336145"/>
                  <a:pt x="845936" y="3340271"/>
                  <a:pt x="848803" y="3343308"/>
                </a:cubicBezTo>
                <a:cubicBezTo>
                  <a:pt x="832188" y="3347246"/>
                  <a:pt x="827065" y="3334555"/>
                  <a:pt x="814113" y="3333521"/>
                </a:cubicBezTo>
                <a:cubicBezTo>
                  <a:pt x="818360" y="3331841"/>
                  <a:pt x="822292" y="3331234"/>
                  <a:pt x="825892" y="3331363"/>
                </a:cubicBezTo>
                <a:close/>
                <a:moveTo>
                  <a:pt x="2102819" y="3323106"/>
                </a:moveTo>
                <a:lnTo>
                  <a:pt x="2089325" y="3324406"/>
                </a:lnTo>
                <a:cubicBezTo>
                  <a:pt x="2082140" y="3327824"/>
                  <a:pt x="2085827" y="3331570"/>
                  <a:pt x="2082838" y="3335300"/>
                </a:cubicBezTo>
                <a:lnTo>
                  <a:pt x="2082576" y="3335467"/>
                </a:lnTo>
                <a:lnTo>
                  <a:pt x="2086576" y="3336944"/>
                </a:lnTo>
                <a:cubicBezTo>
                  <a:pt x="2090030" y="3336455"/>
                  <a:pt x="2093518" y="3334994"/>
                  <a:pt x="2096682" y="3332278"/>
                </a:cubicBezTo>
                <a:close/>
                <a:moveTo>
                  <a:pt x="2144228" y="3319116"/>
                </a:moveTo>
                <a:lnTo>
                  <a:pt x="2119481" y="3321499"/>
                </a:lnTo>
                <a:lnTo>
                  <a:pt x="2132317" y="3322756"/>
                </a:lnTo>
                <a:close/>
                <a:moveTo>
                  <a:pt x="702183" y="3293914"/>
                </a:moveTo>
                <a:cubicBezTo>
                  <a:pt x="735178" y="3294785"/>
                  <a:pt x="758282" y="3308249"/>
                  <a:pt x="797555" y="3319482"/>
                </a:cubicBezTo>
                <a:cubicBezTo>
                  <a:pt x="772305" y="3346693"/>
                  <a:pt x="755700" y="3298888"/>
                  <a:pt x="732573" y="3314296"/>
                </a:cubicBezTo>
                <a:cubicBezTo>
                  <a:pt x="722225" y="3305724"/>
                  <a:pt x="720145" y="3294641"/>
                  <a:pt x="702183" y="3293914"/>
                </a:cubicBezTo>
                <a:close/>
                <a:moveTo>
                  <a:pt x="2195763" y="3288476"/>
                </a:moveTo>
                <a:lnTo>
                  <a:pt x="2184850" y="3300963"/>
                </a:lnTo>
                <a:lnTo>
                  <a:pt x="2185206" y="3305769"/>
                </a:lnTo>
                <a:lnTo>
                  <a:pt x="2193696" y="3305106"/>
                </a:lnTo>
                <a:lnTo>
                  <a:pt x="2205942" y="3295005"/>
                </a:lnTo>
                <a:lnTo>
                  <a:pt x="2207686" y="3292264"/>
                </a:lnTo>
                <a:lnTo>
                  <a:pt x="2204162" y="3292454"/>
                </a:lnTo>
                <a:cubicBezTo>
                  <a:pt x="2201675" y="3292845"/>
                  <a:pt x="2199164" y="3293223"/>
                  <a:pt x="2197447" y="3292729"/>
                </a:cubicBezTo>
                <a:close/>
                <a:moveTo>
                  <a:pt x="987771" y="3260622"/>
                </a:moveTo>
                <a:cubicBezTo>
                  <a:pt x="996410" y="3260995"/>
                  <a:pt x="1003469" y="3263686"/>
                  <a:pt x="1009640" y="3267540"/>
                </a:cubicBezTo>
                <a:cubicBezTo>
                  <a:pt x="1028156" y="3279102"/>
                  <a:pt x="1038676" y="3301131"/>
                  <a:pt x="1059834" y="3302435"/>
                </a:cubicBezTo>
                <a:cubicBezTo>
                  <a:pt x="1061139" y="3312161"/>
                  <a:pt x="1045346" y="3303315"/>
                  <a:pt x="1039756" y="3305346"/>
                </a:cubicBezTo>
                <a:cubicBezTo>
                  <a:pt x="1038992" y="3308845"/>
                  <a:pt x="1038892" y="3311924"/>
                  <a:pt x="1039927" y="3315037"/>
                </a:cubicBezTo>
                <a:cubicBezTo>
                  <a:pt x="1037489" y="3315073"/>
                  <a:pt x="1035450" y="3314103"/>
                  <a:pt x="1033594" y="3312450"/>
                </a:cubicBezTo>
                <a:cubicBezTo>
                  <a:pt x="1028030" y="3307493"/>
                  <a:pt x="1024129" y="3296397"/>
                  <a:pt x="1016122" y="3287898"/>
                </a:cubicBezTo>
                <a:cubicBezTo>
                  <a:pt x="1006862" y="3277932"/>
                  <a:pt x="987841" y="3273391"/>
                  <a:pt x="987771" y="3260622"/>
                </a:cubicBezTo>
                <a:close/>
                <a:moveTo>
                  <a:pt x="1253490" y="3255591"/>
                </a:moveTo>
                <a:lnTo>
                  <a:pt x="1255718" y="3259978"/>
                </a:lnTo>
                <a:lnTo>
                  <a:pt x="1271042" y="3268954"/>
                </a:lnTo>
                <a:lnTo>
                  <a:pt x="1279460" y="3270441"/>
                </a:lnTo>
                <a:cubicBezTo>
                  <a:pt x="1283816" y="3271584"/>
                  <a:pt x="1288454" y="3273468"/>
                  <a:pt x="1293163" y="3277001"/>
                </a:cubicBezTo>
                <a:cubicBezTo>
                  <a:pt x="1314180" y="3275713"/>
                  <a:pt x="1335539" y="3276840"/>
                  <a:pt x="1356961" y="3279270"/>
                </a:cubicBezTo>
                <a:lnTo>
                  <a:pt x="1370951" y="3281469"/>
                </a:lnTo>
                <a:lnTo>
                  <a:pt x="1348403" y="3272093"/>
                </a:lnTo>
                <a:lnTo>
                  <a:pt x="1332694" y="3265153"/>
                </a:lnTo>
                <a:close/>
                <a:moveTo>
                  <a:pt x="2454195" y="3250562"/>
                </a:moveTo>
                <a:cubicBezTo>
                  <a:pt x="2456963" y="3250382"/>
                  <a:pt x="2459887" y="3251284"/>
                  <a:pt x="2463098" y="3253999"/>
                </a:cubicBezTo>
                <a:cubicBezTo>
                  <a:pt x="2452090" y="3256907"/>
                  <a:pt x="2442412" y="3264466"/>
                  <a:pt x="2429933" y="3261662"/>
                </a:cubicBezTo>
                <a:cubicBezTo>
                  <a:pt x="2438975" y="3261382"/>
                  <a:pt x="2445888" y="3251102"/>
                  <a:pt x="2454195" y="3250562"/>
                </a:cubicBezTo>
                <a:close/>
                <a:moveTo>
                  <a:pt x="572020" y="3232740"/>
                </a:moveTo>
                <a:cubicBezTo>
                  <a:pt x="597581" y="3237661"/>
                  <a:pt x="616357" y="3261594"/>
                  <a:pt x="660161" y="3275374"/>
                </a:cubicBezTo>
                <a:cubicBezTo>
                  <a:pt x="614087" y="3287972"/>
                  <a:pt x="597351" y="3252325"/>
                  <a:pt x="567469" y="3247044"/>
                </a:cubicBezTo>
                <a:cubicBezTo>
                  <a:pt x="558005" y="3239965"/>
                  <a:pt x="590613" y="3238830"/>
                  <a:pt x="572020" y="3232740"/>
                </a:cubicBezTo>
                <a:close/>
                <a:moveTo>
                  <a:pt x="2488479" y="3232569"/>
                </a:moveTo>
                <a:cubicBezTo>
                  <a:pt x="2492691" y="3243899"/>
                  <a:pt x="2470922" y="3242213"/>
                  <a:pt x="2465532" y="3251380"/>
                </a:cubicBezTo>
                <a:cubicBezTo>
                  <a:pt x="2460552" y="3239637"/>
                  <a:pt x="2482583" y="3237436"/>
                  <a:pt x="2488479" y="3232569"/>
                </a:cubicBezTo>
                <a:close/>
                <a:moveTo>
                  <a:pt x="903625" y="3197668"/>
                </a:moveTo>
                <a:cubicBezTo>
                  <a:pt x="913400" y="3202824"/>
                  <a:pt x="901195" y="3227187"/>
                  <a:pt x="922115" y="3215456"/>
                </a:cubicBezTo>
                <a:cubicBezTo>
                  <a:pt x="927037" y="3224440"/>
                  <a:pt x="917828" y="3221951"/>
                  <a:pt x="918856" y="3230375"/>
                </a:cubicBezTo>
                <a:cubicBezTo>
                  <a:pt x="929861" y="3237777"/>
                  <a:pt x="924857" y="3221282"/>
                  <a:pt x="932071" y="3225034"/>
                </a:cubicBezTo>
                <a:cubicBezTo>
                  <a:pt x="940413" y="3234121"/>
                  <a:pt x="931203" y="3231634"/>
                  <a:pt x="922357" y="3237990"/>
                </a:cubicBezTo>
                <a:cubicBezTo>
                  <a:pt x="911039" y="3232676"/>
                  <a:pt x="899183" y="3229831"/>
                  <a:pt x="888845" y="3221131"/>
                </a:cubicBezTo>
                <a:cubicBezTo>
                  <a:pt x="885402" y="3218231"/>
                  <a:pt x="882123" y="3214681"/>
                  <a:pt x="879094" y="3210172"/>
                </a:cubicBezTo>
                <a:cubicBezTo>
                  <a:pt x="887083" y="3205114"/>
                  <a:pt x="896313" y="3197002"/>
                  <a:pt x="903625" y="3197668"/>
                </a:cubicBezTo>
                <a:close/>
                <a:moveTo>
                  <a:pt x="2460556" y="3171836"/>
                </a:moveTo>
                <a:cubicBezTo>
                  <a:pt x="2462088" y="3171964"/>
                  <a:pt x="2463673" y="3172788"/>
                  <a:pt x="2465283" y="3173844"/>
                </a:cubicBezTo>
                <a:cubicBezTo>
                  <a:pt x="2468504" y="3175954"/>
                  <a:pt x="2471824" y="3178987"/>
                  <a:pt x="2475016" y="3179221"/>
                </a:cubicBezTo>
                <a:cubicBezTo>
                  <a:pt x="2466966" y="3182818"/>
                  <a:pt x="2459549" y="3185763"/>
                  <a:pt x="2451095" y="3179215"/>
                </a:cubicBezTo>
                <a:cubicBezTo>
                  <a:pt x="2455121" y="3177416"/>
                  <a:pt x="2459893" y="3176022"/>
                  <a:pt x="2456154" y="3174005"/>
                </a:cubicBezTo>
                <a:cubicBezTo>
                  <a:pt x="2457548" y="3172276"/>
                  <a:pt x="2459027" y="3171708"/>
                  <a:pt x="2460556" y="3171836"/>
                </a:cubicBezTo>
                <a:close/>
                <a:moveTo>
                  <a:pt x="2615037" y="3169276"/>
                </a:moveTo>
                <a:cubicBezTo>
                  <a:pt x="2624783" y="3179509"/>
                  <a:pt x="2603373" y="3184867"/>
                  <a:pt x="2595522" y="3184610"/>
                </a:cubicBezTo>
                <a:cubicBezTo>
                  <a:pt x="2602220" y="3205134"/>
                  <a:pt x="2578919" y="3200517"/>
                  <a:pt x="2560931" y="3204738"/>
                </a:cubicBezTo>
                <a:cubicBezTo>
                  <a:pt x="2559927" y="3190270"/>
                  <a:pt x="2597294" y="3187554"/>
                  <a:pt x="2615037" y="3169276"/>
                </a:cubicBezTo>
                <a:close/>
                <a:moveTo>
                  <a:pt x="2820485" y="3148477"/>
                </a:moveTo>
                <a:cubicBezTo>
                  <a:pt x="2822145" y="3150350"/>
                  <a:pt x="2820414" y="3153327"/>
                  <a:pt x="2823460" y="3154970"/>
                </a:cubicBezTo>
                <a:cubicBezTo>
                  <a:pt x="2829532" y="3156780"/>
                  <a:pt x="2833932" y="3148887"/>
                  <a:pt x="2839372" y="3149669"/>
                </a:cubicBezTo>
                <a:cubicBezTo>
                  <a:pt x="2841186" y="3149929"/>
                  <a:pt x="2843115" y="3151153"/>
                  <a:pt x="2845259" y="3154021"/>
                </a:cubicBezTo>
                <a:cubicBezTo>
                  <a:pt x="2839791" y="3160848"/>
                  <a:pt x="2834530" y="3163877"/>
                  <a:pt x="2828370" y="3165444"/>
                </a:cubicBezTo>
                <a:cubicBezTo>
                  <a:pt x="2818613" y="3161157"/>
                  <a:pt x="2810241" y="3156638"/>
                  <a:pt x="2820485" y="3148477"/>
                </a:cubicBezTo>
                <a:close/>
                <a:moveTo>
                  <a:pt x="2657744" y="3145813"/>
                </a:moveTo>
                <a:cubicBezTo>
                  <a:pt x="2669292" y="3153033"/>
                  <a:pt x="2635438" y="3166397"/>
                  <a:pt x="2625806" y="3163176"/>
                </a:cubicBezTo>
                <a:cubicBezTo>
                  <a:pt x="2636146" y="3154916"/>
                  <a:pt x="2647799" y="3157251"/>
                  <a:pt x="2657744" y="3145813"/>
                </a:cubicBezTo>
                <a:close/>
                <a:moveTo>
                  <a:pt x="2343928" y="3137029"/>
                </a:moveTo>
                <a:cubicBezTo>
                  <a:pt x="2347835" y="3137037"/>
                  <a:pt x="2351546" y="3137865"/>
                  <a:pt x="2354446" y="3139679"/>
                </a:cubicBezTo>
                <a:cubicBezTo>
                  <a:pt x="2350039" y="3144218"/>
                  <a:pt x="2345632" y="3148760"/>
                  <a:pt x="2341223" y="3153300"/>
                </a:cubicBezTo>
                <a:cubicBezTo>
                  <a:pt x="2334519" y="3156603"/>
                  <a:pt x="2325163" y="3144634"/>
                  <a:pt x="2320036" y="3154719"/>
                </a:cubicBezTo>
                <a:cubicBezTo>
                  <a:pt x="2318720" y="3144371"/>
                  <a:pt x="2332206" y="3137006"/>
                  <a:pt x="2343928" y="3137029"/>
                </a:cubicBezTo>
                <a:close/>
                <a:moveTo>
                  <a:pt x="2545143" y="3127589"/>
                </a:moveTo>
                <a:cubicBezTo>
                  <a:pt x="2548645" y="3133449"/>
                  <a:pt x="2537530" y="3141348"/>
                  <a:pt x="2535487" y="3148185"/>
                </a:cubicBezTo>
                <a:cubicBezTo>
                  <a:pt x="2524542" y="3145257"/>
                  <a:pt x="2515811" y="3155435"/>
                  <a:pt x="2505135" y="3148681"/>
                </a:cubicBezTo>
                <a:cubicBezTo>
                  <a:pt x="2507055" y="3140783"/>
                  <a:pt x="2514862" y="3141026"/>
                  <a:pt x="2518560" y="3130119"/>
                </a:cubicBezTo>
                <a:cubicBezTo>
                  <a:pt x="2528336" y="3141350"/>
                  <a:pt x="2537068" y="3131173"/>
                  <a:pt x="2545143" y="3127589"/>
                </a:cubicBezTo>
                <a:close/>
                <a:moveTo>
                  <a:pt x="802406" y="3122524"/>
                </a:moveTo>
                <a:cubicBezTo>
                  <a:pt x="805013" y="3122366"/>
                  <a:pt x="812114" y="3124395"/>
                  <a:pt x="817059" y="3127417"/>
                </a:cubicBezTo>
                <a:cubicBezTo>
                  <a:pt x="822002" y="3130440"/>
                  <a:pt x="824789" y="3134455"/>
                  <a:pt x="818768" y="3138267"/>
                </a:cubicBezTo>
                <a:cubicBezTo>
                  <a:pt x="815641" y="3138195"/>
                  <a:pt x="813650" y="3137544"/>
                  <a:pt x="812270" y="3136519"/>
                </a:cubicBezTo>
                <a:cubicBezTo>
                  <a:pt x="808134" y="3133438"/>
                  <a:pt x="809522" y="3126969"/>
                  <a:pt x="802406" y="3122524"/>
                </a:cubicBezTo>
                <a:close/>
                <a:moveTo>
                  <a:pt x="2868107" y="3119518"/>
                </a:moveTo>
                <a:cubicBezTo>
                  <a:pt x="2876999" y="3122332"/>
                  <a:pt x="2854567" y="3131071"/>
                  <a:pt x="2870433" y="3132685"/>
                </a:cubicBezTo>
                <a:cubicBezTo>
                  <a:pt x="2864853" y="3133644"/>
                  <a:pt x="2860296" y="3137141"/>
                  <a:pt x="2855999" y="3142763"/>
                </a:cubicBezTo>
                <a:cubicBezTo>
                  <a:pt x="2852688" y="3138991"/>
                  <a:pt x="2855720" y="3134672"/>
                  <a:pt x="2851777" y="3131552"/>
                </a:cubicBezTo>
                <a:cubicBezTo>
                  <a:pt x="2856315" y="3122089"/>
                  <a:pt x="2863308" y="3126857"/>
                  <a:pt x="2868107" y="3119518"/>
                </a:cubicBezTo>
                <a:close/>
                <a:moveTo>
                  <a:pt x="783530" y="3114453"/>
                </a:moveTo>
                <a:lnTo>
                  <a:pt x="783453" y="3117020"/>
                </a:lnTo>
                <a:lnTo>
                  <a:pt x="771733" y="3127936"/>
                </a:lnTo>
                <a:lnTo>
                  <a:pt x="780679" y="3128412"/>
                </a:lnTo>
                <a:cubicBezTo>
                  <a:pt x="805216" y="3133632"/>
                  <a:pt x="824808" y="3148493"/>
                  <a:pt x="850458" y="3157113"/>
                </a:cubicBezTo>
                <a:cubicBezTo>
                  <a:pt x="856212" y="3158974"/>
                  <a:pt x="863766" y="3160253"/>
                  <a:pt x="872306" y="3161380"/>
                </a:cubicBezTo>
                <a:lnTo>
                  <a:pt x="891418" y="3163684"/>
                </a:lnTo>
                <a:lnTo>
                  <a:pt x="859375" y="3141353"/>
                </a:lnTo>
                <a:lnTo>
                  <a:pt x="859071" y="3140990"/>
                </a:lnTo>
                <a:close/>
                <a:moveTo>
                  <a:pt x="686858" y="3111807"/>
                </a:moveTo>
                <a:cubicBezTo>
                  <a:pt x="730224" y="3138634"/>
                  <a:pt x="774707" y="3206969"/>
                  <a:pt x="831802" y="3223597"/>
                </a:cubicBezTo>
                <a:cubicBezTo>
                  <a:pt x="830193" y="3241201"/>
                  <a:pt x="864774" y="3258512"/>
                  <a:pt x="887262" y="3263123"/>
                </a:cubicBezTo>
                <a:cubicBezTo>
                  <a:pt x="884593" y="3264812"/>
                  <a:pt x="881258" y="3266924"/>
                  <a:pt x="878590" y="3268613"/>
                </a:cubicBezTo>
                <a:lnTo>
                  <a:pt x="883126" y="3271635"/>
                </a:lnTo>
                <a:lnTo>
                  <a:pt x="923377" y="3281709"/>
                </a:lnTo>
                <a:cubicBezTo>
                  <a:pt x="939399" y="3286660"/>
                  <a:pt x="954782" y="3292983"/>
                  <a:pt x="968756" y="3302255"/>
                </a:cubicBezTo>
                <a:cubicBezTo>
                  <a:pt x="979045" y="3304838"/>
                  <a:pt x="987142" y="3301291"/>
                  <a:pt x="996136" y="3299217"/>
                </a:cubicBezTo>
                <a:cubicBezTo>
                  <a:pt x="1014126" y="3317833"/>
                  <a:pt x="1053222" y="3323095"/>
                  <a:pt x="1079374" y="3327313"/>
                </a:cubicBezTo>
                <a:cubicBezTo>
                  <a:pt x="1076852" y="3329909"/>
                  <a:pt x="1073035" y="3327850"/>
                  <a:pt x="1069352" y="3326850"/>
                </a:cubicBezTo>
                <a:cubicBezTo>
                  <a:pt x="1072341" y="3339349"/>
                  <a:pt x="1098656" y="3327822"/>
                  <a:pt x="1110472" y="3331228"/>
                </a:cubicBezTo>
                <a:cubicBezTo>
                  <a:pt x="1142701" y="3355546"/>
                  <a:pt x="1191240" y="3365164"/>
                  <a:pt x="1243101" y="3371505"/>
                </a:cubicBezTo>
                <a:lnTo>
                  <a:pt x="1245418" y="3371756"/>
                </a:lnTo>
                <a:lnTo>
                  <a:pt x="1237399" y="3368308"/>
                </a:lnTo>
                <a:cubicBezTo>
                  <a:pt x="1243830" y="3367060"/>
                  <a:pt x="1251183" y="3367632"/>
                  <a:pt x="1259080" y="3369354"/>
                </a:cubicBezTo>
                <a:lnTo>
                  <a:pt x="1277407" y="3375204"/>
                </a:lnTo>
                <a:lnTo>
                  <a:pt x="1321771" y="3379986"/>
                </a:lnTo>
                <a:cubicBezTo>
                  <a:pt x="1347744" y="3382946"/>
                  <a:pt x="1372925" y="3386515"/>
                  <a:pt x="1395694" y="3392123"/>
                </a:cubicBezTo>
                <a:cubicBezTo>
                  <a:pt x="1385629" y="3395597"/>
                  <a:pt x="1374372" y="3397007"/>
                  <a:pt x="1362667" y="3397417"/>
                </a:cubicBezTo>
                <a:lnTo>
                  <a:pt x="1331509" y="3396806"/>
                </a:lnTo>
                <a:lnTo>
                  <a:pt x="1334477" y="3397991"/>
                </a:lnTo>
                <a:lnTo>
                  <a:pt x="1314550" y="3396610"/>
                </a:lnTo>
                <a:lnTo>
                  <a:pt x="1293034" y="3396423"/>
                </a:lnTo>
                <a:cubicBezTo>
                  <a:pt x="1282522" y="3397106"/>
                  <a:pt x="1273051" y="3398922"/>
                  <a:pt x="1265369" y="3402939"/>
                </a:cubicBezTo>
                <a:cubicBezTo>
                  <a:pt x="1246718" y="3401781"/>
                  <a:pt x="1206553" y="3365266"/>
                  <a:pt x="1187775" y="3385808"/>
                </a:cubicBezTo>
                <a:cubicBezTo>
                  <a:pt x="1084988" y="3355080"/>
                  <a:pt x="1052729" y="3347569"/>
                  <a:pt x="973638" y="3312805"/>
                </a:cubicBezTo>
                <a:cubicBezTo>
                  <a:pt x="966287" y="3313786"/>
                  <a:pt x="958646" y="3313869"/>
                  <a:pt x="950893" y="3313766"/>
                </a:cubicBezTo>
                <a:lnTo>
                  <a:pt x="945387" y="3313732"/>
                </a:lnTo>
                <a:lnTo>
                  <a:pt x="1012026" y="3365074"/>
                </a:lnTo>
                <a:lnTo>
                  <a:pt x="935766" y="3313674"/>
                </a:lnTo>
                <a:lnTo>
                  <a:pt x="927475" y="3313622"/>
                </a:lnTo>
                <a:cubicBezTo>
                  <a:pt x="891625" y="3277456"/>
                  <a:pt x="837168" y="3291609"/>
                  <a:pt x="792858" y="3261761"/>
                </a:cubicBezTo>
                <a:cubicBezTo>
                  <a:pt x="791863" y="3265183"/>
                  <a:pt x="790867" y="3268604"/>
                  <a:pt x="794054" y="3271313"/>
                </a:cubicBezTo>
                <a:cubicBezTo>
                  <a:pt x="792296" y="3274322"/>
                  <a:pt x="790006" y="3273087"/>
                  <a:pt x="788478" y="3272263"/>
                </a:cubicBezTo>
                <a:cubicBezTo>
                  <a:pt x="746326" y="3242590"/>
                  <a:pt x="667535" y="3215904"/>
                  <a:pt x="615625" y="3187893"/>
                </a:cubicBezTo>
                <a:cubicBezTo>
                  <a:pt x="601120" y="3180066"/>
                  <a:pt x="568133" y="3178099"/>
                  <a:pt x="584124" y="3158030"/>
                </a:cubicBezTo>
                <a:cubicBezTo>
                  <a:pt x="608055" y="3172924"/>
                  <a:pt x="629331" y="3189352"/>
                  <a:pt x="652396" y="3185966"/>
                </a:cubicBezTo>
                <a:cubicBezTo>
                  <a:pt x="653061" y="3191272"/>
                  <a:pt x="661458" y="3195803"/>
                  <a:pt x="662754" y="3200459"/>
                </a:cubicBezTo>
                <a:cubicBezTo>
                  <a:pt x="701680" y="3198707"/>
                  <a:pt x="741149" y="3246722"/>
                  <a:pt x="782665" y="3231522"/>
                </a:cubicBezTo>
                <a:cubicBezTo>
                  <a:pt x="795600" y="3242461"/>
                  <a:pt x="810206" y="3250033"/>
                  <a:pt x="825711" y="3255819"/>
                </a:cubicBezTo>
                <a:lnTo>
                  <a:pt x="867155" y="3267427"/>
                </a:lnTo>
                <a:lnTo>
                  <a:pt x="861992" y="3263948"/>
                </a:lnTo>
                <a:cubicBezTo>
                  <a:pt x="813181" y="3229355"/>
                  <a:pt x="766700" y="3193946"/>
                  <a:pt x="725945" y="3157927"/>
                </a:cubicBezTo>
                <a:cubicBezTo>
                  <a:pt x="717717" y="3151074"/>
                  <a:pt x="708538" y="3144636"/>
                  <a:pt x="701118" y="3137364"/>
                </a:cubicBezTo>
                <a:cubicBezTo>
                  <a:pt x="693699" y="3130093"/>
                  <a:pt x="688041" y="3121990"/>
                  <a:pt x="686858" y="3111807"/>
                </a:cubicBezTo>
                <a:close/>
                <a:moveTo>
                  <a:pt x="258406" y="3098459"/>
                </a:moveTo>
                <a:lnTo>
                  <a:pt x="267787" y="3101132"/>
                </a:lnTo>
                <a:lnTo>
                  <a:pt x="269427" y="3103083"/>
                </a:lnTo>
                <a:lnTo>
                  <a:pt x="257140" y="3100141"/>
                </a:lnTo>
                <a:close/>
                <a:moveTo>
                  <a:pt x="2627374" y="3073922"/>
                </a:moveTo>
                <a:cubicBezTo>
                  <a:pt x="2637439" y="3074357"/>
                  <a:pt x="2648397" y="3076273"/>
                  <a:pt x="2657954" y="3078430"/>
                </a:cubicBezTo>
                <a:cubicBezTo>
                  <a:pt x="2648275" y="3087199"/>
                  <a:pt x="2636424" y="3083804"/>
                  <a:pt x="2625468" y="3081887"/>
                </a:cubicBezTo>
                <a:cubicBezTo>
                  <a:pt x="2628651" y="3078610"/>
                  <a:pt x="2629795" y="3076229"/>
                  <a:pt x="2627374" y="3073922"/>
                </a:cubicBezTo>
                <a:close/>
                <a:moveTo>
                  <a:pt x="636473" y="3063539"/>
                </a:moveTo>
                <a:cubicBezTo>
                  <a:pt x="641044" y="3066005"/>
                  <a:pt x="644852" y="3068062"/>
                  <a:pt x="649423" y="3070528"/>
                </a:cubicBezTo>
                <a:cubicBezTo>
                  <a:pt x="648949" y="3084168"/>
                  <a:pt x="629562" y="3088595"/>
                  <a:pt x="656468" y="3099143"/>
                </a:cubicBezTo>
                <a:cubicBezTo>
                  <a:pt x="639882" y="3109052"/>
                  <a:pt x="638818" y="3088626"/>
                  <a:pt x="620551" y="3084724"/>
                </a:cubicBezTo>
                <a:cubicBezTo>
                  <a:pt x="630926" y="3076426"/>
                  <a:pt x="625335" y="3071424"/>
                  <a:pt x="636473" y="3063539"/>
                </a:cubicBezTo>
                <a:close/>
                <a:moveTo>
                  <a:pt x="345264" y="3050657"/>
                </a:moveTo>
                <a:lnTo>
                  <a:pt x="355578" y="3059659"/>
                </a:lnTo>
                <a:cubicBezTo>
                  <a:pt x="368735" y="3073731"/>
                  <a:pt x="379048" y="3089088"/>
                  <a:pt x="407944" y="3088397"/>
                </a:cubicBezTo>
                <a:cubicBezTo>
                  <a:pt x="405807" y="3094191"/>
                  <a:pt x="409701" y="3120113"/>
                  <a:pt x="428821" y="3107602"/>
                </a:cubicBezTo>
                <a:cubicBezTo>
                  <a:pt x="429996" y="3117169"/>
                  <a:pt x="445755" y="3123687"/>
                  <a:pt x="450352" y="3132124"/>
                </a:cubicBezTo>
                <a:cubicBezTo>
                  <a:pt x="439712" y="3138294"/>
                  <a:pt x="443206" y="3120327"/>
                  <a:pt x="431692" y="3130988"/>
                </a:cubicBezTo>
                <a:cubicBezTo>
                  <a:pt x="446397" y="3163737"/>
                  <a:pt x="508726" y="3207298"/>
                  <a:pt x="559947" y="3229972"/>
                </a:cubicBezTo>
                <a:cubicBezTo>
                  <a:pt x="553754" y="3237549"/>
                  <a:pt x="546385" y="3235559"/>
                  <a:pt x="539802" y="3239947"/>
                </a:cubicBezTo>
                <a:cubicBezTo>
                  <a:pt x="518965" y="3232672"/>
                  <a:pt x="512059" y="3217035"/>
                  <a:pt x="499202" y="3205135"/>
                </a:cubicBezTo>
                <a:cubicBezTo>
                  <a:pt x="477562" y="3185516"/>
                  <a:pt x="430719" y="3181082"/>
                  <a:pt x="407553" y="3160642"/>
                </a:cubicBezTo>
                <a:cubicBezTo>
                  <a:pt x="401058" y="3154160"/>
                  <a:pt x="402543" y="3143050"/>
                  <a:pt x="395419" y="3137220"/>
                </a:cubicBezTo>
                <a:cubicBezTo>
                  <a:pt x="380718" y="3124821"/>
                  <a:pt x="358671" y="3116399"/>
                  <a:pt x="340153" y="3105538"/>
                </a:cubicBezTo>
                <a:lnTo>
                  <a:pt x="319258" y="3088903"/>
                </a:lnTo>
                <a:lnTo>
                  <a:pt x="340215" y="3065188"/>
                </a:lnTo>
                <a:cubicBezTo>
                  <a:pt x="328031" y="3058615"/>
                  <a:pt x="330850" y="3054517"/>
                  <a:pt x="339132" y="3051963"/>
                </a:cubicBezTo>
                <a:close/>
                <a:moveTo>
                  <a:pt x="329484" y="3041095"/>
                </a:moveTo>
                <a:lnTo>
                  <a:pt x="333633" y="3043157"/>
                </a:lnTo>
                <a:lnTo>
                  <a:pt x="329055" y="3045444"/>
                </a:lnTo>
                <a:close/>
                <a:moveTo>
                  <a:pt x="599716" y="3034630"/>
                </a:moveTo>
                <a:cubicBezTo>
                  <a:pt x="617507" y="3047217"/>
                  <a:pt x="617835" y="3062336"/>
                  <a:pt x="623096" y="3077127"/>
                </a:cubicBezTo>
                <a:cubicBezTo>
                  <a:pt x="603240" y="3077368"/>
                  <a:pt x="613719" y="3045174"/>
                  <a:pt x="588928" y="3045741"/>
                </a:cubicBezTo>
                <a:cubicBezTo>
                  <a:pt x="592736" y="3041820"/>
                  <a:pt x="595910" y="3038551"/>
                  <a:pt x="599716" y="3034630"/>
                </a:cubicBezTo>
                <a:close/>
                <a:moveTo>
                  <a:pt x="291870" y="3028799"/>
                </a:moveTo>
                <a:lnTo>
                  <a:pt x="294040" y="3030905"/>
                </a:lnTo>
                <a:lnTo>
                  <a:pt x="290020" y="3037065"/>
                </a:lnTo>
                <a:lnTo>
                  <a:pt x="289013" y="3035063"/>
                </a:lnTo>
                <a:close/>
                <a:moveTo>
                  <a:pt x="2772491" y="2989210"/>
                </a:moveTo>
                <a:cubicBezTo>
                  <a:pt x="2774946" y="2990020"/>
                  <a:pt x="2753951" y="3000403"/>
                  <a:pt x="2769094" y="3005969"/>
                </a:cubicBezTo>
                <a:cubicBezTo>
                  <a:pt x="2775890" y="3008644"/>
                  <a:pt x="2781524" y="2996795"/>
                  <a:pt x="2789780" y="3005220"/>
                </a:cubicBezTo>
                <a:cubicBezTo>
                  <a:pt x="2785411" y="3015766"/>
                  <a:pt x="2778063" y="3008825"/>
                  <a:pt x="2772095" y="3012551"/>
                </a:cubicBezTo>
                <a:cubicBezTo>
                  <a:pt x="2758918" y="3010403"/>
                  <a:pt x="2764631" y="2993635"/>
                  <a:pt x="2755225" y="2998485"/>
                </a:cubicBezTo>
                <a:cubicBezTo>
                  <a:pt x="2748155" y="2993676"/>
                  <a:pt x="2766035" y="2993400"/>
                  <a:pt x="2769828" y="2989492"/>
                </a:cubicBezTo>
                <a:cubicBezTo>
                  <a:pt x="2771311" y="2989175"/>
                  <a:pt x="2772139" y="2989096"/>
                  <a:pt x="2772491" y="2989210"/>
                </a:cubicBezTo>
                <a:close/>
                <a:moveTo>
                  <a:pt x="2685164" y="2974557"/>
                </a:moveTo>
                <a:lnTo>
                  <a:pt x="2589732" y="3026590"/>
                </a:lnTo>
                <a:lnTo>
                  <a:pt x="2588975" y="3026958"/>
                </a:lnTo>
                <a:lnTo>
                  <a:pt x="2586948" y="3033108"/>
                </a:lnTo>
                <a:lnTo>
                  <a:pt x="2582502" y="3030110"/>
                </a:lnTo>
                <a:lnTo>
                  <a:pt x="2475372" y="3082274"/>
                </a:lnTo>
                <a:cubicBezTo>
                  <a:pt x="2437872" y="3100429"/>
                  <a:pt x="2401362" y="3118492"/>
                  <a:pt x="2366969" y="3137414"/>
                </a:cubicBezTo>
                <a:cubicBezTo>
                  <a:pt x="2351576" y="3128119"/>
                  <a:pt x="2370593" y="3126495"/>
                  <a:pt x="2375980" y="3112565"/>
                </a:cubicBezTo>
                <a:cubicBezTo>
                  <a:pt x="2345678" y="3115032"/>
                  <a:pt x="2318283" y="3140855"/>
                  <a:pt x="2288908" y="3150754"/>
                </a:cubicBezTo>
                <a:cubicBezTo>
                  <a:pt x="2276522" y="3159918"/>
                  <a:pt x="2294806" y="3163841"/>
                  <a:pt x="2287997" y="3172051"/>
                </a:cubicBezTo>
                <a:lnTo>
                  <a:pt x="2262865" y="3188078"/>
                </a:lnTo>
                <a:lnTo>
                  <a:pt x="2258775" y="3192847"/>
                </a:lnTo>
                <a:lnTo>
                  <a:pt x="2254677" y="3191902"/>
                </a:lnTo>
                <a:lnTo>
                  <a:pt x="2245766" y="3195568"/>
                </a:lnTo>
                <a:lnTo>
                  <a:pt x="2244631" y="3200567"/>
                </a:lnTo>
                <a:cubicBezTo>
                  <a:pt x="2247012" y="3202449"/>
                  <a:pt x="2251903" y="3203051"/>
                  <a:pt x="2257305" y="3203327"/>
                </a:cubicBezTo>
                <a:cubicBezTo>
                  <a:pt x="2266056" y="3205185"/>
                  <a:pt x="2272750" y="3208342"/>
                  <a:pt x="2261952" y="3217643"/>
                </a:cubicBezTo>
                <a:cubicBezTo>
                  <a:pt x="2253725" y="3222851"/>
                  <a:pt x="2243439" y="3229362"/>
                  <a:pt x="2235212" y="3234572"/>
                </a:cubicBezTo>
                <a:cubicBezTo>
                  <a:pt x="2219266" y="3242199"/>
                  <a:pt x="2241403" y="3250372"/>
                  <a:pt x="2232662" y="3258370"/>
                </a:cubicBezTo>
                <a:cubicBezTo>
                  <a:pt x="2225980" y="3265065"/>
                  <a:pt x="2221354" y="3270459"/>
                  <a:pt x="2215184" y="3274365"/>
                </a:cubicBezTo>
                <a:cubicBezTo>
                  <a:pt x="2206438" y="3277435"/>
                  <a:pt x="2201554" y="3281760"/>
                  <a:pt x="2197508" y="3286480"/>
                </a:cubicBezTo>
                <a:lnTo>
                  <a:pt x="2196627" y="3287486"/>
                </a:lnTo>
                <a:lnTo>
                  <a:pt x="2214596" y="3282988"/>
                </a:lnTo>
                <a:lnTo>
                  <a:pt x="2226188" y="3278801"/>
                </a:lnTo>
                <a:cubicBezTo>
                  <a:pt x="2235641" y="3276822"/>
                  <a:pt x="2245803" y="3275935"/>
                  <a:pt x="2250686" y="3269147"/>
                </a:cubicBezTo>
                <a:cubicBezTo>
                  <a:pt x="2254799" y="3266542"/>
                  <a:pt x="2265607" y="3267097"/>
                  <a:pt x="2271266" y="3265979"/>
                </a:cubicBezTo>
                <a:cubicBezTo>
                  <a:pt x="2274868" y="3266163"/>
                  <a:pt x="2276413" y="3267650"/>
                  <a:pt x="2280017" y="3267834"/>
                </a:cubicBezTo>
                <a:lnTo>
                  <a:pt x="2292061" y="3268452"/>
                </a:lnTo>
                <a:lnTo>
                  <a:pt x="2304515" y="3262231"/>
                </a:lnTo>
                <a:cubicBezTo>
                  <a:pt x="2311536" y="3259228"/>
                  <a:pt x="2318680" y="3256957"/>
                  <a:pt x="2326063" y="3256236"/>
                </a:cubicBezTo>
                <a:cubicBezTo>
                  <a:pt x="2328456" y="3252576"/>
                  <a:pt x="2321092" y="3250583"/>
                  <a:pt x="2324877" y="3246684"/>
                </a:cubicBezTo>
                <a:cubicBezTo>
                  <a:pt x="2347411" y="3239037"/>
                  <a:pt x="2371394" y="3243068"/>
                  <a:pt x="2391950" y="3219500"/>
                </a:cubicBezTo>
                <a:cubicBezTo>
                  <a:pt x="2397865" y="3209817"/>
                  <a:pt x="2381800" y="3217983"/>
                  <a:pt x="2378984" y="3212504"/>
                </a:cubicBezTo>
                <a:cubicBezTo>
                  <a:pt x="2386687" y="3205766"/>
                  <a:pt x="2399493" y="3205746"/>
                  <a:pt x="2400048" y="3215948"/>
                </a:cubicBezTo>
                <a:cubicBezTo>
                  <a:pt x="2409438" y="3217053"/>
                  <a:pt x="2417902" y="3210728"/>
                  <a:pt x="2426895" y="3208649"/>
                </a:cubicBezTo>
                <a:cubicBezTo>
                  <a:pt x="2420238" y="3195154"/>
                  <a:pt x="2432018" y="3192598"/>
                  <a:pt x="2432330" y="3177911"/>
                </a:cubicBezTo>
                <a:cubicBezTo>
                  <a:pt x="2436143" y="3179968"/>
                  <a:pt x="2438299" y="3180143"/>
                  <a:pt x="2441586" y="3177954"/>
                </a:cubicBezTo>
                <a:cubicBezTo>
                  <a:pt x="2453026" y="3184127"/>
                  <a:pt x="2432122" y="3187702"/>
                  <a:pt x="2443195" y="3196649"/>
                </a:cubicBezTo>
                <a:cubicBezTo>
                  <a:pt x="2446877" y="3197645"/>
                  <a:pt x="2450164" y="3195457"/>
                  <a:pt x="2453215" y="3197103"/>
                </a:cubicBezTo>
                <a:cubicBezTo>
                  <a:pt x="2527377" y="3153939"/>
                  <a:pt x="2607635" y="3117965"/>
                  <a:pt x="2682680" y="3073048"/>
                </a:cubicBezTo>
                <a:lnTo>
                  <a:pt x="2718301" y="3049350"/>
                </a:lnTo>
                <a:lnTo>
                  <a:pt x="2709955" y="3050145"/>
                </a:lnTo>
                <a:cubicBezTo>
                  <a:pt x="2702883" y="3052773"/>
                  <a:pt x="2697098" y="3057051"/>
                  <a:pt x="2692471" y="3062445"/>
                </a:cubicBezTo>
                <a:cubicBezTo>
                  <a:pt x="2690925" y="3060958"/>
                  <a:pt x="2688347" y="3055195"/>
                  <a:pt x="2684746" y="3055010"/>
                </a:cubicBezTo>
                <a:cubicBezTo>
                  <a:pt x="2675994" y="3053154"/>
                  <a:pt x="2664675" y="3055390"/>
                  <a:pt x="2666724" y="3044234"/>
                </a:cubicBezTo>
                <a:cubicBezTo>
                  <a:pt x="2667746" y="3038657"/>
                  <a:pt x="2667224" y="3031592"/>
                  <a:pt x="2681121" y="3035118"/>
                </a:cubicBezTo>
                <a:cubicBezTo>
                  <a:pt x="2685226" y="3022661"/>
                  <a:pt x="2689328" y="3010202"/>
                  <a:pt x="2703728" y="3001087"/>
                </a:cubicBezTo>
                <a:cubicBezTo>
                  <a:pt x="2705787" y="2999785"/>
                  <a:pt x="2708354" y="2995694"/>
                  <a:pt x="2706809" y="2994208"/>
                </a:cubicBezTo>
                <a:cubicBezTo>
                  <a:pt x="2701400" y="2989004"/>
                  <a:pt x="2696635" y="2982777"/>
                  <a:pt x="2690711" y="2977899"/>
                </a:cubicBezTo>
                <a:close/>
                <a:moveTo>
                  <a:pt x="223798" y="2963417"/>
                </a:moveTo>
                <a:lnTo>
                  <a:pt x="225271" y="2964811"/>
                </a:lnTo>
                <a:lnTo>
                  <a:pt x="223976" y="2965004"/>
                </a:lnTo>
                <a:close/>
                <a:moveTo>
                  <a:pt x="2370258" y="2954339"/>
                </a:moveTo>
                <a:lnTo>
                  <a:pt x="2368368" y="2956541"/>
                </a:lnTo>
                <a:lnTo>
                  <a:pt x="2372257" y="2956262"/>
                </a:lnTo>
                <a:close/>
                <a:moveTo>
                  <a:pt x="2333177" y="2939505"/>
                </a:moveTo>
                <a:lnTo>
                  <a:pt x="2323417" y="2942085"/>
                </a:lnTo>
                <a:lnTo>
                  <a:pt x="2319784" y="2943415"/>
                </a:lnTo>
                <a:lnTo>
                  <a:pt x="2322357" y="2949164"/>
                </a:lnTo>
                <a:cubicBezTo>
                  <a:pt x="2322357" y="2949164"/>
                  <a:pt x="2320815" y="2950142"/>
                  <a:pt x="2319015" y="2951281"/>
                </a:cubicBezTo>
                <a:lnTo>
                  <a:pt x="2315456" y="2953533"/>
                </a:lnTo>
                <a:lnTo>
                  <a:pt x="2315199" y="2957147"/>
                </a:lnTo>
                <a:cubicBezTo>
                  <a:pt x="2320217" y="2957053"/>
                  <a:pt x="2323112" y="2957994"/>
                  <a:pt x="2324728" y="2959550"/>
                </a:cubicBezTo>
                <a:lnTo>
                  <a:pt x="2324761" y="2959655"/>
                </a:lnTo>
                <a:lnTo>
                  <a:pt x="2334354" y="2958970"/>
                </a:lnTo>
                <a:lnTo>
                  <a:pt x="2326483" y="2956414"/>
                </a:lnTo>
                <a:cubicBezTo>
                  <a:pt x="2330465" y="2952044"/>
                  <a:pt x="2332680" y="2948021"/>
                  <a:pt x="2333570" y="2944262"/>
                </a:cubicBezTo>
                <a:close/>
                <a:moveTo>
                  <a:pt x="311688" y="2939192"/>
                </a:moveTo>
                <a:lnTo>
                  <a:pt x="329530" y="2959218"/>
                </a:lnTo>
                <a:cubicBezTo>
                  <a:pt x="344637" y="2972212"/>
                  <a:pt x="362568" y="2984056"/>
                  <a:pt x="383959" y="2994359"/>
                </a:cubicBezTo>
                <a:cubicBezTo>
                  <a:pt x="424422" y="3073638"/>
                  <a:pt x="544268" y="3098693"/>
                  <a:pt x="576176" y="3166424"/>
                </a:cubicBezTo>
                <a:cubicBezTo>
                  <a:pt x="525058" y="3138838"/>
                  <a:pt x="484254" y="3119790"/>
                  <a:pt x="456964" y="3089218"/>
                </a:cubicBezTo>
                <a:cubicBezTo>
                  <a:pt x="411978" y="3070885"/>
                  <a:pt x="356928" y="3017410"/>
                  <a:pt x="308277" y="2975309"/>
                </a:cubicBezTo>
                <a:lnTo>
                  <a:pt x="301192" y="2972344"/>
                </a:lnTo>
                <a:lnTo>
                  <a:pt x="301182" y="2972329"/>
                </a:lnTo>
                <a:cubicBezTo>
                  <a:pt x="297409" y="2969045"/>
                  <a:pt x="292730" y="2965896"/>
                  <a:pt x="295694" y="2961251"/>
                </a:cubicBezTo>
                <a:cubicBezTo>
                  <a:pt x="300027" y="2953601"/>
                  <a:pt x="302769" y="2947587"/>
                  <a:pt x="307542" y="2942673"/>
                </a:cubicBezTo>
                <a:close/>
                <a:moveTo>
                  <a:pt x="2942959" y="2931666"/>
                </a:moveTo>
                <a:cubicBezTo>
                  <a:pt x="2944449" y="2932471"/>
                  <a:pt x="2940253" y="2937464"/>
                  <a:pt x="2937407" y="2940395"/>
                </a:cubicBezTo>
                <a:cubicBezTo>
                  <a:pt x="2938533" y="2949935"/>
                  <a:pt x="2956335" y="2956565"/>
                  <a:pt x="2944321" y="2968940"/>
                </a:cubicBezTo>
                <a:cubicBezTo>
                  <a:pt x="2925121" y="2968504"/>
                  <a:pt x="2935364" y="2959144"/>
                  <a:pt x="2920340" y="2952029"/>
                </a:cubicBezTo>
                <a:cubicBezTo>
                  <a:pt x="2933105" y="2946014"/>
                  <a:pt x="2927170" y="2943804"/>
                  <a:pt x="2939310" y="2932489"/>
                </a:cubicBezTo>
                <a:cubicBezTo>
                  <a:pt x="2941332" y="2931595"/>
                  <a:pt x="2942462" y="2931397"/>
                  <a:pt x="2942959" y="2931666"/>
                </a:cubicBezTo>
                <a:close/>
                <a:moveTo>
                  <a:pt x="2863585" y="2913506"/>
                </a:moveTo>
                <a:cubicBezTo>
                  <a:pt x="2868313" y="2911641"/>
                  <a:pt x="2875413" y="2914244"/>
                  <a:pt x="2881515" y="2918027"/>
                </a:cubicBezTo>
                <a:cubicBezTo>
                  <a:pt x="2887615" y="2921810"/>
                  <a:pt x="2892717" y="2926772"/>
                  <a:pt x="2893450" y="2929622"/>
                </a:cubicBezTo>
                <a:cubicBezTo>
                  <a:pt x="2874394" y="2936027"/>
                  <a:pt x="2878619" y="2919656"/>
                  <a:pt x="2863585" y="2913506"/>
                </a:cubicBezTo>
                <a:close/>
                <a:moveTo>
                  <a:pt x="2820081" y="2901777"/>
                </a:moveTo>
                <a:cubicBezTo>
                  <a:pt x="2830457" y="2904375"/>
                  <a:pt x="2820507" y="2910999"/>
                  <a:pt x="2827432" y="2914737"/>
                </a:cubicBezTo>
                <a:cubicBezTo>
                  <a:pt x="2821305" y="2917426"/>
                  <a:pt x="2815414" y="2916246"/>
                  <a:pt x="2808623" y="2913580"/>
                </a:cubicBezTo>
                <a:cubicBezTo>
                  <a:pt x="2819739" y="2910585"/>
                  <a:pt x="2811672" y="2909231"/>
                  <a:pt x="2820081" y="2901777"/>
                </a:cubicBezTo>
                <a:close/>
                <a:moveTo>
                  <a:pt x="234990" y="2883543"/>
                </a:moveTo>
                <a:cubicBezTo>
                  <a:pt x="238338" y="2892842"/>
                  <a:pt x="258310" y="2878646"/>
                  <a:pt x="258476" y="2891222"/>
                </a:cubicBezTo>
                <a:cubicBezTo>
                  <a:pt x="258916" y="2893957"/>
                  <a:pt x="264568" y="2894510"/>
                  <a:pt x="266160" y="2892870"/>
                </a:cubicBezTo>
                <a:lnTo>
                  <a:pt x="278448" y="2891028"/>
                </a:lnTo>
                <a:lnTo>
                  <a:pt x="292060" y="2917162"/>
                </a:lnTo>
                <a:lnTo>
                  <a:pt x="306519" y="2933389"/>
                </a:lnTo>
                <a:lnTo>
                  <a:pt x="306333" y="2933709"/>
                </a:lnTo>
                <a:cubicBezTo>
                  <a:pt x="300806" y="2939701"/>
                  <a:pt x="290065" y="2942099"/>
                  <a:pt x="282397" y="2946311"/>
                </a:cubicBezTo>
                <a:lnTo>
                  <a:pt x="278196" y="2950613"/>
                </a:lnTo>
                <a:lnTo>
                  <a:pt x="275416" y="2943588"/>
                </a:lnTo>
                <a:cubicBezTo>
                  <a:pt x="269908" y="2935787"/>
                  <a:pt x="263094" y="2929633"/>
                  <a:pt x="256542" y="2925604"/>
                </a:cubicBezTo>
                <a:lnTo>
                  <a:pt x="240823" y="2916720"/>
                </a:lnTo>
                <a:lnTo>
                  <a:pt x="244157" y="2905971"/>
                </a:lnTo>
                <a:cubicBezTo>
                  <a:pt x="240095" y="2903780"/>
                  <a:pt x="230384" y="2901036"/>
                  <a:pt x="228353" y="2899940"/>
                </a:cubicBezTo>
                <a:lnTo>
                  <a:pt x="217297" y="2905824"/>
                </a:lnTo>
                <a:lnTo>
                  <a:pt x="198321" y="2898149"/>
                </a:lnTo>
                <a:cubicBezTo>
                  <a:pt x="197276" y="2898328"/>
                  <a:pt x="184601" y="2898359"/>
                  <a:pt x="179295" y="2898884"/>
                </a:cubicBezTo>
                <a:lnTo>
                  <a:pt x="178649" y="2899100"/>
                </a:lnTo>
                <a:lnTo>
                  <a:pt x="176038" y="2896059"/>
                </a:lnTo>
                <a:lnTo>
                  <a:pt x="174392" y="2895691"/>
                </a:lnTo>
                <a:lnTo>
                  <a:pt x="172306" y="2892736"/>
                </a:lnTo>
                <a:lnTo>
                  <a:pt x="183714" y="2890641"/>
                </a:lnTo>
                <a:cubicBezTo>
                  <a:pt x="201501" y="2889352"/>
                  <a:pt x="219680" y="2892139"/>
                  <a:pt x="234990" y="2883543"/>
                </a:cubicBezTo>
                <a:close/>
                <a:moveTo>
                  <a:pt x="2998343" y="2835328"/>
                </a:moveTo>
                <a:lnTo>
                  <a:pt x="2996370" y="2838268"/>
                </a:lnTo>
                <a:lnTo>
                  <a:pt x="2996736" y="2841440"/>
                </a:lnTo>
                <a:lnTo>
                  <a:pt x="3003203" y="2838299"/>
                </a:lnTo>
                <a:lnTo>
                  <a:pt x="3004170" y="2837794"/>
                </a:lnTo>
                <a:lnTo>
                  <a:pt x="3000986" y="2837493"/>
                </a:lnTo>
                <a:close/>
                <a:moveTo>
                  <a:pt x="245815" y="2827226"/>
                </a:moveTo>
                <a:cubicBezTo>
                  <a:pt x="247949" y="2827168"/>
                  <a:pt x="250576" y="2827649"/>
                  <a:pt x="254020" y="2828883"/>
                </a:cubicBezTo>
                <a:lnTo>
                  <a:pt x="255217" y="2829325"/>
                </a:lnTo>
                <a:lnTo>
                  <a:pt x="266838" y="2867476"/>
                </a:lnTo>
                <a:lnTo>
                  <a:pt x="264831" y="2868741"/>
                </a:lnTo>
                <a:cubicBezTo>
                  <a:pt x="260612" y="2869899"/>
                  <a:pt x="256551" y="2867709"/>
                  <a:pt x="248429" y="2863325"/>
                </a:cubicBezTo>
                <a:cubicBezTo>
                  <a:pt x="244368" y="2861133"/>
                  <a:pt x="238277" y="2857847"/>
                  <a:pt x="234215" y="2855656"/>
                </a:cubicBezTo>
                <a:cubicBezTo>
                  <a:pt x="220442" y="2850720"/>
                  <a:pt x="224775" y="2843070"/>
                  <a:pt x="231139" y="2836516"/>
                </a:cubicBezTo>
                <a:cubicBezTo>
                  <a:pt x="237435" y="2832420"/>
                  <a:pt x="239409" y="2827398"/>
                  <a:pt x="245815" y="2827226"/>
                </a:cubicBezTo>
                <a:close/>
                <a:moveTo>
                  <a:pt x="265271" y="2733775"/>
                </a:moveTo>
                <a:lnTo>
                  <a:pt x="265296" y="2733781"/>
                </a:lnTo>
                <a:lnTo>
                  <a:pt x="263573" y="2734084"/>
                </a:lnTo>
                <a:cubicBezTo>
                  <a:pt x="263626" y="2734102"/>
                  <a:pt x="264153" y="2734014"/>
                  <a:pt x="265271" y="2733775"/>
                </a:cubicBezTo>
                <a:close/>
                <a:moveTo>
                  <a:pt x="3416912" y="2699371"/>
                </a:moveTo>
                <a:cubicBezTo>
                  <a:pt x="3425808" y="2699945"/>
                  <a:pt x="3427227" y="2701951"/>
                  <a:pt x="3420699" y="2704720"/>
                </a:cubicBezTo>
                <a:cubicBezTo>
                  <a:pt x="3435650" y="2701854"/>
                  <a:pt x="3437371" y="2711991"/>
                  <a:pt x="3453297" y="2713929"/>
                </a:cubicBezTo>
                <a:cubicBezTo>
                  <a:pt x="3444376" y="2717387"/>
                  <a:pt x="3428942" y="2713096"/>
                  <a:pt x="3421355" y="2706514"/>
                </a:cubicBezTo>
                <a:cubicBezTo>
                  <a:pt x="3418824" y="2704320"/>
                  <a:pt x="3417166" y="2701872"/>
                  <a:pt x="3416912" y="2699371"/>
                </a:cubicBezTo>
                <a:close/>
                <a:moveTo>
                  <a:pt x="321938" y="2692019"/>
                </a:moveTo>
                <a:cubicBezTo>
                  <a:pt x="325769" y="2697803"/>
                  <a:pt x="330256" y="2703172"/>
                  <a:pt x="338764" y="2713458"/>
                </a:cubicBezTo>
                <a:cubicBezTo>
                  <a:pt x="330681" y="2716709"/>
                  <a:pt x="324591" y="2713475"/>
                  <a:pt x="321463" y="2708366"/>
                </a:cubicBezTo>
                <a:cubicBezTo>
                  <a:pt x="318336" y="2703256"/>
                  <a:pt x="318170" y="2696270"/>
                  <a:pt x="321938" y="2692019"/>
                </a:cubicBezTo>
                <a:close/>
                <a:moveTo>
                  <a:pt x="3341743" y="2678324"/>
                </a:moveTo>
                <a:lnTo>
                  <a:pt x="3339968" y="2684122"/>
                </a:lnTo>
                <a:lnTo>
                  <a:pt x="3341223" y="2689943"/>
                </a:lnTo>
                <a:cubicBezTo>
                  <a:pt x="3337794" y="2698546"/>
                  <a:pt x="3321165" y="2707246"/>
                  <a:pt x="3313889" y="2710992"/>
                </a:cubicBezTo>
                <a:cubicBezTo>
                  <a:pt x="3313409" y="2708607"/>
                  <a:pt x="3314378" y="2706252"/>
                  <a:pt x="3316199" y="2703891"/>
                </a:cubicBezTo>
                <a:lnTo>
                  <a:pt x="3319866" y="2700364"/>
                </a:lnTo>
                <a:lnTo>
                  <a:pt x="3318714" y="2695959"/>
                </a:lnTo>
                <a:cubicBezTo>
                  <a:pt x="3320693" y="2687836"/>
                  <a:pt x="3333590" y="2681314"/>
                  <a:pt x="3341743" y="2678324"/>
                </a:cubicBezTo>
                <a:close/>
                <a:moveTo>
                  <a:pt x="3308260" y="2648593"/>
                </a:moveTo>
                <a:cubicBezTo>
                  <a:pt x="3310404" y="2650736"/>
                  <a:pt x="3312777" y="2652347"/>
                  <a:pt x="3314630" y="2649829"/>
                </a:cubicBezTo>
                <a:cubicBezTo>
                  <a:pt x="3315224" y="2650232"/>
                  <a:pt x="3315076" y="2651462"/>
                  <a:pt x="3314351" y="2653003"/>
                </a:cubicBezTo>
                <a:cubicBezTo>
                  <a:pt x="3312176" y="2657627"/>
                  <a:pt x="3304805" y="2665044"/>
                  <a:pt x="3296641" y="2661302"/>
                </a:cubicBezTo>
                <a:cubicBezTo>
                  <a:pt x="3302261" y="2658940"/>
                  <a:pt x="3302637" y="2650956"/>
                  <a:pt x="3308260" y="2648593"/>
                </a:cubicBezTo>
                <a:close/>
                <a:moveTo>
                  <a:pt x="222339" y="2629738"/>
                </a:moveTo>
                <a:cubicBezTo>
                  <a:pt x="226785" y="2629169"/>
                  <a:pt x="230915" y="2629361"/>
                  <a:pt x="234106" y="2630572"/>
                </a:cubicBezTo>
                <a:cubicBezTo>
                  <a:pt x="227072" y="2636548"/>
                  <a:pt x="223644" y="2636436"/>
                  <a:pt x="224966" y="2630274"/>
                </a:cubicBezTo>
                <a:cubicBezTo>
                  <a:pt x="217750" y="2642448"/>
                  <a:pt x="204318" y="2638021"/>
                  <a:pt x="190626" y="2648210"/>
                </a:cubicBezTo>
                <a:cubicBezTo>
                  <a:pt x="192826" y="2639972"/>
                  <a:pt x="209001" y="2631442"/>
                  <a:pt x="222339" y="2629738"/>
                </a:cubicBezTo>
                <a:close/>
                <a:moveTo>
                  <a:pt x="3361891" y="2629727"/>
                </a:moveTo>
                <a:cubicBezTo>
                  <a:pt x="3365862" y="2630212"/>
                  <a:pt x="3369602" y="2630795"/>
                  <a:pt x="3372179" y="2631867"/>
                </a:cubicBezTo>
                <a:cubicBezTo>
                  <a:pt x="3374758" y="2632939"/>
                  <a:pt x="3376174" y="2634502"/>
                  <a:pt x="3375500" y="2636945"/>
                </a:cubicBezTo>
                <a:cubicBezTo>
                  <a:pt x="3339090" y="2657912"/>
                  <a:pt x="3338433" y="2684099"/>
                  <a:pt x="3299253" y="2707960"/>
                </a:cubicBezTo>
                <a:cubicBezTo>
                  <a:pt x="3298113" y="2710598"/>
                  <a:pt x="3303252" y="2711025"/>
                  <a:pt x="3306530" y="2712233"/>
                </a:cubicBezTo>
                <a:cubicBezTo>
                  <a:pt x="3306603" y="2719111"/>
                  <a:pt x="3299818" y="2717223"/>
                  <a:pt x="3298942" y="2722773"/>
                </a:cubicBezTo>
                <a:cubicBezTo>
                  <a:pt x="3294963" y="2721429"/>
                  <a:pt x="3299344" y="2716558"/>
                  <a:pt x="3300009" y="2713256"/>
                </a:cubicBezTo>
                <a:cubicBezTo>
                  <a:pt x="3280706" y="2719236"/>
                  <a:pt x="3269209" y="2735310"/>
                  <a:pt x="3253222" y="2745938"/>
                </a:cubicBezTo>
                <a:cubicBezTo>
                  <a:pt x="3250133" y="2740762"/>
                  <a:pt x="3244613" y="2742552"/>
                  <a:pt x="3238419" y="2746998"/>
                </a:cubicBezTo>
                <a:lnTo>
                  <a:pt x="3229562" y="2754996"/>
                </a:lnTo>
                <a:lnTo>
                  <a:pt x="3220161" y="2751570"/>
                </a:lnTo>
                <a:cubicBezTo>
                  <a:pt x="3218616" y="2750084"/>
                  <a:pt x="3215013" y="2749899"/>
                  <a:pt x="3213467" y="2748411"/>
                </a:cubicBezTo>
                <a:cubicBezTo>
                  <a:pt x="3212956" y="2751201"/>
                  <a:pt x="3212443" y="2753989"/>
                  <a:pt x="3213989" y="2755477"/>
                </a:cubicBezTo>
                <a:lnTo>
                  <a:pt x="3216402" y="2765815"/>
                </a:lnTo>
                <a:lnTo>
                  <a:pt x="3209265" y="2769865"/>
                </a:lnTo>
                <a:cubicBezTo>
                  <a:pt x="3198208" y="2774021"/>
                  <a:pt x="3186097" y="2774674"/>
                  <a:pt x="3183417" y="2786168"/>
                </a:cubicBezTo>
                <a:cubicBezTo>
                  <a:pt x="3182981" y="2788944"/>
                  <a:pt x="3188117" y="2789370"/>
                  <a:pt x="3191396" y="2790578"/>
                </a:cubicBezTo>
                <a:cubicBezTo>
                  <a:pt x="3186915" y="2797000"/>
                  <a:pt x="3174285" y="2802488"/>
                  <a:pt x="3169473" y="2808687"/>
                </a:cubicBezTo>
                <a:lnTo>
                  <a:pt x="3168350" y="2813206"/>
                </a:lnTo>
                <a:lnTo>
                  <a:pt x="3147664" y="2809789"/>
                </a:lnTo>
                <a:cubicBezTo>
                  <a:pt x="3144060" y="2809605"/>
                  <a:pt x="3145085" y="2804026"/>
                  <a:pt x="3144051" y="2799749"/>
                </a:cubicBezTo>
                <a:cubicBezTo>
                  <a:pt x="3140960" y="2796776"/>
                  <a:pt x="3137347" y="2786738"/>
                  <a:pt x="3133745" y="2786553"/>
                </a:cubicBezTo>
                <a:cubicBezTo>
                  <a:pt x="3123711" y="2786744"/>
                  <a:pt x="3118692" y="2784374"/>
                  <a:pt x="3116692" y="2780401"/>
                </a:cubicBezTo>
                <a:lnTo>
                  <a:pt x="3116282" y="2777438"/>
                </a:lnTo>
                <a:lnTo>
                  <a:pt x="3121269" y="2775398"/>
                </a:lnTo>
                <a:cubicBezTo>
                  <a:pt x="3128572" y="2773669"/>
                  <a:pt x="3136851" y="2773415"/>
                  <a:pt x="3144067" y="2771669"/>
                </a:cubicBezTo>
                <a:cubicBezTo>
                  <a:pt x="3145888" y="2767446"/>
                  <a:pt x="3144696" y="2764926"/>
                  <a:pt x="3141417" y="2763717"/>
                </a:cubicBezTo>
                <a:cubicBezTo>
                  <a:pt x="3145570" y="2759377"/>
                  <a:pt x="3151865" y="2758881"/>
                  <a:pt x="3159106" y="2759714"/>
                </a:cubicBezTo>
                <a:cubicBezTo>
                  <a:pt x="3158734" y="2746484"/>
                  <a:pt x="3187911" y="2747567"/>
                  <a:pt x="3193814" y="2732124"/>
                </a:cubicBezTo>
                <a:cubicBezTo>
                  <a:pt x="3212787" y="2739237"/>
                  <a:pt x="3217552" y="2726432"/>
                  <a:pt x="3234158" y="2730226"/>
                </a:cubicBezTo>
                <a:cubicBezTo>
                  <a:pt x="3236626" y="2720980"/>
                  <a:pt x="3250774" y="2712856"/>
                  <a:pt x="3236727" y="2708415"/>
                </a:cubicBezTo>
                <a:cubicBezTo>
                  <a:pt x="3243670" y="2702897"/>
                  <a:pt x="3237530" y="2695984"/>
                  <a:pt x="3251767" y="2696459"/>
                </a:cubicBezTo>
                <a:cubicBezTo>
                  <a:pt x="3256030" y="2702435"/>
                  <a:pt x="3247633" y="2702521"/>
                  <a:pt x="3245847" y="2710183"/>
                </a:cubicBezTo>
                <a:cubicBezTo>
                  <a:pt x="3244041" y="2716126"/>
                  <a:pt x="3252122" y="2707969"/>
                  <a:pt x="3257769" y="2712497"/>
                </a:cubicBezTo>
                <a:cubicBezTo>
                  <a:pt x="3275543" y="2694208"/>
                  <a:pt x="3306497" y="2664746"/>
                  <a:pt x="3340246" y="2656991"/>
                </a:cubicBezTo>
                <a:cubicBezTo>
                  <a:pt x="3350376" y="2644083"/>
                  <a:pt x="3355514" y="2644509"/>
                  <a:pt x="3361891" y="2629727"/>
                </a:cubicBezTo>
                <a:close/>
                <a:moveTo>
                  <a:pt x="353691" y="2626430"/>
                </a:moveTo>
                <a:lnTo>
                  <a:pt x="355382" y="2628355"/>
                </a:lnTo>
                <a:lnTo>
                  <a:pt x="356977" y="2627221"/>
                </a:lnTo>
                <a:close/>
                <a:moveTo>
                  <a:pt x="3502480" y="2622763"/>
                </a:moveTo>
                <a:lnTo>
                  <a:pt x="3503539" y="2623565"/>
                </a:lnTo>
                <a:cubicBezTo>
                  <a:pt x="3503533" y="2623524"/>
                  <a:pt x="3503215" y="2623276"/>
                  <a:pt x="3502484" y="2622779"/>
                </a:cubicBezTo>
                <a:close/>
                <a:moveTo>
                  <a:pt x="3492120" y="2608279"/>
                </a:moveTo>
                <a:cubicBezTo>
                  <a:pt x="3497462" y="2609033"/>
                  <a:pt x="3499054" y="2611470"/>
                  <a:pt x="3499810" y="2614314"/>
                </a:cubicBezTo>
                <a:lnTo>
                  <a:pt x="3502480" y="2622763"/>
                </a:lnTo>
                <a:lnTo>
                  <a:pt x="3496424" y="2618176"/>
                </a:lnTo>
                <a:cubicBezTo>
                  <a:pt x="3493092" y="2615034"/>
                  <a:pt x="3490226" y="2611141"/>
                  <a:pt x="3492120" y="2608279"/>
                </a:cubicBezTo>
                <a:close/>
                <a:moveTo>
                  <a:pt x="3450137" y="2592755"/>
                </a:moveTo>
                <a:cubicBezTo>
                  <a:pt x="3456874" y="2595476"/>
                  <a:pt x="3456473" y="2600773"/>
                  <a:pt x="3452943" y="2605463"/>
                </a:cubicBezTo>
                <a:cubicBezTo>
                  <a:pt x="3449412" y="2610154"/>
                  <a:pt x="3442753" y="2614236"/>
                  <a:pt x="3436976" y="2614530"/>
                </a:cubicBezTo>
                <a:cubicBezTo>
                  <a:pt x="3440845" y="2609057"/>
                  <a:pt x="3444016" y="2603449"/>
                  <a:pt x="3450137" y="2592755"/>
                </a:cubicBezTo>
                <a:close/>
                <a:moveTo>
                  <a:pt x="3461334" y="2573213"/>
                </a:moveTo>
                <a:cubicBezTo>
                  <a:pt x="3463162" y="2572996"/>
                  <a:pt x="3465444" y="2573618"/>
                  <a:pt x="3467825" y="2574822"/>
                </a:cubicBezTo>
                <a:cubicBezTo>
                  <a:pt x="3474967" y="2578435"/>
                  <a:pt x="3482989" y="2587289"/>
                  <a:pt x="3482215" y="2594438"/>
                </a:cubicBezTo>
                <a:cubicBezTo>
                  <a:pt x="3474544" y="2587225"/>
                  <a:pt x="3468524" y="2579760"/>
                  <a:pt x="3461334" y="2573213"/>
                </a:cubicBezTo>
                <a:close/>
                <a:moveTo>
                  <a:pt x="365742" y="2566679"/>
                </a:moveTo>
                <a:cubicBezTo>
                  <a:pt x="364577" y="2571972"/>
                  <a:pt x="373920" y="2576685"/>
                  <a:pt x="372754" y="2581978"/>
                </a:cubicBezTo>
                <a:cubicBezTo>
                  <a:pt x="368645" y="2582303"/>
                  <a:pt x="365012" y="2583083"/>
                  <a:pt x="366721" y="2585796"/>
                </a:cubicBezTo>
                <a:cubicBezTo>
                  <a:pt x="365812" y="2585993"/>
                  <a:pt x="364436" y="2585203"/>
                  <a:pt x="363099" y="2583832"/>
                </a:cubicBezTo>
                <a:cubicBezTo>
                  <a:pt x="359084" y="2579720"/>
                  <a:pt x="355412" y="2570373"/>
                  <a:pt x="365742" y="2566679"/>
                </a:cubicBezTo>
                <a:close/>
                <a:moveTo>
                  <a:pt x="3434410" y="2560446"/>
                </a:moveTo>
                <a:cubicBezTo>
                  <a:pt x="3440601" y="2560220"/>
                  <a:pt x="3442143" y="2561946"/>
                  <a:pt x="3443422" y="2563836"/>
                </a:cubicBezTo>
                <a:cubicBezTo>
                  <a:pt x="3444701" y="2565726"/>
                  <a:pt x="3445721" y="2567780"/>
                  <a:pt x="3450868" y="2568208"/>
                </a:cubicBezTo>
                <a:cubicBezTo>
                  <a:pt x="3439417" y="2587687"/>
                  <a:pt x="3411735" y="2618295"/>
                  <a:pt x="3379356" y="2628004"/>
                </a:cubicBezTo>
                <a:cubicBezTo>
                  <a:pt x="3381632" y="2622734"/>
                  <a:pt x="3376690" y="2620062"/>
                  <a:pt x="3381754" y="2613619"/>
                </a:cubicBezTo>
                <a:cubicBezTo>
                  <a:pt x="3387107" y="2611804"/>
                  <a:pt x="3386902" y="2614049"/>
                  <a:pt x="3390893" y="2615394"/>
                </a:cubicBezTo>
                <a:cubicBezTo>
                  <a:pt x="3400382" y="2607525"/>
                  <a:pt x="3394407" y="2596657"/>
                  <a:pt x="3406004" y="2589200"/>
                </a:cubicBezTo>
                <a:cubicBezTo>
                  <a:pt x="3398250" y="2585982"/>
                  <a:pt x="3397630" y="2592715"/>
                  <a:pt x="3393909" y="2594277"/>
                </a:cubicBezTo>
                <a:cubicBezTo>
                  <a:pt x="3383569" y="2589986"/>
                  <a:pt x="3401887" y="2577551"/>
                  <a:pt x="3411005" y="2577606"/>
                </a:cubicBezTo>
                <a:cubicBezTo>
                  <a:pt x="3407802" y="2583267"/>
                  <a:pt x="3405527" y="2588536"/>
                  <a:pt x="3407905" y="2591853"/>
                </a:cubicBezTo>
                <a:cubicBezTo>
                  <a:pt x="3417851" y="2582932"/>
                  <a:pt x="3421611" y="2565387"/>
                  <a:pt x="3434410" y="2560446"/>
                </a:cubicBezTo>
                <a:close/>
                <a:moveTo>
                  <a:pt x="293613" y="2551210"/>
                </a:moveTo>
                <a:cubicBezTo>
                  <a:pt x="306470" y="2555164"/>
                  <a:pt x="302203" y="2575252"/>
                  <a:pt x="310836" y="2585661"/>
                </a:cubicBezTo>
                <a:cubicBezTo>
                  <a:pt x="305762" y="2586038"/>
                  <a:pt x="302091" y="2584677"/>
                  <a:pt x="299454" y="2582272"/>
                </a:cubicBezTo>
                <a:cubicBezTo>
                  <a:pt x="291542" y="2575055"/>
                  <a:pt x="292932" y="2558444"/>
                  <a:pt x="293613" y="2551210"/>
                </a:cubicBezTo>
                <a:close/>
                <a:moveTo>
                  <a:pt x="3487886" y="2489467"/>
                </a:moveTo>
                <a:cubicBezTo>
                  <a:pt x="3479215" y="2509566"/>
                  <a:pt x="3462991" y="2527624"/>
                  <a:pt x="3449528" y="2541061"/>
                </a:cubicBezTo>
                <a:cubicBezTo>
                  <a:pt x="3437092" y="2525465"/>
                  <a:pt x="3468834" y="2489208"/>
                  <a:pt x="3487886" y="2489467"/>
                </a:cubicBezTo>
                <a:close/>
                <a:moveTo>
                  <a:pt x="3836968" y="2464280"/>
                </a:moveTo>
                <a:lnTo>
                  <a:pt x="3837212" y="2464365"/>
                </a:lnTo>
                <a:lnTo>
                  <a:pt x="3835704" y="2468129"/>
                </a:lnTo>
                <a:lnTo>
                  <a:pt x="3834321" y="2469537"/>
                </a:lnTo>
                <a:lnTo>
                  <a:pt x="3833799" y="2469530"/>
                </a:lnTo>
                <a:close/>
                <a:moveTo>
                  <a:pt x="372216" y="2434140"/>
                </a:moveTo>
                <a:cubicBezTo>
                  <a:pt x="363505" y="2435644"/>
                  <a:pt x="357272" y="2444454"/>
                  <a:pt x="350851" y="2439115"/>
                </a:cubicBezTo>
                <a:lnTo>
                  <a:pt x="349354" y="2439213"/>
                </a:lnTo>
                <a:lnTo>
                  <a:pt x="348721" y="2443853"/>
                </a:lnTo>
                <a:cubicBezTo>
                  <a:pt x="348923" y="2447641"/>
                  <a:pt x="350237" y="2451289"/>
                  <a:pt x="353832" y="2454483"/>
                </a:cubicBezTo>
                <a:cubicBezTo>
                  <a:pt x="331732" y="2463946"/>
                  <a:pt x="343750" y="2474449"/>
                  <a:pt x="327335" y="2484084"/>
                </a:cubicBezTo>
                <a:cubicBezTo>
                  <a:pt x="336706" y="2490980"/>
                  <a:pt x="336395" y="2505514"/>
                  <a:pt x="351762" y="2498052"/>
                </a:cubicBezTo>
                <a:cubicBezTo>
                  <a:pt x="353453" y="2506036"/>
                  <a:pt x="366155" y="2505540"/>
                  <a:pt x="355427" y="2515351"/>
                </a:cubicBezTo>
                <a:cubicBezTo>
                  <a:pt x="345192" y="2515039"/>
                  <a:pt x="351079" y="2509048"/>
                  <a:pt x="343128" y="2503517"/>
                </a:cubicBezTo>
                <a:cubicBezTo>
                  <a:pt x="337260" y="2498932"/>
                  <a:pt x="341317" y="2509191"/>
                  <a:pt x="331836" y="2510665"/>
                </a:cubicBezTo>
                <a:cubicBezTo>
                  <a:pt x="341178" y="2533426"/>
                  <a:pt x="354567" y="2571735"/>
                  <a:pt x="339824" y="2599931"/>
                </a:cubicBezTo>
                <a:lnTo>
                  <a:pt x="341531" y="2603466"/>
                </a:lnTo>
                <a:lnTo>
                  <a:pt x="347370" y="2602059"/>
                </a:lnTo>
                <a:cubicBezTo>
                  <a:pt x="353735" y="2595504"/>
                  <a:pt x="349506" y="2580735"/>
                  <a:pt x="368220" y="2593331"/>
                </a:cubicBezTo>
                <a:cubicBezTo>
                  <a:pt x="370250" y="2594427"/>
                  <a:pt x="381115" y="2592798"/>
                  <a:pt x="382266" y="2588425"/>
                </a:cubicBezTo>
                <a:lnTo>
                  <a:pt x="384935" y="2583713"/>
                </a:lnTo>
                <a:lnTo>
                  <a:pt x="381387" y="2576563"/>
                </a:lnTo>
                <a:cubicBezTo>
                  <a:pt x="380613" y="2540849"/>
                  <a:pt x="390447" y="2505208"/>
                  <a:pt x="389021" y="2469164"/>
                </a:cubicBezTo>
                <a:lnTo>
                  <a:pt x="383632" y="2436603"/>
                </a:lnTo>
                <a:lnTo>
                  <a:pt x="381853" y="2435868"/>
                </a:lnTo>
                <a:cubicBezTo>
                  <a:pt x="378299" y="2433950"/>
                  <a:pt x="375121" y="2433639"/>
                  <a:pt x="372216" y="2434140"/>
                </a:cubicBezTo>
                <a:close/>
                <a:moveTo>
                  <a:pt x="389502" y="2401453"/>
                </a:moveTo>
                <a:lnTo>
                  <a:pt x="389309" y="2401495"/>
                </a:lnTo>
                <a:cubicBezTo>
                  <a:pt x="387155" y="2402518"/>
                  <a:pt x="385058" y="2403883"/>
                  <a:pt x="384262" y="2404703"/>
                </a:cubicBezTo>
                <a:cubicBezTo>
                  <a:pt x="382670" y="2406342"/>
                  <a:pt x="383549" y="2411809"/>
                  <a:pt x="385580" y="2412906"/>
                </a:cubicBezTo>
                <a:lnTo>
                  <a:pt x="396108" y="2419519"/>
                </a:lnTo>
                <a:close/>
                <a:moveTo>
                  <a:pt x="3909421" y="2331963"/>
                </a:moveTo>
                <a:lnTo>
                  <a:pt x="3920530" y="2334166"/>
                </a:lnTo>
                <a:lnTo>
                  <a:pt x="3924446" y="2332329"/>
                </a:lnTo>
                <a:lnTo>
                  <a:pt x="3924109" y="2333698"/>
                </a:lnTo>
                <a:cubicBezTo>
                  <a:pt x="3921663" y="2335007"/>
                  <a:pt x="3920105" y="2336102"/>
                  <a:pt x="3919095" y="2337418"/>
                </a:cubicBezTo>
                <a:lnTo>
                  <a:pt x="3917851" y="2341113"/>
                </a:lnTo>
                <a:lnTo>
                  <a:pt x="3914010" y="2340483"/>
                </a:lnTo>
                <a:cubicBezTo>
                  <a:pt x="3911115" y="2340955"/>
                  <a:pt x="3908185" y="2342204"/>
                  <a:pt x="3906885" y="2344007"/>
                </a:cubicBezTo>
                <a:lnTo>
                  <a:pt x="3909245" y="2349752"/>
                </a:lnTo>
                <a:lnTo>
                  <a:pt x="3902709" y="2350338"/>
                </a:lnTo>
                <a:lnTo>
                  <a:pt x="3900955" y="2350024"/>
                </a:lnTo>
                <a:close/>
                <a:moveTo>
                  <a:pt x="3986882" y="2244096"/>
                </a:moveTo>
                <a:cubicBezTo>
                  <a:pt x="3990432" y="2243233"/>
                  <a:pt x="3992638" y="2244127"/>
                  <a:pt x="3993502" y="2246776"/>
                </a:cubicBezTo>
                <a:cubicBezTo>
                  <a:pt x="3994365" y="2249425"/>
                  <a:pt x="3993020" y="2251182"/>
                  <a:pt x="3989471" y="2252045"/>
                </a:cubicBezTo>
                <a:cubicBezTo>
                  <a:pt x="3989471" y="2252045"/>
                  <a:pt x="3990333" y="2254694"/>
                  <a:pt x="3991195" y="2257344"/>
                </a:cubicBezTo>
                <a:cubicBezTo>
                  <a:pt x="3991195" y="2257344"/>
                  <a:pt x="3992057" y="2259993"/>
                  <a:pt x="3990714" y="2261749"/>
                </a:cubicBezTo>
                <a:cubicBezTo>
                  <a:pt x="3988509" y="2260856"/>
                  <a:pt x="3986302" y="2259963"/>
                  <a:pt x="3986302" y="2259963"/>
                </a:cubicBezTo>
                <a:cubicBezTo>
                  <a:pt x="3984095" y="2259069"/>
                  <a:pt x="3985439" y="2257314"/>
                  <a:pt x="3983233" y="2256421"/>
                </a:cubicBezTo>
                <a:cubicBezTo>
                  <a:pt x="3984578" y="2254664"/>
                  <a:pt x="3981027" y="2255527"/>
                  <a:pt x="3981027" y="2255527"/>
                </a:cubicBezTo>
                <a:cubicBezTo>
                  <a:pt x="3977476" y="2256391"/>
                  <a:pt x="3974789" y="2259905"/>
                  <a:pt x="3973927" y="2257254"/>
                </a:cubicBezTo>
                <a:cubicBezTo>
                  <a:pt x="3971239" y="2260766"/>
                  <a:pt x="3963278" y="2259844"/>
                  <a:pt x="3960590" y="2263357"/>
                </a:cubicBezTo>
                <a:cubicBezTo>
                  <a:pt x="3962796" y="2264249"/>
                  <a:pt x="3965002" y="2265143"/>
                  <a:pt x="3965002" y="2265143"/>
                </a:cubicBezTo>
                <a:cubicBezTo>
                  <a:pt x="3967689" y="2261629"/>
                  <a:pt x="3972102" y="2263416"/>
                  <a:pt x="3975651" y="2262554"/>
                </a:cubicBezTo>
                <a:cubicBezTo>
                  <a:pt x="3976995" y="2260797"/>
                  <a:pt x="3979202" y="2261690"/>
                  <a:pt x="3979202" y="2261690"/>
                </a:cubicBezTo>
                <a:cubicBezTo>
                  <a:pt x="3983614" y="2263476"/>
                  <a:pt x="3982652" y="2272287"/>
                  <a:pt x="3975552" y="2274014"/>
                </a:cubicBezTo>
                <a:cubicBezTo>
                  <a:pt x="3975552" y="2274014"/>
                  <a:pt x="3973346" y="2273120"/>
                  <a:pt x="3973346" y="2273120"/>
                </a:cubicBezTo>
                <a:cubicBezTo>
                  <a:pt x="3972382" y="2281931"/>
                  <a:pt x="3967490" y="2284551"/>
                  <a:pt x="3955977" y="2284491"/>
                </a:cubicBezTo>
                <a:cubicBezTo>
                  <a:pt x="3954633" y="2286249"/>
                  <a:pt x="3956840" y="2287141"/>
                  <a:pt x="3956840" y="2287141"/>
                </a:cubicBezTo>
                <a:cubicBezTo>
                  <a:pt x="3959046" y="2288035"/>
                  <a:pt x="3961253" y="2288928"/>
                  <a:pt x="3964802" y="2288063"/>
                </a:cubicBezTo>
                <a:cubicBezTo>
                  <a:pt x="3967009" y="2288957"/>
                  <a:pt x="3971422" y="2290743"/>
                  <a:pt x="3974971" y="2289880"/>
                </a:cubicBezTo>
                <a:cubicBezTo>
                  <a:pt x="3979385" y="2291666"/>
                  <a:pt x="3978039" y="2293422"/>
                  <a:pt x="3976697" y="2295178"/>
                </a:cubicBezTo>
                <a:cubicBezTo>
                  <a:pt x="3971802" y="2297798"/>
                  <a:pt x="3966046" y="2297768"/>
                  <a:pt x="3961153" y="2300387"/>
                </a:cubicBezTo>
                <a:cubicBezTo>
                  <a:pt x="3956260" y="2303007"/>
                  <a:pt x="3960290" y="2297739"/>
                  <a:pt x="3956740" y="2298602"/>
                </a:cubicBezTo>
                <a:cubicBezTo>
                  <a:pt x="3954533" y="2297709"/>
                  <a:pt x="3950983" y="2298572"/>
                  <a:pt x="3949639" y="2300328"/>
                </a:cubicBezTo>
                <a:cubicBezTo>
                  <a:pt x="3948297" y="2302084"/>
                  <a:pt x="3945609" y="2305598"/>
                  <a:pt x="3940714" y="2308217"/>
                </a:cubicBezTo>
                <a:cubicBezTo>
                  <a:pt x="3939371" y="2309973"/>
                  <a:pt x="3936684" y="2313486"/>
                  <a:pt x="3933996" y="2316999"/>
                </a:cubicBezTo>
                <a:cubicBezTo>
                  <a:pt x="3936203" y="2317890"/>
                  <a:pt x="3936203" y="2317890"/>
                  <a:pt x="3936203" y="2317890"/>
                </a:cubicBezTo>
                <a:cubicBezTo>
                  <a:pt x="3937547" y="2316136"/>
                  <a:pt x="3937547" y="2316136"/>
                  <a:pt x="3938889" y="2314379"/>
                </a:cubicBezTo>
                <a:cubicBezTo>
                  <a:pt x="3941577" y="2310866"/>
                  <a:pt x="3945991" y="2312652"/>
                  <a:pt x="3947333" y="2310895"/>
                </a:cubicBezTo>
                <a:cubicBezTo>
                  <a:pt x="3948196" y="2313545"/>
                  <a:pt x="3953953" y="2313574"/>
                  <a:pt x="3951265" y="2317086"/>
                </a:cubicBezTo>
                <a:cubicBezTo>
                  <a:pt x="3949922" y="2318844"/>
                  <a:pt x="3952129" y="2319737"/>
                  <a:pt x="3955679" y="2318874"/>
                </a:cubicBezTo>
                <a:cubicBezTo>
                  <a:pt x="3959228" y="2318010"/>
                  <a:pt x="3956541" y="2321522"/>
                  <a:pt x="3956541" y="2321522"/>
                </a:cubicBezTo>
                <a:cubicBezTo>
                  <a:pt x="3956541" y="2321522"/>
                  <a:pt x="3955196" y="2323279"/>
                  <a:pt x="3952991" y="2322385"/>
                </a:cubicBezTo>
                <a:cubicBezTo>
                  <a:pt x="3952991" y="2322385"/>
                  <a:pt x="3950784" y="2321492"/>
                  <a:pt x="3947235" y="2322355"/>
                </a:cubicBezTo>
                <a:cubicBezTo>
                  <a:pt x="3945028" y="2321464"/>
                  <a:pt x="3943683" y="2323218"/>
                  <a:pt x="3944546" y="2325868"/>
                </a:cubicBezTo>
                <a:cubicBezTo>
                  <a:pt x="3945410" y="2328517"/>
                  <a:pt x="3946271" y="2331168"/>
                  <a:pt x="3946271" y="2331168"/>
                </a:cubicBezTo>
                <a:cubicBezTo>
                  <a:pt x="3953372" y="2329441"/>
                  <a:pt x="3949342" y="2334710"/>
                  <a:pt x="3952892" y="2333846"/>
                </a:cubicBezTo>
                <a:cubicBezTo>
                  <a:pt x="3953754" y="2336496"/>
                  <a:pt x="3954616" y="2339145"/>
                  <a:pt x="3951066" y="2340008"/>
                </a:cubicBezTo>
                <a:cubicBezTo>
                  <a:pt x="3949722" y="2341764"/>
                  <a:pt x="3948379" y="2343520"/>
                  <a:pt x="3948379" y="2343520"/>
                </a:cubicBezTo>
                <a:cubicBezTo>
                  <a:pt x="3945309" y="2339978"/>
                  <a:pt x="3940414" y="2342598"/>
                  <a:pt x="3938209" y="2341705"/>
                </a:cubicBezTo>
                <a:cubicBezTo>
                  <a:pt x="3936866" y="2343462"/>
                  <a:pt x="3934660" y="2342568"/>
                  <a:pt x="3934660" y="2342568"/>
                </a:cubicBezTo>
                <a:cubicBezTo>
                  <a:pt x="3933797" y="2339919"/>
                  <a:pt x="3935141" y="2338163"/>
                  <a:pt x="3934277" y="2335513"/>
                </a:cubicBezTo>
                <a:cubicBezTo>
                  <a:pt x="3935622" y="2333759"/>
                  <a:pt x="3936966" y="2332001"/>
                  <a:pt x="3938310" y="2330244"/>
                </a:cubicBezTo>
                <a:cubicBezTo>
                  <a:pt x="3936104" y="2329352"/>
                  <a:pt x="3935240" y="2326703"/>
                  <a:pt x="3933034" y="2325809"/>
                </a:cubicBezTo>
                <a:cubicBezTo>
                  <a:pt x="3931932" y="2325363"/>
                  <a:pt x="3931045" y="2325578"/>
                  <a:pt x="3930432" y="2325907"/>
                </a:cubicBezTo>
                <a:lnTo>
                  <a:pt x="3929510" y="2326653"/>
                </a:lnTo>
                <a:lnTo>
                  <a:pt x="3930714" y="2324215"/>
                </a:lnTo>
                <a:cubicBezTo>
                  <a:pt x="3930460" y="2319708"/>
                  <a:pt x="3926876" y="2316230"/>
                  <a:pt x="3921585" y="2314192"/>
                </a:cubicBezTo>
                <a:lnTo>
                  <a:pt x="3917877" y="2313924"/>
                </a:lnTo>
                <a:lnTo>
                  <a:pt x="3933582" y="2280424"/>
                </a:lnTo>
                <a:lnTo>
                  <a:pt x="3937392" y="2280058"/>
                </a:lnTo>
                <a:cubicBezTo>
                  <a:pt x="3938361" y="2278265"/>
                  <a:pt x="3938543" y="2276760"/>
                  <a:pt x="3938192" y="2275491"/>
                </a:cubicBezTo>
                <a:lnTo>
                  <a:pt x="3936768" y="2273627"/>
                </a:lnTo>
                <a:lnTo>
                  <a:pt x="3941032" y="2264530"/>
                </a:lnTo>
                <a:lnTo>
                  <a:pt x="3947903" y="2244421"/>
                </a:lnTo>
                <a:lnTo>
                  <a:pt x="3948795" y="2244781"/>
                </a:lnTo>
                <a:lnTo>
                  <a:pt x="3948916" y="2244625"/>
                </a:lnTo>
                <a:lnTo>
                  <a:pt x="3951809" y="2249367"/>
                </a:lnTo>
                <a:cubicBezTo>
                  <a:pt x="3953351" y="2250723"/>
                  <a:pt x="3955354" y="2251643"/>
                  <a:pt x="3957674" y="2251848"/>
                </a:cubicBezTo>
                <a:cubicBezTo>
                  <a:pt x="3959220" y="2251986"/>
                  <a:pt x="3960906" y="2251803"/>
                  <a:pt x="3962693" y="2251218"/>
                </a:cubicBezTo>
                <a:lnTo>
                  <a:pt x="3965094" y="2249915"/>
                </a:lnTo>
                <a:lnTo>
                  <a:pt x="3964239" y="2251032"/>
                </a:lnTo>
                <a:cubicBezTo>
                  <a:pt x="3962894" y="2252789"/>
                  <a:pt x="3960690" y="2251896"/>
                  <a:pt x="3961551" y="2254547"/>
                </a:cubicBezTo>
                <a:cubicBezTo>
                  <a:pt x="3961551" y="2254547"/>
                  <a:pt x="3965101" y="2253682"/>
                  <a:pt x="3968652" y="2252819"/>
                </a:cubicBezTo>
                <a:cubicBezTo>
                  <a:pt x="3972202" y="2251956"/>
                  <a:pt x="3977959" y="2251986"/>
                  <a:pt x="3979783" y="2245824"/>
                </a:cubicBezTo>
                <a:cubicBezTo>
                  <a:pt x="3979783" y="2245824"/>
                  <a:pt x="3983332" y="2244960"/>
                  <a:pt x="3986882" y="2244096"/>
                </a:cubicBezTo>
                <a:close/>
                <a:moveTo>
                  <a:pt x="4000292" y="2212722"/>
                </a:moveTo>
                <a:lnTo>
                  <a:pt x="4001765" y="2213317"/>
                </a:lnTo>
                <a:cubicBezTo>
                  <a:pt x="4001765" y="2213317"/>
                  <a:pt x="4000876" y="2213533"/>
                  <a:pt x="3999989" y="2213748"/>
                </a:cubicBezTo>
                <a:lnTo>
                  <a:pt x="3999915" y="2213767"/>
                </a:lnTo>
                <a:close/>
                <a:moveTo>
                  <a:pt x="3990167" y="2171821"/>
                </a:moveTo>
                <a:cubicBezTo>
                  <a:pt x="3991032" y="2174471"/>
                  <a:pt x="3991894" y="2177119"/>
                  <a:pt x="3995445" y="2176256"/>
                </a:cubicBezTo>
                <a:cubicBezTo>
                  <a:pt x="3998993" y="2175392"/>
                  <a:pt x="4001200" y="2176286"/>
                  <a:pt x="4004270" y="2179828"/>
                </a:cubicBezTo>
                <a:cubicBezTo>
                  <a:pt x="4002063" y="2178935"/>
                  <a:pt x="3998513" y="2179798"/>
                  <a:pt x="3994963" y="2180662"/>
                </a:cubicBezTo>
                <a:cubicBezTo>
                  <a:pt x="3994963" y="2180662"/>
                  <a:pt x="3992757" y="2179769"/>
                  <a:pt x="3992757" y="2179769"/>
                </a:cubicBezTo>
                <a:cubicBezTo>
                  <a:pt x="3991413" y="2181524"/>
                  <a:pt x="3991413" y="2181524"/>
                  <a:pt x="3991413" y="2181524"/>
                </a:cubicBezTo>
                <a:cubicBezTo>
                  <a:pt x="3994482" y="2185067"/>
                  <a:pt x="3991795" y="2188579"/>
                  <a:pt x="3992657" y="2191229"/>
                </a:cubicBezTo>
                <a:cubicBezTo>
                  <a:pt x="3994863" y="2192123"/>
                  <a:pt x="3997069" y="2193015"/>
                  <a:pt x="3998413" y="2191260"/>
                </a:cubicBezTo>
                <a:cubicBezTo>
                  <a:pt x="3998413" y="2191260"/>
                  <a:pt x="3999757" y="2189503"/>
                  <a:pt x="4001101" y="2187746"/>
                </a:cubicBezTo>
                <a:cubicBezTo>
                  <a:pt x="4001101" y="2187746"/>
                  <a:pt x="4002443" y="2185989"/>
                  <a:pt x="4002443" y="2185989"/>
                </a:cubicBezTo>
                <a:cubicBezTo>
                  <a:pt x="4003547" y="2186436"/>
                  <a:pt x="4003763" y="2187099"/>
                  <a:pt x="4003979" y="2187762"/>
                </a:cubicBezTo>
                <a:lnTo>
                  <a:pt x="4004305" y="2188138"/>
                </a:lnTo>
                <a:lnTo>
                  <a:pt x="4002994" y="2190230"/>
                </a:lnTo>
                <a:lnTo>
                  <a:pt x="4005279" y="2189990"/>
                </a:lnTo>
                <a:lnTo>
                  <a:pt x="4004781" y="2190962"/>
                </a:lnTo>
                <a:cubicBezTo>
                  <a:pt x="4005057" y="2191073"/>
                  <a:pt x="4005943" y="2190858"/>
                  <a:pt x="4007718" y="2190426"/>
                </a:cubicBezTo>
                <a:cubicBezTo>
                  <a:pt x="4012133" y="2192211"/>
                  <a:pt x="4010788" y="2193967"/>
                  <a:pt x="4007238" y="2194831"/>
                </a:cubicBezTo>
                <a:cubicBezTo>
                  <a:pt x="4005031" y="2193938"/>
                  <a:pt x="4001482" y="2194801"/>
                  <a:pt x="3997932" y="2195665"/>
                </a:cubicBezTo>
                <a:cubicBezTo>
                  <a:pt x="3995727" y="2194772"/>
                  <a:pt x="3996587" y="2197420"/>
                  <a:pt x="3995244" y="2199177"/>
                </a:cubicBezTo>
                <a:cubicBezTo>
                  <a:pt x="3996971" y="2204475"/>
                  <a:pt x="3996971" y="2204475"/>
                  <a:pt x="3996971" y="2204475"/>
                </a:cubicBezTo>
                <a:lnTo>
                  <a:pt x="3996648" y="2207412"/>
                </a:lnTo>
                <a:lnTo>
                  <a:pt x="3994845" y="2210567"/>
                </a:lnTo>
                <a:lnTo>
                  <a:pt x="3995641" y="2214491"/>
                </a:lnTo>
                <a:lnTo>
                  <a:pt x="3993835" y="2214710"/>
                </a:lnTo>
                <a:cubicBezTo>
                  <a:pt x="3992672" y="2214813"/>
                  <a:pt x="3991785" y="2215029"/>
                  <a:pt x="3991113" y="2215907"/>
                </a:cubicBezTo>
                <a:cubicBezTo>
                  <a:pt x="3988907" y="2215013"/>
                  <a:pt x="3988907" y="2215013"/>
                  <a:pt x="3988907" y="2215013"/>
                </a:cubicBezTo>
                <a:cubicBezTo>
                  <a:pt x="3985839" y="2211471"/>
                  <a:pt x="3983631" y="2210578"/>
                  <a:pt x="3979602" y="2215847"/>
                </a:cubicBezTo>
                <a:cubicBezTo>
                  <a:pt x="3979602" y="2215847"/>
                  <a:pt x="3975188" y="2214061"/>
                  <a:pt x="3973844" y="2215817"/>
                </a:cubicBezTo>
                <a:cubicBezTo>
                  <a:pt x="3971638" y="2214925"/>
                  <a:pt x="3970295" y="2216680"/>
                  <a:pt x="3970295" y="2216680"/>
                </a:cubicBezTo>
                <a:cubicBezTo>
                  <a:pt x="3977776" y="2222009"/>
                  <a:pt x="3973744" y="2227278"/>
                  <a:pt x="3975470" y="2232577"/>
                </a:cubicBezTo>
                <a:cubicBezTo>
                  <a:pt x="3974988" y="2236982"/>
                  <a:pt x="3971437" y="2237845"/>
                  <a:pt x="3967890" y="2238708"/>
                </a:cubicBezTo>
                <a:cubicBezTo>
                  <a:pt x="3966544" y="2240465"/>
                  <a:pt x="3969233" y="2236953"/>
                  <a:pt x="3967027" y="2236060"/>
                </a:cubicBezTo>
                <a:cubicBezTo>
                  <a:pt x="3965684" y="2237816"/>
                  <a:pt x="3963474" y="2236923"/>
                  <a:pt x="3963474" y="2236923"/>
                </a:cubicBezTo>
                <a:lnTo>
                  <a:pt x="3963169" y="2237323"/>
                </a:lnTo>
                <a:lnTo>
                  <a:pt x="3960041" y="2234719"/>
                </a:lnTo>
                <a:cubicBezTo>
                  <a:pt x="3958244" y="2233718"/>
                  <a:pt x="3956268" y="2233103"/>
                  <a:pt x="3954227" y="2233102"/>
                </a:cubicBezTo>
                <a:lnTo>
                  <a:pt x="3953357" y="2234006"/>
                </a:lnTo>
                <a:lnTo>
                  <a:pt x="3952620" y="2230616"/>
                </a:lnTo>
                <a:lnTo>
                  <a:pt x="3953958" y="2226705"/>
                </a:lnTo>
                <a:lnTo>
                  <a:pt x="3956958" y="2222782"/>
                </a:lnTo>
                <a:cubicBezTo>
                  <a:pt x="3959645" y="2219271"/>
                  <a:pt x="3960987" y="2217513"/>
                  <a:pt x="3964058" y="2221057"/>
                </a:cubicBezTo>
                <a:cubicBezTo>
                  <a:pt x="3964058" y="2221057"/>
                  <a:pt x="3965401" y="2219300"/>
                  <a:pt x="3967608" y="2220193"/>
                </a:cubicBezTo>
                <a:cubicBezTo>
                  <a:pt x="3963195" y="2218407"/>
                  <a:pt x="3968088" y="2215788"/>
                  <a:pt x="3965882" y="2214895"/>
                </a:cubicBezTo>
                <a:cubicBezTo>
                  <a:pt x="3963676" y="2214002"/>
                  <a:pt x="3961469" y="2213108"/>
                  <a:pt x="3961469" y="2213108"/>
                </a:cubicBezTo>
                <a:lnTo>
                  <a:pt x="3959309" y="2211042"/>
                </a:lnTo>
                <a:lnTo>
                  <a:pt x="3962691" y="2201140"/>
                </a:lnTo>
                <a:lnTo>
                  <a:pt x="3967326" y="2201678"/>
                </a:lnTo>
                <a:cubicBezTo>
                  <a:pt x="3965119" y="2200784"/>
                  <a:pt x="3966462" y="2199027"/>
                  <a:pt x="3964256" y="2198135"/>
                </a:cubicBezTo>
                <a:cubicBezTo>
                  <a:pt x="3963395" y="2195486"/>
                  <a:pt x="3964739" y="2193730"/>
                  <a:pt x="3966081" y="2191973"/>
                </a:cubicBezTo>
                <a:cubicBezTo>
                  <a:pt x="3969632" y="2191110"/>
                  <a:pt x="3970974" y="2189354"/>
                  <a:pt x="3974044" y="2192896"/>
                </a:cubicBezTo>
                <a:cubicBezTo>
                  <a:pt x="3974044" y="2192896"/>
                  <a:pt x="3976252" y="2193789"/>
                  <a:pt x="3978457" y="2194682"/>
                </a:cubicBezTo>
                <a:cubicBezTo>
                  <a:pt x="3979800" y="2192927"/>
                  <a:pt x="3982868" y="2196468"/>
                  <a:pt x="3985557" y="2192955"/>
                </a:cubicBezTo>
                <a:cubicBezTo>
                  <a:pt x="3986901" y="2191200"/>
                  <a:pt x="3984695" y="2190307"/>
                  <a:pt x="3982488" y="2189414"/>
                </a:cubicBezTo>
                <a:cubicBezTo>
                  <a:pt x="3982488" y="2189414"/>
                  <a:pt x="3981625" y="2186764"/>
                  <a:pt x="3982968" y="2185008"/>
                </a:cubicBezTo>
                <a:cubicBezTo>
                  <a:pt x="3987863" y="2182388"/>
                  <a:pt x="3989207" y="2180633"/>
                  <a:pt x="3985275" y="2174441"/>
                </a:cubicBezTo>
                <a:cubicBezTo>
                  <a:pt x="3985275" y="2174441"/>
                  <a:pt x="3986618" y="2172683"/>
                  <a:pt x="3986618" y="2172683"/>
                </a:cubicBezTo>
                <a:cubicBezTo>
                  <a:pt x="3987963" y="2170927"/>
                  <a:pt x="3990167" y="2171821"/>
                  <a:pt x="3990167" y="2171821"/>
                </a:cubicBezTo>
                <a:close/>
                <a:moveTo>
                  <a:pt x="3622172" y="2125609"/>
                </a:moveTo>
                <a:lnTo>
                  <a:pt x="3622081" y="2125762"/>
                </a:lnTo>
                <a:lnTo>
                  <a:pt x="3622116" y="2125643"/>
                </a:lnTo>
                <a:close/>
                <a:moveTo>
                  <a:pt x="416872" y="2115072"/>
                </a:moveTo>
                <a:lnTo>
                  <a:pt x="411686" y="2116402"/>
                </a:lnTo>
                <a:cubicBezTo>
                  <a:pt x="408737" y="2117139"/>
                  <a:pt x="405962" y="2117385"/>
                  <a:pt x="403740" y="2115774"/>
                </a:cubicBezTo>
                <a:lnTo>
                  <a:pt x="399621" y="2122015"/>
                </a:lnTo>
                <a:lnTo>
                  <a:pt x="406382" y="2125847"/>
                </a:lnTo>
                <a:cubicBezTo>
                  <a:pt x="408863" y="2126251"/>
                  <a:pt x="408863" y="2126251"/>
                  <a:pt x="409596" y="2124325"/>
                </a:cubicBezTo>
                <a:cubicBezTo>
                  <a:pt x="410326" y="2122399"/>
                  <a:pt x="410326" y="2122399"/>
                  <a:pt x="411061" y="2120474"/>
                </a:cubicBezTo>
                <a:cubicBezTo>
                  <a:pt x="411061" y="2120474"/>
                  <a:pt x="413542" y="2120878"/>
                  <a:pt x="414275" y="2118952"/>
                </a:cubicBezTo>
                <a:cubicBezTo>
                  <a:pt x="413542" y="2120878"/>
                  <a:pt x="413542" y="2120878"/>
                  <a:pt x="413542" y="2120878"/>
                </a:cubicBezTo>
                <a:cubicBezTo>
                  <a:pt x="412810" y="2122803"/>
                  <a:pt x="412078" y="2124729"/>
                  <a:pt x="414559" y="2125131"/>
                </a:cubicBezTo>
                <a:cubicBezTo>
                  <a:pt x="417042" y="2125536"/>
                  <a:pt x="417774" y="2123610"/>
                  <a:pt x="420257" y="2124014"/>
                </a:cubicBezTo>
                <a:cubicBezTo>
                  <a:pt x="420988" y="2122089"/>
                  <a:pt x="424204" y="2120568"/>
                  <a:pt x="427418" y="2119045"/>
                </a:cubicBezTo>
                <a:cubicBezTo>
                  <a:pt x="427418" y="2119045"/>
                  <a:pt x="428150" y="2117119"/>
                  <a:pt x="428150" y="2117119"/>
                </a:cubicBezTo>
                <a:cubicBezTo>
                  <a:pt x="425669" y="2116717"/>
                  <a:pt x="421437" y="2113984"/>
                  <a:pt x="420704" y="2115910"/>
                </a:cubicBezTo>
                <a:close/>
                <a:moveTo>
                  <a:pt x="3640832" y="2110396"/>
                </a:moveTo>
                <a:cubicBezTo>
                  <a:pt x="3646595" y="2108879"/>
                  <a:pt x="3653317" y="2108826"/>
                  <a:pt x="3661155" y="2110919"/>
                </a:cubicBezTo>
                <a:cubicBezTo>
                  <a:pt x="3659334" y="2115140"/>
                  <a:pt x="3657287" y="2119887"/>
                  <a:pt x="3655236" y="2124636"/>
                </a:cubicBezTo>
                <a:cubicBezTo>
                  <a:pt x="3668792" y="2126695"/>
                  <a:pt x="3664756" y="2120193"/>
                  <a:pt x="3677421" y="2126082"/>
                </a:cubicBezTo>
                <a:cubicBezTo>
                  <a:pt x="3667064" y="2139511"/>
                  <a:pt x="3675878" y="2156087"/>
                  <a:pt x="3657449" y="2156514"/>
                </a:cubicBezTo>
                <a:cubicBezTo>
                  <a:pt x="3670150" y="2165840"/>
                  <a:pt x="3654482" y="2184529"/>
                  <a:pt x="3636886" y="2197124"/>
                </a:cubicBezTo>
                <a:cubicBezTo>
                  <a:pt x="3634780" y="2196716"/>
                  <a:pt x="3634535" y="2195525"/>
                  <a:pt x="3634059" y="2194862"/>
                </a:cubicBezTo>
                <a:cubicBezTo>
                  <a:pt x="3624862" y="2207372"/>
                  <a:pt x="3625256" y="2222315"/>
                  <a:pt x="3613195" y="2229124"/>
                </a:cubicBezTo>
                <a:cubicBezTo>
                  <a:pt x="3609577" y="2218129"/>
                  <a:pt x="3603713" y="2237005"/>
                  <a:pt x="3597400" y="2235780"/>
                </a:cubicBezTo>
                <a:cubicBezTo>
                  <a:pt x="3611872" y="2214572"/>
                  <a:pt x="3610744" y="2174899"/>
                  <a:pt x="3637861" y="2157861"/>
                </a:cubicBezTo>
                <a:cubicBezTo>
                  <a:pt x="3618411" y="2150084"/>
                  <a:pt x="3639461" y="2133011"/>
                  <a:pt x="3636999" y="2121097"/>
                </a:cubicBezTo>
                <a:cubicBezTo>
                  <a:pt x="3632543" y="2119089"/>
                  <a:pt x="3630339" y="2120235"/>
                  <a:pt x="3628490" y="2121877"/>
                </a:cubicBezTo>
                <a:lnTo>
                  <a:pt x="3622172" y="2125609"/>
                </a:lnTo>
                <a:lnTo>
                  <a:pt x="3626268" y="2118659"/>
                </a:lnTo>
                <a:cubicBezTo>
                  <a:pt x="3630267" y="2114896"/>
                  <a:pt x="3635069" y="2111914"/>
                  <a:pt x="3640832" y="2110396"/>
                </a:cubicBezTo>
                <a:close/>
                <a:moveTo>
                  <a:pt x="410205" y="2101935"/>
                </a:moveTo>
                <a:lnTo>
                  <a:pt x="407584" y="2103394"/>
                </a:lnTo>
                <a:lnTo>
                  <a:pt x="402138" y="2109996"/>
                </a:lnTo>
                <a:cubicBezTo>
                  <a:pt x="405167" y="2111851"/>
                  <a:pt x="410008" y="2108032"/>
                  <a:pt x="408116" y="2106212"/>
                </a:cubicBezTo>
                <a:cubicBezTo>
                  <a:pt x="410869" y="2104093"/>
                  <a:pt x="412974" y="2105589"/>
                  <a:pt x="414912" y="2107851"/>
                </a:cubicBezTo>
                <a:lnTo>
                  <a:pt x="417807" y="2110966"/>
                </a:lnTo>
                <a:lnTo>
                  <a:pt x="420418" y="2109730"/>
                </a:lnTo>
                <a:cubicBezTo>
                  <a:pt x="422901" y="2110132"/>
                  <a:pt x="425383" y="2110537"/>
                  <a:pt x="427865" y="2110941"/>
                </a:cubicBezTo>
                <a:cubicBezTo>
                  <a:pt x="432830" y="2111748"/>
                  <a:pt x="440277" y="2112959"/>
                  <a:pt x="445242" y="2113767"/>
                </a:cubicBezTo>
                <a:cubicBezTo>
                  <a:pt x="445242" y="2113767"/>
                  <a:pt x="445242" y="2113767"/>
                  <a:pt x="447724" y="2114169"/>
                </a:cubicBezTo>
                <a:cubicBezTo>
                  <a:pt x="445242" y="2113767"/>
                  <a:pt x="445242" y="2113767"/>
                  <a:pt x="445973" y="2111840"/>
                </a:cubicBezTo>
                <a:cubicBezTo>
                  <a:pt x="441009" y="2111032"/>
                  <a:pt x="436046" y="2110226"/>
                  <a:pt x="431080" y="2109419"/>
                </a:cubicBezTo>
                <a:cubicBezTo>
                  <a:pt x="429330" y="2107090"/>
                  <a:pt x="429330" y="2107090"/>
                  <a:pt x="424365" y="2106282"/>
                </a:cubicBezTo>
                <a:cubicBezTo>
                  <a:pt x="421152" y="2107803"/>
                  <a:pt x="419402" y="2105477"/>
                  <a:pt x="414437" y="2104668"/>
                </a:cubicBezTo>
                <a:cubicBezTo>
                  <a:pt x="412688" y="2102339"/>
                  <a:pt x="410205" y="2101935"/>
                  <a:pt x="410205" y="2101935"/>
                </a:cubicBezTo>
                <a:close/>
                <a:moveTo>
                  <a:pt x="4012247" y="2096226"/>
                </a:moveTo>
                <a:cubicBezTo>
                  <a:pt x="4013411" y="2096121"/>
                  <a:pt x="4014514" y="2096568"/>
                  <a:pt x="4015617" y="2097015"/>
                </a:cubicBezTo>
                <a:cubicBezTo>
                  <a:pt x="4017822" y="2097907"/>
                  <a:pt x="4018686" y="2100556"/>
                  <a:pt x="4018686" y="2100556"/>
                </a:cubicBezTo>
                <a:cubicBezTo>
                  <a:pt x="4022238" y="2099693"/>
                  <a:pt x="4023961" y="2104991"/>
                  <a:pt x="4028854" y="2102371"/>
                </a:cubicBezTo>
                <a:cubicBezTo>
                  <a:pt x="4035474" y="2105052"/>
                  <a:pt x="4038543" y="2108594"/>
                  <a:pt x="4041612" y="2112135"/>
                </a:cubicBezTo>
                <a:cubicBezTo>
                  <a:pt x="4041612" y="2112135"/>
                  <a:pt x="4040268" y="2113891"/>
                  <a:pt x="4040268" y="2113891"/>
                </a:cubicBezTo>
                <a:cubicBezTo>
                  <a:pt x="4038924" y="2115650"/>
                  <a:pt x="4036717" y="2114756"/>
                  <a:pt x="4036717" y="2114756"/>
                </a:cubicBezTo>
                <a:cubicBezTo>
                  <a:pt x="4034512" y="2113862"/>
                  <a:pt x="4032306" y="2112969"/>
                  <a:pt x="4030100" y="2112077"/>
                </a:cubicBezTo>
                <a:cubicBezTo>
                  <a:pt x="4030100" y="2112077"/>
                  <a:pt x="4030100" y="2112077"/>
                  <a:pt x="4027893" y="2111184"/>
                </a:cubicBezTo>
                <a:cubicBezTo>
                  <a:pt x="4028756" y="2113833"/>
                  <a:pt x="4028756" y="2113833"/>
                  <a:pt x="4028756" y="2113833"/>
                </a:cubicBezTo>
                <a:cubicBezTo>
                  <a:pt x="4028275" y="2118240"/>
                  <a:pt x="4030481" y="2119132"/>
                  <a:pt x="4034892" y="2120918"/>
                </a:cubicBezTo>
                <a:cubicBezTo>
                  <a:pt x="4037100" y="2121812"/>
                  <a:pt x="4037100" y="2121812"/>
                  <a:pt x="4037100" y="2121812"/>
                </a:cubicBezTo>
                <a:cubicBezTo>
                  <a:pt x="4035757" y="2123568"/>
                  <a:pt x="4035757" y="2123568"/>
                  <a:pt x="4034412" y="2125323"/>
                </a:cubicBezTo>
                <a:cubicBezTo>
                  <a:pt x="4032207" y="2124430"/>
                  <a:pt x="4032207" y="2124430"/>
                  <a:pt x="4030000" y="2123538"/>
                </a:cubicBezTo>
                <a:cubicBezTo>
                  <a:pt x="4032207" y="2124430"/>
                  <a:pt x="4030862" y="2126187"/>
                  <a:pt x="4030862" y="2126187"/>
                </a:cubicBezTo>
                <a:cubicBezTo>
                  <a:pt x="4037480" y="2128865"/>
                  <a:pt x="4037480" y="2128865"/>
                  <a:pt x="4034793" y="2132379"/>
                </a:cubicBezTo>
                <a:cubicBezTo>
                  <a:pt x="4033449" y="2134135"/>
                  <a:pt x="4026350" y="2135861"/>
                  <a:pt x="4029419" y="2139403"/>
                </a:cubicBezTo>
                <a:cubicBezTo>
                  <a:pt x="4027212" y="2138511"/>
                  <a:pt x="4025006" y="2137617"/>
                  <a:pt x="4025006" y="2137617"/>
                </a:cubicBezTo>
                <a:cubicBezTo>
                  <a:pt x="4022799" y="2136725"/>
                  <a:pt x="4022799" y="2136725"/>
                  <a:pt x="4026350" y="2135861"/>
                </a:cubicBezTo>
                <a:cubicBezTo>
                  <a:pt x="4029899" y="2134997"/>
                  <a:pt x="4025487" y="2133212"/>
                  <a:pt x="4026830" y="2131455"/>
                </a:cubicBezTo>
                <a:cubicBezTo>
                  <a:pt x="4024624" y="2130562"/>
                  <a:pt x="4023281" y="2132319"/>
                  <a:pt x="4023281" y="2132319"/>
                </a:cubicBezTo>
                <a:cubicBezTo>
                  <a:pt x="4019730" y="2133182"/>
                  <a:pt x="4019730" y="2133182"/>
                  <a:pt x="4016181" y="2134046"/>
                </a:cubicBezTo>
                <a:lnTo>
                  <a:pt x="4017089" y="2134854"/>
                </a:lnTo>
                <a:lnTo>
                  <a:pt x="4008791" y="2136517"/>
                </a:lnTo>
                <a:lnTo>
                  <a:pt x="4007087" y="2142492"/>
                </a:lnTo>
                <a:lnTo>
                  <a:pt x="4002939" y="2141910"/>
                </a:lnTo>
                <a:cubicBezTo>
                  <a:pt x="4001284" y="2141241"/>
                  <a:pt x="3999966" y="2140132"/>
                  <a:pt x="3998432" y="2138361"/>
                </a:cubicBezTo>
                <a:cubicBezTo>
                  <a:pt x="3998432" y="2138361"/>
                  <a:pt x="3996224" y="2137468"/>
                  <a:pt x="3994880" y="2139224"/>
                </a:cubicBezTo>
                <a:cubicBezTo>
                  <a:pt x="3992674" y="2138332"/>
                  <a:pt x="3994880" y="2139224"/>
                  <a:pt x="3993538" y="2140982"/>
                </a:cubicBezTo>
                <a:cubicBezTo>
                  <a:pt x="3994398" y="2143630"/>
                  <a:pt x="3997469" y="2147173"/>
                  <a:pt x="4001018" y="2146310"/>
                </a:cubicBezTo>
                <a:cubicBezTo>
                  <a:pt x="4006773" y="2146340"/>
                  <a:pt x="4006293" y="2150745"/>
                  <a:pt x="4010706" y="2152530"/>
                </a:cubicBezTo>
                <a:cubicBezTo>
                  <a:pt x="4010706" y="2152530"/>
                  <a:pt x="4009362" y="2154287"/>
                  <a:pt x="4009362" y="2154287"/>
                </a:cubicBezTo>
                <a:cubicBezTo>
                  <a:pt x="4005814" y="2155150"/>
                  <a:pt x="4004468" y="2156907"/>
                  <a:pt x="4002262" y="2156014"/>
                </a:cubicBezTo>
                <a:cubicBezTo>
                  <a:pt x="3998712" y="2156877"/>
                  <a:pt x="4003987" y="2161312"/>
                  <a:pt x="3998232" y="2161282"/>
                </a:cubicBezTo>
                <a:cubicBezTo>
                  <a:pt x="3994681" y="2162145"/>
                  <a:pt x="3995543" y="2164795"/>
                  <a:pt x="4001300" y="2164825"/>
                </a:cubicBezTo>
                <a:cubicBezTo>
                  <a:pt x="4001300" y="2164825"/>
                  <a:pt x="3999956" y="2166582"/>
                  <a:pt x="4002162" y="2167474"/>
                </a:cubicBezTo>
                <a:cubicBezTo>
                  <a:pt x="3999956" y="2166582"/>
                  <a:pt x="3998613" y="2168338"/>
                  <a:pt x="3998613" y="2168338"/>
                </a:cubicBezTo>
                <a:cubicBezTo>
                  <a:pt x="3991993" y="2165658"/>
                  <a:pt x="3987101" y="2168280"/>
                  <a:pt x="3982205" y="2170897"/>
                </a:cubicBezTo>
                <a:cubicBezTo>
                  <a:pt x="3981103" y="2170451"/>
                  <a:pt x="3979663" y="2170444"/>
                  <a:pt x="3978607" y="2170880"/>
                </a:cubicBezTo>
                <a:lnTo>
                  <a:pt x="3977406" y="2173326"/>
                </a:lnTo>
                <a:lnTo>
                  <a:pt x="3972867" y="2172543"/>
                </a:lnTo>
                <a:lnTo>
                  <a:pt x="3972460" y="2172551"/>
                </a:lnTo>
                <a:lnTo>
                  <a:pt x="3983638" y="2139837"/>
                </a:lnTo>
                <a:lnTo>
                  <a:pt x="3986531" y="2126644"/>
                </a:lnTo>
                <a:lnTo>
                  <a:pt x="3987017" y="2126843"/>
                </a:lnTo>
                <a:cubicBezTo>
                  <a:pt x="3989223" y="2127735"/>
                  <a:pt x="3990086" y="2130385"/>
                  <a:pt x="3992292" y="2131278"/>
                </a:cubicBezTo>
                <a:cubicBezTo>
                  <a:pt x="3998911" y="2133956"/>
                  <a:pt x="4005149" y="2129580"/>
                  <a:pt x="4011767" y="2132260"/>
                </a:cubicBezTo>
                <a:cubicBezTo>
                  <a:pt x="4014455" y="2128747"/>
                  <a:pt x="4017143" y="2125233"/>
                  <a:pt x="4018486" y="2123478"/>
                </a:cubicBezTo>
                <a:cubicBezTo>
                  <a:pt x="4019831" y="2121721"/>
                  <a:pt x="4019831" y="2121721"/>
                  <a:pt x="4019831" y="2121721"/>
                </a:cubicBezTo>
                <a:cubicBezTo>
                  <a:pt x="4017623" y="2120828"/>
                  <a:pt x="4015418" y="2119934"/>
                  <a:pt x="4014075" y="2121692"/>
                </a:cubicBezTo>
                <a:cubicBezTo>
                  <a:pt x="4011868" y="2120799"/>
                  <a:pt x="4008318" y="2121662"/>
                  <a:pt x="4008318" y="2121662"/>
                </a:cubicBezTo>
                <a:cubicBezTo>
                  <a:pt x="4008800" y="2117255"/>
                  <a:pt x="4007454" y="2119014"/>
                  <a:pt x="4003904" y="2119875"/>
                </a:cubicBezTo>
                <a:cubicBezTo>
                  <a:pt x="4002562" y="2121632"/>
                  <a:pt x="4002562" y="2121632"/>
                  <a:pt x="4001699" y="2118983"/>
                </a:cubicBezTo>
                <a:cubicBezTo>
                  <a:pt x="4001699" y="2118983"/>
                  <a:pt x="3999493" y="2118090"/>
                  <a:pt x="3999493" y="2118090"/>
                </a:cubicBezTo>
                <a:cubicBezTo>
                  <a:pt x="4000836" y="2116333"/>
                  <a:pt x="4000836" y="2116333"/>
                  <a:pt x="4003042" y="2117227"/>
                </a:cubicBezTo>
                <a:cubicBezTo>
                  <a:pt x="4006592" y="2116364"/>
                  <a:pt x="4009279" y="2112851"/>
                  <a:pt x="4012830" y="2111987"/>
                </a:cubicBezTo>
                <a:cubicBezTo>
                  <a:pt x="4014174" y="2110231"/>
                  <a:pt x="4011967" y="2109338"/>
                  <a:pt x="4011967" y="2109338"/>
                </a:cubicBezTo>
                <a:cubicBezTo>
                  <a:pt x="4009761" y="2108444"/>
                  <a:pt x="4011105" y="2106688"/>
                  <a:pt x="4008899" y="2105796"/>
                </a:cubicBezTo>
                <a:cubicBezTo>
                  <a:pt x="4008899" y="2105796"/>
                  <a:pt x="4005349" y="2106658"/>
                  <a:pt x="4005349" y="2106658"/>
                </a:cubicBezTo>
                <a:cubicBezTo>
                  <a:pt x="4004004" y="2108416"/>
                  <a:pt x="4004004" y="2108416"/>
                  <a:pt x="4002662" y="2110172"/>
                </a:cubicBezTo>
                <a:cubicBezTo>
                  <a:pt x="4002662" y="2110172"/>
                  <a:pt x="4001318" y="2111928"/>
                  <a:pt x="4001318" y="2111928"/>
                </a:cubicBezTo>
                <a:cubicBezTo>
                  <a:pt x="3997769" y="2112791"/>
                  <a:pt x="3997769" y="2112791"/>
                  <a:pt x="3996423" y="2114548"/>
                </a:cubicBezTo>
                <a:cubicBezTo>
                  <a:pt x="3994219" y="2113654"/>
                  <a:pt x="3994219" y="2113654"/>
                  <a:pt x="3994219" y="2113654"/>
                </a:cubicBezTo>
                <a:cubicBezTo>
                  <a:pt x="3993355" y="2111005"/>
                  <a:pt x="3993355" y="2111005"/>
                  <a:pt x="3989804" y="2111868"/>
                </a:cubicBezTo>
                <a:lnTo>
                  <a:pt x="3989769" y="2111877"/>
                </a:lnTo>
                <a:lnTo>
                  <a:pt x="3992390" y="2099930"/>
                </a:lnTo>
                <a:lnTo>
                  <a:pt x="3993454" y="2099545"/>
                </a:lnTo>
                <a:cubicBezTo>
                  <a:pt x="3993454" y="2099545"/>
                  <a:pt x="3995659" y="2100437"/>
                  <a:pt x="3994317" y="2102194"/>
                </a:cubicBezTo>
                <a:cubicBezTo>
                  <a:pt x="3994317" y="2102194"/>
                  <a:pt x="3994317" y="2102194"/>
                  <a:pt x="3995179" y="2104843"/>
                </a:cubicBezTo>
                <a:cubicBezTo>
                  <a:pt x="4000072" y="2102224"/>
                  <a:pt x="4005829" y="2102253"/>
                  <a:pt x="4008518" y="2098741"/>
                </a:cubicBezTo>
                <a:cubicBezTo>
                  <a:pt x="4009859" y="2096985"/>
                  <a:pt x="4011084" y="2096330"/>
                  <a:pt x="4012247" y="2096226"/>
                </a:cubicBezTo>
                <a:close/>
                <a:moveTo>
                  <a:pt x="3645566" y="2078261"/>
                </a:moveTo>
                <a:cubicBezTo>
                  <a:pt x="3646890" y="2080072"/>
                  <a:pt x="3647152" y="2081571"/>
                  <a:pt x="3646776" y="2082937"/>
                </a:cubicBezTo>
                <a:cubicBezTo>
                  <a:pt x="3645653" y="2087040"/>
                  <a:pt x="3638799" y="2089949"/>
                  <a:pt x="3637689" y="2096518"/>
                </a:cubicBezTo>
                <a:cubicBezTo>
                  <a:pt x="3635055" y="2093746"/>
                  <a:pt x="3632848" y="2075793"/>
                  <a:pt x="3645566" y="2078261"/>
                </a:cubicBezTo>
                <a:close/>
                <a:moveTo>
                  <a:pt x="3485710" y="2063644"/>
                </a:moveTo>
                <a:lnTo>
                  <a:pt x="3483688" y="2066793"/>
                </a:lnTo>
                <a:lnTo>
                  <a:pt x="3483224" y="2068814"/>
                </a:lnTo>
                <a:close/>
                <a:moveTo>
                  <a:pt x="4001177" y="2059859"/>
                </a:moveTo>
                <a:lnTo>
                  <a:pt x="4004404" y="2062573"/>
                </a:lnTo>
                <a:cubicBezTo>
                  <a:pt x="4006851" y="2061263"/>
                  <a:pt x="4008169" y="2062372"/>
                  <a:pt x="4009320" y="2063700"/>
                </a:cubicBezTo>
                <a:cubicBezTo>
                  <a:pt x="4010472" y="2065028"/>
                  <a:pt x="4011454" y="2066577"/>
                  <a:pt x="4013230" y="2066145"/>
                </a:cubicBezTo>
                <a:cubicBezTo>
                  <a:pt x="4013230" y="2066145"/>
                  <a:pt x="4015435" y="2067038"/>
                  <a:pt x="4015435" y="2067038"/>
                </a:cubicBezTo>
                <a:cubicBezTo>
                  <a:pt x="4015435" y="2067038"/>
                  <a:pt x="4014092" y="2068795"/>
                  <a:pt x="4011885" y="2067901"/>
                </a:cubicBezTo>
                <a:cubicBezTo>
                  <a:pt x="4009679" y="2067008"/>
                  <a:pt x="4007473" y="2066115"/>
                  <a:pt x="4001717" y="2066086"/>
                </a:cubicBezTo>
                <a:lnTo>
                  <a:pt x="3999811" y="2066076"/>
                </a:lnTo>
                <a:close/>
                <a:moveTo>
                  <a:pt x="3668193" y="2033994"/>
                </a:moveTo>
                <a:cubicBezTo>
                  <a:pt x="3671979" y="2035874"/>
                  <a:pt x="3673895" y="2038538"/>
                  <a:pt x="3678388" y="2040554"/>
                </a:cubicBezTo>
                <a:cubicBezTo>
                  <a:pt x="3661806" y="2048796"/>
                  <a:pt x="3668966" y="2074821"/>
                  <a:pt x="3650629" y="2074700"/>
                </a:cubicBezTo>
                <a:cubicBezTo>
                  <a:pt x="3657906" y="2056061"/>
                  <a:pt x="3663471" y="2050266"/>
                  <a:pt x="3668193" y="2033994"/>
                </a:cubicBezTo>
                <a:close/>
                <a:moveTo>
                  <a:pt x="3660830" y="2012454"/>
                </a:moveTo>
                <a:cubicBezTo>
                  <a:pt x="3664117" y="2013665"/>
                  <a:pt x="3663271" y="2016508"/>
                  <a:pt x="3661521" y="2019679"/>
                </a:cubicBezTo>
                <a:cubicBezTo>
                  <a:pt x="3659772" y="2022851"/>
                  <a:pt x="3657121" y="2026347"/>
                  <a:pt x="3656797" y="2028863"/>
                </a:cubicBezTo>
                <a:cubicBezTo>
                  <a:pt x="3654452" y="2028121"/>
                  <a:pt x="3653299" y="2027038"/>
                  <a:pt x="3652949" y="2025752"/>
                </a:cubicBezTo>
                <a:cubicBezTo>
                  <a:pt x="3651899" y="2021895"/>
                  <a:pt x="3658064" y="2016215"/>
                  <a:pt x="3660830" y="2012454"/>
                </a:cubicBezTo>
                <a:close/>
                <a:moveTo>
                  <a:pt x="4011909" y="2007426"/>
                </a:moveTo>
                <a:lnTo>
                  <a:pt x="4012134" y="2007620"/>
                </a:lnTo>
                <a:lnTo>
                  <a:pt x="4011858" y="2007941"/>
                </a:lnTo>
                <a:close/>
                <a:moveTo>
                  <a:pt x="419956" y="1962846"/>
                </a:moveTo>
                <a:cubicBezTo>
                  <a:pt x="417880" y="1967186"/>
                  <a:pt x="413546" y="1982031"/>
                  <a:pt x="428018" y="1970600"/>
                </a:cubicBezTo>
                <a:cubicBezTo>
                  <a:pt x="423113" y="1982783"/>
                  <a:pt x="404268" y="1982610"/>
                  <a:pt x="406190" y="2000304"/>
                </a:cubicBezTo>
                <a:cubicBezTo>
                  <a:pt x="416417" y="2000638"/>
                  <a:pt x="414046" y="1998357"/>
                  <a:pt x="412355" y="2006236"/>
                </a:cubicBezTo>
                <a:cubicBezTo>
                  <a:pt x="410886" y="2006408"/>
                  <a:pt x="409258" y="2005832"/>
                  <a:pt x="407635" y="2004733"/>
                </a:cubicBezTo>
                <a:cubicBezTo>
                  <a:pt x="402764" y="2001433"/>
                  <a:pt x="397940" y="1993425"/>
                  <a:pt x="397646" y="1986802"/>
                </a:cubicBezTo>
                <a:cubicBezTo>
                  <a:pt x="411005" y="1991205"/>
                  <a:pt x="406059" y="1976939"/>
                  <a:pt x="403018" y="1969786"/>
                </a:cubicBezTo>
                <a:cubicBezTo>
                  <a:pt x="408225" y="1969516"/>
                  <a:pt x="413809" y="1967494"/>
                  <a:pt x="419956" y="1962846"/>
                </a:cubicBezTo>
                <a:close/>
                <a:moveTo>
                  <a:pt x="3685201" y="1959345"/>
                </a:moveTo>
                <a:cubicBezTo>
                  <a:pt x="3687514" y="1959938"/>
                  <a:pt x="3690461" y="1961943"/>
                  <a:pt x="3695496" y="1962633"/>
                </a:cubicBezTo>
                <a:cubicBezTo>
                  <a:pt x="3695421" y="1972078"/>
                  <a:pt x="3697964" y="1980419"/>
                  <a:pt x="3694186" y="1991242"/>
                </a:cubicBezTo>
                <a:cubicBezTo>
                  <a:pt x="3692927" y="1994849"/>
                  <a:pt x="3690967" y="1998733"/>
                  <a:pt x="3687971" y="2003025"/>
                </a:cubicBezTo>
                <a:cubicBezTo>
                  <a:pt x="3679536" y="2001389"/>
                  <a:pt x="3667602" y="2000793"/>
                  <a:pt x="3664983" y="1996270"/>
                </a:cubicBezTo>
                <a:cubicBezTo>
                  <a:pt x="3665595" y="1987790"/>
                  <a:pt x="3694519" y="1980789"/>
                  <a:pt x="3673884" y="1975639"/>
                </a:cubicBezTo>
                <a:cubicBezTo>
                  <a:pt x="3680348" y="1967719"/>
                  <a:pt x="3682055" y="1974357"/>
                  <a:pt x="3689717" y="1968962"/>
                </a:cubicBezTo>
                <a:cubicBezTo>
                  <a:pt x="3691944" y="1958504"/>
                  <a:pt x="3678276" y="1970758"/>
                  <a:pt x="3678677" y="1964529"/>
                </a:cubicBezTo>
                <a:cubicBezTo>
                  <a:pt x="3681198" y="1959572"/>
                  <a:pt x="3682884" y="1958752"/>
                  <a:pt x="3685201" y="1959345"/>
                </a:cubicBezTo>
                <a:close/>
                <a:moveTo>
                  <a:pt x="3515958" y="1951098"/>
                </a:moveTo>
                <a:cubicBezTo>
                  <a:pt x="3524406" y="1953215"/>
                  <a:pt x="3516305" y="1958608"/>
                  <a:pt x="3521946" y="1961650"/>
                </a:cubicBezTo>
                <a:cubicBezTo>
                  <a:pt x="3516955" y="1963841"/>
                  <a:pt x="3512160" y="1962880"/>
                  <a:pt x="3506628" y="1960710"/>
                </a:cubicBezTo>
                <a:cubicBezTo>
                  <a:pt x="3515680" y="1958271"/>
                  <a:pt x="3509112" y="1957166"/>
                  <a:pt x="3515958" y="1951098"/>
                </a:cubicBezTo>
                <a:close/>
                <a:moveTo>
                  <a:pt x="426315" y="1932787"/>
                </a:moveTo>
                <a:cubicBezTo>
                  <a:pt x="429206" y="1932626"/>
                  <a:pt x="431440" y="1933438"/>
                  <a:pt x="433048" y="1934820"/>
                </a:cubicBezTo>
                <a:cubicBezTo>
                  <a:pt x="437873" y="1938960"/>
                  <a:pt x="437077" y="1948225"/>
                  <a:pt x="431545" y="1951729"/>
                </a:cubicBezTo>
                <a:cubicBezTo>
                  <a:pt x="427568" y="1951649"/>
                  <a:pt x="425619" y="1950844"/>
                  <a:pt x="424840" y="1949576"/>
                </a:cubicBezTo>
                <a:cubicBezTo>
                  <a:pt x="422503" y="1945772"/>
                  <a:pt x="430693" y="1937803"/>
                  <a:pt x="426315" y="1932787"/>
                </a:cubicBezTo>
                <a:close/>
                <a:moveTo>
                  <a:pt x="3551239" y="1902076"/>
                </a:moveTo>
                <a:lnTo>
                  <a:pt x="3507214" y="1942174"/>
                </a:lnTo>
                <a:lnTo>
                  <a:pt x="3504539" y="1944158"/>
                </a:lnTo>
                <a:lnTo>
                  <a:pt x="3496546" y="2010657"/>
                </a:lnTo>
                <a:lnTo>
                  <a:pt x="3490908" y="2035270"/>
                </a:lnTo>
                <a:lnTo>
                  <a:pt x="3491284" y="2035331"/>
                </a:lnTo>
                <a:lnTo>
                  <a:pt x="3490812" y="2035686"/>
                </a:lnTo>
                <a:lnTo>
                  <a:pt x="3488985" y="2043666"/>
                </a:lnTo>
                <a:lnTo>
                  <a:pt x="3496626" y="2038885"/>
                </a:lnTo>
                <a:lnTo>
                  <a:pt x="3501799" y="2025679"/>
                </a:lnTo>
                <a:cubicBezTo>
                  <a:pt x="3509614" y="2014615"/>
                  <a:pt x="3527379" y="2017491"/>
                  <a:pt x="3533544" y="2004964"/>
                </a:cubicBezTo>
                <a:cubicBezTo>
                  <a:pt x="3529809" y="2004811"/>
                  <a:pt x="3529187" y="1990396"/>
                  <a:pt x="3537722" y="1981187"/>
                </a:cubicBezTo>
                <a:cubicBezTo>
                  <a:pt x="3526233" y="1976099"/>
                  <a:pt x="3521783" y="1952934"/>
                  <a:pt x="3539454" y="1947215"/>
                </a:cubicBezTo>
                <a:close/>
                <a:moveTo>
                  <a:pt x="3554590" y="1886343"/>
                </a:moveTo>
                <a:lnTo>
                  <a:pt x="3550374" y="1886442"/>
                </a:lnTo>
                <a:cubicBezTo>
                  <a:pt x="3549562" y="1889229"/>
                  <a:pt x="3550993" y="1891413"/>
                  <a:pt x="3552075" y="1893711"/>
                </a:cubicBezTo>
                <a:lnTo>
                  <a:pt x="3551766" y="1900056"/>
                </a:lnTo>
                <a:lnTo>
                  <a:pt x="3553888" y="1891933"/>
                </a:lnTo>
                <a:close/>
                <a:moveTo>
                  <a:pt x="497944" y="1862015"/>
                </a:moveTo>
                <a:lnTo>
                  <a:pt x="498704" y="1868154"/>
                </a:lnTo>
                <a:lnTo>
                  <a:pt x="494595" y="1866235"/>
                </a:lnTo>
                <a:cubicBezTo>
                  <a:pt x="490649" y="1869683"/>
                  <a:pt x="487882" y="1863098"/>
                  <a:pt x="484666" y="1864620"/>
                </a:cubicBezTo>
                <a:cubicBezTo>
                  <a:pt x="484666" y="1864620"/>
                  <a:pt x="482184" y="1864217"/>
                  <a:pt x="482184" y="1864217"/>
                </a:cubicBezTo>
                <a:cubicBezTo>
                  <a:pt x="482184" y="1864217"/>
                  <a:pt x="482917" y="1862292"/>
                  <a:pt x="485399" y="1862696"/>
                </a:cubicBezTo>
                <a:cubicBezTo>
                  <a:pt x="487882" y="1863098"/>
                  <a:pt x="490364" y="1863502"/>
                  <a:pt x="496061" y="1862383"/>
                </a:cubicBezTo>
                <a:close/>
                <a:moveTo>
                  <a:pt x="3778002" y="1839264"/>
                </a:moveTo>
                <a:cubicBezTo>
                  <a:pt x="3759518" y="1933407"/>
                  <a:pt x="3738988" y="2032298"/>
                  <a:pt x="3705899" y="2119607"/>
                </a:cubicBezTo>
                <a:cubicBezTo>
                  <a:pt x="3702962" y="2128181"/>
                  <a:pt x="3700849" y="2137059"/>
                  <a:pt x="3697150" y="2145415"/>
                </a:cubicBezTo>
                <a:cubicBezTo>
                  <a:pt x="3693450" y="2153768"/>
                  <a:pt x="3688162" y="2161601"/>
                  <a:pt x="3678876" y="2168086"/>
                </a:cubicBezTo>
                <a:cubicBezTo>
                  <a:pt x="3685397" y="2128202"/>
                  <a:pt x="3731427" y="2063978"/>
                  <a:pt x="3721997" y="2022144"/>
                </a:cubicBezTo>
                <a:cubicBezTo>
                  <a:pt x="3739682" y="2013002"/>
                  <a:pt x="3740947" y="1983527"/>
                  <a:pt x="3735365" y="1968157"/>
                </a:cubicBezTo>
                <a:cubicBezTo>
                  <a:pt x="3738184" y="1968704"/>
                  <a:pt x="3741706" y="1969387"/>
                  <a:pt x="3744523" y="1969934"/>
                </a:cubicBezTo>
                <a:cubicBezTo>
                  <a:pt x="3752042" y="1934814"/>
                  <a:pt x="3760772" y="1884501"/>
                  <a:pt x="3778002" y="1839264"/>
                </a:cubicBezTo>
                <a:close/>
                <a:moveTo>
                  <a:pt x="3680338" y="1832845"/>
                </a:moveTo>
                <a:lnTo>
                  <a:pt x="3680122" y="1845736"/>
                </a:lnTo>
                <a:lnTo>
                  <a:pt x="3687036" y="1846466"/>
                </a:lnTo>
                <a:cubicBezTo>
                  <a:pt x="3686712" y="1843872"/>
                  <a:pt x="3684969" y="1841520"/>
                  <a:pt x="3683305" y="1839211"/>
                </a:cubicBezTo>
                <a:close/>
                <a:moveTo>
                  <a:pt x="3782649" y="1797447"/>
                </a:moveTo>
                <a:cubicBezTo>
                  <a:pt x="3789074" y="1801718"/>
                  <a:pt x="3790302" y="1806392"/>
                  <a:pt x="3784681" y="1812182"/>
                </a:cubicBezTo>
                <a:cubicBezTo>
                  <a:pt x="3775460" y="1808809"/>
                  <a:pt x="3774232" y="1804137"/>
                  <a:pt x="3782649" y="1797447"/>
                </a:cubicBezTo>
                <a:close/>
                <a:moveTo>
                  <a:pt x="542741" y="1781195"/>
                </a:moveTo>
                <a:cubicBezTo>
                  <a:pt x="545635" y="1786061"/>
                  <a:pt x="550300" y="1790549"/>
                  <a:pt x="542193" y="1794193"/>
                </a:cubicBezTo>
                <a:cubicBezTo>
                  <a:pt x="540747" y="1793061"/>
                  <a:pt x="539372" y="1791933"/>
                  <a:pt x="538292" y="1790813"/>
                </a:cubicBezTo>
                <a:cubicBezTo>
                  <a:pt x="535056" y="1787456"/>
                  <a:pt x="534495" y="1784184"/>
                  <a:pt x="542741" y="1781195"/>
                </a:cubicBezTo>
                <a:close/>
                <a:moveTo>
                  <a:pt x="3940741" y="1769144"/>
                </a:moveTo>
                <a:cubicBezTo>
                  <a:pt x="3942602" y="1778971"/>
                  <a:pt x="3923712" y="1780811"/>
                  <a:pt x="3923816" y="1790492"/>
                </a:cubicBezTo>
                <a:cubicBezTo>
                  <a:pt x="3916169" y="1780751"/>
                  <a:pt x="3931890" y="1772389"/>
                  <a:pt x="3940741" y="1769144"/>
                </a:cubicBezTo>
                <a:close/>
                <a:moveTo>
                  <a:pt x="555653" y="1757207"/>
                </a:moveTo>
                <a:cubicBezTo>
                  <a:pt x="559424" y="1760836"/>
                  <a:pt x="563668" y="1764920"/>
                  <a:pt x="567911" y="1769002"/>
                </a:cubicBezTo>
                <a:cubicBezTo>
                  <a:pt x="560710" y="1772807"/>
                  <a:pt x="563134" y="1777289"/>
                  <a:pt x="552297" y="1781894"/>
                </a:cubicBezTo>
                <a:cubicBezTo>
                  <a:pt x="550207" y="1773442"/>
                  <a:pt x="544684" y="1764904"/>
                  <a:pt x="555653" y="1757207"/>
                </a:cubicBezTo>
                <a:close/>
                <a:moveTo>
                  <a:pt x="488889" y="1756065"/>
                </a:moveTo>
                <a:lnTo>
                  <a:pt x="488931" y="1789169"/>
                </a:lnTo>
                <a:lnTo>
                  <a:pt x="490543" y="1802198"/>
                </a:lnTo>
                <a:lnTo>
                  <a:pt x="489995" y="1802110"/>
                </a:lnTo>
                <a:cubicBezTo>
                  <a:pt x="487513" y="1801705"/>
                  <a:pt x="485763" y="1799376"/>
                  <a:pt x="483281" y="1798972"/>
                </a:cubicBezTo>
                <a:cubicBezTo>
                  <a:pt x="475834" y="1797762"/>
                  <a:pt x="471155" y="1803134"/>
                  <a:pt x="463709" y="1801923"/>
                </a:cubicBezTo>
                <a:cubicBezTo>
                  <a:pt x="462242" y="1805776"/>
                  <a:pt x="460779" y="1809626"/>
                  <a:pt x="460047" y="1811551"/>
                </a:cubicBezTo>
                <a:cubicBezTo>
                  <a:pt x="459312" y="1813475"/>
                  <a:pt x="459312" y="1813475"/>
                  <a:pt x="459312" y="1813475"/>
                </a:cubicBezTo>
                <a:cubicBezTo>
                  <a:pt x="461796" y="1813880"/>
                  <a:pt x="464277" y="1814284"/>
                  <a:pt x="465011" y="1812357"/>
                </a:cubicBezTo>
                <a:cubicBezTo>
                  <a:pt x="467493" y="1812761"/>
                  <a:pt x="470707" y="1811238"/>
                  <a:pt x="470707" y="1811238"/>
                </a:cubicBezTo>
                <a:cubicBezTo>
                  <a:pt x="471725" y="1815494"/>
                  <a:pt x="472456" y="1813568"/>
                  <a:pt x="475671" y="1812047"/>
                </a:cubicBezTo>
                <a:cubicBezTo>
                  <a:pt x="476403" y="1810121"/>
                  <a:pt x="476403" y="1810121"/>
                  <a:pt x="478154" y="1812450"/>
                </a:cubicBezTo>
                <a:cubicBezTo>
                  <a:pt x="478154" y="1812450"/>
                  <a:pt x="480635" y="1812854"/>
                  <a:pt x="480635" y="1812854"/>
                </a:cubicBezTo>
                <a:cubicBezTo>
                  <a:pt x="479904" y="1814779"/>
                  <a:pt x="479904" y="1814779"/>
                  <a:pt x="477422" y="1814375"/>
                </a:cubicBezTo>
                <a:cubicBezTo>
                  <a:pt x="474207" y="1815897"/>
                  <a:pt x="472743" y="1819747"/>
                  <a:pt x="469528" y="1821270"/>
                </a:cubicBezTo>
                <a:cubicBezTo>
                  <a:pt x="468795" y="1823196"/>
                  <a:pt x="471277" y="1823599"/>
                  <a:pt x="471277" y="1823599"/>
                </a:cubicBezTo>
                <a:cubicBezTo>
                  <a:pt x="473760" y="1824001"/>
                  <a:pt x="473027" y="1825928"/>
                  <a:pt x="475509" y="1826330"/>
                </a:cubicBezTo>
                <a:cubicBezTo>
                  <a:pt x="475509" y="1826330"/>
                  <a:pt x="478724" y="1824810"/>
                  <a:pt x="478724" y="1824810"/>
                </a:cubicBezTo>
                <a:cubicBezTo>
                  <a:pt x="479457" y="1822884"/>
                  <a:pt x="479457" y="1822884"/>
                  <a:pt x="480188" y="1820960"/>
                </a:cubicBezTo>
                <a:cubicBezTo>
                  <a:pt x="480188" y="1820960"/>
                  <a:pt x="480921" y="1819034"/>
                  <a:pt x="480921" y="1819034"/>
                </a:cubicBezTo>
                <a:cubicBezTo>
                  <a:pt x="484136" y="1817512"/>
                  <a:pt x="484136" y="1817512"/>
                  <a:pt x="484868" y="1815587"/>
                </a:cubicBezTo>
                <a:cubicBezTo>
                  <a:pt x="487350" y="1815991"/>
                  <a:pt x="487350" y="1815991"/>
                  <a:pt x="487350" y="1815991"/>
                </a:cubicBezTo>
                <a:cubicBezTo>
                  <a:pt x="489100" y="1818320"/>
                  <a:pt x="489100" y="1818320"/>
                  <a:pt x="492315" y="1816797"/>
                </a:cubicBezTo>
                <a:lnTo>
                  <a:pt x="492347" y="1816782"/>
                </a:lnTo>
                <a:lnTo>
                  <a:pt x="493807" y="1828580"/>
                </a:lnTo>
                <a:lnTo>
                  <a:pt x="492886" y="1829155"/>
                </a:lnTo>
                <a:cubicBezTo>
                  <a:pt x="492886" y="1829155"/>
                  <a:pt x="490406" y="1828754"/>
                  <a:pt x="491136" y="1826828"/>
                </a:cubicBezTo>
                <a:cubicBezTo>
                  <a:pt x="491136" y="1826828"/>
                  <a:pt x="491136" y="1826828"/>
                  <a:pt x="489384" y="1824499"/>
                </a:cubicBezTo>
                <a:cubicBezTo>
                  <a:pt x="485439" y="1827945"/>
                  <a:pt x="479742" y="1829064"/>
                  <a:pt x="478277" y="1832914"/>
                </a:cubicBezTo>
                <a:cubicBezTo>
                  <a:pt x="476811" y="1836764"/>
                  <a:pt x="474329" y="1836363"/>
                  <a:pt x="471848" y="1835958"/>
                </a:cubicBezTo>
                <a:cubicBezTo>
                  <a:pt x="469365" y="1835554"/>
                  <a:pt x="467616" y="1833225"/>
                  <a:pt x="467616" y="1833225"/>
                </a:cubicBezTo>
                <a:cubicBezTo>
                  <a:pt x="464400" y="1834748"/>
                  <a:pt x="460901" y="1830090"/>
                  <a:pt x="456955" y="1833537"/>
                </a:cubicBezTo>
                <a:cubicBezTo>
                  <a:pt x="449507" y="1832326"/>
                  <a:pt x="445274" y="1829593"/>
                  <a:pt x="441043" y="1826860"/>
                </a:cubicBezTo>
                <a:cubicBezTo>
                  <a:pt x="441043" y="1826860"/>
                  <a:pt x="441776" y="1824935"/>
                  <a:pt x="441776" y="1824935"/>
                </a:cubicBezTo>
                <a:cubicBezTo>
                  <a:pt x="442507" y="1823010"/>
                  <a:pt x="444989" y="1823415"/>
                  <a:pt x="444989" y="1823415"/>
                </a:cubicBezTo>
                <a:cubicBezTo>
                  <a:pt x="447472" y="1823817"/>
                  <a:pt x="449954" y="1824221"/>
                  <a:pt x="452435" y="1824625"/>
                </a:cubicBezTo>
                <a:cubicBezTo>
                  <a:pt x="452435" y="1824625"/>
                  <a:pt x="452435" y="1824625"/>
                  <a:pt x="454919" y="1825028"/>
                </a:cubicBezTo>
                <a:cubicBezTo>
                  <a:pt x="453168" y="1822698"/>
                  <a:pt x="453168" y="1822698"/>
                  <a:pt x="453168" y="1822698"/>
                </a:cubicBezTo>
                <a:cubicBezTo>
                  <a:pt x="452151" y="1818445"/>
                  <a:pt x="449668" y="1818041"/>
                  <a:pt x="444705" y="1817234"/>
                </a:cubicBezTo>
                <a:cubicBezTo>
                  <a:pt x="442222" y="1816830"/>
                  <a:pt x="442222" y="1816830"/>
                  <a:pt x="442222" y="1816830"/>
                </a:cubicBezTo>
                <a:cubicBezTo>
                  <a:pt x="442955" y="1814905"/>
                  <a:pt x="442955" y="1814905"/>
                  <a:pt x="443687" y="1812979"/>
                </a:cubicBezTo>
                <a:cubicBezTo>
                  <a:pt x="446169" y="1813384"/>
                  <a:pt x="446169" y="1813384"/>
                  <a:pt x="448651" y="1813787"/>
                </a:cubicBezTo>
                <a:cubicBezTo>
                  <a:pt x="446169" y="1813384"/>
                  <a:pt x="446903" y="1811457"/>
                  <a:pt x="446903" y="1811457"/>
                </a:cubicBezTo>
                <a:cubicBezTo>
                  <a:pt x="439455" y="1810247"/>
                  <a:pt x="439455" y="1810247"/>
                  <a:pt x="440921" y="1806396"/>
                </a:cubicBezTo>
                <a:cubicBezTo>
                  <a:pt x="441652" y="1804471"/>
                  <a:pt x="448082" y="1801428"/>
                  <a:pt x="443850" y="1798695"/>
                </a:cubicBezTo>
                <a:cubicBezTo>
                  <a:pt x="446332" y="1799099"/>
                  <a:pt x="448815" y="1799502"/>
                  <a:pt x="448815" y="1799502"/>
                </a:cubicBezTo>
                <a:cubicBezTo>
                  <a:pt x="451296" y="1799906"/>
                  <a:pt x="451296" y="1799906"/>
                  <a:pt x="448082" y="1801428"/>
                </a:cubicBezTo>
                <a:cubicBezTo>
                  <a:pt x="444867" y="1802949"/>
                  <a:pt x="449832" y="1803757"/>
                  <a:pt x="449099" y="1805682"/>
                </a:cubicBezTo>
                <a:cubicBezTo>
                  <a:pt x="451581" y="1806086"/>
                  <a:pt x="452313" y="1804160"/>
                  <a:pt x="452313" y="1804160"/>
                </a:cubicBezTo>
                <a:cubicBezTo>
                  <a:pt x="455528" y="1802638"/>
                  <a:pt x="455528" y="1802638"/>
                  <a:pt x="458743" y="1801117"/>
                </a:cubicBezTo>
                <a:lnTo>
                  <a:pt x="457572" y="1800533"/>
                </a:lnTo>
                <a:lnTo>
                  <a:pt x="465207" y="1797313"/>
                </a:lnTo>
                <a:lnTo>
                  <a:pt x="464866" y="1791331"/>
                </a:lnTo>
                <a:lnTo>
                  <a:pt x="469161" y="1791056"/>
                </a:lnTo>
                <a:cubicBezTo>
                  <a:pt x="471022" y="1791357"/>
                  <a:pt x="472701" y="1792140"/>
                  <a:pt x="474817" y="1793508"/>
                </a:cubicBezTo>
                <a:cubicBezTo>
                  <a:pt x="474817" y="1793508"/>
                  <a:pt x="477299" y="1793911"/>
                  <a:pt x="478031" y="1791986"/>
                </a:cubicBezTo>
                <a:cubicBezTo>
                  <a:pt x="480513" y="1792390"/>
                  <a:pt x="478031" y="1791986"/>
                  <a:pt x="478763" y="1790060"/>
                </a:cubicBezTo>
                <a:cubicBezTo>
                  <a:pt x="477014" y="1787731"/>
                  <a:pt x="472782" y="1784999"/>
                  <a:pt x="469568" y="1786521"/>
                </a:cubicBezTo>
                <a:cubicBezTo>
                  <a:pt x="463871" y="1787639"/>
                  <a:pt x="462854" y="1783384"/>
                  <a:pt x="457889" y="1782577"/>
                </a:cubicBezTo>
                <a:cubicBezTo>
                  <a:pt x="457889" y="1782577"/>
                  <a:pt x="458621" y="1780653"/>
                  <a:pt x="458621" y="1780653"/>
                </a:cubicBezTo>
                <a:cubicBezTo>
                  <a:pt x="461834" y="1779131"/>
                  <a:pt x="462567" y="1777205"/>
                  <a:pt x="465051" y="1777608"/>
                </a:cubicBezTo>
                <a:cubicBezTo>
                  <a:pt x="468264" y="1776088"/>
                  <a:pt x="461550" y="1772951"/>
                  <a:pt x="467247" y="1771832"/>
                </a:cubicBezTo>
                <a:cubicBezTo>
                  <a:pt x="470462" y="1770312"/>
                  <a:pt x="468713" y="1767982"/>
                  <a:pt x="463015" y="1769099"/>
                </a:cubicBezTo>
                <a:cubicBezTo>
                  <a:pt x="463015" y="1769099"/>
                  <a:pt x="463747" y="1767174"/>
                  <a:pt x="461265" y="1766771"/>
                </a:cubicBezTo>
                <a:cubicBezTo>
                  <a:pt x="463747" y="1767174"/>
                  <a:pt x="464479" y="1765249"/>
                  <a:pt x="464479" y="1765249"/>
                </a:cubicBezTo>
                <a:cubicBezTo>
                  <a:pt x="471927" y="1766460"/>
                  <a:pt x="475874" y="1763012"/>
                  <a:pt x="479822" y="1759565"/>
                </a:cubicBezTo>
                <a:cubicBezTo>
                  <a:pt x="481062" y="1759767"/>
                  <a:pt x="482486" y="1759488"/>
                  <a:pt x="483383" y="1758867"/>
                </a:cubicBezTo>
                <a:lnTo>
                  <a:pt x="483740" y="1756317"/>
                </a:lnTo>
                <a:lnTo>
                  <a:pt x="488490" y="1756153"/>
                </a:lnTo>
                <a:close/>
                <a:moveTo>
                  <a:pt x="596981" y="1733865"/>
                </a:moveTo>
                <a:cubicBezTo>
                  <a:pt x="603946" y="1743751"/>
                  <a:pt x="578979" y="1750526"/>
                  <a:pt x="577815" y="1755780"/>
                </a:cubicBezTo>
                <a:cubicBezTo>
                  <a:pt x="576453" y="1755796"/>
                  <a:pt x="575563" y="1755453"/>
                  <a:pt x="575070" y="1754843"/>
                </a:cubicBezTo>
                <a:cubicBezTo>
                  <a:pt x="571617" y="1750577"/>
                  <a:pt x="587611" y="1733212"/>
                  <a:pt x="596981" y="1733865"/>
                </a:cubicBezTo>
                <a:close/>
                <a:moveTo>
                  <a:pt x="447800" y="1722628"/>
                </a:moveTo>
                <a:lnTo>
                  <a:pt x="447782" y="1723690"/>
                </a:lnTo>
                <a:lnTo>
                  <a:pt x="446127" y="1723421"/>
                </a:lnTo>
                <a:cubicBezTo>
                  <a:pt x="446127" y="1723421"/>
                  <a:pt x="446931" y="1723040"/>
                  <a:pt x="447733" y="1722660"/>
                </a:cubicBezTo>
                <a:close/>
                <a:moveTo>
                  <a:pt x="470988" y="1692708"/>
                </a:moveTo>
                <a:cubicBezTo>
                  <a:pt x="471722" y="1690782"/>
                  <a:pt x="470256" y="1694632"/>
                  <a:pt x="472739" y="1695036"/>
                </a:cubicBezTo>
                <a:cubicBezTo>
                  <a:pt x="473472" y="1693112"/>
                  <a:pt x="475954" y="1693514"/>
                  <a:pt x="475954" y="1693514"/>
                </a:cubicBezTo>
                <a:lnTo>
                  <a:pt x="476121" y="1693075"/>
                </a:lnTo>
                <a:lnTo>
                  <a:pt x="480094" y="1694912"/>
                </a:lnTo>
                <a:cubicBezTo>
                  <a:pt x="482208" y="1695499"/>
                  <a:pt x="484369" y="1695685"/>
                  <a:pt x="486387" y="1695279"/>
                </a:cubicBezTo>
                <a:lnTo>
                  <a:pt x="486940" y="1694252"/>
                </a:lnTo>
                <a:lnTo>
                  <a:pt x="488815" y="1697305"/>
                </a:lnTo>
                <a:lnTo>
                  <a:pt x="488820" y="1701265"/>
                </a:lnTo>
                <a:lnTo>
                  <a:pt x="487185" y="1705563"/>
                </a:lnTo>
                <a:cubicBezTo>
                  <a:pt x="485720" y="1709414"/>
                  <a:pt x="484988" y="1711339"/>
                  <a:pt x="480756" y="1708606"/>
                </a:cubicBezTo>
                <a:cubicBezTo>
                  <a:pt x="480756" y="1708606"/>
                  <a:pt x="480023" y="1710533"/>
                  <a:pt x="477541" y="1710129"/>
                </a:cubicBezTo>
                <a:cubicBezTo>
                  <a:pt x="482505" y="1710937"/>
                  <a:pt x="478558" y="1714382"/>
                  <a:pt x="481041" y="1714786"/>
                </a:cubicBezTo>
                <a:cubicBezTo>
                  <a:pt x="483523" y="1715190"/>
                  <a:pt x="486004" y="1715593"/>
                  <a:pt x="486004" y="1715593"/>
                </a:cubicBezTo>
                <a:lnTo>
                  <a:pt x="488841" y="1717113"/>
                </a:lnTo>
                <a:lnTo>
                  <a:pt x="488853" y="1727134"/>
                </a:lnTo>
                <a:lnTo>
                  <a:pt x="484093" y="1727550"/>
                </a:lnTo>
                <a:cubicBezTo>
                  <a:pt x="486574" y="1727953"/>
                  <a:pt x="485843" y="1729879"/>
                  <a:pt x="488326" y="1730282"/>
                </a:cubicBezTo>
                <a:cubicBezTo>
                  <a:pt x="490074" y="1732610"/>
                  <a:pt x="489342" y="1734537"/>
                  <a:pt x="488610" y="1736460"/>
                </a:cubicBezTo>
                <a:cubicBezTo>
                  <a:pt x="485395" y="1737983"/>
                  <a:pt x="484664" y="1739908"/>
                  <a:pt x="480431" y="1737176"/>
                </a:cubicBezTo>
                <a:cubicBezTo>
                  <a:pt x="480431" y="1737176"/>
                  <a:pt x="477949" y="1736772"/>
                  <a:pt x="475467" y="1736368"/>
                </a:cubicBezTo>
                <a:cubicBezTo>
                  <a:pt x="474735" y="1738294"/>
                  <a:pt x="470501" y="1735561"/>
                  <a:pt x="469038" y="1739413"/>
                </a:cubicBezTo>
                <a:cubicBezTo>
                  <a:pt x="468303" y="1741338"/>
                  <a:pt x="470787" y="1741742"/>
                  <a:pt x="473269" y="1742145"/>
                </a:cubicBezTo>
                <a:cubicBezTo>
                  <a:pt x="473269" y="1742145"/>
                  <a:pt x="475019" y="1744473"/>
                  <a:pt x="474287" y="1746400"/>
                </a:cubicBezTo>
                <a:cubicBezTo>
                  <a:pt x="470340" y="1749847"/>
                  <a:pt x="469606" y="1751772"/>
                  <a:pt x="475588" y="1756834"/>
                </a:cubicBezTo>
                <a:cubicBezTo>
                  <a:pt x="475588" y="1756834"/>
                  <a:pt x="474857" y="1758758"/>
                  <a:pt x="474857" y="1758758"/>
                </a:cubicBezTo>
                <a:cubicBezTo>
                  <a:pt x="474124" y="1760684"/>
                  <a:pt x="471642" y="1760281"/>
                  <a:pt x="471642" y="1760281"/>
                </a:cubicBezTo>
                <a:cubicBezTo>
                  <a:pt x="469892" y="1757952"/>
                  <a:pt x="468142" y="1755623"/>
                  <a:pt x="464927" y="1757144"/>
                </a:cubicBezTo>
                <a:cubicBezTo>
                  <a:pt x="461713" y="1758666"/>
                  <a:pt x="459229" y="1758262"/>
                  <a:pt x="454997" y="1755528"/>
                </a:cubicBezTo>
                <a:cubicBezTo>
                  <a:pt x="457480" y="1755934"/>
                  <a:pt x="460695" y="1754411"/>
                  <a:pt x="463910" y="1752890"/>
                </a:cubicBezTo>
                <a:cubicBezTo>
                  <a:pt x="463910" y="1752890"/>
                  <a:pt x="466391" y="1753294"/>
                  <a:pt x="466391" y="1753294"/>
                </a:cubicBezTo>
                <a:cubicBezTo>
                  <a:pt x="467123" y="1751368"/>
                  <a:pt x="467123" y="1751368"/>
                  <a:pt x="467123" y="1751368"/>
                </a:cubicBezTo>
                <a:cubicBezTo>
                  <a:pt x="462892" y="1748636"/>
                  <a:pt x="464356" y="1744785"/>
                  <a:pt x="462607" y="1742456"/>
                </a:cubicBezTo>
                <a:cubicBezTo>
                  <a:pt x="460124" y="1742052"/>
                  <a:pt x="457642" y="1741648"/>
                  <a:pt x="456910" y="1743573"/>
                </a:cubicBezTo>
                <a:cubicBezTo>
                  <a:pt x="456910" y="1743573"/>
                  <a:pt x="456178" y="1745500"/>
                  <a:pt x="455446" y="1747424"/>
                </a:cubicBezTo>
                <a:cubicBezTo>
                  <a:pt x="455446" y="1747424"/>
                  <a:pt x="454713" y="1749351"/>
                  <a:pt x="454713" y="1749351"/>
                </a:cubicBezTo>
                <a:cubicBezTo>
                  <a:pt x="453472" y="1749148"/>
                  <a:pt x="453033" y="1748566"/>
                  <a:pt x="452597" y="1747983"/>
                </a:cubicBezTo>
                <a:lnTo>
                  <a:pt x="452147" y="1747693"/>
                </a:lnTo>
                <a:lnTo>
                  <a:pt x="452732" y="1745457"/>
                </a:lnTo>
                <a:lnTo>
                  <a:pt x="450557" y="1746139"/>
                </a:lnTo>
                <a:lnTo>
                  <a:pt x="450721" y="1745122"/>
                </a:lnTo>
                <a:cubicBezTo>
                  <a:pt x="450409" y="1745072"/>
                  <a:pt x="449606" y="1745453"/>
                  <a:pt x="447999" y="1746213"/>
                </a:cubicBezTo>
                <a:cubicBezTo>
                  <a:pt x="443034" y="1745407"/>
                  <a:pt x="443767" y="1743482"/>
                  <a:pt x="446981" y="1741960"/>
                </a:cubicBezTo>
                <a:cubicBezTo>
                  <a:pt x="449464" y="1742363"/>
                  <a:pt x="452679" y="1740841"/>
                  <a:pt x="455893" y="1739319"/>
                </a:cubicBezTo>
                <a:cubicBezTo>
                  <a:pt x="458375" y="1739723"/>
                  <a:pt x="456625" y="1737394"/>
                  <a:pt x="457357" y="1735470"/>
                </a:cubicBezTo>
                <a:cubicBezTo>
                  <a:pt x="453857" y="1730811"/>
                  <a:pt x="453857" y="1730811"/>
                  <a:pt x="453857" y="1730811"/>
                </a:cubicBezTo>
                <a:lnTo>
                  <a:pt x="453180" y="1727977"/>
                </a:lnTo>
                <a:lnTo>
                  <a:pt x="453893" y="1724638"/>
                </a:lnTo>
                <a:lnTo>
                  <a:pt x="451776" y="1721093"/>
                </a:lnTo>
                <a:lnTo>
                  <a:pt x="453486" y="1720528"/>
                </a:lnTo>
                <a:cubicBezTo>
                  <a:pt x="454600" y="1720197"/>
                  <a:pt x="455403" y="1719818"/>
                  <a:pt x="455770" y="1718855"/>
                </a:cubicBezTo>
                <a:cubicBezTo>
                  <a:pt x="458252" y="1719259"/>
                  <a:pt x="458252" y="1719259"/>
                  <a:pt x="458252" y="1719259"/>
                </a:cubicBezTo>
                <a:cubicBezTo>
                  <a:pt x="462484" y="1721992"/>
                  <a:pt x="464967" y="1722395"/>
                  <a:pt x="467164" y="1716618"/>
                </a:cubicBezTo>
                <a:cubicBezTo>
                  <a:pt x="467164" y="1716618"/>
                  <a:pt x="472130" y="1717427"/>
                  <a:pt x="472862" y="1715500"/>
                </a:cubicBezTo>
                <a:cubicBezTo>
                  <a:pt x="475343" y="1715905"/>
                  <a:pt x="476077" y="1713979"/>
                  <a:pt x="476077" y="1713979"/>
                </a:cubicBezTo>
                <a:cubicBezTo>
                  <a:pt x="466879" y="1710439"/>
                  <a:pt x="469076" y="1704663"/>
                  <a:pt x="465577" y="1700005"/>
                </a:cubicBezTo>
                <a:cubicBezTo>
                  <a:pt x="464559" y="1695750"/>
                  <a:pt x="467774" y="1694229"/>
                  <a:pt x="470988" y="1692708"/>
                </a:cubicBezTo>
                <a:close/>
                <a:moveTo>
                  <a:pt x="3878508" y="1686144"/>
                </a:moveTo>
                <a:cubicBezTo>
                  <a:pt x="3885487" y="1690725"/>
                  <a:pt x="3879143" y="1696277"/>
                  <a:pt x="3879772" y="1701514"/>
                </a:cubicBezTo>
                <a:cubicBezTo>
                  <a:pt x="3869162" y="1705579"/>
                  <a:pt x="3867586" y="1692490"/>
                  <a:pt x="3878508" y="1686144"/>
                </a:cubicBezTo>
                <a:close/>
                <a:moveTo>
                  <a:pt x="3913286" y="1626056"/>
                </a:moveTo>
                <a:cubicBezTo>
                  <a:pt x="3915689" y="1626746"/>
                  <a:pt x="3917343" y="1627537"/>
                  <a:pt x="3918569" y="1628389"/>
                </a:cubicBezTo>
                <a:cubicBezTo>
                  <a:pt x="3922249" y="1630942"/>
                  <a:pt x="3922083" y="1634036"/>
                  <a:pt x="3926735" y="1636546"/>
                </a:cubicBezTo>
                <a:cubicBezTo>
                  <a:pt x="3920134" y="1639449"/>
                  <a:pt x="3913827" y="1635237"/>
                  <a:pt x="3907436" y="1639871"/>
                </a:cubicBezTo>
                <a:cubicBezTo>
                  <a:pt x="3905260" y="1636272"/>
                  <a:pt x="3910924" y="1630438"/>
                  <a:pt x="3913286" y="1626056"/>
                </a:cubicBezTo>
                <a:close/>
                <a:moveTo>
                  <a:pt x="686954" y="1606058"/>
                </a:moveTo>
                <a:cubicBezTo>
                  <a:pt x="694168" y="1604504"/>
                  <a:pt x="698695" y="1609921"/>
                  <a:pt x="706297" y="1606615"/>
                </a:cubicBezTo>
                <a:cubicBezTo>
                  <a:pt x="707132" y="1610604"/>
                  <a:pt x="699808" y="1615241"/>
                  <a:pt x="696093" y="1619098"/>
                </a:cubicBezTo>
                <a:cubicBezTo>
                  <a:pt x="694059" y="1617939"/>
                  <a:pt x="692766" y="1616827"/>
                  <a:pt x="691897" y="1615742"/>
                </a:cubicBezTo>
                <a:cubicBezTo>
                  <a:pt x="689290" y="1612487"/>
                  <a:pt x="690493" y="1609464"/>
                  <a:pt x="686954" y="1606058"/>
                </a:cubicBezTo>
                <a:close/>
                <a:moveTo>
                  <a:pt x="468626" y="1588057"/>
                </a:moveTo>
                <a:cubicBezTo>
                  <a:pt x="470375" y="1590386"/>
                  <a:pt x="469643" y="1592310"/>
                  <a:pt x="471393" y="1594640"/>
                </a:cubicBezTo>
                <a:cubicBezTo>
                  <a:pt x="470660" y="1596564"/>
                  <a:pt x="469928" y="1598491"/>
                  <a:pt x="469196" y="1600416"/>
                </a:cubicBezTo>
                <a:cubicBezTo>
                  <a:pt x="471678" y="1600820"/>
                  <a:pt x="473428" y="1603149"/>
                  <a:pt x="475911" y="1603552"/>
                </a:cubicBezTo>
                <a:cubicBezTo>
                  <a:pt x="477150" y="1603754"/>
                  <a:pt x="477956" y="1603373"/>
                  <a:pt x="478449" y="1602943"/>
                </a:cubicBezTo>
                <a:lnTo>
                  <a:pt x="479107" y="1602054"/>
                </a:lnTo>
                <a:lnTo>
                  <a:pt x="478743" y="1604595"/>
                </a:lnTo>
                <a:cubicBezTo>
                  <a:pt x="480520" y="1608799"/>
                  <a:pt x="485241" y="1611368"/>
                  <a:pt x="491157" y="1612239"/>
                </a:cubicBezTo>
                <a:lnTo>
                  <a:pt x="494912" y="1611751"/>
                </a:lnTo>
                <a:lnTo>
                  <a:pt x="490748" y="1646501"/>
                </a:lnTo>
                <a:lnTo>
                  <a:pt x="487109" y="1647604"/>
                </a:lnTo>
                <a:cubicBezTo>
                  <a:pt x="486758" y="1649489"/>
                  <a:pt x="487087" y="1650947"/>
                  <a:pt x="487864" y="1652075"/>
                </a:cubicBezTo>
                <a:lnTo>
                  <a:pt x="489903" y="1653551"/>
                </a:lnTo>
                <a:lnTo>
                  <a:pt x="488772" y="1662987"/>
                </a:lnTo>
                <a:lnTo>
                  <a:pt x="488797" y="1683337"/>
                </a:lnTo>
                <a:lnTo>
                  <a:pt x="487796" y="1683174"/>
                </a:lnTo>
                <a:lnTo>
                  <a:pt x="487729" y="1683344"/>
                </a:lnTo>
                <a:lnTo>
                  <a:pt x="483263" y="1679445"/>
                </a:lnTo>
                <a:cubicBezTo>
                  <a:pt x="481281" y="1678472"/>
                  <a:pt x="478989" y="1678002"/>
                  <a:pt x="476628" y="1678271"/>
                </a:cubicBezTo>
                <a:cubicBezTo>
                  <a:pt x="475054" y="1678449"/>
                  <a:pt x="473450" y="1678957"/>
                  <a:pt x="471882" y="1679865"/>
                </a:cubicBezTo>
                <a:lnTo>
                  <a:pt x="469953" y="1681573"/>
                </a:lnTo>
                <a:lnTo>
                  <a:pt x="470419" y="1680348"/>
                </a:lnTo>
                <a:cubicBezTo>
                  <a:pt x="471150" y="1678424"/>
                  <a:pt x="473634" y="1678826"/>
                  <a:pt x="471883" y="1676497"/>
                </a:cubicBezTo>
                <a:cubicBezTo>
                  <a:pt x="471883" y="1676497"/>
                  <a:pt x="468668" y="1678020"/>
                  <a:pt x="465454" y="1679540"/>
                </a:cubicBezTo>
                <a:cubicBezTo>
                  <a:pt x="462240" y="1681063"/>
                  <a:pt x="456542" y="1682181"/>
                  <a:pt x="456828" y="1688361"/>
                </a:cubicBezTo>
                <a:cubicBezTo>
                  <a:pt x="456828" y="1688361"/>
                  <a:pt x="453614" y="1689882"/>
                  <a:pt x="450397" y="1691404"/>
                </a:cubicBezTo>
                <a:cubicBezTo>
                  <a:pt x="447184" y="1692927"/>
                  <a:pt x="444702" y="1692522"/>
                  <a:pt x="442951" y="1690193"/>
                </a:cubicBezTo>
                <a:cubicBezTo>
                  <a:pt x="441200" y="1687864"/>
                  <a:pt x="441933" y="1685940"/>
                  <a:pt x="445147" y="1684417"/>
                </a:cubicBezTo>
                <a:cubicBezTo>
                  <a:pt x="445147" y="1684417"/>
                  <a:pt x="443399" y="1682088"/>
                  <a:pt x="441648" y="1679759"/>
                </a:cubicBezTo>
                <a:cubicBezTo>
                  <a:pt x="441648" y="1679759"/>
                  <a:pt x="439899" y="1677430"/>
                  <a:pt x="440633" y="1675505"/>
                </a:cubicBezTo>
                <a:cubicBezTo>
                  <a:pt x="443113" y="1675909"/>
                  <a:pt x="445596" y="1676312"/>
                  <a:pt x="445596" y="1676312"/>
                </a:cubicBezTo>
                <a:cubicBezTo>
                  <a:pt x="448080" y="1676717"/>
                  <a:pt x="447346" y="1678641"/>
                  <a:pt x="449829" y="1679045"/>
                </a:cubicBezTo>
                <a:cubicBezTo>
                  <a:pt x="449096" y="1680971"/>
                  <a:pt x="452311" y="1679448"/>
                  <a:pt x="452311" y="1679448"/>
                </a:cubicBezTo>
                <a:cubicBezTo>
                  <a:pt x="455525" y="1677927"/>
                  <a:pt x="456990" y="1674076"/>
                  <a:pt x="458739" y="1676405"/>
                </a:cubicBezTo>
                <a:cubicBezTo>
                  <a:pt x="460204" y="1672553"/>
                  <a:pt x="468383" y="1671840"/>
                  <a:pt x="469848" y="1667987"/>
                </a:cubicBezTo>
                <a:cubicBezTo>
                  <a:pt x="467365" y="1667586"/>
                  <a:pt x="464885" y="1667182"/>
                  <a:pt x="464885" y="1667182"/>
                </a:cubicBezTo>
                <a:cubicBezTo>
                  <a:pt x="463419" y="1671033"/>
                  <a:pt x="458455" y="1670225"/>
                  <a:pt x="455241" y="1671747"/>
                </a:cubicBezTo>
                <a:cubicBezTo>
                  <a:pt x="454507" y="1673671"/>
                  <a:pt x="452025" y="1673269"/>
                  <a:pt x="452025" y="1673269"/>
                </a:cubicBezTo>
                <a:cubicBezTo>
                  <a:pt x="447061" y="1672461"/>
                  <a:pt x="445026" y="1663953"/>
                  <a:pt x="451455" y="1660909"/>
                </a:cubicBezTo>
                <a:cubicBezTo>
                  <a:pt x="451455" y="1660909"/>
                  <a:pt x="453938" y="1661313"/>
                  <a:pt x="453938" y="1661313"/>
                </a:cubicBezTo>
                <a:cubicBezTo>
                  <a:pt x="451903" y="1652803"/>
                  <a:pt x="455850" y="1649357"/>
                  <a:pt x="467243" y="1647122"/>
                </a:cubicBezTo>
                <a:cubicBezTo>
                  <a:pt x="467976" y="1645195"/>
                  <a:pt x="465493" y="1644792"/>
                  <a:pt x="465493" y="1644792"/>
                </a:cubicBezTo>
                <a:cubicBezTo>
                  <a:pt x="463011" y="1644388"/>
                  <a:pt x="460530" y="1643984"/>
                  <a:pt x="457315" y="1645507"/>
                </a:cubicBezTo>
                <a:cubicBezTo>
                  <a:pt x="454833" y="1645103"/>
                  <a:pt x="449868" y="1644296"/>
                  <a:pt x="446652" y="1645817"/>
                </a:cubicBezTo>
                <a:cubicBezTo>
                  <a:pt x="441687" y="1645009"/>
                  <a:pt x="442421" y="1643085"/>
                  <a:pt x="443153" y="1641158"/>
                </a:cubicBezTo>
                <a:cubicBezTo>
                  <a:pt x="447099" y="1637712"/>
                  <a:pt x="452798" y="1636595"/>
                  <a:pt x="456744" y="1633148"/>
                </a:cubicBezTo>
                <a:cubicBezTo>
                  <a:pt x="460692" y="1629701"/>
                  <a:pt x="458495" y="1635475"/>
                  <a:pt x="461708" y="1633955"/>
                </a:cubicBezTo>
                <a:cubicBezTo>
                  <a:pt x="464192" y="1634358"/>
                  <a:pt x="467406" y="1632836"/>
                  <a:pt x="468138" y="1630912"/>
                </a:cubicBezTo>
                <a:cubicBezTo>
                  <a:pt x="468871" y="1628985"/>
                  <a:pt x="470336" y="1625135"/>
                  <a:pt x="474283" y="1621688"/>
                </a:cubicBezTo>
                <a:cubicBezTo>
                  <a:pt x="475015" y="1619762"/>
                  <a:pt x="476479" y="1615912"/>
                  <a:pt x="477944" y="1612061"/>
                </a:cubicBezTo>
                <a:cubicBezTo>
                  <a:pt x="475462" y="1611656"/>
                  <a:pt x="475462" y="1611656"/>
                  <a:pt x="475462" y="1611656"/>
                </a:cubicBezTo>
                <a:cubicBezTo>
                  <a:pt x="474730" y="1613584"/>
                  <a:pt x="474730" y="1613584"/>
                  <a:pt x="473997" y="1615507"/>
                </a:cubicBezTo>
                <a:cubicBezTo>
                  <a:pt x="472532" y="1619360"/>
                  <a:pt x="467569" y="1618551"/>
                  <a:pt x="466837" y="1620478"/>
                </a:cubicBezTo>
                <a:cubicBezTo>
                  <a:pt x="465086" y="1618149"/>
                  <a:pt x="459389" y="1619266"/>
                  <a:pt x="460854" y="1615415"/>
                </a:cubicBezTo>
                <a:cubicBezTo>
                  <a:pt x="461588" y="1613490"/>
                  <a:pt x="459104" y="1613086"/>
                  <a:pt x="455889" y="1614608"/>
                </a:cubicBezTo>
                <a:cubicBezTo>
                  <a:pt x="452676" y="1616129"/>
                  <a:pt x="454138" y="1612279"/>
                  <a:pt x="454138" y="1612279"/>
                </a:cubicBezTo>
                <a:cubicBezTo>
                  <a:pt x="454138" y="1612279"/>
                  <a:pt x="454873" y="1610354"/>
                  <a:pt x="457355" y="1610758"/>
                </a:cubicBezTo>
                <a:cubicBezTo>
                  <a:pt x="457355" y="1610758"/>
                  <a:pt x="459837" y="1611162"/>
                  <a:pt x="463051" y="1609639"/>
                </a:cubicBezTo>
                <a:cubicBezTo>
                  <a:pt x="465533" y="1610043"/>
                  <a:pt x="466266" y="1608117"/>
                  <a:pt x="464517" y="1605788"/>
                </a:cubicBezTo>
                <a:cubicBezTo>
                  <a:pt x="462766" y="1603459"/>
                  <a:pt x="461017" y="1601130"/>
                  <a:pt x="461017" y="1601130"/>
                </a:cubicBezTo>
                <a:cubicBezTo>
                  <a:pt x="454588" y="1604174"/>
                  <a:pt x="456783" y="1598399"/>
                  <a:pt x="453570" y="1599920"/>
                </a:cubicBezTo>
                <a:cubicBezTo>
                  <a:pt x="451820" y="1597591"/>
                  <a:pt x="450070" y="1595261"/>
                  <a:pt x="453284" y="1593740"/>
                </a:cubicBezTo>
                <a:cubicBezTo>
                  <a:pt x="454017" y="1591815"/>
                  <a:pt x="454751" y="1589889"/>
                  <a:pt x="454751" y="1589889"/>
                </a:cubicBezTo>
                <a:cubicBezTo>
                  <a:pt x="458982" y="1592623"/>
                  <a:pt x="462929" y="1589175"/>
                  <a:pt x="465412" y="1589577"/>
                </a:cubicBezTo>
                <a:cubicBezTo>
                  <a:pt x="466143" y="1587653"/>
                  <a:pt x="468626" y="1588057"/>
                  <a:pt x="468626" y="1588057"/>
                </a:cubicBezTo>
                <a:close/>
                <a:moveTo>
                  <a:pt x="499399" y="1574307"/>
                </a:moveTo>
                <a:lnTo>
                  <a:pt x="497153" y="1593041"/>
                </a:lnTo>
                <a:lnTo>
                  <a:pt x="485433" y="1593175"/>
                </a:lnTo>
                <a:lnTo>
                  <a:pt x="482185" y="1595689"/>
                </a:lnTo>
                <a:lnTo>
                  <a:pt x="482055" y="1594328"/>
                </a:lnTo>
                <a:cubicBezTo>
                  <a:pt x="484028" y="1592605"/>
                  <a:pt x="485199" y="1591262"/>
                  <a:pt x="485748" y="1589819"/>
                </a:cubicBezTo>
                <a:lnTo>
                  <a:pt x="485724" y="1586083"/>
                </a:lnTo>
                <a:lnTo>
                  <a:pt x="489735" y="1585913"/>
                </a:lnTo>
                <a:cubicBezTo>
                  <a:pt x="492432" y="1584890"/>
                  <a:pt x="494905" y="1583128"/>
                  <a:pt x="495578" y="1581167"/>
                </a:cubicBezTo>
                <a:lnTo>
                  <a:pt x="491300" y="1576214"/>
                </a:lnTo>
                <a:lnTo>
                  <a:pt x="497559" y="1574361"/>
                </a:lnTo>
                <a:close/>
                <a:moveTo>
                  <a:pt x="822268" y="1570523"/>
                </a:moveTo>
                <a:lnTo>
                  <a:pt x="807883" y="1576872"/>
                </a:lnTo>
                <a:cubicBezTo>
                  <a:pt x="797355" y="1581177"/>
                  <a:pt x="786423" y="1586024"/>
                  <a:pt x="779440" y="1595727"/>
                </a:cubicBezTo>
                <a:cubicBezTo>
                  <a:pt x="786063" y="1602099"/>
                  <a:pt x="794032" y="1597052"/>
                  <a:pt x="799609" y="1605595"/>
                </a:cubicBezTo>
                <a:cubicBezTo>
                  <a:pt x="778092" y="1607144"/>
                  <a:pt x="775787" y="1622939"/>
                  <a:pt x="743081" y="1628552"/>
                </a:cubicBezTo>
                <a:cubicBezTo>
                  <a:pt x="733500" y="1633108"/>
                  <a:pt x="740314" y="1638604"/>
                  <a:pt x="739832" y="1643437"/>
                </a:cubicBezTo>
                <a:cubicBezTo>
                  <a:pt x="723326" y="1650868"/>
                  <a:pt x="723418" y="1653073"/>
                  <a:pt x="708613" y="1663198"/>
                </a:cubicBezTo>
                <a:cubicBezTo>
                  <a:pt x="711926" y="1666386"/>
                  <a:pt x="714854" y="1671323"/>
                  <a:pt x="719313" y="1669254"/>
                </a:cubicBezTo>
                <a:cubicBezTo>
                  <a:pt x="713889" y="1680988"/>
                  <a:pt x="688688" y="1675813"/>
                  <a:pt x="680989" y="1687478"/>
                </a:cubicBezTo>
                <a:cubicBezTo>
                  <a:pt x="686184" y="1697772"/>
                  <a:pt x="696538" y="1684426"/>
                  <a:pt x="701450" y="1693390"/>
                </a:cubicBezTo>
                <a:cubicBezTo>
                  <a:pt x="693480" y="1698435"/>
                  <a:pt x="680788" y="1693642"/>
                  <a:pt x="689867" y="1704495"/>
                </a:cubicBezTo>
                <a:cubicBezTo>
                  <a:pt x="680296" y="1703763"/>
                  <a:pt x="670825" y="1699948"/>
                  <a:pt x="659243" y="1711054"/>
                </a:cubicBezTo>
                <a:cubicBezTo>
                  <a:pt x="658658" y="1718968"/>
                  <a:pt x="658549" y="1727339"/>
                  <a:pt x="656164" y="1735641"/>
                </a:cubicBezTo>
                <a:cubicBezTo>
                  <a:pt x="646764" y="1744610"/>
                  <a:pt x="636165" y="1735471"/>
                  <a:pt x="633873" y="1745978"/>
                </a:cubicBezTo>
                <a:cubicBezTo>
                  <a:pt x="640787" y="1748393"/>
                  <a:pt x="649803" y="1741175"/>
                  <a:pt x="655571" y="1748844"/>
                </a:cubicBezTo>
                <a:cubicBezTo>
                  <a:pt x="634618" y="1753053"/>
                  <a:pt x="624715" y="1777432"/>
                  <a:pt x="605726" y="1796244"/>
                </a:cubicBezTo>
                <a:cubicBezTo>
                  <a:pt x="597765" y="1796001"/>
                  <a:pt x="598167" y="1783674"/>
                  <a:pt x="584500" y="1793834"/>
                </a:cubicBezTo>
                <a:cubicBezTo>
                  <a:pt x="589986" y="1800170"/>
                  <a:pt x="599195" y="1792078"/>
                  <a:pt x="604769" y="1800622"/>
                </a:cubicBezTo>
                <a:cubicBezTo>
                  <a:pt x="596327" y="1805212"/>
                  <a:pt x="590078" y="1802378"/>
                  <a:pt x="582306" y="1801259"/>
                </a:cubicBezTo>
                <a:cubicBezTo>
                  <a:pt x="588427" y="1823041"/>
                  <a:pt x="555528" y="1829530"/>
                  <a:pt x="547477" y="1827081"/>
                </a:cubicBezTo>
                <a:cubicBezTo>
                  <a:pt x="546239" y="1830129"/>
                  <a:pt x="558931" y="1834923"/>
                  <a:pt x="553989" y="1841824"/>
                </a:cubicBezTo>
                <a:cubicBezTo>
                  <a:pt x="559283" y="1849036"/>
                  <a:pt x="568882" y="1833905"/>
                  <a:pt x="573795" y="1842867"/>
                </a:cubicBezTo>
                <a:cubicBezTo>
                  <a:pt x="563934" y="1846092"/>
                  <a:pt x="551122" y="1854957"/>
                  <a:pt x="562967" y="1855759"/>
                </a:cubicBezTo>
                <a:cubicBezTo>
                  <a:pt x="555068" y="1873587"/>
                  <a:pt x="535362" y="1869461"/>
                  <a:pt x="519694" y="1886171"/>
                </a:cubicBezTo>
                <a:cubicBezTo>
                  <a:pt x="536270" y="1891524"/>
                  <a:pt x="514652" y="1896153"/>
                  <a:pt x="509338" y="1899518"/>
                </a:cubicBezTo>
                <a:cubicBezTo>
                  <a:pt x="506298" y="1902951"/>
                  <a:pt x="513504" y="1901408"/>
                  <a:pt x="515488" y="1905433"/>
                </a:cubicBezTo>
                <a:cubicBezTo>
                  <a:pt x="512549" y="1905786"/>
                  <a:pt x="508473" y="1906102"/>
                  <a:pt x="504962" y="1909080"/>
                </a:cubicBezTo>
                <a:cubicBezTo>
                  <a:pt x="499649" y="1912444"/>
                  <a:pt x="509590" y="1916713"/>
                  <a:pt x="502476" y="1920462"/>
                </a:cubicBezTo>
                <a:lnTo>
                  <a:pt x="505857" y="1919778"/>
                </a:lnTo>
                <a:lnTo>
                  <a:pt x="505579" y="1919644"/>
                </a:lnTo>
                <a:lnTo>
                  <a:pt x="505742" y="1919286"/>
                </a:lnTo>
                <a:lnTo>
                  <a:pt x="505865" y="1919777"/>
                </a:lnTo>
                <a:lnTo>
                  <a:pt x="511460" y="1918643"/>
                </a:lnTo>
                <a:cubicBezTo>
                  <a:pt x="514564" y="1917527"/>
                  <a:pt x="517457" y="1917393"/>
                  <a:pt x="519152" y="1922734"/>
                </a:cubicBezTo>
                <a:cubicBezTo>
                  <a:pt x="515831" y="1924836"/>
                  <a:pt x="511846" y="1927359"/>
                  <a:pt x="507861" y="1929881"/>
                </a:cubicBezTo>
                <a:cubicBezTo>
                  <a:pt x="501902" y="1923090"/>
                  <a:pt x="494223" y="1924178"/>
                  <a:pt x="486163" y="1927017"/>
                </a:cubicBezTo>
                <a:cubicBezTo>
                  <a:pt x="480658" y="1931257"/>
                  <a:pt x="494487" y="1936084"/>
                  <a:pt x="490592" y="1940813"/>
                </a:cubicBezTo>
                <a:cubicBezTo>
                  <a:pt x="494850" y="1944910"/>
                  <a:pt x="502164" y="1934997"/>
                  <a:pt x="507096" y="1933384"/>
                </a:cubicBezTo>
                <a:cubicBezTo>
                  <a:pt x="509934" y="1936115"/>
                  <a:pt x="512299" y="1938390"/>
                  <a:pt x="515138" y="1941122"/>
                </a:cubicBezTo>
                <a:cubicBezTo>
                  <a:pt x="494960" y="1936540"/>
                  <a:pt x="500042" y="1955204"/>
                  <a:pt x="480427" y="1953285"/>
                </a:cubicBezTo>
                <a:cubicBezTo>
                  <a:pt x="472346" y="1966701"/>
                  <a:pt x="476878" y="1977415"/>
                  <a:pt x="459616" y="1983061"/>
                </a:cubicBezTo>
                <a:cubicBezTo>
                  <a:pt x="463492" y="1988907"/>
                  <a:pt x="471663" y="1977698"/>
                  <a:pt x="476293" y="1985331"/>
                </a:cubicBezTo>
                <a:cubicBezTo>
                  <a:pt x="457604" y="1994899"/>
                  <a:pt x="473880" y="2009497"/>
                  <a:pt x="450633" y="2024213"/>
                </a:cubicBezTo>
                <a:cubicBezTo>
                  <a:pt x="451498" y="2017629"/>
                  <a:pt x="453862" y="2019904"/>
                  <a:pt x="445247" y="2014795"/>
                </a:cubicBezTo>
                <a:cubicBezTo>
                  <a:pt x="441826" y="2019979"/>
                  <a:pt x="440870" y="2024356"/>
                  <a:pt x="441997" y="2029680"/>
                </a:cubicBezTo>
                <a:cubicBezTo>
                  <a:pt x="445591" y="2034196"/>
                  <a:pt x="452906" y="2024282"/>
                  <a:pt x="457837" y="2022670"/>
                </a:cubicBezTo>
                <a:cubicBezTo>
                  <a:pt x="453414" y="2031129"/>
                  <a:pt x="449427" y="2034974"/>
                  <a:pt x="447607" y="2039050"/>
                </a:cubicBezTo>
                <a:lnTo>
                  <a:pt x="447433" y="2040399"/>
                </a:lnTo>
                <a:lnTo>
                  <a:pt x="457447" y="2040106"/>
                </a:lnTo>
                <a:cubicBezTo>
                  <a:pt x="463146" y="2038988"/>
                  <a:pt x="466359" y="2037466"/>
                  <a:pt x="464609" y="2035136"/>
                </a:cubicBezTo>
                <a:cubicBezTo>
                  <a:pt x="464609" y="2035136"/>
                  <a:pt x="465341" y="2033212"/>
                  <a:pt x="467824" y="2033616"/>
                </a:cubicBezTo>
                <a:cubicBezTo>
                  <a:pt x="467824" y="2033616"/>
                  <a:pt x="471039" y="2032093"/>
                  <a:pt x="470306" y="2034019"/>
                </a:cubicBezTo>
                <a:cubicBezTo>
                  <a:pt x="473807" y="2038676"/>
                  <a:pt x="474986" y="2028646"/>
                  <a:pt x="478486" y="2033304"/>
                </a:cubicBezTo>
                <a:cubicBezTo>
                  <a:pt x="478486" y="2033304"/>
                  <a:pt x="479219" y="2031378"/>
                  <a:pt x="481700" y="2031783"/>
                </a:cubicBezTo>
                <a:cubicBezTo>
                  <a:pt x="479219" y="2031378"/>
                  <a:pt x="476736" y="2030976"/>
                  <a:pt x="474253" y="2030572"/>
                </a:cubicBezTo>
                <a:cubicBezTo>
                  <a:pt x="474253" y="2030572"/>
                  <a:pt x="471771" y="2030166"/>
                  <a:pt x="469289" y="2029764"/>
                </a:cubicBezTo>
                <a:cubicBezTo>
                  <a:pt x="469289" y="2029764"/>
                  <a:pt x="467539" y="2027435"/>
                  <a:pt x="467539" y="2027435"/>
                </a:cubicBezTo>
                <a:cubicBezTo>
                  <a:pt x="465789" y="2025106"/>
                  <a:pt x="472950" y="2020138"/>
                  <a:pt x="474700" y="2022467"/>
                </a:cubicBezTo>
                <a:cubicBezTo>
                  <a:pt x="478201" y="2027125"/>
                  <a:pt x="482148" y="2023678"/>
                  <a:pt x="484630" y="2024080"/>
                </a:cubicBezTo>
                <a:cubicBezTo>
                  <a:pt x="484630" y="2024080"/>
                  <a:pt x="487845" y="2022559"/>
                  <a:pt x="487845" y="2022559"/>
                </a:cubicBezTo>
                <a:cubicBezTo>
                  <a:pt x="485364" y="2022156"/>
                  <a:pt x="486095" y="2020230"/>
                  <a:pt x="483613" y="2019827"/>
                </a:cubicBezTo>
                <a:cubicBezTo>
                  <a:pt x="483613" y="2019827"/>
                  <a:pt x="481131" y="2019422"/>
                  <a:pt x="478649" y="2019020"/>
                </a:cubicBezTo>
                <a:cubicBezTo>
                  <a:pt x="473683" y="2018212"/>
                  <a:pt x="471934" y="2015883"/>
                  <a:pt x="475881" y="2012437"/>
                </a:cubicBezTo>
                <a:cubicBezTo>
                  <a:pt x="477345" y="2008585"/>
                  <a:pt x="475595" y="2006256"/>
                  <a:pt x="477061" y="2002406"/>
                </a:cubicBezTo>
                <a:cubicBezTo>
                  <a:pt x="475311" y="2000077"/>
                  <a:pt x="472096" y="2001598"/>
                  <a:pt x="470346" y="1999269"/>
                </a:cubicBezTo>
                <a:cubicBezTo>
                  <a:pt x="470346" y="1999269"/>
                  <a:pt x="467864" y="1998866"/>
                  <a:pt x="467864" y="1998866"/>
                </a:cubicBezTo>
                <a:cubicBezTo>
                  <a:pt x="468596" y="1996940"/>
                  <a:pt x="471079" y="1997344"/>
                  <a:pt x="471079" y="1997344"/>
                </a:cubicBezTo>
                <a:cubicBezTo>
                  <a:pt x="479259" y="1996630"/>
                  <a:pt x="482759" y="2001288"/>
                  <a:pt x="490204" y="2002500"/>
                </a:cubicBezTo>
                <a:cubicBezTo>
                  <a:pt x="490204" y="2002500"/>
                  <a:pt x="492686" y="2002903"/>
                  <a:pt x="492686" y="2002903"/>
                </a:cubicBezTo>
                <a:cubicBezTo>
                  <a:pt x="493419" y="2000976"/>
                  <a:pt x="494150" y="1999052"/>
                  <a:pt x="492403" y="1996723"/>
                </a:cubicBezTo>
                <a:cubicBezTo>
                  <a:pt x="485973" y="1999766"/>
                  <a:pt x="488455" y="2000170"/>
                  <a:pt x="487438" y="1995914"/>
                </a:cubicBezTo>
                <a:cubicBezTo>
                  <a:pt x="485688" y="1993587"/>
                  <a:pt x="486421" y="1991661"/>
                  <a:pt x="487152" y="1989737"/>
                </a:cubicBezTo>
                <a:cubicBezTo>
                  <a:pt x="486135" y="1985482"/>
                  <a:pt x="483653" y="1985078"/>
                  <a:pt x="481903" y="1982749"/>
                </a:cubicBezTo>
                <a:cubicBezTo>
                  <a:pt x="477669" y="1980016"/>
                  <a:pt x="485118" y="1981227"/>
                  <a:pt x="483368" y="1978898"/>
                </a:cubicBezTo>
                <a:cubicBezTo>
                  <a:pt x="486583" y="1977377"/>
                  <a:pt x="489065" y="1977779"/>
                  <a:pt x="492280" y="1976258"/>
                </a:cubicBezTo>
                <a:cubicBezTo>
                  <a:pt x="492280" y="1976258"/>
                  <a:pt x="494029" y="1978588"/>
                  <a:pt x="494029" y="1978588"/>
                </a:cubicBezTo>
                <a:cubicBezTo>
                  <a:pt x="494029" y="1978588"/>
                  <a:pt x="493297" y="1980512"/>
                  <a:pt x="493297" y="1980512"/>
                </a:cubicBezTo>
                <a:cubicBezTo>
                  <a:pt x="493297" y="1980512"/>
                  <a:pt x="496512" y="1978991"/>
                  <a:pt x="496512" y="1978991"/>
                </a:cubicBezTo>
                <a:cubicBezTo>
                  <a:pt x="497975" y="1975140"/>
                  <a:pt x="496958" y="1970885"/>
                  <a:pt x="502655" y="1969767"/>
                </a:cubicBezTo>
                <a:cubicBezTo>
                  <a:pt x="505870" y="1968246"/>
                  <a:pt x="507335" y="1964395"/>
                  <a:pt x="510550" y="1962874"/>
                </a:cubicBezTo>
                <a:cubicBezTo>
                  <a:pt x="514782" y="1965606"/>
                  <a:pt x="510836" y="1969053"/>
                  <a:pt x="512583" y="1971382"/>
                </a:cubicBezTo>
                <a:cubicBezTo>
                  <a:pt x="511854" y="1973308"/>
                  <a:pt x="510386" y="1977158"/>
                  <a:pt x="516085" y="1976039"/>
                </a:cubicBezTo>
                <a:cubicBezTo>
                  <a:pt x="516817" y="1974115"/>
                  <a:pt x="515068" y="1971786"/>
                  <a:pt x="515068" y="1971786"/>
                </a:cubicBezTo>
                <a:cubicBezTo>
                  <a:pt x="513318" y="1969457"/>
                  <a:pt x="514049" y="1967532"/>
                  <a:pt x="516532" y="1967934"/>
                </a:cubicBezTo>
                <a:lnTo>
                  <a:pt x="517793" y="1967440"/>
                </a:lnTo>
                <a:lnTo>
                  <a:pt x="522289" y="1985404"/>
                </a:lnTo>
                <a:lnTo>
                  <a:pt x="554144" y="1933196"/>
                </a:lnTo>
                <a:cubicBezTo>
                  <a:pt x="557455" y="1936382"/>
                  <a:pt x="555079" y="1939394"/>
                  <a:pt x="559526" y="1942613"/>
                </a:cubicBezTo>
                <a:cubicBezTo>
                  <a:pt x="569683" y="1935429"/>
                  <a:pt x="569908" y="1918693"/>
                  <a:pt x="576855" y="1905244"/>
                </a:cubicBezTo>
                <a:cubicBezTo>
                  <a:pt x="588407" y="1909999"/>
                  <a:pt x="602841" y="1896337"/>
                  <a:pt x="595659" y="1887306"/>
                </a:cubicBezTo>
                <a:cubicBezTo>
                  <a:pt x="587902" y="1880902"/>
                  <a:pt x="583217" y="1899709"/>
                  <a:pt x="579818" y="1894317"/>
                </a:cubicBezTo>
                <a:cubicBezTo>
                  <a:pt x="581936" y="1879401"/>
                  <a:pt x="589332" y="1876981"/>
                  <a:pt x="598747" y="1862725"/>
                </a:cubicBezTo>
                <a:cubicBezTo>
                  <a:pt x="604329" y="1865979"/>
                  <a:pt x="601953" y="1868991"/>
                  <a:pt x="604126" y="1872141"/>
                </a:cubicBezTo>
                <a:cubicBezTo>
                  <a:pt x="622918" y="1859491"/>
                  <a:pt x="622379" y="1846255"/>
                  <a:pt x="619566" y="1832952"/>
                </a:cubicBezTo>
                <a:cubicBezTo>
                  <a:pt x="653039" y="1823830"/>
                  <a:pt x="672811" y="1796229"/>
                  <a:pt x="671912" y="1774171"/>
                </a:cubicBezTo>
                <a:cubicBezTo>
                  <a:pt x="694767" y="1766491"/>
                  <a:pt x="714809" y="1745507"/>
                  <a:pt x="712199" y="1726041"/>
                </a:cubicBezTo>
                <a:cubicBezTo>
                  <a:pt x="734841" y="1729810"/>
                  <a:pt x="747024" y="1705502"/>
                  <a:pt x="752655" y="1687608"/>
                </a:cubicBezTo>
                <a:cubicBezTo>
                  <a:pt x="769914" y="1681961"/>
                  <a:pt x="790800" y="1664969"/>
                  <a:pt x="782110" y="1652369"/>
                </a:cubicBezTo>
                <a:cubicBezTo>
                  <a:pt x="789035" y="1649494"/>
                  <a:pt x="791758" y="1660591"/>
                  <a:pt x="799257" y="1655090"/>
                </a:cubicBezTo>
                <a:cubicBezTo>
                  <a:pt x="813003" y="1641297"/>
                  <a:pt x="824149" y="1623212"/>
                  <a:pt x="843215" y="1614534"/>
                </a:cubicBezTo>
                <a:lnTo>
                  <a:pt x="852492" y="1612423"/>
                </a:lnTo>
                <a:lnTo>
                  <a:pt x="852253" y="1609272"/>
                </a:lnTo>
                <a:cubicBezTo>
                  <a:pt x="851824" y="1604530"/>
                  <a:pt x="851698" y="1599511"/>
                  <a:pt x="852966" y="1593253"/>
                </a:cubicBezTo>
                <a:cubicBezTo>
                  <a:pt x="842849" y="1590692"/>
                  <a:pt x="850103" y="1600893"/>
                  <a:pt x="839986" y="1598332"/>
                </a:cubicBezTo>
                <a:cubicBezTo>
                  <a:pt x="834141" y="1593266"/>
                  <a:pt x="829474" y="1587367"/>
                  <a:pt x="825882" y="1580775"/>
                </a:cubicBezTo>
                <a:close/>
                <a:moveTo>
                  <a:pt x="614990" y="1564280"/>
                </a:moveTo>
                <a:cubicBezTo>
                  <a:pt x="602318" y="1579750"/>
                  <a:pt x="589309" y="1591709"/>
                  <a:pt x="572366" y="1600945"/>
                </a:cubicBezTo>
                <a:cubicBezTo>
                  <a:pt x="586174" y="1585500"/>
                  <a:pt x="590042" y="1571134"/>
                  <a:pt x="614990" y="1564280"/>
                </a:cubicBezTo>
                <a:close/>
                <a:moveTo>
                  <a:pt x="753295" y="1551224"/>
                </a:moveTo>
                <a:cubicBezTo>
                  <a:pt x="756144" y="1550749"/>
                  <a:pt x="758096" y="1551220"/>
                  <a:pt x="759227" y="1552258"/>
                </a:cubicBezTo>
                <a:cubicBezTo>
                  <a:pt x="762619" y="1555372"/>
                  <a:pt x="758626" y="1563590"/>
                  <a:pt x="749282" y="1566661"/>
                </a:cubicBezTo>
                <a:cubicBezTo>
                  <a:pt x="744247" y="1560745"/>
                  <a:pt x="752116" y="1556522"/>
                  <a:pt x="753295" y="1551224"/>
                </a:cubicBezTo>
                <a:close/>
                <a:moveTo>
                  <a:pt x="741873" y="1454549"/>
                </a:moveTo>
                <a:cubicBezTo>
                  <a:pt x="745789" y="1465693"/>
                  <a:pt x="728118" y="1470827"/>
                  <a:pt x="718663" y="1472269"/>
                </a:cubicBezTo>
                <a:cubicBezTo>
                  <a:pt x="720236" y="1462189"/>
                  <a:pt x="738689" y="1464133"/>
                  <a:pt x="741873" y="1454549"/>
                </a:cubicBezTo>
                <a:close/>
                <a:moveTo>
                  <a:pt x="525251" y="1448133"/>
                </a:moveTo>
                <a:lnTo>
                  <a:pt x="523899" y="1453718"/>
                </a:lnTo>
                <a:lnTo>
                  <a:pt x="523630" y="1453687"/>
                </a:lnTo>
                <a:lnTo>
                  <a:pt x="523843" y="1449834"/>
                </a:lnTo>
                <a:lnTo>
                  <a:pt x="524734" y="1448230"/>
                </a:lnTo>
                <a:close/>
                <a:moveTo>
                  <a:pt x="3912406" y="1383050"/>
                </a:moveTo>
                <a:lnTo>
                  <a:pt x="3909329" y="1390309"/>
                </a:lnTo>
                <a:cubicBezTo>
                  <a:pt x="3909709" y="1396865"/>
                  <a:pt x="3912786" y="1402960"/>
                  <a:pt x="3916431" y="1408959"/>
                </a:cubicBezTo>
                <a:cubicBezTo>
                  <a:pt x="3886452" y="1424235"/>
                  <a:pt x="3876271" y="1454226"/>
                  <a:pt x="3884633" y="1474868"/>
                </a:cubicBezTo>
                <a:cubicBezTo>
                  <a:pt x="3864656" y="1486668"/>
                  <a:pt x="3851965" y="1510466"/>
                  <a:pt x="3861140" y="1528321"/>
                </a:cubicBezTo>
                <a:cubicBezTo>
                  <a:pt x="3837494" y="1529271"/>
                  <a:pt x="3833694" y="1554640"/>
                  <a:pt x="3834193" y="1572652"/>
                </a:cubicBezTo>
                <a:cubicBezTo>
                  <a:pt x="3819055" y="1581419"/>
                  <a:pt x="3804178" y="1601617"/>
                  <a:pt x="3817034" y="1611781"/>
                </a:cubicBezTo>
                <a:cubicBezTo>
                  <a:pt x="3811168" y="1615873"/>
                  <a:pt x="3804717" y="1605940"/>
                  <a:pt x="3799173" y="1612626"/>
                </a:cubicBezTo>
                <a:cubicBezTo>
                  <a:pt x="3787297" y="1633634"/>
                  <a:pt x="3782573" y="1660926"/>
                  <a:pt x="3749358" y="1668810"/>
                </a:cubicBezTo>
                <a:cubicBezTo>
                  <a:pt x="3745247" y="1673045"/>
                  <a:pt x="3756515" y="1675091"/>
                  <a:pt x="3750756" y="1680047"/>
                </a:cubicBezTo>
                <a:lnTo>
                  <a:pt x="3685308" y="1750095"/>
                </a:lnTo>
                <a:lnTo>
                  <a:pt x="3685059" y="1752464"/>
                </a:lnTo>
                <a:cubicBezTo>
                  <a:pt x="3693003" y="1753434"/>
                  <a:pt x="3696702" y="1750148"/>
                  <a:pt x="3700491" y="1755458"/>
                </a:cubicBezTo>
                <a:cubicBezTo>
                  <a:pt x="3696622" y="1764428"/>
                  <a:pt x="3692751" y="1773397"/>
                  <a:pt x="3688881" y="1782367"/>
                </a:cubicBezTo>
                <a:cubicBezTo>
                  <a:pt x="3690076" y="1784886"/>
                  <a:pt x="3692901" y="1787150"/>
                  <a:pt x="3695952" y="1788884"/>
                </a:cubicBezTo>
                <a:cubicBezTo>
                  <a:pt x="3688101" y="1796511"/>
                  <a:pt x="3682884" y="1810365"/>
                  <a:pt x="3680472" y="1824764"/>
                </a:cubicBezTo>
                <a:lnTo>
                  <a:pt x="3680353" y="1831949"/>
                </a:lnTo>
                <a:lnTo>
                  <a:pt x="3691070" y="1823041"/>
                </a:lnTo>
                <a:cubicBezTo>
                  <a:pt x="3693329" y="1820227"/>
                  <a:pt x="3695250" y="1817031"/>
                  <a:pt x="3700076" y="1811571"/>
                </a:cubicBezTo>
                <a:cubicBezTo>
                  <a:pt x="3710642" y="1817273"/>
                  <a:pt x="3719997" y="1808613"/>
                  <a:pt x="3729162" y="1803076"/>
                </a:cubicBezTo>
                <a:cubicBezTo>
                  <a:pt x="3732028" y="1798171"/>
                  <a:pt x="3717485" y="1802419"/>
                  <a:pt x="3730246" y="1793177"/>
                </a:cubicBezTo>
                <a:cubicBezTo>
                  <a:pt x="3724327" y="1787565"/>
                  <a:pt x="3720328" y="1792663"/>
                  <a:pt x="3714625" y="1788780"/>
                </a:cubicBezTo>
                <a:cubicBezTo>
                  <a:pt x="3725058" y="1788765"/>
                  <a:pt x="3735066" y="1766750"/>
                  <a:pt x="3752253" y="1774412"/>
                </a:cubicBezTo>
                <a:cubicBezTo>
                  <a:pt x="3755825" y="1765856"/>
                  <a:pt x="3763880" y="1765364"/>
                  <a:pt x="3772290" y="1753776"/>
                </a:cubicBezTo>
                <a:cubicBezTo>
                  <a:pt x="3765427" y="1745234"/>
                  <a:pt x="3762529" y="1763828"/>
                  <a:pt x="3755046" y="1754953"/>
                </a:cubicBezTo>
                <a:cubicBezTo>
                  <a:pt x="3750935" y="1759186"/>
                  <a:pt x="3759934" y="1761623"/>
                  <a:pt x="3751906" y="1766966"/>
                </a:cubicBezTo>
                <a:cubicBezTo>
                  <a:pt x="3748176" y="1764954"/>
                  <a:pt x="3744446" y="1762942"/>
                  <a:pt x="3741339" y="1761264"/>
                </a:cubicBezTo>
                <a:cubicBezTo>
                  <a:pt x="3752799" y="1760192"/>
                  <a:pt x="3761348" y="1735777"/>
                  <a:pt x="3773565" y="1740755"/>
                </a:cubicBezTo>
                <a:cubicBezTo>
                  <a:pt x="3773132" y="1737298"/>
                  <a:pt x="3772188" y="1734368"/>
                  <a:pt x="3770108" y="1731633"/>
                </a:cubicBezTo>
                <a:cubicBezTo>
                  <a:pt x="3782436" y="1718933"/>
                  <a:pt x="3797246" y="1726118"/>
                  <a:pt x="3809444" y="1707701"/>
                </a:cubicBezTo>
                <a:cubicBezTo>
                  <a:pt x="3804472" y="1705019"/>
                  <a:pt x="3800551" y="1706130"/>
                  <a:pt x="3796738" y="1708105"/>
                </a:cubicBezTo>
                <a:cubicBezTo>
                  <a:pt x="3802231" y="1691716"/>
                  <a:pt x="3831640" y="1685813"/>
                  <a:pt x="3838865" y="1664713"/>
                </a:cubicBezTo>
                <a:cubicBezTo>
                  <a:pt x="3830163" y="1660019"/>
                  <a:pt x="3823999" y="1666368"/>
                  <a:pt x="3815595" y="1659416"/>
                </a:cubicBezTo>
                <a:cubicBezTo>
                  <a:pt x="3836328" y="1653669"/>
                  <a:pt x="3833253" y="1638301"/>
                  <a:pt x="3863663" y="1626489"/>
                </a:cubicBezTo>
                <a:cubicBezTo>
                  <a:pt x="3871584" y="1620281"/>
                  <a:pt x="3862991" y="1616450"/>
                  <a:pt x="3861830" y="1611793"/>
                </a:cubicBezTo>
                <a:cubicBezTo>
                  <a:pt x="3875617" y="1601492"/>
                  <a:pt x="3874781" y="1599429"/>
                  <a:pt x="3885975" y="1586923"/>
                </a:cubicBezTo>
                <a:cubicBezTo>
                  <a:pt x="3881624" y="1584574"/>
                  <a:pt x="3877057" y="1580499"/>
                  <a:pt x="3873353" y="1583338"/>
                </a:cubicBezTo>
                <a:cubicBezTo>
                  <a:pt x="3874736" y="1571181"/>
                  <a:pt x="3901385" y="1571048"/>
                  <a:pt x="3905040" y="1558505"/>
                </a:cubicBezTo>
                <a:cubicBezTo>
                  <a:pt x="3896420" y="1549821"/>
                  <a:pt x="3890713" y="1564481"/>
                  <a:pt x="3882822" y="1556998"/>
                </a:cubicBezTo>
                <a:cubicBezTo>
                  <a:pt x="3888986" y="1550650"/>
                  <a:pt x="3903149" y="1552647"/>
                  <a:pt x="3890502" y="1544210"/>
                </a:cubicBezTo>
                <a:cubicBezTo>
                  <a:pt x="3900205" y="1542996"/>
                  <a:pt x="3910855" y="1544711"/>
                  <a:pt x="3918534" y="1531921"/>
                </a:cubicBezTo>
                <a:cubicBezTo>
                  <a:pt x="3916431" y="1524333"/>
                  <a:pt x="3913701" y="1516411"/>
                  <a:pt x="3913247" y="1508101"/>
                </a:cubicBezTo>
                <a:cubicBezTo>
                  <a:pt x="3919493" y="1497763"/>
                  <a:pt x="3933060" y="1504279"/>
                  <a:pt x="3931765" y="1493903"/>
                </a:cubicBezTo>
                <a:cubicBezTo>
                  <a:pt x="3924116" y="1493001"/>
                  <a:pt x="3917653" y="1501609"/>
                  <a:pt x="3909358" y="1495520"/>
                </a:cubicBezTo>
                <a:cubicBezTo>
                  <a:pt x="3918995" y="1491447"/>
                  <a:pt x="3924193" y="1483165"/>
                  <a:pt x="3928533" y="1473209"/>
                </a:cubicBezTo>
                <a:lnTo>
                  <a:pt x="3941394" y="1443504"/>
                </a:lnTo>
                <a:close/>
                <a:moveTo>
                  <a:pt x="880652" y="1304094"/>
                </a:moveTo>
                <a:cubicBezTo>
                  <a:pt x="898222" y="1316338"/>
                  <a:pt x="879148" y="1356882"/>
                  <a:pt x="860239" y="1360432"/>
                </a:cubicBezTo>
                <a:cubicBezTo>
                  <a:pt x="861994" y="1339734"/>
                  <a:pt x="871904" y="1319457"/>
                  <a:pt x="880652" y="1304094"/>
                </a:cubicBezTo>
                <a:close/>
                <a:moveTo>
                  <a:pt x="830272" y="1260220"/>
                </a:moveTo>
                <a:cubicBezTo>
                  <a:pt x="840294" y="1265500"/>
                  <a:pt x="848773" y="1271347"/>
                  <a:pt x="858093" y="1276096"/>
                </a:cubicBezTo>
                <a:cubicBezTo>
                  <a:pt x="851170" y="1278373"/>
                  <a:pt x="832482" y="1269422"/>
                  <a:pt x="830272" y="1260220"/>
                </a:cubicBezTo>
                <a:close/>
                <a:moveTo>
                  <a:pt x="800655" y="1237519"/>
                </a:moveTo>
                <a:lnTo>
                  <a:pt x="808192" y="1240642"/>
                </a:lnTo>
                <a:cubicBezTo>
                  <a:pt x="812550" y="1242946"/>
                  <a:pt x="816699" y="1246049"/>
                  <a:pt x="815797" y="1249126"/>
                </a:cubicBezTo>
                <a:cubicBezTo>
                  <a:pt x="810265" y="1249480"/>
                  <a:pt x="807866" y="1247496"/>
                  <a:pt x="806154" y="1244963"/>
                </a:cubicBezTo>
                <a:close/>
                <a:moveTo>
                  <a:pt x="799336" y="1236972"/>
                </a:moveTo>
                <a:cubicBezTo>
                  <a:pt x="799355" y="1237010"/>
                  <a:pt x="799754" y="1237182"/>
                  <a:pt x="800643" y="1237505"/>
                </a:cubicBezTo>
                <a:lnTo>
                  <a:pt x="800655" y="1237519"/>
                </a:lnTo>
                <a:close/>
                <a:moveTo>
                  <a:pt x="868159" y="1232248"/>
                </a:moveTo>
                <a:cubicBezTo>
                  <a:pt x="866192" y="1238183"/>
                  <a:pt x="864958" y="1244108"/>
                  <a:pt x="862534" y="1255421"/>
                </a:cubicBezTo>
                <a:cubicBezTo>
                  <a:pt x="854956" y="1254194"/>
                  <a:pt x="853558" y="1249113"/>
                  <a:pt x="855456" y="1243985"/>
                </a:cubicBezTo>
                <a:cubicBezTo>
                  <a:pt x="857355" y="1238854"/>
                  <a:pt x="862551" y="1233674"/>
                  <a:pt x="868159" y="1232248"/>
                </a:cubicBezTo>
                <a:close/>
                <a:moveTo>
                  <a:pt x="920517" y="1208055"/>
                </a:moveTo>
                <a:cubicBezTo>
                  <a:pt x="920056" y="1213483"/>
                  <a:pt x="925845" y="1215021"/>
                  <a:pt x="923022" y="1222110"/>
                </a:cubicBezTo>
                <a:cubicBezTo>
                  <a:pt x="918348" y="1224890"/>
                  <a:pt x="917793" y="1222730"/>
                  <a:pt x="913392" y="1222255"/>
                </a:cubicBezTo>
                <a:cubicBezTo>
                  <a:pt x="906683" y="1231570"/>
                  <a:pt x="916271" y="1240640"/>
                  <a:pt x="907340" y="1249989"/>
                </a:cubicBezTo>
                <a:cubicBezTo>
                  <a:pt x="916090" y="1251483"/>
                  <a:pt x="914421" y="1245003"/>
                  <a:pt x="917569" y="1242788"/>
                </a:cubicBezTo>
                <a:cubicBezTo>
                  <a:pt x="929236" y="1244779"/>
                  <a:pt x="915354" y="1260165"/>
                  <a:pt x="906326" y="1261927"/>
                </a:cubicBezTo>
                <a:cubicBezTo>
                  <a:pt x="907575" y="1255946"/>
                  <a:pt x="908035" y="1250519"/>
                  <a:pt x="904561" y="1247862"/>
                </a:cubicBezTo>
                <a:cubicBezTo>
                  <a:pt x="897759" y="1258264"/>
                  <a:pt x="899989" y="1275574"/>
                  <a:pt x="889020" y="1282786"/>
                </a:cubicBezTo>
                <a:cubicBezTo>
                  <a:pt x="876937" y="1285680"/>
                  <a:pt x="880592" y="1277494"/>
                  <a:pt x="870128" y="1278737"/>
                </a:cubicBezTo>
                <a:cubicBezTo>
                  <a:pt x="874843" y="1258070"/>
                  <a:pt x="891820" y="1223666"/>
                  <a:pt x="920517" y="1208055"/>
                </a:cubicBezTo>
                <a:close/>
                <a:moveTo>
                  <a:pt x="990954" y="1160153"/>
                </a:moveTo>
                <a:cubicBezTo>
                  <a:pt x="986200" y="1163502"/>
                  <a:pt x="988535" y="1171113"/>
                  <a:pt x="983780" y="1174463"/>
                </a:cubicBezTo>
                <a:cubicBezTo>
                  <a:pt x="980937" y="1172867"/>
                  <a:pt x="978046" y="1171819"/>
                  <a:pt x="977068" y="1174566"/>
                </a:cubicBezTo>
                <a:cubicBezTo>
                  <a:pt x="976345" y="1174303"/>
                  <a:pt x="976075" y="1173113"/>
                  <a:pt x="976269" y="1171514"/>
                </a:cubicBezTo>
                <a:cubicBezTo>
                  <a:pt x="976850" y="1166716"/>
                  <a:pt x="981619" y="1158247"/>
                  <a:pt x="990954" y="1160153"/>
                </a:cubicBezTo>
                <a:close/>
                <a:moveTo>
                  <a:pt x="834607" y="1138339"/>
                </a:moveTo>
                <a:cubicBezTo>
                  <a:pt x="840954" y="1138542"/>
                  <a:pt x="847560" y="1139961"/>
                  <a:pt x="852423" y="1142310"/>
                </a:cubicBezTo>
                <a:cubicBezTo>
                  <a:pt x="855667" y="1143878"/>
                  <a:pt x="858134" y="1145859"/>
                  <a:pt x="859234" y="1148168"/>
                </a:cubicBezTo>
                <a:cubicBezTo>
                  <a:pt x="850249" y="1149399"/>
                  <a:pt x="848168" y="1147789"/>
                  <a:pt x="853679" y="1143874"/>
                </a:cubicBezTo>
                <a:cubicBezTo>
                  <a:pt x="839880" y="1149557"/>
                  <a:pt x="834743" y="1140331"/>
                  <a:pt x="818355" y="1141675"/>
                </a:cubicBezTo>
                <a:cubicBezTo>
                  <a:pt x="822175" y="1139153"/>
                  <a:pt x="828261" y="1138137"/>
                  <a:pt x="834607" y="1138339"/>
                </a:cubicBezTo>
                <a:close/>
                <a:moveTo>
                  <a:pt x="4560969" y="1117903"/>
                </a:moveTo>
                <a:cubicBezTo>
                  <a:pt x="4563155" y="1117752"/>
                  <a:pt x="4565022" y="1118419"/>
                  <a:pt x="4567114" y="1119869"/>
                </a:cubicBezTo>
                <a:cubicBezTo>
                  <a:pt x="4569205" y="1121317"/>
                  <a:pt x="4571524" y="1123547"/>
                  <a:pt x="4574614" y="1126521"/>
                </a:cubicBezTo>
                <a:cubicBezTo>
                  <a:pt x="4577705" y="1129495"/>
                  <a:pt x="4582342" y="1133956"/>
                  <a:pt x="4585433" y="1136929"/>
                </a:cubicBezTo>
                <a:cubicBezTo>
                  <a:pt x="4596761" y="1144547"/>
                  <a:pt x="4590079" y="1151243"/>
                  <a:pt x="4581850" y="1156452"/>
                </a:cubicBezTo>
                <a:cubicBezTo>
                  <a:pt x="4572075" y="1160175"/>
                  <a:pt x="4568997" y="1167053"/>
                  <a:pt x="4557667" y="1159435"/>
                </a:cubicBezTo>
                <a:lnTo>
                  <a:pt x="4556688" y="1158761"/>
                </a:lnTo>
                <a:lnTo>
                  <a:pt x="4558644" y="1118754"/>
                </a:lnTo>
                <a:close/>
                <a:moveTo>
                  <a:pt x="957077" y="1116686"/>
                </a:moveTo>
                <a:cubicBezTo>
                  <a:pt x="962206" y="1125308"/>
                  <a:pt x="944268" y="1138090"/>
                  <a:pt x="941829" y="1149548"/>
                </a:cubicBezTo>
                <a:cubicBezTo>
                  <a:pt x="938335" y="1147562"/>
                  <a:pt x="937047" y="1144931"/>
                  <a:pt x="937205" y="1141995"/>
                </a:cubicBezTo>
                <a:cubicBezTo>
                  <a:pt x="937677" y="1133193"/>
                  <a:pt x="951156" y="1121671"/>
                  <a:pt x="957077" y="1116686"/>
                </a:cubicBezTo>
                <a:close/>
                <a:moveTo>
                  <a:pt x="4576094" y="1034358"/>
                </a:moveTo>
                <a:lnTo>
                  <a:pt x="4576336" y="1041852"/>
                </a:lnTo>
                <a:cubicBezTo>
                  <a:pt x="4578893" y="1050655"/>
                  <a:pt x="4583239" y="1058092"/>
                  <a:pt x="4588058" y="1063378"/>
                </a:cubicBezTo>
                <a:lnTo>
                  <a:pt x="4599886" y="1075283"/>
                </a:lnTo>
                <a:lnTo>
                  <a:pt x="4593096" y="1085239"/>
                </a:lnTo>
                <a:cubicBezTo>
                  <a:pt x="4596187" y="1088214"/>
                  <a:pt x="4604427" y="1092860"/>
                  <a:pt x="4605970" y="1094346"/>
                </a:cubicBezTo>
                <a:lnTo>
                  <a:pt x="4618402" y="1090734"/>
                </a:lnTo>
                <a:lnTo>
                  <a:pt x="4633711" y="1102096"/>
                </a:lnTo>
                <a:cubicBezTo>
                  <a:pt x="4634758" y="1102128"/>
                  <a:pt x="4646732" y="1104620"/>
                  <a:pt x="4651921" y="1105157"/>
                </a:cubicBezTo>
                <a:lnTo>
                  <a:pt x="4652603" y="1105074"/>
                </a:lnTo>
                <a:lnTo>
                  <a:pt x="4654037" y="1108598"/>
                </a:lnTo>
                <a:lnTo>
                  <a:pt x="4655466" y="1109288"/>
                </a:lnTo>
                <a:lnTo>
                  <a:pt x="4656432" y="1112623"/>
                </a:lnTo>
                <a:lnTo>
                  <a:pt x="4644956" y="1112421"/>
                </a:lnTo>
                <a:cubicBezTo>
                  <a:pt x="4627729" y="1110152"/>
                  <a:pt x="4611512" y="1103779"/>
                  <a:pt x="4594151" y="1109224"/>
                </a:cubicBezTo>
                <a:cubicBezTo>
                  <a:pt x="4594140" y="1099370"/>
                  <a:pt x="4570481" y="1109419"/>
                  <a:pt x="4574584" y="1096959"/>
                </a:cubicBezTo>
                <a:cubicBezTo>
                  <a:pt x="4575095" y="1094171"/>
                  <a:pt x="4569947" y="1092499"/>
                  <a:pt x="4567891" y="1093801"/>
                </a:cubicBezTo>
                <a:lnTo>
                  <a:pt x="4555666" y="1093175"/>
                </a:lnTo>
                <a:lnTo>
                  <a:pt x="4551672" y="1064644"/>
                </a:lnTo>
                <a:lnTo>
                  <a:pt x="4543524" y="1045735"/>
                </a:lnTo>
                <a:lnTo>
                  <a:pt x="4543807" y="1045456"/>
                </a:lnTo>
                <a:cubicBezTo>
                  <a:pt x="4551054" y="1040638"/>
                  <a:pt x="4562005" y="1040407"/>
                  <a:pt x="4570670" y="1037772"/>
                </a:cubicBezTo>
                <a:close/>
                <a:moveTo>
                  <a:pt x="4630862" y="1030870"/>
                </a:moveTo>
                <a:lnTo>
                  <a:pt x="4632148" y="1030937"/>
                </a:lnTo>
                <a:lnTo>
                  <a:pt x="4631777" y="1032541"/>
                </a:lnTo>
                <a:close/>
                <a:moveTo>
                  <a:pt x="1087823" y="990330"/>
                </a:moveTo>
                <a:cubicBezTo>
                  <a:pt x="1091444" y="989787"/>
                  <a:pt x="1092322" y="995256"/>
                  <a:pt x="1094792" y="999085"/>
                </a:cubicBezTo>
                <a:cubicBezTo>
                  <a:pt x="1098852" y="1001276"/>
                  <a:pt x="1105824" y="1010033"/>
                  <a:pt x="1109445" y="1009490"/>
                </a:cubicBezTo>
                <a:cubicBezTo>
                  <a:pt x="1119294" y="1007313"/>
                  <a:pt x="1125057" y="1008551"/>
                  <a:pt x="1128378" y="1011902"/>
                </a:cubicBezTo>
                <a:lnTo>
                  <a:pt x="1129788" y="1014618"/>
                </a:lnTo>
                <a:lnTo>
                  <a:pt x="1125550" y="1017536"/>
                </a:lnTo>
                <a:cubicBezTo>
                  <a:pt x="1118922" y="1020623"/>
                  <a:pt x="1110827" y="1022509"/>
                  <a:pt x="1104291" y="1025596"/>
                </a:cubicBezTo>
                <a:cubicBezTo>
                  <a:pt x="1103923" y="1029944"/>
                  <a:pt x="1105955" y="1032085"/>
                  <a:pt x="1109604" y="1032573"/>
                </a:cubicBezTo>
                <a:cubicBezTo>
                  <a:pt x="1106972" y="1037498"/>
                  <a:pt x="1100922" y="1039219"/>
                  <a:pt x="1093483" y="1039875"/>
                </a:cubicBezTo>
                <a:cubicBezTo>
                  <a:pt x="1098336" y="1052287"/>
                  <a:pt x="1069143" y="1057075"/>
                  <a:pt x="1068544" y="1072829"/>
                </a:cubicBezTo>
                <a:cubicBezTo>
                  <a:pt x="1047388" y="1069891"/>
                  <a:pt x="1047020" y="1082927"/>
                  <a:pt x="1029329" y="1082653"/>
                </a:cubicBezTo>
                <a:cubicBezTo>
                  <a:pt x="1030022" y="1091872"/>
                  <a:pt x="1018799" y="1102358"/>
                  <a:pt x="1034181" y="1103752"/>
                </a:cubicBezTo>
                <a:cubicBezTo>
                  <a:pt x="1029193" y="1110343"/>
                  <a:pt x="1037598" y="1115645"/>
                  <a:pt x="1023373" y="1118033"/>
                </a:cubicBezTo>
                <a:cubicBezTo>
                  <a:pt x="1017136" y="1113241"/>
                  <a:pt x="1025404" y="1111487"/>
                  <a:pt x="1024572" y="1103899"/>
                </a:cubicBezTo>
                <a:cubicBezTo>
                  <a:pt x="1024342" y="1097930"/>
                  <a:pt x="1019123" y="1107239"/>
                  <a:pt x="1012009" y="1104089"/>
                </a:cubicBezTo>
                <a:cubicBezTo>
                  <a:pt x="1000648" y="1124893"/>
                  <a:pt x="980050" y="1158866"/>
                  <a:pt x="949334" y="1172905"/>
                </a:cubicBezTo>
                <a:cubicBezTo>
                  <a:pt x="943700" y="1187107"/>
                  <a:pt x="938480" y="1187728"/>
                  <a:pt x="937188" y="1202950"/>
                </a:cubicBezTo>
                <a:cubicBezTo>
                  <a:pt x="929012" y="1203616"/>
                  <a:pt x="921622" y="1203728"/>
                  <a:pt x="921299" y="1198848"/>
                </a:cubicBezTo>
                <a:cubicBezTo>
                  <a:pt x="950165" y="1171805"/>
                  <a:pt x="941941" y="1146958"/>
                  <a:pt x="972564" y="1116631"/>
                </a:cubicBezTo>
                <a:cubicBezTo>
                  <a:pt x="972794" y="1113915"/>
                  <a:pt x="967574" y="1114537"/>
                  <a:pt x="963925" y="1114049"/>
                </a:cubicBezTo>
                <a:cubicBezTo>
                  <a:pt x="961524" y="1107569"/>
                  <a:pt x="968867" y="1108003"/>
                  <a:pt x="967851" y="1102589"/>
                </a:cubicBezTo>
                <a:cubicBezTo>
                  <a:pt x="972239" y="1103064"/>
                  <a:pt x="969560" y="1108534"/>
                  <a:pt x="970023" y="1111785"/>
                </a:cubicBezTo>
                <a:cubicBezTo>
                  <a:pt x="987067" y="1102296"/>
                  <a:pt x="992977" y="1084834"/>
                  <a:pt x="1005170" y="1071618"/>
                </a:cubicBezTo>
                <a:cubicBezTo>
                  <a:pt x="1009975" y="1075889"/>
                  <a:pt x="1014824" y="1073101"/>
                  <a:pt x="1019437" y="1067670"/>
                </a:cubicBezTo>
                <a:lnTo>
                  <a:pt x="1025476" y="1058357"/>
                </a:lnTo>
                <a:lnTo>
                  <a:pt x="1035926" y="1059720"/>
                </a:lnTo>
                <a:cubicBezTo>
                  <a:pt x="1037955" y="1060816"/>
                  <a:pt x="1041578" y="1060272"/>
                  <a:pt x="1043607" y="1061367"/>
                </a:cubicBezTo>
                <a:cubicBezTo>
                  <a:pt x="1043169" y="1058633"/>
                  <a:pt x="1042729" y="1055898"/>
                  <a:pt x="1040697" y="1054804"/>
                </a:cubicBezTo>
                <a:lnTo>
                  <a:pt x="1034814" y="1045524"/>
                </a:lnTo>
                <a:lnTo>
                  <a:pt x="1040489" y="1040280"/>
                </a:lnTo>
                <a:cubicBezTo>
                  <a:pt x="1050005" y="1034156"/>
                  <a:pt x="1061750" y="1031128"/>
                  <a:pt x="1060504" y="1019745"/>
                </a:cubicBezTo>
                <a:cubicBezTo>
                  <a:pt x="1059993" y="1017038"/>
                  <a:pt x="1054773" y="1017660"/>
                  <a:pt x="1051125" y="1017172"/>
                </a:cubicBezTo>
                <a:cubicBezTo>
                  <a:pt x="1053377" y="1010216"/>
                  <a:pt x="1063994" y="1002523"/>
                  <a:pt x="1066649" y="995712"/>
                </a:cubicBezTo>
                <a:lnTo>
                  <a:pt x="1066227" y="991223"/>
                </a:lnTo>
                <a:close/>
                <a:moveTo>
                  <a:pt x="4594225" y="946594"/>
                </a:moveTo>
                <a:lnTo>
                  <a:pt x="4594498" y="948773"/>
                </a:lnTo>
                <a:lnTo>
                  <a:pt x="4589678" y="954392"/>
                </a:lnTo>
                <a:lnTo>
                  <a:pt x="4588344" y="951878"/>
                </a:lnTo>
                <a:close/>
                <a:moveTo>
                  <a:pt x="4560219" y="930544"/>
                </a:moveTo>
                <a:lnTo>
                  <a:pt x="4558341" y="934754"/>
                </a:lnTo>
                <a:lnTo>
                  <a:pt x="4555122" y="931891"/>
                </a:lnTo>
                <a:close/>
                <a:moveTo>
                  <a:pt x="4636035" y="885472"/>
                </a:moveTo>
                <a:lnTo>
                  <a:pt x="4646635" y="890826"/>
                </a:lnTo>
                <a:lnTo>
                  <a:pt x="4644868" y="892235"/>
                </a:lnTo>
                <a:lnTo>
                  <a:pt x="4636921" y="887726"/>
                </a:lnTo>
                <a:close/>
                <a:moveTo>
                  <a:pt x="4293407" y="840690"/>
                </a:moveTo>
                <a:cubicBezTo>
                  <a:pt x="4312230" y="844406"/>
                  <a:pt x="4291432" y="874125"/>
                  <a:pt x="4315021" y="878501"/>
                </a:cubicBezTo>
                <a:cubicBezTo>
                  <a:pt x="4310099" y="881617"/>
                  <a:pt x="4305997" y="884214"/>
                  <a:pt x="4301076" y="887330"/>
                </a:cubicBezTo>
                <a:cubicBezTo>
                  <a:pt x="4288549" y="871351"/>
                  <a:pt x="4293360" y="856351"/>
                  <a:pt x="4293407" y="840690"/>
                </a:cubicBezTo>
                <a:close/>
                <a:moveTo>
                  <a:pt x="4279682" y="811847"/>
                </a:moveTo>
                <a:cubicBezTo>
                  <a:pt x="4286787" y="815197"/>
                  <a:pt x="4286444" y="828072"/>
                  <a:pt x="4298384" y="833692"/>
                </a:cubicBezTo>
                <a:cubicBezTo>
                  <a:pt x="4285779" y="839823"/>
                  <a:pt x="4289362" y="845877"/>
                  <a:pt x="4276177" y="851451"/>
                </a:cubicBezTo>
                <a:cubicBezTo>
                  <a:pt x="4272699" y="848103"/>
                  <a:pt x="4269798" y="845315"/>
                  <a:pt x="4266320" y="841968"/>
                </a:cubicBezTo>
                <a:cubicBezTo>
                  <a:pt x="4271389" y="828586"/>
                  <a:pt x="4291189" y="828073"/>
                  <a:pt x="4269367" y="812294"/>
                </a:cubicBezTo>
                <a:cubicBezTo>
                  <a:pt x="4274120" y="810673"/>
                  <a:pt x="4277317" y="810731"/>
                  <a:pt x="4279682" y="811847"/>
                </a:cubicBezTo>
                <a:close/>
                <a:moveTo>
                  <a:pt x="4367952" y="761814"/>
                </a:moveTo>
                <a:cubicBezTo>
                  <a:pt x="4406855" y="799246"/>
                  <a:pt x="4438918" y="826188"/>
                  <a:pt x="4454317" y="861826"/>
                </a:cubicBezTo>
                <a:cubicBezTo>
                  <a:pt x="4490567" y="888896"/>
                  <a:pt x="4524411" y="952690"/>
                  <a:pt x="4556070" y="1003969"/>
                </a:cubicBezTo>
                <a:lnTo>
                  <a:pt x="4561749" y="1008311"/>
                </a:lnTo>
                <a:lnTo>
                  <a:pt x="4561755" y="1008327"/>
                </a:lnTo>
                <a:cubicBezTo>
                  <a:pt x="4564204" y="1012323"/>
                  <a:pt x="4567553" y="1016365"/>
                  <a:pt x="4563182" y="1020365"/>
                </a:cubicBezTo>
                <a:cubicBezTo>
                  <a:pt x="4556500" y="1027060"/>
                  <a:pt x="4551873" y="1032453"/>
                  <a:pt x="4545703" y="1036360"/>
                </a:cubicBezTo>
                <a:lnTo>
                  <a:pt x="4540610" y="1038973"/>
                </a:lnTo>
                <a:lnTo>
                  <a:pt x="4530554" y="1015635"/>
                </a:lnTo>
                <a:cubicBezTo>
                  <a:pt x="4520696" y="999789"/>
                  <a:pt x="4507786" y="984517"/>
                  <a:pt x="4491087" y="970079"/>
                </a:cubicBezTo>
                <a:cubicBezTo>
                  <a:pt x="4479757" y="883699"/>
                  <a:pt x="4375121" y="835081"/>
                  <a:pt x="4367952" y="761814"/>
                </a:cubicBezTo>
                <a:close/>
                <a:moveTo>
                  <a:pt x="4427199" y="696421"/>
                </a:moveTo>
                <a:cubicBezTo>
                  <a:pt x="4444401" y="707755"/>
                  <a:pt x="4445621" y="724579"/>
                  <a:pt x="4453724" y="738898"/>
                </a:cubicBezTo>
                <a:cubicBezTo>
                  <a:pt x="4467504" y="762587"/>
                  <a:pt x="4510218" y="776295"/>
                  <a:pt x="4525158" y="801103"/>
                </a:cubicBezTo>
                <a:cubicBezTo>
                  <a:pt x="4529091" y="808800"/>
                  <a:pt x="4523925" y="819480"/>
                  <a:pt x="4528676" y="826658"/>
                </a:cubicBezTo>
                <a:cubicBezTo>
                  <a:pt x="4538349" y="841836"/>
                  <a:pt x="4556306" y="854546"/>
                  <a:pt x="4570105" y="868964"/>
                </a:cubicBezTo>
                <a:lnTo>
                  <a:pt x="4584193" y="889558"/>
                </a:lnTo>
                <a:lnTo>
                  <a:pt x="4556377" y="908813"/>
                </a:lnTo>
                <a:cubicBezTo>
                  <a:pt x="4565648" y="917735"/>
                  <a:pt x="4561600" y="921223"/>
                  <a:pt x="4552915" y="922097"/>
                </a:cubicBezTo>
                <a:lnTo>
                  <a:pt x="4546686" y="922165"/>
                </a:lnTo>
                <a:lnTo>
                  <a:pt x="4540000" y="911217"/>
                </a:lnTo>
                <a:cubicBezTo>
                  <a:pt x="4532350" y="894696"/>
                  <a:pt x="4527819" y="877472"/>
                  <a:pt x="4500310" y="872400"/>
                </a:cubicBezTo>
                <a:cubicBezTo>
                  <a:pt x="4504289" y="867101"/>
                  <a:pt x="4509397" y="840715"/>
                  <a:pt x="4487110" y="849267"/>
                </a:cubicBezTo>
                <a:cubicBezTo>
                  <a:pt x="4489242" y="839582"/>
                  <a:pt x="4476577" y="830004"/>
                  <a:pt x="4475096" y="820755"/>
                </a:cubicBezTo>
                <a:cubicBezTo>
                  <a:pt x="4487230" y="816779"/>
                  <a:pt x="4477845" y="833833"/>
                  <a:pt x="4492323" y="825593"/>
                </a:cubicBezTo>
                <a:cubicBezTo>
                  <a:pt x="4489542" y="790311"/>
                  <a:pt x="4445468" y="734863"/>
                  <a:pt x="4404805" y="702261"/>
                </a:cubicBezTo>
                <a:cubicBezTo>
                  <a:pt x="4413218" y="696011"/>
                  <a:pt x="4419496" y="699443"/>
                  <a:pt x="4427199" y="696421"/>
                </a:cubicBezTo>
                <a:close/>
                <a:moveTo>
                  <a:pt x="1790936" y="679273"/>
                </a:moveTo>
                <a:lnTo>
                  <a:pt x="1793491" y="683045"/>
                </a:lnTo>
                <a:lnTo>
                  <a:pt x="1785921" y="685253"/>
                </a:lnTo>
                <a:close/>
                <a:moveTo>
                  <a:pt x="4325595" y="637453"/>
                </a:moveTo>
                <a:cubicBezTo>
                  <a:pt x="4337535" y="636634"/>
                  <a:pt x="4346722" y="638431"/>
                  <a:pt x="4354200" y="641759"/>
                </a:cubicBezTo>
                <a:cubicBezTo>
                  <a:pt x="4376632" y="651745"/>
                  <a:pt x="4383676" y="675524"/>
                  <a:pt x="4403488" y="683900"/>
                </a:cubicBezTo>
                <a:cubicBezTo>
                  <a:pt x="4410023" y="692777"/>
                  <a:pt x="4378859" y="687404"/>
                  <a:pt x="4394346" y="697123"/>
                </a:cubicBezTo>
                <a:cubicBezTo>
                  <a:pt x="4371886" y="687171"/>
                  <a:pt x="4362272" y="659788"/>
                  <a:pt x="4325595" y="637453"/>
                </a:cubicBezTo>
                <a:close/>
                <a:moveTo>
                  <a:pt x="4005795" y="637072"/>
                </a:moveTo>
                <a:cubicBezTo>
                  <a:pt x="4014008" y="639748"/>
                  <a:pt x="4022797" y="643220"/>
                  <a:pt x="4031560" y="647443"/>
                </a:cubicBezTo>
                <a:cubicBezTo>
                  <a:pt x="4057853" y="660117"/>
                  <a:pt x="4083932" y="679570"/>
                  <a:pt x="4093703" y="704657"/>
                </a:cubicBezTo>
                <a:cubicBezTo>
                  <a:pt x="4103950" y="709289"/>
                  <a:pt x="4092810" y="695956"/>
                  <a:pt x="4104729" y="693044"/>
                </a:cubicBezTo>
                <a:cubicBezTo>
                  <a:pt x="4133597" y="709053"/>
                  <a:pt x="4158645" y="742305"/>
                  <a:pt x="4186661" y="765339"/>
                </a:cubicBezTo>
                <a:cubicBezTo>
                  <a:pt x="4148748" y="761541"/>
                  <a:pt x="4134290" y="734558"/>
                  <a:pt x="4105900" y="716394"/>
                </a:cubicBezTo>
                <a:cubicBezTo>
                  <a:pt x="4086700" y="704458"/>
                  <a:pt x="4037138" y="695991"/>
                  <a:pt x="4015885" y="674233"/>
                </a:cubicBezTo>
                <a:cubicBezTo>
                  <a:pt x="4003687" y="662497"/>
                  <a:pt x="4019362" y="655355"/>
                  <a:pt x="4001560" y="643458"/>
                </a:cubicBezTo>
                <a:cubicBezTo>
                  <a:pt x="4008563" y="643660"/>
                  <a:pt x="4010441" y="641543"/>
                  <a:pt x="4005795" y="637072"/>
                </a:cubicBezTo>
                <a:close/>
                <a:moveTo>
                  <a:pt x="3953530" y="629625"/>
                </a:moveTo>
                <a:lnTo>
                  <a:pt x="3948136" y="631138"/>
                </a:lnTo>
                <a:lnTo>
                  <a:pt x="3951877" y="634891"/>
                </a:lnTo>
                <a:lnTo>
                  <a:pt x="3962087" y="645168"/>
                </a:lnTo>
                <a:lnTo>
                  <a:pt x="3984469" y="659786"/>
                </a:lnTo>
                <a:lnTo>
                  <a:pt x="3979992" y="654139"/>
                </a:lnTo>
                <a:lnTo>
                  <a:pt x="3976184" y="649339"/>
                </a:lnTo>
                <a:lnTo>
                  <a:pt x="3970660" y="642927"/>
                </a:lnTo>
                <a:cubicBezTo>
                  <a:pt x="3967876" y="638379"/>
                  <a:pt x="3965138" y="633832"/>
                  <a:pt x="3960988" y="631406"/>
                </a:cubicBezTo>
                <a:cubicBezTo>
                  <a:pt x="3958914" y="630193"/>
                  <a:pt x="3956489" y="629512"/>
                  <a:pt x="3953530" y="629625"/>
                </a:cubicBezTo>
                <a:close/>
                <a:moveTo>
                  <a:pt x="4037977" y="575778"/>
                </a:moveTo>
                <a:lnTo>
                  <a:pt x="4036109" y="577784"/>
                </a:lnTo>
                <a:lnTo>
                  <a:pt x="4035283" y="576647"/>
                </a:lnTo>
                <a:close/>
                <a:moveTo>
                  <a:pt x="4033099" y="573633"/>
                </a:moveTo>
                <a:lnTo>
                  <a:pt x="4035283" y="576647"/>
                </a:lnTo>
                <a:lnTo>
                  <a:pt x="4026979" y="579324"/>
                </a:lnTo>
                <a:cubicBezTo>
                  <a:pt x="4029442" y="575803"/>
                  <a:pt x="4031529" y="573898"/>
                  <a:pt x="4033099" y="573633"/>
                </a:cubicBezTo>
                <a:close/>
                <a:moveTo>
                  <a:pt x="4221793" y="561455"/>
                </a:moveTo>
                <a:cubicBezTo>
                  <a:pt x="4224996" y="560725"/>
                  <a:pt x="4227792" y="560865"/>
                  <a:pt x="4230304" y="561613"/>
                </a:cubicBezTo>
                <a:cubicBezTo>
                  <a:pt x="4245368" y="566108"/>
                  <a:pt x="4250145" y="592544"/>
                  <a:pt x="4270433" y="584581"/>
                </a:cubicBezTo>
                <a:cubicBezTo>
                  <a:pt x="4277298" y="595111"/>
                  <a:pt x="4275505" y="606471"/>
                  <a:pt x="4292211" y="610769"/>
                </a:cubicBezTo>
                <a:cubicBezTo>
                  <a:pt x="4261364" y="603338"/>
                  <a:pt x="4244116" y="585436"/>
                  <a:pt x="4210852" y="566519"/>
                </a:cubicBezTo>
                <a:cubicBezTo>
                  <a:pt x="4214985" y="563786"/>
                  <a:pt x="4218592" y="562186"/>
                  <a:pt x="4221793" y="561455"/>
                </a:cubicBezTo>
                <a:close/>
                <a:moveTo>
                  <a:pt x="4170552" y="532773"/>
                </a:moveTo>
                <a:cubicBezTo>
                  <a:pt x="4174807" y="532629"/>
                  <a:pt x="4178030" y="533367"/>
                  <a:pt x="4180660" y="534612"/>
                </a:cubicBezTo>
                <a:cubicBezTo>
                  <a:pt x="4188546" y="538349"/>
                  <a:pt x="4191074" y="546650"/>
                  <a:pt x="4199981" y="549350"/>
                </a:cubicBezTo>
                <a:cubicBezTo>
                  <a:pt x="4190827" y="550976"/>
                  <a:pt x="4184308" y="548617"/>
                  <a:pt x="4179659" y="544959"/>
                </a:cubicBezTo>
                <a:cubicBezTo>
                  <a:pt x="4175010" y="541301"/>
                  <a:pt x="4172229" y="536345"/>
                  <a:pt x="4170552" y="532773"/>
                </a:cubicBezTo>
                <a:close/>
                <a:moveTo>
                  <a:pt x="4152097" y="519701"/>
                </a:moveTo>
                <a:cubicBezTo>
                  <a:pt x="4158829" y="519514"/>
                  <a:pt x="4159190" y="526220"/>
                  <a:pt x="4170974" y="527777"/>
                </a:cubicBezTo>
                <a:cubicBezTo>
                  <a:pt x="4161059" y="531281"/>
                  <a:pt x="4150461" y="531516"/>
                  <a:pt x="4142582" y="522631"/>
                </a:cubicBezTo>
                <a:cubicBezTo>
                  <a:pt x="4146900" y="520591"/>
                  <a:pt x="4149852" y="519763"/>
                  <a:pt x="4152097" y="519701"/>
                </a:cubicBezTo>
                <a:close/>
                <a:moveTo>
                  <a:pt x="3905681" y="519279"/>
                </a:moveTo>
                <a:cubicBezTo>
                  <a:pt x="3908921" y="519679"/>
                  <a:pt x="3911905" y="521188"/>
                  <a:pt x="3914317" y="523289"/>
                </a:cubicBezTo>
                <a:cubicBezTo>
                  <a:pt x="3919137" y="527489"/>
                  <a:pt x="3921668" y="534049"/>
                  <a:pt x="3919384" y="538813"/>
                </a:cubicBezTo>
                <a:cubicBezTo>
                  <a:pt x="3913641" y="534115"/>
                  <a:pt x="3907387" y="529942"/>
                  <a:pt x="3895497" y="521927"/>
                </a:cubicBezTo>
                <a:cubicBezTo>
                  <a:pt x="3898941" y="519588"/>
                  <a:pt x="3902440" y="518877"/>
                  <a:pt x="3905681" y="519279"/>
                </a:cubicBezTo>
                <a:close/>
                <a:moveTo>
                  <a:pt x="3912733" y="496428"/>
                </a:moveTo>
                <a:cubicBezTo>
                  <a:pt x="3899227" y="500579"/>
                  <a:pt x="3886138" y="503320"/>
                  <a:pt x="3873774" y="507271"/>
                </a:cubicBezTo>
                <a:cubicBezTo>
                  <a:pt x="3874872" y="504187"/>
                  <a:pt x="3881450" y="500584"/>
                  <a:pt x="3889333" y="498201"/>
                </a:cubicBezTo>
                <a:cubicBezTo>
                  <a:pt x="3897215" y="495817"/>
                  <a:pt x="3906406" y="494648"/>
                  <a:pt x="3912733" y="496428"/>
                </a:cubicBezTo>
                <a:close/>
                <a:moveTo>
                  <a:pt x="3770709" y="461818"/>
                </a:moveTo>
                <a:cubicBezTo>
                  <a:pt x="3794374" y="474588"/>
                  <a:pt x="3811717" y="492892"/>
                  <a:pt x="3823973" y="507639"/>
                </a:cubicBezTo>
                <a:cubicBezTo>
                  <a:pt x="3796696" y="513251"/>
                  <a:pt x="3761493" y="477177"/>
                  <a:pt x="3770709" y="461818"/>
                </a:cubicBezTo>
                <a:close/>
                <a:moveTo>
                  <a:pt x="3885278" y="375493"/>
                </a:moveTo>
                <a:cubicBezTo>
                  <a:pt x="3931622" y="384153"/>
                  <a:pt x="3972615" y="402686"/>
                  <a:pt x="4010615" y="425201"/>
                </a:cubicBezTo>
                <a:cubicBezTo>
                  <a:pt x="4048614" y="447715"/>
                  <a:pt x="4083619" y="474210"/>
                  <a:pt x="4117994" y="498788"/>
                </a:cubicBezTo>
                <a:cubicBezTo>
                  <a:pt x="4102963" y="493473"/>
                  <a:pt x="4072191" y="486078"/>
                  <a:pt x="4069210" y="474064"/>
                </a:cubicBezTo>
                <a:cubicBezTo>
                  <a:pt x="4063743" y="470111"/>
                  <a:pt x="4055181" y="480164"/>
                  <a:pt x="4050056" y="477848"/>
                </a:cubicBezTo>
                <a:cubicBezTo>
                  <a:pt x="4039447" y="449348"/>
                  <a:pt x="3983862" y="458586"/>
                  <a:pt x="3982844" y="424941"/>
                </a:cubicBezTo>
                <a:cubicBezTo>
                  <a:pt x="3979121" y="422664"/>
                  <a:pt x="3973967" y="426853"/>
                  <a:pt x="3969874" y="429446"/>
                </a:cubicBezTo>
                <a:cubicBezTo>
                  <a:pt x="3952605" y="402380"/>
                  <a:pt x="3913432" y="394741"/>
                  <a:pt x="3885278" y="375493"/>
                </a:cubicBezTo>
                <a:close/>
                <a:moveTo>
                  <a:pt x="3819337" y="345774"/>
                </a:moveTo>
                <a:cubicBezTo>
                  <a:pt x="3825405" y="343785"/>
                  <a:pt x="3833735" y="344303"/>
                  <a:pt x="3840473" y="346871"/>
                </a:cubicBezTo>
                <a:cubicBezTo>
                  <a:pt x="3847209" y="349439"/>
                  <a:pt x="3852350" y="354060"/>
                  <a:pt x="3852037" y="360279"/>
                </a:cubicBezTo>
                <a:cubicBezTo>
                  <a:pt x="3845762" y="355220"/>
                  <a:pt x="3828447" y="357147"/>
                  <a:pt x="3821726" y="352760"/>
                </a:cubicBezTo>
                <a:cubicBezTo>
                  <a:pt x="3819487" y="351297"/>
                  <a:pt x="3818424" y="349132"/>
                  <a:pt x="3819337" y="345774"/>
                </a:cubicBezTo>
                <a:close/>
                <a:moveTo>
                  <a:pt x="3695625" y="304810"/>
                </a:moveTo>
                <a:cubicBezTo>
                  <a:pt x="3715567" y="301889"/>
                  <a:pt x="3734206" y="306491"/>
                  <a:pt x="3752138" y="314313"/>
                </a:cubicBezTo>
                <a:cubicBezTo>
                  <a:pt x="3770069" y="322138"/>
                  <a:pt x="3787294" y="333182"/>
                  <a:pt x="3804404" y="343141"/>
                </a:cubicBezTo>
                <a:cubicBezTo>
                  <a:pt x="3767351" y="336103"/>
                  <a:pt x="3731263" y="318289"/>
                  <a:pt x="3695625" y="304810"/>
                </a:cubicBezTo>
                <a:close/>
                <a:moveTo>
                  <a:pt x="3573746" y="263756"/>
                </a:moveTo>
                <a:cubicBezTo>
                  <a:pt x="3584925" y="264112"/>
                  <a:pt x="3595010" y="270669"/>
                  <a:pt x="3605393" y="273888"/>
                </a:cubicBezTo>
                <a:cubicBezTo>
                  <a:pt x="3587964" y="286788"/>
                  <a:pt x="3575998" y="270113"/>
                  <a:pt x="3562151" y="265821"/>
                </a:cubicBezTo>
                <a:cubicBezTo>
                  <a:pt x="3566173" y="264207"/>
                  <a:pt x="3570020" y="263637"/>
                  <a:pt x="3573746" y="263756"/>
                </a:cubicBezTo>
                <a:close/>
                <a:moveTo>
                  <a:pt x="3331714" y="249013"/>
                </a:moveTo>
                <a:lnTo>
                  <a:pt x="3331860" y="249115"/>
                </a:lnTo>
                <a:lnTo>
                  <a:pt x="3331734" y="249071"/>
                </a:lnTo>
                <a:close/>
                <a:moveTo>
                  <a:pt x="1949225" y="240490"/>
                </a:moveTo>
                <a:cubicBezTo>
                  <a:pt x="1951288" y="243205"/>
                  <a:pt x="1938136" y="257721"/>
                  <a:pt x="1926523" y="252256"/>
                </a:cubicBezTo>
                <a:cubicBezTo>
                  <a:pt x="1923416" y="245775"/>
                  <a:pt x="1934707" y="248667"/>
                  <a:pt x="1930069" y="243762"/>
                </a:cubicBezTo>
                <a:cubicBezTo>
                  <a:pt x="1936106" y="241416"/>
                  <a:pt x="1943507" y="245410"/>
                  <a:pt x="1949225" y="240490"/>
                </a:cubicBezTo>
                <a:close/>
                <a:moveTo>
                  <a:pt x="3277340" y="216529"/>
                </a:moveTo>
                <a:cubicBezTo>
                  <a:pt x="3280452" y="215976"/>
                  <a:pt x="3282641" y="216192"/>
                  <a:pt x="3284351" y="216885"/>
                </a:cubicBezTo>
                <a:cubicBezTo>
                  <a:pt x="3289480" y="218968"/>
                  <a:pt x="3290302" y="225352"/>
                  <a:pt x="3298839" y="228130"/>
                </a:cubicBezTo>
                <a:cubicBezTo>
                  <a:pt x="3293795" y="229470"/>
                  <a:pt x="3268026" y="226123"/>
                  <a:pt x="3277340" y="216529"/>
                </a:cubicBezTo>
                <a:close/>
                <a:moveTo>
                  <a:pt x="3358058" y="204405"/>
                </a:moveTo>
                <a:cubicBezTo>
                  <a:pt x="3371750" y="216632"/>
                  <a:pt x="3398692" y="214235"/>
                  <a:pt x="3390710" y="229283"/>
                </a:cubicBezTo>
                <a:cubicBezTo>
                  <a:pt x="3400091" y="225473"/>
                  <a:pt x="3409397" y="228076"/>
                  <a:pt x="3417506" y="233863"/>
                </a:cubicBezTo>
                <a:cubicBezTo>
                  <a:pt x="3425616" y="239651"/>
                  <a:pt x="3432527" y="248622"/>
                  <a:pt x="3437114" y="257549"/>
                </a:cubicBezTo>
                <a:cubicBezTo>
                  <a:pt x="3435574" y="259137"/>
                  <a:pt x="3433817" y="258996"/>
                  <a:pt x="3432683" y="259190"/>
                </a:cubicBezTo>
                <a:cubicBezTo>
                  <a:pt x="3445645" y="270216"/>
                  <a:pt x="3466422" y="274171"/>
                  <a:pt x="3470197" y="285885"/>
                </a:cubicBezTo>
                <a:cubicBezTo>
                  <a:pt x="3453362" y="285672"/>
                  <a:pt x="3476648" y="295818"/>
                  <a:pt x="3472024" y="300582"/>
                </a:cubicBezTo>
                <a:cubicBezTo>
                  <a:pt x="3449527" y="282796"/>
                  <a:pt x="3394328" y="272364"/>
                  <a:pt x="3383457" y="245531"/>
                </a:cubicBezTo>
                <a:cubicBezTo>
                  <a:pt x="3363694" y="259060"/>
                  <a:pt x="3349957" y="237130"/>
                  <a:pt x="3332392" y="235717"/>
                </a:cubicBezTo>
                <a:cubicBezTo>
                  <a:pt x="3327553" y="238751"/>
                  <a:pt x="3328105" y="240864"/>
                  <a:pt x="3329508" y="242830"/>
                </a:cubicBezTo>
                <a:lnTo>
                  <a:pt x="3331714" y="249013"/>
                </a:lnTo>
                <a:lnTo>
                  <a:pt x="3324041" y="243710"/>
                </a:lnTo>
                <a:cubicBezTo>
                  <a:pt x="3317390" y="235080"/>
                  <a:pt x="3316537" y="224742"/>
                  <a:pt x="3329598" y="213241"/>
                </a:cubicBezTo>
                <a:cubicBezTo>
                  <a:pt x="3334568" y="215923"/>
                  <a:pt x="3340159" y="218940"/>
                  <a:pt x="3345751" y="221957"/>
                </a:cubicBezTo>
                <a:cubicBezTo>
                  <a:pt x="3354891" y="211566"/>
                  <a:pt x="3344055" y="212978"/>
                  <a:pt x="3358058" y="204405"/>
                </a:cubicBezTo>
                <a:close/>
                <a:moveTo>
                  <a:pt x="2075260" y="190617"/>
                </a:moveTo>
                <a:cubicBezTo>
                  <a:pt x="2080136" y="192442"/>
                  <a:pt x="2077565" y="195090"/>
                  <a:pt x="2080790" y="197639"/>
                </a:cubicBezTo>
                <a:cubicBezTo>
                  <a:pt x="2073481" y="204190"/>
                  <a:pt x="2066062" y="209875"/>
                  <a:pt x="2057336" y="205165"/>
                </a:cubicBezTo>
                <a:cubicBezTo>
                  <a:pt x="2058425" y="213826"/>
                  <a:pt x="2047130" y="211766"/>
                  <a:pt x="2040411" y="213793"/>
                </a:cubicBezTo>
                <a:cubicBezTo>
                  <a:pt x="2038463" y="216779"/>
                  <a:pt x="2043855" y="218073"/>
                  <a:pt x="2046456" y="220284"/>
                </a:cubicBezTo>
                <a:cubicBezTo>
                  <a:pt x="2038821" y="224237"/>
                  <a:pt x="2031944" y="234253"/>
                  <a:pt x="2022489" y="228342"/>
                </a:cubicBezTo>
                <a:cubicBezTo>
                  <a:pt x="2026416" y="227232"/>
                  <a:pt x="2030126" y="224389"/>
                  <a:pt x="2033724" y="220680"/>
                </a:cubicBezTo>
                <a:cubicBezTo>
                  <a:pt x="2029255" y="217461"/>
                  <a:pt x="2025545" y="220303"/>
                  <a:pt x="2021073" y="217083"/>
                </a:cubicBezTo>
                <a:cubicBezTo>
                  <a:pt x="2014961" y="233161"/>
                  <a:pt x="1990141" y="220574"/>
                  <a:pt x="1976067" y="238007"/>
                </a:cubicBezTo>
                <a:cubicBezTo>
                  <a:pt x="1968698" y="234836"/>
                  <a:pt x="1973841" y="229540"/>
                  <a:pt x="1976709" y="224628"/>
                </a:cubicBezTo>
                <a:cubicBezTo>
                  <a:pt x="2016008" y="218386"/>
                  <a:pt x="2038295" y="206193"/>
                  <a:pt x="2075260" y="190617"/>
                </a:cubicBezTo>
                <a:close/>
                <a:moveTo>
                  <a:pt x="2107846" y="186164"/>
                </a:moveTo>
                <a:cubicBezTo>
                  <a:pt x="2113181" y="184496"/>
                  <a:pt x="2119618" y="184535"/>
                  <a:pt x="2124224" y="186212"/>
                </a:cubicBezTo>
                <a:cubicBezTo>
                  <a:pt x="2115299" y="189478"/>
                  <a:pt x="2108376" y="203524"/>
                  <a:pt x="2098076" y="196350"/>
                </a:cubicBezTo>
                <a:cubicBezTo>
                  <a:pt x="2098277" y="191204"/>
                  <a:pt x="2102511" y="187831"/>
                  <a:pt x="2107846" y="186164"/>
                </a:cubicBezTo>
                <a:close/>
                <a:moveTo>
                  <a:pt x="3198754" y="184362"/>
                </a:moveTo>
                <a:cubicBezTo>
                  <a:pt x="3200480" y="184738"/>
                  <a:pt x="3202250" y="185694"/>
                  <a:pt x="3204030" y="186854"/>
                </a:cubicBezTo>
                <a:cubicBezTo>
                  <a:pt x="3207586" y="189178"/>
                  <a:pt x="3211171" y="192325"/>
                  <a:pt x="3214488" y="193308"/>
                </a:cubicBezTo>
                <a:cubicBezTo>
                  <a:pt x="3206034" y="200061"/>
                  <a:pt x="3198946" y="189770"/>
                  <a:pt x="3193747" y="185349"/>
                </a:cubicBezTo>
                <a:cubicBezTo>
                  <a:pt x="3195347" y="184191"/>
                  <a:pt x="3197029" y="183986"/>
                  <a:pt x="3198754" y="184362"/>
                </a:cubicBezTo>
                <a:close/>
                <a:moveTo>
                  <a:pt x="3240640" y="179165"/>
                </a:moveTo>
                <a:cubicBezTo>
                  <a:pt x="3244289" y="194950"/>
                  <a:pt x="3283483" y="196593"/>
                  <a:pt x="3274790" y="211409"/>
                </a:cubicBezTo>
                <a:cubicBezTo>
                  <a:pt x="3252486" y="200187"/>
                  <a:pt x="3247086" y="194022"/>
                  <a:pt x="3226858" y="185544"/>
                </a:cubicBezTo>
                <a:cubicBezTo>
                  <a:pt x="3231211" y="183017"/>
                  <a:pt x="3235771" y="182227"/>
                  <a:pt x="3240640" y="179165"/>
                </a:cubicBezTo>
                <a:close/>
                <a:moveTo>
                  <a:pt x="2143070" y="175454"/>
                </a:moveTo>
                <a:cubicBezTo>
                  <a:pt x="2144297" y="184970"/>
                  <a:pt x="2157676" y="176091"/>
                  <a:pt x="2166416" y="180807"/>
                </a:cubicBezTo>
                <a:cubicBezTo>
                  <a:pt x="2155825" y="188776"/>
                  <a:pt x="2143114" y="180306"/>
                  <a:pt x="2132235" y="190534"/>
                </a:cubicBezTo>
                <a:cubicBezTo>
                  <a:pt x="2127128" y="186975"/>
                  <a:pt x="2140729" y="179825"/>
                  <a:pt x="2143070" y="175454"/>
                </a:cubicBezTo>
                <a:close/>
                <a:moveTo>
                  <a:pt x="1936684" y="157749"/>
                </a:moveTo>
                <a:cubicBezTo>
                  <a:pt x="1938799" y="157881"/>
                  <a:pt x="1940191" y="158152"/>
                  <a:pt x="1940992" y="158531"/>
                </a:cubicBezTo>
                <a:cubicBezTo>
                  <a:pt x="1946605" y="161183"/>
                  <a:pt x="1923370" y="169154"/>
                  <a:pt x="1918139" y="171987"/>
                </a:cubicBezTo>
                <a:cubicBezTo>
                  <a:pt x="1915554" y="169786"/>
                  <a:pt x="1921943" y="165150"/>
                  <a:pt x="1924413" y="161634"/>
                </a:cubicBezTo>
                <a:cubicBezTo>
                  <a:pt x="1928445" y="166236"/>
                  <a:pt x="1941854" y="162156"/>
                  <a:pt x="1936684" y="157749"/>
                </a:cubicBezTo>
                <a:close/>
                <a:moveTo>
                  <a:pt x="3141210" y="143028"/>
                </a:moveTo>
                <a:cubicBezTo>
                  <a:pt x="3154190" y="145789"/>
                  <a:pt x="3166869" y="146114"/>
                  <a:pt x="3180029" y="152267"/>
                </a:cubicBezTo>
                <a:cubicBezTo>
                  <a:pt x="3184414" y="154319"/>
                  <a:pt x="3188855" y="157017"/>
                  <a:pt x="3193377" y="160670"/>
                </a:cubicBezTo>
                <a:cubicBezTo>
                  <a:pt x="3187198" y="167034"/>
                  <a:pt x="3180828" y="176529"/>
                  <a:pt x="3173378" y="177359"/>
                </a:cubicBezTo>
                <a:cubicBezTo>
                  <a:pt x="3161975" y="174438"/>
                  <a:pt x="3165777" y="149010"/>
                  <a:pt x="3149084" y="164250"/>
                </a:cubicBezTo>
                <a:cubicBezTo>
                  <a:pt x="3141178" y="156749"/>
                  <a:pt x="3151117" y="157265"/>
                  <a:pt x="3147248" y="149518"/>
                </a:cubicBezTo>
                <a:cubicBezTo>
                  <a:pt x="3133868" y="144722"/>
                  <a:pt x="3144400" y="159297"/>
                  <a:pt x="3136002" y="157189"/>
                </a:cubicBezTo>
                <a:cubicBezTo>
                  <a:pt x="3124682" y="150273"/>
                  <a:pt x="3134623" y="150789"/>
                  <a:pt x="3141210" y="143028"/>
                </a:cubicBezTo>
                <a:close/>
                <a:moveTo>
                  <a:pt x="2349679" y="142066"/>
                </a:moveTo>
                <a:cubicBezTo>
                  <a:pt x="2342489" y="149473"/>
                  <a:pt x="2347074" y="158396"/>
                  <a:pt x="2348362" y="168766"/>
                </a:cubicBezTo>
                <a:cubicBezTo>
                  <a:pt x="2332310" y="179452"/>
                  <a:pt x="2315183" y="181498"/>
                  <a:pt x="2297092" y="175765"/>
                </a:cubicBezTo>
                <a:cubicBezTo>
                  <a:pt x="2303445" y="166295"/>
                  <a:pt x="2308965" y="154763"/>
                  <a:pt x="2321661" y="154357"/>
                </a:cubicBezTo>
                <a:cubicBezTo>
                  <a:pt x="2322472" y="151572"/>
                  <a:pt x="2323285" y="148785"/>
                  <a:pt x="2321314" y="146916"/>
                </a:cubicBezTo>
                <a:cubicBezTo>
                  <a:pt x="2311700" y="144147"/>
                  <a:pt x="2318662" y="153546"/>
                  <a:pt x="2312069" y="156437"/>
                </a:cubicBezTo>
                <a:cubicBezTo>
                  <a:pt x="2300296" y="154920"/>
                  <a:pt x="2288520" y="153403"/>
                  <a:pt x="2277067" y="154478"/>
                </a:cubicBezTo>
                <a:cubicBezTo>
                  <a:pt x="2273218" y="170139"/>
                  <a:pt x="2248878" y="174741"/>
                  <a:pt x="2229675" y="174051"/>
                </a:cubicBezTo>
                <a:cubicBezTo>
                  <a:pt x="2227191" y="172712"/>
                  <a:pt x="2230380" y="170401"/>
                  <a:pt x="2231813" y="167949"/>
                </a:cubicBezTo>
                <a:cubicBezTo>
                  <a:pt x="2216144" y="172393"/>
                  <a:pt x="2190004" y="167155"/>
                  <a:pt x="2183372" y="183731"/>
                </a:cubicBezTo>
                <a:cubicBezTo>
                  <a:pt x="2186920" y="170329"/>
                  <a:pt x="2172218" y="182549"/>
                  <a:pt x="2162687" y="175795"/>
                </a:cubicBezTo>
                <a:cubicBezTo>
                  <a:pt x="2174608" y="164491"/>
                  <a:pt x="2188355" y="167877"/>
                  <a:pt x="2200490" y="158302"/>
                </a:cubicBezTo>
                <a:cubicBezTo>
                  <a:pt x="2252726" y="159081"/>
                  <a:pt x="2304142" y="139260"/>
                  <a:pt x="2349679" y="142066"/>
                </a:cubicBezTo>
                <a:close/>
                <a:moveTo>
                  <a:pt x="2434021" y="136633"/>
                </a:moveTo>
                <a:lnTo>
                  <a:pt x="2434170" y="136667"/>
                </a:lnTo>
                <a:lnTo>
                  <a:pt x="2429621" y="139702"/>
                </a:lnTo>
                <a:cubicBezTo>
                  <a:pt x="2430906" y="138379"/>
                  <a:pt x="2432345" y="137140"/>
                  <a:pt x="2434021" y="136633"/>
                </a:cubicBezTo>
                <a:close/>
                <a:moveTo>
                  <a:pt x="2010815" y="131479"/>
                </a:moveTo>
                <a:cubicBezTo>
                  <a:pt x="2016814" y="137993"/>
                  <a:pt x="2016814" y="137993"/>
                  <a:pt x="2026984" y="140205"/>
                </a:cubicBezTo>
                <a:cubicBezTo>
                  <a:pt x="2016270" y="143430"/>
                  <a:pt x="2005177" y="138263"/>
                  <a:pt x="1994364" y="140615"/>
                </a:cubicBezTo>
                <a:cubicBezTo>
                  <a:pt x="1999781" y="136988"/>
                  <a:pt x="2005699" y="137727"/>
                  <a:pt x="2010815" y="131479"/>
                </a:cubicBezTo>
                <a:close/>
                <a:moveTo>
                  <a:pt x="1907648" y="123500"/>
                </a:moveTo>
                <a:cubicBezTo>
                  <a:pt x="1910877" y="123234"/>
                  <a:pt x="1914166" y="124004"/>
                  <a:pt x="1917707" y="126719"/>
                </a:cubicBezTo>
                <a:cubicBezTo>
                  <a:pt x="1912126" y="137362"/>
                  <a:pt x="1898855" y="133415"/>
                  <a:pt x="1897960" y="126505"/>
                </a:cubicBezTo>
                <a:cubicBezTo>
                  <a:pt x="1901254" y="125070"/>
                  <a:pt x="1904420" y="123767"/>
                  <a:pt x="1907648" y="123500"/>
                </a:cubicBezTo>
                <a:close/>
                <a:moveTo>
                  <a:pt x="2998951" y="93715"/>
                </a:moveTo>
                <a:cubicBezTo>
                  <a:pt x="3001347" y="93195"/>
                  <a:pt x="3003691" y="93704"/>
                  <a:pt x="3006083" y="94895"/>
                </a:cubicBezTo>
                <a:cubicBezTo>
                  <a:pt x="3013260" y="98465"/>
                  <a:pt x="3020875" y="108163"/>
                  <a:pt x="3031664" y="114590"/>
                </a:cubicBezTo>
                <a:cubicBezTo>
                  <a:pt x="3044189" y="122153"/>
                  <a:pt x="3064519" y="122651"/>
                  <a:pt x="3068915" y="134691"/>
                </a:cubicBezTo>
                <a:cubicBezTo>
                  <a:pt x="3034272" y="140162"/>
                  <a:pt x="3012014" y="105596"/>
                  <a:pt x="2983554" y="109572"/>
                </a:cubicBezTo>
                <a:cubicBezTo>
                  <a:pt x="2978969" y="100653"/>
                  <a:pt x="2997569" y="105857"/>
                  <a:pt x="3002402" y="102827"/>
                </a:cubicBezTo>
                <a:cubicBezTo>
                  <a:pt x="3001973" y="99372"/>
                  <a:pt x="3001028" y="96447"/>
                  <a:pt x="2998951" y="93715"/>
                </a:cubicBezTo>
                <a:close/>
                <a:moveTo>
                  <a:pt x="2858021" y="79739"/>
                </a:moveTo>
                <a:cubicBezTo>
                  <a:pt x="2868581" y="85437"/>
                  <a:pt x="2879144" y="91138"/>
                  <a:pt x="2889706" y="96837"/>
                </a:cubicBezTo>
                <a:cubicBezTo>
                  <a:pt x="2893731" y="96591"/>
                  <a:pt x="2898163" y="94949"/>
                  <a:pt x="2901976" y="92975"/>
                </a:cubicBezTo>
                <a:cubicBezTo>
                  <a:pt x="2908833" y="101513"/>
                  <a:pt x="2925500" y="109700"/>
                  <a:pt x="2944223" y="115771"/>
                </a:cubicBezTo>
                <a:cubicBezTo>
                  <a:pt x="3043199" y="124019"/>
                  <a:pt x="3139998" y="193994"/>
                  <a:pt x="3236176" y="221702"/>
                </a:cubicBezTo>
                <a:cubicBezTo>
                  <a:pt x="3267072" y="246438"/>
                  <a:pt x="3317264" y="267876"/>
                  <a:pt x="3353288" y="263929"/>
                </a:cubicBezTo>
                <a:lnTo>
                  <a:pt x="3331860" y="249115"/>
                </a:lnTo>
                <a:lnTo>
                  <a:pt x="3366509" y="261160"/>
                </a:lnTo>
                <a:cubicBezTo>
                  <a:pt x="3399623" y="275323"/>
                  <a:pt x="3428955" y="294479"/>
                  <a:pt x="3465344" y="307460"/>
                </a:cubicBezTo>
                <a:cubicBezTo>
                  <a:pt x="3463182" y="308713"/>
                  <a:pt x="3460805" y="308237"/>
                  <a:pt x="3458750" y="310353"/>
                </a:cubicBezTo>
                <a:cubicBezTo>
                  <a:pt x="3471067" y="316193"/>
                  <a:pt x="3482335" y="318242"/>
                  <a:pt x="3495596" y="327011"/>
                </a:cubicBezTo>
                <a:cubicBezTo>
                  <a:pt x="3505895" y="321278"/>
                  <a:pt x="3488438" y="320730"/>
                  <a:pt x="3498739" y="314996"/>
                </a:cubicBezTo>
                <a:cubicBezTo>
                  <a:pt x="3519276" y="312369"/>
                  <a:pt x="3540461" y="314929"/>
                  <a:pt x="3561561" y="321477"/>
                </a:cubicBezTo>
                <a:cubicBezTo>
                  <a:pt x="3558707" y="307839"/>
                  <a:pt x="3567533" y="318248"/>
                  <a:pt x="3578801" y="320297"/>
                </a:cubicBezTo>
                <a:cubicBezTo>
                  <a:pt x="3574536" y="313963"/>
                  <a:pt x="3583808" y="309288"/>
                  <a:pt x="3586533" y="317210"/>
                </a:cubicBezTo>
                <a:cubicBezTo>
                  <a:pt x="3592590" y="309994"/>
                  <a:pt x="3614887" y="307508"/>
                  <a:pt x="3629749" y="305851"/>
                </a:cubicBezTo>
                <a:cubicBezTo>
                  <a:pt x="3671064" y="328145"/>
                  <a:pt x="3708492" y="352979"/>
                  <a:pt x="3744846" y="379653"/>
                </a:cubicBezTo>
                <a:lnTo>
                  <a:pt x="3756990" y="389137"/>
                </a:lnTo>
                <a:lnTo>
                  <a:pt x="3769237" y="391839"/>
                </a:lnTo>
                <a:cubicBezTo>
                  <a:pt x="3779392" y="393260"/>
                  <a:pt x="3788946" y="393352"/>
                  <a:pt x="3797558" y="390911"/>
                </a:cubicBezTo>
                <a:cubicBezTo>
                  <a:pt x="3814771" y="395769"/>
                  <a:pt x="3840309" y="439844"/>
                  <a:pt x="3864996" y="423288"/>
                </a:cubicBezTo>
                <a:cubicBezTo>
                  <a:pt x="3951604" y="474113"/>
                  <a:pt x="3979509" y="487957"/>
                  <a:pt x="4042386" y="538051"/>
                </a:cubicBezTo>
                <a:cubicBezTo>
                  <a:pt x="4056926" y="539041"/>
                  <a:pt x="4071347" y="543812"/>
                  <a:pt x="4086236" y="546436"/>
                </a:cubicBezTo>
                <a:cubicBezTo>
                  <a:pt x="4107818" y="589305"/>
                  <a:pt x="4164018" y="586167"/>
                  <a:pt x="4195729" y="624478"/>
                </a:cubicBezTo>
                <a:cubicBezTo>
                  <a:pt x="4197828" y="621295"/>
                  <a:pt x="4199926" y="618114"/>
                  <a:pt x="4197835" y="614802"/>
                </a:cubicBezTo>
                <a:cubicBezTo>
                  <a:pt x="4200516" y="612179"/>
                  <a:pt x="4202258" y="613856"/>
                  <a:pt x="4203421" y="614973"/>
                </a:cubicBezTo>
                <a:cubicBezTo>
                  <a:pt x="4233153" y="652683"/>
                  <a:pt x="4298484" y="694736"/>
                  <a:pt x="4337991" y="732747"/>
                </a:cubicBezTo>
                <a:cubicBezTo>
                  <a:pt x="4349029" y="743367"/>
                  <a:pt x="4379500" y="751881"/>
                  <a:pt x="4357606" y="768523"/>
                </a:cubicBezTo>
                <a:cubicBezTo>
                  <a:pt x="4340063" y="749043"/>
                  <a:pt x="4325548" y="728576"/>
                  <a:pt x="4302630" y="727329"/>
                </a:cubicBezTo>
                <a:cubicBezTo>
                  <a:pt x="4303800" y="721955"/>
                  <a:pt x="4297409" y="715806"/>
                  <a:pt x="4297765" y="710947"/>
                </a:cubicBezTo>
                <a:cubicBezTo>
                  <a:pt x="4260426" y="704927"/>
                  <a:pt x="4239441" y="649631"/>
                  <a:pt x="4195105" y="656383"/>
                </a:cubicBezTo>
                <a:cubicBezTo>
                  <a:pt x="4169592" y="616232"/>
                  <a:pt x="4119631" y="603026"/>
                  <a:pt x="4079291" y="578779"/>
                </a:cubicBezTo>
                <a:lnTo>
                  <a:pt x="4060211" y="563176"/>
                </a:lnTo>
                <a:lnTo>
                  <a:pt x="4051125" y="571540"/>
                </a:lnTo>
                <a:lnTo>
                  <a:pt x="4037977" y="575778"/>
                </a:lnTo>
                <a:lnTo>
                  <a:pt x="4047383" y="565682"/>
                </a:lnTo>
                <a:lnTo>
                  <a:pt x="4055924" y="559671"/>
                </a:lnTo>
                <a:lnTo>
                  <a:pt x="4043416" y="549446"/>
                </a:lnTo>
                <a:cubicBezTo>
                  <a:pt x="4034580" y="544844"/>
                  <a:pt x="4025736" y="546736"/>
                  <a:pt x="4016545" y="546995"/>
                </a:cubicBezTo>
                <a:cubicBezTo>
                  <a:pt x="4005869" y="525022"/>
                  <a:pt x="3970751" y="512038"/>
                  <a:pt x="3947494" y="502664"/>
                </a:cubicBezTo>
                <a:cubicBezTo>
                  <a:pt x="3950755" y="500600"/>
                  <a:pt x="3953660" y="503395"/>
                  <a:pt x="3956799" y="505115"/>
                </a:cubicBezTo>
                <a:cubicBezTo>
                  <a:pt x="3958212" y="492172"/>
                  <a:pt x="3929468" y="498321"/>
                  <a:pt x="3919469" y="492602"/>
                </a:cubicBezTo>
                <a:cubicBezTo>
                  <a:pt x="3897287" y="462159"/>
                  <a:pt x="3854731" y="442993"/>
                  <a:pt x="3807924" y="426401"/>
                </a:cubicBezTo>
                <a:lnTo>
                  <a:pt x="3802274" y="424498"/>
                </a:lnTo>
                <a:lnTo>
                  <a:pt x="3853488" y="464490"/>
                </a:lnTo>
                <a:cubicBezTo>
                  <a:pt x="3829760" y="469428"/>
                  <a:pt x="3815615" y="448890"/>
                  <a:pt x="3793380" y="442538"/>
                </a:cubicBezTo>
                <a:cubicBezTo>
                  <a:pt x="3813844" y="467292"/>
                  <a:pt x="3855769" y="487494"/>
                  <a:pt x="3856939" y="515545"/>
                </a:cubicBezTo>
                <a:cubicBezTo>
                  <a:pt x="3818242" y="479342"/>
                  <a:pt x="3763092" y="436677"/>
                  <a:pt x="3703642" y="401371"/>
                </a:cubicBezTo>
                <a:cubicBezTo>
                  <a:pt x="3716567" y="426089"/>
                  <a:pt x="3753221" y="445868"/>
                  <a:pt x="3761692" y="467375"/>
                </a:cubicBezTo>
                <a:cubicBezTo>
                  <a:pt x="3757367" y="469880"/>
                  <a:pt x="3753315" y="465274"/>
                  <a:pt x="3749074" y="463793"/>
                </a:cubicBezTo>
                <a:cubicBezTo>
                  <a:pt x="3746422" y="470426"/>
                  <a:pt x="3750581" y="475895"/>
                  <a:pt x="3746277" y="483252"/>
                </a:cubicBezTo>
                <a:cubicBezTo>
                  <a:pt x="3757059" y="486045"/>
                  <a:pt x="3764754" y="490550"/>
                  <a:pt x="3770848" y="496082"/>
                </a:cubicBezTo>
                <a:lnTo>
                  <a:pt x="3785607" y="514813"/>
                </a:lnTo>
                <a:lnTo>
                  <a:pt x="3798669" y="515839"/>
                </a:lnTo>
                <a:cubicBezTo>
                  <a:pt x="3806548" y="518377"/>
                  <a:pt x="3812881" y="523168"/>
                  <a:pt x="3814608" y="531336"/>
                </a:cubicBezTo>
                <a:cubicBezTo>
                  <a:pt x="3832415" y="530251"/>
                  <a:pt x="3846340" y="536490"/>
                  <a:pt x="3857114" y="545067"/>
                </a:cubicBezTo>
                <a:lnTo>
                  <a:pt x="3866635" y="554660"/>
                </a:lnTo>
                <a:lnTo>
                  <a:pt x="3874614" y="555872"/>
                </a:lnTo>
                <a:cubicBezTo>
                  <a:pt x="3866946" y="545267"/>
                  <a:pt x="3844514" y="537204"/>
                  <a:pt x="3843656" y="525426"/>
                </a:cubicBezTo>
                <a:cubicBezTo>
                  <a:pt x="3848794" y="515266"/>
                  <a:pt x="3856039" y="522409"/>
                  <a:pt x="3862009" y="514314"/>
                </a:cubicBezTo>
                <a:cubicBezTo>
                  <a:pt x="3883528" y="529160"/>
                  <a:pt x="3912836" y="560331"/>
                  <a:pt x="3911157" y="589330"/>
                </a:cubicBezTo>
                <a:cubicBezTo>
                  <a:pt x="3904953" y="585983"/>
                  <a:pt x="3898971" y="589221"/>
                  <a:pt x="3892451" y="583276"/>
                </a:cubicBezTo>
                <a:cubicBezTo>
                  <a:pt x="3892438" y="578421"/>
                  <a:pt x="3895434" y="579229"/>
                  <a:pt x="3899144" y="576383"/>
                </a:cubicBezTo>
                <a:cubicBezTo>
                  <a:pt x="3892717" y="566447"/>
                  <a:pt x="3874956" y="568180"/>
                  <a:pt x="3870072" y="556654"/>
                </a:cubicBezTo>
                <a:lnTo>
                  <a:pt x="3869660" y="557708"/>
                </a:lnTo>
                <a:lnTo>
                  <a:pt x="3871009" y="559066"/>
                </a:lnTo>
                <a:cubicBezTo>
                  <a:pt x="3874915" y="563902"/>
                  <a:pt x="3878127" y="568700"/>
                  <a:pt x="3880736" y="572838"/>
                </a:cubicBezTo>
                <a:cubicBezTo>
                  <a:pt x="3876774" y="574883"/>
                  <a:pt x="3873342" y="574508"/>
                  <a:pt x="3870275" y="572860"/>
                </a:cubicBezTo>
                <a:lnTo>
                  <a:pt x="3865832" y="568760"/>
                </a:lnTo>
                <a:lnTo>
                  <a:pt x="3863969" y="569044"/>
                </a:lnTo>
                <a:lnTo>
                  <a:pt x="3860954" y="566384"/>
                </a:lnTo>
                <a:lnTo>
                  <a:pt x="3853732" y="574187"/>
                </a:lnTo>
                <a:cubicBezTo>
                  <a:pt x="3855696" y="581280"/>
                  <a:pt x="3868691" y="598988"/>
                  <a:pt x="3889873" y="598547"/>
                </a:cubicBezTo>
                <a:cubicBezTo>
                  <a:pt x="3900824" y="593468"/>
                  <a:pt x="3871608" y="595287"/>
                  <a:pt x="3890247" y="587196"/>
                </a:cubicBezTo>
                <a:cubicBezTo>
                  <a:pt x="3907807" y="593677"/>
                  <a:pt x="3902412" y="611913"/>
                  <a:pt x="3917746" y="625364"/>
                </a:cubicBezTo>
                <a:lnTo>
                  <a:pt x="3920437" y="615350"/>
                </a:lnTo>
                <a:lnTo>
                  <a:pt x="3915213" y="610215"/>
                </a:lnTo>
                <a:cubicBezTo>
                  <a:pt x="3912841" y="608332"/>
                  <a:pt x="3909763" y="606318"/>
                  <a:pt x="3905410" y="603970"/>
                </a:cubicBezTo>
                <a:cubicBezTo>
                  <a:pt x="3907926" y="600892"/>
                  <a:pt x="3910468" y="598029"/>
                  <a:pt x="3913143" y="596249"/>
                </a:cubicBezTo>
                <a:lnTo>
                  <a:pt x="3917995" y="595545"/>
                </a:lnTo>
                <a:lnTo>
                  <a:pt x="3913598" y="584224"/>
                </a:lnTo>
                <a:cubicBezTo>
                  <a:pt x="3912142" y="580281"/>
                  <a:pt x="3911160" y="576735"/>
                  <a:pt x="3911458" y="573767"/>
                </a:cubicBezTo>
                <a:cubicBezTo>
                  <a:pt x="3956587" y="585955"/>
                  <a:pt x="3981042" y="631607"/>
                  <a:pt x="3999499" y="653269"/>
                </a:cubicBezTo>
                <a:lnTo>
                  <a:pt x="3991482" y="655415"/>
                </a:lnTo>
                <a:lnTo>
                  <a:pt x="3995081" y="666085"/>
                </a:lnTo>
                <a:lnTo>
                  <a:pt x="3992000" y="664705"/>
                </a:lnTo>
                <a:lnTo>
                  <a:pt x="4048734" y="701758"/>
                </a:lnTo>
                <a:cubicBezTo>
                  <a:pt x="4156288" y="770529"/>
                  <a:pt x="4264344" y="841064"/>
                  <a:pt x="4331946" y="939291"/>
                </a:cubicBezTo>
                <a:cubicBezTo>
                  <a:pt x="4338114" y="940019"/>
                  <a:pt x="4343699" y="940189"/>
                  <a:pt x="4350101" y="939840"/>
                </a:cubicBezTo>
                <a:cubicBezTo>
                  <a:pt x="4363428" y="965676"/>
                  <a:pt x="4350250" y="977723"/>
                  <a:pt x="4394813" y="982858"/>
                </a:cubicBezTo>
                <a:cubicBezTo>
                  <a:pt x="4383957" y="997141"/>
                  <a:pt x="4408249" y="1011403"/>
                  <a:pt x="4421952" y="1025887"/>
                </a:cubicBezTo>
                <a:cubicBezTo>
                  <a:pt x="4419615" y="1030145"/>
                  <a:pt x="4415065" y="1034876"/>
                  <a:pt x="4406326" y="1039483"/>
                </a:cubicBezTo>
                <a:cubicBezTo>
                  <a:pt x="4423649" y="1047041"/>
                  <a:pt x="4435153" y="1055506"/>
                  <a:pt x="4442922" y="1068186"/>
                </a:cubicBezTo>
                <a:cubicBezTo>
                  <a:pt x="4441277" y="1075713"/>
                  <a:pt x="4427892" y="1075849"/>
                  <a:pt x="4418808" y="1078820"/>
                </a:cubicBezTo>
                <a:cubicBezTo>
                  <a:pt x="4451091" y="1111180"/>
                  <a:pt x="4474150" y="1156791"/>
                  <a:pt x="4492093" y="1200082"/>
                </a:cubicBezTo>
                <a:cubicBezTo>
                  <a:pt x="4518005" y="1165152"/>
                  <a:pt x="4488612" y="1142077"/>
                  <a:pt x="4482407" y="1106176"/>
                </a:cubicBezTo>
                <a:cubicBezTo>
                  <a:pt x="4501632" y="1116700"/>
                  <a:pt x="4534528" y="1148353"/>
                  <a:pt x="4550549" y="1162147"/>
                </a:cubicBezTo>
                <a:lnTo>
                  <a:pt x="4551483" y="1162913"/>
                </a:lnTo>
                <a:lnTo>
                  <a:pt x="4551496" y="1163341"/>
                </a:lnTo>
                <a:cubicBezTo>
                  <a:pt x="4552529" y="1167619"/>
                  <a:pt x="4552018" y="1170406"/>
                  <a:pt x="4553563" y="1171893"/>
                </a:cubicBezTo>
                <a:cubicBezTo>
                  <a:pt x="4544813" y="1170038"/>
                  <a:pt x="4540699" y="1172642"/>
                  <a:pt x="4539163" y="1181008"/>
                </a:cubicBezTo>
                <a:cubicBezTo>
                  <a:pt x="4537117" y="1192164"/>
                  <a:pt x="4547401" y="1185654"/>
                  <a:pt x="4554097" y="1188813"/>
                </a:cubicBezTo>
                <a:cubicBezTo>
                  <a:pt x="4555641" y="1190298"/>
                  <a:pt x="4555130" y="1193088"/>
                  <a:pt x="4556674" y="1194574"/>
                </a:cubicBezTo>
                <a:cubicBezTo>
                  <a:pt x="4554618" y="1195877"/>
                  <a:pt x="4551016" y="1195692"/>
                  <a:pt x="4546901" y="1198296"/>
                </a:cubicBezTo>
                <a:cubicBezTo>
                  <a:pt x="4542786" y="1200901"/>
                  <a:pt x="4537127" y="1202018"/>
                  <a:pt x="4533013" y="1204623"/>
                </a:cubicBezTo>
                <a:cubicBezTo>
                  <a:pt x="4532501" y="1207412"/>
                  <a:pt x="4533536" y="1211688"/>
                  <a:pt x="4533023" y="1214477"/>
                </a:cubicBezTo>
                <a:cubicBezTo>
                  <a:pt x="4532000" y="1220055"/>
                  <a:pt x="4527374" y="1225448"/>
                  <a:pt x="4524805" y="1229539"/>
                </a:cubicBezTo>
                <a:cubicBezTo>
                  <a:pt x="4524294" y="1232329"/>
                  <a:pt x="4523783" y="1235117"/>
                  <a:pt x="4523272" y="1237906"/>
                </a:cubicBezTo>
                <a:cubicBezTo>
                  <a:pt x="4504225" y="1232708"/>
                  <a:pt x="4510416" y="1248509"/>
                  <a:pt x="4500645" y="1252231"/>
                </a:cubicBezTo>
                <a:cubicBezTo>
                  <a:pt x="4494984" y="1253349"/>
                  <a:pt x="4492415" y="1257440"/>
                  <a:pt x="4488302" y="1260044"/>
                </a:cubicBezTo>
                <a:cubicBezTo>
                  <a:pt x="4478528" y="1263766"/>
                  <a:pt x="4479552" y="1258186"/>
                  <a:pt x="4480574" y="1252609"/>
                </a:cubicBezTo>
                <a:cubicBezTo>
                  <a:pt x="4480574" y="1252609"/>
                  <a:pt x="4479540" y="1248333"/>
                  <a:pt x="4477997" y="1246847"/>
                </a:cubicBezTo>
                <a:cubicBezTo>
                  <a:pt x="4470269" y="1239412"/>
                  <a:pt x="4470269" y="1239412"/>
                  <a:pt x="4478498" y="1234204"/>
                </a:cubicBezTo>
                <a:cubicBezTo>
                  <a:pt x="4480553" y="1232902"/>
                  <a:pt x="4484668" y="1230298"/>
                  <a:pt x="4483124" y="1228811"/>
                </a:cubicBezTo>
                <a:cubicBezTo>
                  <a:pt x="4482601" y="1221746"/>
                  <a:pt x="4459451" y="1229005"/>
                  <a:pt x="4467669" y="1213942"/>
                </a:cubicBezTo>
                <a:cubicBezTo>
                  <a:pt x="4458409" y="1214876"/>
                  <a:pt x="4449657" y="1213019"/>
                  <a:pt x="4442454" y="1212650"/>
                </a:cubicBezTo>
                <a:cubicBezTo>
                  <a:pt x="4438851" y="1212464"/>
                  <a:pt x="4434223" y="1217859"/>
                  <a:pt x="4434223" y="1217859"/>
                </a:cubicBezTo>
                <a:cubicBezTo>
                  <a:pt x="4436804" y="1223622"/>
                  <a:pt x="4435781" y="1229199"/>
                  <a:pt x="4440416" y="1233660"/>
                </a:cubicBezTo>
                <a:cubicBezTo>
                  <a:pt x="4446085" y="1242396"/>
                  <a:pt x="4443517" y="1246487"/>
                  <a:pt x="4430652" y="1247234"/>
                </a:cubicBezTo>
                <a:cubicBezTo>
                  <a:pt x="4421392" y="1248168"/>
                  <a:pt x="4420879" y="1250957"/>
                  <a:pt x="4421913" y="1255233"/>
                </a:cubicBezTo>
                <a:cubicBezTo>
                  <a:pt x="4418833" y="1262113"/>
                  <a:pt x="4420378" y="1263601"/>
                  <a:pt x="4429640" y="1262667"/>
                </a:cubicBezTo>
                <a:cubicBezTo>
                  <a:pt x="4433242" y="1262852"/>
                  <a:pt x="4433765" y="1269917"/>
                  <a:pt x="4436855" y="1272890"/>
                </a:cubicBezTo>
                <a:cubicBezTo>
                  <a:pt x="4431196" y="1274008"/>
                  <a:pt x="4425025" y="1277914"/>
                  <a:pt x="4423480" y="1276428"/>
                </a:cubicBezTo>
                <a:cubicBezTo>
                  <a:pt x="4418333" y="1274757"/>
                  <a:pt x="4412662" y="1266020"/>
                  <a:pt x="4410104" y="1279965"/>
                </a:cubicBezTo>
                <a:cubicBezTo>
                  <a:pt x="4409591" y="1282754"/>
                  <a:pt x="4408568" y="1288333"/>
                  <a:pt x="4407545" y="1293910"/>
                </a:cubicBezTo>
                <a:cubicBezTo>
                  <a:pt x="4407034" y="1296699"/>
                  <a:pt x="4407034" y="1296699"/>
                  <a:pt x="4418352" y="1294465"/>
                </a:cubicBezTo>
                <a:cubicBezTo>
                  <a:pt x="4421953" y="1294648"/>
                  <a:pt x="4425557" y="1294833"/>
                  <a:pt x="4432762" y="1295203"/>
                </a:cubicBezTo>
                <a:cubicBezTo>
                  <a:pt x="4432762" y="1295203"/>
                  <a:pt x="4430704" y="1296504"/>
                  <a:pt x="4430704" y="1296504"/>
                </a:cubicBezTo>
                <a:cubicBezTo>
                  <a:pt x="4427112" y="1306174"/>
                  <a:pt x="4425578" y="1314541"/>
                  <a:pt x="4420439" y="1322723"/>
                </a:cubicBezTo>
                <a:cubicBezTo>
                  <a:pt x="4419928" y="1325512"/>
                  <a:pt x="4417873" y="1326815"/>
                  <a:pt x="4415814" y="1328117"/>
                </a:cubicBezTo>
                <a:cubicBezTo>
                  <a:pt x="4406040" y="1331837"/>
                  <a:pt x="4399869" y="1335745"/>
                  <a:pt x="4392155" y="1338165"/>
                </a:cubicBezTo>
                <a:cubicBezTo>
                  <a:pt x="4400393" y="1342809"/>
                  <a:pt x="4407086" y="1345968"/>
                  <a:pt x="4413778" y="1349126"/>
                </a:cubicBezTo>
                <a:cubicBezTo>
                  <a:pt x="4418925" y="1350798"/>
                  <a:pt x="4422528" y="1350982"/>
                  <a:pt x="4426131" y="1351167"/>
                </a:cubicBezTo>
                <a:cubicBezTo>
                  <a:pt x="4440018" y="1344841"/>
                  <a:pt x="4439517" y="1357483"/>
                  <a:pt x="4447754" y="1362129"/>
                </a:cubicBezTo>
                <a:cubicBezTo>
                  <a:pt x="4444154" y="1361944"/>
                  <a:pt x="4441584" y="1366036"/>
                  <a:pt x="4440038" y="1364548"/>
                </a:cubicBezTo>
                <a:cubicBezTo>
                  <a:pt x="4434379" y="1365666"/>
                  <a:pt x="4429232" y="1363994"/>
                  <a:pt x="4424083" y="1362323"/>
                </a:cubicBezTo>
                <a:cubicBezTo>
                  <a:pt x="4419969" y="1364927"/>
                  <a:pt x="4413798" y="1368833"/>
                  <a:pt x="4411231" y="1372926"/>
                </a:cubicBezTo>
                <a:cubicBezTo>
                  <a:pt x="4411231" y="1372926"/>
                  <a:pt x="4409684" y="1371437"/>
                  <a:pt x="4409684" y="1371437"/>
                </a:cubicBezTo>
                <a:cubicBezTo>
                  <a:pt x="4405049" y="1366978"/>
                  <a:pt x="4400923" y="1359729"/>
                  <a:pt x="4392696" y="1364937"/>
                </a:cubicBezTo>
                <a:cubicBezTo>
                  <a:pt x="4384469" y="1370145"/>
                  <a:pt x="4383454" y="1385578"/>
                  <a:pt x="4370057" y="1369408"/>
                </a:cubicBezTo>
                <a:cubicBezTo>
                  <a:pt x="4368513" y="1367920"/>
                  <a:pt x="4357706" y="1367366"/>
                  <a:pt x="4355137" y="1371457"/>
                </a:cubicBezTo>
                <a:cubicBezTo>
                  <a:pt x="4348966" y="1375364"/>
                  <a:pt x="4345885" y="1382244"/>
                  <a:pt x="4341259" y="1387638"/>
                </a:cubicBezTo>
                <a:cubicBezTo>
                  <a:pt x="4339202" y="1388939"/>
                  <a:pt x="4334056" y="1387268"/>
                  <a:pt x="4331999" y="1388570"/>
                </a:cubicBezTo>
                <a:cubicBezTo>
                  <a:pt x="4333534" y="1380204"/>
                  <a:pt x="4332500" y="1375928"/>
                  <a:pt x="4322216" y="1382439"/>
                </a:cubicBezTo>
                <a:cubicBezTo>
                  <a:pt x="4320157" y="1383741"/>
                  <a:pt x="4315009" y="1382070"/>
                  <a:pt x="4313464" y="1380584"/>
                </a:cubicBezTo>
                <a:cubicBezTo>
                  <a:pt x="4300068" y="1364411"/>
                  <a:pt x="4300068" y="1364411"/>
                  <a:pt x="4286702" y="1377804"/>
                </a:cubicBezTo>
                <a:cubicBezTo>
                  <a:pt x="4284645" y="1379106"/>
                  <a:pt x="4282077" y="1383197"/>
                  <a:pt x="4280531" y="1381710"/>
                </a:cubicBezTo>
                <a:cubicBezTo>
                  <a:pt x="4252223" y="1377443"/>
                  <a:pt x="4247107" y="1405334"/>
                  <a:pt x="4224470" y="1409804"/>
                </a:cubicBezTo>
                <a:cubicBezTo>
                  <a:pt x="4215208" y="1410737"/>
                  <a:pt x="4226537" y="1418356"/>
                  <a:pt x="4229116" y="1424118"/>
                </a:cubicBezTo>
                <a:cubicBezTo>
                  <a:pt x="4221911" y="1423749"/>
                  <a:pt x="4214706" y="1423380"/>
                  <a:pt x="4206991" y="1425799"/>
                </a:cubicBezTo>
                <a:cubicBezTo>
                  <a:pt x="4205445" y="1424312"/>
                  <a:pt x="4201842" y="1424127"/>
                  <a:pt x="4199785" y="1425429"/>
                </a:cubicBezTo>
                <a:cubicBezTo>
                  <a:pt x="4199274" y="1428220"/>
                  <a:pt x="4198761" y="1431008"/>
                  <a:pt x="4202365" y="1431192"/>
                </a:cubicBezTo>
                <a:cubicBezTo>
                  <a:pt x="4207001" y="1435653"/>
                  <a:pt x="4214205" y="1436022"/>
                  <a:pt x="4218841" y="1440482"/>
                </a:cubicBezTo>
                <a:cubicBezTo>
                  <a:pt x="4225023" y="1446431"/>
                  <a:pt x="4232749" y="1453864"/>
                  <a:pt x="4238931" y="1459812"/>
                </a:cubicBezTo>
                <a:cubicBezTo>
                  <a:pt x="4229668" y="1460745"/>
                  <a:pt x="4219894" y="1464466"/>
                  <a:pt x="4210633" y="1465400"/>
                </a:cubicBezTo>
                <a:cubicBezTo>
                  <a:pt x="4208576" y="1466700"/>
                  <a:pt x="4207030" y="1465214"/>
                  <a:pt x="4207030" y="1465214"/>
                </a:cubicBezTo>
                <a:cubicBezTo>
                  <a:pt x="4202917" y="1467819"/>
                  <a:pt x="4198804" y="1470424"/>
                  <a:pt x="4198291" y="1473212"/>
                </a:cubicBezTo>
                <a:cubicBezTo>
                  <a:pt x="4196234" y="1474514"/>
                  <a:pt x="4199325" y="1477489"/>
                  <a:pt x="4200870" y="1478976"/>
                </a:cubicBezTo>
                <a:cubicBezTo>
                  <a:pt x="4218883" y="1479899"/>
                  <a:pt x="4227131" y="1494397"/>
                  <a:pt x="4247199" y="1494018"/>
                </a:cubicBezTo>
                <a:cubicBezTo>
                  <a:pt x="4260063" y="1493270"/>
                  <a:pt x="4260586" y="1500335"/>
                  <a:pt x="4250301" y="1506846"/>
                </a:cubicBezTo>
                <a:cubicBezTo>
                  <a:pt x="4249789" y="1509633"/>
                  <a:pt x="4244129" y="1510754"/>
                  <a:pt x="4240015" y="1513357"/>
                </a:cubicBezTo>
                <a:cubicBezTo>
                  <a:pt x="4231277" y="1521354"/>
                  <a:pt x="4231277" y="1521354"/>
                  <a:pt x="4249809" y="1529341"/>
                </a:cubicBezTo>
                <a:cubicBezTo>
                  <a:pt x="4249809" y="1529341"/>
                  <a:pt x="4249298" y="1532131"/>
                  <a:pt x="4250844" y="1533619"/>
                </a:cubicBezTo>
                <a:cubicBezTo>
                  <a:pt x="4260628" y="1539751"/>
                  <a:pt x="4269899" y="1548671"/>
                  <a:pt x="4279682" y="1554803"/>
                </a:cubicBezTo>
                <a:cubicBezTo>
                  <a:pt x="4281227" y="1556290"/>
                  <a:pt x="4288945" y="1553870"/>
                  <a:pt x="4291001" y="1552567"/>
                </a:cubicBezTo>
                <a:cubicBezTo>
                  <a:pt x="4293060" y="1551266"/>
                  <a:pt x="4294081" y="1545688"/>
                  <a:pt x="4292536" y="1544202"/>
                </a:cubicBezTo>
                <a:cubicBezTo>
                  <a:pt x="4288413" y="1536952"/>
                  <a:pt x="4281720" y="1533792"/>
                  <a:pt x="4275538" y="1527845"/>
                </a:cubicBezTo>
                <a:cubicBezTo>
                  <a:pt x="4276050" y="1525056"/>
                  <a:pt x="4273472" y="1519294"/>
                  <a:pt x="4275527" y="1517992"/>
                </a:cubicBezTo>
                <a:cubicBezTo>
                  <a:pt x="4283755" y="1512783"/>
                  <a:pt x="4284268" y="1509995"/>
                  <a:pt x="4278085" y="1504047"/>
                </a:cubicBezTo>
                <a:cubicBezTo>
                  <a:pt x="4269846" y="1499402"/>
                  <a:pt x="4267269" y="1493640"/>
                  <a:pt x="4261088" y="1487692"/>
                </a:cubicBezTo>
                <a:cubicBezTo>
                  <a:pt x="4261088" y="1487692"/>
                  <a:pt x="4265200" y="1485088"/>
                  <a:pt x="4267259" y="1483786"/>
                </a:cubicBezTo>
                <a:cubicBezTo>
                  <a:pt x="4271372" y="1481182"/>
                  <a:pt x="4278055" y="1474486"/>
                  <a:pt x="4278055" y="1474486"/>
                </a:cubicBezTo>
                <a:cubicBezTo>
                  <a:pt x="4295555" y="1478197"/>
                  <a:pt x="4309473" y="1501432"/>
                  <a:pt x="4300734" y="1509430"/>
                </a:cubicBezTo>
                <a:cubicBezTo>
                  <a:pt x="4291482" y="1520217"/>
                  <a:pt x="4301256" y="1516495"/>
                  <a:pt x="4303835" y="1522259"/>
                </a:cubicBezTo>
                <a:cubicBezTo>
                  <a:pt x="4314653" y="1532665"/>
                  <a:pt x="4328529" y="1516486"/>
                  <a:pt x="4334199" y="1525222"/>
                </a:cubicBezTo>
                <a:cubicBezTo>
                  <a:pt x="4341405" y="1525592"/>
                  <a:pt x="4345007" y="1525776"/>
                  <a:pt x="4350154" y="1527447"/>
                </a:cubicBezTo>
                <a:cubicBezTo>
                  <a:pt x="4374859" y="1531529"/>
                  <a:pt x="4346583" y="1556825"/>
                  <a:pt x="4369742" y="1559420"/>
                </a:cubicBezTo>
                <a:cubicBezTo>
                  <a:pt x="4371288" y="1560905"/>
                  <a:pt x="4372833" y="1562392"/>
                  <a:pt x="4372833" y="1562392"/>
                </a:cubicBezTo>
                <a:cubicBezTo>
                  <a:pt x="4366661" y="1566299"/>
                  <a:pt x="4362549" y="1568903"/>
                  <a:pt x="4359979" y="1572995"/>
                </a:cubicBezTo>
                <a:cubicBezTo>
                  <a:pt x="4351750" y="1578202"/>
                  <a:pt x="4345579" y="1582110"/>
                  <a:pt x="4337351" y="1587319"/>
                </a:cubicBezTo>
                <a:cubicBezTo>
                  <a:pt x="4344558" y="1587687"/>
                  <a:pt x="4353818" y="1586755"/>
                  <a:pt x="4361021" y="1587124"/>
                </a:cubicBezTo>
                <a:cubicBezTo>
                  <a:pt x="4357921" y="1574297"/>
                  <a:pt x="4372854" y="1582100"/>
                  <a:pt x="4379025" y="1578194"/>
                </a:cubicBezTo>
                <a:cubicBezTo>
                  <a:pt x="4395480" y="1567776"/>
                  <a:pt x="4379035" y="1588048"/>
                  <a:pt x="4390354" y="1585812"/>
                </a:cubicBezTo>
                <a:cubicBezTo>
                  <a:pt x="4397559" y="1586181"/>
                  <a:pt x="4403219" y="1585065"/>
                  <a:pt x="4396024" y="1594548"/>
                </a:cubicBezTo>
                <a:cubicBezTo>
                  <a:pt x="4391910" y="1597152"/>
                  <a:pt x="4392943" y="1601430"/>
                  <a:pt x="4390375" y="1605520"/>
                </a:cubicBezTo>
                <a:cubicBezTo>
                  <a:pt x="4386260" y="1608125"/>
                  <a:pt x="4382147" y="1610728"/>
                  <a:pt x="4378543" y="1610545"/>
                </a:cubicBezTo>
                <a:cubicBezTo>
                  <a:pt x="4376998" y="1609058"/>
                  <a:pt x="4377510" y="1606267"/>
                  <a:pt x="4376476" y="1601993"/>
                </a:cubicBezTo>
                <a:cubicBezTo>
                  <a:pt x="4374930" y="1600506"/>
                  <a:pt x="4375444" y="1597717"/>
                  <a:pt x="4371839" y="1597531"/>
                </a:cubicBezTo>
                <a:cubicBezTo>
                  <a:pt x="4370295" y="1596045"/>
                  <a:pt x="4366692" y="1595860"/>
                  <a:pt x="4366692" y="1595860"/>
                </a:cubicBezTo>
                <a:cubicBezTo>
                  <a:pt x="4365158" y="1604229"/>
                  <a:pt x="4363111" y="1615384"/>
                  <a:pt x="4367235" y="1622634"/>
                </a:cubicBezTo>
                <a:cubicBezTo>
                  <a:pt x="4371871" y="1627093"/>
                  <a:pt x="4382167" y="1630437"/>
                  <a:pt x="4390916" y="1632292"/>
                </a:cubicBezTo>
                <a:cubicBezTo>
                  <a:pt x="4394518" y="1632478"/>
                  <a:pt x="4386270" y="1617978"/>
                  <a:pt x="4401713" y="1622993"/>
                </a:cubicBezTo>
                <a:cubicBezTo>
                  <a:pt x="4408407" y="1626151"/>
                  <a:pt x="4415611" y="1626521"/>
                  <a:pt x="4420247" y="1630980"/>
                </a:cubicBezTo>
                <a:cubicBezTo>
                  <a:pt x="4426940" y="1634138"/>
                  <a:pt x="4431066" y="1641388"/>
                  <a:pt x="4437247" y="1647336"/>
                </a:cubicBezTo>
                <a:cubicBezTo>
                  <a:pt x="4438790" y="1648823"/>
                  <a:pt x="4444452" y="1647705"/>
                  <a:pt x="4445997" y="1649192"/>
                </a:cubicBezTo>
                <a:cubicBezTo>
                  <a:pt x="4446507" y="1646403"/>
                  <a:pt x="4443417" y="1643430"/>
                  <a:pt x="4443929" y="1640640"/>
                </a:cubicBezTo>
                <a:cubicBezTo>
                  <a:pt x="4440840" y="1637666"/>
                  <a:pt x="4437236" y="1637483"/>
                  <a:pt x="4437747" y="1634694"/>
                </a:cubicBezTo>
                <a:cubicBezTo>
                  <a:pt x="4438260" y="1631903"/>
                  <a:pt x="4440828" y="1627812"/>
                  <a:pt x="4442885" y="1626510"/>
                </a:cubicBezTo>
                <a:cubicBezTo>
                  <a:pt x="4454715" y="1621487"/>
                  <a:pt x="4451637" y="1628366"/>
                  <a:pt x="4449066" y="1632458"/>
                </a:cubicBezTo>
                <a:cubicBezTo>
                  <a:pt x="4454726" y="1631340"/>
                  <a:pt x="4458328" y="1631525"/>
                  <a:pt x="4461931" y="1631709"/>
                </a:cubicBezTo>
                <a:cubicBezTo>
                  <a:pt x="4474795" y="1630962"/>
                  <a:pt x="4479431" y="1635421"/>
                  <a:pt x="4470691" y="1643420"/>
                </a:cubicBezTo>
                <a:cubicBezTo>
                  <a:pt x="4480474" y="1649552"/>
                  <a:pt x="4486646" y="1645644"/>
                  <a:pt x="4489726" y="1638766"/>
                </a:cubicBezTo>
                <a:cubicBezTo>
                  <a:pt x="4490750" y="1633188"/>
                  <a:pt x="4493829" y="1626307"/>
                  <a:pt x="4495366" y="1617940"/>
                </a:cubicBezTo>
                <a:cubicBezTo>
                  <a:pt x="4498977" y="1627978"/>
                  <a:pt x="4501556" y="1633741"/>
                  <a:pt x="4505681" y="1640990"/>
                </a:cubicBezTo>
                <a:cubicBezTo>
                  <a:pt x="4505170" y="1643779"/>
                  <a:pt x="4506202" y="1648055"/>
                  <a:pt x="4502600" y="1647870"/>
                </a:cubicBezTo>
                <a:cubicBezTo>
                  <a:pt x="4492828" y="1651592"/>
                  <a:pt x="4483054" y="1655314"/>
                  <a:pt x="4471735" y="1657550"/>
                </a:cubicBezTo>
                <a:cubicBezTo>
                  <a:pt x="4470189" y="1656063"/>
                  <a:pt x="4465553" y="1651602"/>
                  <a:pt x="4462462" y="1648628"/>
                </a:cubicBezTo>
                <a:cubicBezTo>
                  <a:pt x="4454748" y="1651048"/>
                  <a:pt x="4465052" y="1664245"/>
                  <a:pt x="4447551" y="1660532"/>
                </a:cubicBezTo>
                <a:cubicBezTo>
                  <a:pt x="4446528" y="1666111"/>
                  <a:pt x="4445505" y="1671687"/>
                  <a:pt x="4446026" y="1678753"/>
                </a:cubicBezTo>
                <a:cubicBezTo>
                  <a:pt x="4446026" y="1678753"/>
                  <a:pt x="4454777" y="1680608"/>
                  <a:pt x="4456835" y="1679306"/>
                </a:cubicBezTo>
                <a:cubicBezTo>
                  <a:pt x="4475347" y="1667587"/>
                  <a:pt x="4480494" y="1669259"/>
                  <a:pt x="4482574" y="1687664"/>
                </a:cubicBezTo>
                <a:cubicBezTo>
                  <a:pt x="4481038" y="1696031"/>
                  <a:pt x="4494424" y="1702348"/>
                  <a:pt x="4502151" y="1709782"/>
                </a:cubicBezTo>
                <a:cubicBezTo>
                  <a:pt x="4506787" y="1714243"/>
                  <a:pt x="4513481" y="1717400"/>
                  <a:pt x="4516572" y="1720375"/>
                </a:cubicBezTo>
                <a:cubicBezTo>
                  <a:pt x="4517594" y="1714796"/>
                  <a:pt x="4516561" y="1710522"/>
                  <a:pt x="4515527" y="1706245"/>
                </a:cubicBezTo>
                <a:cubicBezTo>
                  <a:pt x="4517061" y="1697877"/>
                  <a:pt x="4520142" y="1690998"/>
                  <a:pt x="4523734" y="1681328"/>
                </a:cubicBezTo>
                <a:cubicBezTo>
                  <a:pt x="4520132" y="1681143"/>
                  <a:pt x="4518586" y="1679657"/>
                  <a:pt x="4514984" y="1679473"/>
                </a:cubicBezTo>
                <a:cubicBezTo>
                  <a:pt x="4513439" y="1677985"/>
                  <a:pt x="4511893" y="1676499"/>
                  <a:pt x="4508292" y="1676314"/>
                </a:cubicBezTo>
                <a:cubicBezTo>
                  <a:pt x="4508803" y="1673525"/>
                  <a:pt x="4512917" y="1670921"/>
                  <a:pt x="4512917" y="1670921"/>
                </a:cubicBezTo>
                <a:cubicBezTo>
                  <a:pt x="4520122" y="1671290"/>
                  <a:pt x="4524758" y="1675751"/>
                  <a:pt x="4529905" y="1677423"/>
                </a:cubicBezTo>
                <a:cubicBezTo>
                  <a:pt x="4547396" y="1671280"/>
                  <a:pt x="4546382" y="1686713"/>
                  <a:pt x="4555132" y="1688568"/>
                </a:cubicBezTo>
                <a:cubicBezTo>
                  <a:pt x="4555654" y="1695633"/>
                  <a:pt x="4554630" y="1701211"/>
                  <a:pt x="4553606" y="1706790"/>
                </a:cubicBezTo>
                <a:cubicBezTo>
                  <a:pt x="4542801" y="1706235"/>
                  <a:pt x="4553627" y="1726498"/>
                  <a:pt x="4534582" y="1721297"/>
                </a:cubicBezTo>
                <a:cubicBezTo>
                  <a:pt x="4533558" y="1726876"/>
                  <a:pt x="4528933" y="1732268"/>
                  <a:pt x="4529968" y="1736546"/>
                </a:cubicBezTo>
                <a:cubicBezTo>
                  <a:pt x="4537694" y="1743980"/>
                  <a:pt x="4541818" y="1751228"/>
                  <a:pt x="4557773" y="1753454"/>
                </a:cubicBezTo>
                <a:cubicBezTo>
                  <a:pt x="4564979" y="1753823"/>
                  <a:pt x="4578364" y="1760140"/>
                  <a:pt x="4565510" y="1770741"/>
                </a:cubicBezTo>
                <a:cubicBezTo>
                  <a:pt x="4564487" y="1776319"/>
                  <a:pt x="4561406" y="1783200"/>
                  <a:pt x="4560383" y="1788778"/>
                </a:cubicBezTo>
                <a:cubicBezTo>
                  <a:pt x="4578906" y="1786913"/>
                  <a:pt x="4570176" y="1804764"/>
                  <a:pt x="4580472" y="1808106"/>
                </a:cubicBezTo>
                <a:cubicBezTo>
                  <a:pt x="4582017" y="1809594"/>
                  <a:pt x="4581507" y="1812384"/>
                  <a:pt x="4580994" y="1815171"/>
                </a:cubicBezTo>
                <a:cubicBezTo>
                  <a:pt x="4580994" y="1815171"/>
                  <a:pt x="4577392" y="1814987"/>
                  <a:pt x="4577392" y="1814987"/>
                </a:cubicBezTo>
                <a:cubicBezTo>
                  <a:pt x="4567608" y="1808856"/>
                  <a:pt x="4552165" y="1803841"/>
                  <a:pt x="4546495" y="1795104"/>
                </a:cubicBezTo>
                <a:cubicBezTo>
                  <a:pt x="4541859" y="1790644"/>
                  <a:pt x="4547509" y="1779672"/>
                  <a:pt x="4534132" y="1783209"/>
                </a:cubicBezTo>
                <a:cubicBezTo>
                  <a:pt x="4528473" y="1784327"/>
                  <a:pt x="4522311" y="1798087"/>
                  <a:pt x="4525403" y="1801062"/>
                </a:cubicBezTo>
                <a:cubicBezTo>
                  <a:pt x="4529528" y="1808311"/>
                  <a:pt x="4524913" y="1823558"/>
                  <a:pt x="4547549" y="1819088"/>
                </a:cubicBezTo>
                <a:cubicBezTo>
                  <a:pt x="4549606" y="1817785"/>
                  <a:pt x="4556812" y="1818154"/>
                  <a:pt x="4560414" y="1818338"/>
                </a:cubicBezTo>
                <a:cubicBezTo>
                  <a:pt x="4565562" y="1820011"/>
                  <a:pt x="4568652" y="1822984"/>
                  <a:pt x="4571742" y="1825959"/>
                </a:cubicBezTo>
                <a:cubicBezTo>
                  <a:pt x="4569174" y="1830049"/>
                  <a:pt x="4565060" y="1832653"/>
                  <a:pt x="4560434" y="1838047"/>
                </a:cubicBezTo>
                <a:cubicBezTo>
                  <a:pt x="4561979" y="1839534"/>
                  <a:pt x="4563524" y="1841021"/>
                  <a:pt x="4565070" y="1842508"/>
                </a:cubicBezTo>
                <a:cubicBezTo>
                  <a:pt x="4576399" y="1850126"/>
                  <a:pt x="4578467" y="1858677"/>
                  <a:pt x="4569728" y="1866675"/>
                </a:cubicBezTo>
                <a:cubicBezTo>
                  <a:pt x="4557385" y="1874489"/>
                  <a:pt x="4545033" y="1872448"/>
                  <a:pt x="4536272" y="1860737"/>
                </a:cubicBezTo>
                <a:cubicBezTo>
                  <a:pt x="4533704" y="1864830"/>
                  <a:pt x="4525986" y="1867249"/>
                  <a:pt x="4524964" y="1872826"/>
                </a:cubicBezTo>
                <a:cubicBezTo>
                  <a:pt x="4524452" y="1875617"/>
                  <a:pt x="4527541" y="1878589"/>
                  <a:pt x="4528575" y="1882866"/>
                </a:cubicBezTo>
                <a:cubicBezTo>
                  <a:pt x="4523428" y="1881194"/>
                  <a:pt x="4520337" y="1878219"/>
                  <a:pt x="4515190" y="1876549"/>
                </a:cubicBezTo>
                <a:cubicBezTo>
                  <a:pt x="4508498" y="1873391"/>
                  <a:pt x="4502315" y="1867443"/>
                  <a:pt x="4498713" y="1867259"/>
                </a:cubicBezTo>
                <a:cubicBezTo>
                  <a:pt x="4489196" y="1869584"/>
                  <a:pt x="4482895" y="1874190"/>
                  <a:pt x="4480137" y="1880558"/>
                </a:cubicBezTo>
                <a:lnTo>
                  <a:pt x="4479935" y="1882067"/>
                </a:lnTo>
                <a:lnTo>
                  <a:pt x="4475811" y="1880751"/>
                </a:lnTo>
                <a:cubicBezTo>
                  <a:pt x="4471396" y="1878966"/>
                  <a:pt x="4470916" y="1883371"/>
                  <a:pt x="4470916" y="1883371"/>
                </a:cubicBezTo>
                <a:cubicBezTo>
                  <a:pt x="4466022" y="1885992"/>
                  <a:pt x="4465541" y="1890396"/>
                  <a:pt x="4469954" y="1892182"/>
                </a:cubicBezTo>
                <a:cubicBezTo>
                  <a:pt x="4473023" y="1895724"/>
                  <a:pt x="4469472" y="1896589"/>
                  <a:pt x="4468129" y="1898344"/>
                </a:cubicBezTo>
                <a:cubicBezTo>
                  <a:pt x="4468129" y="1898344"/>
                  <a:pt x="4465922" y="1897450"/>
                  <a:pt x="4463716" y="1896559"/>
                </a:cubicBezTo>
                <a:cubicBezTo>
                  <a:pt x="4462854" y="1893910"/>
                  <a:pt x="4460645" y="1893015"/>
                  <a:pt x="4459304" y="1894772"/>
                </a:cubicBezTo>
                <a:cubicBezTo>
                  <a:pt x="4457959" y="1896530"/>
                  <a:pt x="4458823" y="1899177"/>
                  <a:pt x="4455272" y="1900041"/>
                </a:cubicBezTo>
                <a:cubicBezTo>
                  <a:pt x="4455272" y="1900041"/>
                  <a:pt x="4450378" y="1902661"/>
                  <a:pt x="4450378" y="1902661"/>
                </a:cubicBezTo>
                <a:cubicBezTo>
                  <a:pt x="4445966" y="1900874"/>
                  <a:pt x="4443760" y="1899981"/>
                  <a:pt x="4441073" y="1903494"/>
                </a:cubicBezTo>
                <a:cubicBezTo>
                  <a:pt x="4441073" y="1903494"/>
                  <a:pt x="4437522" y="1904357"/>
                  <a:pt x="4437522" y="1904357"/>
                </a:cubicBezTo>
                <a:cubicBezTo>
                  <a:pt x="4433110" y="1902572"/>
                  <a:pt x="4430904" y="1901678"/>
                  <a:pt x="4430042" y="1899029"/>
                </a:cubicBezTo>
                <a:cubicBezTo>
                  <a:pt x="4426971" y="1895486"/>
                  <a:pt x="4426491" y="1899893"/>
                  <a:pt x="4426491" y="1899893"/>
                </a:cubicBezTo>
                <a:cubicBezTo>
                  <a:pt x="4425147" y="1901648"/>
                  <a:pt x="4425147" y="1901648"/>
                  <a:pt x="4427354" y="1902542"/>
                </a:cubicBezTo>
                <a:cubicBezTo>
                  <a:pt x="4430422" y="1906084"/>
                  <a:pt x="4423324" y="1907811"/>
                  <a:pt x="4426391" y="1911352"/>
                </a:cubicBezTo>
                <a:cubicBezTo>
                  <a:pt x="4426391" y="1911352"/>
                  <a:pt x="4425047" y="1913108"/>
                  <a:pt x="4425047" y="1913108"/>
                </a:cubicBezTo>
                <a:cubicBezTo>
                  <a:pt x="4422842" y="1912215"/>
                  <a:pt x="4422842" y="1912215"/>
                  <a:pt x="4422842" y="1912215"/>
                </a:cubicBezTo>
                <a:cubicBezTo>
                  <a:pt x="4421978" y="1909567"/>
                  <a:pt x="4422460" y="1905161"/>
                  <a:pt x="4417565" y="1907781"/>
                </a:cubicBezTo>
                <a:cubicBezTo>
                  <a:pt x="4415360" y="1906886"/>
                  <a:pt x="4415360" y="1906886"/>
                  <a:pt x="4416704" y="1905132"/>
                </a:cubicBezTo>
                <a:cubicBezTo>
                  <a:pt x="4416704" y="1905132"/>
                  <a:pt x="4418048" y="1903375"/>
                  <a:pt x="4417186" y="1900724"/>
                </a:cubicBezTo>
                <a:cubicBezTo>
                  <a:pt x="4417186" y="1900724"/>
                  <a:pt x="4416322" y="1898076"/>
                  <a:pt x="4414978" y="1899833"/>
                </a:cubicBezTo>
                <a:cubicBezTo>
                  <a:pt x="4412772" y="1898939"/>
                  <a:pt x="4409222" y="1899803"/>
                  <a:pt x="4407016" y="1898910"/>
                </a:cubicBezTo>
                <a:cubicBezTo>
                  <a:pt x="4407016" y="1898910"/>
                  <a:pt x="4407880" y="1901558"/>
                  <a:pt x="4407880" y="1901558"/>
                </a:cubicBezTo>
                <a:cubicBezTo>
                  <a:pt x="4406535" y="1903316"/>
                  <a:pt x="4408741" y="1904208"/>
                  <a:pt x="4408741" y="1904208"/>
                </a:cubicBezTo>
                <a:cubicBezTo>
                  <a:pt x="4407397" y="1905965"/>
                  <a:pt x="4408260" y="1908614"/>
                  <a:pt x="4409122" y="1911264"/>
                </a:cubicBezTo>
                <a:cubicBezTo>
                  <a:pt x="4411329" y="1912157"/>
                  <a:pt x="4408641" y="1915668"/>
                  <a:pt x="4413054" y="1917454"/>
                </a:cubicBezTo>
                <a:cubicBezTo>
                  <a:pt x="4413054" y="1917454"/>
                  <a:pt x="4410367" y="1920968"/>
                  <a:pt x="4408160" y="1920075"/>
                </a:cubicBezTo>
                <a:cubicBezTo>
                  <a:pt x="4408160" y="1920075"/>
                  <a:pt x="4406816" y="1921832"/>
                  <a:pt x="4403266" y="1922695"/>
                </a:cubicBezTo>
                <a:cubicBezTo>
                  <a:pt x="4404609" y="1920938"/>
                  <a:pt x="4404609" y="1920938"/>
                  <a:pt x="4404609" y="1920938"/>
                </a:cubicBezTo>
                <a:cubicBezTo>
                  <a:pt x="4407298" y="1917426"/>
                  <a:pt x="4405091" y="1916533"/>
                  <a:pt x="4402884" y="1915639"/>
                </a:cubicBezTo>
                <a:cubicBezTo>
                  <a:pt x="4401541" y="1917396"/>
                  <a:pt x="4400198" y="1919152"/>
                  <a:pt x="4400198" y="1919152"/>
                </a:cubicBezTo>
                <a:cubicBezTo>
                  <a:pt x="4395785" y="1917366"/>
                  <a:pt x="4391372" y="1915579"/>
                  <a:pt x="4389166" y="1914686"/>
                </a:cubicBezTo>
                <a:cubicBezTo>
                  <a:pt x="4386960" y="1913795"/>
                  <a:pt x="4388303" y="1912038"/>
                  <a:pt x="4389648" y="1910280"/>
                </a:cubicBezTo>
                <a:cubicBezTo>
                  <a:pt x="4387440" y="1909388"/>
                  <a:pt x="4390990" y="1908524"/>
                  <a:pt x="4393198" y="1909418"/>
                </a:cubicBezTo>
                <a:cubicBezTo>
                  <a:pt x="4396747" y="1908554"/>
                  <a:pt x="4395885" y="1905906"/>
                  <a:pt x="4395885" y="1905906"/>
                </a:cubicBezTo>
                <a:cubicBezTo>
                  <a:pt x="4397229" y="1904148"/>
                  <a:pt x="4397229" y="1904148"/>
                  <a:pt x="4398572" y="1902392"/>
                </a:cubicBezTo>
                <a:cubicBezTo>
                  <a:pt x="4399916" y="1900637"/>
                  <a:pt x="4403466" y="1899773"/>
                  <a:pt x="4402602" y="1897123"/>
                </a:cubicBezTo>
                <a:cubicBezTo>
                  <a:pt x="4402602" y="1897123"/>
                  <a:pt x="4401740" y="1894475"/>
                  <a:pt x="4397329" y="1892687"/>
                </a:cubicBezTo>
                <a:cubicBezTo>
                  <a:pt x="4397329" y="1892687"/>
                  <a:pt x="4397329" y="1892687"/>
                  <a:pt x="4399533" y="1893582"/>
                </a:cubicBezTo>
                <a:cubicBezTo>
                  <a:pt x="4397329" y="1892687"/>
                  <a:pt x="4397329" y="1892687"/>
                  <a:pt x="4398672" y="1890931"/>
                </a:cubicBezTo>
                <a:cubicBezTo>
                  <a:pt x="4400877" y="1891825"/>
                  <a:pt x="4402222" y="1890069"/>
                  <a:pt x="4403565" y="1888312"/>
                </a:cubicBezTo>
                <a:cubicBezTo>
                  <a:pt x="4405773" y="1889206"/>
                  <a:pt x="4409321" y="1888343"/>
                  <a:pt x="4408459" y="1885693"/>
                </a:cubicBezTo>
                <a:cubicBezTo>
                  <a:pt x="4407597" y="1883043"/>
                  <a:pt x="4406254" y="1884800"/>
                  <a:pt x="4402703" y="1885663"/>
                </a:cubicBezTo>
                <a:cubicBezTo>
                  <a:pt x="4402703" y="1885663"/>
                  <a:pt x="4400497" y="1884770"/>
                  <a:pt x="4400497" y="1884770"/>
                </a:cubicBezTo>
                <a:cubicBezTo>
                  <a:pt x="4398290" y="1883878"/>
                  <a:pt x="4398290" y="1883878"/>
                  <a:pt x="4398290" y="1883878"/>
                </a:cubicBezTo>
                <a:cubicBezTo>
                  <a:pt x="4399253" y="1875066"/>
                  <a:pt x="4398871" y="1868011"/>
                  <a:pt x="4396285" y="1860063"/>
                </a:cubicBezTo>
                <a:cubicBezTo>
                  <a:pt x="4397627" y="1858306"/>
                  <a:pt x="4395421" y="1857414"/>
                  <a:pt x="4394077" y="1859169"/>
                </a:cubicBezTo>
                <a:cubicBezTo>
                  <a:pt x="4390528" y="1860031"/>
                  <a:pt x="4389664" y="1857384"/>
                  <a:pt x="4389664" y="1857384"/>
                </a:cubicBezTo>
                <a:cubicBezTo>
                  <a:pt x="4391008" y="1855627"/>
                  <a:pt x="4388802" y="1854734"/>
                  <a:pt x="4390145" y="1852979"/>
                </a:cubicBezTo>
                <a:cubicBezTo>
                  <a:pt x="4392835" y="1849465"/>
                  <a:pt x="4388422" y="1847680"/>
                  <a:pt x="4382665" y="1847651"/>
                </a:cubicBezTo>
                <a:cubicBezTo>
                  <a:pt x="4382665" y="1847651"/>
                  <a:pt x="4380458" y="1846757"/>
                  <a:pt x="4380458" y="1846757"/>
                </a:cubicBezTo>
                <a:cubicBezTo>
                  <a:pt x="4379596" y="1844107"/>
                  <a:pt x="4386696" y="1842380"/>
                  <a:pt x="4382283" y="1840594"/>
                </a:cubicBezTo>
                <a:cubicBezTo>
                  <a:pt x="4378252" y="1845864"/>
                  <a:pt x="4376908" y="1847620"/>
                  <a:pt x="4379496" y="1855567"/>
                </a:cubicBezTo>
                <a:cubicBezTo>
                  <a:pt x="4381702" y="1856461"/>
                  <a:pt x="4382565" y="1859111"/>
                  <a:pt x="4381221" y="1860866"/>
                </a:cubicBezTo>
                <a:cubicBezTo>
                  <a:pt x="4381221" y="1860866"/>
                  <a:pt x="4379878" y="1862622"/>
                  <a:pt x="4378533" y="1864379"/>
                </a:cubicBezTo>
                <a:cubicBezTo>
                  <a:pt x="4378533" y="1864379"/>
                  <a:pt x="4376327" y="1863486"/>
                  <a:pt x="4374122" y="1862593"/>
                </a:cubicBezTo>
                <a:cubicBezTo>
                  <a:pt x="4372777" y="1864350"/>
                  <a:pt x="4370570" y="1863456"/>
                  <a:pt x="4369227" y="1865213"/>
                </a:cubicBezTo>
                <a:cubicBezTo>
                  <a:pt x="4365676" y="1866075"/>
                  <a:pt x="4364333" y="1867832"/>
                  <a:pt x="4360783" y="1868696"/>
                </a:cubicBezTo>
                <a:cubicBezTo>
                  <a:pt x="4356371" y="1866909"/>
                  <a:pt x="4361265" y="1864290"/>
                  <a:pt x="4360403" y="1861641"/>
                </a:cubicBezTo>
                <a:cubicBezTo>
                  <a:pt x="4360403" y="1861641"/>
                  <a:pt x="4358196" y="1860747"/>
                  <a:pt x="4358196" y="1860747"/>
                </a:cubicBezTo>
                <a:cubicBezTo>
                  <a:pt x="4358196" y="1860747"/>
                  <a:pt x="4356851" y="1862503"/>
                  <a:pt x="4356851" y="1862503"/>
                </a:cubicBezTo>
                <a:cubicBezTo>
                  <a:pt x="4353301" y="1863367"/>
                  <a:pt x="4359921" y="1866045"/>
                  <a:pt x="4354164" y="1866017"/>
                </a:cubicBezTo>
                <a:cubicBezTo>
                  <a:pt x="4352821" y="1867773"/>
                  <a:pt x="4349751" y="1864231"/>
                  <a:pt x="4347545" y="1863338"/>
                </a:cubicBezTo>
                <a:cubicBezTo>
                  <a:pt x="4347545" y="1863338"/>
                  <a:pt x="4346682" y="1860689"/>
                  <a:pt x="4344475" y="1859795"/>
                </a:cubicBezTo>
                <a:cubicBezTo>
                  <a:pt x="4341408" y="1856252"/>
                  <a:pt x="4337859" y="1857115"/>
                  <a:pt x="4332965" y="1859736"/>
                </a:cubicBezTo>
                <a:cubicBezTo>
                  <a:pt x="4332965" y="1859736"/>
                  <a:pt x="4331620" y="1861492"/>
                  <a:pt x="4331620" y="1861492"/>
                </a:cubicBezTo>
                <a:cubicBezTo>
                  <a:pt x="4330277" y="1863247"/>
                  <a:pt x="4328071" y="1862354"/>
                  <a:pt x="4328071" y="1862354"/>
                </a:cubicBezTo>
                <a:cubicBezTo>
                  <a:pt x="4329416" y="1860599"/>
                  <a:pt x="4329416" y="1860599"/>
                  <a:pt x="4329416" y="1860599"/>
                </a:cubicBezTo>
                <a:cubicBezTo>
                  <a:pt x="4330758" y="1858842"/>
                  <a:pt x="4330758" y="1858842"/>
                  <a:pt x="4330758" y="1858842"/>
                </a:cubicBezTo>
                <a:cubicBezTo>
                  <a:pt x="4333445" y="1855329"/>
                  <a:pt x="4332583" y="1852680"/>
                  <a:pt x="4333926" y="1850923"/>
                </a:cubicBezTo>
                <a:cubicBezTo>
                  <a:pt x="4336614" y="1847412"/>
                  <a:pt x="4337958" y="1845655"/>
                  <a:pt x="4340645" y="1842142"/>
                </a:cubicBezTo>
                <a:cubicBezTo>
                  <a:pt x="4341988" y="1840385"/>
                  <a:pt x="4339783" y="1839492"/>
                  <a:pt x="4338920" y="1836844"/>
                </a:cubicBezTo>
                <a:cubicBezTo>
                  <a:pt x="4336713" y="1835950"/>
                  <a:pt x="4334507" y="1835057"/>
                  <a:pt x="4327406" y="1836784"/>
                </a:cubicBezTo>
                <a:cubicBezTo>
                  <a:pt x="4328751" y="1835027"/>
                  <a:pt x="4328751" y="1835027"/>
                  <a:pt x="4328751" y="1835027"/>
                </a:cubicBezTo>
                <a:cubicBezTo>
                  <a:pt x="4330094" y="1833272"/>
                  <a:pt x="4329233" y="1830622"/>
                  <a:pt x="4334990" y="1830652"/>
                </a:cubicBezTo>
                <a:cubicBezTo>
                  <a:pt x="4338539" y="1829789"/>
                  <a:pt x="4339882" y="1828034"/>
                  <a:pt x="4341227" y="1826277"/>
                </a:cubicBezTo>
                <a:cubicBezTo>
                  <a:pt x="4343051" y="1820115"/>
                  <a:pt x="4340364" y="1823626"/>
                  <a:pt x="4335470" y="1826247"/>
                </a:cubicBezTo>
                <a:cubicBezTo>
                  <a:pt x="4336813" y="1824490"/>
                  <a:pt x="4336813" y="1824490"/>
                  <a:pt x="4336813" y="1824490"/>
                </a:cubicBezTo>
                <a:cubicBezTo>
                  <a:pt x="4336813" y="1824490"/>
                  <a:pt x="4334607" y="1823598"/>
                  <a:pt x="4334607" y="1823598"/>
                </a:cubicBezTo>
                <a:cubicBezTo>
                  <a:pt x="4339502" y="1820978"/>
                  <a:pt x="4339502" y="1820978"/>
                  <a:pt x="4337294" y="1820085"/>
                </a:cubicBezTo>
                <a:cubicBezTo>
                  <a:pt x="4331539" y="1820055"/>
                  <a:pt x="4327127" y="1818269"/>
                  <a:pt x="4325301" y="1824430"/>
                </a:cubicBezTo>
                <a:cubicBezTo>
                  <a:pt x="4323958" y="1826186"/>
                  <a:pt x="4318201" y="1826157"/>
                  <a:pt x="4317339" y="1823508"/>
                </a:cubicBezTo>
                <a:cubicBezTo>
                  <a:pt x="4317339" y="1823508"/>
                  <a:pt x="4313787" y="1824372"/>
                  <a:pt x="4313787" y="1824372"/>
                </a:cubicBezTo>
                <a:cubicBezTo>
                  <a:pt x="4313787" y="1824372"/>
                  <a:pt x="4313787" y="1824372"/>
                  <a:pt x="4315995" y="1825266"/>
                </a:cubicBezTo>
                <a:cubicBezTo>
                  <a:pt x="4316857" y="1827914"/>
                  <a:pt x="4317720" y="1830562"/>
                  <a:pt x="4321270" y="1829700"/>
                </a:cubicBezTo>
                <a:cubicBezTo>
                  <a:pt x="4324820" y="1828836"/>
                  <a:pt x="4329233" y="1830622"/>
                  <a:pt x="4325683" y="1831486"/>
                </a:cubicBezTo>
                <a:cubicBezTo>
                  <a:pt x="4325683" y="1831486"/>
                  <a:pt x="4324339" y="1833242"/>
                  <a:pt x="4322132" y="1832349"/>
                </a:cubicBezTo>
                <a:cubicBezTo>
                  <a:pt x="4319925" y="1831456"/>
                  <a:pt x="4316375" y="1832319"/>
                  <a:pt x="4315032" y="1834077"/>
                </a:cubicBezTo>
                <a:cubicBezTo>
                  <a:pt x="4313688" y="1835833"/>
                  <a:pt x="4310139" y="1836695"/>
                  <a:pt x="4307932" y="1835802"/>
                </a:cubicBezTo>
                <a:cubicBezTo>
                  <a:pt x="4303519" y="1834016"/>
                  <a:pt x="4299969" y="1834879"/>
                  <a:pt x="4295556" y="1833093"/>
                </a:cubicBezTo>
                <a:cubicBezTo>
                  <a:pt x="4295556" y="1833093"/>
                  <a:pt x="4292008" y="1833956"/>
                  <a:pt x="4292008" y="1833956"/>
                </a:cubicBezTo>
                <a:cubicBezTo>
                  <a:pt x="4292870" y="1836606"/>
                  <a:pt x="4292870" y="1836606"/>
                  <a:pt x="4293732" y="1839255"/>
                </a:cubicBezTo>
                <a:cubicBezTo>
                  <a:pt x="4299969" y="1834879"/>
                  <a:pt x="4299008" y="1843690"/>
                  <a:pt x="4306107" y="1841965"/>
                </a:cubicBezTo>
                <a:cubicBezTo>
                  <a:pt x="4306107" y="1841965"/>
                  <a:pt x="4308314" y="1842856"/>
                  <a:pt x="4308314" y="1842856"/>
                </a:cubicBezTo>
                <a:cubicBezTo>
                  <a:pt x="4306969" y="1844613"/>
                  <a:pt x="4306969" y="1844613"/>
                  <a:pt x="4306969" y="1844613"/>
                </a:cubicBezTo>
                <a:cubicBezTo>
                  <a:pt x="4303419" y="1845476"/>
                  <a:pt x="4299870" y="1846340"/>
                  <a:pt x="4296320" y="1847203"/>
                </a:cubicBezTo>
                <a:cubicBezTo>
                  <a:pt x="4296320" y="1847203"/>
                  <a:pt x="4295456" y="1844553"/>
                  <a:pt x="4295456" y="1844553"/>
                </a:cubicBezTo>
                <a:cubicBezTo>
                  <a:pt x="4292388" y="1841011"/>
                  <a:pt x="4288839" y="1841876"/>
                  <a:pt x="4287496" y="1843631"/>
                </a:cubicBezTo>
                <a:cubicBezTo>
                  <a:pt x="4284808" y="1847143"/>
                  <a:pt x="4284808" y="1847143"/>
                  <a:pt x="4280395" y="1845357"/>
                </a:cubicBezTo>
                <a:cubicBezTo>
                  <a:pt x="4279532" y="1842708"/>
                  <a:pt x="4277326" y="1841816"/>
                  <a:pt x="4271570" y="1841785"/>
                </a:cubicBezTo>
                <a:cubicBezTo>
                  <a:pt x="4269364" y="1840892"/>
                  <a:pt x="4270227" y="1843542"/>
                  <a:pt x="4268881" y="1845298"/>
                </a:cubicBezTo>
                <a:cubicBezTo>
                  <a:pt x="4266675" y="1844404"/>
                  <a:pt x="4265331" y="1846161"/>
                  <a:pt x="4265331" y="1846161"/>
                </a:cubicBezTo>
                <a:cubicBezTo>
                  <a:pt x="4257370" y="1845238"/>
                  <a:pt x="4252476" y="1847858"/>
                  <a:pt x="4248446" y="1853126"/>
                </a:cubicBezTo>
                <a:cubicBezTo>
                  <a:pt x="4247101" y="1854883"/>
                  <a:pt x="4243550" y="1855747"/>
                  <a:pt x="4234246" y="1856581"/>
                </a:cubicBezTo>
                <a:cubicBezTo>
                  <a:pt x="4230214" y="1861849"/>
                  <a:pt x="4226283" y="1855657"/>
                  <a:pt x="4223595" y="1859169"/>
                </a:cubicBezTo>
                <a:cubicBezTo>
                  <a:pt x="4221387" y="1858275"/>
                  <a:pt x="4220527" y="1855627"/>
                  <a:pt x="4221870" y="1853871"/>
                </a:cubicBezTo>
                <a:cubicBezTo>
                  <a:pt x="4221870" y="1853871"/>
                  <a:pt x="4224076" y="1854764"/>
                  <a:pt x="4225420" y="1853007"/>
                </a:cubicBezTo>
                <a:cubicBezTo>
                  <a:pt x="4226762" y="1851252"/>
                  <a:pt x="4225901" y="1848602"/>
                  <a:pt x="4225039" y="1845953"/>
                </a:cubicBezTo>
                <a:cubicBezTo>
                  <a:pt x="4225039" y="1845953"/>
                  <a:pt x="4220626" y="1844166"/>
                  <a:pt x="4220626" y="1844166"/>
                </a:cubicBezTo>
                <a:cubicBezTo>
                  <a:pt x="4218419" y="1843274"/>
                  <a:pt x="4214868" y="1844136"/>
                  <a:pt x="4211320" y="1845000"/>
                </a:cubicBezTo>
                <a:cubicBezTo>
                  <a:pt x="4211320" y="1845000"/>
                  <a:pt x="4212662" y="1843244"/>
                  <a:pt x="4212662" y="1843244"/>
                </a:cubicBezTo>
                <a:cubicBezTo>
                  <a:pt x="4214006" y="1841488"/>
                  <a:pt x="4214006" y="1841488"/>
                  <a:pt x="4215351" y="1839732"/>
                </a:cubicBezTo>
                <a:cubicBezTo>
                  <a:pt x="4215351" y="1839732"/>
                  <a:pt x="4213144" y="1838838"/>
                  <a:pt x="4214488" y="1837082"/>
                </a:cubicBezTo>
                <a:cubicBezTo>
                  <a:pt x="4214488" y="1837082"/>
                  <a:pt x="4214488" y="1837082"/>
                  <a:pt x="4213144" y="1838838"/>
                </a:cubicBezTo>
                <a:cubicBezTo>
                  <a:pt x="4211801" y="1840595"/>
                  <a:pt x="4209593" y="1839702"/>
                  <a:pt x="4207388" y="1838808"/>
                </a:cubicBezTo>
                <a:cubicBezTo>
                  <a:pt x="4204318" y="1835266"/>
                  <a:pt x="4201250" y="1831725"/>
                  <a:pt x="4195011" y="1836099"/>
                </a:cubicBezTo>
                <a:cubicBezTo>
                  <a:pt x="4191463" y="1836964"/>
                  <a:pt x="4187050" y="1835176"/>
                  <a:pt x="4187050" y="1835176"/>
                </a:cubicBezTo>
                <a:cubicBezTo>
                  <a:pt x="4185324" y="1829878"/>
                  <a:pt x="4177362" y="1828955"/>
                  <a:pt x="4175636" y="1823656"/>
                </a:cubicBezTo>
                <a:cubicBezTo>
                  <a:pt x="4173430" y="1822764"/>
                  <a:pt x="4173430" y="1822764"/>
                  <a:pt x="4172086" y="1824519"/>
                </a:cubicBezTo>
                <a:cubicBezTo>
                  <a:pt x="4170743" y="1826277"/>
                  <a:pt x="4170743" y="1826277"/>
                  <a:pt x="4169399" y="1828033"/>
                </a:cubicBezTo>
                <a:cubicBezTo>
                  <a:pt x="4169399" y="1828033"/>
                  <a:pt x="4167193" y="1827140"/>
                  <a:pt x="4165851" y="1828897"/>
                </a:cubicBezTo>
                <a:cubicBezTo>
                  <a:pt x="4167193" y="1827140"/>
                  <a:pt x="4167193" y="1827140"/>
                  <a:pt x="4167193" y="1827140"/>
                </a:cubicBezTo>
                <a:cubicBezTo>
                  <a:pt x="4168537" y="1825382"/>
                  <a:pt x="4169881" y="1823627"/>
                  <a:pt x="4167674" y="1822734"/>
                </a:cubicBezTo>
                <a:cubicBezTo>
                  <a:pt x="4165467" y="1821841"/>
                  <a:pt x="4164126" y="1823598"/>
                  <a:pt x="4161918" y="1822704"/>
                </a:cubicBezTo>
                <a:cubicBezTo>
                  <a:pt x="4160574" y="1824460"/>
                  <a:pt x="4157024" y="1825323"/>
                  <a:pt x="4153475" y="1826187"/>
                </a:cubicBezTo>
                <a:cubicBezTo>
                  <a:pt x="4153475" y="1826187"/>
                  <a:pt x="4152130" y="1827944"/>
                  <a:pt x="4152130" y="1827944"/>
                </a:cubicBezTo>
                <a:cubicBezTo>
                  <a:pt x="4154337" y="1828837"/>
                  <a:pt x="4157406" y="1832379"/>
                  <a:pt x="4158750" y="1830622"/>
                </a:cubicBezTo>
                <a:cubicBezTo>
                  <a:pt x="4164507" y="1830652"/>
                  <a:pt x="4161819" y="1834165"/>
                  <a:pt x="4164025" y="1835058"/>
                </a:cubicBezTo>
                <a:cubicBezTo>
                  <a:pt x="4160475" y="1835921"/>
                  <a:pt x="4160475" y="1835921"/>
                  <a:pt x="4156926" y="1836783"/>
                </a:cubicBezTo>
                <a:cubicBezTo>
                  <a:pt x="4154717" y="1835891"/>
                  <a:pt x="4152514" y="1834997"/>
                  <a:pt x="4150307" y="1834106"/>
                </a:cubicBezTo>
                <a:cubicBezTo>
                  <a:pt x="4145893" y="1832319"/>
                  <a:pt x="4139274" y="1829641"/>
                  <a:pt x="4134861" y="1827854"/>
                </a:cubicBezTo>
                <a:cubicBezTo>
                  <a:pt x="4134861" y="1827854"/>
                  <a:pt x="4134861" y="1827854"/>
                  <a:pt x="4132656" y="1826961"/>
                </a:cubicBezTo>
                <a:cubicBezTo>
                  <a:pt x="4134861" y="1827854"/>
                  <a:pt x="4134861" y="1827854"/>
                  <a:pt x="4133519" y="1829611"/>
                </a:cubicBezTo>
                <a:cubicBezTo>
                  <a:pt x="4137931" y="1831396"/>
                  <a:pt x="4142344" y="1833182"/>
                  <a:pt x="4146756" y="1834969"/>
                </a:cubicBezTo>
                <a:cubicBezTo>
                  <a:pt x="4147618" y="1837618"/>
                  <a:pt x="4147618" y="1837618"/>
                  <a:pt x="4152031" y="1839404"/>
                </a:cubicBezTo>
                <a:cubicBezTo>
                  <a:pt x="4155581" y="1838541"/>
                  <a:pt x="4156443" y="1841189"/>
                  <a:pt x="4160857" y="1842976"/>
                </a:cubicBezTo>
                <a:cubicBezTo>
                  <a:pt x="4161719" y="1845626"/>
                  <a:pt x="4163925" y="1846518"/>
                  <a:pt x="4163925" y="1846518"/>
                </a:cubicBezTo>
                <a:cubicBezTo>
                  <a:pt x="4168819" y="1843899"/>
                  <a:pt x="4175918" y="1842172"/>
                  <a:pt x="4177644" y="1847471"/>
                </a:cubicBezTo>
                <a:cubicBezTo>
                  <a:pt x="4181574" y="1853663"/>
                  <a:pt x="4190500" y="1845774"/>
                  <a:pt x="4193568" y="1849316"/>
                </a:cubicBezTo>
                <a:cubicBezTo>
                  <a:pt x="4190500" y="1845774"/>
                  <a:pt x="4198463" y="1846696"/>
                  <a:pt x="4197600" y="1844047"/>
                </a:cubicBezTo>
                <a:cubicBezTo>
                  <a:pt x="4198944" y="1842292"/>
                  <a:pt x="4201149" y="1843185"/>
                  <a:pt x="4201149" y="1843185"/>
                </a:cubicBezTo>
                <a:cubicBezTo>
                  <a:pt x="4203357" y="1844078"/>
                  <a:pt x="4203357" y="1844078"/>
                  <a:pt x="4205563" y="1844970"/>
                </a:cubicBezTo>
                <a:cubicBezTo>
                  <a:pt x="4203357" y="1844078"/>
                  <a:pt x="4202013" y="1845834"/>
                  <a:pt x="4202013" y="1845834"/>
                </a:cubicBezTo>
                <a:cubicBezTo>
                  <a:pt x="4200669" y="1847590"/>
                  <a:pt x="4198463" y="1846696"/>
                  <a:pt x="4198463" y="1846696"/>
                </a:cubicBezTo>
                <a:cubicBezTo>
                  <a:pt x="4195776" y="1850210"/>
                  <a:pt x="4197500" y="1855508"/>
                  <a:pt x="4201913" y="1857294"/>
                </a:cubicBezTo>
                <a:cubicBezTo>
                  <a:pt x="4207669" y="1857325"/>
                  <a:pt x="4213426" y="1857355"/>
                  <a:pt x="4216494" y="1860896"/>
                </a:cubicBezTo>
                <a:cubicBezTo>
                  <a:pt x="4220045" y="1860033"/>
                  <a:pt x="4224458" y="1861820"/>
                  <a:pt x="4225319" y="1864468"/>
                </a:cubicBezTo>
                <a:cubicBezTo>
                  <a:pt x="4226182" y="1867117"/>
                  <a:pt x="4224840" y="1868874"/>
                  <a:pt x="4225701" y="1871523"/>
                </a:cubicBezTo>
                <a:cubicBezTo>
                  <a:pt x="4224357" y="1873280"/>
                  <a:pt x="4224357" y="1873280"/>
                  <a:pt x="4226564" y="1874173"/>
                </a:cubicBezTo>
                <a:cubicBezTo>
                  <a:pt x="4225220" y="1875929"/>
                  <a:pt x="4227426" y="1876822"/>
                  <a:pt x="4229632" y="1877715"/>
                </a:cubicBezTo>
                <a:cubicBezTo>
                  <a:pt x="4234045" y="1879502"/>
                  <a:pt x="4235770" y="1884801"/>
                  <a:pt x="4233082" y="1888313"/>
                </a:cubicBezTo>
                <a:cubicBezTo>
                  <a:pt x="4231739" y="1890070"/>
                  <a:pt x="4229533" y="1889175"/>
                  <a:pt x="4229533" y="1889175"/>
                </a:cubicBezTo>
                <a:cubicBezTo>
                  <a:pt x="4227807" y="1883878"/>
                  <a:pt x="4227326" y="1888282"/>
                  <a:pt x="4225983" y="1890039"/>
                </a:cubicBezTo>
                <a:cubicBezTo>
                  <a:pt x="4224640" y="1891795"/>
                  <a:pt x="4223297" y="1893552"/>
                  <a:pt x="4221952" y="1895309"/>
                </a:cubicBezTo>
                <a:cubicBezTo>
                  <a:pt x="4221952" y="1895309"/>
                  <a:pt x="4218402" y="1896172"/>
                  <a:pt x="4218402" y="1896172"/>
                </a:cubicBezTo>
                <a:cubicBezTo>
                  <a:pt x="4215333" y="1892628"/>
                  <a:pt x="4210440" y="1895249"/>
                  <a:pt x="4204681" y="1895218"/>
                </a:cubicBezTo>
                <a:cubicBezTo>
                  <a:pt x="4202476" y="1894326"/>
                  <a:pt x="4198063" y="1892541"/>
                  <a:pt x="4198545" y="1888133"/>
                </a:cubicBezTo>
                <a:cubicBezTo>
                  <a:pt x="4196339" y="1887242"/>
                  <a:pt x="4196339" y="1887242"/>
                  <a:pt x="4194132" y="1886348"/>
                </a:cubicBezTo>
                <a:cubicBezTo>
                  <a:pt x="4190582" y="1887212"/>
                  <a:pt x="4187033" y="1888073"/>
                  <a:pt x="4186552" y="1892480"/>
                </a:cubicBezTo>
                <a:cubicBezTo>
                  <a:pt x="4186552" y="1892480"/>
                  <a:pt x="4188758" y="1893374"/>
                  <a:pt x="4189620" y="1896023"/>
                </a:cubicBezTo>
                <a:cubicBezTo>
                  <a:pt x="4191826" y="1896915"/>
                  <a:pt x="4191826" y="1896915"/>
                  <a:pt x="4191826" y="1896915"/>
                </a:cubicBezTo>
                <a:cubicBezTo>
                  <a:pt x="4198445" y="1899595"/>
                  <a:pt x="4188276" y="1897778"/>
                  <a:pt x="4190482" y="1898672"/>
                </a:cubicBezTo>
                <a:cubicBezTo>
                  <a:pt x="4188276" y="1897778"/>
                  <a:pt x="4184726" y="1898643"/>
                  <a:pt x="4181657" y="1895099"/>
                </a:cubicBezTo>
                <a:cubicBezTo>
                  <a:pt x="4181657" y="1895099"/>
                  <a:pt x="4178108" y="1895963"/>
                  <a:pt x="4178108" y="1895963"/>
                </a:cubicBezTo>
                <a:cubicBezTo>
                  <a:pt x="4178970" y="1898612"/>
                  <a:pt x="4176763" y="1897719"/>
                  <a:pt x="4175420" y="1899476"/>
                </a:cubicBezTo>
                <a:cubicBezTo>
                  <a:pt x="4173214" y="1898583"/>
                  <a:pt x="4169663" y="1899446"/>
                  <a:pt x="4170526" y="1902095"/>
                </a:cubicBezTo>
                <a:cubicBezTo>
                  <a:pt x="4168321" y="1901202"/>
                  <a:pt x="4169663" y="1899446"/>
                  <a:pt x="4168321" y="1901202"/>
                </a:cubicBezTo>
                <a:cubicBezTo>
                  <a:pt x="4166113" y="1900307"/>
                  <a:pt x="4162565" y="1901172"/>
                  <a:pt x="4159015" y="1902035"/>
                </a:cubicBezTo>
                <a:cubicBezTo>
                  <a:pt x="4159015" y="1902035"/>
                  <a:pt x="4157669" y="1903792"/>
                  <a:pt x="4159877" y="1904685"/>
                </a:cubicBezTo>
                <a:cubicBezTo>
                  <a:pt x="4158533" y="1906442"/>
                  <a:pt x="4158533" y="1906442"/>
                  <a:pt x="4157189" y="1908197"/>
                </a:cubicBezTo>
                <a:cubicBezTo>
                  <a:pt x="4157189" y="1908197"/>
                  <a:pt x="4157189" y="1908197"/>
                  <a:pt x="4158051" y="1910847"/>
                </a:cubicBezTo>
                <a:cubicBezTo>
                  <a:pt x="4155845" y="1909954"/>
                  <a:pt x="4155845" y="1909954"/>
                  <a:pt x="4153639" y="1909060"/>
                </a:cubicBezTo>
                <a:cubicBezTo>
                  <a:pt x="4153639" y="1909060"/>
                  <a:pt x="4151433" y="1908167"/>
                  <a:pt x="4152777" y="1906411"/>
                </a:cubicBezTo>
                <a:cubicBezTo>
                  <a:pt x="4149709" y="1902868"/>
                  <a:pt x="4142609" y="1904595"/>
                  <a:pt x="4141746" y="1901945"/>
                </a:cubicBezTo>
                <a:cubicBezTo>
                  <a:pt x="4141746" y="1901945"/>
                  <a:pt x="4138196" y="1902808"/>
                  <a:pt x="4135989" y="1901917"/>
                </a:cubicBezTo>
                <a:cubicBezTo>
                  <a:pt x="4131095" y="1904536"/>
                  <a:pt x="4129752" y="1906292"/>
                  <a:pt x="4123133" y="1903613"/>
                </a:cubicBezTo>
                <a:cubicBezTo>
                  <a:pt x="4123133" y="1903613"/>
                  <a:pt x="4120927" y="1902721"/>
                  <a:pt x="4119581" y="1904475"/>
                </a:cubicBezTo>
                <a:cubicBezTo>
                  <a:pt x="4117376" y="1903582"/>
                  <a:pt x="4116033" y="1905339"/>
                  <a:pt x="4114688" y="1907096"/>
                </a:cubicBezTo>
                <a:cubicBezTo>
                  <a:pt x="4112481" y="1906203"/>
                  <a:pt x="4111139" y="1907959"/>
                  <a:pt x="4111139" y="1907959"/>
                </a:cubicBezTo>
                <a:cubicBezTo>
                  <a:pt x="4111139" y="1907959"/>
                  <a:pt x="4112481" y="1906203"/>
                  <a:pt x="4112481" y="1906203"/>
                </a:cubicBezTo>
                <a:cubicBezTo>
                  <a:pt x="4112964" y="1901797"/>
                  <a:pt x="4114308" y="1900041"/>
                  <a:pt x="4108550" y="1900011"/>
                </a:cubicBezTo>
                <a:cubicBezTo>
                  <a:pt x="4104139" y="1898225"/>
                  <a:pt x="4100588" y="1899089"/>
                  <a:pt x="4098382" y="1898195"/>
                </a:cubicBezTo>
                <a:cubicBezTo>
                  <a:pt x="4092625" y="1898165"/>
                  <a:pt x="4089076" y="1899029"/>
                  <a:pt x="4089939" y="1901679"/>
                </a:cubicBezTo>
                <a:cubicBezTo>
                  <a:pt x="4089939" y="1901679"/>
                  <a:pt x="4088595" y="1903434"/>
                  <a:pt x="4086389" y="1902541"/>
                </a:cubicBezTo>
                <a:cubicBezTo>
                  <a:pt x="4086389" y="1902541"/>
                  <a:pt x="4082837" y="1903405"/>
                  <a:pt x="4084183" y="1901648"/>
                </a:cubicBezTo>
                <a:cubicBezTo>
                  <a:pt x="4082457" y="1896349"/>
                  <a:pt x="4077944" y="1906023"/>
                  <a:pt x="4076220" y="1900726"/>
                </a:cubicBezTo>
                <a:cubicBezTo>
                  <a:pt x="4076220" y="1900726"/>
                  <a:pt x="4074876" y="1902482"/>
                  <a:pt x="4072670" y="1901589"/>
                </a:cubicBezTo>
                <a:cubicBezTo>
                  <a:pt x="4074876" y="1902482"/>
                  <a:pt x="4077081" y="1903374"/>
                  <a:pt x="4079288" y="1904268"/>
                </a:cubicBezTo>
                <a:cubicBezTo>
                  <a:pt x="4079288" y="1904268"/>
                  <a:pt x="4081495" y="1905161"/>
                  <a:pt x="4083701" y="1906055"/>
                </a:cubicBezTo>
                <a:cubicBezTo>
                  <a:pt x="4083701" y="1906055"/>
                  <a:pt x="4084564" y="1908704"/>
                  <a:pt x="4084564" y="1908704"/>
                </a:cubicBezTo>
                <a:cubicBezTo>
                  <a:pt x="4085426" y="1911354"/>
                  <a:pt x="4076983" y="1914835"/>
                  <a:pt x="4076120" y="1912185"/>
                </a:cubicBezTo>
                <a:cubicBezTo>
                  <a:pt x="4074395" y="1906887"/>
                  <a:pt x="4069501" y="1909507"/>
                  <a:pt x="4067294" y="1908613"/>
                </a:cubicBezTo>
                <a:cubicBezTo>
                  <a:pt x="4067294" y="1908613"/>
                  <a:pt x="4063745" y="1909477"/>
                  <a:pt x="4063745" y="1909477"/>
                </a:cubicBezTo>
                <a:cubicBezTo>
                  <a:pt x="4065951" y="1910370"/>
                  <a:pt x="4064606" y="1912127"/>
                  <a:pt x="4066814" y="1913020"/>
                </a:cubicBezTo>
                <a:cubicBezTo>
                  <a:pt x="4066814" y="1913020"/>
                  <a:pt x="4069020" y="1913912"/>
                  <a:pt x="4071226" y="1914805"/>
                </a:cubicBezTo>
                <a:cubicBezTo>
                  <a:pt x="4075639" y="1916593"/>
                  <a:pt x="4076500" y="1919241"/>
                  <a:pt x="4071607" y="1921861"/>
                </a:cubicBezTo>
                <a:cubicBezTo>
                  <a:pt x="4068921" y="1925373"/>
                  <a:pt x="4069783" y="1928023"/>
                  <a:pt x="4067094" y="1931535"/>
                </a:cubicBezTo>
                <a:cubicBezTo>
                  <a:pt x="4067956" y="1934185"/>
                  <a:pt x="4071507" y="1933322"/>
                  <a:pt x="4072370" y="1935970"/>
                </a:cubicBezTo>
                <a:cubicBezTo>
                  <a:pt x="4072370" y="1935970"/>
                  <a:pt x="4074577" y="1936863"/>
                  <a:pt x="4074577" y="1936863"/>
                </a:cubicBezTo>
                <a:cubicBezTo>
                  <a:pt x="4073233" y="1938620"/>
                  <a:pt x="4071027" y="1937727"/>
                  <a:pt x="4071027" y="1937727"/>
                </a:cubicBezTo>
                <a:cubicBezTo>
                  <a:pt x="4063064" y="1936803"/>
                  <a:pt x="4061338" y="1931505"/>
                  <a:pt x="4054721" y="1928827"/>
                </a:cubicBezTo>
                <a:cubicBezTo>
                  <a:pt x="4054721" y="1928827"/>
                  <a:pt x="4052515" y="1927933"/>
                  <a:pt x="4052515" y="1927933"/>
                </a:cubicBezTo>
                <a:cubicBezTo>
                  <a:pt x="4051171" y="1929690"/>
                  <a:pt x="4049826" y="1931446"/>
                  <a:pt x="4050688" y="1934095"/>
                </a:cubicBezTo>
                <a:cubicBezTo>
                  <a:pt x="4057789" y="1932369"/>
                  <a:pt x="4055582" y="1931475"/>
                  <a:pt x="4055101" y="1935881"/>
                </a:cubicBezTo>
                <a:cubicBezTo>
                  <a:pt x="4055963" y="1938530"/>
                  <a:pt x="4054619" y="1940287"/>
                  <a:pt x="4053277" y="1942043"/>
                </a:cubicBezTo>
                <a:cubicBezTo>
                  <a:pt x="4052794" y="1946450"/>
                  <a:pt x="4055000" y="1947341"/>
                  <a:pt x="4055865" y="1949991"/>
                </a:cubicBezTo>
                <a:cubicBezTo>
                  <a:pt x="4058932" y="1953533"/>
                  <a:pt x="4052314" y="1950855"/>
                  <a:pt x="4053177" y="1953503"/>
                </a:cubicBezTo>
                <a:cubicBezTo>
                  <a:pt x="4049626" y="1954367"/>
                  <a:pt x="4047421" y="1953474"/>
                  <a:pt x="4043871" y="1954338"/>
                </a:cubicBezTo>
                <a:cubicBezTo>
                  <a:pt x="4043871" y="1954338"/>
                  <a:pt x="4043007" y="1951688"/>
                  <a:pt x="4043007" y="1951688"/>
                </a:cubicBezTo>
                <a:cubicBezTo>
                  <a:pt x="4043007" y="1951688"/>
                  <a:pt x="4044351" y="1949932"/>
                  <a:pt x="4044351" y="1949932"/>
                </a:cubicBezTo>
                <a:cubicBezTo>
                  <a:pt x="4044351" y="1949932"/>
                  <a:pt x="4040802" y="1950795"/>
                  <a:pt x="4040802" y="1950795"/>
                </a:cubicBezTo>
                <a:cubicBezTo>
                  <a:pt x="4038114" y="1954307"/>
                  <a:pt x="4037634" y="1958713"/>
                  <a:pt x="4031878" y="1958684"/>
                </a:cubicBezTo>
                <a:cubicBezTo>
                  <a:pt x="4028326" y="1959546"/>
                  <a:pt x="4025640" y="1963059"/>
                  <a:pt x="4022089" y="1963923"/>
                </a:cubicBezTo>
                <a:cubicBezTo>
                  <a:pt x="4019021" y="1960380"/>
                  <a:pt x="4023915" y="1957761"/>
                  <a:pt x="4023052" y="1955110"/>
                </a:cubicBezTo>
                <a:cubicBezTo>
                  <a:pt x="4024396" y="1953356"/>
                  <a:pt x="4027083" y="1949843"/>
                  <a:pt x="4021326" y="1949812"/>
                </a:cubicBezTo>
                <a:cubicBezTo>
                  <a:pt x="4019982" y="1951569"/>
                  <a:pt x="4020846" y="1954218"/>
                  <a:pt x="4020846" y="1954218"/>
                </a:cubicBezTo>
                <a:cubicBezTo>
                  <a:pt x="4021708" y="1956867"/>
                  <a:pt x="4020364" y="1958625"/>
                  <a:pt x="4018157" y="1957731"/>
                </a:cubicBezTo>
                <a:lnTo>
                  <a:pt x="4016800" y="1957969"/>
                </a:lnTo>
                <a:lnTo>
                  <a:pt x="4023793" y="1887235"/>
                </a:lnTo>
                <a:cubicBezTo>
                  <a:pt x="4028073" y="1776550"/>
                  <a:pt x="4014785" y="1666315"/>
                  <a:pt x="3983427" y="1559177"/>
                </a:cubicBezTo>
                <a:lnTo>
                  <a:pt x="3963849" y="1503689"/>
                </a:lnTo>
                <a:lnTo>
                  <a:pt x="3960126" y="1504569"/>
                </a:lnTo>
                <a:cubicBezTo>
                  <a:pt x="3957513" y="1503967"/>
                  <a:pt x="3954954" y="1503190"/>
                  <a:pt x="3952897" y="1505307"/>
                </a:cubicBezTo>
                <a:cubicBezTo>
                  <a:pt x="3937589" y="1540589"/>
                  <a:pt x="3901381" y="1589592"/>
                  <a:pt x="3902262" y="1619903"/>
                </a:cubicBezTo>
                <a:cubicBezTo>
                  <a:pt x="3886178" y="1625738"/>
                  <a:pt x="3865192" y="1661987"/>
                  <a:pt x="3863105" y="1677795"/>
                </a:cubicBezTo>
                <a:cubicBezTo>
                  <a:pt x="3848777" y="1683771"/>
                  <a:pt x="3839937" y="1691903"/>
                  <a:pt x="3843501" y="1701890"/>
                </a:cubicBezTo>
                <a:cubicBezTo>
                  <a:pt x="3799454" y="1753114"/>
                  <a:pt x="3762905" y="1793867"/>
                  <a:pt x="3720168" y="1839901"/>
                </a:cubicBezTo>
                <a:lnTo>
                  <a:pt x="3706422" y="1854576"/>
                </a:lnTo>
                <a:lnTo>
                  <a:pt x="3708072" y="1857668"/>
                </a:lnTo>
                <a:cubicBezTo>
                  <a:pt x="3711785" y="1856102"/>
                  <a:pt x="3714796" y="1854400"/>
                  <a:pt x="3717334" y="1852036"/>
                </a:cubicBezTo>
                <a:cubicBezTo>
                  <a:pt x="3718456" y="1853397"/>
                  <a:pt x="3718430" y="1855106"/>
                  <a:pt x="3717665" y="1857101"/>
                </a:cubicBezTo>
                <a:cubicBezTo>
                  <a:pt x="3715369" y="1863083"/>
                  <a:pt x="3706414" y="1871630"/>
                  <a:pt x="3701792" y="1881020"/>
                </a:cubicBezTo>
                <a:cubicBezTo>
                  <a:pt x="3696316" y="1891955"/>
                  <a:pt x="3700419" y="1905323"/>
                  <a:pt x="3688143" y="1912656"/>
                </a:cubicBezTo>
                <a:cubicBezTo>
                  <a:pt x="3681159" y="1902443"/>
                  <a:pt x="3685927" y="1890512"/>
                  <a:pt x="3691080" y="1879012"/>
                </a:cubicBezTo>
                <a:lnTo>
                  <a:pt x="3696602" y="1865063"/>
                </a:lnTo>
                <a:lnTo>
                  <a:pt x="3677828" y="1885107"/>
                </a:lnTo>
                <a:lnTo>
                  <a:pt x="3676189" y="1891155"/>
                </a:lnTo>
                <a:lnTo>
                  <a:pt x="3678829" y="1896869"/>
                </a:lnTo>
                <a:lnTo>
                  <a:pt x="3674177" y="1898586"/>
                </a:lnTo>
                <a:lnTo>
                  <a:pt x="3663744" y="1937094"/>
                </a:lnTo>
                <a:cubicBezTo>
                  <a:pt x="3650609" y="1976788"/>
                  <a:pt x="3634710" y="2017158"/>
                  <a:pt x="3630437" y="2053495"/>
                </a:cubicBezTo>
                <a:cubicBezTo>
                  <a:pt x="3610219" y="2082738"/>
                  <a:pt x="3598055" y="2123263"/>
                  <a:pt x="3610658" y="2145149"/>
                </a:cubicBezTo>
                <a:lnTo>
                  <a:pt x="3622081" y="2125762"/>
                </a:lnTo>
                <a:lnTo>
                  <a:pt x="3607118" y="2179342"/>
                </a:lnTo>
                <a:cubicBezTo>
                  <a:pt x="3600018" y="2197119"/>
                  <a:pt x="3592278" y="2215059"/>
                  <a:pt x="3588282" y="2234010"/>
                </a:cubicBezTo>
                <a:cubicBezTo>
                  <a:pt x="3586405" y="2233075"/>
                  <a:pt x="3586386" y="2231356"/>
                  <a:pt x="3583580" y="2230811"/>
                </a:cubicBezTo>
                <a:cubicBezTo>
                  <a:pt x="3579956" y="2240972"/>
                  <a:pt x="3580277" y="2249040"/>
                  <a:pt x="3573637" y="2260903"/>
                </a:cubicBezTo>
                <a:cubicBezTo>
                  <a:pt x="3582320" y="2265446"/>
                  <a:pt x="3578929" y="2253923"/>
                  <a:pt x="3587611" y="2258468"/>
                </a:cubicBezTo>
                <a:cubicBezTo>
                  <a:pt x="3595212" y="2270807"/>
                  <a:pt x="3597237" y="2285495"/>
                  <a:pt x="3594844" y="2301613"/>
                </a:cubicBezTo>
                <a:cubicBezTo>
                  <a:pt x="3609236" y="2294684"/>
                  <a:pt x="3599773" y="2304284"/>
                  <a:pt x="3600093" y="2312352"/>
                </a:cubicBezTo>
                <a:cubicBezTo>
                  <a:pt x="3606104" y="2307228"/>
                  <a:pt x="3613384" y="2311499"/>
                  <a:pt x="3605268" y="2316214"/>
                </a:cubicBezTo>
                <a:cubicBezTo>
                  <a:pt x="3614615" y="2317456"/>
                  <a:pt x="3622462" y="2330986"/>
                  <a:pt x="3627691" y="2340007"/>
                </a:cubicBezTo>
                <a:cubicBezTo>
                  <a:pt x="3597415" y="2410181"/>
                  <a:pt x="3552368" y="2474059"/>
                  <a:pt x="3503888" y="2544134"/>
                </a:cubicBezTo>
                <a:cubicBezTo>
                  <a:pt x="3493010" y="2530587"/>
                  <a:pt x="3512429" y="2513770"/>
                  <a:pt x="3514349" y="2496988"/>
                </a:cubicBezTo>
                <a:cubicBezTo>
                  <a:pt x="3491723" y="2519473"/>
                  <a:pt x="3479031" y="2554177"/>
                  <a:pt x="3448351" y="2565379"/>
                </a:cubicBezTo>
                <a:cubicBezTo>
                  <a:pt x="3479435" y="2526809"/>
                  <a:pt x="3513880" y="2475168"/>
                  <a:pt x="3539223" y="2423478"/>
                </a:cubicBezTo>
                <a:cubicBezTo>
                  <a:pt x="3514911" y="2441062"/>
                  <a:pt x="3501479" y="2472191"/>
                  <a:pt x="3479692" y="2485690"/>
                </a:cubicBezTo>
                <a:cubicBezTo>
                  <a:pt x="3475939" y="2483818"/>
                  <a:pt x="3480091" y="2479477"/>
                  <a:pt x="3480757" y="2476175"/>
                </a:cubicBezTo>
                <a:cubicBezTo>
                  <a:pt x="3472830" y="2476926"/>
                  <a:pt x="3467747" y="2481658"/>
                  <a:pt x="3458648" y="2481606"/>
                </a:cubicBezTo>
                <a:cubicBezTo>
                  <a:pt x="3456193" y="2513724"/>
                  <a:pt x="3412204" y="2524058"/>
                  <a:pt x="3396933" y="2557690"/>
                </a:cubicBezTo>
                <a:cubicBezTo>
                  <a:pt x="3389936" y="2558047"/>
                  <a:pt x="3385063" y="2560533"/>
                  <a:pt x="3378540" y="2561556"/>
                </a:cubicBezTo>
                <a:cubicBezTo>
                  <a:pt x="3360274" y="2598607"/>
                  <a:pt x="3316168" y="2619783"/>
                  <a:pt x="3299191" y="2646797"/>
                </a:cubicBezTo>
                <a:cubicBezTo>
                  <a:pt x="3253756" y="2674576"/>
                  <a:pt x="3200038" y="2691600"/>
                  <a:pt x="3160061" y="2727872"/>
                </a:cubicBezTo>
                <a:lnTo>
                  <a:pt x="3151556" y="2727856"/>
                </a:lnTo>
                <a:lnTo>
                  <a:pt x="3150092" y="2731178"/>
                </a:lnTo>
                <a:lnTo>
                  <a:pt x="3146289" y="2728128"/>
                </a:lnTo>
                <a:lnTo>
                  <a:pt x="3148801" y="2726787"/>
                </a:lnTo>
                <a:lnTo>
                  <a:pt x="3144629" y="2724878"/>
                </a:lnTo>
                <a:cubicBezTo>
                  <a:pt x="3127960" y="2737082"/>
                  <a:pt x="3125093" y="2752537"/>
                  <a:pt x="3098757" y="2755433"/>
                </a:cubicBezTo>
                <a:lnTo>
                  <a:pt x="3099362" y="2759454"/>
                </a:lnTo>
                <a:lnTo>
                  <a:pt x="3091520" y="2759053"/>
                </a:lnTo>
                <a:cubicBezTo>
                  <a:pt x="3085859" y="2760170"/>
                  <a:pt x="3082778" y="2767050"/>
                  <a:pt x="3080210" y="2771141"/>
                </a:cubicBezTo>
                <a:lnTo>
                  <a:pt x="3078514" y="2774763"/>
                </a:lnTo>
                <a:lnTo>
                  <a:pt x="3071950" y="2775167"/>
                </a:lnTo>
                <a:cubicBezTo>
                  <a:pt x="3066268" y="2777268"/>
                  <a:pt x="3061370" y="2781269"/>
                  <a:pt x="3056792" y="2784156"/>
                </a:cubicBezTo>
                <a:lnTo>
                  <a:pt x="3052411" y="2784919"/>
                </a:lnTo>
                <a:lnTo>
                  <a:pt x="3021776" y="2817629"/>
                </a:lnTo>
                <a:lnTo>
                  <a:pt x="3021603" y="2824746"/>
                </a:lnTo>
                <a:lnTo>
                  <a:pt x="3016753" y="2827944"/>
                </a:lnTo>
                <a:lnTo>
                  <a:pt x="3018779" y="2832327"/>
                </a:lnTo>
                <a:lnTo>
                  <a:pt x="3029681" y="2832426"/>
                </a:lnTo>
                <a:cubicBezTo>
                  <a:pt x="3029608" y="2825547"/>
                  <a:pt x="3030746" y="2822907"/>
                  <a:pt x="3036513" y="2816588"/>
                </a:cubicBezTo>
                <a:cubicBezTo>
                  <a:pt x="3038409" y="2819244"/>
                  <a:pt x="3040744" y="2819555"/>
                  <a:pt x="3043481" y="2819157"/>
                </a:cubicBezTo>
                <a:lnTo>
                  <a:pt x="3048390" y="2818274"/>
                </a:lnTo>
                <a:lnTo>
                  <a:pt x="3046305" y="2827115"/>
                </a:lnTo>
                <a:cubicBezTo>
                  <a:pt x="3028294" y="2826193"/>
                  <a:pt x="3029328" y="2830468"/>
                  <a:pt x="3039111" y="2836600"/>
                </a:cubicBezTo>
                <a:cubicBezTo>
                  <a:pt x="3043231" y="2838922"/>
                  <a:pt x="3046196" y="2845057"/>
                  <a:pt x="3047682" y="2850586"/>
                </a:cubicBezTo>
                <a:lnTo>
                  <a:pt x="3047922" y="2852211"/>
                </a:lnTo>
                <a:lnTo>
                  <a:pt x="3030509" y="2861116"/>
                </a:lnTo>
                <a:lnTo>
                  <a:pt x="3012545" y="2871591"/>
                </a:lnTo>
                <a:lnTo>
                  <a:pt x="3010549" y="2872129"/>
                </a:lnTo>
                <a:cubicBezTo>
                  <a:pt x="3006311" y="2872308"/>
                  <a:pt x="3001840" y="2871287"/>
                  <a:pt x="2996948" y="2868221"/>
                </a:cubicBezTo>
                <a:cubicBezTo>
                  <a:pt x="2994635" y="2870919"/>
                  <a:pt x="2990970" y="2872314"/>
                  <a:pt x="2986765" y="2873243"/>
                </a:cubicBezTo>
                <a:lnTo>
                  <a:pt x="2975285" y="2875138"/>
                </a:lnTo>
                <a:lnTo>
                  <a:pt x="2947351" y="2908226"/>
                </a:lnTo>
                <a:cubicBezTo>
                  <a:pt x="2925265" y="2930527"/>
                  <a:pt x="2898942" y="2952279"/>
                  <a:pt x="2877584" y="2975470"/>
                </a:cubicBezTo>
                <a:cubicBezTo>
                  <a:pt x="2872270" y="2972602"/>
                  <a:pt x="2866961" y="2975689"/>
                  <a:pt x="2861519" y="2971760"/>
                </a:cubicBezTo>
                <a:cubicBezTo>
                  <a:pt x="2870743" y="2959877"/>
                  <a:pt x="2888183" y="2939531"/>
                  <a:pt x="2902595" y="2929453"/>
                </a:cubicBezTo>
                <a:cubicBezTo>
                  <a:pt x="2900440" y="2923331"/>
                  <a:pt x="2905873" y="2915353"/>
                  <a:pt x="2891073" y="2910340"/>
                </a:cubicBezTo>
                <a:cubicBezTo>
                  <a:pt x="2903206" y="2899035"/>
                  <a:pt x="2916488" y="2903226"/>
                  <a:pt x="2929259" y="2897223"/>
                </a:cubicBezTo>
                <a:cubicBezTo>
                  <a:pt x="2931527" y="2886545"/>
                  <a:pt x="2912569" y="2906071"/>
                  <a:pt x="2903833" y="2892431"/>
                </a:cubicBezTo>
                <a:lnTo>
                  <a:pt x="2922110" y="2886091"/>
                </a:lnTo>
                <a:lnTo>
                  <a:pt x="2917268" y="2885076"/>
                </a:lnTo>
                <a:cubicBezTo>
                  <a:pt x="2912955" y="2882567"/>
                  <a:pt x="2909734" y="2877828"/>
                  <a:pt x="2904841" y="2874761"/>
                </a:cubicBezTo>
                <a:lnTo>
                  <a:pt x="2901149" y="2870034"/>
                </a:lnTo>
                <a:lnTo>
                  <a:pt x="2895225" y="2871351"/>
                </a:lnTo>
                <a:cubicBezTo>
                  <a:pt x="2883864" y="2873342"/>
                  <a:pt x="2881257" y="2870833"/>
                  <a:pt x="2875455" y="2857866"/>
                </a:cubicBezTo>
                <a:cubicBezTo>
                  <a:pt x="2873910" y="2856380"/>
                  <a:pt x="2872364" y="2854893"/>
                  <a:pt x="2869273" y="2851919"/>
                </a:cubicBezTo>
                <a:cubicBezTo>
                  <a:pt x="2867728" y="2850432"/>
                  <a:pt x="2867728" y="2850432"/>
                  <a:pt x="2867728" y="2850432"/>
                </a:cubicBezTo>
                <a:cubicBezTo>
                  <a:pt x="2861557" y="2854339"/>
                  <a:pt x="2870328" y="2875904"/>
                  <a:pt x="2851271" y="2860851"/>
                </a:cubicBezTo>
                <a:cubicBezTo>
                  <a:pt x="2851271" y="2860851"/>
                  <a:pt x="2845613" y="2861967"/>
                  <a:pt x="2845102" y="2864757"/>
                </a:cubicBezTo>
                <a:cubicBezTo>
                  <a:pt x="2843044" y="2866058"/>
                  <a:pt x="2842532" y="2868848"/>
                  <a:pt x="2840476" y="2870150"/>
                </a:cubicBezTo>
                <a:cubicBezTo>
                  <a:pt x="2838548" y="2873218"/>
                  <a:pt x="2836523" y="2874347"/>
                  <a:pt x="2834465" y="2874416"/>
                </a:cubicBezTo>
                <a:lnTo>
                  <a:pt x="2829261" y="2872675"/>
                </a:lnTo>
                <a:lnTo>
                  <a:pt x="2821320" y="2879909"/>
                </a:lnTo>
                <a:lnTo>
                  <a:pt x="2824054" y="2883780"/>
                </a:lnTo>
                <a:cubicBezTo>
                  <a:pt x="2824859" y="2885273"/>
                  <a:pt x="2825183" y="2886609"/>
                  <a:pt x="2824541" y="2887632"/>
                </a:cubicBezTo>
                <a:cubicBezTo>
                  <a:pt x="2823518" y="2893211"/>
                  <a:pt x="2812198" y="2895446"/>
                  <a:pt x="2804481" y="2897864"/>
                </a:cubicBezTo>
                <a:lnTo>
                  <a:pt x="2794889" y="2901666"/>
                </a:lnTo>
                <a:lnTo>
                  <a:pt x="2782510" y="2910956"/>
                </a:lnTo>
                <a:lnTo>
                  <a:pt x="2782286" y="2917116"/>
                </a:lnTo>
                <a:cubicBezTo>
                  <a:pt x="2783245" y="2920091"/>
                  <a:pt x="2785212" y="2923622"/>
                  <a:pt x="2788046" y="2927990"/>
                </a:cubicBezTo>
                <a:cubicBezTo>
                  <a:pt x="2796295" y="2942489"/>
                  <a:pt x="2784966" y="2934871"/>
                  <a:pt x="2778796" y="2938777"/>
                </a:cubicBezTo>
                <a:cubicBezTo>
                  <a:pt x="2769022" y="2942499"/>
                  <a:pt x="2754612" y="2941762"/>
                  <a:pt x="2750508" y="2954218"/>
                </a:cubicBezTo>
                <a:cubicBezTo>
                  <a:pt x="2747427" y="2961099"/>
                  <a:pt x="2740745" y="2967794"/>
                  <a:pt x="2734062" y="2974490"/>
                </a:cubicBezTo>
                <a:cubicBezTo>
                  <a:pt x="2727379" y="2981185"/>
                  <a:pt x="2732015" y="2985646"/>
                  <a:pt x="2740767" y="2987501"/>
                </a:cubicBezTo>
                <a:cubicBezTo>
                  <a:pt x="2751573" y="2988056"/>
                  <a:pt x="2761868" y="2991398"/>
                  <a:pt x="2751582" y="2997910"/>
                </a:cubicBezTo>
                <a:cubicBezTo>
                  <a:pt x="2731013" y="3010931"/>
                  <a:pt x="2743366" y="3012973"/>
                  <a:pt x="2755717" y="3015012"/>
                </a:cubicBezTo>
                <a:lnTo>
                  <a:pt x="2779064" y="3020396"/>
                </a:lnTo>
                <a:lnTo>
                  <a:pt x="2800940" y="3006705"/>
                </a:lnTo>
                <a:cubicBezTo>
                  <a:pt x="2815378" y="2996174"/>
                  <a:pt x="2829620" y="2984797"/>
                  <a:pt x="2845148" y="2983769"/>
                </a:cubicBezTo>
                <a:cubicBezTo>
                  <a:pt x="2859537" y="2996484"/>
                  <a:pt x="2815815" y="3028348"/>
                  <a:pt x="2806766" y="3018514"/>
                </a:cubicBezTo>
                <a:cubicBezTo>
                  <a:pt x="2804622" y="3021317"/>
                  <a:pt x="2804605" y="3024031"/>
                  <a:pt x="2804237" y="3026804"/>
                </a:cubicBezTo>
                <a:lnTo>
                  <a:pt x="2803383" y="3028405"/>
                </a:lnTo>
                <a:lnTo>
                  <a:pt x="2805137" y="3033029"/>
                </a:lnTo>
                <a:cubicBezTo>
                  <a:pt x="2800511" y="3038422"/>
                  <a:pt x="2804136" y="3058315"/>
                  <a:pt x="2780965" y="3045867"/>
                </a:cubicBezTo>
                <a:lnTo>
                  <a:pt x="2778690" y="3047011"/>
                </a:lnTo>
                <a:lnTo>
                  <a:pt x="2777113" y="3049055"/>
                </a:lnTo>
                <a:lnTo>
                  <a:pt x="2776051" y="3048481"/>
                </a:lnTo>
                <a:lnTo>
                  <a:pt x="2772225" y="3053865"/>
                </a:lnTo>
                <a:cubicBezTo>
                  <a:pt x="2768111" y="3056469"/>
                  <a:pt x="2772748" y="3060928"/>
                  <a:pt x="2772237" y="3063719"/>
                </a:cubicBezTo>
                <a:cubicBezTo>
                  <a:pt x="2768633" y="3063533"/>
                  <a:pt x="2765543" y="3060559"/>
                  <a:pt x="2761939" y="3060375"/>
                </a:cubicBezTo>
                <a:cubicBezTo>
                  <a:pt x="2760394" y="3058889"/>
                  <a:pt x="2754224" y="3062795"/>
                  <a:pt x="2755768" y="3064282"/>
                </a:cubicBezTo>
                <a:cubicBezTo>
                  <a:pt x="2763506" y="3081569"/>
                  <a:pt x="2767130" y="3101462"/>
                  <a:pt x="2800062" y="3100335"/>
                </a:cubicBezTo>
                <a:cubicBezTo>
                  <a:pt x="2801608" y="3101821"/>
                  <a:pt x="2805210" y="3102006"/>
                  <a:pt x="2806755" y="3103494"/>
                </a:cubicBezTo>
                <a:cubicBezTo>
                  <a:pt x="2804698" y="3104796"/>
                  <a:pt x="2802129" y="3108886"/>
                  <a:pt x="2798017" y="3111491"/>
                </a:cubicBezTo>
                <a:cubicBezTo>
                  <a:pt x="2793901" y="3114094"/>
                  <a:pt x="2784638" y="3115028"/>
                  <a:pt x="2770752" y="3121354"/>
                </a:cubicBezTo>
                <a:cubicBezTo>
                  <a:pt x="2768694" y="3122656"/>
                  <a:pt x="2766638" y="3123958"/>
                  <a:pt x="2764581" y="3125261"/>
                </a:cubicBezTo>
                <a:cubicBezTo>
                  <a:pt x="2777446" y="3124512"/>
                  <a:pt x="2780536" y="3127486"/>
                  <a:pt x="2783114" y="3133250"/>
                </a:cubicBezTo>
                <a:cubicBezTo>
                  <a:pt x="2782603" y="3136038"/>
                  <a:pt x="2780035" y="3140129"/>
                  <a:pt x="2780035" y="3140129"/>
                </a:cubicBezTo>
                <a:cubicBezTo>
                  <a:pt x="2769228" y="3139574"/>
                  <a:pt x="2757908" y="3141810"/>
                  <a:pt x="2749158" y="3139954"/>
                </a:cubicBezTo>
                <a:cubicBezTo>
                  <a:pt x="2742465" y="3136795"/>
                  <a:pt x="2738342" y="3129545"/>
                  <a:pt x="2737818" y="3122482"/>
                </a:cubicBezTo>
                <a:cubicBezTo>
                  <a:pt x="2737287" y="3105563"/>
                  <a:pt x="2736755" y="3088645"/>
                  <a:pt x="2741881" y="3070608"/>
                </a:cubicBezTo>
                <a:cubicBezTo>
                  <a:pt x="2742266" y="3068515"/>
                  <a:pt x="2740978" y="3066867"/>
                  <a:pt x="2739144" y="3065410"/>
                </a:cubicBezTo>
                <a:lnTo>
                  <a:pt x="2735456" y="3062931"/>
                </a:lnTo>
                <a:lnTo>
                  <a:pt x="2724279" y="3072348"/>
                </a:lnTo>
                <a:cubicBezTo>
                  <a:pt x="2720611" y="3076126"/>
                  <a:pt x="2717826" y="3080192"/>
                  <a:pt x="2716801" y="3084839"/>
                </a:cubicBezTo>
                <a:cubicBezTo>
                  <a:pt x="2630037" y="3131106"/>
                  <a:pt x="2553483" y="3190803"/>
                  <a:pt x="2458507" y="3216795"/>
                </a:cubicBezTo>
                <a:cubicBezTo>
                  <a:pt x="2438950" y="3236938"/>
                  <a:pt x="2417442" y="3247119"/>
                  <a:pt x="2394616" y="3246686"/>
                </a:cubicBezTo>
                <a:cubicBezTo>
                  <a:pt x="2378476" y="3265704"/>
                  <a:pt x="2358966" y="3269040"/>
                  <a:pt x="2339557" y="3267479"/>
                </a:cubicBezTo>
                <a:cubicBezTo>
                  <a:pt x="2326294" y="3278146"/>
                  <a:pt x="2311160" y="3287001"/>
                  <a:pt x="2294906" y="3294708"/>
                </a:cubicBezTo>
                <a:lnTo>
                  <a:pt x="2277500" y="3301603"/>
                </a:lnTo>
                <a:lnTo>
                  <a:pt x="2276257" y="3303185"/>
                </a:lnTo>
                <a:cubicBezTo>
                  <a:pt x="2271826" y="3309996"/>
                  <a:pt x="2268232" y="3317202"/>
                  <a:pt x="2262578" y="3323246"/>
                </a:cubicBezTo>
                <a:lnTo>
                  <a:pt x="2268266" y="3327389"/>
                </a:lnTo>
                <a:lnTo>
                  <a:pt x="2287893" y="3320572"/>
                </a:lnTo>
                <a:cubicBezTo>
                  <a:pt x="2289126" y="3322236"/>
                  <a:pt x="2284261" y="3327834"/>
                  <a:pt x="2277867" y="3331486"/>
                </a:cubicBezTo>
                <a:lnTo>
                  <a:pt x="2275369" y="3332294"/>
                </a:lnTo>
                <a:lnTo>
                  <a:pt x="2275452" y="3332350"/>
                </a:lnTo>
                <a:cubicBezTo>
                  <a:pt x="2290496" y="3324677"/>
                  <a:pt x="2301212" y="3329449"/>
                  <a:pt x="2313878" y="3333332"/>
                </a:cubicBezTo>
                <a:lnTo>
                  <a:pt x="2320853" y="3334922"/>
                </a:lnTo>
                <a:lnTo>
                  <a:pt x="2316499" y="3337666"/>
                </a:lnTo>
                <a:cubicBezTo>
                  <a:pt x="2311599" y="3340767"/>
                  <a:pt x="2307424" y="3343834"/>
                  <a:pt x="2304842" y="3347543"/>
                </a:cubicBezTo>
                <a:lnTo>
                  <a:pt x="2304670" y="3348673"/>
                </a:lnTo>
                <a:lnTo>
                  <a:pt x="2297467" y="3347380"/>
                </a:lnTo>
                <a:cubicBezTo>
                  <a:pt x="2286273" y="3345223"/>
                  <a:pt x="2275207" y="3343599"/>
                  <a:pt x="2263632" y="3347229"/>
                </a:cubicBezTo>
                <a:cubicBezTo>
                  <a:pt x="2263620" y="3337375"/>
                  <a:pt x="2239961" y="3347424"/>
                  <a:pt x="2244066" y="3334965"/>
                </a:cubicBezTo>
                <a:cubicBezTo>
                  <a:pt x="2244576" y="3332177"/>
                  <a:pt x="2239429" y="3330505"/>
                  <a:pt x="2237372" y="3331807"/>
                </a:cubicBezTo>
                <a:cubicBezTo>
                  <a:pt x="2232223" y="3330135"/>
                  <a:pt x="2226565" y="3331253"/>
                  <a:pt x="2222961" y="3331068"/>
                </a:cubicBezTo>
                <a:cubicBezTo>
                  <a:pt x="2217824" y="3339250"/>
                  <a:pt x="2215266" y="3353195"/>
                  <a:pt x="2211663" y="3353011"/>
                </a:cubicBezTo>
                <a:cubicBezTo>
                  <a:pt x="2183878" y="3355809"/>
                  <a:pt x="2210129" y="3361378"/>
                  <a:pt x="2209106" y="3366956"/>
                </a:cubicBezTo>
                <a:cubicBezTo>
                  <a:pt x="2231732" y="3352631"/>
                  <a:pt x="2231732" y="3352631"/>
                  <a:pt x="2244094" y="3364527"/>
                </a:cubicBezTo>
                <a:lnTo>
                  <a:pt x="2246926" y="3367250"/>
                </a:lnTo>
                <a:lnTo>
                  <a:pt x="2237817" y="3375877"/>
                </a:lnTo>
                <a:cubicBezTo>
                  <a:pt x="2228176" y="3380708"/>
                  <a:pt x="2217383" y="3376086"/>
                  <a:pt x="2204429" y="3384286"/>
                </a:cubicBezTo>
                <a:cubicBezTo>
                  <a:pt x="2184648" y="3372673"/>
                  <a:pt x="2185349" y="3356391"/>
                  <a:pt x="2167423" y="3362458"/>
                </a:cubicBezTo>
                <a:cubicBezTo>
                  <a:pt x="2175350" y="3356309"/>
                  <a:pt x="2178092" y="3348350"/>
                  <a:pt x="2176855" y="3340272"/>
                </a:cubicBezTo>
                <a:lnTo>
                  <a:pt x="2175318" y="3337835"/>
                </a:lnTo>
                <a:lnTo>
                  <a:pt x="2138600" y="3351153"/>
                </a:lnTo>
                <a:cubicBezTo>
                  <a:pt x="2130341" y="3347685"/>
                  <a:pt x="2143750" y="3341058"/>
                  <a:pt x="2136886" y="3337354"/>
                </a:cubicBezTo>
                <a:cubicBezTo>
                  <a:pt x="2110434" y="3347838"/>
                  <a:pt x="2084409" y="3367463"/>
                  <a:pt x="2054557" y="3356305"/>
                </a:cubicBezTo>
                <a:cubicBezTo>
                  <a:pt x="2060734" y="3348746"/>
                  <a:pt x="2067044" y="3342246"/>
                  <a:pt x="2073908" y="3345952"/>
                </a:cubicBezTo>
                <a:cubicBezTo>
                  <a:pt x="2080731" y="3340721"/>
                  <a:pt x="2065602" y="3339242"/>
                  <a:pt x="2064390" y="3335384"/>
                </a:cubicBezTo>
                <a:lnTo>
                  <a:pt x="2065026" y="3334730"/>
                </a:lnTo>
                <a:lnTo>
                  <a:pt x="2054153" y="3330832"/>
                </a:lnTo>
                <a:cubicBezTo>
                  <a:pt x="2041621" y="3341028"/>
                  <a:pt x="2032051" y="3340298"/>
                  <a:pt x="2022391" y="3337362"/>
                </a:cubicBezTo>
                <a:cubicBezTo>
                  <a:pt x="2017886" y="3360579"/>
                  <a:pt x="1989098" y="3350895"/>
                  <a:pt x="1968349" y="3348945"/>
                </a:cubicBezTo>
                <a:cubicBezTo>
                  <a:pt x="1959701" y="3359700"/>
                  <a:pt x="1949252" y="3370840"/>
                  <a:pt x="1930855" y="3376452"/>
                </a:cubicBezTo>
                <a:cubicBezTo>
                  <a:pt x="1906448" y="3357207"/>
                  <a:pt x="1868637" y="3399244"/>
                  <a:pt x="1848443" y="3360741"/>
                </a:cubicBezTo>
                <a:cubicBezTo>
                  <a:pt x="1793669" y="3359966"/>
                  <a:pt x="1739661" y="3355688"/>
                  <a:pt x="1684314" y="3357538"/>
                </a:cubicBezTo>
                <a:cubicBezTo>
                  <a:pt x="1682804" y="3353968"/>
                  <a:pt x="1683763" y="3349590"/>
                  <a:pt x="1682255" y="3346019"/>
                </a:cubicBezTo>
                <a:cubicBezTo>
                  <a:pt x="1616078" y="3348314"/>
                  <a:pt x="1553994" y="3331895"/>
                  <a:pt x="1491321" y="3318185"/>
                </a:cubicBezTo>
                <a:lnTo>
                  <a:pt x="1455474" y="3311355"/>
                </a:lnTo>
                <a:lnTo>
                  <a:pt x="1403886" y="3310254"/>
                </a:lnTo>
                <a:lnTo>
                  <a:pt x="1349710" y="3302683"/>
                </a:lnTo>
                <a:lnTo>
                  <a:pt x="1354608" y="3304439"/>
                </a:lnTo>
                <a:cubicBezTo>
                  <a:pt x="1373578" y="3312890"/>
                  <a:pt x="1391658" y="3321807"/>
                  <a:pt x="1408513" y="3328485"/>
                </a:cubicBezTo>
                <a:cubicBezTo>
                  <a:pt x="1412362" y="3344905"/>
                  <a:pt x="1439754" y="3342649"/>
                  <a:pt x="1449066" y="3331475"/>
                </a:cubicBezTo>
                <a:cubicBezTo>
                  <a:pt x="1460528" y="3334025"/>
                  <a:pt x="1458803" y="3341905"/>
                  <a:pt x="1466572" y="3343019"/>
                </a:cubicBezTo>
                <a:cubicBezTo>
                  <a:pt x="1467811" y="3339973"/>
                  <a:pt x="1464500" y="3336789"/>
                  <a:pt x="1470761" y="3334335"/>
                </a:cubicBezTo>
                <a:cubicBezTo>
                  <a:pt x="1484156" y="3362058"/>
                  <a:pt x="1538560" y="3359298"/>
                  <a:pt x="1568788" y="3359771"/>
                </a:cubicBezTo>
                <a:cubicBezTo>
                  <a:pt x="1568023" y="3363273"/>
                  <a:pt x="1566593" y="3367195"/>
                  <a:pt x="1565827" y="3370697"/>
                </a:cubicBezTo>
                <a:cubicBezTo>
                  <a:pt x="1577300" y="3367960"/>
                  <a:pt x="1616693" y="3381489"/>
                  <a:pt x="1606684" y="3364443"/>
                </a:cubicBezTo>
                <a:cubicBezTo>
                  <a:pt x="1619768" y="3362195"/>
                  <a:pt x="1623245" y="3375079"/>
                  <a:pt x="1625126" y="3382185"/>
                </a:cubicBezTo>
                <a:cubicBezTo>
                  <a:pt x="1616388" y="3390732"/>
                  <a:pt x="1612053" y="3379146"/>
                  <a:pt x="1605794" y="3381600"/>
                </a:cubicBezTo>
                <a:cubicBezTo>
                  <a:pt x="1595830" y="3387907"/>
                  <a:pt x="1618392" y="3384185"/>
                  <a:pt x="1608147" y="3389160"/>
                </a:cubicBezTo>
                <a:cubicBezTo>
                  <a:pt x="1597136" y="3397641"/>
                  <a:pt x="1598398" y="3384020"/>
                  <a:pt x="1600108" y="3381428"/>
                </a:cubicBezTo>
                <a:cubicBezTo>
                  <a:pt x="1595087" y="3380835"/>
                  <a:pt x="1589018" y="3382414"/>
                  <a:pt x="1582668" y="3382663"/>
                </a:cubicBezTo>
                <a:lnTo>
                  <a:pt x="1587580" y="3385066"/>
                </a:lnTo>
                <a:lnTo>
                  <a:pt x="1576387" y="3389467"/>
                </a:lnTo>
                <a:cubicBezTo>
                  <a:pt x="1568769" y="3389953"/>
                  <a:pt x="1560528" y="3388382"/>
                  <a:pt x="1556133" y="3383622"/>
                </a:cubicBezTo>
                <a:cubicBezTo>
                  <a:pt x="1563451" y="3373709"/>
                  <a:pt x="1565780" y="3391845"/>
                  <a:pt x="1572141" y="3386310"/>
                </a:cubicBezTo>
                <a:cubicBezTo>
                  <a:pt x="1558352" y="3365624"/>
                  <a:pt x="1525937" y="3367286"/>
                  <a:pt x="1496473" y="3363312"/>
                </a:cubicBezTo>
                <a:cubicBezTo>
                  <a:pt x="1506313" y="3370659"/>
                  <a:pt x="1517877" y="3370128"/>
                  <a:pt x="1528097" y="3375724"/>
                </a:cubicBezTo>
                <a:cubicBezTo>
                  <a:pt x="1493501" y="3379525"/>
                  <a:pt x="1462821" y="3368022"/>
                  <a:pt x="1429371" y="3366569"/>
                </a:cubicBezTo>
                <a:cubicBezTo>
                  <a:pt x="1433132" y="3380784"/>
                  <a:pt x="1451145" y="3376921"/>
                  <a:pt x="1453194" y="3393727"/>
                </a:cubicBezTo>
                <a:cubicBezTo>
                  <a:pt x="1444862" y="3389949"/>
                  <a:pt x="1435190" y="3392301"/>
                  <a:pt x="1426285" y="3391151"/>
                </a:cubicBezTo>
                <a:cubicBezTo>
                  <a:pt x="1420701" y="3387898"/>
                  <a:pt x="1426489" y="3384989"/>
                  <a:pt x="1431138" y="3382045"/>
                </a:cubicBezTo>
                <a:cubicBezTo>
                  <a:pt x="1418450" y="3377255"/>
                  <a:pt x="1409005" y="3362869"/>
                  <a:pt x="1393535" y="3373416"/>
                </a:cubicBezTo>
                <a:cubicBezTo>
                  <a:pt x="1393660" y="3359761"/>
                  <a:pt x="1372235" y="3363519"/>
                  <a:pt x="1363633" y="3353124"/>
                </a:cubicBezTo>
                <a:cubicBezTo>
                  <a:pt x="1358601" y="3357820"/>
                  <a:pt x="1360582" y="3361844"/>
                  <a:pt x="1353275" y="3366470"/>
                </a:cubicBezTo>
                <a:cubicBezTo>
                  <a:pt x="1326738" y="3367431"/>
                  <a:pt x="1291848" y="3375187"/>
                  <a:pt x="1278732" y="3348794"/>
                </a:cubicBezTo>
                <a:cubicBezTo>
                  <a:pt x="1271066" y="3344596"/>
                  <a:pt x="1293438" y="3341748"/>
                  <a:pt x="1285769" y="3337550"/>
                </a:cubicBezTo>
                <a:cubicBezTo>
                  <a:pt x="1266833" y="3329928"/>
                  <a:pt x="1241578" y="3351195"/>
                  <a:pt x="1221966" y="3349280"/>
                </a:cubicBezTo>
                <a:cubicBezTo>
                  <a:pt x="1217429" y="3343854"/>
                  <a:pt x="1229453" y="3349066"/>
                  <a:pt x="1233260" y="3342131"/>
                </a:cubicBezTo>
                <a:cubicBezTo>
                  <a:pt x="1223690" y="3341400"/>
                  <a:pt x="1226053" y="3343675"/>
                  <a:pt x="1227112" y="3336216"/>
                </a:cubicBezTo>
                <a:cubicBezTo>
                  <a:pt x="1215651" y="3333667"/>
                  <a:pt x="1210505" y="3346730"/>
                  <a:pt x="1214287" y="3350369"/>
                </a:cubicBezTo>
                <a:cubicBezTo>
                  <a:pt x="1201757" y="3360566"/>
                  <a:pt x="1192007" y="3355423"/>
                  <a:pt x="1182831" y="3347655"/>
                </a:cubicBezTo>
                <a:cubicBezTo>
                  <a:pt x="1175996" y="3352736"/>
                  <a:pt x="1177314" y="3357182"/>
                  <a:pt x="1168217" y="3356907"/>
                </a:cubicBezTo>
                <a:cubicBezTo>
                  <a:pt x="1160179" y="3349172"/>
                  <a:pt x="1152140" y="3341439"/>
                  <a:pt x="1144103" y="3333705"/>
                </a:cubicBezTo>
                <a:cubicBezTo>
                  <a:pt x="1140219" y="3333148"/>
                  <a:pt x="1135479" y="3333886"/>
                  <a:pt x="1131211" y="3335077"/>
                </a:cubicBezTo>
                <a:cubicBezTo>
                  <a:pt x="1127631" y="3325277"/>
                  <a:pt x="1114674" y="3313869"/>
                  <a:pt x="1099059" y="3304144"/>
                </a:cubicBezTo>
                <a:cubicBezTo>
                  <a:pt x="1053744" y="3290216"/>
                  <a:pt x="1014173" y="3261149"/>
                  <a:pt x="975754" y="3229749"/>
                </a:cubicBezTo>
                <a:lnTo>
                  <a:pt x="948956" y="3207665"/>
                </a:lnTo>
                <a:lnTo>
                  <a:pt x="947266" y="3207393"/>
                </a:lnTo>
                <a:cubicBezTo>
                  <a:pt x="927085" y="3202908"/>
                  <a:pt x="905978" y="3195561"/>
                  <a:pt x="888771" y="3184720"/>
                </a:cubicBezTo>
                <a:lnTo>
                  <a:pt x="884216" y="3180846"/>
                </a:lnTo>
                <a:lnTo>
                  <a:pt x="887106" y="3185717"/>
                </a:lnTo>
                <a:cubicBezTo>
                  <a:pt x="883301" y="3187368"/>
                  <a:pt x="880481" y="3185185"/>
                  <a:pt x="877912" y="3182182"/>
                </a:cubicBezTo>
                <a:cubicBezTo>
                  <a:pt x="875343" y="3179178"/>
                  <a:pt x="873024" y="3175355"/>
                  <a:pt x="870225" y="3173724"/>
                </a:cubicBezTo>
                <a:lnTo>
                  <a:pt x="874991" y="3172997"/>
                </a:lnTo>
                <a:lnTo>
                  <a:pt x="866487" y="3165761"/>
                </a:lnTo>
                <a:cubicBezTo>
                  <a:pt x="854792" y="3163431"/>
                  <a:pt x="870317" y="3173799"/>
                  <a:pt x="859528" y="3178920"/>
                </a:cubicBezTo>
                <a:lnTo>
                  <a:pt x="853356" y="3176579"/>
                </a:lnTo>
                <a:lnTo>
                  <a:pt x="855920" y="3178930"/>
                </a:lnTo>
                <a:cubicBezTo>
                  <a:pt x="850954" y="3180562"/>
                  <a:pt x="846382" y="3180434"/>
                  <a:pt x="840747" y="3182488"/>
                </a:cubicBezTo>
                <a:cubicBezTo>
                  <a:pt x="841223" y="3178408"/>
                  <a:pt x="839304" y="3174759"/>
                  <a:pt x="836362" y="3171378"/>
                </a:cubicBezTo>
                <a:lnTo>
                  <a:pt x="833985" y="3169229"/>
                </a:lnTo>
                <a:lnTo>
                  <a:pt x="833722" y="3169130"/>
                </a:lnTo>
                <a:cubicBezTo>
                  <a:pt x="807610" y="3156998"/>
                  <a:pt x="780699" y="3139119"/>
                  <a:pt x="754086" y="3126997"/>
                </a:cubicBezTo>
                <a:lnTo>
                  <a:pt x="764635" y="3127559"/>
                </a:lnTo>
                <a:lnTo>
                  <a:pt x="756033" y="3119281"/>
                </a:lnTo>
                <a:cubicBezTo>
                  <a:pt x="743884" y="3127726"/>
                  <a:pt x="754591" y="3128491"/>
                  <a:pt x="738468" y="3134172"/>
                </a:cubicBezTo>
                <a:cubicBezTo>
                  <a:pt x="729687" y="3119365"/>
                  <a:pt x="703444" y="3116369"/>
                  <a:pt x="716077" y="3103092"/>
                </a:cubicBezTo>
                <a:cubicBezTo>
                  <a:pt x="705934" y="3104988"/>
                  <a:pt x="698031" y="3100564"/>
                  <a:pt x="692336" y="3093232"/>
                </a:cubicBezTo>
                <a:lnTo>
                  <a:pt x="683752" y="3070872"/>
                </a:lnTo>
                <a:lnTo>
                  <a:pt x="660703" y="3060797"/>
                </a:lnTo>
                <a:cubicBezTo>
                  <a:pt x="621723" y="3040769"/>
                  <a:pt x="584967" y="3018150"/>
                  <a:pt x="551611" y="2991730"/>
                </a:cubicBezTo>
                <a:cubicBezTo>
                  <a:pt x="545272" y="2992273"/>
                  <a:pt x="539697" y="2993225"/>
                  <a:pt x="533490" y="2994828"/>
                </a:cubicBezTo>
                <a:cubicBezTo>
                  <a:pt x="528010" y="2989394"/>
                  <a:pt x="524458" y="2984446"/>
                  <a:pt x="521499" y="2980140"/>
                </a:cubicBezTo>
                <a:lnTo>
                  <a:pt x="521497" y="2980138"/>
                </a:lnTo>
                <a:lnTo>
                  <a:pt x="516392" y="2979846"/>
                </a:lnTo>
                <a:lnTo>
                  <a:pt x="503216" y="2964750"/>
                </a:lnTo>
                <a:lnTo>
                  <a:pt x="500145" y="2963325"/>
                </a:lnTo>
                <a:cubicBezTo>
                  <a:pt x="494205" y="2962239"/>
                  <a:pt x="486183" y="2962119"/>
                  <a:pt x="474741" y="2963124"/>
                </a:cubicBezTo>
                <a:cubicBezTo>
                  <a:pt x="480627" y="2947484"/>
                  <a:pt x="451794" y="2938858"/>
                  <a:pt x="433351" y="2927916"/>
                </a:cubicBezTo>
                <a:cubicBezTo>
                  <a:pt x="434217" y="2923431"/>
                  <a:pt x="437107" y="2918058"/>
                  <a:pt x="444180" y="2911971"/>
                </a:cubicBezTo>
                <a:cubicBezTo>
                  <a:pt x="424505" y="2908286"/>
                  <a:pt x="410273" y="2902586"/>
                  <a:pt x="398299" y="2892165"/>
                </a:cubicBezTo>
                <a:cubicBezTo>
                  <a:pt x="397376" y="2884733"/>
                  <a:pt x="410553" y="2881939"/>
                  <a:pt x="418519" y="2877326"/>
                </a:cubicBezTo>
                <a:cubicBezTo>
                  <a:pt x="375662" y="2853209"/>
                  <a:pt x="337425" y="2814748"/>
                  <a:pt x="305031" y="2777459"/>
                </a:cubicBezTo>
                <a:cubicBezTo>
                  <a:pt x="291266" y="2815589"/>
                  <a:pt x="328122" y="2831516"/>
                  <a:pt x="346417" y="2864168"/>
                </a:cubicBezTo>
                <a:cubicBezTo>
                  <a:pt x="323860" y="2858061"/>
                  <a:pt x="280634" y="2834737"/>
                  <a:pt x="260134" y="2824906"/>
                </a:cubicBezTo>
                <a:lnTo>
                  <a:pt x="258952" y="2824369"/>
                </a:lnTo>
                <a:lnTo>
                  <a:pt x="258792" y="2823967"/>
                </a:lnTo>
                <a:cubicBezTo>
                  <a:pt x="256322" y="2820136"/>
                  <a:pt x="255883" y="2817402"/>
                  <a:pt x="253852" y="2816307"/>
                </a:cubicBezTo>
                <a:cubicBezTo>
                  <a:pt x="263126" y="2816315"/>
                  <a:pt x="266308" y="2813038"/>
                  <a:pt x="264990" y="2804834"/>
                </a:cubicBezTo>
                <a:cubicBezTo>
                  <a:pt x="263231" y="2793897"/>
                  <a:pt x="255276" y="2802091"/>
                  <a:pt x="247593" y="2800443"/>
                </a:cubicBezTo>
                <a:cubicBezTo>
                  <a:pt x="245563" y="2799348"/>
                  <a:pt x="245124" y="2796612"/>
                  <a:pt x="243093" y="2795516"/>
                </a:cubicBezTo>
                <a:cubicBezTo>
                  <a:pt x="244684" y="2793878"/>
                  <a:pt x="248305" y="2793335"/>
                  <a:pt x="251487" y="2790057"/>
                </a:cubicBezTo>
                <a:cubicBezTo>
                  <a:pt x="254669" y="2786780"/>
                  <a:pt x="259882" y="2784599"/>
                  <a:pt x="263065" y="2781320"/>
                </a:cubicBezTo>
                <a:cubicBezTo>
                  <a:pt x="262624" y="2778587"/>
                  <a:pt x="260155" y="2774756"/>
                  <a:pt x="259716" y="2772021"/>
                </a:cubicBezTo>
                <a:cubicBezTo>
                  <a:pt x="258836" y="2766553"/>
                  <a:pt x="261579" y="2760541"/>
                  <a:pt x="262731" y="2756167"/>
                </a:cubicBezTo>
                <a:cubicBezTo>
                  <a:pt x="262290" y="2753433"/>
                  <a:pt x="261852" y="2750699"/>
                  <a:pt x="261413" y="2747964"/>
                </a:cubicBezTo>
                <a:cubicBezTo>
                  <a:pt x="271700" y="2748522"/>
                  <a:pt x="273977" y="2745380"/>
                  <a:pt x="274731" y="2741417"/>
                </a:cubicBezTo>
                <a:lnTo>
                  <a:pt x="275411" y="2736140"/>
                </a:lnTo>
                <a:lnTo>
                  <a:pt x="265296" y="2733781"/>
                </a:lnTo>
                <a:lnTo>
                  <a:pt x="275137" y="2732050"/>
                </a:lnTo>
                <a:lnTo>
                  <a:pt x="277576" y="2732024"/>
                </a:lnTo>
                <a:lnTo>
                  <a:pt x="278913" y="2729937"/>
                </a:lnTo>
                <a:cubicBezTo>
                  <a:pt x="284125" y="2727758"/>
                  <a:pt x="285276" y="2723382"/>
                  <a:pt x="288459" y="2720106"/>
                </a:cubicBezTo>
                <a:cubicBezTo>
                  <a:pt x="296854" y="2714646"/>
                  <a:pt x="297731" y="2720115"/>
                  <a:pt x="298612" y="2725584"/>
                </a:cubicBezTo>
                <a:cubicBezTo>
                  <a:pt x="298612" y="2725584"/>
                  <a:pt x="301083" y="2729414"/>
                  <a:pt x="303111" y="2730510"/>
                </a:cubicBezTo>
                <a:cubicBezTo>
                  <a:pt x="313266" y="2735989"/>
                  <a:pt x="313266" y="2735989"/>
                  <a:pt x="306901" y="2742543"/>
                </a:cubicBezTo>
                <a:cubicBezTo>
                  <a:pt x="305309" y="2744181"/>
                  <a:pt x="302127" y="2747459"/>
                  <a:pt x="304158" y="2748556"/>
                </a:cubicBezTo>
                <a:cubicBezTo>
                  <a:pt x="307067" y="2755120"/>
                  <a:pt x="327479" y="2743659"/>
                  <a:pt x="324464" y="2759512"/>
                </a:cubicBezTo>
                <a:cubicBezTo>
                  <a:pt x="333296" y="2756788"/>
                  <a:pt x="342571" y="2756797"/>
                  <a:pt x="349813" y="2755711"/>
                </a:cubicBezTo>
                <a:cubicBezTo>
                  <a:pt x="353434" y="2755168"/>
                  <a:pt x="356178" y="2749157"/>
                  <a:pt x="356178" y="2749157"/>
                </a:cubicBezTo>
                <a:cubicBezTo>
                  <a:pt x="353927" y="2746693"/>
                  <a:pt x="352582" y="2744094"/>
                  <a:pt x="351039" y="2741702"/>
                </a:cubicBezTo>
                <a:lnTo>
                  <a:pt x="345618" y="2736370"/>
                </a:lnTo>
                <a:lnTo>
                  <a:pt x="336544" y="2738126"/>
                </a:lnTo>
                <a:cubicBezTo>
                  <a:pt x="328294" y="2738912"/>
                  <a:pt x="319223" y="2738237"/>
                  <a:pt x="313853" y="2735217"/>
                </a:cubicBezTo>
                <a:lnTo>
                  <a:pt x="343246" y="2733072"/>
                </a:lnTo>
                <a:lnTo>
                  <a:pt x="339348" y="2726652"/>
                </a:lnTo>
                <a:cubicBezTo>
                  <a:pt x="340123" y="2724260"/>
                  <a:pt x="343525" y="2722351"/>
                  <a:pt x="349753" y="2720716"/>
                </a:cubicBezTo>
                <a:cubicBezTo>
                  <a:pt x="358587" y="2717991"/>
                  <a:pt x="358147" y="2715257"/>
                  <a:pt x="355676" y="2711427"/>
                </a:cubicBezTo>
                <a:lnTo>
                  <a:pt x="354287" y="2705456"/>
                </a:lnTo>
                <a:lnTo>
                  <a:pt x="354094" y="2705009"/>
                </a:lnTo>
                <a:lnTo>
                  <a:pt x="345526" y="2705948"/>
                </a:lnTo>
                <a:cubicBezTo>
                  <a:pt x="341902" y="2706491"/>
                  <a:pt x="338992" y="2699926"/>
                  <a:pt x="334932" y="2697734"/>
                </a:cubicBezTo>
                <a:cubicBezTo>
                  <a:pt x="340145" y="2695553"/>
                  <a:pt x="344917" y="2690638"/>
                  <a:pt x="346947" y="2691732"/>
                </a:cubicBezTo>
                <a:lnTo>
                  <a:pt x="348566" y="2692155"/>
                </a:lnTo>
                <a:lnTo>
                  <a:pt x="347299" y="2689209"/>
                </a:lnTo>
                <a:lnTo>
                  <a:pt x="344534" y="2673892"/>
                </a:lnTo>
                <a:lnTo>
                  <a:pt x="331416" y="2675859"/>
                </a:lnTo>
                <a:cubicBezTo>
                  <a:pt x="331416" y="2675859"/>
                  <a:pt x="333007" y="2674221"/>
                  <a:pt x="333007" y="2674221"/>
                </a:cubicBezTo>
                <a:cubicBezTo>
                  <a:pt x="333278" y="2664378"/>
                  <a:pt x="331962" y="2656175"/>
                  <a:pt x="334264" y="2647429"/>
                </a:cubicBezTo>
                <a:cubicBezTo>
                  <a:pt x="333824" y="2644695"/>
                  <a:pt x="335415" y="2643056"/>
                  <a:pt x="337006" y="2641417"/>
                </a:cubicBezTo>
                <a:lnTo>
                  <a:pt x="344146" y="2636340"/>
                </a:lnTo>
                <a:lnTo>
                  <a:pt x="338808" y="2636040"/>
                </a:lnTo>
                <a:lnTo>
                  <a:pt x="336323" y="2622246"/>
                </a:lnTo>
                <a:lnTo>
                  <a:pt x="331900" y="2621180"/>
                </a:lnTo>
                <a:cubicBezTo>
                  <a:pt x="326248" y="2620627"/>
                  <a:pt x="322625" y="2621171"/>
                  <a:pt x="319004" y="2621714"/>
                </a:cubicBezTo>
                <a:cubicBezTo>
                  <a:pt x="307427" y="2630450"/>
                  <a:pt x="303639" y="2618416"/>
                  <a:pt x="293927" y="2615672"/>
                </a:cubicBezTo>
                <a:cubicBezTo>
                  <a:pt x="297547" y="2615130"/>
                  <a:pt x="298699" y="2610757"/>
                  <a:pt x="300730" y="2611853"/>
                </a:cubicBezTo>
                <a:cubicBezTo>
                  <a:pt x="305942" y="2609670"/>
                  <a:pt x="311594" y="2610223"/>
                  <a:pt x="317247" y="2610776"/>
                </a:cubicBezTo>
                <a:cubicBezTo>
                  <a:pt x="320429" y="2607498"/>
                  <a:pt x="325202" y="2602582"/>
                  <a:pt x="326352" y="2598209"/>
                </a:cubicBezTo>
                <a:lnTo>
                  <a:pt x="328167" y="2599188"/>
                </a:lnTo>
                <a:lnTo>
                  <a:pt x="323823" y="2590631"/>
                </a:lnTo>
                <a:cubicBezTo>
                  <a:pt x="316053" y="2577062"/>
                  <a:pt x="308094" y="2563046"/>
                  <a:pt x="307704" y="2542541"/>
                </a:cubicBezTo>
                <a:cubicBezTo>
                  <a:pt x="305339" y="2540267"/>
                  <a:pt x="301162" y="2543665"/>
                  <a:pt x="297368" y="2545312"/>
                </a:cubicBezTo>
                <a:cubicBezTo>
                  <a:pt x="289036" y="2541532"/>
                  <a:pt x="296152" y="2537782"/>
                  <a:pt x="290092" y="2534072"/>
                </a:cubicBezTo>
                <a:cubicBezTo>
                  <a:pt x="294550" y="2532005"/>
                  <a:pt x="297288" y="2537817"/>
                  <a:pt x="300790" y="2540128"/>
                </a:cubicBezTo>
                <a:cubicBezTo>
                  <a:pt x="307361" y="2523141"/>
                  <a:pt x="296210" y="2506053"/>
                  <a:pt x="294819" y="2488823"/>
                </a:cubicBezTo>
                <a:cubicBezTo>
                  <a:pt x="311687" y="2490219"/>
                  <a:pt x="301963" y="2469209"/>
                  <a:pt x="297061" y="2454957"/>
                </a:cubicBezTo>
                <a:cubicBezTo>
                  <a:pt x="292823" y="2440284"/>
                  <a:pt x="312086" y="2428090"/>
                  <a:pt x="296183" y="2417029"/>
                </a:cubicBezTo>
                <a:cubicBezTo>
                  <a:pt x="293154" y="2415173"/>
                  <a:pt x="288977" y="2418572"/>
                  <a:pt x="285183" y="2420219"/>
                </a:cubicBezTo>
                <a:cubicBezTo>
                  <a:pt x="280646" y="2413471"/>
                  <a:pt x="283050" y="2401480"/>
                  <a:pt x="279019" y="2394621"/>
                </a:cubicBezTo>
                <a:lnTo>
                  <a:pt x="277503" y="2393539"/>
                </a:lnTo>
                <a:lnTo>
                  <a:pt x="274843" y="2393106"/>
                </a:lnTo>
                <a:cubicBezTo>
                  <a:pt x="267600" y="2394192"/>
                  <a:pt x="262388" y="2396375"/>
                  <a:pt x="266282" y="2385989"/>
                </a:cubicBezTo>
                <a:cubicBezTo>
                  <a:pt x="269463" y="2382711"/>
                  <a:pt x="266994" y="2378883"/>
                  <a:pt x="268145" y="2374507"/>
                </a:cubicBezTo>
                <a:cubicBezTo>
                  <a:pt x="271327" y="2371230"/>
                  <a:pt x="274509" y="2367953"/>
                  <a:pt x="278130" y="2367409"/>
                </a:cubicBezTo>
                <a:lnTo>
                  <a:pt x="278808" y="2368460"/>
                </a:lnTo>
                <a:lnTo>
                  <a:pt x="284525" y="2365551"/>
                </a:lnTo>
                <a:cubicBezTo>
                  <a:pt x="281974" y="2361506"/>
                  <a:pt x="281579" y="2357418"/>
                  <a:pt x="281835" y="2353295"/>
                </a:cubicBezTo>
                <a:lnTo>
                  <a:pt x="281883" y="2352809"/>
                </a:lnTo>
                <a:lnTo>
                  <a:pt x="273065" y="2350318"/>
                </a:lnTo>
                <a:cubicBezTo>
                  <a:pt x="268318" y="2349629"/>
                  <a:pt x="263174" y="2349350"/>
                  <a:pt x="258537" y="2349345"/>
                </a:cubicBezTo>
                <a:cubicBezTo>
                  <a:pt x="254916" y="2349888"/>
                  <a:pt x="267978" y="2361932"/>
                  <a:pt x="251022" y="2360274"/>
                </a:cubicBezTo>
                <a:cubicBezTo>
                  <a:pt x="243340" y="2358625"/>
                  <a:pt x="236096" y="2359712"/>
                  <a:pt x="230006" y="2356424"/>
                </a:cubicBezTo>
                <a:cubicBezTo>
                  <a:pt x="222323" y="2354776"/>
                  <a:pt x="215792" y="2348754"/>
                  <a:pt x="207669" y="2344371"/>
                </a:cubicBezTo>
                <a:cubicBezTo>
                  <a:pt x="205640" y="2343275"/>
                  <a:pt x="200427" y="2345458"/>
                  <a:pt x="198395" y="2344362"/>
                </a:cubicBezTo>
                <a:cubicBezTo>
                  <a:pt x="198836" y="2347096"/>
                  <a:pt x="202897" y="2349288"/>
                  <a:pt x="203336" y="2352022"/>
                </a:cubicBezTo>
                <a:cubicBezTo>
                  <a:pt x="207396" y="2354214"/>
                  <a:pt x="211017" y="2353671"/>
                  <a:pt x="211458" y="2356405"/>
                </a:cubicBezTo>
                <a:cubicBezTo>
                  <a:pt x="211898" y="2359139"/>
                  <a:pt x="210747" y="2363512"/>
                  <a:pt x="209154" y="2365151"/>
                </a:cubicBezTo>
                <a:cubicBezTo>
                  <a:pt x="199171" y="2372249"/>
                  <a:pt x="199881" y="2365141"/>
                  <a:pt x="201034" y="2360768"/>
                </a:cubicBezTo>
                <a:cubicBezTo>
                  <a:pt x="195820" y="2362950"/>
                  <a:pt x="192199" y="2363495"/>
                  <a:pt x="188577" y="2364036"/>
                </a:cubicBezTo>
                <a:cubicBezTo>
                  <a:pt x="176121" y="2367304"/>
                  <a:pt x="170031" y="2364017"/>
                  <a:pt x="175955" y="2354729"/>
                </a:cubicBezTo>
                <a:cubicBezTo>
                  <a:pt x="164212" y="2350888"/>
                  <a:pt x="159439" y="2355804"/>
                  <a:pt x="158727" y="2362911"/>
                </a:cubicBezTo>
                <a:cubicBezTo>
                  <a:pt x="159605" y="2368381"/>
                  <a:pt x="158893" y="2375489"/>
                  <a:pt x="160211" y="2383692"/>
                </a:cubicBezTo>
                <a:cubicBezTo>
                  <a:pt x="153241" y="2374936"/>
                  <a:pt x="148742" y="2370010"/>
                  <a:pt x="142211" y="2363988"/>
                </a:cubicBezTo>
                <a:cubicBezTo>
                  <a:pt x="141770" y="2361254"/>
                  <a:pt x="139300" y="2357424"/>
                  <a:pt x="142922" y="2356881"/>
                </a:cubicBezTo>
                <a:cubicBezTo>
                  <a:pt x="151316" y="2351422"/>
                  <a:pt x="159710" y="2345963"/>
                  <a:pt x="170135" y="2341597"/>
                </a:cubicBezTo>
                <a:cubicBezTo>
                  <a:pt x="172167" y="2342694"/>
                  <a:pt x="178258" y="2345981"/>
                  <a:pt x="182320" y="2348173"/>
                </a:cubicBezTo>
                <a:cubicBezTo>
                  <a:pt x="189122" y="2344352"/>
                  <a:pt x="174470" y="2333947"/>
                  <a:pt x="193016" y="2333966"/>
                </a:cubicBezTo>
                <a:cubicBezTo>
                  <a:pt x="192138" y="2328498"/>
                  <a:pt x="191257" y="2323029"/>
                  <a:pt x="188348" y="2316464"/>
                </a:cubicBezTo>
                <a:cubicBezTo>
                  <a:pt x="188348" y="2316464"/>
                  <a:pt x="179076" y="2316455"/>
                  <a:pt x="177484" y="2318094"/>
                </a:cubicBezTo>
                <a:cubicBezTo>
                  <a:pt x="163166" y="2332844"/>
                  <a:pt x="157513" y="2332290"/>
                  <a:pt x="149223" y="2315331"/>
                </a:cubicBezTo>
                <a:cubicBezTo>
                  <a:pt x="147906" y="2307127"/>
                  <a:pt x="132541" y="2303831"/>
                  <a:pt x="122390" y="2298352"/>
                </a:cubicBezTo>
                <a:cubicBezTo>
                  <a:pt x="116296" y="2295065"/>
                  <a:pt x="108614" y="2293417"/>
                  <a:pt x="104553" y="2291225"/>
                </a:cubicBezTo>
                <a:cubicBezTo>
                  <a:pt x="105432" y="2296695"/>
                  <a:pt x="107902" y="2300525"/>
                  <a:pt x="110372" y="2304354"/>
                </a:cubicBezTo>
                <a:cubicBezTo>
                  <a:pt x="111691" y="2312558"/>
                  <a:pt x="110979" y="2319666"/>
                  <a:pt x="110706" y="2329508"/>
                </a:cubicBezTo>
                <a:cubicBezTo>
                  <a:pt x="114329" y="2328964"/>
                  <a:pt x="116359" y="2330060"/>
                  <a:pt x="119980" y="2329518"/>
                </a:cubicBezTo>
                <a:cubicBezTo>
                  <a:pt x="122011" y="2330613"/>
                  <a:pt x="124041" y="2331709"/>
                  <a:pt x="127662" y="2331165"/>
                </a:cubicBezTo>
                <a:cubicBezTo>
                  <a:pt x="128102" y="2333901"/>
                  <a:pt x="124919" y="2337178"/>
                  <a:pt x="124919" y="2337178"/>
                </a:cubicBezTo>
                <a:cubicBezTo>
                  <a:pt x="117677" y="2338265"/>
                  <a:pt x="111585" y="2334976"/>
                  <a:pt x="105933" y="2334424"/>
                </a:cubicBezTo>
                <a:cubicBezTo>
                  <a:pt x="90735" y="2343703"/>
                  <a:pt x="86507" y="2328936"/>
                  <a:pt x="77235" y="2328926"/>
                </a:cubicBezTo>
                <a:cubicBezTo>
                  <a:pt x="74325" y="2322361"/>
                  <a:pt x="73447" y="2316892"/>
                  <a:pt x="72567" y="2311423"/>
                </a:cubicBezTo>
                <a:cubicBezTo>
                  <a:pt x="83432" y="2309794"/>
                  <a:pt x="65868" y="2292825"/>
                  <a:pt x="86446" y="2293940"/>
                </a:cubicBezTo>
                <a:cubicBezTo>
                  <a:pt x="85567" y="2288472"/>
                  <a:pt x="88310" y="2282459"/>
                  <a:pt x="85839" y="2278630"/>
                </a:cubicBezTo>
                <a:cubicBezTo>
                  <a:pt x="75687" y="2273151"/>
                  <a:pt x="69155" y="2267130"/>
                  <a:pt x="52639" y="2268206"/>
                </a:cubicBezTo>
                <a:cubicBezTo>
                  <a:pt x="45397" y="2269293"/>
                  <a:pt x="30032" y="2265994"/>
                  <a:pt x="39139" y="2253429"/>
                </a:cubicBezTo>
                <a:cubicBezTo>
                  <a:pt x="38258" y="2247960"/>
                  <a:pt x="38970" y="2240851"/>
                  <a:pt x="38093" y="2235383"/>
                </a:cubicBezTo>
                <a:cubicBezTo>
                  <a:pt x="20423" y="2240832"/>
                  <a:pt x="23000" y="2222244"/>
                  <a:pt x="11695" y="2221139"/>
                </a:cubicBezTo>
                <a:cubicBezTo>
                  <a:pt x="9664" y="2220043"/>
                  <a:pt x="9225" y="2217309"/>
                  <a:pt x="8786" y="2214575"/>
                </a:cubicBezTo>
                <a:cubicBezTo>
                  <a:pt x="8786" y="2214575"/>
                  <a:pt x="12408" y="2214031"/>
                  <a:pt x="12408" y="2214031"/>
                </a:cubicBezTo>
                <a:cubicBezTo>
                  <a:pt x="24150" y="2217871"/>
                  <a:pt x="41106" y="2219529"/>
                  <a:pt x="49668" y="2226647"/>
                </a:cubicBezTo>
                <a:cubicBezTo>
                  <a:pt x="55760" y="2229935"/>
                  <a:pt x="53897" y="2241414"/>
                  <a:pt x="65912" y="2235412"/>
                </a:cubicBezTo>
                <a:cubicBezTo>
                  <a:pt x="71125" y="2233231"/>
                  <a:pt x="72549" y="2219015"/>
                  <a:pt x="68487" y="2216822"/>
                </a:cubicBezTo>
                <a:cubicBezTo>
                  <a:pt x="61957" y="2210801"/>
                  <a:pt x="61350" y="2195491"/>
                  <a:pt x="40500" y="2204218"/>
                </a:cubicBezTo>
                <a:cubicBezTo>
                  <a:pt x="38910" y="2205857"/>
                  <a:pt x="31666" y="2206943"/>
                  <a:pt x="28045" y="2207486"/>
                </a:cubicBezTo>
                <a:cubicBezTo>
                  <a:pt x="22392" y="2206933"/>
                  <a:pt x="18332" y="2204741"/>
                  <a:pt x="14271" y="2202551"/>
                </a:cubicBezTo>
                <a:cubicBezTo>
                  <a:pt x="15423" y="2198177"/>
                  <a:pt x="18603" y="2194901"/>
                  <a:pt x="21347" y="2188887"/>
                </a:cubicBezTo>
                <a:cubicBezTo>
                  <a:pt x="19316" y="2187792"/>
                  <a:pt x="17286" y="2186696"/>
                  <a:pt x="15255" y="2185601"/>
                </a:cubicBezTo>
                <a:cubicBezTo>
                  <a:pt x="1482" y="2180665"/>
                  <a:pt x="-3459" y="2173005"/>
                  <a:pt x="2465" y="2163716"/>
                </a:cubicBezTo>
                <a:cubicBezTo>
                  <a:pt x="12011" y="2153883"/>
                  <a:pt x="24906" y="2153350"/>
                  <a:pt x="37528" y="2162658"/>
                </a:cubicBezTo>
                <a:cubicBezTo>
                  <a:pt x="38680" y="2158284"/>
                  <a:pt x="45483" y="2154465"/>
                  <a:pt x="44604" y="2148995"/>
                </a:cubicBezTo>
                <a:cubicBezTo>
                  <a:pt x="44165" y="2146261"/>
                  <a:pt x="40105" y="2144069"/>
                  <a:pt x="37635" y="2140239"/>
                </a:cubicBezTo>
                <a:cubicBezTo>
                  <a:pt x="43287" y="2140792"/>
                  <a:pt x="47348" y="2142984"/>
                  <a:pt x="52999" y="2143536"/>
                </a:cubicBezTo>
                <a:cubicBezTo>
                  <a:pt x="60682" y="2145184"/>
                  <a:pt x="68805" y="2149567"/>
                  <a:pt x="72426" y="2149025"/>
                </a:cubicBezTo>
                <a:cubicBezTo>
                  <a:pt x="81041" y="2144933"/>
                  <a:pt x="85703" y="2139333"/>
                  <a:pt x="86272" y="2132772"/>
                </a:cubicBezTo>
                <a:lnTo>
                  <a:pt x="85958" y="2131309"/>
                </a:lnTo>
                <a:lnTo>
                  <a:pt x="90481" y="2131727"/>
                </a:lnTo>
                <a:cubicBezTo>
                  <a:pt x="95446" y="2132534"/>
                  <a:pt x="94428" y="2128281"/>
                  <a:pt x="94428" y="2128281"/>
                </a:cubicBezTo>
                <a:cubicBezTo>
                  <a:pt x="98375" y="2124832"/>
                  <a:pt x="97357" y="2120579"/>
                  <a:pt x="92393" y="2119771"/>
                </a:cubicBezTo>
                <a:cubicBezTo>
                  <a:pt x="88161" y="2117040"/>
                  <a:pt x="91376" y="2115518"/>
                  <a:pt x="92108" y="2113593"/>
                </a:cubicBezTo>
                <a:cubicBezTo>
                  <a:pt x="92108" y="2113593"/>
                  <a:pt x="94590" y="2113995"/>
                  <a:pt x="97072" y="2114399"/>
                </a:cubicBezTo>
                <a:cubicBezTo>
                  <a:pt x="98822" y="2116728"/>
                  <a:pt x="101307" y="2117132"/>
                  <a:pt x="102037" y="2115206"/>
                </a:cubicBezTo>
                <a:cubicBezTo>
                  <a:pt x="102770" y="2113282"/>
                  <a:pt x="101020" y="2110952"/>
                  <a:pt x="104236" y="2109430"/>
                </a:cubicBezTo>
                <a:cubicBezTo>
                  <a:pt x="104236" y="2109430"/>
                  <a:pt x="108182" y="2105983"/>
                  <a:pt x="108182" y="2105983"/>
                </a:cubicBezTo>
                <a:cubicBezTo>
                  <a:pt x="113147" y="2106791"/>
                  <a:pt x="115629" y="2107195"/>
                  <a:pt x="117094" y="2103343"/>
                </a:cubicBezTo>
                <a:cubicBezTo>
                  <a:pt x="117094" y="2103343"/>
                  <a:pt x="120308" y="2101822"/>
                  <a:pt x="120308" y="2101822"/>
                </a:cubicBezTo>
                <a:cubicBezTo>
                  <a:pt x="125273" y="2102630"/>
                  <a:pt x="127756" y="2103033"/>
                  <a:pt x="129505" y="2105361"/>
                </a:cubicBezTo>
                <a:cubicBezTo>
                  <a:pt x="133737" y="2108094"/>
                  <a:pt x="132719" y="2103840"/>
                  <a:pt x="132719" y="2103840"/>
                </a:cubicBezTo>
                <a:cubicBezTo>
                  <a:pt x="133452" y="2101914"/>
                  <a:pt x="133452" y="2101914"/>
                  <a:pt x="130969" y="2101511"/>
                </a:cubicBezTo>
                <a:cubicBezTo>
                  <a:pt x="126737" y="2098778"/>
                  <a:pt x="133167" y="2095735"/>
                  <a:pt x="128935" y="2093003"/>
                </a:cubicBezTo>
                <a:cubicBezTo>
                  <a:pt x="128935" y="2093003"/>
                  <a:pt x="129666" y="2091077"/>
                  <a:pt x="129666" y="2091077"/>
                </a:cubicBezTo>
                <a:cubicBezTo>
                  <a:pt x="132150" y="2091480"/>
                  <a:pt x="132150" y="2091480"/>
                  <a:pt x="132150" y="2091480"/>
                </a:cubicBezTo>
                <a:cubicBezTo>
                  <a:pt x="133899" y="2093809"/>
                  <a:pt x="134918" y="2098064"/>
                  <a:pt x="138865" y="2094617"/>
                </a:cubicBezTo>
                <a:cubicBezTo>
                  <a:pt x="141347" y="2095021"/>
                  <a:pt x="141347" y="2095021"/>
                  <a:pt x="140615" y="2096946"/>
                </a:cubicBezTo>
                <a:cubicBezTo>
                  <a:pt x="140615" y="2096946"/>
                  <a:pt x="139881" y="2098871"/>
                  <a:pt x="141631" y="2101201"/>
                </a:cubicBezTo>
                <a:cubicBezTo>
                  <a:pt x="141631" y="2101201"/>
                  <a:pt x="143381" y="2103530"/>
                  <a:pt x="144114" y="2101604"/>
                </a:cubicBezTo>
                <a:cubicBezTo>
                  <a:pt x="146596" y="2102008"/>
                  <a:pt x="149811" y="2100485"/>
                  <a:pt x="152293" y="2100888"/>
                </a:cubicBezTo>
                <a:cubicBezTo>
                  <a:pt x="152293" y="2100888"/>
                  <a:pt x="150542" y="2098559"/>
                  <a:pt x="150542" y="2098559"/>
                </a:cubicBezTo>
                <a:cubicBezTo>
                  <a:pt x="151276" y="2096634"/>
                  <a:pt x="148793" y="2096231"/>
                  <a:pt x="148793" y="2096231"/>
                </a:cubicBezTo>
                <a:cubicBezTo>
                  <a:pt x="149526" y="2094305"/>
                  <a:pt x="147776" y="2091977"/>
                  <a:pt x="146026" y="2089648"/>
                </a:cubicBezTo>
                <a:cubicBezTo>
                  <a:pt x="143544" y="2089243"/>
                  <a:pt x="145008" y="2085394"/>
                  <a:pt x="140044" y="2084587"/>
                </a:cubicBezTo>
                <a:cubicBezTo>
                  <a:pt x="140044" y="2084587"/>
                  <a:pt x="141509" y="2080735"/>
                  <a:pt x="143992" y="2081139"/>
                </a:cubicBezTo>
                <a:cubicBezTo>
                  <a:pt x="143992" y="2081139"/>
                  <a:pt x="144723" y="2079213"/>
                  <a:pt x="147939" y="2077693"/>
                </a:cubicBezTo>
                <a:cubicBezTo>
                  <a:pt x="147206" y="2079617"/>
                  <a:pt x="147206" y="2079617"/>
                  <a:pt x="147206" y="2079617"/>
                </a:cubicBezTo>
                <a:cubicBezTo>
                  <a:pt x="145741" y="2083468"/>
                  <a:pt x="148223" y="2083872"/>
                  <a:pt x="150706" y="2084275"/>
                </a:cubicBezTo>
                <a:cubicBezTo>
                  <a:pt x="151439" y="2082350"/>
                  <a:pt x="152170" y="2080425"/>
                  <a:pt x="152170" y="2080425"/>
                </a:cubicBezTo>
                <a:cubicBezTo>
                  <a:pt x="157135" y="2081232"/>
                  <a:pt x="162098" y="2082039"/>
                  <a:pt x="164582" y="2082443"/>
                </a:cubicBezTo>
                <a:cubicBezTo>
                  <a:pt x="167063" y="2082846"/>
                  <a:pt x="166331" y="2084771"/>
                  <a:pt x="165599" y="2086697"/>
                </a:cubicBezTo>
                <a:cubicBezTo>
                  <a:pt x="168083" y="2087101"/>
                  <a:pt x="164867" y="2088622"/>
                  <a:pt x="162384" y="2088219"/>
                </a:cubicBezTo>
                <a:cubicBezTo>
                  <a:pt x="159169" y="2089740"/>
                  <a:pt x="160920" y="2092069"/>
                  <a:pt x="160920" y="2092069"/>
                </a:cubicBezTo>
                <a:cubicBezTo>
                  <a:pt x="160187" y="2093996"/>
                  <a:pt x="160187" y="2093996"/>
                  <a:pt x="159454" y="2095920"/>
                </a:cubicBezTo>
                <a:cubicBezTo>
                  <a:pt x="158723" y="2097846"/>
                  <a:pt x="155508" y="2099368"/>
                  <a:pt x="157258" y="2101697"/>
                </a:cubicBezTo>
                <a:cubicBezTo>
                  <a:pt x="157258" y="2101697"/>
                  <a:pt x="159007" y="2104025"/>
                  <a:pt x="163971" y="2104833"/>
                </a:cubicBezTo>
                <a:cubicBezTo>
                  <a:pt x="163971" y="2104833"/>
                  <a:pt x="163971" y="2104833"/>
                  <a:pt x="161489" y="2104430"/>
                </a:cubicBezTo>
                <a:cubicBezTo>
                  <a:pt x="163971" y="2104833"/>
                  <a:pt x="163971" y="2104833"/>
                  <a:pt x="163239" y="2106758"/>
                </a:cubicBezTo>
                <a:cubicBezTo>
                  <a:pt x="160757" y="2106354"/>
                  <a:pt x="160024" y="2108279"/>
                  <a:pt x="159292" y="2110206"/>
                </a:cubicBezTo>
                <a:cubicBezTo>
                  <a:pt x="156810" y="2109801"/>
                  <a:pt x="153596" y="2111322"/>
                  <a:pt x="155345" y="2113651"/>
                </a:cubicBezTo>
                <a:cubicBezTo>
                  <a:pt x="157095" y="2115980"/>
                  <a:pt x="157827" y="2114056"/>
                  <a:pt x="161042" y="2112535"/>
                </a:cubicBezTo>
                <a:cubicBezTo>
                  <a:pt x="161042" y="2112535"/>
                  <a:pt x="163524" y="2112937"/>
                  <a:pt x="163524" y="2112937"/>
                </a:cubicBezTo>
                <a:cubicBezTo>
                  <a:pt x="166008" y="2113341"/>
                  <a:pt x="166008" y="2113341"/>
                  <a:pt x="166008" y="2113341"/>
                </a:cubicBezTo>
                <a:cubicBezTo>
                  <a:pt x="168043" y="2121851"/>
                  <a:pt x="170809" y="2128433"/>
                  <a:pt x="176058" y="2135419"/>
                </a:cubicBezTo>
                <a:cubicBezTo>
                  <a:pt x="175326" y="2137345"/>
                  <a:pt x="177808" y="2137748"/>
                  <a:pt x="178542" y="2135824"/>
                </a:cubicBezTo>
                <a:cubicBezTo>
                  <a:pt x="181756" y="2134302"/>
                  <a:pt x="183505" y="2136631"/>
                  <a:pt x="183505" y="2136631"/>
                </a:cubicBezTo>
                <a:cubicBezTo>
                  <a:pt x="182773" y="2138556"/>
                  <a:pt x="185254" y="2138959"/>
                  <a:pt x="184523" y="2140885"/>
                </a:cubicBezTo>
                <a:cubicBezTo>
                  <a:pt x="183057" y="2144735"/>
                  <a:pt x="188022" y="2145542"/>
                  <a:pt x="193720" y="2144424"/>
                </a:cubicBezTo>
                <a:lnTo>
                  <a:pt x="195492" y="2144713"/>
                </a:lnTo>
                <a:lnTo>
                  <a:pt x="195754" y="2146372"/>
                </a:lnTo>
                <a:lnTo>
                  <a:pt x="195139" y="2148489"/>
                </a:lnTo>
                <a:cubicBezTo>
                  <a:pt x="194371" y="2149642"/>
                  <a:pt x="194005" y="2150605"/>
                  <a:pt x="196487" y="2151009"/>
                </a:cubicBezTo>
                <a:lnTo>
                  <a:pt x="195754" y="2146372"/>
                </a:lnTo>
                <a:lnTo>
                  <a:pt x="196202" y="2144829"/>
                </a:lnTo>
                <a:lnTo>
                  <a:pt x="195492" y="2144713"/>
                </a:lnTo>
                <a:lnTo>
                  <a:pt x="194166" y="2136319"/>
                </a:lnTo>
                <a:cubicBezTo>
                  <a:pt x="191684" y="2135916"/>
                  <a:pt x="189934" y="2133588"/>
                  <a:pt x="190666" y="2131661"/>
                </a:cubicBezTo>
                <a:cubicBezTo>
                  <a:pt x="190666" y="2131661"/>
                  <a:pt x="191399" y="2129736"/>
                  <a:pt x="192131" y="2127811"/>
                </a:cubicBezTo>
                <a:cubicBezTo>
                  <a:pt x="192131" y="2127811"/>
                  <a:pt x="194615" y="2128213"/>
                  <a:pt x="197097" y="2128618"/>
                </a:cubicBezTo>
                <a:cubicBezTo>
                  <a:pt x="197830" y="2126693"/>
                  <a:pt x="200313" y="2127097"/>
                  <a:pt x="201044" y="2125171"/>
                </a:cubicBezTo>
                <a:cubicBezTo>
                  <a:pt x="204259" y="2123651"/>
                  <a:pt x="204992" y="2121724"/>
                  <a:pt x="208206" y="2120203"/>
                </a:cubicBezTo>
                <a:cubicBezTo>
                  <a:pt x="213169" y="2121009"/>
                  <a:pt x="209224" y="2124457"/>
                  <a:pt x="210973" y="2126785"/>
                </a:cubicBezTo>
                <a:cubicBezTo>
                  <a:pt x="210973" y="2126785"/>
                  <a:pt x="213456" y="2127190"/>
                  <a:pt x="213456" y="2127190"/>
                </a:cubicBezTo>
                <a:cubicBezTo>
                  <a:pt x="213456" y="2127190"/>
                  <a:pt x="214188" y="2125264"/>
                  <a:pt x="214188" y="2125264"/>
                </a:cubicBezTo>
                <a:cubicBezTo>
                  <a:pt x="217403" y="2123743"/>
                  <a:pt x="209956" y="2122532"/>
                  <a:pt x="215652" y="2121413"/>
                </a:cubicBezTo>
                <a:cubicBezTo>
                  <a:pt x="216385" y="2119487"/>
                  <a:pt x="220617" y="2122220"/>
                  <a:pt x="223099" y="2122623"/>
                </a:cubicBezTo>
                <a:cubicBezTo>
                  <a:pt x="223099" y="2122623"/>
                  <a:pt x="224848" y="2124954"/>
                  <a:pt x="227333" y="2125356"/>
                </a:cubicBezTo>
                <a:cubicBezTo>
                  <a:pt x="231564" y="2128089"/>
                  <a:pt x="234779" y="2126568"/>
                  <a:pt x="238726" y="2123121"/>
                </a:cubicBezTo>
                <a:cubicBezTo>
                  <a:pt x="238726" y="2123121"/>
                  <a:pt x="239458" y="2121195"/>
                  <a:pt x="239458" y="2121195"/>
                </a:cubicBezTo>
                <a:cubicBezTo>
                  <a:pt x="240191" y="2119270"/>
                  <a:pt x="242672" y="2119674"/>
                  <a:pt x="242672" y="2119674"/>
                </a:cubicBezTo>
                <a:cubicBezTo>
                  <a:pt x="241941" y="2121598"/>
                  <a:pt x="241941" y="2121598"/>
                  <a:pt x="241941" y="2121598"/>
                </a:cubicBezTo>
                <a:cubicBezTo>
                  <a:pt x="241208" y="2123524"/>
                  <a:pt x="241208" y="2123524"/>
                  <a:pt x="241208" y="2123524"/>
                </a:cubicBezTo>
                <a:cubicBezTo>
                  <a:pt x="239743" y="2127375"/>
                  <a:pt x="241492" y="2129704"/>
                  <a:pt x="240760" y="2131629"/>
                </a:cubicBezTo>
                <a:cubicBezTo>
                  <a:pt x="239295" y="2135479"/>
                  <a:pt x="238564" y="2137405"/>
                  <a:pt x="237098" y="2141256"/>
                </a:cubicBezTo>
                <a:cubicBezTo>
                  <a:pt x="236366" y="2143182"/>
                  <a:pt x="238848" y="2143585"/>
                  <a:pt x="240597" y="2145914"/>
                </a:cubicBezTo>
                <a:cubicBezTo>
                  <a:pt x="243080" y="2146316"/>
                  <a:pt x="245562" y="2146721"/>
                  <a:pt x="251993" y="2143678"/>
                </a:cubicBezTo>
                <a:cubicBezTo>
                  <a:pt x="251258" y="2145603"/>
                  <a:pt x="251258" y="2145603"/>
                  <a:pt x="251258" y="2145603"/>
                </a:cubicBezTo>
                <a:cubicBezTo>
                  <a:pt x="250527" y="2147529"/>
                  <a:pt x="252278" y="2149858"/>
                  <a:pt x="246580" y="2150974"/>
                </a:cubicBezTo>
                <a:cubicBezTo>
                  <a:pt x="243365" y="2152497"/>
                  <a:pt x="242633" y="2154421"/>
                  <a:pt x="241900" y="2156347"/>
                </a:cubicBezTo>
                <a:cubicBezTo>
                  <a:pt x="242185" y="2162526"/>
                  <a:pt x="243650" y="2158677"/>
                  <a:pt x="247596" y="2155230"/>
                </a:cubicBezTo>
                <a:cubicBezTo>
                  <a:pt x="246865" y="2157155"/>
                  <a:pt x="246865" y="2157155"/>
                  <a:pt x="246865" y="2157155"/>
                </a:cubicBezTo>
                <a:cubicBezTo>
                  <a:pt x="246865" y="2157155"/>
                  <a:pt x="249346" y="2157558"/>
                  <a:pt x="249346" y="2157558"/>
                </a:cubicBezTo>
                <a:cubicBezTo>
                  <a:pt x="245400" y="2161006"/>
                  <a:pt x="245400" y="2161006"/>
                  <a:pt x="247882" y="2161408"/>
                </a:cubicBezTo>
                <a:cubicBezTo>
                  <a:pt x="253578" y="2160292"/>
                  <a:pt x="258544" y="2161098"/>
                  <a:pt x="258259" y="2154918"/>
                </a:cubicBezTo>
                <a:cubicBezTo>
                  <a:pt x="258991" y="2152994"/>
                  <a:pt x="264689" y="2151875"/>
                  <a:pt x="266439" y="2154204"/>
                </a:cubicBezTo>
                <a:cubicBezTo>
                  <a:pt x="266439" y="2154204"/>
                  <a:pt x="269653" y="2152683"/>
                  <a:pt x="269653" y="2152683"/>
                </a:cubicBezTo>
                <a:cubicBezTo>
                  <a:pt x="269653" y="2152683"/>
                  <a:pt x="269653" y="2152683"/>
                  <a:pt x="267170" y="2152279"/>
                </a:cubicBezTo>
                <a:cubicBezTo>
                  <a:pt x="265422" y="2149950"/>
                  <a:pt x="263671" y="2147621"/>
                  <a:pt x="260457" y="2149142"/>
                </a:cubicBezTo>
                <a:cubicBezTo>
                  <a:pt x="257243" y="2150665"/>
                  <a:pt x="252278" y="2149858"/>
                  <a:pt x="255493" y="2148335"/>
                </a:cubicBezTo>
                <a:cubicBezTo>
                  <a:pt x="255493" y="2148335"/>
                  <a:pt x="256224" y="2146410"/>
                  <a:pt x="258706" y="2146813"/>
                </a:cubicBezTo>
                <a:cubicBezTo>
                  <a:pt x="261189" y="2147217"/>
                  <a:pt x="264404" y="2145695"/>
                  <a:pt x="265136" y="2143770"/>
                </a:cubicBezTo>
                <a:cubicBezTo>
                  <a:pt x="265867" y="2141845"/>
                  <a:pt x="269083" y="2140323"/>
                  <a:pt x="271565" y="2140726"/>
                </a:cubicBezTo>
                <a:cubicBezTo>
                  <a:pt x="276530" y="2141534"/>
                  <a:pt x="279744" y="2140011"/>
                  <a:pt x="284710" y="2140819"/>
                </a:cubicBezTo>
                <a:cubicBezTo>
                  <a:pt x="284710" y="2140819"/>
                  <a:pt x="287924" y="2139298"/>
                  <a:pt x="287924" y="2139298"/>
                </a:cubicBezTo>
                <a:cubicBezTo>
                  <a:pt x="286174" y="2136969"/>
                  <a:pt x="286174" y="2136969"/>
                  <a:pt x="284423" y="2134639"/>
                </a:cubicBezTo>
                <a:cubicBezTo>
                  <a:pt x="279744" y="2140011"/>
                  <a:pt x="277710" y="2131503"/>
                  <a:pt x="271281" y="2134547"/>
                </a:cubicBezTo>
                <a:cubicBezTo>
                  <a:pt x="271281" y="2134547"/>
                  <a:pt x="268798" y="2134143"/>
                  <a:pt x="268798" y="2134143"/>
                </a:cubicBezTo>
                <a:cubicBezTo>
                  <a:pt x="269531" y="2132218"/>
                  <a:pt x="269531" y="2132218"/>
                  <a:pt x="269531" y="2132218"/>
                </a:cubicBezTo>
                <a:cubicBezTo>
                  <a:pt x="272744" y="2130695"/>
                  <a:pt x="275959" y="2129175"/>
                  <a:pt x="279174" y="2127653"/>
                </a:cubicBezTo>
                <a:cubicBezTo>
                  <a:pt x="279174" y="2127653"/>
                  <a:pt x="280924" y="2129982"/>
                  <a:pt x="280924" y="2129982"/>
                </a:cubicBezTo>
                <a:cubicBezTo>
                  <a:pt x="285157" y="2132714"/>
                  <a:pt x="288371" y="2131192"/>
                  <a:pt x="289103" y="2129267"/>
                </a:cubicBezTo>
                <a:cubicBezTo>
                  <a:pt x="290568" y="2125417"/>
                  <a:pt x="290568" y="2125417"/>
                  <a:pt x="295533" y="2126224"/>
                </a:cubicBezTo>
                <a:cubicBezTo>
                  <a:pt x="297284" y="2128553"/>
                  <a:pt x="299765" y="2128955"/>
                  <a:pt x="305463" y="2127838"/>
                </a:cubicBezTo>
                <a:cubicBezTo>
                  <a:pt x="307943" y="2128242"/>
                  <a:pt x="306195" y="2125913"/>
                  <a:pt x="306927" y="2123987"/>
                </a:cubicBezTo>
                <a:cubicBezTo>
                  <a:pt x="309408" y="2124390"/>
                  <a:pt x="310142" y="2122466"/>
                  <a:pt x="310142" y="2122466"/>
                </a:cubicBezTo>
                <a:cubicBezTo>
                  <a:pt x="318321" y="2121751"/>
                  <a:pt x="322269" y="2118304"/>
                  <a:pt x="324465" y="2112529"/>
                </a:cubicBezTo>
                <a:cubicBezTo>
                  <a:pt x="325198" y="2110603"/>
                  <a:pt x="328412" y="2109080"/>
                  <a:pt x="337324" y="2106440"/>
                </a:cubicBezTo>
                <a:cubicBezTo>
                  <a:pt x="339522" y="2100664"/>
                  <a:pt x="345503" y="2105726"/>
                  <a:pt x="346969" y="2101874"/>
                </a:cubicBezTo>
                <a:cubicBezTo>
                  <a:pt x="349451" y="2102279"/>
                  <a:pt x="351199" y="2104608"/>
                  <a:pt x="350468" y="2106534"/>
                </a:cubicBezTo>
                <a:cubicBezTo>
                  <a:pt x="350468" y="2106534"/>
                  <a:pt x="347986" y="2106130"/>
                  <a:pt x="347253" y="2108055"/>
                </a:cubicBezTo>
                <a:cubicBezTo>
                  <a:pt x="346522" y="2109981"/>
                  <a:pt x="348270" y="2112308"/>
                  <a:pt x="350021" y="2114639"/>
                </a:cubicBezTo>
                <a:cubicBezTo>
                  <a:pt x="350021" y="2114639"/>
                  <a:pt x="354985" y="2115446"/>
                  <a:pt x="354985" y="2115446"/>
                </a:cubicBezTo>
                <a:cubicBezTo>
                  <a:pt x="357467" y="2115850"/>
                  <a:pt x="360683" y="2114327"/>
                  <a:pt x="363897" y="2112806"/>
                </a:cubicBezTo>
                <a:cubicBezTo>
                  <a:pt x="363897" y="2112806"/>
                  <a:pt x="363164" y="2114731"/>
                  <a:pt x="363164" y="2114731"/>
                </a:cubicBezTo>
                <a:cubicBezTo>
                  <a:pt x="362431" y="2116657"/>
                  <a:pt x="362431" y="2116657"/>
                  <a:pt x="361700" y="2118582"/>
                </a:cubicBezTo>
                <a:cubicBezTo>
                  <a:pt x="361700" y="2118582"/>
                  <a:pt x="364182" y="2118985"/>
                  <a:pt x="363449" y="2120910"/>
                </a:cubicBezTo>
                <a:cubicBezTo>
                  <a:pt x="363449" y="2120910"/>
                  <a:pt x="363449" y="2120910"/>
                  <a:pt x="364182" y="2118985"/>
                </a:cubicBezTo>
                <a:cubicBezTo>
                  <a:pt x="364914" y="2117061"/>
                  <a:pt x="367396" y="2117464"/>
                  <a:pt x="369879" y="2117867"/>
                </a:cubicBezTo>
                <a:lnTo>
                  <a:pt x="374332" y="2120013"/>
                </a:lnTo>
                <a:lnTo>
                  <a:pt x="382091" y="2104750"/>
                </a:lnTo>
                <a:lnTo>
                  <a:pt x="379970" y="2105197"/>
                </a:lnTo>
                <a:cubicBezTo>
                  <a:pt x="384202" y="2107930"/>
                  <a:pt x="376022" y="2108645"/>
                  <a:pt x="377773" y="2110973"/>
                </a:cubicBezTo>
                <a:cubicBezTo>
                  <a:pt x="377042" y="2112898"/>
                  <a:pt x="374558" y="2112495"/>
                  <a:pt x="374558" y="2112495"/>
                </a:cubicBezTo>
                <a:cubicBezTo>
                  <a:pt x="372075" y="2112091"/>
                  <a:pt x="372075" y="2112091"/>
                  <a:pt x="369593" y="2111687"/>
                </a:cubicBezTo>
                <a:cubicBezTo>
                  <a:pt x="372075" y="2112091"/>
                  <a:pt x="372808" y="2110167"/>
                  <a:pt x="372808" y="2110167"/>
                </a:cubicBezTo>
                <a:cubicBezTo>
                  <a:pt x="373541" y="2108240"/>
                  <a:pt x="376022" y="2108645"/>
                  <a:pt x="376022" y="2108645"/>
                </a:cubicBezTo>
                <a:cubicBezTo>
                  <a:pt x="377489" y="2104793"/>
                  <a:pt x="373988" y="2100135"/>
                  <a:pt x="369023" y="2099328"/>
                </a:cubicBezTo>
                <a:cubicBezTo>
                  <a:pt x="363326" y="2100447"/>
                  <a:pt x="357629" y="2101564"/>
                  <a:pt x="353398" y="2098832"/>
                </a:cubicBezTo>
                <a:cubicBezTo>
                  <a:pt x="350182" y="2100354"/>
                  <a:pt x="345217" y="2099547"/>
                  <a:pt x="343468" y="2097218"/>
                </a:cubicBezTo>
                <a:cubicBezTo>
                  <a:pt x="341719" y="2094889"/>
                  <a:pt x="342450" y="2092964"/>
                  <a:pt x="340701" y="2090635"/>
                </a:cubicBezTo>
                <a:cubicBezTo>
                  <a:pt x="341433" y="2088709"/>
                  <a:pt x="341433" y="2088709"/>
                  <a:pt x="338951" y="2088305"/>
                </a:cubicBezTo>
                <a:cubicBezTo>
                  <a:pt x="339683" y="2086380"/>
                  <a:pt x="337202" y="2085977"/>
                  <a:pt x="334719" y="2085573"/>
                </a:cubicBezTo>
                <a:cubicBezTo>
                  <a:pt x="329755" y="2084766"/>
                  <a:pt x="326255" y="2080107"/>
                  <a:pt x="327720" y="2076256"/>
                </a:cubicBezTo>
                <a:cubicBezTo>
                  <a:pt x="328453" y="2074332"/>
                  <a:pt x="330935" y="2074735"/>
                  <a:pt x="330935" y="2074735"/>
                </a:cubicBezTo>
                <a:cubicBezTo>
                  <a:pt x="334434" y="2079393"/>
                  <a:pt x="333417" y="2075139"/>
                  <a:pt x="334148" y="2073214"/>
                </a:cubicBezTo>
                <a:cubicBezTo>
                  <a:pt x="334880" y="2071289"/>
                  <a:pt x="335614" y="2069363"/>
                  <a:pt x="336347" y="2067438"/>
                </a:cubicBezTo>
                <a:cubicBezTo>
                  <a:pt x="336347" y="2067438"/>
                  <a:pt x="339560" y="2065916"/>
                  <a:pt x="339560" y="2065916"/>
                </a:cubicBezTo>
                <a:cubicBezTo>
                  <a:pt x="343792" y="2068648"/>
                  <a:pt x="347738" y="2065201"/>
                  <a:pt x="353438" y="2064082"/>
                </a:cubicBezTo>
                <a:cubicBezTo>
                  <a:pt x="355920" y="2064486"/>
                  <a:pt x="360884" y="2065292"/>
                  <a:pt x="361902" y="2069548"/>
                </a:cubicBezTo>
                <a:cubicBezTo>
                  <a:pt x="364384" y="2069952"/>
                  <a:pt x="364384" y="2069952"/>
                  <a:pt x="366866" y="2070355"/>
                </a:cubicBezTo>
                <a:cubicBezTo>
                  <a:pt x="370080" y="2068834"/>
                  <a:pt x="373295" y="2067313"/>
                  <a:pt x="372278" y="2063058"/>
                </a:cubicBezTo>
                <a:cubicBezTo>
                  <a:pt x="372278" y="2063058"/>
                  <a:pt x="369796" y="2062654"/>
                  <a:pt x="368046" y="2060325"/>
                </a:cubicBezTo>
                <a:cubicBezTo>
                  <a:pt x="365563" y="2059922"/>
                  <a:pt x="365563" y="2059922"/>
                  <a:pt x="365563" y="2059922"/>
                </a:cubicBezTo>
                <a:cubicBezTo>
                  <a:pt x="358116" y="2058710"/>
                  <a:pt x="368779" y="2058400"/>
                  <a:pt x="366296" y="2057996"/>
                </a:cubicBezTo>
                <a:cubicBezTo>
                  <a:pt x="368779" y="2058400"/>
                  <a:pt x="371993" y="2056877"/>
                  <a:pt x="376225" y="2059611"/>
                </a:cubicBezTo>
                <a:lnTo>
                  <a:pt x="378749" y="2058415"/>
                </a:lnTo>
                <a:lnTo>
                  <a:pt x="370654" y="2052243"/>
                </a:lnTo>
                <a:cubicBezTo>
                  <a:pt x="376980" y="2044468"/>
                  <a:pt x="379408" y="2036142"/>
                  <a:pt x="378415" y="2027721"/>
                </a:cubicBezTo>
                <a:cubicBezTo>
                  <a:pt x="388408" y="2026673"/>
                  <a:pt x="387626" y="2030185"/>
                  <a:pt x="391490" y="2036037"/>
                </a:cubicBezTo>
                <a:cubicBezTo>
                  <a:pt x="398958" y="2028293"/>
                  <a:pt x="397098" y="2021173"/>
                  <a:pt x="405707" y="2013461"/>
                </a:cubicBezTo>
                <a:cubicBezTo>
                  <a:pt x="405331" y="2028027"/>
                  <a:pt x="393153" y="2044034"/>
                  <a:pt x="381234" y="2048562"/>
                </a:cubicBezTo>
                <a:cubicBezTo>
                  <a:pt x="385592" y="2047689"/>
                  <a:pt x="388253" y="2047983"/>
                  <a:pt x="389744" y="2048949"/>
                </a:cubicBezTo>
                <a:lnTo>
                  <a:pt x="390208" y="2050343"/>
                </a:lnTo>
                <a:lnTo>
                  <a:pt x="396246" y="2048555"/>
                </a:lnTo>
                <a:cubicBezTo>
                  <a:pt x="396246" y="2048555"/>
                  <a:pt x="396979" y="2046630"/>
                  <a:pt x="394496" y="2046226"/>
                </a:cubicBezTo>
                <a:cubicBezTo>
                  <a:pt x="395228" y="2044300"/>
                  <a:pt x="395228" y="2044300"/>
                  <a:pt x="395960" y="2042374"/>
                </a:cubicBezTo>
                <a:cubicBezTo>
                  <a:pt x="395960" y="2042374"/>
                  <a:pt x="395960" y="2042374"/>
                  <a:pt x="394210" y="2040047"/>
                </a:cubicBezTo>
                <a:cubicBezTo>
                  <a:pt x="396693" y="2040451"/>
                  <a:pt x="396693" y="2040451"/>
                  <a:pt x="399175" y="2040854"/>
                </a:cubicBezTo>
                <a:cubicBezTo>
                  <a:pt x="399175" y="2040854"/>
                  <a:pt x="401658" y="2041256"/>
                  <a:pt x="400925" y="2043182"/>
                </a:cubicBezTo>
                <a:cubicBezTo>
                  <a:pt x="403041" y="2044549"/>
                  <a:pt x="405707" y="2044471"/>
                  <a:pt x="408061" y="2044343"/>
                </a:cubicBezTo>
                <a:lnTo>
                  <a:pt x="410351" y="2044716"/>
                </a:lnTo>
                <a:lnTo>
                  <a:pt x="418772" y="2026271"/>
                </a:lnTo>
                <a:cubicBezTo>
                  <a:pt x="437886" y="1984933"/>
                  <a:pt x="458789" y="1943590"/>
                  <a:pt x="489241" y="1902431"/>
                </a:cubicBezTo>
                <a:cubicBezTo>
                  <a:pt x="499625" y="1873220"/>
                  <a:pt x="530570" y="1846840"/>
                  <a:pt x="543813" y="1809781"/>
                </a:cubicBezTo>
                <a:cubicBezTo>
                  <a:pt x="584894" y="1786794"/>
                  <a:pt x="591201" y="1757899"/>
                  <a:pt x="603005" y="1730054"/>
                </a:cubicBezTo>
                <a:cubicBezTo>
                  <a:pt x="609173" y="1725394"/>
                  <a:pt x="612475" y="1733868"/>
                  <a:pt x="617789" y="1730504"/>
                </a:cubicBezTo>
                <a:cubicBezTo>
                  <a:pt x="644195" y="1698697"/>
                  <a:pt x="694976" y="1657495"/>
                  <a:pt x="704414" y="1627374"/>
                </a:cubicBezTo>
                <a:cubicBezTo>
                  <a:pt x="721573" y="1624812"/>
                  <a:pt x="753665" y="1593177"/>
                  <a:pt x="760990" y="1577976"/>
                </a:cubicBezTo>
                <a:cubicBezTo>
                  <a:pt x="776539" y="1574923"/>
                  <a:pt x="787641" y="1568652"/>
                  <a:pt x="787660" y="1558076"/>
                </a:cubicBezTo>
                <a:lnTo>
                  <a:pt x="802959" y="1547335"/>
                </a:lnTo>
                <a:lnTo>
                  <a:pt x="787332" y="1541406"/>
                </a:lnTo>
                <a:cubicBezTo>
                  <a:pt x="782013" y="1537757"/>
                  <a:pt x="776872" y="1533085"/>
                  <a:pt x="772761" y="1529349"/>
                </a:cubicBezTo>
                <a:cubicBezTo>
                  <a:pt x="778896" y="1457082"/>
                  <a:pt x="801754" y="1387816"/>
                  <a:pt x="825904" y="1312019"/>
                </a:cubicBezTo>
                <a:cubicBezTo>
                  <a:pt x="841244" y="1322640"/>
                  <a:pt x="827757" y="1342379"/>
                  <a:pt x="831547" y="1358602"/>
                </a:cubicBezTo>
                <a:cubicBezTo>
                  <a:pt x="846280" y="1332873"/>
                  <a:pt x="847061" y="1297589"/>
                  <a:pt x="873576" y="1280905"/>
                </a:cubicBezTo>
                <a:cubicBezTo>
                  <a:pt x="855934" y="1323502"/>
                  <a:pt x="839404" y="1379105"/>
                  <a:pt x="831880" y="1432942"/>
                </a:cubicBezTo>
                <a:cubicBezTo>
                  <a:pt x="849941" y="1411504"/>
                  <a:pt x="852661" y="1379447"/>
                  <a:pt x="869613" y="1362365"/>
                </a:cubicBezTo>
                <a:cubicBezTo>
                  <a:pt x="873956" y="1363386"/>
                  <a:pt x="871324" y="1368310"/>
                  <a:pt x="871787" y="1371558"/>
                </a:cubicBezTo>
                <a:cubicBezTo>
                  <a:pt x="879361" y="1369272"/>
                  <a:pt x="882779" y="1363794"/>
                  <a:pt x="891788" y="1362029"/>
                </a:cubicBezTo>
                <a:cubicBezTo>
                  <a:pt x="883330" y="1331226"/>
                  <a:pt x="923287" y="1312711"/>
                  <a:pt x="926979" y="1277925"/>
                </a:cubicBezTo>
                <a:cubicBezTo>
                  <a:pt x="933769" y="1276194"/>
                  <a:pt x="937743" y="1272877"/>
                  <a:pt x="943839" y="1270614"/>
                </a:cubicBezTo>
                <a:cubicBezTo>
                  <a:pt x="949332" y="1232002"/>
                  <a:pt x="985730" y="1203230"/>
                  <a:pt x="993349" y="1174353"/>
                </a:cubicBezTo>
                <a:cubicBezTo>
                  <a:pt x="1028823" y="1139084"/>
                  <a:pt x="1076126" y="1112319"/>
                  <a:pt x="1103330" y="1070120"/>
                </a:cubicBezTo>
                <a:cubicBezTo>
                  <a:pt x="1111461" y="1069997"/>
                  <a:pt x="1113308" y="1065628"/>
                  <a:pt x="1119591" y="1069875"/>
                </a:cubicBezTo>
                <a:cubicBezTo>
                  <a:pt x="1131924" y="1055034"/>
                  <a:pt x="1129519" y="1039876"/>
                  <a:pt x="1154557" y="1031898"/>
                </a:cubicBezTo>
                <a:lnTo>
                  <a:pt x="1152596" y="1028223"/>
                </a:lnTo>
                <a:lnTo>
                  <a:pt x="1160481" y="1027041"/>
                </a:lnTo>
                <a:cubicBezTo>
                  <a:pt x="1165693" y="1024858"/>
                  <a:pt x="1166405" y="1017750"/>
                  <a:pt x="1167555" y="1013378"/>
                </a:cubicBezTo>
                <a:lnTo>
                  <a:pt x="1168006" y="1009623"/>
                </a:lnTo>
                <a:lnTo>
                  <a:pt x="1174353" y="1007934"/>
                </a:lnTo>
                <a:cubicBezTo>
                  <a:pt x="1184158" y="1001704"/>
                  <a:pt x="1188286" y="988924"/>
                  <a:pt x="1198577" y="991615"/>
                </a:cubicBezTo>
                <a:cubicBezTo>
                  <a:pt x="1191971" y="982491"/>
                  <a:pt x="1205089" y="984462"/>
                  <a:pt x="1206613" y="975214"/>
                </a:cubicBezTo>
                <a:lnTo>
                  <a:pt x="1212902" y="973436"/>
                </a:lnTo>
                <a:lnTo>
                  <a:pt x="1213203" y="968914"/>
                </a:lnTo>
                <a:cubicBezTo>
                  <a:pt x="1211508" y="962859"/>
                  <a:pt x="1208614" y="957064"/>
                  <a:pt x="1207294" y="951109"/>
                </a:cubicBezTo>
                <a:cubicBezTo>
                  <a:pt x="1213566" y="945623"/>
                  <a:pt x="1224225" y="928794"/>
                  <a:pt x="1225623" y="940033"/>
                </a:cubicBezTo>
                <a:cubicBezTo>
                  <a:pt x="1227495" y="937616"/>
                  <a:pt x="1227982" y="935409"/>
                  <a:pt x="1227641" y="933321"/>
                </a:cubicBezTo>
                <a:lnTo>
                  <a:pt x="1226204" y="930400"/>
                </a:lnTo>
                <a:lnTo>
                  <a:pt x="1220881" y="934652"/>
                </a:lnTo>
                <a:cubicBezTo>
                  <a:pt x="1215419" y="940300"/>
                  <a:pt x="1209529" y="946633"/>
                  <a:pt x="1196712" y="945470"/>
                </a:cubicBezTo>
                <a:cubicBezTo>
                  <a:pt x="1199115" y="951949"/>
                  <a:pt x="1198883" y="954667"/>
                  <a:pt x="1195328" y="961779"/>
                </a:cubicBezTo>
                <a:cubicBezTo>
                  <a:pt x="1192555" y="959649"/>
                  <a:pt x="1190142" y="959821"/>
                  <a:pt x="1187575" y="960744"/>
                </a:cubicBezTo>
                <a:lnTo>
                  <a:pt x="1183023" y="962553"/>
                </a:lnTo>
                <a:lnTo>
                  <a:pt x="1182087" y="953792"/>
                </a:lnTo>
                <a:cubicBezTo>
                  <a:pt x="1200193" y="951077"/>
                  <a:pt x="1197723" y="947247"/>
                  <a:pt x="1185981" y="943407"/>
                </a:cubicBezTo>
                <a:cubicBezTo>
                  <a:pt x="1181124" y="942035"/>
                  <a:pt x="1176116" y="936836"/>
                  <a:pt x="1172775" y="931912"/>
                </a:cubicBezTo>
                <a:lnTo>
                  <a:pt x="1171988" y="930426"/>
                </a:lnTo>
                <a:lnTo>
                  <a:pt x="1186173" y="918552"/>
                </a:lnTo>
                <a:lnTo>
                  <a:pt x="1200371" y="905088"/>
                </a:lnTo>
                <a:lnTo>
                  <a:pt x="1202160" y="904182"/>
                </a:lnTo>
                <a:cubicBezTo>
                  <a:pt x="1206285" y="903171"/>
                  <a:pt x="1211050" y="903243"/>
                  <a:pt x="1216921" y="905164"/>
                </a:cubicBezTo>
                <a:cubicBezTo>
                  <a:pt x="1222408" y="893140"/>
                  <a:pt x="1256318" y="896455"/>
                  <a:pt x="1249181" y="875123"/>
                </a:cubicBezTo>
                <a:cubicBezTo>
                  <a:pt x="1249181" y="875123"/>
                  <a:pt x="1254393" y="872940"/>
                  <a:pt x="1256423" y="874037"/>
                </a:cubicBezTo>
                <a:cubicBezTo>
                  <a:pt x="1262076" y="874589"/>
                  <a:pt x="1272229" y="880068"/>
                  <a:pt x="1272229" y="880068"/>
                </a:cubicBezTo>
                <a:cubicBezTo>
                  <a:pt x="1286548" y="865320"/>
                  <a:pt x="1293958" y="876810"/>
                  <a:pt x="1305701" y="880649"/>
                </a:cubicBezTo>
                <a:lnTo>
                  <a:pt x="1310950" y="884377"/>
                </a:lnTo>
                <a:lnTo>
                  <a:pt x="1316358" y="881954"/>
                </a:lnTo>
                <a:cubicBezTo>
                  <a:pt x="1326906" y="877813"/>
                  <a:pt x="1330332" y="879662"/>
                  <a:pt x="1340459" y="890744"/>
                </a:cubicBezTo>
                <a:cubicBezTo>
                  <a:pt x="1342489" y="891841"/>
                  <a:pt x="1344520" y="892936"/>
                  <a:pt x="1348580" y="895128"/>
                </a:cubicBezTo>
                <a:cubicBezTo>
                  <a:pt x="1350610" y="896222"/>
                  <a:pt x="1350610" y="896222"/>
                  <a:pt x="1350610" y="896222"/>
                </a:cubicBezTo>
                <a:cubicBezTo>
                  <a:pt x="1355383" y="891307"/>
                  <a:pt x="1339412" y="872698"/>
                  <a:pt x="1363338" y="883113"/>
                </a:cubicBezTo>
                <a:cubicBezTo>
                  <a:pt x="1363338" y="883113"/>
                  <a:pt x="1368551" y="880932"/>
                  <a:pt x="1368112" y="878197"/>
                </a:cubicBezTo>
                <a:cubicBezTo>
                  <a:pt x="1369702" y="876559"/>
                  <a:pt x="1369263" y="873824"/>
                  <a:pt x="1370854" y="872185"/>
                </a:cubicBezTo>
                <a:cubicBezTo>
                  <a:pt x="1374309" y="859066"/>
                  <a:pt x="1389840" y="874939"/>
                  <a:pt x="1394174" y="867288"/>
                </a:cubicBezTo>
                <a:cubicBezTo>
                  <a:pt x="1395324" y="862915"/>
                  <a:pt x="1379521" y="856884"/>
                  <a:pt x="1380673" y="852510"/>
                </a:cubicBezTo>
                <a:cubicBezTo>
                  <a:pt x="1379794" y="847041"/>
                  <a:pt x="1390218" y="842677"/>
                  <a:pt x="1397022" y="838858"/>
                </a:cubicBezTo>
                <a:cubicBezTo>
                  <a:pt x="1419024" y="825756"/>
                  <a:pt x="1420175" y="821384"/>
                  <a:pt x="1403052" y="807149"/>
                </a:cubicBezTo>
                <a:cubicBezTo>
                  <a:pt x="1389990" y="795107"/>
                  <a:pt x="1403764" y="800041"/>
                  <a:pt x="1408537" y="795126"/>
                </a:cubicBezTo>
                <a:cubicBezTo>
                  <a:pt x="1416932" y="789667"/>
                  <a:pt x="1431417" y="787494"/>
                  <a:pt x="1431251" y="774919"/>
                </a:cubicBezTo>
                <a:cubicBezTo>
                  <a:pt x="1431963" y="767811"/>
                  <a:pt x="1436296" y="760159"/>
                  <a:pt x="1440629" y="752508"/>
                </a:cubicBezTo>
                <a:cubicBezTo>
                  <a:pt x="1444963" y="744857"/>
                  <a:pt x="1438872" y="741570"/>
                  <a:pt x="1429597" y="741561"/>
                </a:cubicBezTo>
                <a:cubicBezTo>
                  <a:pt x="1418734" y="743190"/>
                  <a:pt x="1407430" y="742085"/>
                  <a:pt x="1415384" y="733891"/>
                </a:cubicBezTo>
                <a:cubicBezTo>
                  <a:pt x="1431294" y="717504"/>
                  <a:pt x="1418399" y="718037"/>
                  <a:pt x="1405504" y="718571"/>
                </a:cubicBezTo>
                <a:cubicBezTo>
                  <a:pt x="1394201" y="717465"/>
                  <a:pt x="1384927" y="717456"/>
                  <a:pt x="1372032" y="717990"/>
                </a:cubicBezTo>
                <a:cubicBezTo>
                  <a:pt x="1370002" y="716893"/>
                  <a:pt x="1367971" y="715798"/>
                  <a:pt x="1365940" y="714703"/>
                </a:cubicBezTo>
                <a:cubicBezTo>
                  <a:pt x="1365940" y="714703"/>
                  <a:pt x="1363911" y="713607"/>
                  <a:pt x="1363911" y="713607"/>
                </a:cubicBezTo>
                <a:cubicBezTo>
                  <a:pt x="1359576" y="721257"/>
                  <a:pt x="1349423" y="715778"/>
                  <a:pt x="1350576" y="711405"/>
                </a:cubicBezTo>
                <a:cubicBezTo>
                  <a:pt x="1353319" y="705393"/>
                  <a:pt x="1342998" y="687338"/>
                  <a:pt x="1370107" y="694475"/>
                </a:cubicBezTo>
                <a:cubicBezTo>
                  <a:pt x="1372138" y="695571"/>
                  <a:pt x="1376471" y="687920"/>
                  <a:pt x="1376032" y="685186"/>
                </a:cubicBezTo>
                <a:cubicBezTo>
                  <a:pt x="1379214" y="681908"/>
                  <a:pt x="1373121" y="678621"/>
                  <a:pt x="1372682" y="675886"/>
                </a:cubicBezTo>
                <a:cubicBezTo>
                  <a:pt x="1376304" y="675343"/>
                  <a:pt x="1380364" y="677535"/>
                  <a:pt x="1383987" y="676991"/>
                </a:cubicBezTo>
                <a:cubicBezTo>
                  <a:pt x="1386016" y="678087"/>
                  <a:pt x="1390789" y="673171"/>
                  <a:pt x="1388760" y="672076"/>
                </a:cubicBezTo>
                <a:cubicBezTo>
                  <a:pt x="1375258" y="657298"/>
                  <a:pt x="1364939" y="639243"/>
                  <a:pt x="1332785" y="646865"/>
                </a:cubicBezTo>
                <a:cubicBezTo>
                  <a:pt x="1330754" y="645769"/>
                  <a:pt x="1327132" y="646313"/>
                  <a:pt x="1325102" y="645216"/>
                </a:cubicBezTo>
                <a:cubicBezTo>
                  <a:pt x="1326693" y="643578"/>
                  <a:pt x="1327844" y="639205"/>
                  <a:pt x="1331026" y="635927"/>
                </a:cubicBezTo>
                <a:cubicBezTo>
                  <a:pt x="1334209" y="632649"/>
                  <a:pt x="1343043" y="629924"/>
                  <a:pt x="1354619" y="621187"/>
                </a:cubicBezTo>
                <a:cubicBezTo>
                  <a:pt x="1356209" y="619549"/>
                  <a:pt x="1357802" y="617911"/>
                  <a:pt x="1359391" y="616272"/>
                </a:cubicBezTo>
                <a:cubicBezTo>
                  <a:pt x="1346937" y="619540"/>
                  <a:pt x="1342875" y="617348"/>
                  <a:pt x="1338376" y="612422"/>
                </a:cubicBezTo>
                <a:cubicBezTo>
                  <a:pt x="1337935" y="609689"/>
                  <a:pt x="1339087" y="605314"/>
                  <a:pt x="1339087" y="605314"/>
                </a:cubicBezTo>
                <a:cubicBezTo>
                  <a:pt x="1349951" y="603685"/>
                  <a:pt x="1360376" y="599322"/>
                  <a:pt x="1369649" y="599332"/>
                </a:cubicBezTo>
                <a:cubicBezTo>
                  <a:pt x="1377332" y="600980"/>
                  <a:pt x="1383863" y="607002"/>
                  <a:pt x="1386775" y="613566"/>
                </a:cubicBezTo>
                <a:cubicBezTo>
                  <a:pt x="1393031" y="629430"/>
                  <a:pt x="1399289" y="645292"/>
                  <a:pt x="1400336" y="663340"/>
                </a:cubicBezTo>
                <a:cubicBezTo>
                  <a:pt x="1401655" y="671542"/>
                  <a:pt x="1427005" y="667740"/>
                  <a:pt x="1410656" y="681394"/>
                </a:cubicBezTo>
                <a:cubicBezTo>
                  <a:pt x="1412686" y="682489"/>
                  <a:pt x="1414716" y="683585"/>
                  <a:pt x="1414716" y="683585"/>
                </a:cubicBezTo>
                <a:cubicBezTo>
                  <a:pt x="1434854" y="681966"/>
                  <a:pt x="1446431" y="673228"/>
                  <a:pt x="1451916" y="661205"/>
                </a:cubicBezTo>
                <a:cubicBezTo>
                  <a:pt x="1453947" y="662300"/>
                  <a:pt x="1458447" y="667227"/>
                  <a:pt x="1462067" y="666684"/>
                </a:cubicBezTo>
                <a:cubicBezTo>
                  <a:pt x="1471342" y="666693"/>
                  <a:pt x="1481766" y="662330"/>
                  <a:pt x="1483525" y="673267"/>
                </a:cubicBezTo>
                <a:cubicBezTo>
                  <a:pt x="1484405" y="678736"/>
                  <a:pt x="1487314" y="685300"/>
                  <a:pt x="1472388" y="684737"/>
                </a:cubicBezTo>
                <a:cubicBezTo>
                  <a:pt x="1472554" y="697315"/>
                  <a:pt x="1472722" y="709890"/>
                  <a:pt x="1461585" y="721362"/>
                </a:cubicBezTo>
                <a:cubicBezTo>
                  <a:pt x="1459993" y="723002"/>
                  <a:pt x="1458843" y="727375"/>
                  <a:pt x="1460873" y="728470"/>
                </a:cubicBezTo>
                <a:cubicBezTo>
                  <a:pt x="1475086" y="736141"/>
                  <a:pt x="1488149" y="748184"/>
                  <a:pt x="1507847" y="743829"/>
                </a:cubicBezTo>
                <a:cubicBezTo>
                  <a:pt x="1513500" y="744382"/>
                  <a:pt x="1518272" y="739466"/>
                  <a:pt x="1525075" y="735645"/>
                </a:cubicBezTo>
                <a:cubicBezTo>
                  <a:pt x="1531440" y="729090"/>
                  <a:pt x="1533909" y="732920"/>
                  <a:pt x="1534788" y="738390"/>
                </a:cubicBezTo>
                <a:cubicBezTo>
                  <a:pt x="1533637" y="742763"/>
                  <a:pt x="1530895" y="748775"/>
                  <a:pt x="1531773" y="754244"/>
                </a:cubicBezTo>
                <a:cubicBezTo>
                  <a:pt x="1532214" y="756977"/>
                  <a:pt x="1538305" y="760265"/>
                  <a:pt x="1542805" y="765190"/>
                </a:cubicBezTo>
                <a:cubicBezTo>
                  <a:pt x="1542805" y="765190"/>
                  <a:pt x="1542805" y="765190"/>
                  <a:pt x="1544836" y="766286"/>
                </a:cubicBezTo>
                <a:cubicBezTo>
                  <a:pt x="1547138" y="757540"/>
                  <a:pt x="1550320" y="754262"/>
                  <a:pt x="1555094" y="749346"/>
                </a:cubicBezTo>
                <a:cubicBezTo>
                  <a:pt x="1562608" y="738417"/>
                  <a:pt x="1570731" y="742800"/>
                  <a:pt x="1579293" y="749918"/>
                </a:cubicBezTo>
                <a:cubicBezTo>
                  <a:pt x="1579293" y="749918"/>
                  <a:pt x="1579293" y="749918"/>
                  <a:pt x="1582914" y="749376"/>
                </a:cubicBezTo>
                <a:cubicBezTo>
                  <a:pt x="1582035" y="743906"/>
                  <a:pt x="1585218" y="740629"/>
                  <a:pt x="1588839" y="740087"/>
                </a:cubicBezTo>
                <a:cubicBezTo>
                  <a:pt x="1592021" y="736807"/>
                  <a:pt x="1597673" y="737362"/>
                  <a:pt x="1601296" y="736818"/>
                </a:cubicBezTo>
                <a:cubicBezTo>
                  <a:pt x="1598825" y="732989"/>
                  <a:pt x="1594323" y="728062"/>
                  <a:pt x="1588671" y="727510"/>
                </a:cubicBezTo>
                <a:cubicBezTo>
                  <a:pt x="1586642" y="726413"/>
                  <a:pt x="1579397" y="727499"/>
                  <a:pt x="1575776" y="728042"/>
                </a:cubicBezTo>
                <a:cubicBezTo>
                  <a:pt x="1564200" y="736779"/>
                  <a:pt x="1560852" y="727480"/>
                  <a:pt x="1554760" y="724193"/>
                </a:cubicBezTo>
                <a:cubicBezTo>
                  <a:pt x="1552728" y="723097"/>
                  <a:pt x="1553441" y="715989"/>
                  <a:pt x="1553441" y="715989"/>
                </a:cubicBezTo>
                <a:cubicBezTo>
                  <a:pt x="1560684" y="714904"/>
                  <a:pt x="1568367" y="716551"/>
                  <a:pt x="1573578" y="714370"/>
                </a:cubicBezTo>
                <a:cubicBezTo>
                  <a:pt x="1577201" y="713828"/>
                  <a:pt x="1579943" y="707815"/>
                  <a:pt x="1583126" y="704538"/>
                </a:cubicBezTo>
                <a:cubicBezTo>
                  <a:pt x="1585156" y="705633"/>
                  <a:pt x="1589217" y="707825"/>
                  <a:pt x="1591686" y="711655"/>
                </a:cubicBezTo>
                <a:cubicBezTo>
                  <a:pt x="1591686" y="711655"/>
                  <a:pt x="1593278" y="710017"/>
                  <a:pt x="1593278" y="710017"/>
                </a:cubicBezTo>
                <a:cubicBezTo>
                  <a:pt x="1595307" y="711111"/>
                  <a:pt x="1595307" y="711111"/>
                  <a:pt x="1595307" y="711111"/>
                </a:cubicBezTo>
                <a:cubicBezTo>
                  <a:pt x="1596460" y="706738"/>
                  <a:pt x="1599642" y="703462"/>
                  <a:pt x="1601232" y="701822"/>
                </a:cubicBezTo>
                <a:cubicBezTo>
                  <a:pt x="1604414" y="698545"/>
                  <a:pt x="1605567" y="694172"/>
                  <a:pt x="1606718" y="689799"/>
                </a:cubicBezTo>
                <a:lnTo>
                  <a:pt x="1604948" y="689299"/>
                </a:lnTo>
                <a:lnTo>
                  <a:pt x="1592126" y="693327"/>
                </a:lnTo>
                <a:lnTo>
                  <a:pt x="1595892" y="687766"/>
                </a:lnTo>
                <a:lnTo>
                  <a:pt x="1593381" y="687597"/>
                </a:lnTo>
                <a:cubicBezTo>
                  <a:pt x="1589761" y="688141"/>
                  <a:pt x="1582518" y="689227"/>
                  <a:pt x="1577306" y="691409"/>
                </a:cubicBezTo>
                <a:cubicBezTo>
                  <a:pt x="1567761" y="701241"/>
                  <a:pt x="1568472" y="694133"/>
                  <a:pt x="1567594" y="688665"/>
                </a:cubicBezTo>
                <a:cubicBezTo>
                  <a:pt x="1564684" y="682100"/>
                  <a:pt x="1567426" y="676089"/>
                  <a:pt x="1566108" y="667885"/>
                </a:cubicBezTo>
                <a:lnTo>
                  <a:pt x="1605794" y="682149"/>
                </a:lnTo>
                <a:lnTo>
                  <a:pt x="1614797" y="678190"/>
                </a:lnTo>
                <a:cubicBezTo>
                  <a:pt x="1617502" y="676566"/>
                  <a:pt x="1619652" y="674507"/>
                  <a:pt x="1620629" y="671565"/>
                </a:cubicBezTo>
                <a:cubicBezTo>
                  <a:pt x="1621831" y="674986"/>
                  <a:pt x="1621376" y="677947"/>
                  <a:pt x="1619837" y="680490"/>
                </a:cubicBezTo>
                <a:lnTo>
                  <a:pt x="1613466" y="686095"/>
                </a:lnTo>
                <a:lnTo>
                  <a:pt x="1626264" y="693321"/>
                </a:lnTo>
                <a:cubicBezTo>
                  <a:pt x="1631944" y="697480"/>
                  <a:pt x="1637024" y="702406"/>
                  <a:pt x="1641236" y="708425"/>
                </a:cubicBezTo>
                <a:cubicBezTo>
                  <a:pt x="1652707" y="722108"/>
                  <a:pt x="1677785" y="728148"/>
                  <a:pt x="1703136" y="724346"/>
                </a:cubicBezTo>
                <a:lnTo>
                  <a:pt x="1697260" y="730115"/>
                </a:lnTo>
                <a:lnTo>
                  <a:pt x="1704049" y="728505"/>
                </a:lnTo>
                <a:cubicBezTo>
                  <a:pt x="1716944" y="727971"/>
                  <a:pt x="1716504" y="725237"/>
                  <a:pt x="1709974" y="719216"/>
                </a:cubicBezTo>
                <a:cubicBezTo>
                  <a:pt x="1705913" y="717025"/>
                  <a:pt x="1708215" y="708278"/>
                  <a:pt x="1711837" y="707735"/>
                </a:cubicBezTo>
                <a:cubicBezTo>
                  <a:pt x="1720671" y="705009"/>
                  <a:pt x="1731975" y="706116"/>
                  <a:pt x="1717323" y="695710"/>
                </a:cubicBezTo>
                <a:cubicBezTo>
                  <a:pt x="1717323" y="695710"/>
                  <a:pt x="1718474" y="691338"/>
                  <a:pt x="1722096" y="690795"/>
                </a:cubicBezTo>
                <a:cubicBezTo>
                  <a:pt x="1731368" y="690804"/>
                  <a:pt x="1739051" y="692453"/>
                  <a:pt x="1746293" y="691366"/>
                </a:cubicBezTo>
                <a:cubicBezTo>
                  <a:pt x="1768463" y="690842"/>
                  <a:pt x="1779161" y="676637"/>
                  <a:pt x="1771311" y="662412"/>
                </a:cubicBezTo>
                <a:cubicBezTo>
                  <a:pt x="1760993" y="644358"/>
                  <a:pt x="1760993" y="644358"/>
                  <a:pt x="1786342" y="640556"/>
                </a:cubicBezTo>
                <a:cubicBezTo>
                  <a:pt x="1789963" y="640013"/>
                  <a:pt x="1793585" y="639470"/>
                  <a:pt x="1800829" y="638383"/>
                </a:cubicBezTo>
                <a:cubicBezTo>
                  <a:pt x="1800829" y="638383"/>
                  <a:pt x="1804450" y="637841"/>
                  <a:pt x="1806479" y="638936"/>
                </a:cubicBezTo>
                <a:cubicBezTo>
                  <a:pt x="1806919" y="641670"/>
                  <a:pt x="1807359" y="644405"/>
                  <a:pt x="1803738" y="644948"/>
                </a:cubicBezTo>
                <a:cubicBezTo>
                  <a:pt x="1792160" y="653686"/>
                  <a:pt x="1795950" y="665719"/>
                  <a:pt x="1786403" y="675551"/>
                </a:cubicBezTo>
                <a:cubicBezTo>
                  <a:pt x="1785252" y="679924"/>
                  <a:pt x="1782509" y="685936"/>
                  <a:pt x="1784540" y="687032"/>
                </a:cubicBezTo>
                <a:cubicBezTo>
                  <a:pt x="1789042" y="691957"/>
                  <a:pt x="1798754" y="694702"/>
                  <a:pt x="1806875" y="699085"/>
                </a:cubicBezTo>
                <a:cubicBezTo>
                  <a:pt x="1806435" y="696350"/>
                  <a:pt x="1810058" y="695807"/>
                  <a:pt x="1809618" y="693073"/>
                </a:cubicBezTo>
                <a:cubicBezTo>
                  <a:pt x="1807148" y="689242"/>
                  <a:pt x="1802648" y="684317"/>
                  <a:pt x="1801768" y="678848"/>
                </a:cubicBezTo>
                <a:cubicBezTo>
                  <a:pt x="1799739" y="677751"/>
                  <a:pt x="1806540" y="673932"/>
                  <a:pt x="1806540" y="673932"/>
                </a:cubicBezTo>
                <a:cubicBezTo>
                  <a:pt x="1812632" y="677218"/>
                  <a:pt x="1822347" y="679963"/>
                  <a:pt x="1826847" y="684889"/>
                </a:cubicBezTo>
                <a:cubicBezTo>
                  <a:pt x="1827862" y="685436"/>
                  <a:pt x="1826778" y="687349"/>
                  <a:pt x="1825297" y="689671"/>
                </a:cubicBezTo>
                <a:lnTo>
                  <a:pt x="1824651" y="690859"/>
                </a:lnTo>
                <a:lnTo>
                  <a:pt x="1825660" y="690572"/>
                </a:lnTo>
                <a:cubicBezTo>
                  <a:pt x="1829283" y="690028"/>
                  <a:pt x="1834494" y="687847"/>
                  <a:pt x="1838117" y="687303"/>
                </a:cubicBezTo>
                <a:cubicBezTo>
                  <a:pt x="1841737" y="686761"/>
                  <a:pt x="1845799" y="688951"/>
                  <a:pt x="1849421" y="688410"/>
                </a:cubicBezTo>
                <a:cubicBezTo>
                  <a:pt x="1846964" y="693328"/>
                  <a:pt x="1846140" y="697565"/>
                  <a:pt x="1846536" y="701291"/>
                </a:cubicBezTo>
                <a:lnTo>
                  <a:pt x="1848536" y="705705"/>
                </a:lnTo>
                <a:lnTo>
                  <a:pt x="1857304" y="701323"/>
                </a:lnTo>
                <a:lnTo>
                  <a:pt x="1860441" y="699346"/>
                </a:lnTo>
                <a:lnTo>
                  <a:pt x="1855951" y="694431"/>
                </a:lnTo>
                <a:cubicBezTo>
                  <a:pt x="1855951" y="694431"/>
                  <a:pt x="1857144" y="693201"/>
                  <a:pt x="1858536" y="691768"/>
                </a:cubicBezTo>
                <a:lnTo>
                  <a:pt x="1861290" y="688931"/>
                </a:lnTo>
                <a:lnTo>
                  <a:pt x="1860319" y="685469"/>
                </a:lnTo>
                <a:cubicBezTo>
                  <a:pt x="1840620" y="689823"/>
                  <a:pt x="1848847" y="671788"/>
                  <a:pt x="1840726" y="667405"/>
                </a:cubicBezTo>
                <a:cubicBezTo>
                  <a:pt x="1837105" y="667949"/>
                  <a:pt x="1837816" y="660841"/>
                  <a:pt x="1837378" y="658105"/>
                </a:cubicBezTo>
                <a:cubicBezTo>
                  <a:pt x="1843028" y="658659"/>
                  <a:pt x="1848681" y="659211"/>
                  <a:pt x="1850712" y="660308"/>
                </a:cubicBezTo>
                <a:cubicBezTo>
                  <a:pt x="1861742" y="671255"/>
                  <a:pt x="1867228" y="659231"/>
                  <a:pt x="1878093" y="657602"/>
                </a:cubicBezTo>
                <a:cubicBezTo>
                  <a:pt x="1890549" y="654333"/>
                  <a:pt x="1880396" y="648856"/>
                  <a:pt x="1881548" y="644482"/>
                </a:cubicBezTo>
                <a:cubicBezTo>
                  <a:pt x="1884562" y="628628"/>
                  <a:pt x="1869197" y="625331"/>
                  <a:pt x="1857013" y="618757"/>
                </a:cubicBezTo>
                <a:cubicBezTo>
                  <a:pt x="1844830" y="612183"/>
                  <a:pt x="1853225" y="606723"/>
                  <a:pt x="1857997" y="601808"/>
                </a:cubicBezTo>
                <a:cubicBezTo>
                  <a:pt x="1849877" y="597425"/>
                  <a:pt x="1856952" y="583762"/>
                  <a:pt x="1835224" y="587019"/>
                </a:cubicBezTo>
                <a:cubicBezTo>
                  <a:pt x="1827981" y="588106"/>
                  <a:pt x="1810585" y="583713"/>
                  <a:pt x="1821282" y="569508"/>
                </a:cubicBezTo>
                <a:cubicBezTo>
                  <a:pt x="1822874" y="567869"/>
                  <a:pt x="1820404" y="564040"/>
                  <a:pt x="1816342" y="561848"/>
                </a:cubicBezTo>
                <a:cubicBezTo>
                  <a:pt x="1812282" y="559657"/>
                  <a:pt x="1810251" y="558561"/>
                  <a:pt x="1806191" y="556370"/>
                </a:cubicBezTo>
                <a:cubicBezTo>
                  <a:pt x="1804600" y="558008"/>
                  <a:pt x="1801417" y="561286"/>
                  <a:pt x="1801857" y="564020"/>
                </a:cubicBezTo>
                <a:cubicBezTo>
                  <a:pt x="1804494" y="580427"/>
                  <a:pt x="1807130" y="596832"/>
                  <a:pt x="1809768" y="613241"/>
                </a:cubicBezTo>
                <a:cubicBezTo>
                  <a:pt x="1810208" y="615975"/>
                  <a:pt x="1803843" y="622529"/>
                  <a:pt x="1800222" y="623073"/>
                </a:cubicBezTo>
                <a:cubicBezTo>
                  <a:pt x="1764884" y="633972"/>
                  <a:pt x="1733987" y="614802"/>
                  <a:pt x="1740459" y="585828"/>
                </a:cubicBezTo>
                <a:cubicBezTo>
                  <a:pt x="1745063" y="568336"/>
                  <a:pt x="1733926" y="579807"/>
                  <a:pt x="1729866" y="577616"/>
                </a:cubicBezTo>
                <a:cubicBezTo>
                  <a:pt x="1727835" y="576520"/>
                  <a:pt x="1725805" y="575424"/>
                  <a:pt x="1721743" y="573233"/>
                </a:cubicBezTo>
                <a:cubicBezTo>
                  <a:pt x="1726956" y="571051"/>
                  <a:pt x="1728548" y="569412"/>
                  <a:pt x="1730139" y="567774"/>
                </a:cubicBezTo>
                <a:cubicBezTo>
                  <a:pt x="1735350" y="565591"/>
                  <a:pt x="1740124" y="560675"/>
                  <a:pt x="1745336" y="558494"/>
                </a:cubicBezTo>
                <a:cubicBezTo>
                  <a:pt x="1749397" y="560685"/>
                  <a:pt x="1756368" y="569441"/>
                  <a:pt x="1764323" y="561247"/>
                </a:cubicBezTo>
                <a:cubicBezTo>
                  <a:pt x="1771838" y="550319"/>
                  <a:pt x="1779248" y="561810"/>
                  <a:pt x="1788082" y="559085"/>
                </a:cubicBezTo>
                <a:cubicBezTo>
                  <a:pt x="1800099" y="553082"/>
                  <a:pt x="1789506" y="544870"/>
                  <a:pt x="1791810" y="536124"/>
                </a:cubicBezTo>
                <a:cubicBezTo>
                  <a:pt x="1792961" y="531750"/>
                  <a:pt x="1797734" y="526833"/>
                  <a:pt x="1802507" y="521918"/>
                </a:cubicBezTo>
                <a:cubicBezTo>
                  <a:pt x="1815129" y="531225"/>
                  <a:pt x="1829009" y="513742"/>
                  <a:pt x="1841191" y="520318"/>
                </a:cubicBezTo>
                <a:cubicBezTo>
                  <a:pt x="1845253" y="522508"/>
                  <a:pt x="1852936" y="524157"/>
                  <a:pt x="1852936" y="524157"/>
                </a:cubicBezTo>
                <a:cubicBezTo>
                  <a:pt x="1864072" y="512685"/>
                  <a:pt x="1873179" y="500119"/>
                  <a:pt x="1884316" y="488648"/>
                </a:cubicBezTo>
                <a:cubicBezTo>
                  <a:pt x="1868073" y="479882"/>
                  <a:pt x="1878497" y="475518"/>
                  <a:pt x="1892983" y="473346"/>
                </a:cubicBezTo>
                <a:cubicBezTo>
                  <a:pt x="1898196" y="471164"/>
                  <a:pt x="1902530" y="463513"/>
                  <a:pt x="1905272" y="457501"/>
                </a:cubicBezTo>
                <a:cubicBezTo>
                  <a:pt x="1898468" y="461322"/>
                  <a:pt x="1891224" y="462409"/>
                  <a:pt x="1883982" y="463494"/>
                </a:cubicBezTo>
                <a:cubicBezTo>
                  <a:pt x="1877178" y="467315"/>
                  <a:pt x="1867193" y="474413"/>
                  <a:pt x="1858631" y="467296"/>
                </a:cubicBezTo>
                <a:cubicBezTo>
                  <a:pt x="1837069" y="483130"/>
                  <a:pt x="1837614" y="463447"/>
                  <a:pt x="1833114" y="458520"/>
                </a:cubicBezTo>
                <a:cubicBezTo>
                  <a:pt x="1830645" y="454691"/>
                  <a:pt x="1838599" y="446497"/>
                  <a:pt x="1848751" y="451976"/>
                </a:cubicBezTo>
                <a:cubicBezTo>
                  <a:pt x="1854237" y="439950"/>
                  <a:pt x="1844962" y="439941"/>
                  <a:pt x="1834098" y="441571"/>
                </a:cubicBezTo>
                <a:cubicBezTo>
                  <a:pt x="1824824" y="441561"/>
                  <a:pt x="1817142" y="439914"/>
                  <a:pt x="1824658" y="428985"/>
                </a:cubicBezTo>
                <a:cubicBezTo>
                  <a:pt x="1831022" y="422429"/>
                  <a:pt x="1838977" y="414236"/>
                  <a:pt x="1845342" y="407681"/>
                </a:cubicBezTo>
                <a:cubicBezTo>
                  <a:pt x="1858509" y="397306"/>
                  <a:pt x="1833871" y="393999"/>
                  <a:pt x="1839794" y="384709"/>
                </a:cubicBezTo>
                <a:cubicBezTo>
                  <a:pt x="1844128" y="377059"/>
                  <a:pt x="1846870" y="371047"/>
                  <a:pt x="1851643" y="366130"/>
                </a:cubicBezTo>
                <a:cubicBezTo>
                  <a:pt x="1866841" y="356851"/>
                  <a:pt x="1865084" y="345914"/>
                  <a:pt x="1872599" y="334985"/>
                </a:cubicBezTo>
                <a:cubicBezTo>
                  <a:pt x="1872160" y="332250"/>
                  <a:pt x="1870128" y="331155"/>
                  <a:pt x="1869690" y="328419"/>
                </a:cubicBezTo>
                <a:cubicBezTo>
                  <a:pt x="1868098" y="330060"/>
                  <a:pt x="1864477" y="330602"/>
                  <a:pt x="1862886" y="332241"/>
                </a:cubicBezTo>
                <a:cubicBezTo>
                  <a:pt x="1858112" y="337158"/>
                  <a:pt x="1853339" y="342073"/>
                  <a:pt x="1853779" y="344807"/>
                </a:cubicBezTo>
                <a:cubicBezTo>
                  <a:pt x="1857295" y="366683"/>
                  <a:pt x="1823384" y="363368"/>
                  <a:pt x="1818337" y="378125"/>
                </a:cubicBezTo>
                <a:cubicBezTo>
                  <a:pt x="1815155" y="381403"/>
                  <a:pt x="1804290" y="383032"/>
                  <a:pt x="1799080" y="385214"/>
                </a:cubicBezTo>
                <a:cubicBezTo>
                  <a:pt x="1795458" y="385757"/>
                  <a:pt x="1793427" y="384662"/>
                  <a:pt x="1789806" y="385204"/>
                </a:cubicBezTo>
                <a:cubicBezTo>
                  <a:pt x="1782563" y="386291"/>
                  <a:pt x="1775319" y="387377"/>
                  <a:pt x="1768076" y="388462"/>
                </a:cubicBezTo>
                <a:cubicBezTo>
                  <a:pt x="1767197" y="382994"/>
                  <a:pt x="1765879" y="374790"/>
                  <a:pt x="1769060" y="371513"/>
                </a:cubicBezTo>
                <a:cubicBezTo>
                  <a:pt x="1783819" y="359498"/>
                  <a:pt x="1781182" y="343092"/>
                  <a:pt x="1788259" y="329430"/>
                </a:cubicBezTo>
                <a:cubicBezTo>
                  <a:pt x="1784197" y="327238"/>
                  <a:pt x="1774484" y="324493"/>
                  <a:pt x="1772454" y="323399"/>
                </a:cubicBezTo>
                <a:cubicBezTo>
                  <a:pt x="1760192" y="333637"/>
                  <a:pt x="1747989" y="331267"/>
                  <a:pt x="1734158" y="330125"/>
                </a:cubicBezTo>
                <a:lnTo>
                  <a:pt x="1726728" y="330013"/>
                </a:lnTo>
                <a:lnTo>
                  <a:pt x="1730100" y="326555"/>
                </a:lnTo>
                <a:cubicBezTo>
                  <a:pt x="1733890" y="322652"/>
                  <a:pt x="1736975" y="318926"/>
                  <a:pt x="1738270" y="314910"/>
                </a:cubicBezTo>
                <a:lnTo>
                  <a:pt x="1738057" y="313810"/>
                </a:lnTo>
                <a:lnTo>
                  <a:pt x="1745612" y="313597"/>
                </a:lnTo>
                <a:cubicBezTo>
                  <a:pt x="1757404" y="313404"/>
                  <a:pt x="1768885" y="312732"/>
                  <a:pt x="1779090" y="307001"/>
                </a:cubicBezTo>
                <a:cubicBezTo>
                  <a:pt x="1782438" y="316301"/>
                  <a:pt x="1802410" y="302105"/>
                  <a:pt x="1802577" y="314682"/>
                </a:cubicBezTo>
                <a:cubicBezTo>
                  <a:pt x="1803017" y="317415"/>
                  <a:pt x="1808668" y="317969"/>
                  <a:pt x="1810259" y="316330"/>
                </a:cubicBezTo>
                <a:cubicBezTo>
                  <a:pt x="1815911" y="316882"/>
                  <a:pt x="1821124" y="314700"/>
                  <a:pt x="1824747" y="314157"/>
                </a:cubicBezTo>
                <a:cubicBezTo>
                  <a:pt x="1827050" y="305411"/>
                  <a:pt x="1824851" y="291739"/>
                  <a:pt x="1828472" y="291195"/>
                </a:cubicBezTo>
                <a:cubicBezTo>
                  <a:pt x="1854975" y="283020"/>
                  <a:pt x="1827153" y="282993"/>
                  <a:pt x="1826275" y="277523"/>
                </a:cubicBezTo>
                <a:cubicBezTo>
                  <a:pt x="1808774" y="295549"/>
                  <a:pt x="1808774" y="295549"/>
                  <a:pt x="1792530" y="286784"/>
                </a:cubicBezTo>
                <a:lnTo>
                  <a:pt x="1788812" y="284777"/>
                </a:lnTo>
                <a:lnTo>
                  <a:pt x="1794886" y="274818"/>
                </a:lnTo>
                <a:cubicBezTo>
                  <a:pt x="1802773" y="268340"/>
                  <a:pt x="1815002" y="270553"/>
                  <a:pt x="1825023" y="260234"/>
                </a:cubicBezTo>
                <a:cubicBezTo>
                  <a:pt x="1848499" y="267257"/>
                  <a:pt x="1853326" y="282765"/>
                  <a:pt x="1868979" y="273469"/>
                </a:cubicBezTo>
                <a:cubicBezTo>
                  <a:pt x="1857484" y="288235"/>
                  <a:pt x="1868927" y="305700"/>
                  <a:pt x="1889215" y="315035"/>
                </a:cubicBezTo>
                <a:cubicBezTo>
                  <a:pt x="1911785" y="305440"/>
                  <a:pt x="1935407" y="299637"/>
                  <a:pt x="1959029" y="293836"/>
                </a:cubicBezTo>
                <a:cubicBezTo>
                  <a:pt x="1966951" y="287626"/>
                  <a:pt x="1955576" y="284714"/>
                  <a:pt x="1966282" y="277588"/>
                </a:cubicBezTo>
                <a:cubicBezTo>
                  <a:pt x="1979282" y="274924"/>
                  <a:pt x="1978600" y="283428"/>
                  <a:pt x="1991599" y="280766"/>
                </a:cubicBezTo>
                <a:cubicBezTo>
                  <a:pt x="2000525" y="268647"/>
                  <a:pt x="2010228" y="267429"/>
                  <a:pt x="2020765" y="268278"/>
                </a:cubicBezTo>
                <a:cubicBezTo>
                  <a:pt x="2017349" y="245466"/>
                  <a:pt x="2049071" y="248874"/>
                  <a:pt x="2070232" y="246582"/>
                </a:cubicBezTo>
                <a:cubicBezTo>
                  <a:pt x="2075131" y="234709"/>
                  <a:pt x="2081679" y="222113"/>
                  <a:pt x="2097953" y="213152"/>
                </a:cubicBezTo>
                <a:cubicBezTo>
                  <a:pt x="2128586" y="226457"/>
                  <a:pt x="2151698" y="179249"/>
                  <a:pt x="2184696" y="211572"/>
                </a:cubicBezTo>
                <a:cubicBezTo>
                  <a:pt x="2239072" y="201396"/>
                  <a:pt x="2293879" y="194681"/>
                  <a:pt x="2347931" y="181913"/>
                </a:cubicBezTo>
                <a:cubicBezTo>
                  <a:pt x="2350631" y="184981"/>
                  <a:pt x="2351169" y="189304"/>
                  <a:pt x="2353867" y="192375"/>
                </a:cubicBezTo>
                <a:cubicBezTo>
                  <a:pt x="2440003" y="171918"/>
                  <a:pt x="2530220" y="184310"/>
                  <a:pt x="2618289" y="179414"/>
                </a:cubicBezTo>
                <a:cubicBezTo>
                  <a:pt x="2653441" y="187092"/>
                  <a:pt x="2703561" y="193975"/>
                  <a:pt x="2735713" y="200839"/>
                </a:cubicBezTo>
                <a:cubicBezTo>
                  <a:pt x="2803015" y="215382"/>
                  <a:pt x="2879150" y="235699"/>
                  <a:pt x="2952670" y="265292"/>
                </a:cubicBezTo>
                <a:lnTo>
                  <a:pt x="2976754" y="276960"/>
                </a:lnTo>
                <a:lnTo>
                  <a:pt x="2996317" y="272728"/>
                </a:lnTo>
                <a:cubicBezTo>
                  <a:pt x="3010735" y="270661"/>
                  <a:pt x="3024638" y="271351"/>
                  <a:pt x="3036837" y="279834"/>
                </a:cubicBezTo>
                <a:cubicBezTo>
                  <a:pt x="3028444" y="286072"/>
                  <a:pt x="3020287" y="291236"/>
                  <a:pt x="3015063" y="286210"/>
                </a:cubicBezTo>
                <a:cubicBezTo>
                  <a:pt x="3009586" y="288749"/>
                  <a:pt x="3013886" y="291584"/>
                  <a:pt x="3017312" y="294392"/>
                </a:cubicBezTo>
                <a:lnTo>
                  <a:pt x="3019976" y="297898"/>
                </a:lnTo>
                <a:lnTo>
                  <a:pt x="3059558" y="317073"/>
                </a:lnTo>
                <a:cubicBezTo>
                  <a:pt x="3076569" y="327009"/>
                  <a:pt x="3093058" y="337633"/>
                  <a:pt x="3108848" y="349002"/>
                </a:cubicBezTo>
                <a:lnTo>
                  <a:pt x="3127144" y="363767"/>
                </a:lnTo>
                <a:lnTo>
                  <a:pt x="3152129" y="363852"/>
                </a:lnTo>
                <a:cubicBezTo>
                  <a:pt x="3172686" y="365616"/>
                  <a:pt x="3192855" y="369404"/>
                  <a:pt x="3212450" y="376221"/>
                </a:cubicBezTo>
                <a:cubicBezTo>
                  <a:pt x="3195859" y="379777"/>
                  <a:pt x="3181771" y="375495"/>
                  <a:pt x="3166082" y="378089"/>
                </a:cubicBezTo>
                <a:lnTo>
                  <a:pt x="3151062" y="383071"/>
                </a:lnTo>
                <a:lnTo>
                  <a:pt x="3153940" y="385393"/>
                </a:lnTo>
                <a:cubicBezTo>
                  <a:pt x="3172525" y="384535"/>
                  <a:pt x="3175994" y="393212"/>
                  <a:pt x="3187032" y="399168"/>
                </a:cubicBezTo>
                <a:lnTo>
                  <a:pt x="3188197" y="399540"/>
                </a:lnTo>
                <a:lnTo>
                  <a:pt x="3198208" y="396352"/>
                </a:lnTo>
                <a:cubicBezTo>
                  <a:pt x="3216466" y="402856"/>
                  <a:pt x="3236241" y="406836"/>
                  <a:pt x="3256589" y="409657"/>
                </a:cubicBezTo>
                <a:lnTo>
                  <a:pt x="3264611" y="410484"/>
                </a:lnTo>
                <a:lnTo>
                  <a:pt x="3274822" y="409368"/>
                </a:lnTo>
                <a:lnTo>
                  <a:pt x="3281844" y="412258"/>
                </a:lnTo>
                <a:lnTo>
                  <a:pt x="3299667" y="414091"/>
                </a:lnTo>
                <a:lnTo>
                  <a:pt x="3291121" y="410729"/>
                </a:lnTo>
                <a:cubicBezTo>
                  <a:pt x="3277944" y="406138"/>
                  <a:pt x="3263746" y="401502"/>
                  <a:pt x="3252295" y="393306"/>
                </a:cubicBezTo>
                <a:cubicBezTo>
                  <a:pt x="3256597" y="385948"/>
                  <a:pt x="3261888" y="391226"/>
                  <a:pt x="3266000" y="386992"/>
                </a:cubicBezTo>
                <a:lnTo>
                  <a:pt x="3263892" y="383749"/>
                </a:lnTo>
                <a:lnTo>
                  <a:pt x="3252561" y="384149"/>
                </a:lnTo>
                <a:cubicBezTo>
                  <a:pt x="3239605" y="384421"/>
                  <a:pt x="3226969" y="383224"/>
                  <a:pt x="3216071" y="374031"/>
                </a:cubicBezTo>
                <a:cubicBezTo>
                  <a:pt x="3222567" y="372218"/>
                  <a:pt x="3229810" y="370966"/>
                  <a:pt x="3237195" y="370372"/>
                </a:cubicBezTo>
                <a:lnTo>
                  <a:pt x="3243942" y="370461"/>
                </a:lnTo>
                <a:lnTo>
                  <a:pt x="3225775" y="364946"/>
                </a:lnTo>
                <a:cubicBezTo>
                  <a:pt x="3196392" y="352152"/>
                  <a:pt x="3166889" y="329881"/>
                  <a:pt x="3138017" y="317930"/>
                </a:cubicBezTo>
                <a:cubicBezTo>
                  <a:pt x="3126405" y="308436"/>
                  <a:pt x="3138628" y="294870"/>
                  <a:pt x="3124231" y="286296"/>
                </a:cubicBezTo>
                <a:cubicBezTo>
                  <a:pt x="3122284" y="289278"/>
                  <a:pt x="3102127" y="285659"/>
                  <a:pt x="3093406" y="276114"/>
                </a:cubicBezTo>
                <a:cubicBezTo>
                  <a:pt x="3081053" y="283964"/>
                  <a:pt x="3047060" y="280944"/>
                  <a:pt x="3047396" y="264996"/>
                </a:cubicBezTo>
                <a:cubicBezTo>
                  <a:pt x="2958063" y="222435"/>
                  <a:pt x="2853580" y="207183"/>
                  <a:pt x="2757377" y="174626"/>
                </a:cubicBezTo>
                <a:cubicBezTo>
                  <a:pt x="2713791" y="173686"/>
                  <a:pt x="2668078" y="160311"/>
                  <a:pt x="2630251" y="154416"/>
                </a:cubicBezTo>
                <a:cubicBezTo>
                  <a:pt x="2620885" y="139684"/>
                  <a:pt x="2594587" y="147267"/>
                  <a:pt x="2589173" y="159669"/>
                </a:cubicBezTo>
                <a:cubicBezTo>
                  <a:pt x="2576987" y="159545"/>
                  <a:pt x="2576020" y="151764"/>
                  <a:pt x="2567967" y="152257"/>
                </a:cubicBezTo>
                <a:cubicBezTo>
                  <a:pt x="2567775" y="155380"/>
                  <a:pt x="2572124" y="157727"/>
                  <a:pt x="2566771" y="161291"/>
                </a:cubicBezTo>
                <a:cubicBezTo>
                  <a:pt x="2544144" y="137789"/>
                  <a:pt x="2491332" y="151228"/>
                  <a:pt x="2461307" y="156800"/>
                </a:cubicBezTo>
                <a:cubicBezTo>
                  <a:pt x="2460877" y="153342"/>
                  <a:pt x="2460961" y="149355"/>
                  <a:pt x="2460531" y="145896"/>
                </a:cubicBezTo>
                <a:cubicBezTo>
                  <a:pt x="2450124" y="150766"/>
                  <a:pt x="2406621" y="145838"/>
                  <a:pt x="2422284" y="159936"/>
                </a:cubicBezTo>
                <a:cubicBezTo>
                  <a:pt x="2410121" y="164664"/>
                  <a:pt x="2402320" y="153197"/>
                  <a:pt x="2398054" y="146862"/>
                </a:cubicBezTo>
                <a:cubicBezTo>
                  <a:pt x="2403789" y="137053"/>
                  <a:pt x="2411997" y="147127"/>
                  <a:pt x="2417351" y="143565"/>
                </a:cubicBezTo>
                <a:cubicBezTo>
                  <a:pt x="2425058" y="135627"/>
                  <a:pt x="2404028" y="143633"/>
                  <a:pt x="2412463" y="136896"/>
                </a:cubicBezTo>
                <a:cubicBezTo>
                  <a:pt x="2420469" y="126699"/>
                  <a:pt x="2423838" y="139807"/>
                  <a:pt x="2423025" y="142595"/>
                </a:cubicBezTo>
                <a:cubicBezTo>
                  <a:pt x="2428188" y="142154"/>
                  <a:pt x="2433649" y="139456"/>
                  <a:pt x="2439837" y="137956"/>
                </a:cubicBezTo>
                <a:lnTo>
                  <a:pt x="2434170" y="136667"/>
                </a:lnTo>
                <a:lnTo>
                  <a:pt x="2443737" y="130283"/>
                </a:lnTo>
                <a:cubicBezTo>
                  <a:pt x="2451099" y="128307"/>
                  <a:pt x="2459773" y="128149"/>
                  <a:pt x="2465728" y="131767"/>
                </a:cubicBezTo>
                <a:cubicBezTo>
                  <a:pt x="2461858" y="142580"/>
                  <a:pt x="2453411" y="125926"/>
                  <a:pt x="2449001" y="132418"/>
                </a:cubicBezTo>
                <a:cubicBezTo>
                  <a:pt x="2469634" y="149196"/>
                  <a:pt x="2501094" y="141173"/>
                  <a:pt x="2531551" y="139057"/>
                </a:cubicBezTo>
                <a:cubicBezTo>
                  <a:pt x="2519339" y="134082"/>
                  <a:pt x="2508096" y="136886"/>
                  <a:pt x="2496101" y="133639"/>
                </a:cubicBezTo>
                <a:cubicBezTo>
                  <a:pt x="2528994" y="123161"/>
                  <a:pt x="2563200" y="127912"/>
                  <a:pt x="2596739" y="122621"/>
                </a:cubicBezTo>
                <a:cubicBezTo>
                  <a:pt x="2588209" y="109954"/>
                  <a:pt x="2571720" y="117186"/>
                  <a:pt x="2564002" y="101731"/>
                </a:cubicBezTo>
                <a:cubicBezTo>
                  <a:pt x="2573513" y="103638"/>
                  <a:pt x="2582271" y="99492"/>
                  <a:pt x="2591460" y="98805"/>
                </a:cubicBezTo>
                <a:cubicBezTo>
                  <a:pt x="2598079" y="100764"/>
                  <a:pt x="2593348" y="104663"/>
                  <a:pt x="2589751" y="108366"/>
                </a:cubicBezTo>
                <a:cubicBezTo>
                  <a:pt x="2603908" y="110361"/>
                  <a:pt x="2618114" y="122059"/>
                  <a:pt x="2629823" y="109021"/>
                </a:cubicBezTo>
                <a:cubicBezTo>
                  <a:pt x="2634327" y="121937"/>
                  <a:pt x="2654221" y="114124"/>
                  <a:pt x="2666240" y="122221"/>
                </a:cubicBezTo>
                <a:cubicBezTo>
                  <a:pt x="2669622" y="116788"/>
                  <a:pt x="2666301" y="113383"/>
                  <a:pt x="2671953" y="107562"/>
                </a:cubicBezTo>
                <a:cubicBezTo>
                  <a:pt x="2697845" y="101372"/>
                  <a:pt x="2729686" y="87103"/>
                  <a:pt x="2751585" y="109404"/>
                </a:cubicBezTo>
                <a:cubicBezTo>
                  <a:pt x="2760582" y="111839"/>
                  <a:pt x="2739446" y="118982"/>
                  <a:pt x="2748442" y="121418"/>
                </a:cubicBezTo>
                <a:cubicBezTo>
                  <a:pt x="2769733" y="124842"/>
                  <a:pt x="2787478" y="99738"/>
                  <a:pt x="2807504" y="97641"/>
                </a:cubicBezTo>
                <a:cubicBezTo>
                  <a:pt x="2813823" y="101859"/>
                  <a:pt x="2800179" y="99333"/>
                  <a:pt x="2798768" y="106638"/>
                </a:cubicBezTo>
                <a:cubicBezTo>
                  <a:pt x="2808471" y="105422"/>
                  <a:pt x="2805364" y="103745"/>
                  <a:pt x="2806845" y="110996"/>
                </a:cubicBezTo>
                <a:cubicBezTo>
                  <a:pt x="2819031" y="111120"/>
                  <a:pt x="2819689" y="97765"/>
                  <a:pt x="2814719" y="95084"/>
                </a:cubicBezTo>
                <a:cubicBezTo>
                  <a:pt x="2823644" y="82964"/>
                  <a:pt x="2835020" y="85877"/>
                  <a:pt x="2846716" y="91383"/>
                </a:cubicBezTo>
                <a:cubicBezTo>
                  <a:pt x="2851747" y="85225"/>
                  <a:pt x="2848939" y="81290"/>
                  <a:pt x="2858021" y="79739"/>
                </a:cubicBezTo>
                <a:close/>
                <a:moveTo>
                  <a:pt x="1961536" y="77640"/>
                </a:moveTo>
                <a:cubicBezTo>
                  <a:pt x="1971775" y="84775"/>
                  <a:pt x="1952046" y="103130"/>
                  <a:pt x="1936965" y="99018"/>
                </a:cubicBezTo>
                <a:cubicBezTo>
                  <a:pt x="1923148" y="86731"/>
                  <a:pt x="1946793" y="76128"/>
                  <a:pt x="1961536" y="77640"/>
                </a:cubicBezTo>
                <a:close/>
                <a:moveTo>
                  <a:pt x="2705841" y="70630"/>
                </a:moveTo>
                <a:cubicBezTo>
                  <a:pt x="2732167" y="70629"/>
                  <a:pt x="2759314" y="79368"/>
                  <a:pt x="2785807" y="82753"/>
                </a:cubicBezTo>
                <a:cubicBezTo>
                  <a:pt x="2762086" y="92581"/>
                  <a:pt x="2713928" y="77912"/>
                  <a:pt x="2679843" y="74067"/>
                </a:cubicBezTo>
                <a:cubicBezTo>
                  <a:pt x="2688381" y="71602"/>
                  <a:pt x="2697065" y="70630"/>
                  <a:pt x="2705841" y="70630"/>
                </a:cubicBezTo>
                <a:close/>
                <a:moveTo>
                  <a:pt x="2581969" y="66511"/>
                </a:moveTo>
                <a:cubicBezTo>
                  <a:pt x="2587908" y="76928"/>
                  <a:pt x="2552074" y="72019"/>
                  <a:pt x="2540445" y="71352"/>
                </a:cubicBezTo>
                <a:cubicBezTo>
                  <a:pt x="2541174" y="69143"/>
                  <a:pt x="2543398" y="68188"/>
                  <a:pt x="2546508" y="67889"/>
                </a:cubicBezTo>
                <a:cubicBezTo>
                  <a:pt x="2555837" y="66987"/>
                  <a:pt x="2573136" y="71963"/>
                  <a:pt x="2581969" y="66511"/>
                </a:cubicBezTo>
                <a:close/>
                <a:moveTo>
                  <a:pt x="2680414" y="56826"/>
                </a:moveTo>
                <a:cubicBezTo>
                  <a:pt x="2684299" y="64497"/>
                  <a:pt x="2659503" y="68634"/>
                  <a:pt x="2660744" y="60545"/>
                </a:cubicBezTo>
                <a:cubicBezTo>
                  <a:pt x="2663592" y="58100"/>
                  <a:pt x="2666874" y="57880"/>
                  <a:pt x="2670262" y="57917"/>
                </a:cubicBezTo>
                <a:cubicBezTo>
                  <a:pt x="2673651" y="57954"/>
                  <a:pt x="2677144" y="58248"/>
                  <a:pt x="2680414" y="56826"/>
                </a:cubicBezTo>
                <a:close/>
                <a:moveTo>
                  <a:pt x="2627808" y="52456"/>
                </a:moveTo>
                <a:cubicBezTo>
                  <a:pt x="2630261" y="62644"/>
                  <a:pt x="2635834" y="60816"/>
                  <a:pt x="2649542" y="68212"/>
                </a:cubicBezTo>
                <a:cubicBezTo>
                  <a:pt x="2639053" y="77060"/>
                  <a:pt x="2626372" y="68606"/>
                  <a:pt x="2616871" y="85239"/>
                </a:cubicBezTo>
                <a:cubicBezTo>
                  <a:pt x="2607231" y="82455"/>
                  <a:pt x="2612878" y="76637"/>
                  <a:pt x="2603238" y="73852"/>
                </a:cubicBezTo>
                <a:cubicBezTo>
                  <a:pt x="2610536" y="67314"/>
                  <a:pt x="2619039" y="70291"/>
                  <a:pt x="2625680" y="58560"/>
                </a:cubicBezTo>
                <a:cubicBezTo>
                  <a:pt x="2613363" y="57555"/>
                  <a:pt x="2616471" y="72935"/>
                  <a:pt x="2601298" y="63135"/>
                </a:cubicBezTo>
                <a:cubicBezTo>
                  <a:pt x="2609625" y="55538"/>
                  <a:pt x="2619375" y="59188"/>
                  <a:pt x="2627808" y="52456"/>
                </a:cubicBezTo>
                <a:close/>
                <a:moveTo>
                  <a:pt x="3009561" y="40930"/>
                </a:moveTo>
                <a:cubicBezTo>
                  <a:pt x="3130709" y="82818"/>
                  <a:pt x="3257447" y="127722"/>
                  <a:pt x="3362380" y="179488"/>
                </a:cubicBezTo>
                <a:cubicBezTo>
                  <a:pt x="3372831" y="184319"/>
                  <a:pt x="3384084" y="188568"/>
                  <a:pt x="3393876" y="193953"/>
                </a:cubicBezTo>
                <a:cubicBezTo>
                  <a:pt x="3403671" y="199340"/>
                  <a:pt x="3412005" y="205862"/>
                  <a:pt x="3416623" y="215237"/>
                </a:cubicBezTo>
                <a:cubicBezTo>
                  <a:pt x="3364692" y="198551"/>
                  <a:pt x="3297590" y="142906"/>
                  <a:pt x="3235548" y="138581"/>
                </a:cubicBezTo>
                <a:cubicBezTo>
                  <a:pt x="3231174" y="121643"/>
                  <a:pt x="3191145" y="112191"/>
                  <a:pt x="3167366" y="112316"/>
                </a:cubicBezTo>
                <a:cubicBezTo>
                  <a:pt x="3169429" y="110190"/>
                  <a:pt x="3172010" y="107533"/>
                  <a:pt x="3174072" y="105407"/>
                </a:cubicBezTo>
                <a:cubicBezTo>
                  <a:pt x="3129170" y="89275"/>
                  <a:pt x="3063891" y="67816"/>
                  <a:pt x="3009561" y="40930"/>
                </a:cubicBezTo>
                <a:close/>
                <a:moveTo>
                  <a:pt x="2598561" y="36673"/>
                </a:moveTo>
                <a:cubicBezTo>
                  <a:pt x="2602617" y="41292"/>
                  <a:pt x="2600355" y="46555"/>
                  <a:pt x="2610103" y="50195"/>
                </a:cubicBezTo>
                <a:cubicBezTo>
                  <a:pt x="2598610" y="51283"/>
                  <a:pt x="2587220" y="53240"/>
                  <a:pt x="2576274" y="63539"/>
                </a:cubicBezTo>
                <a:cubicBezTo>
                  <a:pt x="2575497" y="47725"/>
                  <a:pt x="2559174" y="61604"/>
                  <a:pt x="2552612" y="50770"/>
                </a:cubicBezTo>
                <a:cubicBezTo>
                  <a:pt x="2555923" y="49316"/>
                  <a:pt x="2559856" y="48196"/>
                  <a:pt x="2557259" y="45985"/>
                </a:cubicBezTo>
                <a:cubicBezTo>
                  <a:pt x="2571138" y="45374"/>
                  <a:pt x="2584698" y="42156"/>
                  <a:pt x="2598561" y="36673"/>
                </a:cubicBezTo>
                <a:close/>
                <a:moveTo>
                  <a:pt x="2154945" y="322"/>
                </a:moveTo>
                <a:cubicBezTo>
                  <a:pt x="2159587" y="970"/>
                  <a:pt x="2164368" y="2641"/>
                  <a:pt x="2169353" y="5735"/>
                </a:cubicBezTo>
                <a:cubicBezTo>
                  <a:pt x="2152683" y="11288"/>
                  <a:pt x="2125722" y="22604"/>
                  <a:pt x="2115141" y="11236"/>
                </a:cubicBezTo>
                <a:cubicBezTo>
                  <a:pt x="2123940" y="7497"/>
                  <a:pt x="2132508" y="3029"/>
                  <a:pt x="2141369" y="1041"/>
                </a:cubicBezTo>
                <a:cubicBezTo>
                  <a:pt x="2145799" y="47"/>
                  <a:pt x="2150303" y="-326"/>
                  <a:pt x="2154945" y="322"/>
                </a:cubicBezTo>
                <a:close/>
              </a:path>
            </a:pathLst>
          </a:custGeom>
        </p:spPr>
        <p:txBody>
          <a:bodyPr wrap="square">
            <a:noAutofit/>
          </a:bodyPr>
          <a:lstStyle/>
          <a:p>
            <a:endParaRPr lang="zh-CN" altLang="en-US"/>
          </a:p>
        </p:txBody>
      </p:sp>
      <p:cxnSp>
        <p:nvCxnSpPr>
          <p:cNvPr id="7" name="直接连接符 6"/>
          <p:cNvCxnSpPr/>
          <p:nvPr userDrawn="1"/>
        </p:nvCxnSpPr>
        <p:spPr>
          <a:xfrm>
            <a:off x="352425" y="853048"/>
            <a:ext cx="1183957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userDrawn="1"/>
        </p:nvSpPr>
        <p:spPr>
          <a:xfrm>
            <a:off x="0" y="158016"/>
            <a:ext cx="333375" cy="695032"/>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240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endParaRPr>
          </a:p>
        </p:txBody>
      </p:sp>
      <p:pic>
        <p:nvPicPr>
          <p:cNvPr id="9" name="图片 8"/>
          <p:cNvPicPr>
            <a:picLocks noChangeAspect="1"/>
          </p:cNvPicPr>
          <p:nvPr userDrawn="1"/>
        </p:nvPicPr>
        <p:blipFill>
          <a:blip r:embed="rId2" cstate="screen"/>
          <a:stretch>
            <a:fillRect/>
          </a:stretch>
        </p:blipFill>
        <p:spPr>
          <a:xfrm>
            <a:off x="11468463" y="229737"/>
            <a:ext cx="544944" cy="551589"/>
          </a:xfrm>
          <a:prstGeom prst="rect">
            <a:avLst/>
          </a:prstGeom>
        </p:spPr>
      </p:pic>
      <p:pic>
        <p:nvPicPr>
          <p:cNvPr id="10" name="图片 9"/>
          <p:cNvPicPr>
            <a:picLocks noChangeAspect="1"/>
          </p:cNvPicPr>
          <p:nvPr userDrawn="1"/>
        </p:nvPicPr>
        <p:blipFill>
          <a:blip r:embed="rId3"/>
          <a:stretch>
            <a:fillRect/>
          </a:stretch>
        </p:blipFill>
        <p:spPr>
          <a:xfrm>
            <a:off x="-11837" y="5514974"/>
            <a:ext cx="12215674" cy="13430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6*min(max(#ppt_w*#ppt_h,.3),1)-7.4)/-.7*#ppt_w"/>
                                          </p:val>
                                        </p:tav>
                                        <p:tav tm="100000">
                                          <p:val>
                                            <p:strVal val="#ppt_w"/>
                                          </p:val>
                                        </p:tav>
                                      </p:tavLst>
                                    </p:anim>
                                    <p:anim calcmode="lin" valueType="num">
                                      <p:cBhvr>
                                        <p:cTn id="8" dur="500" fill="hold"/>
                                        <p:tgtEl>
                                          <p:spTgt spid="9"/>
                                        </p:tgtEl>
                                        <p:attrNameLst>
                                          <p:attrName>ppt_h</p:attrName>
                                        </p:attrNameLst>
                                      </p:cBhvr>
                                      <p:tavLst>
                                        <p:tav tm="0">
                                          <p:val>
                                            <p:strVal val="(6*min(max(#ppt_w*#ppt_h,.3),1)-7.4)/-.7*#ppt_h"/>
                                          </p:val>
                                        </p:tav>
                                        <p:tav tm="100000">
                                          <p:val>
                                            <p:strVal val="#ppt_h"/>
                                          </p:val>
                                        </p:tav>
                                      </p:tavLst>
                                    </p:anim>
                                    <p:anim calcmode="lin" valueType="num">
                                      <p:cBhvr>
                                        <p:cTn id="9" dur="500" fill="hold"/>
                                        <p:tgtEl>
                                          <p:spTgt spid="9"/>
                                        </p:tgtEl>
                                        <p:attrNameLst>
                                          <p:attrName>ppt_x</p:attrName>
                                        </p:attrNameLst>
                                      </p:cBhvr>
                                      <p:tavLst>
                                        <p:tav tm="0">
                                          <p:val>
                                            <p:fltVal val="0.5"/>
                                          </p:val>
                                        </p:tav>
                                        <p:tav tm="100000">
                                          <p:val>
                                            <p:strVal val="#ppt_x"/>
                                          </p:val>
                                        </p:tav>
                                      </p:tavLst>
                                    </p:anim>
                                    <p:anim calcmode="lin" valueType="num">
                                      <p:cBhvr>
                                        <p:cTn id="10"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4.xml"/><Relationship Id="rId7" Type="http://schemas.openxmlformats.org/officeDocument/2006/relationships/slideLayout" Target="../slideLayouts/slideLayout1.xml"/><Relationship Id="rId12" Type="http://schemas.openxmlformats.org/officeDocument/2006/relationships/image" Target="../media/image13.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12.png"/><Relationship Id="rId5" Type="http://schemas.openxmlformats.org/officeDocument/2006/relationships/tags" Target="../tags/tag6.xml"/><Relationship Id="rId10" Type="http://schemas.openxmlformats.org/officeDocument/2006/relationships/image" Target="../media/image11.png"/><Relationship Id="rId4" Type="http://schemas.openxmlformats.org/officeDocument/2006/relationships/tags" Target="../tags/tag5.xml"/><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10.xml"/><Relationship Id="rId7" Type="http://schemas.openxmlformats.org/officeDocument/2006/relationships/notesSlide" Target="../notesSlides/notesSlide1.xml"/><Relationship Id="rId12" Type="http://schemas.openxmlformats.org/officeDocument/2006/relationships/image" Target="../media/image12.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Layout" Target="../slideLayouts/slideLayout1.xml"/><Relationship Id="rId11" Type="http://schemas.openxmlformats.org/officeDocument/2006/relationships/image" Target="../media/image11.png"/><Relationship Id="rId5" Type="http://schemas.openxmlformats.org/officeDocument/2006/relationships/tags" Target="../tags/tag12.xml"/><Relationship Id="rId10" Type="http://schemas.openxmlformats.org/officeDocument/2006/relationships/image" Target="../media/image10.png"/><Relationship Id="rId4" Type="http://schemas.openxmlformats.org/officeDocument/2006/relationships/tags" Target="../tags/tag11.xml"/><Relationship Id="rId9"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文本框 3"/>
          <p:cNvSpPr txBox="1"/>
          <p:nvPr>
            <p:custDataLst>
              <p:tags r:id="rId1"/>
            </p:custDataLst>
          </p:nvPr>
        </p:nvSpPr>
        <p:spPr>
          <a:xfrm>
            <a:off x="3865008" y="1492802"/>
            <a:ext cx="4443270" cy="369332"/>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dist"/>
            <a:r>
              <a:rPr lang="zh-CN" altLang="en-US" sz="1800" i="0" spc="0" dirty="0">
                <a:blipFill>
                  <a:blip r:embed="rId8"/>
                  <a:stretch>
                    <a:fillRect/>
                  </a:stretch>
                </a:blipFill>
                <a:effectLst/>
                <a:latin typeface="+mn-lt"/>
                <a:ea typeface="+mn-ea"/>
                <a:cs typeface="+mn-ea"/>
                <a:sym typeface="+mn-lt"/>
              </a:rPr>
              <a:t>中国人民解放军</a:t>
            </a:r>
          </a:p>
        </p:txBody>
      </p:sp>
      <p:grpSp>
        <p:nvGrpSpPr>
          <p:cNvPr id="5" name="PA-组合 4"/>
          <p:cNvGrpSpPr/>
          <p:nvPr>
            <p:custDataLst>
              <p:tags r:id="rId2"/>
            </p:custDataLst>
          </p:nvPr>
        </p:nvGrpSpPr>
        <p:grpSpPr>
          <a:xfrm>
            <a:off x="9468748" y="1207015"/>
            <a:ext cx="1162790" cy="966688"/>
            <a:chOff x="10098087" y="3823199"/>
            <a:chExt cx="1449050" cy="1204671"/>
          </a:xfrm>
        </p:grpSpPr>
        <p:pic>
          <p:nvPicPr>
            <p:cNvPr id="6" name="PA-图片 5" descr="白色的鸟&#10;&#10;描述已自动生成"/>
            <p:cNvPicPr>
              <a:picLocks noChangeAspect="1"/>
            </p:cNvPicPr>
            <p:nvPr>
              <p:custDataLst>
                <p:tags r:id="rId4"/>
              </p:custDataLst>
            </p:nvPr>
          </p:nvPicPr>
          <p:blipFill>
            <a:blip r:embed="rId9" cstate="screen"/>
            <a:stretch>
              <a:fillRect/>
            </a:stretch>
          </p:blipFill>
          <p:spPr>
            <a:xfrm>
              <a:off x="10098087" y="4262610"/>
              <a:ext cx="845231" cy="765260"/>
            </a:xfrm>
            <a:prstGeom prst="rect">
              <a:avLst/>
            </a:prstGeom>
          </p:spPr>
        </p:pic>
        <p:pic>
          <p:nvPicPr>
            <p:cNvPr id="7" name="PA-图片 6" descr="白色的鸟&#10;&#10;描述已自动生成"/>
            <p:cNvPicPr>
              <a:picLocks noChangeAspect="1"/>
            </p:cNvPicPr>
            <p:nvPr>
              <p:custDataLst>
                <p:tags r:id="rId5"/>
              </p:custDataLst>
            </p:nvPr>
          </p:nvPicPr>
          <p:blipFill>
            <a:blip r:embed="rId10" cstate="screen">
              <a:alphaModFix amt="56000"/>
            </a:blip>
            <a:stretch>
              <a:fillRect/>
            </a:stretch>
          </p:blipFill>
          <p:spPr>
            <a:xfrm>
              <a:off x="11093904" y="3823199"/>
              <a:ext cx="453233" cy="410351"/>
            </a:xfrm>
            <a:prstGeom prst="rect">
              <a:avLst/>
            </a:prstGeom>
          </p:spPr>
        </p:pic>
        <p:pic>
          <p:nvPicPr>
            <p:cNvPr id="27" name="PA-图片 6" descr="白色的鸟&#10;&#10;描述已自动生成"/>
            <p:cNvPicPr>
              <a:picLocks noChangeAspect="1"/>
            </p:cNvPicPr>
            <p:nvPr>
              <p:custDataLst>
                <p:tags r:id="rId6"/>
              </p:custDataLst>
            </p:nvPr>
          </p:nvPicPr>
          <p:blipFill>
            <a:blip r:embed="rId11" cstate="screen">
              <a:alphaModFix amt="56000"/>
            </a:blip>
            <a:stretch>
              <a:fillRect/>
            </a:stretch>
          </p:blipFill>
          <p:spPr>
            <a:xfrm>
              <a:off x="10234508" y="3823199"/>
              <a:ext cx="274018" cy="248093"/>
            </a:xfrm>
            <a:prstGeom prst="rect">
              <a:avLst/>
            </a:prstGeom>
          </p:spPr>
        </p:pic>
      </p:grpSp>
      <p:sp>
        <p:nvSpPr>
          <p:cNvPr id="8" name="PA-文本占位符 3"/>
          <p:cNvSpPr txBox="1"/>
          <p:nvPr>
            <p:custDataLst>
              <p:tags r:id="rId3"/>
            </p:custDataLst>
          </p:nvPr>
        </p:nvSpPr>
        <p:spPr>
          <a:xfrm>
            <a:off x="3724275" y="3571538"/>
            <a:ext cx="4743450" cy="307777"/>
          </a:xfrm>
          <a:prstGeom prst="rect">
            <a:avLst/>
          </a:prstGeom>
          <a:noFill/>
          <a:ln>
            <a:noFill/>
          </a:ln>
          <a:effectLst/>
        </p:spPr>
        <p:txBody>
          <a:bodyPr wrap="square" rtlCol="0">
            <a:spAutoFit/>
          </a:bodyPr>
          <a:lstStyle>
            <a:defPPr>
              <a:defRPr lang="zh-CN"/>
            </a:defPPr>
            <a:lvl1pPr algn="r">
              <a:defRPr sz="3600" i="0" spc="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思源黑体 CN Medium" panose="020B0600000000000000" pitchFamily="34" charset="-122"/>
                <a:ea typeface="思源黑体 CN Medium" panose="020B0600000000000000"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dist"/>
            <a:r>
              <a:rPr lang="zh-CN" altLang="en-US" sz="1400" dirty="0">
                <a:solidFill>
                  <a:srgbClr val="FCE186"/>
                </a:solidFill>
                <a:effectLst/>
                <a:latin typeface="+mn-lt"/>
                <a:ea typeface="+mn-ea"/>
                <a:cs typeface="+mn-ea"/>
                <a:sym typeface="+mn-lt"/>
              </a:rPr>
              <a:t>牢记使命</a:t>
            </a:r>
            <a:r>
              <a:rPr lang="en-US" altLang="zh-CN" sz="1400" dirty="0">
                <a:solidFill>
                  <a:srgbClr val="FCE186"/>
                </a:solidFill>
                <a:effectLst/>
                <a:latin typeface="+mn-lt"/>
                <a:ea typeface="+mn-ea"/>
                <a:cs typeface="+mn-ea"/>
                <a:sym typeface="+mn-lt"/>
              </a:rPr>
              <a:t>/</a:t>
            </a:r>
            <a:r>
              <a:rPr lang="zh-CN" altLang="en-US" sz="1400" dirty="0">
                <a:solidFill>
                  <a:srgbClr val="FCE186"/>
                </a:solidFill>
                <a:effectLst/>
                <a:latin typeface="+mn-lt"/>
                <a:ea typeface="+mn-ea"/>
                <a:cs typeface="+mn-ea"/>
                <a:sym typeface="+mn-lt"/>
              </a:rPr>
              <a:t>扬我军威</a:t>
            </a:r>
            <a:r>
              <a:rPr lang="en-US" altLang="zh-CN" sz="1400" dirty="0">
                <a:solidFill>
                  <a:srgbClr val="FCE186"/>
                </a:solidFill>
                <a:effectLst/>
                <a:latin typeface="+mn-lt"/>
                <a:ea typeface="+mn-ea"/>
                <a:cs typeface="+mn-ea"/>
                <a:sym typeface="+mn-lt"/>
              </a:rPr>
              <a:t>/</a:t>
            </a:r>
            <a:r>
              <a:rPr lang="zh-CN" altLang="en-US" sz="1400" dirty="0">
                <a:solidFill>
                  <a:srgbClr val="FCE186"/>
                </a:solidFill>
                <a:effectLst/>
                <a:latin typeface="+mn-lt"/>
                <a:ea typeface="+mn-ea"/>
                <a:cs typeface="+mn-ea"/>
                <a:sym typeface="+mn-lt"/>
              </a:rPr>
              <a:t>缅怀烈士</a:t>
            </a:r>
            <a:r>
              <a:rPr lang="en-US" altLang="zh-CN" sz="1400" dirty="0">
                <a:solidFill>
                  <a:srgbClr val="FCE186"/>
                </a:solidFill>
                <a:effectLst/>
                <a:latin typeface="+mn-lt"/>
                <a:ea typeface="+mn-ea"/>
                <a:cs typeface="+mn-ea"/>
                <a:sym typeface="+mn-lt"/>
              </a:rPr>
              <a:t>/</a:t>
            </a:r>
            <a:r>
              <a:rPr lang="zh-CN" altLang="en-US" sz="1400" dirty="0">
                <a:solidFill>
                  <a:srgbClr val="FCE186"/>
                </a:solidFill>
                <a:effectLst/>
                <a:latin typeface="+mn-lt"/>
                <a:ea typeface="+mn-ea"/>
                <a:cs typeface="+mn-ea"/>
                <a:sym typeface="+mn-lt"/>
              </a:rPr>
              <a:t>珍爱和平</a:t>
            </a:r>
          </a:p>
        </p:txBody>
      </p:sp>
      <p:pic>
        <p:nvPicPr>
          <p:cNvPr id="33" name="图片 32"/>
          <p:cNvPicPr>
            <a:picLocks noChangeAspect="1"/>
          </p:cNvPicPr>
          <p:nvPr/>
        </p:nvPicPr>
        <p:blipFill>
          <a:blip r:embed="rId12" cstate="screen"/>
          <a:stretch>
            <a:fillRect/>
          </a:stretch>
        </p:blipFill>
        <p:spPr>
          <a:xfrm>
            <a:off x="5594682" y="470006"/>
            <a:ext cx="998236" cy="1010410"/>
          </a:xfrm>
          <a:prstGeom prst="rect">
            <a:avLst/>
          </a:prstGeom>
        </p:spPr>
      </p:pic>
      <p:sp>
        <p:nvSpPr>
          <p:cNvPr id="34" name="文本框 33"/>
          <p:cNvSpPr txBox="1"/>
          <p:nvPr/>
        </p:nvSpPr>
        <p:spPr>
          <a:xfrm>
            <a:off x="4331748" y="2110377"/>
            <a:ext cx="1326004" cy="1446550"/>
          </a:xfrm>
          <a:prstGeom prst="rect">
            <a:avLst/>
          </a:prstGeom>
          <a:noFill/>
        </p:spPr>
        <p:txBody>
          <a:bodyPr wrap="none" rtlCol="0">
            <a:spAutoFit/>
          </a:bodyPr>
          <a:lstStyle>
            <a:defPPr>
              <a:defRPr lang="zh-CN"/>
            </a:defPPr>
            <a:lvl1pPr algn="ctr">
              <a:defRPr sz="3600" b="1">
                <a:solidFill>
                  <a:srgbClr val="E72E1B"/>
                </a:solidFill>
              </a:defRPr>
            </a:lvl1pPr>
          </a:lstStyle>
          <a:p>
            <a:r>
              <a:rPr lang="zh-CN" altLang="en-US" sz="8800" b="0" spc="100" dirty="0">
                <a:blipFill>
                  <a:blip r:embed="rId8"/>
                  <a:stretch>
                    <a:fillRect/>
                  </a:stretch>
                </a:blipFill>
                <a:latin typeface="汉仪大宋简" panose="02010609000101010101" pitchFamily="49" charset="-122"/>
                <a:ea typeface="汉仪大宋简" panose="02010609000101010101" pitchFamily="49" charset="-122"/>
                <a:cs typeface="+mn-ea"/>
                <a:sym typeface="+mn-lt"/>
              </a:rPr>
              <a:t>军</a:t>
            </a:r>
          </a:p>
        </p:txBody>
      </p:sp>
      <p:sp>
        <p:nvSpPr>
          <p:cNvPr id="35" name="文本框 34"/>
          <p:cNvSpPr txBox="1"/>
          <p:nvPr/>
        </p:nvSpPr>
        <p:spPr>
          <a:xfrm>
            <a:off x="2539366" y="2081348"/>
            <a:ext cx="2023410" cy="1446550"/>
          </a:xfrm>
          <a:prstGeom prst="rect">
            <a:avLst/>
          </a:prstGeom>
          <a:noFill/>
        </p:spPr>
        <p:txBody>
          <a:bodyPr wrap="square" rtlCol="0">
            <a:spAutoFit/>
          </a:bodyPr>
          <a:lstStyle>
            <a:defPPr>
              <a:defRPr lang="zh-CN"/>
            </a:defPPr>
            <a:lvl1pPr algn="ctr">
              <a:defRPr sz="3600" b="1">
                <a:solidFill>
                  <a:srgbClr val="E72E1B"/>
                </a:solidFill>
              </a:defRPr>
            </a:lvl1pPr>
          </a:lstStyle>
          <a:p>
            <a:r>
              <a:rPr lang="zh-CN" altLang="en-US" sz="8800" b="0" spc="100" dirty="0">
                <a:blipFill>
                  <a:blip r:embed="rId8"/>
                  <a:stretch>
                    <a:fillRect/>
                  </a:stretch>
                </a:blipFill>
                <a:latin typeface="汉仪大宋简" panose="02010609000101010101" pitchFamily="49" charset="-122"/>
                <a:ea typeface="汉仪大宋简" panose="02010609000101010101" pitchFamily="49" charset="-122"/>
                <a:cs typeface="+mn-ea"/>
                <a:sym typeface="+mn-lt"/>
              </a:rPr>
              <a:t>建</a:t>
            </a:r>
          </a:p>
        </p:txBody>
      </p:sp>
      <p:sp>
        <p:nvSpPr>
          <p:cNvPr id="38" name="文本框 37"/>
          <p:cNvSpPr txBox="1"/>
          <p:nvPr/>
        </p:nvSpPr>
        <p:spPr>
          <a:xfrm>
            <a:off x="6403274" y="1308615"/>
            <a:ext cx="1210588" cy="2646878"/>
          </a:xfrm>
          <a:prstGeom prst="rect">
            <a:avLst/>
          </a:prstGeom>
          <a:noFill/>
        </p:spPr>
        <p:txBody>
          <a:bodyPr wrap="none" rtlCol="0">
            <a:spAutoFit/>
          </a:bodyPr>
          <a:lstStyle>
            <a:defPPr>
              <a:defRPr lang="zh-CN"/>
            </a:defPPr>
            <a:lvl1pPr algn="ctr">
              <a:defRPr sz="3600" b="1">
                <a:solidFill>
                  <a:srgbClr val="E72E1B"/>
                </a:solidFill>
              </a:defRPr>
            </a:lvl1pPr>
          </a:lstStyle>
          <a:p>
            <a:r>
              <a:rPr lang="en-US" altLang="zh-CN" sz="16600" b="0" spc="-300" dirty="0">
                <a:blipFill>
                  <a:blip r:embed="rId8"/>
                  <a:stretch>
                    <a:fillRect/>
                  </a:stretch>
                </a:blipFill>
                <a:latin typeface="汉仪大宋简" panose="02010609000101010101" pitchFamily="49" charset="-122"/>
                <a:ea typeface="汉仪大宋简" panose="02010609000101010101" pitchFamily="49" charset="-122"/>
                <a:cs typeface="+mn-ea"/>
                <a:sym typeface="+mn-lt"/>
              </a:rPr>
              <a:t>4</a:t>
            </a:r>
            <a:endParaRPr lang="zh-CN" altLang="en-US" sz="16600" b="0" spc="-300" dirty="0">
              <a:blipFill>
                <a:blip r:embed="rId8"/>
                <a:stretch>
                  <a:fillRect/>
                </a:stretch>
              </a:blipFill>
              <a:latin typeface="汉仪大宋简" panose="02010609000101010101" pitchFamily="49" charset="-122"/>
              <a:ea typeface="汉仪大宋简" panose="02010609000101010101" pitchFamily="49" charset="-122"/>
              <a:cs typeface="+mn-ea"/>
              <a:sym typeface="+mn-lt"/>
            </a:endParaRPr>
          </a:p>
        </p:txBody>
      </p:sp>
      <p:sp>
        <p:nvSpPr>
          <p:cNvPr id="39" name="文本框 38"/>
          <p:cNvSpPr txBox="1"/>
          <p:nvPr/>
        </p:nvSpPr>
        <p:spPr>
          <a:xfrm>
            <a:off x="5481349" y="1243513"/>
            <a:ext cx="1210588" cy="2646878"/>
          </a:xfrm>
          <a:prstGeom prst="rect">
            <a:avLst/>
          </a:prstGeom>
          <a:noFill/>
        </p:spPr>
        <p:txBody>
          <a:bodyPr wrap="none" rtlCol="0">
            <a:spAutoFit/>
          </a:bodyPr>
          <a:lstStyle>
            <a:defPPr>
              <a:defRPr lang="zh-CN"/>
            </a:defPPr>
            <a:lvl1pPr algn="ctr">
              <a:defRPr sz="3600" b="1">
                <a:solidFill>
                  <a:srgbClr val="E72E1B"/>
                </a:solidFill>
              </a:defRPr>
            </a:lvl1pPr>
          </a:lstStyle>
          <a:p>
            <a:r>
              <a:rPr lang="en-US" altLang="zh-CN" sz="16600" b="0" spc="-300" dirty="0">
                <a:blipFill>
                  <a:blip r:embed="rId8"/>
                  <a:stretch>
                    <a:fillRect/>
                  </a:stretch>
                </a:blipFill>
                <a:latin typeface="汉仪大宋简" panose="02010609000101010101" pitchFamily="49" charset="-122"/>
                <a:ea typeface="汉仪大宋简" panose="02010609000101010101" pitchFamily="49" charset="-122"/>
                <a:cs typeface="+mn-ea"/>
                <a:sym typeface="+mn-lt"/>
              </a:rPr>
              <a:t>9</a:t>
            </a:r>
            <a:endParaRPr lang="zh-CN" altLang="en-US" sz="16600" b="0" spc="-300" dirty="0">
              <a:blipFill>
                <a:blip r:embed="rId8"/>
                <a:stretch>
                  <a:fillRect/>
                </a:stretch>
              </a:blipFill>
              <a:latin typeface="汉仪大宋简" panose="02010609000101010101" pitchFamily="49" charset="-122"/>
              <a:ea typeface="汉仪大宋简" panose="02010609000101010101" pitchFamily="49" charset="-122"/>
              <a:cs typeface="+mn-ea"/>
              <a:sym typeface="+mn-lt"/>
            </a:endParaRPr>
          </a:p>
        </p:txBody>
      </p:sp>
      <p:sp>
        <p:nvSpPr>
          <p:cNvPr id="40" name="文本框 39"/>
          <p:cNvSpPr txBox="1"/>
          <p:nvPr/>
        </p:nvSpPr>
        <p:spPr>
          <a:xfrm>
            <a:off x="7653135" y="2110377"/>
            <a:ext cx="1326004" cy="1446550"/>
          </a:xfrm>
          <a:prstGeom prst="rect">
            <a:avLst/>
          </a:prstGeom>
          <a:noFill/>
        </p:spPr>
        <p:txBody>
          <a:bodyPr wrap="none" rtlCol="0">
            <a:spAutoFit/>
          </a:bodyPr>
          <a:lstStyle>
            <a:defPPr>
              <a:defRPr lang="zh-CN"/>
            </a:defPPr>
            <a:lvl1pPr algn="ctr">
              <a:defRPr sz="3600" b="1">
                <a:solidFill>
                  <a:srgbClr val="E72E1B"/>
                </a:solidFill>
              </a:defRPr>
            </a:lvl1pPr>
          </a:lstStyle>
          <a:p>
            <a:r>
              <a:rPr lang="zh-CN" altLang="en-US" sz="8800" b="0" spc="100" dirty="0">
                <a:blipFill>
                  <a:blip r:embed="rId8"/>
                  <a:stretch>
                    <a:fillRect/>
                  </a:stretch>
                </a:blipFill>
                <a:latin typeface="汉仪大宋简" panose="02010609000101010101" pitchFamily="49" charset="-122"/>
                <a:ea typeface="汉仪大宋简" panose="02010609000101010101" pitchFamily="49" charset="-122"/>
                <a:cs typeface="+mn-ea"/>
                <a:sym typeface="+mn-lt"/>
              </a:rPr>
              <a:t>年</a:t>
            </a:r>
          </a:p>
        </p:txBody>
      </p:sp>
      <p:cxnSp>
        <p:nvCxnSpPr>
          <p:cNvPr id="23" name="直接连接符 22"/>
          <p:cNvCxnSpPr/>
          <p:nvPr/>
        </p:nvCxnSpPr>
        <p:spPr>
          <a:xfrm>
            <a:off x="8647451" y="3709312"/>
            <a:ext cx="2225233" cy="0"/>
          </a:xfrm>
          <a:prstGeom prst="line">
            <a:avLst/>
          </a:prstGeom>
          <a:ln w="25400" cap="rnd">
            <a:gradFill>
              <a:gsLst>
                <a:gs pos="0">
                  <a:srgbClr val="FCE186"/>
                </a:gs>
                <a:gs pos="100000">
                  <a:srgbClr val="82061E">
                    <a:alpha val="0"/>
                  </a:srgb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1235517" y="3697524"/>
            <a:ext cx="2225233" cy="0"/>
          </a:xfrm>
          <a:prstGeom prst="line">
            <a:avLst/>
          </a:prstGeom>
          <a:ln w="25400" cap="rnd">
            <a:gradFill>
              <a:gsLst>
                <a:gs pos="0">
                  <a:srgbClr val="FCE186"/>
                </a:gs>
                <a:gs pos="100000">
                  <a:srgbClr val="82061E">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ppt_x"/>
                                          </p:val>
                                        </p:tav>
                                        <p:tav tm="100000">
                                          <p:val>
                                            <p:strVal val="#ppt_x"/>
                                          </p:val>
                                        </p:tav>
                                      </p:tavLst>
                                    </p:anim>
                                    <p:anim calcmode="lin" valueType="num">
                                      <p:cBhvr additive="base">
                                        <p:cTn id="20" dur="500" fill="hold"/>
                                        <p:tgtEl>
                                          <p:spTgt spid="3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500" fill="hold"/>
                                        <p:tgtEl>
                                          <p:spTgt spid="34"/>
                                        </p:tgtEl>
                                        <p:attrNameLst>
                                          <p:attrName>ppt_x</p:attrName>
                                        </p:attrNameLst>
                                      </p:cBhvr>
                                      <p:tavLst>
                                        <p:tav tm="0">
                                          <p:val>
                                            <p:strVal val="#ppt_x"/>
                                          </p:val>
                                        </p:tav>
                                        <p:tav tm="100000">
                                          <p:val>
                                            <p:strVal val="#ppt_x"/>
                                          </p:val>
                                        </p:tav>
                                      </p:tavLst>
                                    </p:anim>
                                    <p:anim calcmode="lin" valueType="num">
                                      <p:cBhvr additive="base">
                                        <p:cTn id="24" dur="500" fill="hold"/>
                                        <p:tgtEl>
                                          <p:spTgt spid="3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fill="hold"/>
                                        <p:tgtEl>
                                          <p:spTgt spid="38"/>
                                        </p:tgtEl>
                                        <p:attrNameLst>
                                          <p:attrName>ppt_x</p:attrName>
                                        </p:attrNameLst>
                                      </p:cBhvr>
                                      <p:tavLst>
                                        <p:tav tm="0">
                                          <p:val>
                                            <p:strVal val="#ppt_x"/>
                                          </p:val>
                                        </p:tav>
                                        <p:tav tm="100000">
                                          <p:val>
                                            <p:strVal val="#ppt_x"/>
                                          </p:val>
                                        </p:tav>
                                      </p:tavLst>
                                    </p:anim>
                                    <p:anim calcmode="lin" valueType="num">
                                      <p:cBhvr additive="base">
                                        <p:cTn id="32" dur="500" fill="hold"/>
                                        <p:tgtEl>
                                          <p:spTgt spid="3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additive="base">
                                        <p:cTn id="35" dur="500" fill="hold"/>
                                        <p:tgtEl>
                                          <p:spTgt spid="39"/>
                                        </p:tgtEl>
                                        <p:attrNameLst>
                                          <p:attrName>ppt_x</p:attrName>
                                        </p:attrNameLst>
                                      </p:cBhvr>
                                      <p:tavLst>
                                        <p:tav tm="0">
                                          <p:val>
                                            <p:strVal val="#ppt_x"/>
                                          </p:val>
                                        </p:tav>
                                        <p:tav tm="100000">
                                          <p:val>
                                            <p:strVal val="#ppt_x"/>
                                          </p:val>
                                        </p:tav>
                                      </p:tavLst>
                                    </p:anim>
                                    <p:anim calcmode="lin" valueType="num">
                                      <p:cBhvr additive="base">
                                        <p:cTn id="36" dur="500" fill="hold"/>
                                        <p:tgtEl>
                                          <p:spTgt spid="3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additive="base">
                                        <p:cTn id="39" dur="500" fill="hold"/>
                                        <p:tgtEl>
                                          <p:spTgt spid="40"/>
                                        </p:tgtEl>
                                        <p:attrNameLst>
                                          <p:attrName>ppt_x</p:attrName>
                                        </p:attrNameLst>
                                      </p:cBhvr>
                                      <p:tavLst>
                                        <p:tav tm="0">
                                          <p:val>
                                            <p:strVal val="#ppt_x"/>
                                          </p:val>
                                        </p:tav>
                                        <p:tav tm="100000">
                                          <p:val>
                                            <p:strVal val="#ppt_x"/>
                                          </p:val>
                                        </p:tav>
                                      </p:tavLst>
                                    </p:anim>
                                    <p:anim calcmode="lin" valueType="num">
                                      <p:cBhvr additive="base">
                                        <p:cTn id="40" dur="500" fill="hold"/>
                                        <p:tgtEl>
                                          <p:spTgt spid="40"/>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ppt_x"/>
                                          </p:val>
                                        </p:tav>
                                        <p:tav tm="100000">
                                          <p:val>
                                            <p:strVal val="#ppt_x"/>
                                          </p:val>
                                        </p:tav>
                                      </p:tavLst>
                                    </p:anim>
                                    <p:anim calcmode="lin" valueType="num">
                                      <p:cBhvr additive="base">
                                        <p:cTn id="4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34" grpId="0"/>
      <p:bldP spid="35" grpId="0"/>
      <p:bldP spid="38" grpId="0"/>
      <p:bldP spid="39" grpId="0"/>
      <p:bldP spid="4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40"/>
          <p:cNvSpPr>
            <a:spLocks noEditPoints="1"/>
          </p:cNvSpPr>
          <p:nvPr/>
        </p:nvSpPr>
        <p:spPr bwMode="auto">
          <a:xfrm>
            <a:off x="731838" y="2590821"/>
            <a:ext cx="2089153" cy="2087110"/>
          </a:xfrm>
          <a:custGeom>
            <a:avLst/>
            <a:gdLst>
              <a:gd name="T0" fmla="*/ 441 w 852"/>
              <a:gd name="T1" fmla="*/ 851 h 851"/>
              <a:gd name="T2" fmla="*/ 468 w 852"/>
              <a:gd name="T3" fmla="*/ 839 h 851"/>
              <a:gd name="T4" fmla="*/ 357 w 852"/>
              <a:gd name="T5" fmla="*/ 846 h 851"/>
              <a:gd name="T6" fmla="*/ 330 w 852"/>
              <a:gd name="T7" fmla="*/ 830 h 851"/>
              <a:gd name="T8" fmla="*/ 524 w 852"/>
              <a:gd name="T9" fmla="*/ 840 h 851"/>
              <a:gd name="T10" fmla="*/ 556 w 852"/>
              <a:gd name="T11" fmla="*/ 826 h 851"/>
              <a:gd name="T12" fmla="*/ 273 w 852"/>
              <a:gd name="T13" fmla="*/ 823 h 851"/>
              <a:gd name="T14" fmla="*/ 254 w 852"/>
              <a:gd name="T15" fmla="*/ 810 h 851"/>
              <a:gd name="T16" fmla="*/ 222 w 852"/>
              <a:gd name="T17" fmla="*/ 799 h 851"/>
              <a:gd name="T18" fmla="*/ 631 w 852"/>
              <a:gd name="T19" fmla="*/ 799 h 851"/>
              <a:gd name="T20" fmla="*/ 197 w 852"/>
              <a:gd name="T21" fmla="*/ 785 h 851"/>
              <a:gd name="T22" fmla="*/ 181 w 852"/>
              <a:gd name="T23" fmla="*/ 768 h 851"/>
              <a:gd name="T24" fmla="*/ 672 w 852"/>
              <a:gd name="T25" fmla="*/ 767 h 851"/>
              <a:gd name="T26" fmla="*/ 701 w 852"/>
              <a:gd name="T27" fmla="*/ 750 h 851"/>
              <a:gd name="T28" fmla="*/ 715 w 852"/>
              <a:gd name="T29" fmla="*/ 724 h 851"/>
              <a:gd name="T30" fmla="*/ 114 w 852"/>
              <a:gd name="T31" fmla="*/ 713 h 851"/>
              <a:gd name="T32" fmla="*/ 100 w 852"/>
              <a:gd name="T33" fmla="*/ 684 h 851"/>
              <a:gd name="T34" fmla="*/ 753 w 852"/>
              <a:gd name="T35" fmla="*/ 690 h 851"/>
              <a:gd name="T36" fmla="*/ 776 w 852"/>
              <a:gd name="T37" fmla="*/ 659 h 851"/>
              <a:gd name="T38" fmla="*/ 60 w 852"/>
              <a:gd name="T39" fmla="*/ 643 h 851"/>
              <a:gd name="T40" fmla="*/ 53 w 852"/>
              <a:gd name="T41" fmla="*/ 620 h 851"/>
              <a:gd name="T42" fmla="*/ 800 w 852"/>
              <a:gd name="T43" fmla="*/ 619 h 851"/>
              <a:gd name="T44" fmla="*/ 818 w 852"/>
              <a:gd name="T45" fmla="*/ 591 h 851"/>
              <a:gd name="T46" fmla="*/ 24 w 852"/>
              <a:gd name="T47" fmla="*/ 566 h 851"/>
              <a:gd name="T48" fmla="*/ 21 w 852"/>
              <a:gd name="T49" fmla="*/ 542 h 851"/>
              <a:gd name="T50" fmla="*/ 831 w 852"/>
              <a:gd name="T51" fmla="*/ 541 h 851"/>
              <a:gd name="T52" fmla="*/ 843 w 852"/>
              <a:gd name="T53" fmla="*/ 510 h 851"/>
              <a:gd name="T54" fmla="*/ 838 w 852"/>
              <a:gd name="T55" fmla="*/ 480 h 851"/>
              <a:gd name="T56" fmla="*/ 6 w 852"/>
              <a:gd name="T57" fmla="*/ 459 h 851"/>
              <a:gd name="T58" fmla="*/ 0 w 852"/>
              <a:gd name="T59" fmla="*/ 425 h 851"/>
              <a:gd name="T60" fmla="*/ 852 w 852"/>
              <a:gd name="T61" fmla="*/ 425 h 851"/>
              <a:gd name="T62" fmla="*/ 846 w 852"/>
              <a:gd name="T63" fmla="*/ 392 h 851"/>
              <a:gd name="T64" fmla="*/ 14 w 852"/>
              <a:gd name="T65" fmla="*/ 370 h 851"/>
              <a:gd name="T66" fmla="*/ 8 w 852"/>
              <a:gd name="T67" fmla="*/ 341 h 851"/>
              <a:gd name="T68" fmla="*/ 839 w 852"/>
              <a:gd name="T69" fmla="*/ 346 h 851"/>
              <a:gd name="T70" fmla="*/ 827 w 852"/>
              <a:gd name="T71" fmla="*/ 315 h 851"/>
              <a:gd name="T72" fmla="*/ 30 w 852"/>
              <a:gd name="T73" fmla="*/ 283 h 851"/>
              <a:gd name="T74" fmla="*/ 823 w 852"/>
              <a:gd name="T75" fmla="*/ 292 h 851"/>
              <a:gd name="T76" fmla="*/ 811 w 852"/>
              <a:gd name="T77" fmla="*/ 256 h 851"/>
              <a:gd name="T78" fmla="*/ 55 w 852"/>
              <a:gd name="T79" fmla="*/ 238 h 851"/>
              <a:gd name="T80" fmla="*/ 61 w 852"/>
              <a:gd name="T81" fmla="*/ 215 h 851"/>
              <a:gd name="T82" fmla="*/ 791 w 852"/>
              <a:gd name="T83" fmla="*/ 215 h 851"/>
              <a:gd name="T84" fmla="*/ 769 w 852"/>
              <a:gd name="T85" fmla="*/ 190 h 851"/>
              <a:gd name="T86" fmla="*/ 99 w 852"/>
              <a:gd name="T87" fmla="*/ 168 h 851"/>
              <a:gd name="T88" fmla="*/ 752 w 852"/>
              <a:gd name="T89" fmla="*/ 167 h 851"/>
              <a:gd name="T90" fmla="*/ 741 w 852"/>
              <a:gd name="T91" fmla="*/ 147 h 851"/>
              <a:gd name="T92" fmla="*/ 715 w 852"/>
              <a:gd name="T93" fmla="*/ 119 h 851"/>
              <a:gd name="T94" fmla="*/ 154 w 852"/>
              <a:gd name="T95" fmla="*/ 109 h 851"/>
              <a:gd name="T96" fmla="*/ 180 w 852"/>
              <a:gd name="T97" fmla="*/ 83 h 851"/>
              <a:gd name="T98" fmla="*/ 672 w 852"/>
              <a:gd name="T99" fmla="*/ 90 h 851"/>
              <a:gd name="T100" fmla="*/ 656 w 852"/>
              <a:gd name="T101" fmla="*/ 73 h 851"/>
              <a:gd name="T102" fmla="*/ 624 w 852"/>
              <a:gd name="T103" fmla="*/ 54 h 851"/>
              <a:gd name="T104" fmla="*/ 251 w 852"/>
              <a:gd name="T105" fmla="*/ 48 h 851"/>
              <a:gd name="T106" fmla="*/ 273 w 852"/>
              <a:gd name="T107" fmla="*/ 28 h 851"/>
              <a:gd name="T108" fmla="*/ 582 w 852"/>
              <a:gd name="T109" fmla="*/ 34 h 851"/>
              <a:gd name="T110" fmla="*/ 546 w 852"/>
              <a:gd name="T111" fmla="*/ 22 h 851"/>
              <a:gd name="T112" fmla="*/ 329 w 852"/>
              <a:gd name="T113" fmla="*/ 21 h 851"/>
              <a:gd name="T114" fmla="*/ 522 w 852"/>
              <a:gd name="T115" fmla="*/ 21 h 851"/>
              <a:gd name="T116" fmla="*/ 501 w 852"/>
              <a:gd name="T117" fmla="*/ 11 h 851"/>
              <a:gd name="T118" fmla="*/ 463 w 852"/>
              <a:gd name="T119" fmla="*/ 6 h 851"/>
              <a:gd name="T120" fmla="*/ 412 w 852"/>
              <a:gd name="T121" fmla="*/ 10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52" h="851">
                <a:moveTo>
                  <a:pt x="412" y="851"/>
                </a:moveTo>
                <a:cubicBezTo>
                  <a:pt x="410" y="851"/>
                  <a:pt x="407" y="849"/>
                  <a:pt x="408" y="846"/>
                </a:cubicBezTo>
                <a:cubicBezTo>
                  <a:pt x="408" y="846"/>
                  <a:pt x="408" y="846"/>
                  <a:pt x="408" y="846"/>
                </a:cubicBezTo>
                <a:cubicBezTo>
                  <a:pt x="408" y="843"/>
                  <a:pt x="410" y="841"/>
                  <a:pt x="413" y="841"/>
                </a:cubicBezTo>
                <a:cubicBezTo>
                  <a:pt x="413" y="841"/>
                  <a:pt x="413" y="841"/>
                  <a:pt x="413" y="841"/>
                </a:cubicBezTo>
                <a:cubicBezTo>
                  <a:pt x="415" y="841"/>
                  <a:pt x="418" y="843"/>
                  <a:pt x="418" y="846"/>
                </a:cubicBezTo>
                <a:cubicBezTo>
                  <a:pt x="418" y="846"/>
                  <a:pt x="418" y="846"/>
                  <a:pt x="418" y="846"/>
                </a:cubicBezTo>
                <a:cubicBezTo>
                  <a:pt x="417" y="849"/>
                  <a:pt x="415" y="851"/>
                  <a:pt x="413" y="851"/>
                </a:cubicBezTo>
                <a:cubicBezTo>
                  <a:pt x="413" y="851"/>
                  <a:pt x="413" y="851"/>
                  <a:pt x="413" y="851"/>
                </a:cubicBezTo>
                <a:cubicBezTo>
                  <a:pt x="412" y="851"/>
                  <a:pt x="412" y="851"/>
                  <a:pt x="412" y="851"/>
                </a:cubicBezTo>
                <a:close/>
                <a:moveTo>
                  <a:pt x="436" y="846"/>
                </a:moveTo>
                <a:cubicBezTo>
                  <a:pt x="436" y="843"/>
                  <a:pt x="438" y="841"/>
                  <a:pt x="440" y="841"/>
                </a:cubicBezTo>
                <a:cubicBezTo>
                  <a:pt x="440" y="841"/>
                  <a:pt x="440" y="841"/>
                  <a:pt x="440" y="841"/>
                </a:cubicBezTo>
                <a:cubicBezTo>
                  <a:pt x="443" y="841"/>
                  <a:pt x="446" y="843"/>
                  <a:pt x="446" y="846"/>
                </a:cubicBezTo>
                <a:cubicBezTo>
                  <a:pt x="446" y="846"/>
                  <a:pt x="446" y="846"/>
                  <a:pt x="446" y="846"/>
                </a:cubicBezTo>
                <a:cubicBezTo>
                  <a:pt x="446" y="849"/>
                  <a:pt x="444" y="851"/>
                  <a:pt x="441" y="851"/>
                </a:cubicBezTo>
                <a:cubicBezTo>
                  <a:pt x="441" y="851"/>
                  <a:pt x="441" y="851"/>
                  <a:pt x="441" y="851"/>
                </a:cubicBezTo>
                <a:cubicBezTo>
                  <a:pt x="441" y="851"/>
                  <a:pt x="441" y="851"/>
                  <a:pt x="441" y="851"/>
                </a:cubicBezTo>
                <a:cubicBezTo>
                  <a:pt x="441" y="851"/>
                  <a:pt x="441" y="851"/>
                  <a:pt x="441" y="851"/>
                </a:cubicBezTo>
                <a:cubicBezTo>
                  <a:pt x="438" y="851"/>
                  <a:pt x="436" y="849"/>
                  <a:pt x="436" y="846"/>
                </a:cubicBezTo>
                <a:close/>
                <a:moveTo>
                  <a:pt x="384" y="849"/>
                </a:moveTo>
                <a:cubicBezTo>
                  <a:pt x="381" y="849"/>
                  <a:pt x="379" y="847"/>
                  <a:pt x="379" y="844"/>
                </a:cubicBezTo>
                <a:cubicBezTo>
                  <a:pt x="379" y="844"/>
                  <a:pt x="379" y="844"/>
                  <a:pt x="379" y="844"/>
                </a:cubicBezTo>
                <a:cubicBezTo>
                  <a:pt x="380" y="841"/>
                  <a:pt x="382" y="839"/>
                  <a:pt x="385" y="839"/>
                </a:cubicBezTo>
                <a:cubicBezTo>
                  <a:pt x="385" y="839"/>
                  <a:pt x="385" y="839"/>
                  <a:pt x="385" y="839"/>
                </a:cubicBezTo>
                <a:cubicBezTo>
                  <a:pt x="388" y="840"/>
                  <a:pt x="390" y="842"/>
                  <a:pt x="389" y="845"/>
                </a:cubicBezTo>
                <a:cubicBezTo>
                  <a:pt x="389" y="845"/>
                  <a:pt x="389" y="845"/>
                  <a:pt x="389" y="845"/>
                </a:cubicBezTo>
                <a:cubicBezTo>
                  <a:pt x="389" y="847"/>
                  <a:pt x="387" y="849"/>
                  <a:pt x="384" y="849"/>
                </a:cubicBezTo>
                <a:cubicBezTo>
                  <a:pt x="384" y="849"/>
                  <a:pt x="384" y="849"/>
                  <a:pt x="384" y="849"/>
                </a:cubicBezTo>
                <a:cubicBezTo>
                  <a:pt x="384" y="849"/>
                  <a:pt x="384" y="849"/>
                  <a:pt x="384" y="849"/>
                </a:cubicBezTo>
                <a:close/>
                <a:moveTo>
                  <a:pt x="464" y="845"/>
                </a:moveTo>
                <a:cubicBezTo>
                  <a:pt x="463" y="842"/>
                  <a:pt x="465" y="839"/>
                  <a:pt x="468" y="839"/>
                </a:cubicBezTo>
                <a:cubicBezTo>
                  <a:pt x="468" y="839"/>
                  <a:pt x="468" y="839"/>
                  <a:pt x="468" y="839"/>
                </a:cubicBezTo>
                <a:cubicBezTo>
                  <a:pt x="471" y="839"/>
                  <a:pt x="473" y="841"/>
                  <a:pt x="474" y="844"/>
                </a:cubicBezTo>
                <a:cubicBezTo>
                  <a:pt x="474" y="844"/>
                  <a:pt x="474" y="844"/>
                  <a:pt x="474" y="844"/>
                </a:cubicBezTo>
                <a:cubicBezTo>
                  <a:pt x="474" y="846"/>
                  <a:pt x="472" y="849"/>
                  <a:pt x="469" y="849"/>
                </a:cubicBezTo>
                <a:cubicBezTo>
                  <a:pt x="469" y="849"/>
                  <a:pt x="469" y="849"/>
                  <a:pt x="469" y="849"/>
                </a:cubicBezTo>
                <a:cubicBezTo>
                  <a:pt x="469" y="849"/>
                  <a:pt x="469" y="849"/>
                  <a:pt x="469" y="849"/>
                </a:cubicBezTo>
                <a:cubicBezTo>
                  <a:pt x="469" y="849"/>
                  <a:pt x="469" y="849"/>
                  <a:pt x="469" y="849"/>
                </a:cubicBezTo>
                <a:cubicBezTo>
                  <a:pt x="466" y="849"/>
                  <a:pt x="464" y="847"/>
                  <a:pt x="464" y="845"/>
                </a:cubicBezTo>
                <a:close/>
                <a:moveTo>
                  <a:pt x="356" y="846"/>
                </a:moveTo>
                <a:cubicBezTo>
                  <a:pt x="353" y="845"/>
                  <a:pt x="351" y="843"/>
                  <a:pt x="352" y="840"/>
                </a:cubicBezTo>
                <a:cubicBezTo>
                  <a:pt x="352" y="840"/>
                  <a:pt x="352" y="840"/>
                  <a:pt x="352" y="840"/>
                </a:cubicBezTo>
                <a:cubicBezTo>
                  <a:pt x="352" y="837"/>
                  <a:pt x="355" y="835"/>
                  <a:pt x="357" y="836"/>
                </a:cubicBezTo>
                <a:cubicBezTo>
                  <a:pt x="357" y="836"/>
                  <a:pt x="357" y="836"/>
                  <a:pt x="357" y="836"/>
                </a:cubicBezTo>
                <a:cubicBezTo>
                  <a:pt x="360" y="836"/>
                  <a:pt x="362" y="839"/>
                  <a:pt x="362" y="841"/>
                </a:cubicBezTo>
                <a:cubicBezTo>
                  <a:pt x="362" y="841"/>
                  <a:pt x="362" y="841"/>
                  <a:pt x="362" y="841"/>
                </a:cubicBezTo>
                <a:cubicBezTo>
                  <a:pt x="361" y="844"/>
                  <a:pt x="359" y="846"/>
                  <a:pt x="357" y="846"/>
                </a:cubicBezTo>
                <a:cubicBezTo>
                  <a:pt x="357" y="846"/>
                  <a:pt x="357" y="846"/>
                  <a:pt x="357" y="846"/>
                </a:cubicBezTo>
                <a:cubicBezTo>
                  <a:pt x="356" y="846"/>
                  <a:pt x="356" y="846"/>
                  <a:pt x="356" y="846"/>
                </a:cubicBezTo>
                <a:close/>
                <a:moveTo>
                  <a:pt x="492" y="841"/>
                </a:moveTo>
                <a:cubicBezTo>
                  <a:pt x="491" y="838"/>
                  <a:pt x="493" y="836"/>
                  <a:pt x="496" y="835"/>
                </a:cubicBezTo>
                <a:cubicBezTo>
                  <a:pt x="496" y="835"/>
                  <a:pt x="496" y="835"/>
                  <a:pt x="496" y="835"/>
                </a:cubicBezTo>
                <a:cubicBezTo>
                  <a:pt x="498" y="835"/>
                  <a:pt x="501" y="837"/>
                  <a:pt x="502" y="840"/>
                </a:cubicBezTo>
                <a:cubicBezTo>
                  <a:pt x="502" y="840"/>
                  <a:pt x="502" y="840"/>
                  <a:pt x="502" y="840"/>
                </a:cubicBezTo>
                <a:cubicBezTo>
                  <a:pt x="502" y="842"/>
                  <a:pt x="500" y="845"/>
                  <a:pt x="497" y="845"/>
                </a:cubicBezTo>
                <a:cubicBezTo>
                  <a:pt x="497" y="845"/>
                  <a:pt x="497" y="845"/>
                  <a:pt x="497" y="845"/>
                </a:cubicBezTo>
                <a:cubicBezTo>
                  <a:pt x="497" y="845"/>
                  <a:pt x="497" y="845"/>
                  <a:pt x="497" y="845"/>
                </a:cubicBezTo>
                <a:cubicBezTo>
                  <a:pt x="497" y="845"/>
                  <a:pt x="497" y="845"/>
                  <a:pt x="497" y="845"/>
                </a:cubicBezTo>
                <a:cubicBezTo>
                  <a:pt x="494" y="845"/>
                  <a:pt x="492" y="844"/>
                  <a:pt x="492" y="841"/>
                </a:cubicBezTo>
                <a:close/>
                <a:moveTo>
                  <a:pt x="328" y="840"/>
                </a:moveTo>
                <a:cubicBezTo>
                  <a:pt x="325" y="839"/>
                  <a:pt x="324" y="837"/>
                  <a:pt x="324" y="834"/>
                </a:cubicBezTo>
                <a:cubicBezTo>
                  <a:pt x="324" y="834"/>
                  <a:pt x="324" y="834"/>
                  <a:pt x="324" y="834"/>
                </a:cubicBezTo>
                <a:cubicBezTo>
                  <a:pt x="325" y="831"/>
                  <a:pt x="327" y="830"/>
                  <a:pt x="330" y="830"/>
                </a:cubicBezTo>
                <a:cubicBezTo>
                  <a:pt x="330" y="830"/>
                  <a:pt x="330" y="830"/>
                  <a:pt x="330" y="830"/>
                </a:cubicBezTo>
                <a:cubicBezTo>
                  <a:pt x="333" y="831"/>
                  <a:pt x="335" y="834"/>
                  <a:pt x="334" y="836"/>
                </a:cubicBezTo>
                <a:cubicBezTo>
                  <a:pt x="334" y="836"/>
                  <a:pt x="334" y="836"/>
                  <a:pt x="334" y="836"/>
                </a:cubicBezTo>
                <a:cubicBezTo>
                  <a:pt x="333" y="839"/>
                  <a:pt x="331" y="840"/>
                  <a:pt x="329" y="840"/>
                </a:cubicBezTo>
                <a:cubicBezTo>
                  <a:pt x="329" y="840"/>
                  <a:pt x="329" y="840"/>
                  <a:pt x="329" y="840"/>
                </a:cubicBezTo>
                <a:cubicBezTo>
                  <a:pt x="329" y="840"/>
                  <a:pt x="328" y="840"/>
                  <a:pt x="328" y="840"/>
                </a:cubicBezTo>
                <a:close/>
                <a:moveTo>
                  <a:pt x="519" y="836"/>
                </a:moveTo>
                <a:cubicBezTo>
                  <a:pt x="519" y="833"/>
                  <a:pt x="520" y="831"/>
                  <a:pt x="523" y="830"/>
                </a:cubicBezTo>
                <a:cubicBezTo>
                  <a:pt x="523" y="830"/>
                  <a:pt x="523" y="830"/>
                  <a:pt x="523" y="830"/>
                </a:cubicBezTo>
                <a:cubicBezTo>
                  <a:pt x="526" y="829"/>
                  <a:pt x="528" y="831"/>
                  <a:pt x="529" y="834"/>
                </a:cubicBezTo>
                <a:cubicBezTo>
                  <a:pt x="529" y="834"/>
                  <a:pt x="529" y="834"/>
                  <a:pt x="529" y="834"/>
                </a:cubicBezTo>
                <a:cubicBezTo>
                  <a:pt x="530" y="836"/>
                  <a:pt x="528" y="839"/>
                  <a:pt x="525" y="840"/>
                </a:cubicBezTo>
                <a:cubicBezTo>
                  <a:pt x="525" y="840"/>
                  <a:pt x="525" y="840"/>
                  <a:pt x="525" y="840"/>
                </a:cubicBezTo>
                <a:cubicBezTo>
                  <a:pt x="525" y="840"/>
                  <a:pt x="525" y="840"/>
                  <a:pt x="525" y="840"/>
                </a:cubicBezTo>
                <a:cubicBezTo>
                  <a:pt x="525" y="840"/>
                  <a:pt x="525" y="840"/>
                  <a:pt x="525" y="840"/>
                </a:cubicBezTo>
                <a:cubicBezTo>
                  <a:pt x="525" y="840"/>
                  <a:pt x="525" y="840"/>
                  <a:pt x="524" y="840"/>
                </a:cubicBezTo>
                <a:cubicBezTo>
                  <a:pt x="524" y="840"/>
                  <a:pt x="524" y="840"/>
                  <a:pt x="524" y="840"/>
                </a:cubicBezTo>
                <a:cubicBezTo>
                  <a:pt x="522" y="840"/>
                  <a:pt x="520" y="838"/>
                  <a:pt x="519" y="836"/>
                </a:cubicBezTo>
                <a:close/>
                <a:moveTo>
                  <a:pt x="300" y="833"/>
                </a:moveTo>
                <a:cubicBezTo>
                  <a:pt x="298" y="832"/>
                  <a:pt x="296" y="829"/>
                  <a:pt x="297" y="826"/>
                </a:cubicBezTo>
                <a:cubicBezTo>
                  <a:pt x="297" y="826"/>
                  <a:pt x="297" y="826"/>
                  <a:pt x="297" y="826"/>
                </a:cubicBezTo>
                <a:cubicBezTo>
                  <a:pt x="298" y="824"/>
                  <a:pt x="301" y="822"/>
                  <a:pt x="303" y="823"/>
                </a:cubicBezTo>
                <a:cubicBezTo>
                  <a:pt x="303" y="823"/>
                  <a:pt x="303" y="823"/>
                  <a:pt x="303" y="823"/>
                </a:cubicBezTo>
                <a:cubicBezTo>
                  <a:pt x="306" y="824"/>
                  <a:pt x="307" y="827"/>
                  <a:pt x="307" y="829"/>
                </a:cubicBezTo>
                <a:cubicBezTo>
                  <a:pt x="307" y="829"/>
                  <a:pt x="307" y="829"/>
                  <a:pt x="307" y="829"/>
                </a:cubicBezTo>
                <a:cubicBezTo>
                  <a:pt x="306" y="831"/>
                  <a:pt x="304" y="833"/>
                  <a:pt x="302" y="833"/>
                </a:cubicBezTo>
                <a:cubicBezTo>
                  <a:pt x="302" y="833"/>
                  <a:pt x="302" y="833"/>
                  <a:pt x="302" y="833"/>
                </a:cubicBezTo>
                <a:cubicBezTo>
                  <a:pt x="301" y="833"/>
                  <a:pt x="301" y="833"/>
                  <a:pt x="300" y="833"/>
                </a:cubicBezTo>
                <a:close/>
                <a:moveTo>
                  <a:pt x="546" y="829"/>
                </a:moveTo>
                <a:cubicBezTo>
                  <a:pt x="546" y="826"/>
                  <a:pt x="547" y="823"/>
                  <a:pt x="550" y="823"/>
                </a:cubicBezTo>
                <a:cubicBezTo>
                  <a:pt x="550" y="823"/>
                  <a:pt x="550" y="823"/>
                  <a:pt x="550" y="823"/>
                </a:cubicBezTo>
                <a:cubicBezTo>
                  <a:pt x="552" y="822"/>
                  <a:pt x="555" y="823"/>
                  <a:pt x="556" y="826"/>
                </a:cubicBezTo>
                <a:cubicBezTo>
                  <a:pt x="556" y="826"/>
                  <a:pt x="556" y="826"/>
                  <a:pt x="556" y="826"/>
                </a:cubicBezTo>
                <a:cubicBezTo>
                  <a:pt x="557" y="828"/>
                  <a:pt x="555" y="831"/>
                  <a:pt x="553" y="832"/>
                </a:cubicBezTo>
                <a:cubicBezTo>
                  <a:pt x="553" y="832"/>
                  <a:pt x="553" y="832"/>
                  <a:pt x="553" y="832"/>
                </a:cubicBezTo>
                <a:cubicBezTo>
                  <a:pt x="552" y="832"/>
                  <a:pt x="552" y="832"/>
                  <a:pt x="551" y="832"/>
                </a:cubicBezTo>
                <a:cubicBezTo>
                  <a:pt x="551" y="832"/>
                  <a:pt x="551" y="832"/>
                  <a:pt x="551" y="832"/>
                </a:cubicBezTo>
                <a:cubicBezTo>
                  <a:pt x="549" y="832"/>
                  <a:pt x="547" y="831"/>
                  <a:pt x="546" y="829"/>
                </a:cubicBezTo>
                <a:close/>
                <a:moveTo>
                  <a:pt x="273" y="823"/>
                </a:moveTo>
                <a:cubicBezTo>
                  <a:pt x="271" y="822"/>
                  <a:pt x="270" y="819"/>
                  <a:pt x="271" y="817"/>
                </a:cubicBezTo>
                <a:cubicBezTo>
                  <a:pt x="271" y="817"/>
                  <a:pt x="271" y="817"/>
                  <a:pt x="271" y="817"/>
                </a:cubicBezTo>
                <a:cubicBezTo>
                  <a:pt x="272" y="814"/>
                  <a:pt x="274" y="813"/>
                  <a:pt x="277" y="814"/>
                </a:cubicBezTo>
                <a:cubicBezTo>
                  <a:pt x="277" y="814"/>
                  <a:pt x="277" y="814"/>
                  <a:pt x="277" y="814"/>
                </a:cubicBezTo>
                <a:cubicBezTo>
                  <a:pt x="280" y="815"/>
                  <a:pt x="281" y="818"/>
                  <a:pt x="280" y="820"/>
                </a:cubicBezTo>
                <a:cubicBezTo>
                  <a:pt x="280" y="820"/>
                  <a:pt x="280" y="820"/>
                  <a:pt x="280" y="820"/>
                </a:cubicBezTo>
                <a:cubicBezTo>
                  <a:pt x="279" y="822"/>
                  <a:pt x="277" y="824"/>
                  <a:pt x="275" y="824"/>
                </a:cubicBezTo>
                <a:cubicBezTo>
                  <a:pt x="275" y="824"/>
                  <a:pt x="275" y="824"/>
                  <a:pt x="275" y="824"/>
                </a:cubicBezTo>
                <a:cubicBezTo>
                  <a:pt x="275" y="824"/>
                  <a:pt x="274" y="823"/>
                  <a:pt x="273" y="823"/>
                </a:cubicBezTo>
                <a:close/>
                <a:moveTo>
                  <a:pt x="573" y="820"/>
                </a:moveTo>
                <a:cubicBezTo>
                  <a:pt x="572" y="817"/>
                  <a:pt x="573" y="814"/>
                  <a:pt x="576" y="813"/>
                </a:cubicBezTo>
                <a:cubicBezTo>
                  <a:pt x="576" y="813"/>
                  <a:pt x="576" y="813"/>
                  <a:pt x="576" y="813"/>
                </a:cubicBezTo>
                <a:cubicBezTo>
                  <a:pt x="579" y="812"/>
                  <a:pt x="581" y="814"/>
                  <a:pt x="582" y="816"/>
                </a:cubicBezTo>
                <a:cubicBezTo>
                  <a:pt x="582" y="816"/>
                  <a:pt x="582" y="816"/>
                  <a:pt x="582" y="816"/>
                </a:cubicBezTo>
                <a:cubicBezTo>
                  <a:pt x="583" y="819"/>
                  <a:pt x="582" y="822"/>
                  <a:pt x="580" y="823"/>
                </a:cubicBezTo>
                <a:cubicBezTo>
                  <a:pt x="580" y="823"/>
                  <a:pt x="580" y="823"/>
                  <a:pt x="580" y="823"/>
                </a:cubicBezTo>
                <a:cubicBezTo>
                  <a:pt x="579" y="823"/>
                  <a:pt x="578" y="823"/>
                  <a:pt x="578" y="823"/>
                </a:cubicBezTo>
                <a:cubicBezTo>
                  <a:pt x="578" y="823"/>
                  <a:pt x="578" y="823"/>
                  <a:pt x="578" y="823"/>
                </a:cubicBezTo>
                <a:cubicBezTo>
                  <a:pt x="576" y="823"/>
                  <a:pt x="574" y="822"/>
                  <a:pt x="573" y="820"/>
                </a:cubicBezTo>
                <a:close/>
                <a:moveTo>
                  <a:pt x="247" y="812"/>
                </a:moveTo>
                <a:cubicBezTo>
                  <a:pt x="245" y="811"/>
                  <a:pt x="244" y="808"/>
                  <a:pt x="245" y="805"/>
                </a:cubicBezTo>
                <a:cubicBezTo>
                  <a:pt x="245" y="805"/>
                  <a:pt x="245" y="805"/>
                  <a:pt x="245" y="805"/>
                </a:cubicBezTo>
                <a:cubicBezTo>
                  <a:pt x="246" y="803"/>
                  <a:pt x="249" y="802"/>
                  <a:pt x="251" y="803"/>
                </a:cubicBezTo>
                <a:cubicBezTo>
                  <a:pt x="251" y="803"/>
                  <a:pt x="251" y="803"/>
                  <a:pt x="251" y="803"/>
                </a:cubicBezTo>
                <a:cubicBezTo>
                  <a:pt x="254" y="804"/>
                  <a:pt x="255" y="807"/>
                  <a:pt x="254" y="810"/>
                </a:cubicBezTo>
                <a:cubicBezTo>
                  <a:pt x="254" y="810"/>
                  <a:pt x="254" y="810"/>
                  <a:pt x="254" y="810"/>
                </a:cubicBezTo>
                <a:cubicBezTo>
                  <a:pt x="253" y="811"/>
                  <a:pt x="251" y="813"/>
                  <a:pt x="249" y="813"/>
                </a:cubicBezTo>
                <a:cubicBezTo>
                  <a:pt x="249" y="813"/>
                  <a:pt x="249" y="813"/>
                  <a:pt x="249" y="813"/>
                </a:cubicBezTo>
                <a:cubicBezTo>
                  <a:pt x="249" y="813"/>
                  <a:pt x="248" y="812"/>
                  <a:pt x="247" y="812"/>
                </a:cubicBezTo>
                <a:close/>
                <a:moveTo>
                  <a:pt x="599" y="809"/>
                </a:moveTo>
                <a:cubicBezTo>
                  <a:pt x="598" y="807"/>
                  <a:pt x="599" y="804"/>
                  <a:pt x="602" y="802"/>
                </a:cubicBezTo>
                <a:cubicBezTo>
                  <a:pt x="602" y="802"/>
                  <a:pt x="602" y="802"/>
                  <a:pt x="602" y="802"/>
                </a:cubicBezTo>
                <a:cubicBezTo>
                  <a:pt x="604" y="801"/>
                  <a:pt x="607" y="802"/>
                  <a:pt x="608" y="805"/>
                </a:cubicBezTo>
                <a:cubicBezTo>
                  <a:pt x="608" y="805"/>
                  <a:pt x="608" y="805"/>
                  <a:pt x="608" y="805"/>
                </a:cubicBezTo>
                <a:cubicBezTo>
                  <a:pt x="609" y="807"/>
                  <a:pt x="608" y="810"/>
                  <a:pt x="606" y="812"/>
                </a:cubicBezTo>
                <a:cubicBezTo>
                  <a:pt x="606" y="812"/>
                  <a:pt x="606" y="812"/>
                  <a:pt x="606" y="812"/>
                </a:cubicBezTo>
                <a:cubicBezTo>
                  <a:pt x="605" y="812"/>
                  <a:pt x="604" y="812"/>
                  <a:pt x="604" y="812"/>
                </a:cubicBezTo>
                <a:cubicBezTo>
                  <a:pt x="604" y="812"/>
                  <a:pt x="604" y="812"/>
                  <a:pt x="604" y="812"/>
                </a:cubicBezTo>
                <a:cubicBezTo>
                  <a:pt x="602" y="812"/>
                  <a:pt x="600" y="811"/>
                  <a:pt x="599" y="809"/>
                </a:cubicBezTo>
                <a:close/>
                <a:moveTo>
                  <a:pt x="222" y="799"/>
                </a:moveTo>
                <a:cubicBezTo>
                  <a:pt x="222" y="799"/>
                  <a:pt x="222" y="799"/>
                  <a:pt x="222" y="799"/>
                </a:cubicBezTo>
                <a:cubicBezTo>
                  <a:pt x="222" y="799"/>
                  <a:pt x="222" y="799"/>
                  <a:pt x="222" y="799"/>
                </a:cubicBezTo>
                <a:cubicBezTo>
                  <a:pt x="219" y="798"/>
                  <a:pt x="218" y="795"/>
                  <a:pt x="220" y="793"/>
                </a:cubicBezTo>
                <a:cubicBezTo>
                  <a:pt x="220" y="793"/>
                  <a:pt x="220" y="793"/>
                  <a:pt x="220" y="793"/>
                </a:cubicBezTo>
                <a:cubicBezTo>
                  <a:pt x="221" y="790"/>
                  <a:pt x="224" y="789"/>
                  <a:pt x="227" y="791"/>
                </a:cubicBezTo>
                <a:cubicBezTo>
                  <a:pt x="227" y="791"/>
                  <a:pt x="227" y="791"/>
                  <a:pt x="227" y="791"/>
                </a:cubicBezTo>
                <a:cubicBezTo>
                  <a:pt x="229" y="792"/>
                  <a:pt x="230" y="795"/>
                  <a:pt x="229" y="797"/>
                </a:cubicBezTo>
                <a:cubicBezTo>
                  <a:pt x="229" y="797"/>
                  <a:pt x="229" y="797"/>
                  <a:pt x="229" y="797"/>
                </a:cubicBezTo>
                <a:cubicBezTo>
                  <a:pt x="228" y="799"/>
                  <a:pt x="226" y="800"/>
                  <a:pt x="224" y="800"/>
                </a:cubicBezTo>
                <a:cubicBezTo>
                  <a:pt x="224" y="800"/>
                  <a:pt x="224" y="800"/>
                  <a:pt x="224" y="800"/>
                </a:cubicBezTo>
                <a:cubicBezTo>
                  <a:pt x="223" y="800"/>
                  <a:pt x="223" y="800"/>
                  <a:pt x="222" y="799"/>
                </a:cubicBezTo>
                <a:close/>
                <a:moveTo>
                  <a:pt x="624" y="797"/>
                </a:moveTo>
                <a:cubicBezTo>
                  <a:pt x="623" y="794"/>
                  <a:pt x="624" y="791"/>
                  <a:pt x="626" y="790"/>
                </a:cubicBezTo>
                <a:cubicBezTo>
                  <a:pt x="626" y="790"/>
                  <a:pt x="626" y="790"/>
                  <a:pt x="626" y="790"/>
                </a:cubicBezTo>
                <a:cubicBezTo>
                  <a:pt x="629" y="789"/>
                  <a:pt x="632" y="789"/>
                  <a:pt x="633" y="792"/>
                </a:cubicBezTo>
                <a:cubicBezTo>
                  <a:pt x="633" y="792"/>
                  <a:pt x="633" y="792"/>
                  <a:pt x="633" y="792"/>
                </a:cubicBezTo>
                <a:cubicBezTo>
                  <a:pt x="634" y="794"/>
                  <a:pt x="634" y="797"/>
                  <a:pt x="631" y="799"/>
                </a:cubicBezTo>
                <a:cubicBezTo>
                  <a:pt x="631" y="799"/>
                  <a:pt x="631" y="799"/>
                  <a:pt x="631" y="799"/>
                </a:cubicBezTo>
                <a:cubicBezTo>
                  <a:pt x="631" y="799"/>
                  <a:pt x="631" y="799"/>
                  <a:pt x="631" y="799"/>
                </a:cubicBezTo>
                <a:cubicBezTo>
                  <a:pt x="631" y="799"/>
                  <a:pt x="631" y="799"/>
                  <a:pt x="631" y="799"/>
                </a:cubicBezTo>
                <a:cubicBezTo>
                  <a:pt x="630" y="799"/>
                  <a:pt x="630" y="799"/>
                  <a:pt x="629" y="799"/>
                </a:cubicBezTo>
                <a:cubicBezTo>
                  <a:pt x="629" y="799"/>
                  <a:pt x="629" y="799"/>
                  <a:pt x="629" y="799"/>
                </a:cubicBezTo>
                <a:cubicBezTo>
                  <a:pt x="627" y="799"/>
                  <a:pt x="625" y="798"/>
                  <a:pt x="624" y="797"/>
                </a:cubicBezTo>
                <a:close/>
                <a:moveTo>
                  <a:pt x="197" y="785"/>
                </a:moveTo>
                <a:cubicBezTo>
                  <a:pt x="195" y="783"/>
                  <a:pt x="194" y="780"/>
                  <a:pt x="196" y="778"/>
                </a:cubicBezTo>
                <a:cubicBezTo>
                  <a:pt x="196" y="778"/>
                  <a:pt x="196" y="778"/>
                  <a:pt x="196" y="778"/>
                </a:cubicBezTo>
                <a:cubicBezTo>
                  <a:pt x="197" y="776"/>
                  <a:pt x="200" y="775"/>
                  <a:pt x="203" y="776"/>
                </a:cubicBezTo>
                <a:cubicBezTo>
                  <a:pt x="203" y="776"/>
                  <a:pt x="203" y="776"/>
                  <a:pt x="203" y="776"/>
                </a:cubicBezTo>
                <a:cubicBezTo>
                  <a:pt x="205" y="778"/>
                  <a:pt x="206" y="781"/>
                  <a:pt x="204" y="783"/>
                </a:cubicBezTo>
                <a:cubicBezTo>
                  <a:pt x="204" y="783"/>
                  <a:pt x="204" y="783"/>
                  <a:pt x="204" y="783"/>
                </a:cubicBezTo>
                <a:cubicBezTo>
                  <a:pt x="203" y="785"/>
                  <a:pt x="202" y="786"/>
                  <a:pt x="200" y="786"/>
                </a:cubicBezTo>
                <a:cubicBezTo>
                  <a:pt x="200" y="786"/>
                  <a:pt x="200" y="786"/>
                  <a:pt x="200" y="786"/>
                </a:cubicBezTo>
                <a:cubicBezTo>
                  <a:pt x="199" y="786"/>
                  <a:pt x="198" y="785"/>
                  <a:pt x="197" y="785"/>
                </a:cubicBezTo>
                <a:close/>
                <a:moveTo>
                  <a:pt x="649" y="783"/>
                </a:moveTo>
                <a:cubicBezTo>
                  <a:pt x="647" y="780"/>
                  <a:pt x="648" y="777"/>
                  <a:pt x="650" y="776"/>
                </a:cubicBezTo>
                <a:cubicBezTo>
                  <a:pt x="650" y="776"/>
                  <a:pt x="650" y="776"/>
                  <a:pt x="650" y="776"/>
                </a:cubicBezTo>
                <a:cubicBezTo>
                  <a:pt x="652" y="774"/>
                  <a:pt x="656" y="775"/>
                  <a:pt x="657" y="777"/>
                </a:cubicBezTo>
                <a:cubicBezTo>
                  <a:pt x="657" y="777"/>
                  <a:pt x="657" y="777"/>
                  <a:pt x="657" y="777"/>
                </a:cubicBezTo>
                <a:cubicBezTo>
                  <a:pt x="659" y="780"/>
                  <a:pt x="658" y="783"/>
                  <a:pt x="656" y="784"/>
                </a:cubicBezTo>
                <a:cubicBezTo>
                  <a:pt x="656" y="784"/>
                  <a:pt x="656" y="784"/>
                  <a:pt x="656" y="784"/>
                </a:cubicBezTo>
                <a:cubicBezTo>
                  <a:pt x="655" y="785"/>
                  <a:pt x="654" y="785"/>
                  <a:pt x="653" y="785"/>
                </a:cubicBezTo>
                <a:cubicBezTo>
                  <a:pt x="653" y="785"/>
                  <a:pt x="653" y="785"/>
                  <a:pt x="653" y="785"/>
                </a:cubicBezTo>
                <a:cubicBezTo>
                  <a:pt x="651" y="785"/>
                  <a:pt x="650" y="784"/>
                  <a:pt x="649" y="783"/>
                </a:cubicBezTo>
                <a:close/>
                <a:moveTo>
                  <a:pt x="174" y="769"/>
                </a:moveTo>
                <a:cubicBezTo>
                  <a:pt x="172" y="767"/>
                  <a:pt x="171" y="764"/>
                  <a:pt x="173" y="762"/>
                </a:cubicBezTo>
                <a:cubicBezTo>
                  <a:pt x="173" y="762"/>
                  <a:pt x="173" y="762"/>
                  <a:pt x="173" y="762"/>
                </a:cubicBezTo>
                <a:cubicBezTo>
                  <a:pt x="174" y="759"/>
                  <a:pt x="177" y="759"/>
                  <a:pt x="180" y="761"/>
                </a:cubicBezTo>
                <a:cubicBezTo>
                  <a:pt x="180" y="761"/>
                  <a:pt x="180" y="761"/>
                  <a:pt x="180" y="761"/>
                </a:cubicBezTo>
                <a:cubicBezTo>
                  <a:pt x="182" y="762"/>
                  <a:pt x="182" y="765"/>
                  <a:pt x="181" y="768"/>
                </a:cubicBezTo>
                <a:cubicBezTo>
                  <a:pt x="181" y="768"/>
                  <a:pt x="181" y="768"/>
                  <a:pt x="181" y="768"/>
                </a:cubicBezTo>
                <a:cubicBezTo>
                  <a:pt x="180" y="769"/>
                  <a:pt x="178" y="770"/>
                  <a:pt x="177" y="770"/>
                </a:cubicBezTo>
                <a:cubicBezTo>
                  <a:pt x="177" y="770"/>
                  <a:pt x="177" y="770"/>
                  <a:pt x="177" y="770"/>
                </a:cubicBezTo>
                <a:cubicBezTo>
                  <a:pt x="176" y="770"/>
                  <a:pt x="175" y="769"/>
                  <a:pt x="174" y="769"/>
                </a:cubicBezTo>
                <a:close/>
                <a:moveTo>
                  <a:pt x="672" y="767"/>
                </a:moveTo>
                <a:cubicBezTo>
                  <a:pt x="670" y="765"/>
                  <a:pt x="671" y="762"/>
                  <a:pt x="673" y="760"/>
                </a:cubicBezTo>
                <a:cubicBezTo>
                  <a:pt x="673" y="760"/>
                  <a:pt x="673" y="760"/>
                  <a:pt x="673" y="760"/>
                </a:cubicBezTo>
                <a:cubicBezTo>
                  <a:pt x="675" y="758"/>
                  <a:pt x="678" y="759"/>
                  <a:pt x="680" y="761"/>
                </a:cubicBezTo>
                <a:cubicBezTo>
                  <a:pt x="680" y="761"/>
                  <a:pt x="680" y="761"/>
                  <a:pt x="680" y="761"/>
                </a:cubicBezTo>
                <a:cubicBezTo>
                  <a:pt x="682" y="763"/>
                  <a:pt x="681" y="766"/>
                  <a:pt x="679" y="768"/>
                </a:cubicBezTo>
                <a:cubicBezTo>
                  <a:pt x="679" y="768"/>
                  <a:pt x="679" y="768"/>
                  <a:pt x="679" y="768"/>
                </a:cubicBezTo>
                <a:cubicBezTo>
                  <a:pt x="679" y="768"/>
                  <a:pt x="679" y="768"/>
                  <a:pt x="679" y="768"/>
                </a:cubicBezTo>
                <a:cubicBezTo>
                  <a:pt x="679" y="768"/>
                  <a:pt x="679" y="768"/>
                  <a:pt x="679" y="768"/>
                </a:cubicBezTo>
                <a:cubicBezTo>
                  <a:pt x="678" y="769"/>
                  <a:pt x="677" y="769"/>
                  <a:pt x="676" y="769"/>
                </a:cubicBezTo>
                <a:cubicBezTo>
                  <a:pt x="676" y="769"/>
                  <a:pt x="676" y="769"/>
                  <a:pt x="676" y="769"/>
                </a:cubicBezTo>
                <a:cubicBezTo>
                  <a:pt x="674" y="769"/>
                  <a:pt x="673" y="768"/>
                  <a:pt x="672" y="767"/>
                </a:cubicBezTo>
                <a:close/>
                <a:moveTo>
                  <a:pt x="151" y="751"/>
                </a:moveTo>
                <a:cubicBezTo>
                  <a:pt x="149" y="749"/>
                  <a:pt x="149" y="746"/>
                  <a:pt x="151" y="744"/>
                </a:cubicBezTo>
                <a:cubicBezTo>
                  <a:pt x="151" y="744"/>
                  <a:pt x="151" y="744"/>
                  <a:pt x="151" y="744"/>
                </a:cubicBezTo>
                <a:cubicBezTo>
                  <a:pt x="153" y="742"/>
                  <a:pt x="156" y="742"/>
                  <a:pt x="158" y="743"/>
                </a:cubicBezTo>
                <a:cubicBezTo>
                  <a:pt x="158" y="743"/>
                  <a:pt x="158" y="743"/>
                  <a:pt x="158" y="743"/>
                </a:cubicBezTo>
                <a:cubicBezTo>
                  <a:pt x="160" y="745"/>
                  <a:pt x="160" y="748"/>
                  <a:pt x="158" y="750"/>
                </a:cubicBezTo>
                <a:cubicBezTo>
                  <a:pt x="158" y="750"/>
                  <a:pt x="158" y="750"/>
                  <a:pt x="158" y="750"/>
                </a:cubicBezTo>
                <a:cubicBezTo>
                  <a:pt x="157" y="752"/>
                  <a:pt x="156" y="752"/>
                  <a:pt x="155" y="752"/>
                </a:cubicBezTo>
                <a:cubicBezTo>
                  <a:pt x="155" y="752"/>
                  <a:pt x="155" y="752"/>
                  <a:pt x="155" y="752"/>
                </a:cubicBezTo>
                <a:cubicBezTo>
                  <a:pt x="153" y="752"/>
                  <a:pt x="152" y="752"/>
                  <a:pt x="151" y="751"/>
                </a:cubicBezTo>
                <a:close/>
                <a:moveTo>
                  <a:pt x="694" y="750"/>
                </a:moveTo>
                <a:cubicBezTo>
                  <a:pt x="692" y="748"/>
                  <a:pt x="693" y="744"/>
                  <a:pt x="695" y="743"/>
                </a:cubicBezTo>
                <a:cubicBezTo>
                  <a:pt x="695" y="743"/>
                  <a:pt x="695" y="743"/>
                  <a:pt x="695" y="743"/>
                </a:cubicBezTo>
                <a:cubicBezTo>
                  <a:pt x="697" y="741"/>
                  <a:pt x="700" y="741"/>
                  <a:pt x="702" y="743"/>
                </a:cubicBezTo>
                <a:cubicBezTo>
                  <a:pt x="702" y="743"/>
                  <a:pt x="702" y="743"/>
                  <a:pt x="702" y="743"/>
                </a:cubicBezTo>
                <a:cubicBezTo>
                  <a:pt x="704" y="745"/>
                  <a:pt x="703" y="749"/>
                  <a:pt x="701" y="750"/>
                </a:cubicBezTo>
                <a:cubicBezTo>
                  <a:pt x="701" y="750"/>
                  <a:pt x="701" y="750"/>
                  <a:pt x="701" y="750"/>
                </a:cubicBezTo>
                <a:cubicBezTo>
                  <a:pt x="700" y="751"/>
                  <a:pt x="699" y="751"/>
                  <a:pt x="698" y="751"/>
                </a:cubicBezTo>
                <a:cubicBezTo>
                  <a:pt x="698" y="751"/>
                  <a:pt x="698" y="751"/>
                  <a:pt x="698" y="751"/>
                </a:cubicBezTo>
                <a:cubicBezTo>
                  <a:pt x="697" y="751"/>
                  <a:pt x="695" y="751"/>
                  <a:pt x="694" y="750"/>
                </a:cubicBezTo>
                <a:close/>
                <a:moveTo>
                  <a:pt x="130" y="732"/>
                </a:moveTo>
                <a:cubicBezTo>
                  <a:pt x="128" y="730"/>
                  <a:pt x="128" y="727"/>
                  <a:pt x="130" y="725"/>
                </a:cubicBezTo>
                <a:cubicBezTo>
                  <a:pt x="130" y="725"/>
                  <a:pt x="130" y="725"/>
                  <a:pt x="130" y="725"/>
                </a:cubicBezTo>
                <a:cubicBezTo>
                  <a:pt x="132" y="723"/>
                  <a:pt x="135" y="723"/>
                  <a:pt x="137" y="725"/>
                </a:cubicBezTo>
                <a:cubicBezTo>
                  <a:pt x="137" y="725"/>
                  <a:pt x="137" y="725"/>
                  <a:pt x="137" y="725"/>
                </a:cubicBezTo>
                <a:cubicBezTo>
                  <a:pt x="139" y="727"/>
                  <a:pt x="139" y="730"/>
                  <a:pt x="137" y="732"/>
                </a:cubicBezTo>
                <a:cubicBezTo>
                  <a:pt x="137" y="732"/>
                  <a:pt x="137" y="732"/>
                  <a:pt x="137" y="732"/>
                </a:cubicBezTo>
                <a:cubicBezTo>
                  <a:pt x="136" y="733"/>
                  <a:pt x="135" y="733"/>
                  <a:pt x="134" y="733"/>
                </a:cubicBezTo>
                <a:cubicBezTo>
                  <a:pt x="134" y="733"/>
                  <a:pt x="134" y="733"/>
                  <a:pt x="134" y="733"/>
                </a:cubicBezTo>
                <a:cubicBezTo>
                  <a:pt x="132" y="733"/>
                  <a:pt x="131" y="733"/>
                  <a:pt x="130" y="732"/>
                </a:cubicBezTo>
                <a:close/>
                <a:moveTo>
                  <a:pt x="715" y="731"/>
                </a:moveTo>
                <a:cubicBezTo>
                  <a:pt x="713" y="729"/>
                  <a:pt x="713" y="726"/>
                  <a:pt x="715" y="724"/>
                </a:cubicBezTo>
                <a:cubicBezTo>
                  <a:pt x="715" y="724"/>
                  <a:pt x="715" y="724"/>
                  <a:pt x="715" y="724"/>
                </a:cubicBezTo>
                <a:cubicBezTo>
                  <a:pt x="717" y="722"/>
                  <a:pt x="721" y="722"/>
                  <a:pt x="722" y="724"/>
                </a:cubicBezTo>
                <a:cubicBezTo>
                  <a:pt x="722" y="724"/>
                  <a:pt x="722" y="724"/>
                  <a:pt x="722" y="724"/>
                </a:cubicBezTo>
                <a:cubicBezTo>
                  <a:pt x="724" y="726"/>
                  <a:pt x="724" y="729"/>
                  <a:pt x="722" y="731"/>
                </a:cubicBezTo>
                <a:cubicBezTo>
                  <a:pt x="722" y="731"/>
                  <a:pt x="722" y="731"/>
                  <a:pt x="722" y="731"/>
                </a:cubicBezTo>
                <a:cubicBezTo>
                  <a:pt x="721" y="732"/>
                  <a:pt x="720" y="733"/>
                  <a:pt x="719" y="733"/>
                </a:cubicBezTo>
                <a:cubicBezTo>
                  <a:pt x="719" y="733"/>
                  <a:pt x="719" y="733"/>
                  <a:pt x="719" y="733"/>
                </a:cubicBezTo>
                <a:cubicBezTo>
                  <a:pt x="718" y="733"/>
                  <a:pt x="716" y="732"/>
                  <a:pt x="715" y="731"/>
                </a:cubicBezTo>
                <a:close/>
                <a:moveTo>
                  <a:pt x="110" y="712"/>
                </a:moveTo>
                <a:cubicBezTo>
                  <a:pt x="109" y="710"/>
                  <a:pt x="109" y="706"/>
                  <a:pt x="111" y="705"/>
                </a:cubicBezTo>
                <a:cubicBezTo>
                  <a:pt x="111" y="705"/>
                  <a:pt x="111" y="705"/>
                  <a:pt x="111" y="705"/>
                </a:cubicBezTo>
                <a:cubicBezTo>
                  <a:pt x="113" y="703"/>
                  <a:pt x="116" y="703"/>
                  <a:pt x="118" y="705"/>
                </a:cubicBezTo>
                <a:cubicBezTo>
                  <a:pt x="118" y="705"/>
                  <a:pt x="118" y="705"/>
                  <a:pt x="118" y="705"/>
                </a:cubicBezTo>
                <a:cubicBezTo>
                  <a:pt x="120" y="707"/>
                  <a:pt x="120" y="710"/>
                  <a:pt x="118" y="712"/>
                </a:cubicBezTo>
                <a:cubicBezTo>
                  <a:pt x="118" y="712"/>
                  <a:pt x="118" y="712"/>
                  <a:pt x="118" y="712"/>
                </a:cubicBezTo>
                <a:cubicBezTo>
                  <a:pt x="117" y="713"/>
                  <a:pt x="115" y="713"/>
                  <a:pt x="114" y="713"/>
                </a:cubicBezTo>
                <a:cubicBezTo>
                  <a:pt x="114" y="713"/>
                  <a:pt x="114" y="713"/>
                  <a:pt x="114" y="713"/>
                </a:cubicBezTo>
                <a:cubicBezTo>
                  <a:pt x="113" y="713"/>
                  <a:pt x="111" y="713"/>
                  <a:pt x="110" y="712"/>
                </a:cubicBezTo>
                <a:close/>
                <a:moveTo>
                  <a:pt x="735" y="711"/>
                </a:moveTo>
                <a:cubicBezTo>
                  <a:pt x="733" y="709"/>
                  <a:pt x="733" y="706"/>
                  <a:pt x="735" y="704"/>
                </a:cubicBezTo>
                <a:cubicBezTo>
                  <a:pt x="735" y="704"/>
                  <a:pt x="735" y="704"/>
                  <a:pt x="735" y="704"/>
                </a:cubicBezTo>
                <a:cubicBezTo>
                  <a:pt x="737" y="702"/>
                  <a:pt x="740" y="702"/>
                  <a:pt x="742" y="704"/>
                </a:cubicBezTo>
                <a:cubicBezTo>
                  <a:pt x="742" y="704"/>
                  <a:pt x="742" y="704"/>
                  <a:pt x="742" y="704"/>
                </a:cubicBezTo>
                <a:cubicBezTo>
                  <a:pt x="744" y="705"/>
                  <a:pt x="744" y="709"/>
                  <a:pt x="742" y="711"/>
                </a:cubicBezTo>
                <a:cubicBezTo>
                  <a:pt x="742" y="711"/>
                  <a:pt x="742" y="711"/>
                  <a:pt x="742" y="711"/>
                </a:cubicBezTo>
                <a:cubicBezTo>
                  <a:pt x="741" y="712"/>
                  <a:pt x="740" y="712"/>
                  <a:pt x="738" y="712"/>
                </a:cubicBezTo>
                <a:cubicBezTo>
                  <a:pt x="738" y="712"/>
                  <a:pt x="738" y="712"/>
                  <a:pt x="738" y="712"/>
                </a:cubicBezTo>
                <a:cubicBezTo>
                  <a:pt x="737" y="712"/>
                  <a:pt x="736" y="712"/>
                  <a:pt x="735" y="711"/>
                </a:cubicBezTo>
                <a:close/>
                <a:moveTo>
                  <a:pt x="92" y="690"/>
                </a:moveTo>
                <a:cubicBezTo>
                  <a:pt x="90" y="688"/>
                  <a:pt x="91" y="685"/>
                  <a:pt x="93" y="683"/>
                </a:cubicBezTo>
                <a:cubicBezTo>
                  <a:pt x="93" y="683"/>
                  <a:pt x="93" y="683"/>
                  <a:pt x="93" y="683"/>
                </a:cubicBezTo>
                <a:cubicBezTo>
                  <a:pt x="95" y="681"/>
                  <a:pt x="98" y="682"/>
                  <a:pt x="100" y="684"/>
                </a:cubicBezTo>
                <a:cubicBezTo>
                  <a:pt x="100" y="684"/>
                  <a:pt x="100" y="684"/>
                  <a:pt x="100" y="684"/>
                </a:cubicBezTo>
                <a:cubicBezTo>
                  <a:pt x="102" y="686"/>
                  <a:pt x="101" y="689"/>
                  <a:pt x="99" y="691"/>
                </a:cubicBezTo>
                <a:cubicBezTo>
                  <a:pt x="99" y="691"/>
                  <a:pt x="99" y="691"/>
                  <a:pt x="99" y="691"/>
                </a:cubicBezTo>
                <a:cubicBezTo>
                  <a:pt x="98" y="691"/>
                  <a:pt x="97" y="692"/>
                  <a:pt x="96" y="692"/>
                </a:cubicBezTo>
                <a:cubicBezTo>
                  <a:pt x="96" y="692"/>
                  <a:pt x="96" y="692"/>
                  <a:pt x="96" y="692"/>
                </a:cubicBezTo>
                <a:cubicBezTo>
                  <a:pt x="94" y="692"/>
                  <a:pt x="93" y="691"/>
                  <a:pt x="92" y="690"/>
                </a:cubicBezTo>
                <a:close/>
                <a:moveTo>
                  <a:pt x="753" y="690"/>
                </a:moveTo>
                <a:cubicBezTo>
                  <a:pt x="751" y="688"/>
                  <a:pt x="751" y="685"/>
                  <a:pt x="753" y="683"/>
                </a:cubicBezTo>
                <a:cubicBezTo>
                  <a:pt x="753" y="683"/>
                  <a:pt x="753" y="683"/>
                  <a:pt x="753" y="683"/>
                </a:cubicBezTo>
                <a:cubicBezTo>
                  <a:pt x="754" y="681"/>
                  <a:pt x="757" y="680"/>
                  <a:pt x="760" y="682"/>
                </a:cubicBezTo>
                <a:cubicBezTo>
                  <a:pt x="760" y="682"/>
                  <a:pt x="760" y="682"/>
                  <a:pt x="760" y="682"/>
                </a:cubicBezTo>
                <a:cubicBezTo>
                  <a:pt x="762" y="684"/>
                  <a:pt x="762" y="687"/>
                  <a:pt x="760" y="689"/>
                </a:cubicBezTo>
                <a:cubicBezTo>
                  <a:pt x="760" y="689"/>
                  <a:pt x="760" y="689"/>
                  <a:pt x="760" y="689"/>
                </a:cubicBezTo>
                <a:cubicBezTo>
                  <a:pt x="759" y="690"/>
                  <a:pt x="758" y="691"/>
                  <a:pt x="757" y="691"/>
                </a:cubicBezTo>
                <a:cubicBezTo>
                  <a:pt x="757" y="691"/>
                  <a:pt x="757" y="691"/>
                  <a:pt x="757" y="691"/>
                </a:cubicBezTo>
                <a:cubicBezTo>
                  <a:pt x="755" y="691"/>
                  <a:pt x="754" y="690"/>
                  <a:pt x="753" y="690"/>
                </a:cubicBezTo>
                <a:close/>
                <a:moveTo>
                  <a:pt x="75" y="667"/>
                </a:moveTo>
                <a:cubicBezTo>
                  <a:pt x="75" y="667"/>
                  <a:pt x="75" y="667"/>
                  <a:pt x="75" y="667"/>
                </a:cubicBezTo>
                <a:cubicBezTo>
                  <a:pt x="75" y="667"/>
                  <a:pt x="75" y="667"/>
                  <a:pt x="75" y="667"/>
                </a:cubicBezTo>
                <a:cubicBezTo>
                  <a:pt x="74" y="665"/>
                  <a:pt x="74" y="662"/>
                  <a:pt x="76" y="660"/>
                </a:cubicBezTo>
                <a:cubicBezTo>
                  <a:pt x="76" y="660"/>
                  <a:pt x="76" y="660"/>
                  <a:pt x="76" y="660"/>
                </a:cubicBezTo>
                <a:cubicBezTo>
                  <a:pt x="79" y="659"/>
                  <a:pt x="82" y="659"/>
                  <a:pt x="83" y="661"/>
                </a:cubicBezTo>
                <a:cubicBezTo>
                  <a:pt x="83" y="661"/>
                  <a:pt x="83" y="661"/>
                  <a:pt x="83" y="661"/>
                </a:cubicBezTo>
                <a:cubicBezTo>
                  <a:pt x="85" y="664"/>
                  <a:pt x="84" y="667"/>
                  <a:pt x="82" y="668"/>
                </a:cubicBezTo>
                <a:cubicBezTo>
                  <a:pt x="82" y="668"/>
                  <a:pt x="82" y="668"/>
                  <a:pt x="82" y="668"/>
                </a:cubicBezTo>
                <a:cubicBezTo>
                  <a:pt x="81" y="669"/>
                  <a:pt x="80" y="669"/>
                  <a:pt x="79" y="669"/>
                </a:cubicBezTo>
                <a:cubicBezTo>
                  <a:pt x="79" y="669"/>
                  <a:pt x="79" y="669"/>
                  <a:pt x="79" y="669"/>
                </a:cubicBezTo>
                <a:cubicBezTo>
                  <a:pt x="78" y="669"/>
                  <a:pt x="76" y="668"/>
                  <a:pt x="75" y="667"/>
                </a:cubicBezTo>
                <a:close/>
                <a:moveTo>
                  <a:pt x="770" y="667"/>
                </a:moveTo>
                <a:cubicBezTo>
                  <a:pt x="768" y="666"/>
                  <a:pt x="768" y="663"/>
                  <a:pt x="769" y="660"/>
                </a:cubicBezTo>
                <a:cubicBezTo>
                  <a:pt x="769" y="660"/>
                  <a:pt x="769" y="660"/>
                  <a:pt x="769" y="660"/>
                </a:cubicBezTo>
                <a:cubicBezTo>
                  <a:pt x="771" y="658"/>
                  <a:pt x="774" y="657"/>
                  <a:pt x="776" y="659"/>
                </a:cubicBezTo>
                <a:cubicBezTo>
                  <a:pt x="776" y="659"/>
                  <a:pt x="776" y="659"/>
                  <a:pt x="776" y="659"/>
                </a:cubicBezTo>
                <a:cubicBezTo>
                  <a:pt x="778" y="661"/>
                  <a:pt x="779" y="664"/>
                  <a:pt x="777" y="666"/>
                </a:cubicBezTo>
                <a:cubicBezTo>
                  <a:pt x="777" y="666"/>
                  <a:pt x="777" y="666"/>
                  <a:pt x="777" y="666"/>
                </a:cubicBezTo>
                <a:cubicBezTo>
                  <a:pt x="776" y="667"/>
                  <a:pt x="775" y="668"/>
                  <a:pt x="773" y="668"/>
                </a:cubicBezTo>
                <a:cubicBezTo>
                  <a:pt x="773" y="668"/>
                  <a:pt x="773" y="668"/>
                  <a:pt x="773" y="668"/>
                </a:cubicBezTo>
                <a:cubicBezTo>
                  <a:pt x="772" y="668"/>
                  <a:pt x="771" y="668"/>
                  <a:pt x="770" y="667"/>
                </a:cubicBezTo>
                <a:close/>
                <a:moveTo>
                  <a:pt x="60" y="643"/>
                </a:moveTo>
                <a:cubicBezTo>
                  <a:pt x="58" y="641"/>
                  <a:pt x="59" y="638"/>
                  <a:pt x="61" y="636"/>
                </a:cubicBezTo>
                <a:cubicBezTo>
                  <a:pt x="61" y="636"/>
                  <a:pt x="61" y="636"/>
                  <a:pt x="61" y="636"/>
                </a:cubicBezTo>
                <a:cubicBezTo>
                  <a:pt x="64" y="635"/>
                  <a:pt x="67" y="636"/>
                  <a:pt x="68" y="638"/>
                </a:cubicBezTo>
                <a:cubicBezTo>
                  <a:pt x="68" y="638"/>
                  <a:pt x="68" y="638"/>
                  <a:pt x="68" y="638"/>
                </a:cubicBezTo>
                <a:cubicBezTo>
                  <a:pt x="70" y="640"/>
                  <a:pt x="69" y="643"/>
                  <a:pt x="67" y="645"/>
                </a:cubicBezTo>
                <a:cubicBezTo>
                  <a:pt x="67" y="645"/>
                  <a:pt x="67" y="645"/>
                  <a:pt x="67" y="645"/>
                </a:cubicBezTo>
                <a:cubicBezTo>
                  <a:pt x="66" y="645"/>
                  <a:pt x="65" y="646"/>
                  <a:pt x="64" y="646"/>
                </a:cubicBezTo>
                <a:cubicBezTo>
                  <a:pt x="64" y="646"/>
                  <a:pt x="64" y="646"/>
                  <a:pt x="64" y="646"/>
                </a:cubicBezTo>
                <a:cubicBezTo>
                  <a:pt x="62" y="646"/>
                  <a:pt x="61" y="645"/>
                  <a:pt x="60" y="643"/>
                </a:cubicBezTo>
                <a:close/>
                <a:moveTo>
                  <a:pt x="786" y="644"/>
                </a:moveTo>
                <a:cubicBezTo>
                  <a:pt x="783" y="642"/>
                  <a:pt x="783" y="639"/>
                  <a:pt x="784" y="637"/>
                </a:cubicBezTo>
                <a:cubicBezTo>
                  <a:pt x="784" y="637"/>
                  <a:pt x="784" y="637"/>
                  <a:pt x="784" y="637"/>
                </a:cubicBezTo>
                <a:cubicBezTo>
                  <a:pt x="785" y="635"/>
                  <a:pt x="789" y="634"/>
                  <a:pt x="791" y="635"/>
                </a:cubicBezTo>
                <a:cubicBezTo>
                  <a:pt x="791" y="635"/>
                  <a:pt x="791" y="635"/>
                  <a:pt x="791" y="635"/>
                </a:cubicBezTo>
                <a:cubicBezTo>
                  <a:pt x="793" y="637"/>
                  <a:pt x="794" y="640"/>
                  <a:pt x="793" y="642"/>
                </a:cubicBezTo>
                <a:cubicBezTo>
                  <a:pt x="793" y="642"/>
                  <a:pt x="793" y="642"/>
                  <a:pt x="793" y="642"/>
                </a:cubicBezTo>
                <a:cubicBezTo>
                  <a:pt x="792" y="644"/>
                  <a:pt x="790" y="644"/>
                  <a:pt x="788" y="644"/>
                </a:cubicBezTo>
                <a:cubicBezTo>
                  <a:pt x="788" y="644"/>
                  <a:pt x="788" y="644"/>
                  <a:pt x="788" y="644"/>
                </a:cubicBezTo>
                <a:cubicBezTo>
                  <a:pt x="787" y="644"/>
                  <a:pt x="787" y="644"/>
                  <a:pt x="786" y="644"/>
                </a:cubicBezTo>
                <a:close/>
                <a:moveTo>
                  <a:pt x="46" y="618"/>
                </a:moveTo>
                <a:cubicBezTo>
                  <a:pt x="45" y="616"/>
                  <a:pt x="46" y="613"/>
                  <a:pt x="48" y="611"/>
                </a:cubicBezTo>
                <a:cubicBezTo>
                  <a:pt x="48" y="611"/>
                  <a:pt x="48" y="611"/>
                  <a:pt x="48" y="611"/>
                </a:cubicBezTo>
                <a:cubicBezTo>
                  <a:pt x="51" y="610"/>
                  <a:pt x="54" y="611"/>
                  <a:pt x="55" y="614"/>
                </a:cubicBezTo>
                <a:cubicBezTo>
                  <a:pt x="55" y="614"/>
                  <a:pt x="55" y="614"/>
                  <a:pt x="55" y="614"/>
                </a:cubicBezTo>
                <a:cubicBezTo>
                  <a:pt x="56" y="616"/>
                  <a:pt x="55" y="619"/>
                  <a:pt x="53" y="620"/>
                </a:cubicBezTo>
                <a:cubicBezTo>
                  <a:pt x="53" y="620"/>
                  <a:pt x="53" y="620"/>
                  <a:pt x="53" y="620"/>
                </a:cubicBezTo>
                <a:cubicBezTo>
                  <a:pt x="52" y="621"/>
                  <a:pt x="51" y="621"/>
                  <a:pt x="50" y="621"/>
                </a:cubicBezTo>
                <a:cubicBezTo>
                  <a:pt x="50" y="621"/>
                  <a:pt x="50" y="621"/>
                  <a:pt x="50" y="621"/>
                </a:cubicBezTo>
                <a:cubicBezTo>
                  <a:pt x="49" y="621"/>
                  <a:pt x="47" y="620"/>
                  <a:pt x="46" y="618"/>
                </a:cubicBezTo>
                <a:close/>
                <a:moveTo>
                  <a:pt x="800" y="619"/>
                </a:moveTo>
                <a:cubicBezTo>
                  <a:pt x="797" y="618"/>
                  <a:pt x="796" y="615"/>
                  <a:pt x="797" y="613"/>
                </a:cubicBezTo>
                <a:cubicBezTo>
                  <a:pt x="797" y="613"/>
                  <a:pt x="797" y="613"/>
                  <a:pt x="797" y="613"/>
                </a:cubicBezTo>
                <a:cubicBezTo>
                  <a:pt x="799" y="610"/>
                  <a:pt x="802" y="609"/>
                  <a:pt x="804" y="610"/>
                </a:cubicBezTo>
                <a:cubicBezTo>
                  <a:pt x="804" y="610"/>
                  <a:pt x="804" y="610"/>
                  <a:pt x="804" y="610"/>
                </a:cubicBezTo>
                <a:cubicBezTo>
                  <a:pt x="807" y="612"/>
                  <a:pt x="808" y="615"/>
                  <a:pt x="806" y="617"/>
                </a:cubicBezTo>
                <a:cubicBezTo>
                  <a:pt x="806" y="617"/>
                  <a:pt x="806" y="617"/>
                  <a:pt x="806" y="617"/>
                </a:cubicBezTo>
                <a:cubicBezTo>
                  <a:pt x="806" y="617"/>
                  <a:pt x="806" y="617"/>
                  <a:pt x="806" y="617"/>
                </a:cubicBezTo>
                <a:cubicBezTo>
                  <a:pt x="806" y="617"/>
                  <a:pt x="806" y="617"/>
                  <a:pt x="806" y="617"/>
                </a:cubicBezTo>
                <a:cubicBezTo>
                  <a:pt x="805" y="619"/>
                  <a:pt x="804" y="620"/>
                  <a:pt x="802" y="620"/>
                </a:cubicBezTo>
                <a:cubicBezTo>
                  <a:pt x="802" y="620"/>
                  <a:pt x="802" y="620"/>
                  <a:pt x="802" y="620"/>
                </a:cubicBezTo>
                <a:cubicBezTo>
                  <a:pt x="801" y="620"/>
                  <a:pt x="800" y="620"/>
                  <a:pt x="800" y="619"/>
                </a:cubicBezTo>
                <a:close/>
                <a:moveTo>
                  <a:pt x="34" y="592"/>
                </a:moveTo>
                <a:cubicBezTo>
                  <a:pt x="33" y="590"/>
                  <a:pt x="34" y="587"/>
                  <a:pt x="37" y="586"/>
                </a:cubicBezTo>
                <a:cubicBezTo>
                  <a:pt x="37" y="586"/>
                  <a:pt x="37" y="586"/>
                  <a:pt x="37" y="586"/>
                </a:cubicBezTo>
                <a:cubicBezTo>
                  <a:pt x="39" y="585"/>
                  <a:pt x="42" y="586"/>
                  <a:pt x="43" y="589"/>
                </a:cubicBezTo>
                <a:cubicBezTo>
                  <a:pt x="43" y="589"/>
                  <a:pt x="43" y="589"/>
                  <a:pt x="43" y="589"/>
                </a:cubicBezTo>
                <a:cubicBezTo>
                  <a:pt x="44" y="591"/>
                  <a:pt x="43" y="594"/>
                  <a:pt x="41" y="595"/>
                </a:cubicBezTo>
                <a:cubicBezTo>
                  <a:pt x="41" y="595"/>
                  <a:pt x="41" y="595"/>
                  <a:pt x="41" y="595"/>
                </a:cubicBezTo>
                <a:cubicBezTo>
                  <a:pt x="40" y="595"/>
                  <a:pt x="39" y="596"/>
                  <a:pt x="39" y="596"/>
                </a:cubicBezTo>
                <a:cubicBezTo>
                  <a:pt x="39" y="596"/>
                  <a:pt x="39" y="596"/>
                  <a:pt x="39" y="596"/>
                </a:cubicBezTo>
                <a:cubicBezTo>
                  <a:pt x="37" y="596"/>
                  <a:pt x="35" y="594"/>
                  <a:pt x="34" y="592"/>
                </a:cubicBezTo>
                <a:close/>
                <a:moveTo>
                  <a:pt x="812" y="594"/>
                </a:moveTo>
                <a:cubicBezTo>
                  <a:pt x="809" y="593"/>
                  <a:pt x="808" y="590"/>
                  <a:pt x="809" y="587"/>
                </a:cubicBezTo>
                <a:cubicBezTo>
                  <a:pt x="809" y="587"/>
                  <a:pt x="809" y="587"/>
                  <a:pt x="809" y="587"/>
                </a:cubicBezTo>
                <a:cubicBezTo>
                  <a:pt x="810" y="585"/>
                  <a:pt x="813" y="584"/>
                  <a:pt x="816" y="585"/>
                </a:cubicBezTo>
                <a:cubicBezTo>
                  <a:pt x="816" y="585"/>
                  <a:pt x="816" y="585"/>
                  <a:pt x="816" y="585"/>
                </a:cubicBezTo>
                <a:cubicBezTo>
                  <a:pt x="818" y="586"/>
                  <a:pt x="819" y="589"/>
                  <a:pt x="818" y="591"/>
                </a:cubicBezTo>
                <a:cubicBezTo>
                  <a:pt x="818" y="591"/>
                  <a:pt x="818" y="591"/>
                  <a:pt x="818" y="591"/>
                </a:cubicBezTo>
                <a:cubicBezTo>
                  <a:pt x="818" y="593"/>
                  <a:pt x="816" y="594"/>
                  <a:pt x="814" y="594"/>
                </a:cubicBezTo>
                <a:cubicBezTo>
                  <a:pt x="814" y="594"/>
                  <a:pt x="814" y="594"/>
                  <a:pt x="814" y="594"/>
                </a:cubicBezTo>
                <a:cubicBezTo>
                  <a:pt x="813" y="594"/>
                  <a:pt x="812" y="594"/>
                  <a:pt x="812" y="594"/>
                </a:cubicBezTo>
                <a:close/>
                <a:moveTo>
                  <a:pt x="24" y="566"/>
                </a:moveTo>
                <a:cubicBezTo>
                  <a:pt x="24" y="566"/>
                  <a:pt x="24" y="566"/>
                  <a:pt x="24" y="566"/>
                </a:cubicBezTo>
                <a:cubicBezTo>
                  <a:pt x="24" y="566"/>
                  <a:pt x="24" y="566"/>
                  <a:pt x="24" y="566"/>
                </a:cubicBezTo>
                <a:cubicBezTo>
                  <a:pt x="23" y="563"/>
                  <a:pt x="24" y="561"/>
                  <a:pt x="27" y="560"/>
                </a:cubicBezTo>
                <a:cubicBezTo>
                  <a:pt x="27" y="560"/>
                  <a:pt x="27" y="560"/>
                  <a:pt x="27" y="560"/>
                </a:cubicBezTo>
                <a:cubicBezTo>
                  <a:pt x="29" y="559"/>
                  <a:pt x="32" y="560"/>
                  <a:pt x="33" y="563"/>
                </a:cubicBezTo>
                <a:cubicBezTo>
                  <a:pt x="33" y="563"/>
                  <a:pt x="33" y="563"/>
                  <a:pt x="33" y="563"/>
                </a:cubicBezTo>
                <a:cubicBezTo>
                  <a:pt x="34" y="565"/>
                  <a:pt x="33" y="568"/>
                  <a:pt x="30" y="569"/>
                </a:cubicBezTo>
                <a:cubicBezTo>
                  <a:pt x="30" y="569"/>
                  <a:pt x="30" y="569"/>
                  <a:pt x="30" y="569"/>
                </a:cubicBezTo>
                <a:cubicBezTo>
                  <a:pt x="30" y="569"/>
                  <a:pt x="29" y="569"/>
                  <a:pt x="28" y="569"/>
                </a:cubicBezTo>
                <a:cubicBezTo>
                  <a:pt x="28" y="569"/>
                  <a:pt x="28" y="569"/>
                  <a:pt x="28" y="569"/>
                </a:cubicBezTo>
                <a:cubicBezTo>
                  <a:pt x="26" y="569"/>
                  <a:pt x="24" y="568"/>
                  <a:pt x="24" y="566"/>
                </a:cubicBezTo>
                <a:close/>
                <a:moveTo>
                  <a:pt x="822" y="568"/>
                </a:moveTo>
                <a:cubicBezTo>
                  <a:pt x="820" y="567"/>
                  <a:pt x="818" y="564"/>
                  <a:pt x="819" y="561"/>
                </a:cubicBezTo>
                <a:cubicBezTo>
                  <a:pt x="819" y="561"/>
                  <a:pt x="819" y="561"/>
                  <a:pt x="819" y="561"/>
                </a:cubicBezTo>
                <a:cubicBezTo>
                  <a:pt x="820" y="559"/>
                  <a:pt x="823" y="557"/>
                  <a:pt x="825" y="558"/>
                </a:cubicBezTo>
                <a:cubicBezTo>
                  <a:pt x="825" y="558"/>
                  <a:pt x="825" y="558"/>
                  <a:pt x="825" y="558"/>
                </a:cubicBezTo>
                <a:cubicBezTo>
                  <a:pt x="828" y="559"/>
                  <a:pt x="829" y="562"/>
                  <a:pt x="829" y="565"/>
                </a:cubicBezTo>
                <a:cubicBezTo>
                  <a:pt x="829" y="565"/>
                  <a:pt x="829" y="565"/>
                  <a:pt x="829" y="565"/>
                </a:cubicBezTo>
                <a:cubicBezTo>
                  <a:pt x="828" y="567"/>
                  <a:pt x="826" y="568"/>
                  <a:pt x="824" y="568"/>
                </a:cubicBezTo>
                <a:cubicBezTo>
                  <a:pt x="824" y="568"/>
                  <a:pt x="824" y="568"/>
                  <a:pt x="824" y="568"/>
                </a:cubicBezTo>
                <a:cubicBezTo>
                  <a:pt x="823" y="568"/>
                  <a:pt x="823" y="568"/>
                  <a:pt x="822" y="568"/>
                </a:cubicBezTo>
                <a:close/>
                <a:moveTo>
                  <a:pt x="15" y="539"/>
                </a:moveTo>
                <a:cubicBezTo>
                  <a:pt x="14" y="536"/>
                  <a:pt x="16" y="533"/>
                  <a:pt x="19" y="533"/>
                </a:cubicBezTo>
                <a:cubicBezTo>
                  <a:pt x="19" y="533"/>
                  <a:pt x="19" y="533"/>
                  <a:pt x="19" y="533"/>
                </a:cubicBezTo>
                <a:cubicBezTo>
                  <a:pt x="21" y="532"/>
                  <a:pt x="24" y="533"/>
                  <a:pt x="25" y="536"/>
                </a:cubicBezTo>
                <a:cubicBezTo>
                  <a:pt x="25" y="536"/>
                  <a:pt x="25" y="536"/>
                  <a:pt x="25" y="536"/>
                </a:cubicBezTo>
                <a:cubicBezTo>
                  <a:pt x="26" y="539"/>
                  <a:pt x="24" y="542"/>
                  <a:pt x="21" y="542"/>
                </a:cubicBezTo>
                <a:cubicBezTo>
                  <a:pt x="21" y="542"/>
                  <a:pt x="21" y="542"/>
                  <a:pt x="21" y="542"/>
                </a:cubicBezTo>
                <a:cubicBezTo>
                  <a:pt x="21" y="542"/>
                  <a:pt x="20" y="542"/>
                  <a:pt x="20" y="542"/>
                </a:cubicBezTo>
                <a:cubicBezTo>
                  <a:pt x="20" y="542"/>
                  <a:pt x="20" y="542"/>
                  <a:pt x="20" y="542"/>
                </a:cubicBezTo>
                <a:cubicBezTo>
                  <a:pt x="18" y="542"/>
                  <a:pt x="16" y="541"/>
                  <a:pt x="15" y="539"/>
                </a:cubicBezTo>
                <a:close/>
                <a:moveTo>
                  <a:pt x="831" y="541"/>
                </a:moveTo>
                <a:cubicBezTo>
                  <a:pt x="828" y="540"/>
                  <a:pt x="827" y="537"/>
                  <a:pt x="827" y="535"/>
                </a:cubicBezTo>
                <a:cubicBezTo>
                  <a:pt x="827" y="535"/>
                  <a:pt x="827" y="535"/>
                  <a:pt x="827" y="535"/>
                </a:cubicBezTo>
                <a:cubicBezTo>
                  <a:pt x="828" y="532"/>
                  <a:pt x="831" y="530"/>
                  <a:pt x="833" y="531"/>
                </a:cubicBezTo>
                <a:cubicBezTo>
                  <a:pt x="833" y="531"/>
                  <a:pt x="833" y="531"/>
                  <a:pt x="833" y="531"/>
                </a:cubicBezTo>
                <a:cubicBezTo>
                  <a:pt x="836" y="532"/>
                  <a:pt x="838" y="535"/>
                  <a:pt x="837" y="537"/>
                </a:cubicBezTo>
                <a:cubicBezTo>
                  <a:pt x="837" y="537"/>
                  <a:pt x="837" y="537"/>
                  <a:pt x="837" y="537"/>
                </a:cubicBezTo>
                <a:cubicBezTo>
                  <a:pt x="837" y="537"/>
                  <a:pt x="837" y="537"/>
                  <a:pt x="837" y="537"/>
                </a:cubicBezTo>
                <a:cubicBezTo>
                  <a:pt x="837" y="537"/>
                  <a:pt x="837" y="537"/>
                  <a:pt x="837" y="537"/>
                </a:cubicBezTo>
                <a:cubicBezTo>
                  <a:pt x="836" y="540"/>
                  <a:pt x="834" y="541"/>
                  <a:pt x="832" y="541"/>
                </a:cubicBezTo>
                <a:cubicBezTo>
                  <a:pt x="832" y="541"/>
                  <a:pt x="832" y="541"/>
                  <a:pt x="832" y="541"/>
                </a:cubicBezTo>
                <a:cubicBezTo>
                  <a:pt x="832" y="541"/>
                  <a:pt x="831" y="541"/>
                  <a:pt x="831" y="541"/>
                </a:cubicBezTo>
                <a:close/>
                <a:moveTo>
                  <a:pt x="9" y="511"/>
                </a:moveTo>
                <a:cubicBezTo>
                  <a:pt x="8" y="508"/>
                  <a:pt x="10" y="506"/>
                  <a:pt x="12" y="505"/>
                </a:cubicBezTo>
                <a:cubicBezTo>
                  <a:pt x="12" y="505"/>
                  <a:pt x="12" y="505"/>
                  <a:pt x="12" y="505"/>
                </a:cubicBezTo>
                <a:cubicBezTo>
                  <a:pt x="15" y="505"/>
                  <a:pt x="18" y="506"/>
                  <a:pt x="18" y="509"/>
                </a:cubicBezTo>
                <a:cubicBezTo>
                  <a:pt x="18" y="509"/>
                  <a:pt x="18" y="509"/>
                  <a:pt x="18" y="509"/>
                </a:cubicBezTo>
                <a:cubicBezTo>
                  <a:pt x="19" y="512"/>
                  <a:pt x="17" y="514"/>
                  <a:pt x="14" y="515"/>
                </a:cubicBezTo>
                <a:cubicBezTo>
                  <a:pt x="14" y="515"/>
                  <a:pt x="14" y="515"/>
                  <a:pt x="14" y="515"/>
                </a:cubicBezTo>
                <a:cubicBezTo>
                  <a:pt x="14" y="515"/>
                  <a:pt x="14" y="515"/>
                  <a:pt x="13" y="515"/>
                </a:cubicBezTo>
                <a:cubicBezTo>
                  <a:pt x="13" y="515"/>
                  <a:pt x="13" y="515"/>
                  <a:pt x="13" y="515"/>
                </a:cubicBezTo>
                <a:cubicBezTo>
                  <a:pt x="11" y="515"/>
                  <a:pt x="9" y="513"/>
                  <a:pt x="9" y="511"/>
                </a:cubicBezTo>
                <a:close/>
                <a:moveTo>
                  <a:pt x="838" y="514"/>
                </a:moveTo>
                <a:cubicBezTo>
                  <a:pt x="835" y="513"/>
                  <a:pt x="833" y="510"/>
                  <a:pt x="834" y="508"/>
                </a:cubicBezTo>
                <a:cubicBezTo>
                  <a:pt x="834" y="508"/>
                  <a:pt x="834" y="508"/>
                  <a:pt x="834" y="508"/>
                </a:cubicBezTo>
                <a:cubicBezTo>
                  <a:pt x="834" y="505"/>
                  <a:pt x="837" y="503"/>
                  <a:pt x="840" y="504"/>
                </a:cubicBezTo>
                <a:cubicBezTo>
                  <a:pt x="840" y="504"/>
                  <a:pt x="840" y="504"/>
                  <a:pt x="840" y="504"/>
                </a:cubicBezTo>
                <a:cubicBezTo>
                  <a:pt x="842" y="504"/>
                  <a:pt x="844" y="507"/>
                  <a:pt x="843" y="510"/>
                </a:cubicBezTo>
                <a:cubicBezTo>
                  <a:pt x="843" y="510"/>
                  <a:pt x="843" y="510"/>
                  <a:pt x="843" y="510"/>
                </a:cubicBezTo>
                <a:cubicBezTo>
                  <a:pt x="843" y="512"/>
                  <a:pt x="841" y="514"/>
                  <a:pt x="839" y="514"/>
                </a:cubicBezTo>
                <a:cubicBezTo>
                  <a:pt x="839" y="514"/>
                  <a:pt x="839" y="514"/>
                  <a:pt x="839" y="514"/>
                </a:cubicBezTo>
                <a:cubicBezTo>
                  <a:pt x="838" y="514"/>
                  <a:pt x="838" y="514"/>
                  <a:pt x="838" y="514"/>
                </a:cubicBezTo>
                <a:close/>
                <a:moveTo>
                  <a:pt x="4" y="483"/>
                </a:moveTo>
                <a:cubicBezTo>
                  <a:pt x="3" y="480"/>
                  <a:pt x="5" y="478"/>
                  <a:pt x="8" y="477"/>
                </a:cubicBezTo>
                <a:cubicBezTo>
                  <a:pt x="8" y="477"/>
                  <a:pt x="8" y="477"/>
                  <a:pt x="8" y="477"/>
                </a:cubicBezTo>
                <a:cubicBezTo>
                  <a:pt x="11" y="477"/>
                  <a:pt x="13" y="479"/>
                  <a:pt x="14" y="482"/>
                </a:cubicBezTo>
                <a:cubicBezTo>
                  <a:pt x="14" y="482"/>
                  <a:pt x="14" y="482"/>
                  <a:pt x="14" y="482"/>
                </a:cubicBezTo>
                <a:cubicBezTo>
                  <a:pt x="14" y="484"/>
                  <a:pt x="12" y="487"/>
                  <a:pt x="9" y="487"/>
                </a:cubicBezTo>
                <a:cubicBezTo>
                  <a:pt x="9" y="487"/>
                  <a:pt x="9" y="487"/>
                  <a:pt x="9" y="487"/>
                </a:cubicBezTo>
                <a:cubicBezTo>
                  <a:pt x="9" y="487"/>
                  <a:pt x="9" y="487"/>
                  <a:pt x="9" y="487"/>
                </a:cubicBezTo>
                <a:cubicBezTo>
                  <a:pt x="9" y="487"/>
                  <a:pt x="9" y="487"/>
                  <a:pt x="9" y="487"/>
                </a:cubicBezTo>
                <a:cubicBezTo>
                  <a:pt x="6" y="487"/>
                  <a:pt x="4" y="486"/>
                  <a:pt x="4" y="483"/>
                </a:cubicBezTo>
                <a:close/>
                <a:moveTo>
                  <a:pt x="843" y="486"/>
                </a:moveTo>
                <a:cubicBezTo>
                  <a:pt x="840" y="486"/>
                  <a:pt x="838" y="483"/>
                  <a:pt x="838" y="480"/>
                </a:cubicBezTo>
                <a:cubicBezTo>
                  <a:pt x="838" y="480"/>
                  <a:pt x="838" y="480"/>
                  <a:pt x="838" y="480"/>
                </a:cubicBezTo>
                <a:cubicBezTo>
                  <a:pt x="839" y="478"/>
                  <a:pt x="841" y="476"/>
                  <a:pt x="844" y="476"/>
                </a:cubicBezTo>
                <a:cubicBezTo>
                  <a:pt x="844" y="476"/>
                  <a:pt x="844" y="476"/>
                  <a:pt x="844" y="476"/>
                </a:cubicBezTo>
                <a:cubicBezTo>
                  <a:pt x="847" y="476"/>
                  <a:pt x="848" y="479"/>
                  <a:pt x="848" y="482"/>
                </a:cubicBezTo>
                <a:cubicBezTo>
                  <a:pt x="848" y="482"/>
                  <a:pt x="848" y="482"/>
                  <a:pt x="848" y="482"/>
                </a:cubicBezTo>
                <a:cubicBezTo>
                  <a:pt x="848" y="484"/>
                  <a:pt x="846" y="486"/>
                  <a:pt x="843" y="486"/>
                </a:cubicBezTo>
                <a:cubicBezTo>
                  <a:pt x="843" y="486"/>
                  <a:pt x="843" y="486"/>
                  <a:pt x="843" y="486"/>
                </a:cubicBezTo>
                <a:cubicBezTo>
                  <a:pt x="843" y="486"/>
                  <a:pt x="843" y="486"/>
                  <a:pt x="843" y="486"/>
                </a:cubicBezTo>
                <a:close/>
                <a:moveTo>
                  <a:pt x="1" y="455"/>
                </a:moveTo>
                <a:cubicBezTo>
                  <a:pt x="1" y="452"/>
                  <a:pt x="3" y="450"/>
                  <a:pt x="6" y="449"/>
                </a:cubicBezTo>
                <a:cubicBezTo>
                  <a:pt x="6" y="449"/>
                  <a:pt x="6" y="449"/>
                  <a:pt x="6" y="449"/>
                </a:cubicBezTo>
                <a:cubicBezTo>
                  <a:pt x="8" y="449"/>
                  <a:pt x="11" y="451"/>
                  <a:pt x="11" y="454"/>
                </a:cubicBezTo>
                <a:cubicBezTo>
                  <a:pt x="11" y="454"/>
                  <a:pt x="11" y="454"/>
                  <a:pt x="11" y="454"/>
                </a:cubicBezTo>
                <a:cubicBezTo>
                  <a:pt x="11" y="457"/>
                  <a:pt x="9" y="459"/>
                  <a:pt x="6" y="459"/>
                </a:cubicBezTo>
                <a:cubicBezTo>
                  <a:pt x="6" y="459"/>
                  <a:pt x="6" y="459"/>
                  <a:pt x="6" y="459"/>
                </a:cubicBezTo>
                <a:cubicBezTo>
                  <a:pt x="6" y="459"/>
                  <a:pt x="6" y="459"/>
                  <a:pt x="6" y="459"/>
                </a:cubicBezTo>
                <a:cubicBezTo>
                  <a:pt x="6" y="459"/>
                  <a:pt x="6" y="459"/>
                  <a:pt x="6" y="459"/>
                </a:cubicBezTo>
                <a:cubicBezTo>
                  <a:pt x="3" y="459"/>
                  <a:pt x="1" y="457"/>
                  <a:pt x="1" y="455"/>
                </a:cubicBezTo>
                <a:close/>
                <a:moveTo>
                  <a:pt x="846" y="458"/>
                </a:moveTo>
                <a:cubicBezTo>
                  <a:pt x="843" y="458"/>
                  <a:pt x="841" y="455"/>
                  <a:pt x="841" y="453"/>
                </a:cubicBezTo>
                <a:cubicBezTo>
                  <a:pt x="841" y="453"/>
                  <a:pt x="841" y="453"/>
                  <a:pt x="841" y="453"/>
                </a:cubicBezTo>
                <a:cubicBezTo>
                  <a:pt x="841" y="450"/>
                  <a:pt x="843" y="448"/>
                  <a:pt x="846" y="448"/>
                </a:cubicBezTo>
                <a:cubicBezTo>
                  <a:pt x="846" y="448"/>
                  <a:pt x="846" y="448"/>
                  <a:pt x="846" y="448"/>
                </a:cubicBezTo>
                <a:cubicBezTo>
                  <a:pt x="849" y="448"/>
                  <a:pt x="851" y="451"/>
                  <a:pt x="851" y="453"/>
                </a:cubicBezTo>
                <a:cubicBezTo>
                  <a:pt x="851" y="453"/>
                  <a:pt x="851" y="453"/>
                  <a:pt x="851" y="453"/>
                </a:cubicBezTo>
                <a:cubicBezTo>
                  <a:pt x="851" y="456"/>
                  <a:pt x="849" y="458"/>
                  <a:pt x="846" y="458"/>
                </a:cubicBezTo>
                <a:cubicBezTo>
                  <a:pt x="846" y="458"/>
                  <a:pt x="846" y="458"/>
                  <a:pt x="846" y="458"/>
                </a:cubicBezTo>
                <a:cubicBezTo>
                  <a:pt x="846" y="458"/>
                  <a:pt x="846" y="458"/>
                  <a:pt x="846" y="458"/>
                </a:cubicBezTo>
                <a:close/>
                <a:moveTo>
                  <a:pt x="0" y="426"/>
                </a:moveTo>
                <a:cubicBezTo>
                  <a:pt x="0" y="426"/>
                  <a:pt x="0" y="426"/>
                  <a:pt x="0" y="426"/>
                </a:cubicBezTo>
                <a:cubicBezTo>
                  <a:pt x="0" y="426"/>
                  <a:pt x="0" y="426"/>
                  <a:pt x="0" y="426"/>
                </a:cubicBezTo>
                <a:cubicBezTo>
                  <a:pt x="0" y="426"/>
                  <a:pt x="0" y="426"/>
                  <a:pt x="0" y="425"/>
                </a:cubicBezTo>
                <a:cubicBezTo>
                  <a:pt x="0" y="425"/>
                  <a:pt x="0" y="425"/>
                  <a:pt x="0" y="425"/>
                </a:cubicBezTo>
                <a:cubicBezTo>
                  <a:pt x="0" y="423"/>
                  <a:pt x="2" y="420"/>
                  <a:pt x="5" y="420"/>
                </a:cubicBezTo>
                <a:cubicBezTo>
                  <a:pt x="5" y="420"/>
                  <a:pt x="5" y="420"/>
                  <a:pt x="5" y="420"/>
                </a:cubicBezTo>
                <a:cubicBezTo>
                  <a:pt x="8" y="420"/>
                  <a:pt x="10" y="423"/>
                  <a:pt x="10" y="425"/>
                </a:cubicBezTo>
                <a:cubicBezTo>
                  <a:pt x="10" y="425"/>
                  <a:pt x="10" y="425"/>
                  <a:pt x="10" y="425"/>
                </a:cubicBezTo>
                <a:cubicBezTo>
                  <a:pt x="10" y="426"/>
                  <a:pt x="10" y="426"/>
                  <a:pt x="10" y="426"/>
                </a:cubicBezTo>
                <a:cubicBezTo>
                  <a:pt x="10" y="426"/>
                  <a:pt x="10" y="426"/>
                  <a:pt x="10" y="426"/>
                </a:cubicBezTo>
                <a:cubicBezTo>
                  <a:pt x="10" y="426"/>
                  <a:pt x="10" y="426"/>
                  <a:pt x="10" y="426"/>
                </a:cubicBezTo>
                <a:cubicBezTo>
                  <a:pt x="10" y="426"/>
                  <a:pt x="10" y="426"/>
                  <a:pt x="10" y="426"/>
                </a:cubicBezTo>
                <a:cubicBezTo>
                  <a:pt x="10" y="429"/>
                  <a:pt x="8" y="431"/>
                  <a:pt x="5" y="431"/>
                </a:cubicBezTo>
                <a:cubicBezTo>
                  <a:pt x="5" y="431"/>
                  <a:pt x="5" y="431"/>
                  <a:pt x="5" y="431"/>
                </a:cubicBezTo>
                <a:cubicBezTo>
                  <a:pt x="2" y="431"/>
                  <a:pt x="0" y="429"/>
                  <a:pt x="0" y="426"/>
                </a:cubicBezTo>
                <a:close/>
                <a:moveTo>
                  <a:pt x="842" y="425"/>
                </a:moveTo>
                <a:cubicBezTo>
                  <a:pt x="842" y="422"/>
                  <a:pt x="844" y="420"/>
                  <a:pt x="847" y="420"/>
                </a:cubicBezTo>
                <a:cubicBezTo>
                  <a:pt x="847" y="420"/>
                  <a:pt x="847" y="420"/>
                  <a:pt x="847" y="420"/>
                </a:cubicBezTo>
                <a:cubicBezTo>
                  <a:pt x="850" y="420"/>
                  <a:pt x="852" y="422"/>
                  <a:pt x="852" y="425"/>
                </a:cubicBezTo>
                <a:cubicBezTo>
                  <a:pt x="852" y="425"/>
                  <a:pt x="852" y="425"/>
                  <a:pt x="852" y="425"/>
                </a:cubicBezTo>
                <a:cubicBezTo>
                  <a:pt x="852" y="428"/>
                  <a:pt x="850" y="430"/>
                  <a:pt x="847" y="430"/>
                </a:cubicBezTo>
                <a:cubicBezTo>
                  <a:pt x="847" y="430"/>
                  <a:pt x="847" y="430"/>
                  <a:pt x="847" y="430"/>
                </a:cubicBezTo>
                <a:cubicBezTo>
                  <a:pt x="844" y="430"/>
                  <a:pt x="842" y="428"/>
                  <a:pt x="842" y="425"/>
                </a:cubicBezTo>
                <a:close/>
                <a:moveTo>
                  <a:pt x="6" y="402"/>
                </a:moveTo>
                <a:cubicBezTo>
                  <a:pt x="3" y="402"/>
                  <a:pt x="1" y="400"/>
                  <a:pt x="1" y="397"/>
                </a:cubicBezTo>
                <a:cubicBezTo>
                  <a:pt x="1" y="397"/>
                  <a:pt x="1" y="397"/>
                  <a:pt x="1" y="397"/>
                </a:cubicBezTo>
                <a:cubicBezTo>
                  <a:pt x="1" y="394"/>
                  <a:pt x="3" y="392"/>
                  <a:pt x="6" y="392"/>
                </a:cubicBezTo>
                <a:cubicBezTo>
                  <a:pt x="6" y="392"/>
                  <a:pt x="6" y="392"/>
                  <a:pt x="6" y="392"/>
                </a:cubicBezTo>
                <a:cubicBezTo>
                  <a:pt x="9" y="392"/>
                  <a:pt x="11" y="395"/>
                  <a:pt x="11" y="398"/>
                </a:cubicBezTo>
                <a:cubicBezTo>
                  <a:pt x="11" y="398"/>
                  <a:pt x="11" y="398"/>
                  <a:pt x="11" y="398"/>
                </a:cubicBezTo>
                <a:cubicBezTo>
                  <a:pt x="11" y="400"/>
                  <a:pt x="8" y="402"/>
                  <a:pt x="6" y="402"/>
                </a:cubicBezTo>
                <a:cubicBezTo>
                  <a:pt x="6" y="402"/>
                  <a:pt x="6" y="402"/>
                  <a:pt x="6" y="402"/>
                </a:cubicBezTo>
                <a:cubicBezTo>
                  <a:pt x="6" y="402"/>
                  <a:pt x="6" y="402"/>
                  <a:pt x="6" y="402"/>
                </a:cubicBezTo>
                <a:close/>
                <a:moveTo>
                  <a:pt x="841" y="397"/>
                </a:moveTo>
                <a:cubicBezTo>
                  <a:pt x="841" y="394"/>
                  <a:pt x="843" y="392"/>
                  <a:pt x="846" y="392"/>
                </a:cubicBezTo>
                <a:cubicBezTo>
                  <a:pt x="846" y="392"/>
                  <a:pt x="846" y="392"/>
                  <a:pt x="846" y="392"/>
                </a:cubicBezTo>
                <a:cubicBezTo>
                  <a:pt x="848" y="392"/>
                  <a:pt x="851" y="394"/>
                  <a:pt x="851" y="396"/>
                </a:cubicBezTo>
                <a:cubicBezTo>
                  <a:pt x="851" y="396"/>
                  <a:pt x="851" y="396"/>
                  <a:pt x="851" y="396"/>
                </a:cubicBezTo>
                <a:cubicBezTo>
                  <a:pt x="851" y="396"/>
                  <a:pt x="851" y="396"/>
                  <a:pt x="851" y="396"/>
                </a:cubicBezTo>
                <a:cubicBezTo>
                  <a:pt x="851" y="396"/>
                  <a:pt x="851" y="396"/>
                  <a:pt x="851" y="396"/>
                </a:cubicBezTo>
                <a:cubicBezTo>
                  <a:pt x="851" y="399"/>
                  <a:pt x="849" y="402"/>
                  <a:pt x="846" y="402"/>
                </a:cubicBezTo>
                <a:cubicBezTo>
                  <a:pt x="846" y="402"/>
                  <a:pt x="846" y="402"/>
                  <a:pt x="846" y="402"/>
                </a:cubicBezTo>
                <a:cubicBezTo>
                  <a:pt x="846" y="402"/>
                  <a:pt x="846" y="402"/>
                  <a:pt x="846" y="402"/>
                </a:cubicBezTo>
                <a:cubicBezTo>
                  <a:pt x="846" y="402"/>
                  <a:pt x="846" y="402"/>
                  <a:pt x="846" y="402"/>
                </a:cubicBezTo>
                <a:cubicBezTo>
                  <a:pt x="843" y="402"/>
                  <a:pt x="841" y="400"/>
                  <a:pt x="841" y="397"/>
                </a:cubicBezTo>
                <a:close/>
                <a:moveTo>
                  <a:pt x="8" y="374"/>
                </a:moveTo>
                <a:cubicBezTo>
                  <a:pt x="5" y="374"/>
                  <a:pt x="3" y="371"/>
                  <a:pt x="4" y="369"/>
                </a:cubicBezTo>
                <a:cubicBezTo>
                  <a:pt x="4" y="369"/>
                  <a:pt x="4" y="369"/>
                  <a:pt x="4" y="369"/>
                </a:cubicBezTo>
                <a:cubicBezTo>
                  <a:pt x="4" y="366"/>
                  <a:pt x="7" y="364"/>
                  <a:pt x="9" y="364"/>
                </a:cubicBezTo>
                <a:cubicBezTo>
                  <a:pt x="9" y="364"/>
                  <a:pt x="9" y="364"/>
                  <a:pt x="9" y="364"/>
                </a:cubicBezTo>
                <a:cubicBezTo>
                  <a:pt x="12" y="365"/>
                  <a:pt x="14" y="367"/>
                  <a:pt x="14" y="370"/>
                </a:cubicBezTo>
                <a:cubicBezTo>
                  <a:pt x="14" y="370"/>
                  <a:pt x="14" y="370"/>
                  <a:pt x="14" y="370"/>
                </a:cubicBezTo>
                <a:cubicBezTo>
                  <a:pt x="13" y="372"/>
                  <a:pt x="11" y="374"/>
                  <a:pt x="9" y="374"/>
                </a:cubicBezTo>
                <a:cubicBezTo>
                  <a:pt x="9" y="374"/>
                  <a:pt x="9" y="374"/>
                  <a:pt x="9" y="374"/>
                </a:cubicBezTo>
                <a:cubicBezTo>
                  <a:pt x="8" y="374"/>
                  <a:pt x="8" y="374"/>
                  <a:pt x="8" y="374"/>
                </a:cubicBezTo>
                <a:close/>
                <a:moveTo>
                  <a:pt x="838" y="369"/>
                </a:moveTo>
                <a:cubicBezTo>
                  <a:pt x="838" y="367"/>
                  <a:pt x="840" y="364"/>
                  <a:pt x="842" y="364"/>
                </a:cubicBezTo>
                <a:cubicBezTo>
                  <a:pt x="842" y="364"/>
                  <a:pt x="842" y="364"/>
                  <a:pt x="842" y="364"/>
                </a:cubicBezTo>
                <a:cubicBezTo>
                  <a:pt x="845" y="363"/>
                  <a:pt x="848" y="365"/>
                  <a:pt x="848" y="368"/>
                </a:cubicBezTo>
                <a:cubicBezTo>
                  <a:pt x="848" y="368"/>
                  <a:pt x="848" y="368"/>
                  <a:pt x="848" y="368"/>
                </a:cubicBezTo>
                <a:cubicBezTo>
                  <a:pt x="848" y="371"/>
                  <a:pt x="846" y="373"/>
                  <a:pt x="844" y="374"/>
                </a:cubicBezTo>
                <a:cubicBezTo>
                  <a:pt x="844" y="374"/>
                  <a:pt x="844" y="374"/>
                  <a:pt x="844" y="374"/>
                </a:cubicBezTo>
                <a:cubicBezTo>
                  <a:pt x="843" y="374"/>
                  <a:pt x="843" y="374"/>
                  <a:pt x="843" y="374"/>
                </a:cubicBezTo>
                <a:cubicBezTo>
                  <a:pt x="843" y="374"/>
                  <a:pt x="843" y="374"/>
                  <a:pt x="843" y="374"/>
                </a:cubicBezTo>
                <a:cubicBezTo>
                  <a:pt x="841" y="374"/>
                  <a:pt x="838" y="372"/>
                  <a:pt x="838" y="369"/>
                </a:cubicBezTo>
                <a:close/>
                <a:moveTo>
                  <a:pt x="12" y="346"/>
                </a:moveTo>
                <a:cubicBezTo>
                  <a:pt x="10" y="346"/>
                  <a:pt x="8" y="343"/>
                  <a:pt x="8" y="341"/>
                </a:cubicBezTo>
                <a:cubicBezTo>
                  <a:pt x="8" y="341"/>
                  <a:pt x="8" y="341"/>
                  <a:pt x="8" y="341"/>
                </a:cubicBezTo>
                <a:cubicBezTo>
                  <a:pt x="9" y="338"/>
                  <a:pt x="12" y="336"/>
                  <a:pt x="14" y="337"/>
                </a:cubicBezTo>
                <a:cubicBezTo>
                  <a:pt x="14" y="337"/>
                  <a:pt x="14" y="337"/>
                  <a:pt x="14" y="337"/>
                </a:cubicBezTo>
                <a:cubicBezTo>
                  <a:pt x="17" y="337"/>
                  <a:pt x="19" y="340"/>
                  <a:pt x="18" y="343"/>
                </a:cubicBezTo>
                <a:cubicBezTo>
                  <a:pt x="18" y="343"/>
                  <a:pt x="18" y="343"/>
                  <a:pt x="18" y="343"/>
                </a:cubicBezTo>
                <a:cubicBezTo>
                  <a:pt x="18" y="345"/>
                  <a:pt x="16" y="347"/>
                  <a:pt x="13" y="347"/>
                </a:cubicBezTo>
                <a:cubicBezTo>
                  <a:pt x="13" y="347"/>
                  <a:pt x="13" y="347"/>
                  <a:pt x="13" y="347"/>
                </a:cubicBezTo>
                <a:cubicBezTo>
                  <a:pt x="13" y="347"/>
                  <a:pt x="13" y="346"/>
                  <a:pt x="12" y="346"/>
                </a:cubicBezTo>
                <a:close/>
                <a:moveTo>
                  <a:pt x="833" y="342"/>
                </a:moveTo>
                <a:cubicBezTo>
                  <a:pt x="833" y="342"/>
                  <a:pt x="833" y="342"/>
                  <a:pt x="833" y="342"/>
                </a:cubicBezTo>
                <a:cubicBezTo>
                  <a:pt x="833" y="339"/>
                  <a:pt x="835" y="337"/>
                  <a:pt x="837" y="336"/>
                </a:cubicBezTo>
                <a:cubicBezTo>
                  <a:pt x="837" y="336"/>
                  <a:pt x="837" y="336"/>
                  <a:pt x="837" y="336"/>
                </a:cubicBezTo>
                <a:cubicBezTo>
                  <a:pt x="840" y="336"/>
                  <a:pt x="843" y="337"/>
                  <a:pt x="843" y="340"/>
                </a:cubicBezTo>
                <a:cubicBezTo>
                  <a:pt x="843" y="340"/>
                  <a:pt x="843" y="340"/>
                  <a:pt x="843" y="340"/>
                </a:cubicBezTo>
                <a:cubicBezTo>
                  <a:pt x="844" y="343"/>
                  <a:pt x="842" y="345"/>
                  <a:pt x="839" y="346"/>
                </a:cubicBezTo>
                <a:cubicBezTo>
                  <a:pt x="839" y="346"/>
                  <a:pt x="839" y="346"/>
                  <a:pt x="839" y="346"/>
                </a:cubicBezTo>
                <a:cubicBezTo>
                  <a:pt x="839" y="346"/>
                  <a:pt x="839" y="346"/>
                  <a:pt x="838" y="346"/>
                </a:cubicBezTo>
                <a:cubicBezTo>
                  <a:pt x="838" y="346"/>
                  <a:pt x="838" y="346"/>
                  <a:pt x="838" y="346"/>
                </a:cubicBezTo>
                <a:cubicBezTo>
                  <a:pt x="836" y="346"/>
                  <a:pt x="834" y="344"/>
                  <a:pt x="833" y="342"/>
                </a:cubicBezTo>
                <a:close/>
                <a:moveTo>
                  <a:pt x="18" y="319"/>
                </a:moveTo>
                <a:cubicBezTo>
                  <a:pt x="16" y="318"/>
                  <a:pt x="14" y="315"/>
                  <a:pt x="15" y="313"/>
                </a:cubicBezTo>
                <a:cubicBezTo>
                  <a:pt x="15" y="313"/>
                  <a:pt x="15" y="313"/>
                  <a:pt x="15" y="313"/>
                </a:cubicBezTo>
                <a:cubicBezTo>
                  <a:pt x="15" y="313"/>
                  <a:pt x="15" y="313"/>
                  <a:pt x="15" y="313"/>
                </a:cubicBezTo>
                <a:cubicBezTo>
                  <a:pt x="15" y="313"/>
                  <a:pt x="15" y="313"/>
                  <a:pt x="15" y="313"/>
                </a:cubicBezTo>
                <a:cubicBezTo>
                  <a:pt x="16" y="310"/>
                  <a:pt x="18" y="309"/>
                  <a:pt x="21" y="309"/>
                </a:cubicBezTo>
                <a:cubicBezTo>
                  <a:pt x="21" y="309"/>
                  <a:pt x="21" y="309"/>
                  <a:pt x="21" y="309"/>
                </a:cubicBezTo>
                <a:cubicBezTo>
                  <a:pt x="24" y="310"/>
                  <a:pt x="25" y="313"/>
                  <a:pt x="25" y="315"/>
                </a:cubicBezTo>
                <a:cubicBezTo>
                  <a:pt x="25" y="315"/>
                  <a:pt x="25" y="315"/>
                  <a:pt x="25" y="315"/>
                </a:cubicBezTo>
                <a:cubicBezTo>
                  <a:pt x="24" y="318"/>
                  <a:pt x="22" y="319"/>
                  <a:pt x="20" y="319"/>
                </a:cubicBezTo>
                <a:cubicBezTo>
                  <a:pt x="20" y="319"/>
                  <a:pt x="20" y="319"/>
                  <a:pt x="20" y="319"/>
                </a:cubicBezTo>
                <a:cubicBezTo>
                  <a:pt x="19" y="319"/>
                  <a:pt x="19" y="319"/>
                  <a:pt x="18" y="319"/>
                </a:cubicBezTo>
                <a:close/>
                <a:moveTo>
                  <a:pt x="827" y="315"/>
                </a:moveTo>
                <a:cubicBezTo>
                  <a:pt x="826" y="312"/>
                  <a:pt x="828" y="310"/>
                  <a:pt x="831" y="309"/>
                </a:cubicBezTo>
                <a:cubicBezTo>
                  <a:pt x="831" y="309"/>
                  <a:pt x="831" y="309"/>
                  <a:pt x="831" y="309"/>
                </a:cubicBezTo>
                <a:cubicBezTo>
                  <a:pt x="833" y="308"/>
                  <a:pt x="836" y="310"/>
                  <a:pt x="837" y="312"/>
                </a:cubicBezTo>
                <a:cubicBezTo>
                  <a:pt x="837" y="312"/>
                  <a:pt x="837" y="312"/>
                  <a:pt x="837" y="312"/>
                </a:cubicBezTo>
                <a:cubicBezTo>
                  <a:pt x="837" y="315"/>
                  <a:pt x="836" y="318"/>
                  <a:pt x="833" y="318"/>
                </a:cubicBezTo>
                <a:cubicBezTo>
                  <a:pt x="833" y="318"/>
                  <a:pt x="833" y="318"/>
                  <a:pt x="833" y="318"/>
                </a:cubicBezTo>
                <a:cubicBezTo>
                  <a:pt x="833" y="319"/>
                  <a:pt x="832" y="319"/>
                  <a:pt x="832" y="319"/>
                </a:cubicBezTo>
                <a:cubicBezTo>
                  <a:pt x="832" y="319"/>
                  <a:pt x="832" y="319"/>
                  <a:pt x="832" y="319"/>
                </a:cubicBezTo>
                <a:cubicBezTo>
                  <a:pt x="830" y="319"/>
                  <a:pt x="828" y="317"/>
                  <a:pt x="827" y="315"/>
                </a:cubicBezTo>
                <a:close/>
                <a:moveTo>
                  <a:pt x="26" y="292"/>
                </a:moveTo>
                <a:cubicBezTo>
                  <a:pt x="24" y="291"/>
                  <a:pt x="22" y="288"/>
                  <a:pt x="23" y="286"/>
                </a:cubicBezTo>
                <a:cubicBezTo>
                  <a:pt x="23" y="286"/>
                  <a:pt x="23" y="286"/>
                  <a:pt x="23" y="286"/>
                </a:cubicBezTo>
                <a:cubicBezTo>
                  <a:pt x="23" y="286"/>
                  <a:pt x="23" y="286"/>
                  <a:pt x="23" y="286"/>
                </a:cubicBezTo>
                <a:cubicBezTo>
                  <a:pt x="23" y="286"/>
                  <a:pt x="23" y="286"/>
                  <a:pt x="23" y="286"/>
                </a:cubicBezTo>
                <a:cubicBezTo>
                  <a:pt x="24" y="283"/>
                  <a:pt x="27" y="282"/>
                  <a:pt x="30" y="283"/>
                </a:cubicBezTo>
                <a:cubicBezTo>
                  <a:pt x="30" y="283"/>
                  <a:pt x="30" y="283"/>
                  <a:pt x="30" y="283"/>
                </a:cubicBezTo>
                <a:cubicBezTo>
                  <a:pt x="32" y="283"/>
                  <a:pt x="34" y="286"/>
                  <a:pt x="33" y="289"/>
                </a:cubicBezTo>
                <a:cubicBezTo>
                  <a:pt x="33" y="289"/>
                  <a:pt x="33" y="289"/>
                  <a:pt x="33" y="289"/>
                </a:cubicBezTo>
                <a:cubicBezTo>
                  <a:pt x="32" y="291"/>
                  <a:pt x="30" y="292"/>
                  <a:pt x="28" y="292"/>
                </a:cubicBezTo>
                <a:cubicBezTo>
                  <a:pt x="28" y="292"/>
                  <a:pt x="28" y="292"/>
                  <a:pt x="28" y="292"/>
                </a:cubicBezTo>
                <a:cubicBezTo>
                  <a:pt x="28" y="292"/>
                  <a:pt x="27" y="292"/>
                  <a:pt x="26" y="292"/>
                </a:cubicBezTo>
                <a:close/>
                <a:moveTo>
                  <a:pt x="819" y="288"/>
                </a:moveTo>
                <a:cubicBezTo>
                  <a:pt x="819" y="288"/>
                  <a:pt x="819" y="288"/>
                  <a:pt x="819" y="288"/>
                </a:cubicBezTo>
                <a:cubicBezTo>
                  <a:pt x="818" y="286"/>
                  <a:pt x="819" y="283"/>
                  <a:pt x="822" y="282"/>
                </a:cubicBezTo>
                <a:cubicBezTo>
                  <a:pt x="822" y="282"/>
                  <a:pt x="822" y="282"/>
                  <a:pt x="822" y="282"/>
                </a:cubicBezTo>
                <a:cubicBezTo>
                  <a:pt x="824" y="281"/>
                  <a:pt x="827" y="283"/>
                  <a:pt x="828" y="285"/>
                </a:cubicBezTo>
                <a:cubicBezTo>
                  <a:pt x="828" y="285"/>
                  <a:pt x="828" y="285"/>
                  <a:pt x="828" y="285"/>
                </a:cubicBezTo>
                <a:cubicBezTo>
                  <a:pt x="828" y="285"/>
                  <a:pt x="828" y="285"/>
                  <a:pt x="828" y="285"/>
                </a:cubicBezTo>
                <a:cubicBezTo>
                  <a:pt x="828" y="285"/>
                  <a:pt x="828" y="285"/>
                  <a:pt x="828" y="285"/>
                </a:cubicBezTo>
                <a:cubicBezTo>
                  <a:pt x="829" y="288"/>
                  <a:pt x="828" y="291"/>
                  <a:pt x="825" y="292"/>
                </a:cubicBezTo>
                <a:cubicBezTo>
                  <a:pt x="825" y="292"/>
                  <a:pt x="825" y="292"/>
                  <a:pt x="825" y="292"/>
                </a:cubicBezTo>
                <a:cubicBezTo>
                  <a:pt x="825" y="292"/>
                  <a:pt x="824" y="292"/>
                  <a:pt x="823" y="292"/>
                </a:cubicBezTo>
                <a:cubicBezTo>
                  <a:pt x="823" y="292"/>
                  <a:pt x="823" y="292"/>
                  <a:pt x="823" y="292"/>
                </a:cubicBezTo>
                <a:cubicBezTo>
                  <a:pt x="821" y="292"/>
                  <a:pt x="819" y="291"/>
                  <a:pt x="819" y="288"/>
                </a:cubicBezTo>
                <a:close/>
                <a:moveTo>
                  <a:pt x="36" y="266"/>
                </a:moveTo>
                <a:cubicBezTo>
                  <a:pt x="34" y="265"/>
                  <a:pt x="33" y="262"/>
                  <a:pt x="34" y="259"/>
                </a:cubicBezTo>
                <a:cubicBezTo>
                  <a:pt x="34" y="259"/>
                  <a:pt x="34" y="259"/>
                  <a:pt x="34" y="259"/>
                </a:cubicBezTo>
                <a:cubicBezTo>
                  <a:pt x="34" y="259"/>
                  <a:pt x="34" y="259"/>
                  <a:pt x="34" y="259"/>
                </a:cubicBezTo>
                <a:cubicBezTo>
                  <a:pt x="34" y="259"/>
                  <a:pt x="34" y="259"/>
                  <a:pt x="34" y="259"/>
                </a:cubicBezTo>
                <a:cubicBezTo>
                  <a:pt x="35" y="257"/>
                  <a:pt x="38" y="255"/>
                  <a:pt x="40" y="256"/>
                </a:cubicBezTo>
                <a:cubicBezTo>
                  <a:pt x="40" y="256"/>
                  <a:pt x="40" y="256"/>
                  <a:pt x="40" y="256"/>
                </a:cubicBezTo>
                <a:cubicBezTo>
                  <a:pt x="43" y="257"/>
                  <a:pt x="44" y="260"/>
                  <a:pt x="43" y="263"/>
                </a:cubicBezTo>
                <a:cubicBezTo>
                  <a:pt x="43" y="263"/>
                  <a:pt x="43" y="263"/>
                  <a:pt x="43" y="263"/>
                </a:cubicBezTo>
                <a:cubicBezTo>
                  <a:pt x="42" y="265"/>
                  <a:pt x="40" y="266"/>
                  <a:pt x="38" y="266"/>
                </a:cubicBezTo>
                <a:cubicBezTo>
                  <a:pt x="38" y="266"/>
                  <a:pt x="38" y="266"/>
                  <a:pt x="38" y="266"/>
                </a:cubicBezTo>
                <a:cubicBezTo>
                  <a:pt x="38" y="266"/>
                  <a:pt x="37" y="266"/>
                  <a:pt x="36" y="266"/>
                </a:cubicBezTo>
                <a:close/>
                <a:moveTo>
                  <a:pt x="809" y="263"/>
                </a:moveTo>
                <a:cubicBezTo>
                  <a:pt x="808" y="260"/>
                  <a:pt x="809" y="257"/>
                  <a:pt x="811" y="256"/>
                </a:cubicBezTo>
                <a:cubicBezTo>
                  <a:pt x="811" y="256"/>
                  <a:pt x="811" y="256"/>
                  <a:pt x="811" y="256"/>
                </a:cubicBezTo>
                <a:cubicBezTo>
                  <a:pt x="814" y="255"/>
                  <a:pt x="817" y="256"/>
                  <a:pt x="818" y="259"/>
                </a:cubicBezTo>
                <a:cubicBezTo>
                  <a:pt x="818" y="259"/>
                  <a:pt x="818" y="259"/>
                  <a:pt x="818" y="259"/>
                </a:cubicBezTo>
                <a:cubicBezTo>
                  <a:pt x="818" y="259"/>
                  <a:pt x="818" y="259"/>
                  <a:pt x="818" y="259"/>
                </a:cubicBezTo>
                <a:cubicBezTo>
                  <a:pt x="818" y="259"/>
                  <a:pt x="818" y="259"/>
                  <a:pt x="818" y="259"/>
                </a:cubicBezTo>
                <a:cubicBezTo>
                  <a:pt x="819" y="261"/>
                  <a:pt x="818" y="264"/>
                  <a:pt x="815" y="265"/>
                </a:cubicBezTo>
                <a:cubicBezTo>
                  <a:pt x="815" y="265"/>
                  <a:pt x="815" y="265"/>
                  <a:pt x="815" y="265"/>
                </a:cubicBezTo>
                <a:cubicBezTo>
                  <a:pt x="815" y="265"/>
                  <a:pt x="814" y="266"/>
                  <a:pt x="813" y="266"/>
                </a:cubicBezTo>
                <a:cubicBezTo>
                  <a:pt x="813" y="266"/>
                  <a:pt x="813" y="266"/>
                  <a:pt x="813" y="266"/>
                </a:cubicBezTo>
                <a:cubicBezTo>
                  <a:pt x="811" y="266"/>
                  <a:pt x="810" y="264"/>
                  <a:pt x="809" y="263"/>
                </a:cubicBezTo>
                <a:close/>
                <a:moveTo>
                  <a:pt x="48" y="240"/>
                </a:moveTo>
                <a:cubicBezTo>
                  <a:pt x="45" y="239"/>
                  <a:pt x="44" y="236"/>
                  <a:pt x="46" y="233"/>
                </a:cubicBezTo>
                <a:cubicBezTo>
                  <a:pt x="46" y="233"/>
                  <a:pt x="46" y="233"/>
                  <a:pt x="46" y="233"/>
                </a:cubicBezTo>
                <a:cubicBezTo>
                  <a:pt x="47" y="231"/>
                  <a:pt x="50" y="230"/>
                  <a:pt x="52" y="231"/>
                </a:cubicBezTo>
                <a:cubicBezTo>
                  <a:pt x="52" y="231"/>
                  <a:pt x="52" y="231"/>
                  <a:pt x="52" y="231"/>
                </a:cubicBezTo>
                <a:cubicBezTo>
                  <a:pt x="55" y="232"/>
                  <a:pt x="56" y="235"/>
                  <a:pt x="55" y="238"/>
                </a:cubicBezTo>
                <a:cubicBezTo>
                  <a:pt x="55" y="238"/>
                  <a:pt x="55" y="238"/>
                  <a:pt x="55" y="238"/>
                </a:cubicBezTo>
                <a:cubicBezTo>
                  <a:pt x="54" y="239"/>
                  <a:pt x="52" y="240"/>
                  <a:pt x="50" y="240"/>
                </a:cubicBezTo>
                <a:cubicBezTo>
                  <a:pt x="50" y="240"/>
                  <a:pt x="50" y="240"/>
                  <a:pt x="50" y="240"/>
                </a:cubicBezTo>
                <a:cubicBezTo>
                  <a:pt x="49" y="240"/>
                  <a:pt x="49" y="240"/>
                  <a:pt x="48" y="240"/>
                </a:cubicBezTo>
                <a:close/>
                <a:moveTo>
                  <a:pt x="797" y="237"/>
                </a:moveTo>
                <a:cubicBezTo>
                  <a:pt x="797" y="237"/>
                  <a:pt x="797" y="237"/>
                  <a:pt x="797" y="237"/>
                </a:cubicBezTo>
                <a:cubicBezTo>
                  <a:pt x="796" y="235"/>
                  <a:pt x="797" y="232"/>
                  <a:pt x="799" y="231"/>
                </a:cubicBezTo>
                <a:cubicBezTo>
                  <a:pt x="799" y="231"/>
                  <a:pt x="799" y="231"/>
                  <a:pt x="799" y="231"/>
                </a:cubicBezTo>
                <a:cubicBezTo>
                  <a:pt x="802" y="229"/>
                  <a:pt x="805" y="230"/>
                  <a:pt x="806" y="233"/>
                </a:cubicBezTo>
                <a:cubicBezTo>
                  <a:pt x="806" y="233"/>
                  <a:pt x="806" y="233"/>
                  <a:pt x="806" y="233"/>
                </a:cubicBezTo>
                <a:cubicBezTo>
                  <a:pt x="807" y="235"/>
                  <a:pt x="806" y="238"/>
                  <a:pt x="804" y="240"/>
                </a:cubicBezTo>
                <a:cubicBezTo>
                  <a:pt x="804" y="240"/>
                  <a:pt x="804" y="240"/>
                  <a:pt x="804" y="240"/>
                </a:cubicBezTo>
                <a:cubicBezTo>
                  <a:pt x="803" y="240"/>
                  <a:pt x="802" y="240"/>
                  <a:pt x="802" y="240"/>
                </a:cubicBezTo>
                <a:cubicBezTo>
                  <a:pt x="802" y="240"/>
                  <a:pt x="802" y="240"/>
                  <a:pt x="802" y="240"/>
                </a:cubicBezTo>
                <a:cubicBezTo>
                  <a:pt x="800" y="240"/>
                  <a:pt x="798" y="239"/>
                  <a:pt x="797" y="237"/>
                </a:cubicBezTo>
                <a:close/>
                <a:moveTo>
                  <a:pt x="61" y="215"/>
                </a:moveTo>
                <a:cubicBezTo>
                  <a:pt x="59" y="214"/>
                  <a:pt x="58" y="211"/>
                  <a:pt x="59" y="208"/>
                </a:cubicBezTo>
                <a:cubicBezTo>
                  <a:pt x="59" y="208"/>
                  <a:pt x="59" y="208"/>
                  <a:pt x="59" y="208"/>
                </a:cubicBezTo>
                <a:cubicBezTo>
                  <a:pt x="61" y="206"/>
                  <a:pt x="64" y="205"/>
                  <a:pt x="66" y="206"/>
                </a:cubicBezTo>
                <a:cubicBezTo>
                  <a:pt x="66" y="206"/>
                  <a:pt x="66" y="206"/>
                  <a:pt x="66" y="206"/>
                </a:cubicBezTo>
                <a:cubicBezTo>
                  <a:pt x="69" y="208"/>
                  <a:pt x="69" y="211"/>
                  <a:pt x="68" y="213"/>
                </a:cubicBezTo>
                <a:cubicBezTo>
                  <a:pt x="68" y="213"/>
                  <a:pt x="68" y="213"/>
                  <a:pt x="68" y="213"/>
                </a:cubicBezTo>
                <a:cubicBezTo>
                  <a:pt x="67" y="215"/>
                  <a:pt x="65" y="216"/>
                  <a:pt x="64" y="216"/>
                </a:cubicBezTo>
                <a:cubicBezTo>
                  <a:pt x="64" y="216"/>
                  <a:pt x="64" y="216"/>
                  <a:pt x="64" y="216"/>
                </a:cubicBezTo>
                <a:cubicBezTo>
                  <a:pt x="63" y="216"/>
                  <a:pt x="62" y="216"/>
                  <a:pt x="61" y="215"/>
                </a:cubicBezTo>
                <a:close/>
                <a:moveTo>
                  <a:pt x="784" y="213"/>
                </a:moveTo>
                <a:cubicBezTo>
                  <a:pt x="782" y="211"/>
                  <a:pt x="783" y="208"/>
                  <a:pt x="785" y="206"/>
                </a:cubicBezTo>
                <a:cubicBezTo>
                  <a:pt x="785" y="206"/>
                  <a:pt x="785" y="206"/>
                  <a:pt x="785" y="206"/>
                </a:cubicBezTo>
                <a:cubicBezTo>
                  <a:pt x="788" y="205"/>
                  <a:pt x="791" y="206"/>
                  <a:pt x="792" y="208"/>
                </a:cubicBezTo>
                <a:cubicBezTo>
                  <a:pt x="792" y="208"/>
                  <a:pt x="792" y="208"/>
                  <a:pt x="792" y="208"/>
                </a:cubicBezTo>
                <a:cubicBezTo>
                  <a:pt x="794" y="210"/>
                  <a:pt x="793" y="213"/>
                  <a:pt x="791" y="215"/>
                </a:cubicBezTo>
                <a:cubicBezTo>
                  <a:pt x="791" y="215"/>
                  <a:pt x="791" y="215"/>
                  <a:pt x="791" y="215"/>
                </a:cubicBezTo>
                <a:cubicBezTo>
                  <a:pt x="790" y="215"/>
                  <a:pt x="789" y="216"/>
                  <a:pt x="788" y="216"/>
                </a:cubicBezTo>
                <a:cubicBezTo>
                  <a:pt x="788" y="216"/>
                  <a:pt x="788" y="216"/>
                  <a:pt x="788" y="216"/>
                </a:cubicBezTo>
                <a:cubicBezTo>
                  <a:pt x="786" y="216"/>
                  <a:pt x="785" y="215"/>
                  <a:pt x="784" y="213"/>
                </a:cubicBezTo>
                <a:close/>
                <a:moveTo>
                  <a:pt x="76" y="191"/>
                </a:moveTo>
                <a:cubicBezTo>
                  <a:pt x="74" y="190"/>
                  <a:pt x="73" y="187"/>
                  <a:pt x="75" y="184"/>
                </a:cubicBezTo>
                <a:cubicBezTo>
                  <a:pt x="75" y="184"/>
                  <a:pt x="75" y="184"/>
                  <a:pt x="75" y="184"/>
                </a:cubicBezTo>
                <a:cubicBezTo>
                  <a:pt x="75" y="184"/>
                  <a:pt x="75" y="184"/>
                  <a:pt x="75" y="184"/>
                </a:cubicBezTo>
                <a:cubicBezTo>
                  <a:pt x="75" y="184"/>
                  <a:pt x="75" y="184"/>
                  <a:pt x="75" y="184"/>
                </a:cubicBezTo>
                <a:cubicBezTo>
                  <a:pt x="76" y="182"/>
                  <a:pt x="79" y="181"/>
                  <a:pt x="82" y="183"/>
                </a:cubicBezTo>
                <a:cubicBezTo>
                  <a:pt x="82" y="183"/>
                  <a:pt x="82" y="183"/>
                  <a:pt x="82" y="183"/>
                </a:cubicBezTo>
                <a:cubicBezTo>
                  <a:pt x="84" y="185"/>
                  <a:pt x="84" y="188"/>
                  <a:pt x="83" y="190"/>
                </a:cubicBezTo>
                <a:cubicBezTo>
                  <a:pt x="83" y="190"/>
                  <a:pt x="83" y="190"/>
                  <a:pt x="83" y="190"/>
                </a:cubicBezTo>
                <a:cubicBezTo>
                  <a:pt x="82" y="191"/>
                  <a:pt x="80" y="192"/>
                  <a:pt x="79" y="192"/>
                </a:cubicBezTo>
                <a:cubicBezTo>
                  <a:pt x="79" y="192"/>
                  <a:pt x="79" y="192"/>
                  <a:pt x="79" y="192"/>
                </a:cubicBezTo>
                <a:cubicBezTo>
                  <a:pt x="78" y="192"/>
                  <a:pt x="77" y="192"/>
                  <a:pt x="76" y="191"/>
                </a:cubicBezTo>
                <a:close/>
                <a:moveTo>
                  <a:pt x="769" y="190"/>
                </a:moveTo>
                <a:cubicBezTo>
                  <a:pt x="767" y="187"/>
                  <a:pt x="768" y="184"/>
                  <a:pt x="770" y="183"/>
                </a:cubicBezTo>
                <a:cubicBezTo>
                  <a:pt x="770" y="183"/>
                  <a:pt x="770" y="183"/>
                  <a:pt x="770" y="183"/>
                </a:cubicBezTo>
                <a:cubicBezTo>
                  <a:pt x="772" y="181"/>
                  <a:pt x="775" y="182"/>
                  <a:pt x="777" y="184"/>
                </a:cubicBezTo>
                <a:cubicBezTo>
                  <a:pt x="777" y="184"/>
                  <a:pt x="777" y="184"/>
                  <a:pt x="777" y="184"/>
                </a:cubicBezTo>
                <a:cubicBezTo>
                  <a:pt x="778" y="186"/>
                  <a:pt x="778" y="189"/>
                  <a:pt x="776" y="191"/>
                </a:cubicBezTo>
                <a:cubicBezTo>
                  <a:pt x="776" y="191"/>
                  <a:pt x="776" y="191"/>
                  <a:pt x="776" y="191"/>
                </a:cubicBezTo>
                <a:cubicBezTo>
                  <a:pt x="775" y="192"/>
                  <a:pt x="774" y="192"/>
                  <a:pt x="773" y="192"/>
                </a:cubicBezTo>
                <a:cubicBezTo>
                  <a:pt x="773" y="192"/>
                  <a:pt x="773" y="192"/>
                  <a:pt x="773" y="192"/>
                </a:cubicBezTo>
                <a:cubicBezTo>
                  <a:pt x="771" y="192"/>
                  <a:pt x="770" y="191"/>
                  <a:pt x="769" y="190"/>
                </a:cubicBezTo>
                <a:close/>
                <a:moveTo>
                  <a:pt x="92" y="168"/>
                </a:moveTo>
                <a:cubicBezTo>
                  <a:pt x="90" y="167"/>
                  <a:pt x="90" y="164"/>
                  <a:pt x="92" y="161"/>
                </a:cubicBezTo>
                <a:cubicBezTo>
                  <a:pt x="92" y="161"/>
                  <a:pt x="92" y="161"/>
                  <a:pt x="92" y="161"/>
                </a:cubicBezTo>
                <a:cubicBezTo>
                  <a:pt x="93" y="159"/>
                  <a:pt x="96" y="159"/>
                  <a:pt x="99" y="161"/>
                </a:cubicBezTo>
                <a:cubicBezTo>
                  <a:pt x="99" y="161"/>
                  <a:pt x="99" y="161"/>
                  <a:pt x="99" y="161"/>
                </a:cubicBezTo>
                <a:cubicBezTo>
                  <a:pt x="101" y="162"/>
                  <a:pt x="101" y="165"/>
                  <a:pt x="99" y="168"/>
                </a:cubicBezTo>
                <a:cubicBezTo>
                  <a:pt x="99" y="168"/>
                  <a:pt x="99" y="168"/>
                  <a:pt x="99" y="168"/>
                </a:cubicBezTo>
                <a:cubicBezTo>
                  <a:pt x="98" y="169"/>
                  <a:pt x="97" y="169"/>
                  <a:pt x="95" y="169"/>
                </a:cubicBezTo>
                <a:cubicBezTo>
                  <a:pt x="95" y="169"/>
                  <a:pt x="95" y="169"/>
                  <a:pt x="95" y="169"/>
                </a:cubicBezTo>
                <a:cubicBezTo>
                  <a:pt x="94" y="169"/>
                  <a:pt x="93" y="169"/>
                  <a:pt x="92" y="168"/>
                </a:cubicBezTo>
                <a:close/>
                <a:moveTo>
                  <a:pt x="752" y="167"/>
                </a:moveTo>
                <a:cubicBezTo>
                  <a:pt x="752" y="167"/>
                  <a:pt x="752" y="167"/>
                  <a:pt x="752" y="167"/>
                </a:cubicBezTo>
                <a:cubicBezTo>
                  <a:pt x="750" y="165"/>
                  <a:pt x="751" y="162"/>
                  <a:pt x="753" y="160"/>
                </a:cubicBezTo>
                <a:cubicBezTo>
                  <a:pt x="753" y="160"/>
                  <a:pt x="753" y="160"/>
                  <a:pt x="753" y="160"/>
                </a:cubicBezTo>
                <a:cubicBezTo>
                  <a:pt x="755" y="159"/>
                  <a:pt x="758" y="159"/>
                  <a:pt x="760" y="161"/>
                </a:cubicBezTo>
                <a:cubicBezTo>
                  <a:pt x="760" y="161"/>
                  <a:pt x="760" y="161"/>
                  <a:pt x="760" y="161"/>
                </a:cubicBezTo>
                <a:cubicBezTo>
                  <a:pt x="760" y="161"/>
                  <a:pt x="760" y="161"/>
                  <a:pt x="760" y="161"/>
                </a:cubicBezTo>
                <a:cubicBezTo>
                  <a:pt x="760" y="161"/>
                  <a:pt x="760" y="161"/>
                  <a:pt x="760" y="161"/>
                </a:cubicBezTo>
                <a:cubicBezTo>
                  <a:pt x="762" y="163"/>
                  <a:pt x="761" y="166"/>
                  <a:pt x="759" y="168"/>
                </a:cubicBezTo>
                <a:cubicBezTo>
                  <a:pt x="759" y="168"/>
                  <a:pt x="759" y="168"/>
                  <a:pt x="759" y="168"/>
                </a:cubicBezTo>
                <a:cubicBezTo>
                  <a:pt x="758" y="169"/>
                  <a:pt x="757" y="169"/>
                  <a:pt x="756" y="169"/>
                </a:cubicBezTo>
                <a:cubicBezTo>
                  <a:pt x="756" y="169"/>
                  <a:pt x="756" y="169"/>
                  <a:pt x="756" y="169"/>
                </a:cubicBezTo>
                <a:cubicBezTo>
                  <a:pt x="755" y="169"/>
                  <a:pt x="753" y="169"/>
                  <a:pt x="752" y="167"/>
                </a:cubicBezTo>
                <a:close/>
                <a:moveTo>
                  <a:pt x="110" y="147"/>
                </a:moveTo>
                <a:cubicBezTo>
                  <a:pt x="108" y="145"/>
                  <a:pt x="108" y="142"/>
                  <a:pt x="110" y="140"/>
                </a:cubicBezTo>
                <a:cubicBezTo>
                  <a:pt x="110" y="140"/>
                  <a:pt x="110" y="140"/>
                  <a:pt x="110" y="140"/>
                </a:cubicBezTo>
                <a:cubicBezTo>
                  <a:pt x="112" y="138"/>
                  <a:pt x="115" y="137"/>
                  <a:pt x="117" y="139"/>
                </a:cubicBezTo>
                <a:cubicBezTo>
                  <a:pt x="117" y="139"/>
                  <a:pt x="117" y="139"/>
                  <a:pt x="117" y="139"/>
                </a:cubicBezTo>
                <a:cubicBezTo>
                  <a:pt x="119" y="141"/>
                  <a:pt x="119" y="144"/>
                  <a:pt x="117" y="146"/>
                </a:cubicBezTo>
                <a:cubicBezTo>
                  <a:pt x="117" y="146"/>
                  <a:pt x="117" y="146"/>
                  <a:pt x="117" y="146"/>
                </a:cubicBezTo>
                <a:cubicBezTo>
                  <a:pt x="116" y="147"/>
                  <a:pt x="115" y="148"/>
                  <a:pt x="114" y="148"/>
                </a:cubicBezTo>
                <a:cubicBezTo>
                  <a:pt x="114" y="148"/>
                  <a:pt x="114" y="148"/>
                  <a:pt x="114" y="148"/>
                </a:cubicBezTo>
                <a:cubicBezTo>
                  <a:pt x="112" y="148"/>
                  <a:pt x="111" y="148"/>
                  <a:pt x="110" y="147"/>
                </a:cubicBezTo>
                <a:close/>
                <a:moveTo>
                  <a:pt x="734" y="146"/>
                </a:moveTo>
                <a:cubicBezTo>
                  <a:pt x="732" y="144"/>
                  <a:pt x="732" y="141"/>
                  <a:pt x="735" y="139"/>
                </a:cubicBezTo>
                <a:cubicBezTo>
                  <a:pt x="735" y="139"/>
                  <a:pt x="735" y="139"/>
                  <a:pt x="735" y="139"/>
                </a:cubicBezTo>
                <a:cubicBezTo>
                  <a:pt x="737" y="137"/>
                  <a:pt x="740" y="137"/>
                  <a:pt x="742" y="139"/>
                </a:cubicBezTo>
                <a:cubicBezTo>
                  <a:pt x="742" y="139"/>
                  <a:pt x="742" y="139"/>
                  <a:pt x="742" y="139"/>
                </a:cubicBezTo>
                <a:cubicBezTo>
                  <a:pt x="743" y="141"/>
                  <a:pt x="743" y="145"/>
                  <a:pt x="741" y="147"/>
                </a:cubicBezTo>
                <a:cubicBezTo>
                  <a:pt x="741" y="147"/>
                  <a:pt x="741" y="147"/>
                  <a:pt x="741" y="147"/>
                </a:cubicBezTo>
                <a:cubicBezTo>
                  <a:pt x="740" y="147"/>
                  <a:pt x="739" y="148"/>
                  <a:pt x="738" y="148"/>
                </a:cubicBezTo>
                <a:cubicBezTo>
                  <a:pt x="738" y="148"/>
                  <a:pt x="738" y="148"/>
                  <a:pt x="738" y="148"/>
                </a:cubicBezTo>
                <a:cubicBezTo>
                  <a:pt x="737" y="148"/>
                  <a:pt x="735" y="147"/>
                  <a:pt x="734" y="146"/>
                </a:cubicBezTo>
                <a:close/>
                <a:moveTo>
                  <a:pt x="130" y="126"/>
                </a:moveTo>
                <a:cubicBezTo>
                  <a:pt x="128" y="124"/>
                  <a:pt x="128" y="121"/>
                  <a:pt x="130" y="119"/>
                </a:cubicBezTo>
                <a:cubicBezTo>
                  <a:pt x="130" y="119"/>
                  <a:pt x="130" y="119"/>
                  <a:pt x="130" y="119"/>
                </a:cubicBezTo>
                <a:cubicBezTo>
                  <a:pt x="132" y="117"/>
                  <a:pt x="135" y="117"/>
                  <a:pt x="137" y="119"/>
                </a:cubicBezTo>
                <a:cubicBezTo>
                  <a:pt x="137" y="119"/>
                  <a:pt x="137" y="119"/>
                  <a:pt x="137" y="119"/>
                </a:cubicBezTo>
                <a:cubicBezTo>
                  <a:pt x="139" y="121"/>
                  <a:pt x="139" y="124"/>
                  <a:pt x="137" y="126"/>
                </a:cubicBezTo>
                <a:cubicBezTo>
                  <a:pt x="137" y="126"/>
                  <a:pt x="137" y="126"/>
                  <a:pt x="137" y="126"/>
                </a:cubicBezTo>
                <a:cubicBezTo>
                  <a:pt x="136" y="127"/>
                  <a:pt x="134" y="128"/>
                  <a:pt x="133" y="128"/>
                </a:cubicBezTo>
                <a:cubicBezTo>
                  <a:pt x="133" y="128"/>
                  <a:pt x="133" y="128"/>
                  <a:pt x="133" y="128"/>
                </a:cubicBezTo>
                <a:cubicBezTo>
                  <a:pt x="132" y="128"/>
                  <a:pt x="131" y="127"/>
                  <a:pt x="130" y="126"/>
                </a:cubicBezTo>
                <a:close/>
                <a:moveTo>
                  <a:pt x="715" y="126"/>
                </a:moveTo>
                <a:cubicBezTo>
                  <a:pt x="713" y="124"/>
                  <a:pt x="713" y="121"/>
                  <a:pt x="715" y="119"/>
                </a:cubicBezTo>
                <a:cubicBezTo>
                  <a:pt x="715" y="119"/>
                  <a:pt x="715" y="119"/>
                  <a:pt x="715" y="119"/>
                </a:cubicBezTo>
                <a:cubicBezTo>
                  <a:pt x="717" y="117"/>
                  <a:pt x="720" y="117"/>
                  <a:pt x="722" y="119"/>
                </a:cubicBezTo>
                <a:cubicBezTo>
                  <a:pt x="722" y="119"/>
                  <a:pt x="722" y="119"/>
                  <a:pt x="722" y="119"/>
                </a:cubicBezTo>
                <a:cubicBezTo>
                  <a:pt x="724" y="121"/>
                  <a:pt x="724" y="124"/>
                  <a:pt x="722" y="126"/>
                </a:cubicBezTo>
                <a:cubicBezTo>
                  <a:pt x="722" y="126"/>
                  <a:pt x="722" y="126"/>
                  <a:pt x="722" y="126"/>
                </a:cubicBezTo>
                <a:cubicBezTo>
                  <a:pt x="721" y="127"/>
                  <a:pt x="720" y="128"/>
                  <a:pt x="718" y="128"/>
                </a:cubicBezTo>
                <a:cubicBezTo>
                  <a:pt x="718" y="128"/>
                  <a:pt x="718" y="128"/>
                  <a:pt x="718" y="128"/>
                </a:cubicBezTo>
                <a:cubicBezTo>
                  <a:pt x="717" y="128"/>
                  <a:pt x="716" y="127"/>
                  <a:pt x="715" y="126"/>
                </a:cubicBezTo>
                <a:close/>
                <a:moveTo>
                  <a:pt x="150" y="107"/>
                </a:moveTo>
                <a:cubicBezTo>
                  <a:pt x="148" y="105"/>
                  <a:pt x="149" y="102"/>
                  <a:pt x="151" y="100"/>
                </a:cubicBezTo>
                <a:cubicBezTo>
                  <a:pt x="151" y="100"/>
                  <a:pt x="151" y="100"/>
                  <a:pt x="151" y="100"/>
                </a:cubicBezTo>
                <a:cubicBezTo>
                  <a:pt x="153" y="98"/>
                  <a:pt x="156" y="99"/>
                  <a:pt x="158" y="101"/>
                </a:cubicBezTo>
                <a:cubicBezTo>
                  <a:pt x="158" y="101"/>
                  <a:pt x="158" y="101"/>
                  <a:pt x="158" y="101"/>
                </a:cubicBezTo>
                <a:cubicBezTo>
                  <a:pt x="160" y="103"/>
                  <a:pt x="159" y="106"/>
                  <a:pt x="157" y="108"/>
                </a:cubicBezTo>
                <a:cubicBezTo>
                  <a:pt x="157" y="108"/>
                  <a:pt x="157" y="108"/>
                  <a:pt x="157" y="108"/>
                </a:cubicBezTo>
                <a:cubicBezTo>
                  <a:pt x="156" y="108"/>
                  <a:pt x="155" y="109"/>
                  <a:pt x="154" y="109"/>
                </a:cubicBezTo>
                <a:cubicBezTo>
                  <a:pt x="154" y="109"/>
                  <a:pt x="154" y="109"/>
                  <a:pt x="154" y="109"/>
                </a:cubicBezTo>
                <a:cubicBezTo>
                  <a:pt x="153" y="109"/>
                  <a:pt x="151" y="108"/>
                  <a:pt x="150" y="107"/>
                </a:cubicBezTo>
                <a:close/>
                <a:moveTo>
                  <a:pt x="694" y="108"/>
                </a:moveTo>
                <a:cubicBezTo>
                  <a:pt x="692" y="106"/>
                  <a:pt x="692" y="103"/>
                  <a:pt x="694" y="101"/>
                </a:cubicBezTo>
                <a:cubicBezTo>
                  <a:pt x="694" y="101"/>
                  <a:pt x="694" y="101"/>
                  <a:pt x="694" y="101"/>
                </a:cubicBezTo>
                <a:cubicBezTo>
                  <a:pt x="695" y="98"/>
                  <a:pt x="699" y="98"/>
                  <a:pt x="701" y="100"/>
                </a:cubicBezTo>
                <a:cubicBezTo>
                  <a:pt x="701" y="100"/>
                  <a:pt x="701" y="100"/>
                  <a:pt x="701" y="100"/>
                </a:cubicBezTo>
                <a:cubicBezTo>
                  <a:pt x="703" y="102"/>
                  <a:pt x="703" y="105"/>
                  <a:pt x="701" y="107"/>
                </a:cubicBezTo>
                <a:cubicBezTo>
                  <a:pt x="701" y="107"/>
                  <a:pt x="701" y="107"/>
                  <a:pt x="701" y="107"/>
                </a:cubicBezTo>
                <a:cubicBezTo>
                  <a:pt x="700" y="108"/>
                  <a:pt x="699" y="109"/>
                  <a:pt x="697" y="109"/>
                </a:cubicBezTo>
                <a:cubicBezTo>
                  <a:pt x="697" y="109"/>
                  <a:pt x="697" y="109"/>
                  <a:pt x="697" y="109"/>
                </a:cubicBezTo>
                <a:cubicBezTo>
                  <a:pt x="696" y="109"/>
                  <a:pt x="695" y="108"/>
                  <a:pt x="694" y="108"/>
                </a:cubicBezTo>
                <a:close/>
                <a:moveTo>
                  <a:pt x="172" y="89"/>
                </a:moveTo>
                <a:cubicBezTo>
                  <a:pt x="170" y="87"/>
                  <a:pt x="171" y="84"/>
                  <a:pt x="173" y="82"/>
                </a:cubicBezTo>
                <a:cubicBezTo>
                  <a:pt x="173" y="82"/>
                  <a:pt x="173" y="82"/>
                  <a:pt x="173" y="82"/>
                </a:cubicBezTo>
                <a:cubicBezTo>
                  <a:pt x="175" y="81"/>
                  <a:pt x="179" y="81"/>
                  <a:pt x="180" y="83"/>
                </a:cubicBezTo>
                <a:cubicBezTo>
                  <a:pt x="180" y="83"/>
                  <a:pt x="180" y="83"/>
                  <a:pt x="180" y="83"/>
                </a:cubicBezTo>
                <a:cubicBezTo>
                  <a:pt x="182" y="86"/>
                  <a:pt x="181" y="89"/>
                  <a:pt x="179" y="90"/>
                </a:cubicBezTo>
                <a:cubicBezTo>
                  <a:pt x="179" y="90"/>
                  <a:pt x="179" y="90"/>
                  <a:pt x="179" y="90"/>
                </a:cubicBezTo>
                <a:cubicBezTo>
                  <a:pt x="178" y="91"/>
                  <a:pt x="177" y="91"/>
                  <a:pt x="176" y="91"/>
                </a:cubicBezTo>
                <a:cubicBezTo>
                  <a:pt x="176" y="91"/>
                  <a:pt x="176" y="91"/>
                  <a:pt x="176" y="91"/>
                </a:cubicBezTo>
                <a:cubicBezTo>
                  <a:pt x="175" y="91"/>
                  <a:pt x="173" y="91"/>
                  <a:pt x="172" y="89"/>
                </a:cubicBezTo>
                <a:close/>
                <a:moveTo>
                  <a:pt x="672" y="90"/>
                </a:moveTo>
                <a:cubicBezTo>
                  <a:pt x="670" y="89"/>
                  <a:pt x="670" y="86"/>
                  <a:pt x="671" y="83"/>
                </a:cubicBezTo>
                <a:cubicBezTo>
                  <a:pt x="671" y="83"/>
                  <a:pt x="671" y="83"/>
                  <a:pt x="671" y="83"/>
                </a:cubicBezTo>
                <a:cubicBezTo>
                  <a:pt x="673" y="81"/>
                  <a:pt x="676" y="81"/>
                  <a:pt x="678" y="82"/>
                </a:cubicBezTo>
                <a:cubicBezTo>
                  <a:pt x="678" y="82"/>
                  <a:pt x="678" y="82"/>
                  <a:pt x="678" y="82"/>
                </a:cubicBezTo>
                <a:cubicBezTo>
                  <a:pt x="681" y="84"/>
                  <a:pt x="681" y="87"/>
                  <a:pt x="679" y="89"/>
                </a:cubicBezTo>
                <a:cubicBezTo>
                  <a:pt x="679" y="89"/>
                  <a:pt x="679" y="89"/>
                  <a:pt x="679" y="89"/>
                </a:cubicBezTo>
                <a:cubicBezTo>
                  <a:pt x="678" y="91"/>
                  <a:pt x="677" y="91"/>
                  <a:pt x="675" y="91"/>
                </a:cubicBezTo>
                <a:cubicBezTo>
                  <a:pt x="675" y="91"/>
                  <a:pt x="675" y="91"/>
                  <a:pt x="675" y="91"/>
                </a:cubicBezTo>
                <a:cubicBezTo>
                  <a:pt x="674" y="91"/>
                  <a:pt x="673" y="91"/>
                  <a:pt x="672" y="90"/>
                </a:cubicBezTo>
                <a:close/>
                <a:moveTo>
                  <a:pt x="195" y="73"/>
                </a:moveTo>
                <a:cubicBezTo>
                  <a:pt x="194" y="71"/>
                  <a:pt x="194" y="68"/>
                  <a:pt x="197" y="66"/>
                </a:cubicBezTo>
                <a:cubicBezTo>
                  <a:pt x="197" y="66"/>
                  <a:pt x="197" y="66"/>
                  <a:pt x="197" y="66"/>
                </a:cubicBezTo>
                <a:cubicBezTo>
                  <a:pt x="199" y="65"/>
                  <a:pt x="202" y="65"/>
                  <a:pt x="204" y="68"/>
                </a:cubicBezTo>
                <a:cubicBezTo>
                  <a:pt x="204" y="68"/>
                  <a:pt x="204" y="68"/>
                  <a:pt x="204" y="68"/>
                </a:cubicBezTo>
                <a:cubicBezTo>
                  <a:pt x="205" y="70"/>
                  <a:pt x="204" y="73"/>
                  <a:pt x="202" y="75"/>
                </a:cubicBezTo>
                <a:cubicBezTo>
                  <a:pt x="202" y="75"/>
                  <a:pt x="202" y="75"/>
                  <a:pt x="202" y="75"/>
                </a:cubicBezTo>
                <a:cubicBezTo>
                  <a:pt x="201" y="75"/>
                  <a:pt x="200" y="76"/>
                  <a:pt x="199" y="76"/>
                </a:cubicBezTo>
                <a:cubicBezTo>
                  <a:pt x="199" y="76"/>
                  <a:pt x="199" y="76"/>
                  <a:pt x="199" y="76"/>
                </a:cubicBezTo>
                <a:cubicBezTo>
                  <a:pt x="198" y="76"/>
                  <a:pt x="196" y="75"/>
                  <a:pt x="195" y="73"/>
                </a:cubicBezTo>
                <a:close/>
                <a:moveTo>
                  <a:pt x="650" y="75"/>
                </a:moveTo>
                <a:cubicBezTo>
                  <a:pt x="647" y="73"/>
                  <a:pt x="646" y="70"/>
                  <a:pt x="648" y="68"/>
                </a:cubicBezTo>
                <a:cubicBezTo>
                  <a:pt x="648" y="68"/>
                  <a:pt x="648" y="68"/>
                  <a:pt x="648" y="68"/>
                </a:cubicBezTo>
                <a:cubicBezTo>
                  <a:pt x="649" y="65"/>
                  <a:pt x="653" y="65"/>
                  <a:pt x="655" y="66"/>
                </a:cubicBezTo>
                <a:cubicBezTo>
                  <a:pt x="655" y="66"/>
                  <a:pt x="655" y="66"/>
                  <a:pt x="655" y="66"/>
                </a:cubicBezTo>
                <a:cubicBezTo>
                  <a:pt x="657" y="68"/>
                  <a:pt x="658" y="71"/>
                  <a:pt x="656" y="73"/>
                </a:cubicBezTo>
                <a:cubicBezTo>
                  <a:pt x="656" y="73"/>
                  <a:pt x="656" y="73"/>
                  <a:pt x="656" y="73"/>
                </a:cubicBezTo>
                <a:cubicBezTo>
                  <a:pt x="655" y="75"/>
                  <a:pt x="654" y="75"/>
                  <a:pt x="652" y="75"/>
                </a:cubicBezTo>
                <a:cubicBezTo>
                  <a:pt x="652" y="75"/>
                  <a:pt x="652" y="75"/>
                  <a:pt x="652" y="75"/>
                </a:cubicBezTo>
                <a:cubicBezTo>
                  <a:pt x="651" y="75"/>
                  <a:pt x="650" y="75"/>
                  <a:pt x="650" y="75"/>
                </a:cubicBezTo>
                <a:close/>
                <a:moveTo>
                  <a:pt x="219" y="59"/>
                </a:moveTo>
                <a:cubicBezTo>
                  <a:pt x="218" y="56"/>
                  <a:pt x="219" y="53"/>
                  <a:pt x="221" y="52"/>
                </a:cubicBezTo>
                <a:cubicBezTo>
                  <a:pt x="221" y="52"/>
                  <a:pt x="221" y="52"/>
                  <a:pt x="221" y="52"/>
                </a:cubicBezTo>
                <a:cubicBezTo>
                  <a:pt x="223" y="50"/>
                  <a:pt x="227" y="51"/>
                  <a:pt x="228" y="54"/>
                </a:cubicBezTo>
                <a:cubicBezTo>
                  <a:pt x="228" y="54"/>
                  <a:pt x="228" y="54"/>
                  <a:pt x="228" y="54"/>
                </a:cubicBezTo>
                <a:cubicBezTo>
                  <a:pt x="229" y="56"/>
                  <a:pt x="228" y="59"/>
                  <a:pt x="226" y="61"/>
                </a:cubicBezTo>
                <a:cubicBezTo>
                  <a:pt x="226" y="61"/>
                  <a:pt x="226" y="61"/>
                  <a:pt x="226" y="61"/>
                </a:cubicBezTo>
                <a:cubicBezTo>
                  <a:pt x="225" y="61"/>
                  <a:pt x="224" y="61"/>
                  <a:pt x="223" y="61"/>
                </a:cubicBezTo>
                <a:cubicBezTo>
                  <a:pt x="223" y="61"/>
                  <a:pt x="223" y="61"/>
                  <a:pt x="223" y="61"/>
                </a:cubicBezTo>
                <a:cubicBezTo>
                  <a:pt x="222" y="61"/>
                  <a:pt x="220" y="60"/>
                  <a:pt x="219" y="59"/>
                </a:cubicBezTo>
                <a:close/>
                <a:moveTo>
                  <a:pt x="626" y="60"/>
                </a:moveTo>
                <a:cubicBezTo>
                  <a:pt x="623" y="59"/>
                  <a:pt x="622" y="56"/>
                  <a:pt x="624" y="54"/>
                </a:cubicBezTo>
                <a:cubicBezTo>
                  <a:pt x="624" y="54"/>
                  <a:pt x="624" y="54"/>
                  <a:pt x="624" y="54"/>
                </a:cubicBezTo>
                <a:cubicBezTo>
                  <a:pt x="625" y="51"/>
                  <a:pt x="628" y="50"/>
                  <a:pt x="630" y="52"/>
                </a:cubicBezTo>
                <a:cubicBezTo>
                  <a:pt x="630" y="52"/>
                  <a:pt x="630" y="52"/>
                  <a:pt x="630" y="52"/>
                </a:cubicBezTo>
                <a:cubicBezTo>
                  <a:pt x="633" y="53"/>
                  <a:pt x="634" y="56"/>
                  <a:pt x="632" y="58"/>
                </a:cubicBezTo>
                <a:cubicBezTo>
                  <a:pt x="632" y="58"/>
                  <a:pt x="632" y="58"/>
                  <a:pt x="632" y="58"/>
                </a:cubicBezTo>
                <a:cubicBezTo>
                  <a:pt x="631" y="60"/>
                  <a:pt x="630" y="61"/>
                  <a:pt x="628" y="61"/>
                </a:cubicBezTo>
                <a:cubicBezTo>
                  <a:pt x="628" y="61"/>
                  <a:pt x="628" y="61"/>
                  <a:pt x="628" y="61"/>
                </a:cubicBezTo>
                <a:cubicBezTo>
                  <a:pt x="627" y="61"/>
                  <a:pt x="626" y="61"/>
                  <a:pt x="626" y="60"/>
                </a:cubicBezTo>
                <a:close/>
                <a:moveTo>
                  <a:pt x="244" y="46"/>
                </a:moveTo>
                <a:cubicBezTo>
                  <a:pt x="243" y="43"/>
                  <a:pt x="244" y="40"/>
                  <a:pt x="246" y="39"/>
                </a:cubicBezTo>
                <a:cubicBezTo>
                  <a:pt x="246" y="39"/>
                  <a:pt x="246" y="39"/>
                  <a:pt x="246" y="39"/>
                </a:cubicBezTo>
                <a:cubicBezTo>
                  <a:pt x="246" y="39"/>
                  <a:pt x="246" y="39"/>
                  <a:pt x="246" y="39"/>
                </a:cubicBezTo>
                <a:cubicBezTo>
                  <a:pt x="246" y="39"/>
                  <a:pt x="246" y="39"/>
                  <a:pt x="246" y="39"/>
                </a:cubicBezTo>
                <a:cubicBezTo>
                  <a:pt x="249" y="38"/>
                  <a:pt x="252" y="39"/>
                  <a:pt x="253" y="41"/>
                </a:cubicBezTo>
                <a:cubicBezTo>
                  <a:pt x="253" y="41"/>
                  <a:pt x="253" y="41"/>
                  <a:pt x="253" y="41"/>
                </a:cubicBezTo>
                <a:cubicBezTo>
                  <a:pt x="254" y="44"/>
                  <a:pt x="253" y="47"/>
                  <a:pt x="251" y="48"/>
                </a:cubicBezTo>
                <a:cubicBezTo>
                  <a:pt x="251" y="48"/>
                  <a:pt x="251" y="48"/>
                  <a:pt x="251" y="48"/>
                </a:cubicBezTo>
                <a:cubicBezTo>
                  <a:pt x="250" y="48"/>
                  <a:pt x="249" y="48"/>
                  <a:pt x="249" y="48"/>
                </a:cubicBezTo>
                <a:cubicBezTo>
                  <a:pt x="249" y="48"/>
                  <a:pt x="249" y="48"/>
                  <a:pt x="249" y="48"/>
                </a:cubicBezTo>
                <a:cubicBezTo>
                  <a:pt x="247" y="48"/>
                  <a:pt x="245" y="47"/>
                  <a:pt x="244" y="46"/>
                </a:cubicBezTo>
                <a:close/>
                <a:moveTo>
                  <a:pt x="601" y="48"/>
                </a:moveTo>
                <a:cubicBezTo>
                  <a:pt x="598" y="47"/>
                  <a:pt x="597" y="44"/>
                  <a:pt x="598" y="41"/>
                </a:cubicBezTo>
                <a:cubicBezTo>
                  <a:pt x="598" y="41"/>
                  <a:pt x="598" y="41"/>
                  <a:pt x="598" y="41"/>
                </a:cubicBezTo>
                <a:cubicBezTo>
                  <a:pt x="599" y="39"/>
                  <a:pt x="602" y="38"/>
                  <a:pt x="605" y="39"/>
                </a:cubicBezTo>
                <a:cubicBezTo>
                  <a:pt x="605" y="39"/>
                  <a:pt x="605" y="39"/>
                  <a:pt x="605" y="39"/>
                </a:cubicBezTo>
                <a:cubicBezTo>
                  <a:pt x="607" y="40"/>
                  <a:pt x="609" y="43"/>
                  <a:pt x="607" y="45"/>
                </a:cubicBezTo>
                <a:cubicBezTo>
                  <a:pt x="607" y="45"/>
                  <a:pt x="607" y="45"/>
                  <a:pt x="607" y="45"/>
                </a:cubicBezTo>
                <a:cubicBezTo>
                  <a:pt x="607" y="47"/>
                  <a:pt x="605" y="48"/>
                  <a:pt x="603" y="48"/>
                </a:cubicBezTo>
                <a:cubicBezTo>
                  <a:pt x="603" y="48"/>
                  <a:pt x="603" y="48"/>
                  <a:pt x="603" y="48"/>
                </a:cubicBezTo>
                <a:cubicBezTo>
                  <a:pt x="602" y="48"/>
                  <a:pt x="601" y="48"/>
                  <a:pt x="601" y="48"/>
                </a:cubicBezTo>
                <a:close/>
                <a:moveTo>
                  <a:pt x="270" y="34"/>
                </a:moveTo>
                <a:cubicBezTo>
                  <a:pt x="269" y="32"/>
                  <a:pt x="270" y="29"/>
                  <a:pt x="273" y="28"/>
                </a:cubicBezTo>
                <a:cubicBezTo>
                  <a:pt x="273" y="28"/>
                  <a:pt x="273" y="28"/>
                  <a:pt x="273" y="28"/>
                </a:cubicBezTo>
                <a:cubicBezTo>
                  <a:pt x="275" y="27"/>
                  <a:pt x="278" y="28"/>
                  <a:pt x="279" y="31"/>
                </a:cubicBezTo>
                <a:cubicBezTo>
                  <a:pt x="279" y="31"/>
                  <a:pt x="279" y="31"/>
                  <a:pt x="279" y="31"/>
                </a:cubicBezTo>
                <a:cubicBezTo>
                  <a:pt x="280" y="33"/>
                  <a:pt x="279" y="36"/>
                  <a:pt x="276" y="37"/>
                </a:cubicBezTo>
                <a:cubicBezTo>
                  <a:pt x="276" y="37"/>
                  <a:pt x="276" y="37"/>
                  <a:pt x="276" y="37"/>
                </a:cubicBezTo>
                <a:cubicBezTo>
                  <a:pt x="276" y="37"/>
                  <a:pt x="275" y="37"/>
                  <a:pt x="274" y="37"/>
                </a:cubicBezTo>
                <a:cubicBezTo>
                  <a:pt x="274" y="37"/>
                  <a:pt x="274" y="37"/>
                  <a:pt x="274" y="37"/>
                </a:cubicBezTo>
                <a:cubicBezTo>
                  <a:pt x="272" y="37"/>
                  <a:pt x="270" y="36"/>
                  <a:pt x="270" y="34"/>
                </a:cubicBezTo>
                <a:close/>
                <a:moveTo>
                  <a:pt x="575" y="37"/>
                </a:moveTo>
                <a:cubicBezTo>
                  <a:pt x="575" y="37"/>
                  <a:pt x="575" y="37"/>
                  <a:pt x="575" y="37"/>
                </a:cubicBezTo>
                <a:cubicBezTo>
                  <a:pt x="573" y="36"/>
                  <a:pt x="571" y="33"/>
                  <a:pt x="572" y="31"/>
                </a:cubicBezTo>
                <a:cubicBezTo>
                  <a:pt x="572" y="31"/>
                  <a:pt x="572" y="31"/>
                  <a:pt x="572" y="31"/>
                </a:cubicBezTo>
                <a:cubicBezTo>
                  <a:pt x="573" y="28"/>
                  <a:pt x="576" y="27"/>
                  <a:pt x="579" y="28"/>
                </a:cubicBezTo>
                <a:cubicBezTo>
                  <a:pt x="579" y="28"/>
                  <a:pt x="579" y="28"/>
                  <a:pt x="579" y="28"/>
                </a:cubicBezTo>
                <a:cubicBezTo>
                  <a:pt x="581" y="29"/>
                  <a:pt x="583" y="32"/>
                  <a:pt x="582" y="34"/>
                </a:cubicBezTo>
                <a:cubicBezTo>
                  <a:pt x="582" y="34"/>
                  <a:pt x="582" y="34"/>
                  <a:pt x="582" y="34"/>
                </a:cubicBezTo>
                <a:cubicBezTo>
                  <a:pt x="581" y="36"/>
                  <a:pt x="579" y="37"/>
                  <a:pt x="577" y="37"/>
                </a:cubicBezTo>
                <a:cubicBezTo>
                  <a:pt x="577" y="37"/>
                  <a:pt x="577" y="37"/>
                  <a:pt x="577" y="37"/>
                </a:cubicBezTo>
                <a:cubicBezTo>
                  <a:pt x="576" y="37"/>
                  <a:pt x="576" y="37"/>
                  <a:pt x="575" y="37"/>
                </a:cubicBezTo>
                <a:close/>
                <a:moveTo>
                  <a:pt x="296" y="25"/>
                </a:moveTo>
                <a:cubicBezTo>
                  <a:pt x="295" y="22"/>
                  <a:pt x="297" y="19"/>
                  <a:pt x="299" y="18"/>
                </a:cubicBezTo>
                <a:cubicBezTo>
                  <a:pt x="299" y="18"/>
                  <a:pt x="299" y="18"/>
                  <a:pt x="299" y="18"/>
                </a:cubicBezTo>
                <a:cubicBezTo>
                  <a:pt x="302" y="18"/>
                  <a:pt x="305" y="19"/>
                  <a:pt x="306" y="22"/>
                </a:cubicBezTo>
                <a:cubicBezTo>
                  <a:pt x="306" y="22"/>
                  <a:pt x="306" y="22"/>
                  <a:pt x="306" y="22"/>
                </a:cubicBezTo>
                <a:cubicBezTo>
                  <a:pt x="307" y="24"/>
                  <a:pt x="305" y="27"/>
                  <a:pt x="302" y="28"/>
                </a:cubicBezTo>
                <a:cubicBezTo>
                  <a:pt x="302" y="28"/>
                  <a:pt x="302" y="28"/>
                  <a:pt x="302" y="28"/>
                </a:cubicBezTo>
                <a:cubicBezTo>
                  <a:pt x="302" y="28"/>
                  <a:pt x="301" y="28"/>
                  <a:pt x="301" y="28"/>
                </a:cubicBezTo>
                <a:cubicBezTo>
                  <a:pt x="301" y="28"/>
                  <a:pt x="301" y="28"/>
                  <a:pt x="301" y="28"/>
                </a:cubicBezTo>
                <a:cubicBezTo>
                  <a:pt x="299" y="28"/>
                  <a:pt x="297" y="27"/>
                  <a:pt x="296" y="25"/>
                </a:cubicBezTo>
                <a:close/>
                <a:moveTo>
                  <a:pt x="549" y="28"/>
                </a:moveTo>
                <a:cubicBezTo>
                  <a:pt x="546" y="27"/>
                  <a:pt x="545" y="24"/>
                  <a:pt x="546" y="22"/>
                </a:cubicBezTo>
                <a:cubicBezTo>
                  <a:pt x="546" y="22"/>
                  <a:pt x="546" y="22"/>
                  <a:pt x="546" y="22"/>
                </a:cubicBezTo>
                <a:cubicBezTo>
                  <a:pt x="546" y="19"/>
                  <a:pt x="549" y="17"/>
                  <a:pt x="552" y="18"/>
                </a:cubicBezTo>
                <a:cubicBezTo>
                  <a:pt x="552" y="18"/>
                  <a:pt x="552" y="18"/>
                  <a:pt x="552" y="18"/>
                </a:cubicBezTo>
                <a:cubicBezTo>
                  <a:pt x="554" y="19"/>
                  <a:pt x="556" y="22"/>
                  <a:pt x="555" y="25"/>
                </a:cubicBezTo>
                <a:cubicBezTo>
                  <a:pt x="555" y="25"/>
                  <a:pt x="555" y="25"/>
                  <a:pt x="555" y="25"/>
                </a:cubicBezTo>
                <a:cubicBezTo>
                  <a:pt x="554" y="27"/>
                  <a:pt x="552" y="28"/>
                  <a:pt x="550" y="28"/>
                </a:cubicBezTo>
                <a:cubicBezTo>
                  <a:pt x="550" y="28"/>
                  <a:pt x="550" y="28"/>
                  <a:pt x="550" y="28"/>
                </a:cubicBezTo>
                <a:cubicBezTo>
                  <a:pt x="550" y="28"/>
                  <a:pt x="549" y="28"/>
                  <a:pt x="549" y="28"/>
                </a:cubicBezTo>
                <a:close/>
                <a:moveTo>
                  <a:pt x="323" y="17"/>
                </a:moveTo>
                <a:cubicBezTo>
                  <a:pt x="323" y="14"/>
                  <a:pt x="324" y="12"/>
                  <a:pt x="327" y="11"/>
                </a:cubicBezTo>
                <a:cubicBezTo>
                  <a:pt x="327" y="11"/>
                  <a:pt x="327" y="11"/>
                  <a:pt x="327" y="11"/>
                </a:cubicBezTo>
                <a:cubicBezTo>
                  <a:pt x="327" y="11"/>
                  <a:pt x="327" y="11"/>
                  <a:pt x="327" y="11"/>
                </a:cubicBezTo>
                <a:cubicBezTo>
                  <a:pt x="327" y="11"/>
                  <a:pt x="327" y="11"/>
                  <a:pt x="327" y="11"/>
                </a:cubicBezTo>
                <a:cubicBezTo>
                  <a:pt x="330" y="10"/>
                  <a:pt x="332" y="12"/>
                  <a:pt x="333" y="15"/>
                </a:cubicBezTo>
                <a:cubicBezTo>
                  <a:pt x="333" y="15"/>
                  <a:pt x="333" y="15"/>
                  <a:pt x="333" y="15"/>
                </a:cubicBezTo>
                <a:cubicBezTo>
                  <a:pt x="334" y="17"/>
                  <a:pt x="332" y="20"/>
                  <a:pt x="329" y="21"/>
                </a:cubicBezTo>
                <a:cubicBezTo>
                  <a:pt x="329" y="21"/>
                  <a:pt x="329" y="21"/>
                  <a:pt x="329" y="21"/>
                </a:cubicBezTo>
                <a:cubicBezTo>
                  <a:pt x="329" y="21"/>
                  <a:pt x="328" y="21"/>
                  <a:pt x="328" y="21"/>
                </a:cubicBezTo>
                <a:cubicBezTo>
                  <a:pt x="328" y="21"/>
                  <a:pt x="328" y="21"/>
                  <a:pt x="328" y="21"/>
                </a:cubicBezTo>
                <a:cubicBezTo>
                  <a:pt x="326" y="21"/>
                  <a:pt x="324" y="19"/>
                  <a:pt x="323" y="17"/>
                </a:cubicBezTo>
                <a:close/>
                <a:moveTo>
                  <a:pt x="522" y="21"/>
                </a:moveTo>
                <a:cubicBezTo>
                  <a:pt x="522" y="21"/>
                  <a:pt x="522" y="21"/>
                  <a:pt x="522" y="21"/>
                </a:cubicBezTo>
                <a:cubicBezTo>
                  <a:pt x="519" y="20"/>
                  <a:pt x="518" y="17"/>
                  <a:pt x="518" y="15"/>
                </a:cubicBezTo>
                <a:cubicBezTo>
                  <a:pt x="518" y="15"/>
                  <a:pt x="518" y="15"/>
                  <a:pt x="518" y="15"/>
                </a:cubicBezTo>
                <a:cubicBezTo>
                  <a:pt x="519" y="12"/>
                  <a:pt x="522" y="10"/>
                  <a:pt x="524" y="11"/>
                </a:cubicBezTo>
                <a:cubicBezTo>
                  <a:pt x="524" y="11"/>
                  <a:pt x="524" y="11"/>
                  <a:pt x="524" y="11"/>
                </a:cubicBezTo>
                <a:cubicBezTo>
                  <a:pt x="524" y="11"/>
                  <a:pt x="524" y="11"/>
                  <a:pt x="524" y="11"/>
                </a:cubicBezTo>
                <a:cubicBezTo>
                  <a:pt x="524" y="11"/>
                  <a:pt x="524" y="11"/>
                  <a:pt x="524" y="11"/>
                </a:cubicBezTo>
                <a:cubicBezTo>
                  <a:pt x="527" y="11"/>
                  <a:pt x="529" y="14"/>
                  <a:pt x="528" y="17"/>
                </a:cubicBezTo>
                <a:cubicBezTo>
                  <a:pt x="528" y="17"/>
                  <a:pt x="528" y="17"/>
                  <a:pt x="528" y="17"/>
                </a:cubicBezTo>
                <a:cubicBezTo>
                  <a:pt x="528" y="19"/>
                  <a:pt x="525" y="21"/>
                  <a:pt x="523" y="21"/>
                </a:cubicBezTo>
                <a:cubicBezTo>
                  <a:pt x="523" y="21"/>
                  <a:pt x="523" y="21"/>
                  <a:pt x="523" y="21"/>
                </a:cubicBezTo>
                <a:cubicBezTo>
                  <a:pt x="523" y="21"/>
                  <a:pt x="522" y="21"/>
                  <a:pt x="522" y="21"/>
                </a:cubicBezTo>
                <a:close/>
                <a:moveTo>
                  <a:pt x="351" y="11"/>
                </a:moveTo>
                <a:cubicBezTo>
                  <a:pt x="350" y="8"/>
                  <a:pt x="352" y="6"/>
                  <a:pt x="355" y="5"/>
                </a:cubicBezTo>
                <a:cubicBezTo>
                  <a:pt x="355" y="5"/>
                  <a:pt x="355" y="5"/>
                  <a:pt x="355" y="5"/>
                </a:cubicBezTo>
                <a:cubicBezTo>
                  <a:pt x="358" y="5"/>
                  <a:pt x="360" y="7"/>
                  <a:pt x="361" y="9"/>
                </a:cubicBezTo>
                <a:cubicBezTo>
                  <a:pt x="361" y="9"/>
                  <a:pt x="361" y="9"/>
                  <a:pt x="361" y="9"/>
                </a:cubicBezTo>
                <a:cubicBezTo>
                  <a:pt x="361" y="12"/>
                  <a:pt x="359" y="15"/>
                  <a:pt x="356" y="15"/>
                </a:cubicBezTo>
                <a:cubicBezTo>
                  <a:pt x="356" y="15"/>
                  <a:pt x="356" y="15"/>
                  <a:pt x="356" y="15"/>
                </a:cubicBezTo>
                <a:cubicBezTo>
                  <a:pt x="356" y="15"/>
                  <a:pt x="356" y="15"/>
                  <a:pt x="356" y="15"/>
                </a:cubicBezTo>
                <a:cubicBezTo>
                  <a:pt x="356" y="15"/>
                  <a:pt x="356" y="15"/>
                  <a:pt x="356" y="15"/>
                </a:cubicBezTo>
                <a:cubicBezTo>
                  <a:pt x="353" y="15"/>
                  <a:pt x="351" y="13"/>
                  <a:pt x="351" y="11"/>
                </a:cubicBezTo>
                <a:close/>
                <a:moveTo>
                  <a:pt x="495" y="15"/>
                </a:moveTo>
                <a:cubicBezTo>
                  <a:pt x="492" y="15"/>
                  <a:pt x="490" y="12"/>
                  <a:pt x="491" y="9"/>
                </a:cubicBezTo>
                <a:cubicBezTo>
                  <a:pt x="491" y="9"/>
                  <a:pt x="491" y="9"/>
                  <a:pt x="491" y="9"/>
                </a:cubicBezTo>
                <a:cubicBezTo>
                  <a:pt x="491" y="7"/>
                  <a:pt x="494" y="5"/>
                  <a:pt x="496" y="5"/>
                </a:cubicBezTo>
                <a:cubicBezTo>
                  <a:pt x="496" y="5"/>
                  <a:pt x="496" y="5"/>
                  <a:pt x="496" y="5"/>
                </a:cubicBezTo>
                <a:cubicBezTo>
                  <a:pt x="499" y="6"/>
                  <a:pt x="501" y="8"/>
                  <a:pt x="501" y="11"/>
                </a:cubicBezTo>
                <a:cubicBezTo>
                  <a:pt x="501" y="11"/>
                  <a:pt x="501" y="11"/>
                  <a:pt x="501" y="11"/>
                </a:cubicBezTo>
                <a:cubicBezTo>
                  <a:pt x="500" y="13"/>
                  <a:pt x="498" y="15"/>
                  <a:pt x="496" y="15"/>
                </a:cubicBezTo>
                <a:cubicBezTo>
                  <a:pt x="496" y="15"/>
                  <a:pt x="496" y="15"/>
                  <a:pt x="496" y="15"/>
                </a:cubicBezTo>
                <a:cubicBezTo>
                  <a:pt x="495" y="15"/>
                  <a:pt x="495" y="15"/>
                  <a:pt x="495" y="15"/>
                </a:cubicBezTo>
                <a:close/>
                <a:moveTo>
                  <a:pt x="379" y="7"/>
                </a:moveTo>
                <a:cubicBezTo>
                  <a:pt x="378" y="4"/>
                  <a:pt x="380" y="2"/>
                  <a:pt x="383" y="2"/>
                </a:cubicBezTo>
                <a:cubicBezTo>
                  <a:pt x="383" y="2"/>
                  <a:pt x="383" y="2"/>
                  <a:pt x="383" y="2"/>
                </a:cubicBezTo>
                <a:cubicBezTo>
                  <a:pt x="386" y="1"/>
                  <a:pt x="388" y="3"/>
                  <a:pt x="388" y="6"/>
                </a:cubicBezTo>
                <a:cubicBezTo>
                  <a:pt x="388" y="6"/>
                  <a:pt x="388" y="6"/>
                  <a:pt x="388" y="6"/>
                </a:cubicBezTo>
                <a:cubicBezTo>
                  <a:pt x="389" y="9"/>
                  <a:pt x="387" y="11"/>
                  <a:pt x="384" y="11"/>
                </a:cubicBezTo>
                <a:cubicBezTo>
                  <a:pt x="384" y="11"/>
                  <a:pt x="384" y="11"/>
                  <a:pt x="384" y="11"/>
                </a:cubicBezTo>
                <a:cubicBezTo>
                  <a:pt x="384" y="11"/>
                  <a:pt x="384" y="12"/>
                  <a:pt x="383" y="12"/>
                </a:cubicBezTo>
                <a:cubicBezTo>
                  <a:pt x="383" y="12"/>
                  <a:pt x="383" y="12"/>
                  <a:pt x="383" y="12"/>
                </a:cubicBezTo>
                <a:cubicBezTo>
                  <a:pt x="381" y="12"/>
                  <a:pt x="379" y="10"/>
                  <a:pt x="379" y="7"/>
                </a:cubicBezTo>
                <a:close/>
                <a:moveTo>
                  <a:pt x="467" y="11"/>
                </a:moveTo>
                <a:cubicBezTo>
                  <a:pt x="464" y="11"/>
                  <a:pt x="462" y="9"/>
                  <a:pt x="463" y="6"/>
                </a:cubicBezTo>
                <a:cubicBezTo>
                  <a:pt x="463" y="6"/>
                  <a:pt x="463" y="6"/>
                  <a:pt x="463" y="6"/>
                </a:cubicBezTo>
                <a:cubicBezTo>
                  <a:pt x="463" y="3"/>
                  <a:pt x="465" y="1"/>
                  <a:pt x="468" y="1"/>
                </a:cubicBezTo>
                <a:cubicBezTo>
                  <a:pt x="468" y="1"/>
                  <a:pt x="468" y="1"/>
                  <a:pt x="468" y="1"/>
                </a:cubicBezTo>
                <a:cubicBezTo>
                  <a:pt x="471" y="2"/>
                  <a:pt x="473" y="4"/>
                  <a:pt x="473" y="7"/>
                </a:cubicBezTo>
                <a:cubicBezTo>
                  <a:pt x="473" y="7"/>
                  <a:pt x="473" y="7"/>
                  <a:pt x="473" y="7"/>
                </a:cubicBezTo>
                <a:cubicBezTo>
                  <a:pt x="472" y="10"/>
                  <a:pt x="470" y="11"/>
                  <a:pt x="468" y="11"/>
                </a:cubicBezTo>
                <a:cubicBezTo>
                  <a:pt x="468" y="11"/>
                  <a:pt x="468" y="11"/>
                  <a:pt x="468" y="11"/>
                </a:cubicBezTo>
                <a:cubicBezTo>
                  <a:pt x="468" y="11"/>
                  <a:pt x="467" y="11"/>
                  <a:pt x="467" y="11"/>
                </a:cubicBezTo>
                <a:close/>
                <a:moveTo>
                  <a:pt x="407" y="5"/>
                </a:moveTo>
                <a:cubicBezTo>
                  <a:pt x="406" y="2"/>
                  <a:pt x="409" y="0"/>
                  <a:pt x="411" y="0"/>
                </a:cubicBezTo>
                <a:cubicBezTo>
                  <a:pt x="411" y="0"/>
                  <a:pt x="411" y="0"/>
                  <a:pt x="411" y="0"/>
                </a:cubicBezTo>
                <a:cubicBezTo>
                  <a:pt x="414" y="0"/>
                  <a:pt x="416" y="2"/>
                  <a:pt x="417" y="4"/>
                </a:cubicBezTo>
                <a:cubicBezTo>
                  <a:pt x="417" y="4"/>
                  <a:pt x="417" y="4"/>
                  <a:pt x="417" y="4"/>
                </a:cubicBezTo>
                <a:cubicBezTo>
                  <a:pt x="417" y="7"/>
                  <a:pt x="414" y="10"/>
                  <a:pt x="412" y="10"/>
                </a:cubicBezTo>
                <a:cubicBezTo>
                  <a:pt x="412" y="10"/>
                  <a:pt x="412" y="10"/>
                  <a:pt x="412" y="10"/>
                </a:cubicBezTo>
                <a:cubicBezTo>
                  <a:pt x="412" y="10"/>
                  <a:pt x="412" y="10"/>
                  <a:pt x="412" y="10"/>
                </a:cubicBezTo>
                <a:cubicBezTo>
                  <a:pt x="412" y="10"/>
                  <a:pt x="412" y="10"/>
                  <a:pt x="412" y="10"/>
                </a:cubicBezTo>
                <a:cubicBezTo>
                  <a:pt x="409" y="10"/>
                  <a:pt x="407" y="8"/>
                  <a:pt x="407" y="5"/>
                </a:cubicBezTo>
                <a:close/>
                <a:moveTo>
                  <a:pt x="440" y="10"/>
                </a:moveTo>
                <a:cubicBezTo>
                  <a:pt x="437" y="10"/>
                  <a:pt x="435" y="7"/>
                  <a:pt x="435" y="4"/>
                </a:cubicBezTo>
                <a:cubicBezTo>
                  <a:pt x="435" y="4"/>
                  <a:pt x="435" y="4"/>
                  <a:pt x="435" y="4"/>
                </a:cubicBezTo>
                <a:cubicBezTo>
                  <a:pt x="435" y="2"/>
                  <a:pt x="437" y="0"/>
                  <a:pt x="440" y="0"/>
                </a:cubicBezTo>
                <a:cubicBezTo>
                  <a:pt x="440" y="0"/>
                  <a:pt x="440" y="0"/>
                  <a:pt x="440" y="0"/>
                </a:cubicBezTo>
                <a:cubicBezTo>
                  <a:pt x="440" y="0"/>
                  <a:pt x="440" y="0"/>
                  <a:pt x="440" y="0"/>
                </a:cubicBezTo>
                <a:cubicBezTo>
                  <a:pt x="440" y="0"/>
                  <a:pt x="440" y="0"/>
                  <a:pt x="440" y="0"/>
                </a:cubicBezTo>
                <a:cubicBezTo>
                  <a:pt x="443" y="0"/>
                  <a:pt x="445" y="2"/>
                  <a:pt x="445" y="5"/>
                </a:cubicBezTo>
                <a:cubicBezTo>
                  <a:pt x="445" y="5"/>
                  <a:pt x="445" y="5"/>
                  <a:pt x="445" y="5"/>
                </a:cubicBezTo>
                <a:cubicBezTo>
                  <a:pt x="445" y="7"/>
                  <a:pt x="442" y="10"/>
                  <a:pt x="440" y="10"/>
                </a:cubicBezTo>
                <a:cubicBezTo>
                  <a:pt x="440" y="10"/>
                  <a:pt x="440" y="10"/>
                  <a:pt x="440" y="10"/>
                </a:cubicBezTo>
                <a:cubicBezTo>
                  <a:pt x="440" y="10"/>
                  <a:pt x="440" y="10"/>
                  <a:pt x="440" y="10"/>
                </a:cubicBezTo>
                <a:close/>
              </a:path>
            </a:pathLst>
          </a:custGeom>
          <a:solidFill>
            <a:schemeClr val="bg2">
              <a:lumMod val="75000"/>
            </a:schemeClr>
          </a:solidFill>
          <a:ln>
            <a:noFill/>
          </a:ln>
        </p:spPr>
        <p:txBody>
          <a:bodyPr vert="horz" wrap="square" lIns="91440" tIns="45720" rIns="91440" bIns="45720" numCol="1" anchor="t" anchorCtr="0" compatLnSpc="1"/>
          <a:lstStyle/>
          <a:p>
            <a:endParaRPr lang="ru-RU">
              <a:cs typeface="+mn-ea"/>
              <a:sym typeface="+mn-lt"/>
            </a:endParaRPr>
          </a:p>
        </p:txBody>
      </p:sp>
      <p:grpSp>
        <p:nvGrpSpPr>
          <p:cNvPr id="4" name="Group 9"/>
          <p:cNvGrpSpPr/>
          <p:nvPr/>
        </p:nvGrpSpPr>
        <p:grpSpPr>
          <a:xfrm>
            <a:off x="2730114" y="3554731"/>
            <a:ext cx="157248" cy="157248"/>
            <a:chOff x="4824413" y="3325813"/>
            <a:chExt cx="244475" cy="244475"/>
          </a:xfrm>
        </p:grpSpPr>
        <p:sp>
          <p:nvSpPr>
            <p:cNvPr id="5" name="Oval 141"/>
            <p:cNvSpPr>
              <a:spLocks noChangeArrowheads="1"/>
            </p:cNvSpPr>
            <p:nvPr/>
          </p:nvSpPr>
          <p:spPr bwMode="auto">
            <a:xfrm>
              <a:off x="4824413" y="3325813"/>
              <a:ext cx="244475" cy="244475"/>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2800">
                <a:ln w="19050">
                  <a:noFill/>
                </a:ln>
                <a:gradFill>
                  <a:gsLst>
                    <a:gs pos="100000">
                      <a:srgbClr val="E9BE61"/>
                    </a:gs>
                    <a:gs pos="49000">
                      <a:srgbClr val="FEEFAC"/>
                    </a:gs>
                  </a:gsLst>
                  <a:lin ang="5400000" scaled="0"/>
                </a:gradFill>
                <a:cs typeface="+mn-ea"/>
                <a:sym typeface="+mn-lt"/>
              </a:endParaRPr>
            </a:p>
          </p:txBody>
        </p:sp>
        <p:sp>
          <p:nvSpPr>
            <p:cNvPr id="6" name="Oval 142"/>
            <p:cNvSpPr>
              <a:spLocks noChangeArrowheads="1"/>
            </p:cNvSpPr>
            <p:nvPr/>
          </p:nvSpPr>
          <p:spPr bwMode="auto">
            <a:xfrm>
              <a:off x="4881563" y="3382963"/>
              <a:ext cx="130175" cy="130175"/>
            </a:xfrm>
            <a:prstGeom prst="ellipse">
              <a:avLst/>
            </a:prstGeom>
            <a:solidFill>
              <a:schemeClr val="bg1"/>
            </a:solidFill>
            <a:ln>
              <a:noFill/>
            </a:ln>
          </p:spPr>
          <p:txBody>
            <a:bodyPr vert="horz" wrap="square" lIns="91440" tIns="45720" rIns="91440" bIns="45720" numCol="1" anchor="t" anchorCtr="0" compatLnSpc="1"/>
            <a:lstStyle/>
            <a:p>
              <a:endParaRPr lang="ru-RU">
                <a:cs typeface="+mn-ea"/>
                <a:sym typeface="+mn-lt"/>
              </a:endParaRPr>
            </a:p>
          </p:txBody>
        </p:sp>
      </p:grpSp>
      <p:grpSp>
        <p:nvGrpSpPr>
          <p:cNvPr id="7" name="Group 10"/>
          <p:cNvGrpSpPr/>
          <p:nvPr/>
        </p:nvGrpSpPr>
        <p:grpSpPr>
          <a:xfrm>
            <a:off x="2360479" y="2764407"/>
            <a:ext cx="156227" cy="157248"/>
            <a:chOff x="4249738" y="2097088"/>
            <a:chExt cx="242888" cy="244475"/>
          </a:xfrm>
        </p:grpSpPr>
        <p:sp>
          <p:nvSpPr>
            <p:cNvPr id="8" name="Oval 143"/>
            <p:cNvSpPr>
              <a:spLocks noChangeArrowheads="1"/>
            </p:cNvSpPr>
            <p:nvPr/>
          </p:nvSpPr>
          <p:spPr bwMode="auto">
            <a:xfrm>
              <a:off x="4249738" y="2097088"/>
              <a:ext cx="242888" cy="244475"/>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2800">
                <a:ln w="19050">
                  <a:noFill/>
                </a:ln>
                <a:gradFill>
                  <a:gsLst>
                    <a:gs pos="100000">
                      <a:srgbClr val="E9BE61"/>
                    </a:gs>
                    <a:gs pos="49000">
                      <a:srgbClr val="FEEFAC"/>
                    </a:gs>
                  </a:gsLst>
                  <a:lin ang="5400000" scaled="0"/>
                </a:gradFill>
                <a:cs typeface="+mn-ea"/>
                <a:sym typeface="+mn-lt"/>
              </a:endParaRPr>
            </a:p>
          </p:txBody>
        </p:sp>
        <p:sp>
          <p:nvSpPr>
            <p:cNvPr id="9" name="Oval 144"/>
            <p:cNvSpPr>
              <a:spLocks noChangeArrowheads="1"/>
            </p:cNvSpPr>
            <p:nvPr/>
          </p:nvSpPr>
          <p:spPr bwMode="auto">
            <a:xfrm>
              <a:off x="4306888" y="2154238"/>
              <a:ext cx="128588" cy="130175"/>
            </a:xfrm>
            <a:prstGeom prst="ellipse">
              <a:avLst/>
            </a:prstGeom>
            <a:solidFill>
              <a:schemeClr val="bg1"/>
            </a:soli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2800">
                <a:ln w="19050">
                  <a:noFill/>
                </a:ln>
                <a:gradFill>
                  <a:gsLst>
                    <a:gs pos="100000">
                      <a:srgbClr val="E9BE61"/>
                    </a:gs>
                    <a:gs pos="49000">
                      <a:srgbClr val="FEEFAC"/>
                    </a:gs>
                  </a:gsLst>
                  <a:lin ang="5400000" scaled="0"/>
                </a:gradFill>
                <a:cs typeface="+mn-ea"/>
                <a:sym typeface="+mn-lt"/>
              </a:endParaRPr>
            </a:p>
          </p:txBody>
        </p:sp>
      </p:grpSp>
      <p:grpSp>
        <p:nvGrpSpPr>
          <p:cNvPr id="10" name="Group 8"/>
          <p:cNvGrpSpPr/>
          <p:nvPr/>
        </p:nvGrpSpPr>
        <p:grpSpPr>
          <a:xfrm>
            <a:off x="2360477" y="4347098"/>
            <a:ext cx="156227" cy="157248"/>
            <a:chOff x="4249735" y="4557713"/>
            <a:chExt cx="242888" cy="244475"/>
          </a:xfrm>
        </p:grpSpPr>
        <p:sp>
          <p:nvSpPr>
            <p:cNvPr id="11" name="Oval 145"/>
            <p:cNvSpPr>
              <a:spLocks noChangeArrowheads="1"/>
            </p:cNvSpPr>
            <p:nvPr/>
          </p:nvSpPr>
          <p:spPr bwMode="auto">
            <a:xfrm>
              <a:off x="4249735" y="4557713"/>
              <a:ext cx="242888" cy="244475"/>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a:ln w="19050">
                    <a:noFill/>
                  </a:ln>
                  <a:gradFill>
                    <a:gsLst>
                      <a:gs pos="100000">
                        <a:srgbClr val="E9BE61"/>
                      </a:gs>
                      <a:gs pos="49000">
                        <a:srgbClr val="FEEFAC"/>
                      </a:gs>
                    </a:gsLst>
                    <a:lin ang="5400000" scaled="0"/>
                  </a:gradFill>
                  <a:cs typeface="+mn-ea"/>
                  <a:sym typeface="+mn-lt"/>
                </a:rPr>
                <a:t> </a:t>
              </a:r>
              <a:endParaRPr lang="ru-RU" sz="2800" dirty="0">
                <a:ln w="19050">
                  <a:noFill/>
                </a:ln>
                <a:gradFill>
                  <a:gsLst>
                    <a:gs pos="100000">
                      <a:srgbClr val="E9BE61"/>
                    </a:gs>
                    <a:gs pos="49000">
                      <a:srgbClr val="FEEFAC"/>
                    </a:gs>
                  </a:gsLst>
                  <a:lin ang="5400000" scaled="0"/>
                </a:gradFill>
                <a:cs typeface="+mn-ea"/>
                <a:sym typeface="+mn-lt"/>
              </a:endParaRPr>
            </a:p>
          </p:txBody>
        </p:sp>
        <p:sp>
          <p:nvSpPr>
            <p:cNvPr id="12" name="Oval 146"/>
            <p:cNvSpPr>
              <a:spLocks noChangeArrowheads="1"/>
            </p:cNvSpPr>
            <p:nvPr/>
          </p:nvSpPr>
          <p:spPr bwMode="auto">
            <a:xfrm>
              <a:off x="4306888" y="4614863"/>
              <a:ext cx="128588" cy="130175"/>
            </a:xfrm>
            <a:prstGeom prst="ellipse">
              <a:avLst/>
            </a:prstGeom>
            <a:solidFill>
              <a:schemeClr val="bg1"/>
            </a:solidFill>
            <a:ln>
              <a:noFill/>
            </a:ln>
          </p:spPr>
          <p:txBody>
            <a:bodyPr vert="horz" wrap="square" lIns="91440" tIns="45720" rIns="91440" bIns="45720" numCol="1" anchor="t" anchorCtr="0" compatLnSpc="1"/>
            <a:lstStyle/>
            <a:p>
              <a:endParaRPr lang="ru-RU">
                <a:cs typeface="+mn-ea"/>
                <a:sym typeface="+mn-lt"/>
              </a:endParaRPr>
            </a:p>
          </p:txBody>
        </p:sp>
      </p:grpSp>
      <p:sp>
        <p:nvSpPr>
          <p:cNvPr id="13" name="Oval 147"/>
          <p:cNvSpPr>
            <a:spLocks noChangeArrowheads="1"/>
          </p:cNvSpPr>
          <p:nvPr/>
        </p:nvSpPr>
        <p:spPr bwMode="auto">
          <a:xfrm>
            <a:off x="980984" y="2837925"/>
            <a:ext cx="1590860" cy="1592902"/>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2800" dirty="0">
              <a:ln w="19050">
                <a:noFill/>
              </a:ln>
              <a:gradFill>
                <a:gsLst>
                  <a:gs pos="100000">
                    <a:srgbClr val="E9BE61"/>
                  </a:gs>
                  <a:gs pos="49000">
                    <a:srgbClr val="FEEFAC"/>
                  </a:gs>
                </a:gsLst>
                <a:lin ang="5400000" scaled="0"/>
              </a:gradFill>
              <a:cs typeface="+mn-ea"/>
              <a:sym typeface="+mn-lt"/>
            </a:endParaRPr>
          </a:p>
        </p:txBody>
      </p:sp>
      <p:sp>
        <p:nvSpPr>
          <p:cNvPr id="14" name="Freeform 148"/>
          <p:cNvSpPr/>
          <p:nvPr/>
        </p:nvSpPr>
        <p:spPr bwMode="auto">
          <a:xfrm>
            <a:off x="2965986" y="3255551"/>
            <a:ext cx="877118" cy="757649"/>
          </a:xfrm>
          <a:custGeom>
            <a:avLst/>
            <a:gdLst>
              <a:gd name="T0" fmla="*/ 204 w 358"/>
              <a:gd name="T1" fmla="*/ 0 h 309"/>
              <a:gd name="T2" fmla="*/ 52 w 358"/>
              <a:gd name="T3" fmla="*/ 124 h 309"/>
              <a:gd name="T4" fmla="*/ 0 w 358"/>
              <a:gd name="T5" fmla="*/ 154 h 309"/>
              <a:gd name="T6" fmla="*/ 52 w 358"/>
              <a:gd name="T7" fmla="*/ 185 h 309"/>
              <a:gd name="T8" fmla="*/ 204 w 358"/>
              <a:gd name="T9" fmla="*/ 309 h 309"/>
              <a:gd name="T10" fmla="*/ 358 w 358"/>
              <a:gd name="T11" fmla="*/ 154 h 309"/>
              <a:gd name="T12" fmla="*/ 204 w 358"/>
              <a:gd name="T13" fmla="*/ 0 h 309"/>
            </a:gdLst>
            <a:ahLst/>
            <a:cxnLst>
              <a:cxn ang="0">
                <a:pos x="T0" y="T1"/>
              </a:cxn>
              <a:cxn ang="0">
                <a:pos x="T2" y="T3"/>
              </a:cxn>
              <a:cxn ang="0">
                <a:pos x="T4" y="T5"/>
              </a:cxn>
              <a:cxn ang="0">
                <a:pos x="T6" y="T7"/>
              </a:cxn>
              <a:cxn ang="0">
                <a:pos x="T8" y="T9"/>
              </a:cxn>
              <a:cxn ang="0">
                <a:pos x="T10" y="T11"/>
              </a:cxn>
              <a:cxn ang="0">
                <a:pos x="T12" y="T13"/>
              </a:cxn>
            </a:cxnLst>
            <a:rect l="0" t="0" r="r" b="b"/>
            <a:pathLst>
              <a:path w="358" h="309">
                <a:moveTo>
                  <a:pt x="204" y="0"/>
                </a:moveTo>
                <a:cubicBezTo>
                  <a:pt x="129" y="0"/>
                  <a:pt x="67" y="53"/>
                  <a:pt x="52" y="124"/>
                </a:cubicBezTo>
                <a:cubicBezTo>
                  <a:pt x="0" y="154"/>
                  <a:pt x="0" y="154"/>
                  <a:pt x="0" y="154"/>
                </a:cubicBezTo>
                <a:cubicBezTo>
                  <a:pt x="52" y="185"/>
                  <a:pt x="52" y="185"/>
                  <a:pt x="52" y="185"/>
                </a:cubicBezTo>
                <a:cubicBezTo>
                  <a:pt x="67" y="255"/>
                  <a:pt x="129" y="309"/>
                  <a:pt x="204" y="309"/>
                </a:cubicBezTo>
                <a:cubicBezTo>
                  <a:pt x="289" y="309"/>
                  <a:pt x="358" y="240"/>
                  <a:pt x="358" y="154"/>
                </a:cubicBezTo>
                <a:cubicBezTo>
                  <a:pt x="358" y="69"/>
                  <a:pt x="289" y="0"/>
                  <a:pt x="204" y="0"/>
                </a:cubicBez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0" rIns="0" bIns="0" rtlCol="0" anchor="ctr"/>
          <a:lstStyle/>
          <a:p>
            <a:pPr algn="ctr"/>
            <a:r>
              <a:rPr lang="en-US" sz="2800" dirty="0">
                <a:ln w="19050">
                  <a:noFill/>
                </a:ln>
                <a:gradFill>
                  <a:gsLst>
                    <a:gs pos="100000">
                      <a:srgbClr val="E9BE61"/>
                    </a:gs>
                    <a:gs pos="49000">
                      <a:srgbClr val="FEEFAC"/>
                    </a:gs>
                  </a:gsLst>
                  <a:lin ang="5400000" scaled="0"/>
                </a:gradFill>
                <a:cs typeface="+mn-ea"/>
                <a:sym typeface="+mn-lt"/>
              </a:rPr>
              <a:t>5</a:t>
            </a:r>
            <a:endParaRPr lang="ru-RU" sz="2800" dirty="0">
              <a:ln w="19050">
                <a:noFill/>
              </a:ln>
              <a:gradFill>
                <a:gsLst>
                  <a:gs pos="100000">
                    <a:srgbClr val="E9BE61"/>
                  </a:gs>
                  <a:gs pos="49000">
                    <a:srgbClr val="FEEFAC"/>
                  </a:gs>
                </a:gsLst>
                <a:lin ang="5400000" scaled="0"/>
              </a:gradFill>
              <a:cs typeface="+mn-ea"/>
              <a:sym typeface="+mn-lt"/>
            </a:endParaRPr>
          </a:p>
        </p:txBody>
      </p:sp>
      <p:sp>
        <p:nvSpPr>
          <p:cNvPr id="15" name="Freeform 149"/>
          <p:cNvSpPr/>
          <p:nvPr/>
        </p:nvSpPr>
        <p:spPr bwMode="auto">
          <a:xfrm>
            <a:off x="2453398" y="4511493"/>
            <a:ext cx="831168" cy="841379"/>
          </a:xfrm>
          <a:custGeom>
            <a:avLst/>
            <a:gdLst>
              <a:gd name="T0" fmla="*/ 285 w 339"/>
              <a:gd name="T1" fmla="*/ 71 h 343"/>
              <a:gd name="T2" fmla="*/ 93 w 339"/>
              <a:gd name="T3" fmla="*/ 35 h 343"/>
              <a:gd name="T4" fmla="*/ 35 w 339"/>
              <a:gd name="T5" fmla="*/ 14 h 343"/>
              <a:gd name="T6" fmla="*/ 46 w 339"/>
              <a:gd name="T7" fmla="*/ 74 h 343"/>
              <a:gd name="T8" fmla="*/ 48 w 339"/>
              <a:gd name="T9" fmla="*/ 269 h 343"/>
              <a:gd name="T10" fmla="*/ 266 w 339"/>
              <a:gd name="T11" fmla="*/ 288 h 343"/>
              <a:gd name="T12" fmla="*/ 285 w 339"/>
              <a:gd name="T13" fmla="*/ 71 h 343"/>
            </a:gdLst>
            <a:ahLst/>
            <a:cxnLst>
              <a:cxn ang="0">
                <a:pos x="T0" y="T1"/>
              </a:cxn>
              <a:cxn ang="0">
                <a:pos x="T2" y="T3"/>
              </a:cxn>
              <a:cxn ang="0">
                <a:pos x="T4" y="T5"/>
              </a:cxn>
              <a:cxn ang="0">
                <a:pos x="T6" y="T7"/>
              </a:cxn>
              <a:cxn ang="0">
                <a:pos x="T8" y="T9"/>
              </a:cxn>
              <a:cxn ang="0">
                <a:pos x="T10" y="T11"/>
              </a:cxn>
              <a:cxn ang="0">
                <a:pos x="T12" y="T13"/>
              </a:cxn>
            </a:cxnLst>
            <a:rect l="0" t="0" r="r" b="b"/>
            <a:pathLst>
              <a:path w="339" h="343">
                <a:moveTo>
                  <a:pt x="285" y="71"/>
                </a:moveTo>
                <a:cubicBezTo>
                  <a:pt x="237" y="14"/>
                  <a:pt x="156" y="0"/>
                  <a:pt x="93" y="35"/>
                </a:cubicBezTo>
                <a:cubicBezTo>
                  <a:pt x="35" y="14"/>
                  <a:pt x="35" y="14"/>
                  <a:pt x="35" y="14"/>
                </a:cubicBezTo>
                <a:cubicBezTo>
                  <a:pt x="46" y="74"/>
                  <a:pt x="46" y="74"/>
                  <a:pt x="46" y="74"/>
                </a:cubicBezTo>
                <a:cubicBezTo>
                  <a:pt x="1" y="130"/>
                  <a:pt x="0" y="212"/>
                  <a:pt x="48" y="269"/>
                </a:cubicBezTo>
                <a:cubicBezTo>
                  <a:pt x="103" y="334"/>
                  <a:pt x="200" y="343"/>
                  <a:pt x="266" y="288"/>
                </a:cubicBezTo>
                <a:cubicBezTo>
                  <a:pt x="331" y="233"/>
                  <a:pt x="339" y="136"/>
                  <a:pt x="285" y="71"/>
                </a:cubicBez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ln w="19050">
                  <a:noFill/>
                </a:ln>
                <a:gradFill>
                  <a:gsLst>
                    <a:gs pos="100000">
                      <a:srgbClr val="E9BE61"/>
                    </a:gs>
                    <a:gs pos="49000">
                      <a:srgbClr val="FEEFAC"/>
                    </a:gs>
                  </a:gsLst>
                  <a:lin ang="5400000" scaled="0"/>
                </a:gradFill>
                <a:cs typeface="+mn-ea"/>
                <a:sym typeface="+mn-lt"/>
              </a:rPr>
              <a:t>6</a:t>
            </a:r>
            <a:endParaRPr lang="ru-RU" sz="2800" dirty="0">
              <a:ln w="19050">
                <a:noFill/>
              </a:ln>
              <a:gradFill>
                <a:gsLst>
                  <a:gs pos="100000">
                    <a:srgbClr val="E9BE61"/>
                  </a:gs>
                  <a:gs pos="49000">
                    <a:srgbClr val="FEEFAC"/>
                  </a:gs>
                </a:gsLst>
                <a:lin ang="5400000" scaled="0"/>
              </a:gradFill>
              <a:cs typeface="+mn-ea"/>
              <a:sym typeface="+mn-lt"/>
            </a:endParaRPr>
          </a:p>
        </p:txBody>
      </p:sp>
      <p:sp>
        <p:nvSpPr>
          <p:cNvPr id="16" name="Freeform 150"/>
          <p:cNvSpPr/>
          <p:nvPr/>
        </p:nvSpPr>
        <p:spPr bwMode="auto">
          <a:xfrm>
            <a:off x="2453398" y="1915880"/>
            <a:ext cx="831168" cy="841379"/>
          </a:xfrm>
          <a:custGeom>
            <a:avLst/>
            <a:gdLst>
              <a:gd name="T0" fmla="*/ 265 w 339"/>
              <a:gd name="T1" fmla="*/ 55 h 343"/>
              <a:gd name="T2" fmla="*/ 48 w 339"/>
              <a:gd name="T3" fmla="*/ 74 h 343"/>
              <a:gd name="T4" fmla="*/ 46 w 339"/>
              <a:gd name="T5" fmla="*/ 269 h 343"/>
              <a:gd name="T6" fmla="*/ 35 w 339"/>
              <a:gd name="T7" fmla="*/ 329 h 343"/>
              <a:gd name="T8" fmla="*/ 92 w 339"/>
              <a:gd name="T9" fmla="*/ 308 h 343"/>
              <a:gd name="T10" fmla="*/ 284 w 339"/>
              <a:gd name="T11" fmla="*/ 272 h 343"/>
              <a:gd name="T12" fmla="*/ 265 w 339"/>
              <a:gd name="T13" fmla="*/ 55 h 343"/>
            </a:gdLst>
            <a:ahLst/>
            <a:cxnLst>
              <a:cxn ang="0">
                <a:pos x="T0" y="T1"/>
              </a:cxn>
              <a:cxn ang="0">
                <a:pos x="T2" y="T3"/>
              </a:cxn>
              <a:cxn ang="0">
                <a:pos x="T4" y="T5"/>
              </a:cxn>
              <a:cxn ang="0">
                <a:pos x="T6" y="T7"/>
              </a:cxn>
              <a:cxn ang="0">
                <a:pos x="T8" y="T9"/>
              </a:cxn>
              <a:cxn ang="0">
                <a:pos x="T10" y="T11"/>
              </a:cxn>
              <a:cxn ang="0">
                <a:pos x="T12" y="T13"/>
              </a:cxn>
            </a:cxnLst>
            <a:rect l="0" t="0" r="r" b="b"/>
            <a:pathLst>
              <a:path w="339" h="343">
                <a:moveTo>
                  <a:pt x="265" y="55"/>
                </a:moveTo>
                <a:cubicBezTo>
                  <a:pt x="200" y="0"/>
                  <a:pt x="103" y="9"/>
                  <a:pt x="48" y="74"/>
                </a:cubicBezTo>
                <a:cubicBezTo>
                  <a:pt x="0" y="131"/>
                  <a:pt x="1" y="213"/>
                  <a:pt x="46" y="269"/>
                </a:cubicBezTo>
                <a:cubicBezTo>
                  <a:pt x="35" y="329"/>
                  <a:pt x="35" y="329"/>
                  <a:pt x="35" y="329"/>
                </a:cubicBezTo>
                <a:cubicBezTo>
                  <a:pt x="92" y="308"/>
                  <a:pt x="92" y="308"/>
                  <a:pt x="92" y="308"/>
                </a:cubicBezTo>
                <a:cubicBezTo>
                  <a:pt x="156" y="343"/>
                  <a:pt x="236" y="329"/>
                  <a:pt x="284" y="272"/>
                </a:cubicBezTo>
                <a:cubicBezTo>
                  <a:pt x="339" y="207"/>
                  <a:pt x="331" y="110"/>
                  <a:pt x="265" y="55"/>
                </a:cubicBez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ln w="19050">
                  <a:noFill/>
                </a:ln>
                <a:gradFill>
                  <a:gsLst>
                    <a:gs pos="100000">
                      <a:srgbClr val="E9BE61"/>
                    </a:gs>
                    <a:gs pos="49000">
                      <a:srgbClr val="FEEFAC"/>
                    </a:gs>
                  </a:gsLst>
                  <a:lin ang="5400000" scaled="0"/>
                </a:gradFill>
                <a:cs typeface="+mn-ea"/>
                <a:sym typeface="+mn-lt"/>
              </a:rPr>
              <a:t>4</a:t>
            </a:r>
            <a:endParaRPr lang="ru-RU" sz="2800" dirty="0">
              <a:ln w="19050">
                <a:noFill/>
              </a:ln>
              <a:gradFill>
                <a:gsLst>
                  <a:gs pos="100000">
                    <a:srgbClr val="E9BE61"/>
                  </a:gs>
                  <a:gs pos="49000">
                    <a:srgbClr val="FEEFAC"/>
                  </a:gs>
                </a:gsLst>
                <a:lin ang="5400000" scaled="0"/>
              </a:gradFill>
              <a:cs typeface="+mn-ea"/>
              <a:sym typeface="+mn-lt"/>
            </a:endParaRPr>
          </a:p>
        </p:txBody>
      </p:sp>
      <p:sp>
        <p:nvSpPr>
          <p:cNvPr id="17" name="Freeform 151"/>
          <p:cNvSpPr>
            <a:spLocks noEditPoints="1"/>
          </p:cNvSpPr>
          <p:nvPr/>
        </p:nvSpPr>
        <p:spPr bwMode="auto">
          <a:xfrm>
            <a:off x="1583017" y="3190930"/>
            <a:ext cx="386796" cy="435710"/>
          </a:xfrm>
          <a:custGeom>
            <a:avLst/>
            <a:gdLst>
              <a:gd name="T0" fmla="*/ 68 w 214"/>
              <a:gd name="T1" fmla="*/ 188 h 241"/>
              <a:gd name="T2" fmla="*/ 51 w 214"/>
              <a:gd name="T3" fmla="*/ 145 h 241"/>
              <a:gd name="T4" fmla="*/ 40 w 214"/>
              <a:gd name="T5" fmla="*/ 108 h 241"/>
              <a:gd name="T6" fmla="*/ 107 w 214"/>
              <a:gd name="T7" fmla="*/ 41 h 241"/>
              <a:gd name="T8" fmla="*/ 173 w 214"/>
              <a:gd name="T9" fmla="*/ 108 h 241"/>
              <a:gd name="T10" fmla="*/ 163 w 214"/>
              <a:gd name="T11" fmla="*/ 145 h 241"/>
              <a:gd name="T12" fmla="*/ 145 w 214"/>
              <a:gd name="T13" fmla="*/ 181 h 241"/>
              <a:gd name="T14" fmla="*/ 107 w 214"/>
              <a:gd name="T15" fmla="*/ 67 h 241"/>
              <a:gd name="T16" fmla="*/ 67 w 214"/>
              <a:gd name="T17" fmla="*/ 107 h 241"/>
              <a:gd name="T18" fmla="*/ 107 w 214"/>
              <a:gd name="T19" fmla="*/ 147 h 241"/>
              <a:gd name="T20" fmla="*/ 147 w 214"/>
              <a:gd name="T21" fmla="*/ 107 h 241"/>
              <a:gd name="T22" fmla="*/ 107 w 214"/>
              <a:gd name="T23" fmla="*/ 67 h 241"/>
              <a:gd name="T24" fmla="*/ 91 w 214"/>
              <a:gd name="T25" fmla="*/ 113 h 241"/>
              <a:gd name="T26" fmla="*/ 103 w 214"/>
              <a:gd name="T27" fmla="*/ 127 h 241"/>
              <a:gd name="T28" fmla="*/ 122 w 214"/>
              <a:gd name="T29" fmla="*/ 94 h 241"/>
              <a:gd name="T30" fmla="*/ 107 w 214"/>
              <a:gd name="T31" fmla="*/ 20 h 241"/>
              <a:gd name="T32" fmla="*/ 107 w 214"/>
              <a:gd name="T33" fmla="*/ 0 h 241"/>
              <a:gd name="T34" fmla="*/ 64 w 214"/>
              <a:gd name="T35" fmla="*/ 32 h 241"/>
              <a:gd name="T36" fmla="*/ 53 w 214"/>
              <a:gd name="T37" fmla="*/ 14 h 241"/>
              <a:gd name="T38" fmla="*/ 14 w 214"/>
              <a:gd name="T39" fmla="*/ 53 h 241"/>
              <a:gd name="T40" fmla="*/ 32 w 214"/>
              <a:gd name="T41" fmla="*/ 64 h 241"/>
              <a:gd name="T42" fmla="*/ 0 w 214"/>
              <a:gd name="T43" fmla="*/ 107 h 241"/>
              <a:gd name="T44" fmla="*/ 21 w 214"/>
              <a:gd name="T45" fmla="*/ 107 h 241"/>
              <a:gd name="T46" fmla="*/ 160 w 214"/>
              <a:gd name="T47" fmla="*/ 14 h 241"/>
              <a:gd name="T48" fmla="*/ 150 w 214"/>
              <a:gd name="T49" fmla="*/ 32 h 241"/>
              <a:gd name="T50" fmla="*/ 199 w 214"/>
              <a:gd name="T51" fmla="*/ 53 h 241"/>
              <a:gd name="T52" fmla="*/ 181 w 214"/>
              <a:gd name="T53" fmla="*/ 64 h 241"/>
              <a:gd name="T54" fmla="*/ 193 w 214"/>
              <a:gd name="T55" fmla="*/ 107 h 241"/>
              <a:gd name="T56" fmla="*/ 214 w 214"/>
              <a:gd name="T57" fmla="*/ 107 h 241"/>
              <a:gd name="T58" fmla="*/ 131 w 214"/>
              <a:gd name="T59" fmla="*/ 194 h 241"/>
              <a:gd name="T60" fmla="*/ 78 w 214"/>
              <a:gd name="T61" fmla="*/ 208 h 241"/>
              <a:gd name="T62" fmla="*/ 72 w 214"/>
              <a:gd name="T63" fmla="*/ 217 h 241"/>
              <a:gd name="T64" fmla="*/ 81 w 214"/>
              <a:gd name="T65" fmla="*/ 226 h 241"/>
              <a:gd name="T66" fmla="*/ 85 w 214"/>
              <a:gd name="T67" fmla="*/ 225 h 241"/>
              <a:gd name="T68" fmla="*/ 131 w 214"/>
              <a:gd name="T69" fmla="*/ 212 h 241"/>
              <a:gd name="T70" fmla="*/ 131 w 214"/>
              <a:gd name="T71" fmla="*/ 212 h 241"/>
              <a:gd name="T72" fmla="*/ 133 w 214"/>
              <a:gd name="T73" fmla="*/ 212 h 241"/>
              <a:gd name="T74" fmla="*/ 142 w 214"/>
              <a:gd name="T75" fmla="*/ 221 h 241"/>
              <a:gd name="T76" fmla="*/ 136 w 214"/>
              <a:gd name="T77" fmla="*/ 229 h 241"/>
              <a:gd name="T78" fmla="*/ 91 w 214"/>
              <a:gd name="T79"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4" h="241">
                <a:moveTo>
                  <a:pt x="68" y="188"/>
                </a:moveTo>
                <a:cubicBezTo>
                  <a:pt x="70" y="177"/>
                  <a:pt x="65" y="167"/>
                  <a:pt x="51" y="145"/>
                </a:cubicBezTo>
                <a:cubicBezTo>
                  <a:pt x="44" y="134"/>
                  <a:pt x="40" y="121"/>
                  <a:pt x="40" y="108"/>
                </a:cubicBezTo>
                <a:cubicBezTo>
                  <a:pt x="40" y="71"/>
                  <a:pt x="70" y="41"/>
                  <a:pt x="107" y="41"/>
                </a:cubicBezTo>
                <a:cubicBezTo>
                  <a:pt x="144" y="41"/>
                  <a:pt x="173" y="71"/>
                  <a:pt x="173" y="108"/>
                </a:cubicBezTo>
                <a:cubicBezTo>
                  <a:pt x="173" y="121"/>
                  <a:pt x="170" y="134"/>
                  <a:pt x="163" y="145"/>
                </a:cubicBezTo>
                <a:cubicBezTo>
                  <a:pt x="152" y="162"/>
                  <a:pt x="147" y="172"/>
                  <a:pt x="145" y="181"/>
                </a:cubicBezTo>
                <a:moveTo>
                  <a:pt x="107" y="67"/>
                </a:moveTo>
                <a:cubicBezTo>
                  <a:pt x="85" y="67"/>
                  <a:pt x="67" y="85"/>
                  <a:pt x="67" y="107"/>
                </a:cubicBezTo>
                <a:cubicBezTo>
                  <a:pt x="67" y="129"/>
                  <a:pt x="85" y="147"/>
                  <a:pt x="107" y="147"/>
                </a:cubicBezTo>
                <a:cubicBezTo>
                  <a:pt x="129" y="147"/>
                  <a:pt x="147" y="129"/>
                  <a:pt x="147" y="107"/>
                </a:cubicBezTo>
                <a:cubicBezTo>
                  <a:pt x="147" y="85"/>
                  <a:pt x="129" y="67"/>
                  <a:pt x="107" y="67"/>
                </a:cubicBezTo>
                <a:close/>
                <a:moveTo>
                  <a:pt x="91" y="113"/>
                </a:moveTo>
                <a:cubicBezTo>
                  <a:pt x="103" y="127"/>
                  <a:pt x="103" y="127"/>
                  <a:pt x="103" y="127"/>
                </a:cubicBezTo>
                <a:cubicBezTo>
                  <a:pt x="122" y="94"/>
                  <a:pt x="122" y="94"/>
                  <a:pt x="122" y="94"/>
                </a:cubicBezTo>
                <a:moveTo>
                  <a:pt x="107" y="20"/>
                </a:moveTo>
                <a:cubicBezTo>
                  <a:pt x="107" y="0"/>
                  <a:pt x="107" y="0"/>
                  <a:pt x="107" y="0"/>
                </a:cubicBezTo>
                <a:moveTo>
                  <a:pt x="64" y="32"/>
                </a:moveTo>
                <a:cubicBezTo>
                  <a:pt x="53" y="14"/>
                  <a:pt x="53" y="14"/>
                  <a:pt x="53" y="14"/>
                </a:cubicBezTo>
                <a:moveTo>
                  <a:pt x="14" y="53"/>
                </a:moveTo>
                <a:cubicBezTo>
                  <a:pt x="32" y="64"/>
                  <a:pt x="32" y="64"/>
                  <a:pt x="32" y="64"/>
                </a:cubicBezTo>
                <a:moveTo>
                  <a:pt x="0" y="107"/>
                </a:moveTo>
                <a:cubicBezTo>
                  <a:pt x="21" y="107"/>
                  <a:pt x="21" y="107"/>
                  <a:pt x="21" y="107"/>
                </a:cubicBezTo>
                <a:moveTo>
                  <a:pt x="160" y="14"/>
                </a:moveTo>
                <a:cubicBezTo>
                  <a:pt x="150" y="32"/>
                  <a:pt x="150" y="32"/>
                  <a:pt x="150" y="32"/>
                </a:cubicBezTo>
                <a:moveTo>
                  <a:pt x="199" y="53"/>
                </a:moveTo>
                <a:cubicBezTo>
                  <a:pt x="181" y="64"/>
                  <a:pt x="181" y="64"/>
                  <a:pt x="181" y="64"/>
                </a:cubicBezTo>
                <a:moveTo>
                  <a:pt x="193" y="107"/>
                </a:moveTo>
                <a:cubicBezTo>
                  <a:pt x="214" y="107"/>
                  <a:pt x="214" y="107"/>
                  <a:pt x="214" y="107"/>
                </a:cubicBezTo>
                <a:moveTo>
                  <a:pt x="131" y="194"/>
                </a:moveTo>
                <a:cubicBezTo>
                  <a:pt x="131" y="194"/>
                  <a:pt x="78" y="208"/>
                  <a:pt x="78" y="208"/>
                </a:cubicBezTo>
                <a:cubicBezTo>
                  <a:pt x="75" y="210"/>
                  <a:pt x="72" y="213"/>
                  <a:pt x="72" y="217"/>
                </a:cubicBezTo>
                <a:cubicBezTo>
                  <a:pt x="72" y="222"/>
                  <a:pt x="76" y="226"/>
                  <a:pt x="81" y="226"/>
                </a:cubicBezTo>
                <a:cubicBezTo>
                  <a:pt x="82" y="226"/>
                  <a:pt x="85" y="225"/>
                  <a:pt x="85" y="225"/>
                </a:cubicBezTo>
                <a:cubicBezTo>
                  <a:pt x="131" y="212"/>
                  <a:pt x="131" y="212"/>
                  <a:pt x="131" y="212"/>
                </a:cubicBezTo>
                <a:cubicBezTo>
                  <a:pt x="131" y="212"/>
                  <a:pt x="131" y="212"/>
                  <a:pt x="131" y="212"/>
                </a:cubicBezTo>
                <a:cubicBezTo>
                  <a:pt x="132" y="212"/>
                  <a:pt x="132" y="212"/>
                  <a:pt x="133" y="212"/>
                </a:cubicBezTo>
                <a:cubicBezTo>
                  <a:pt x="138" y="212"/>
                  <a:pt x="142" y="216"/>
                  <a:pt x="142" y="221"/>
                </a:cubicBezTo>
                <a:cubicBezTo>
                  <a:pt x="142" y="224"/>
                  <a:pt x="139" y="228"/>
                  <a:pt x="136" y="229"/>
                </a:cubicBezTo>
                <a:cubicBezTo>
                  <a:pt x="91" y="241"/>
                  <a:pt x="91" y="241"/>
                  <a:pt x="91" y="241"/>
                </a:cubicBezTo>
              </a:path>
            </a:pathLst>
          </a:custGeom>
          <a:noFill/>
          <a:ln w="15875" cap="rnd">
            <a:solidFill>
              <a:srgbClr val="FED89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cs typeface="+mn-ea"/>
              <a:sym typeface="+mn-lt"/>
            </a:endParaRPr>
          </a:p>
        </p:txBody>
      </p:sp>
      <p:sp>
        <p:nvSpPr>
          <p:cNvPr id="21" name="文本框 20"/>
          <p:cNvSpPr txBox="1"/>
          <p:nvPr/>
        </p:nvSpPr>
        <p:spPr>
          <a:xfrm>
            <a:off x="975675" y="3673706"/>
            <a:ext cx="1601478" cy="369332"/>
          </a:xfrm>
          <a:prstGeom prst="rect">
            <a:avLst/>
          </a:prstGeom>
          <a:noFill/>
          <a:ln>
            <a:noFill/>
          </a:ln>
          <a:effectLst/>
        </p:spPr>
        <p:txBody>
          <a:bodyPr wrap="square" rtlCol="0">
            <a:spAutoFit/>
          </a:bodyPr>
          <a:lstStyle>
            <a:defPPr>
              <a:defRPr lang="zh-CN"/>
            </a:defPPr>
            <a:lvl1pPr algn="ctr">
              <a:defRPr sz="66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1800" i="0" spc="0" dirty="0">
                <a:effectLst/>
                <a:latin typeface="+mn-lt"/>
                <a:ea typeface="+mn-ea"/>
                <a:cs typeface="+mn-ea"/>
                <a:sym typeface="+mn-lt"/>
              </a:rPr>
              <a:t>会昌战斗后</a:t>
            </a:r>
          </a:p>
        </p:txBody>
      </p:sp>
      <p:sp>
        <p:nvSpPr>
          <p:cNvPr id="22" name="文本框 21"/>
          <p:cNvSpPr txBox="1"/>
          <p:nvPr/>
        </p:nvSpPr>
        <p:spPr>
          <a:xfrm>
            <a:off x="3374050" y="1864390"/>
            <a:ext cx="6504046" cy="870111"/>
          </a:xfrm>
          <a:prstGeom prst="rect">
            <a:avLst/>
          </a:prstGeom>
        </p:spPr>
        <p:txBody>
          <a:bodyPr wrap="square" lIns="90000" tIns="46800" rIns="90000" bIns="46800" anchor="t" anchorCtr="0">
            <a:spAutoFit/>
          </a:bodyPr>
          <a:lstStyle>
            <a:defPPr>
              <a:defRPr lang="zh-CN"/>
            </a:defPPr>
            <a:lvl1pPr indent="0">
              <a:lnSpc>
                <a:spcPct val="110000"/>
              </a:lnSpc>
              <a:spcBef>
                <a:spcPct val="0"/>
              </a:spcBef>
              <a:buClr>
                <a:schemeClr val="accent1"/>
              </a:buClr>
              <a:buNone/>
              <a:defRPr sz="1600" baseline="0">
                <a:solidFill>
                  <a:schemeClr val="tx1">
                    <a:lumMod val="75000"/>
                    <a:lumOff val="25000"/>
                  </a:schemeClr>
                </a:solidFill>
                <a:latin typeface="思源黑体 CN Light" panose="020B0300000000000000" pitchFamily="34" charset="-122"/>
                <a:ea typeface="思源黑体 CN Light" panose="020B0300000000000000" pitchFamily="34" charset="-122"/>
                <a:cs typeface="+mn-ea"/>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nSpc>
                <a:spcPct val="120000"/>
              </a:lnSpc>
            </a:pPr>
            <a:r>
              <a:rPr lang="en-US" altLang="zh-CN" sz="1400" dirty="0">
                <a:latin typeface="+mn-lt"/>
                <a:ea typeface="+mn-ea"/>
                <a:sym typeface="+mn-lt"/>
              </a:rPr>
              <a:t>9</a:t>
            </a:r>
            <a:r>
              <a:rPr lang="zh-CN" altLang="en-US" sz="1400" dirty="0">
                <a:latin typeface="+mn-lt"/>
                <a:ea typeface="+mn-ea"/>
                <a:sym typeface="+mn-lt"/>
              </a:rPr>
              <a:t>月</a:t>
            </a:r>
            <a:r>
              <a:rPr lang="en-US" altLang="zh-CN" sz="1400" dirty="0">
                <a:latin typeface="+mn-lt"/>
                <a:ea typeface="+mn-ea"/>
                <a:sym typeface="+mn-lt"/>
              </a:rPr>
              <a:t>28</a:t>
            </a:r>
            <a:r>
              <a:rPr lang="zh-CN" altLang="en-US" sz="1400" dirty="0">
                <a:latin typeface="+mn-lt"/>
                <a:ea typeface="+mn-ea"/>
                <a:sym typeface="+mn-lt"/>
              </a:rPr>
              <a:t>日，起义军主力在揭阳县山湖</a:t>
            </a:r>
            <a:r>
              <a:rPr lang="en-US" altLang="zh-CN" sz="1400" dirty="0">
                <a:latin typeface="+mn-lt"/>
                <a:ea typeface="+mn-ea"/>
                <a:sym typeface="+mn-lt"/>
              </a:rPr>
              <a:t>(</a:t>
            </a:r>
            <a:r>
              <a:rPr lang="zh-CN" altLang="en-US" sz="1400" dirty="0">
                <a:latin typeface="+mn-lt"/>
                <a:ea typeface="+mn-ea"/>
                <a:sym typeface="+mn-lt"/>
              </a:rPr>
              <a:t>玉湖</a:t>
            </a:r>
            <a:r>
              <a:rPr lang="en-US" altLang="zh-CN" sz="1400" dirty="0">
                <a:latin typeface="+mn-lt"/>
                <a:ea typeface="+mn-ea"/>
                <a:sym typeface="+mn-lt"/>
              </a:rPr>
              <a:t>)</a:t>
            </a:r>
            <a:r>
              <a:rPr lang="zh-CN" altLang="en-US" sz="1400" dirty="0">
                <a:latin typeface="+mn-lt"/>
                <a:ea typeface="+mn-ea"/>
                <a:sym typeface="+mn-lt"/>
              </a:rPr>
              <a:t>附近地区同东路军遭遇，将其击溃，继向汤坑（今丰顺市）推进，在汾水村地区与敌再次激战，至</a:t>
            </a:r>
            <a:r>
              <a:rPr lang="en-US" altLang="zh-CN" sz="1400" dirty="0">
                <a:latin typeface="+mn-lt"/>
                <a:ea typeface="+mn-ea"/>
                <a:sym typeface="+mn-lt"/>
              </a:rPr>
              <a:t>30</a:t>
            </a:r>
            <a:r>
              <a:rPr lang="zh-CN" altLang="en-US" sz="1400" dirty="0">
                <a:latin typeface="+mn-lt"/>
                <a:ea typeface="+mn-ea"/>
                <a:sym typeface="+mn-lt"/>
              </a:rPr>
              <a:t>日，起义军伤亡</a:t>
            </a:r>
            <a:r>
              <a:rPr lang="en-US" altLang="zh-CN" sz="1400" dirty="0">
                <a:latin typeface="+mn-lt"/>
                <a:ea typeface="+mn-ea"/>
                <a:sym typeface="+mn-lt"/>
              </a:rPr>
              <a:t>2000</a:t>
            </a:r>
            <a:r>
              <a:rPr lang="zh-CN" altLang="en-US" sz="1400" dirty="0">
                <a:latin typeface="+mn-lt"/>
                <a:ea typeface="+mn-ea"/>
                <a:sym typeface="+mn-lt"/>
              </a:rPr>
              <a:t>余人，无力再战，遂向揭阳撤退</a:t>
            </a:r>
          </a:p>
        </p:txBody>
      </p:sp>
      <p:sp>
        <p:nvSpPr>
          <p:cNvPr id="24" name="文本框 23"/>
          <p:cNvSpPr txBox="1"/>
          <p:nvPr/>
        </p:nvSpPr>
        <p:spPr>
          <a:xfrm>
            <a:off x="3374050" y="4557896"/>
            <a:ext cx="6581319" cy="805478"/>
          </a:xfrm>
          <a:prstGeom prst="rect">
            <a:avLst/>
          </a:prstGeom>
        </p:spPr>
        <p:txBody>
          <a:bodyPr wrap="square" lIns="90000" tIns="46800" rIns="90000" bIns="46800" anchor="t" anchorCtr="0">
            <a:spAutoFit/>
          </a:bodyPr>
          <a:lstStyle>
            <a:defPPr>
              <a:defRPr lang="zh-CN"/>
            </a:defPPr>
            <a:lvl1pPr indent="0">
              <a:lnSpc>
                <a:spcPct val="110000"/>
              </a:lnSpc>
              <a:spcBef>
                <a:spcPct val="0"/>
              </a:spcBef>
              <a:buClr>
                <a:schemeClr val="accent1"/>
              </a:buClr>
              <a:buNone/>
              <a:defRPr sz="1600" baseline="0">
                <a:solidFill>
                  <a:schemeClr val="tx1">
                    <a:lumMod val="75000"/>
                    <a:lumOff val="25000"/>
                  </a:schemeClr>
                </a:solidFill>
                <a:latin typeface="思源黑体 CN Light" panose="020B0300000000000000" pitchFamily="34" charset="-122"/>
                <a:ea typeface="思源黑体 CN Light" panose="020B0300000000000000" pitchFamily="34" charset="-122"/>
                <a:cs typeface="+mn-ea"/>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1400" dirty="0">
                <a:latin typeface="+mn-lt"/>
                <a:ea typeface="+mn-ea"/>
                <a:sym typeface="+mn-lt"/>
              </a:rPr>
              <a:t>在经过流沙西南钟潭村附近的莲花山时，再次遭到东路军的截击，激战不胜，部队大部溃散。驻守三河坝的第</a:t>
            </a:r>
            <a:r>
              <a:rPr lang="en-US" altLang="zh-CN" sz="1400" dirty="0">
                <a:latin typeface="+mn-lt"/>
                <a:ea typeface="+mn-ea"/>
                <a:sym typeface="+mn-lt"/>
              </a:rPr>
              <a:t>25</a:t>
            </a:r>
            <a:r>
              <a:rPr lang="zh-CN" altLang="en-US" sz="1400" dirty="0">
                <a:latin typeface="+mn-lt"/>
                <a:ea typeface="+mn-ea"/>
                <a:sym typeface="+mn-lt"/>
              </a:rPr>
              <a:t>师，在给钱大钧部以重大杀伤后，向潮安转移，</a:t>
            </a:r>
            <a:r>
              <a:rPr lang="en-US" altLang="zh-CN" sz="1400" dirty="0">
                <a:latin typeface="+mn-lt"/>
                <a:ea typeface="+mn-ea"/>
                <a:sym typeface="+mn-lt"/>
              </a:rPr>
              <a:t>10</a:t>
            </a:r>
            <a:r>
              <a:rPr lang="zh-CN" altLang="en-US" sz="1400" dirty="0">
                <a:latin typeface="+mn-lt"/>
                <a:ea typeface="+mn-ea"/>
                <a:sym typeface="+mn-lt"/>
              </a:rPr>
              <a:t>月</a:t>
            </a:r>
            <a:r>
              <a:rPr lang="en-US" altLang="zh-CN" sz="1400" dirty="0">
                <a:latin typeface="+mn-lt"/>
                <a:ea typeface="+mn-ea"/>
                <a:sym typeface="+mn-lt"/>
              </a:rPr>
              <a:t>5</a:t>
            </a:r>
            <a:r>
              <a:rPr lang="zh-CN" altLang="en-US" sz="1400" dirty="0">
                <a:latin typeface="+mn-lt"/>
                <a:ea typeface="+mn-ea"/>
                <a:sym typeface="+mn-lt"/>
              </a:rPr>
              <a:t>日在饶平县境同由潮汕撤出的第</a:t>
            </a:r>
            <a:r>
              <a:rPr lang="en-US" altLang="zh-CN" sz="1400" dirty="0">
                <a:latin typeface="+mn-lt"/>
                <a:ea typeface="+mn-ea"/>
                <a:sym typeface="+mn-lt"/>
              </a:rPr>
              <a:t>3</a:t>
            </a:r>
            <a:r>
              <a:rPr lang="zh-CN" altLang="en-US" sz="1400" dirty="0">
                <a:latin typeface="+mn-lt"/>
                <a:ea typeface="+mn-ea"/>
                <a:sym typeface="+mn-lt"/>
              </a:rPr>
              <a:t>师一部会合。</a:t>
            </a:r>
          </a:p>
        </p:txBody>
      </p:sp>
      <p:sp>
        <p:nvSpPr>
          <p:cNvPr id="25" name="矩形 24"/>
          <p:cNvSpPr/>
          <p:nvPr/>
        </p:nvSpPr>
        <p:spPr>
          <a:xfrm>
            <a:off x="769400" y="140970"/>
            <a:ext cx="4572855" cy="646331"/>
          </a:xfrm>
          <a:prstGeom prst="rect">
            <a:avLst/>
          </a:prstGeom>
        </p:spPr>
        <p:txBody>
          <a:bodyPr wrap="square">
            <a:spAutoFit/>
          </a:bodyPr>
          <a:lstStyle/>
          <a:p>
            <a:pPr lvl="0">
              <a:defRPr/>
            </a:pPr>
            <a:r>
              <a:rPr lang="zh-CN" altLang="en-US" sz="3600" dirty="0">
                <a:solidFill>
                  <a:schemeClr val="accent1"/>
                </a:solidFill>
                <a:cs typeface="+mn-ea"/>
                <a:sym typeface="+mn-lt"/>
              </a:rPr>
              <a:t>八一建军节的由来</a:t>
            </a:r>
          </a:p>
        </p:txBody>
      </p:sp>
      <p:sp>
        <p:nvSpPr>
          <p:cNvPr id="26" name="文本框 25"/>
          <p:cNvSpPr txBox="1"/>
          <p:nvPr/>
        </p:nvSpPr>
        <p:spPr>
          <a:xfrm>
            <a:off x="4072550" y="3303571"/>
            <a:ext cx="5805546" cy="611579"/>
          </a:xfrm>
          <a:prstGeom prst="rect">
            <a:avLst/>
          </a:prstGeom>
        </p:spPr>
        <p:txBody>
          <a:bodyPr wrap="square" lIns="90000" tIns="46800" rIns="90000" bIns="46800" anchor="t" anchorCtr="0">
            <a:spAutoFit/>
          </a:bodyPr>
          <a:lstStyle>
            <a:defPPr>
              <a:defRPr lang="zh-CN"/>
            </a:defPPr>
            <a:lvl1pPr indent="0">
              <a:lnSpc>
                <a:spcPct val="110000"/>
              </a:lnSpc>
              <a:spcBef>
                <a:spcPct val="0"/>
              </a:spcBef>
              <a:buClr>
                <a:schemeClr val="accent1"/>
              </a:buClr>
              <a:buNone/>
              <a:defRPr sz="1600" baseline="0">
                <a:solidFill>
                  <a:schemeClr val="tx1">
                    <a:lumMod val="75000"/>
                    <a:lumOff val="25000"/>
                  </a:schemeClr>
                </a:solidFill>
                <a:latin typeface="思源黑体 CN Light" panose="020B0300000000000000" pitchFamily="34" charset="-122"/>
                <a:ea typeface="思源黑体 CN Light" panose="020B0300000000000000" pitchFamily="34" charset="-122"/>
                <a:cs typeface="+mn-ea"/>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nSpc>
                <a:spcPct val="120000"/>
              </a:lnSpc>
            </a:pPr>
            <a:r>
              <a:rPr lang="zh-CN" altLang="en-US" sz="1400" dirty="0">
                <a:latin typeface="+mn-lt"/>
                <a:ea typeface="+mn-ea"/>
                <a:sym typeface="+mn-lt"/>
              </a:rPr>
              <a:t>是日晚，黄绍竑部攻占潮安。</a:t>
            </a:r>
            <a:r>
              <a:rPr lang="en-US" altLang="zh-CN" sz="1400" dirty="0">
                <a:latin typeface="+mn-lt"/>
                <a:ea typeface="+mn-ea"/>
                <a:sym typeface="+mn-lt"/>
              </a:rPr>
              <a:t>10</a:t>
            </a:r>
            <a:r>
              <a:rPr lang="zh-CN" altLang="en-US" sz="1400" dirty="0">
                <a:latin typeface="+mn-lt"/>
                <a:ea typeface="+mn-ea"/>
                <a:sym typeface="+mn-lt"/>
              </a:rPr>
              <a:t>月</a:t>
            </a:r>
            <a:r>
              <a:rPr lang="en-US" altLang="zh-CN" sz="1400" dirty="0">
                <a:latin typeface="+mn-lt"/>
                <a:ea typeface="+mn-ea"/>
                <a:sym typeface="+mn-lt"/>
              </a:rPr>
              <a:t>3</a:t>
            </a:r>
            <a:r>
              <a:rPr lang="zh-CN" altLang="en-US" sz="1400" dirty="0">
                <a:latin typeface="+mn-lt"/>
                <a:ea typeface="+mn-ea"/>
                <a:sym typeface="+mn-lt"/>
              </a:rPr>
              <a:t>日，起义军主力在流沙</a:t>
            </a:r>
            <a:r>
              <a:rPr lang="en-US" altLang="zh-CN" sz="1400" dirty="0">
                <a:latin typeface="+mn-lt"/>
                <a:ea typeface="+mn-ea"/>
                <a:sym typeface="+mn-lt"/>
              </a:rPr>
              <a:t>(</a:t>
            </a:r>
            <a:r>
              <a:rPr lang="zh-CN" altLang="en-US" sz="1400" dirty="0">
                <a:latin typeface="+mn-lt"/>
                <a:ea typeface="+mn-ea"/>
                <a:sym typeface="+mn-lt"/>
              </a:rPr>
              <a:t>今普宁市</a:t>
            </a:r>
            <a:r>
              <a:rPr lang="en-US" altLang="zh-CN" sz="1400" dirty="0">
                <a:latin typeface="+mn-lt"/>
                <a:ea typeface="+mn-ea"/>
                <a:sym typeface="+mn-lt"/>
              </a:rPr>
              <a:t>)</a:t>
            </a:r>
            <a:r>
              <a:rPr lang="zh-CN" altLang="en-US" sz="1400" dirty="0">
                <a:latin typeface="+mn-lt"/>
                <a:ea typeface="+mn-ea"/>
                <a:sym typeface="+mn-lt"/>
              </a:rPr>
              <a:t>与由潮汕撤出的革命委员会会合，继续向海丰、陆丰地区撤退</a:t>
            </a:r>
          </a:p>
        </p:txBody>
      </p:sp>
      <p:pic>
        <p:nvPicPr>
          <p:cNvPr id="27" name="图片 26"/>
          <p:cNvPicPr>
            <a:picLocks noChangeAspect="1"/>
          </p:cNvPicPr>
          <p:nvPr/>
        </p:nvPicPr>
        <p:blipFill>
          <a:blip r:embed="rId2" cstate="screen"/>
          <a:stretch>
            <a:fillRect/>
          </a:stretch>
        </p:blipFill>
        <p:spPr>
          <a:xfrm>
            <a:off x="9330836" y="2042667"/>
            <a:ext cx="3165963" cy="48498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ppt_x"/>
                                          </p:val>
                                        </p:tav>
                                        <p:tav tm="100000">
                                          <p:val>
                                            <p:strVal val="#ppt_x"/>
                                          </p:val>
                                        </p:tav>
                                      </p:tavLst>
                                    </p:anim>
                                    <p:anim calcmode="lin" valueType="num">
                                      <p:cBhvr additive="base">
                                        <p:cTn id="56" dur="5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500" fill="hold"/>
                                        <p:tgtEl>
                                          <p:spTgt spid="26"/>
                                        </p:tgtEl>
                                        <p:attrNameLst>
                                          <p:attrName>ppt_x</p:attrName>
                                        </p:attrNameLst>
                                      </p:cBhvr>
                                      <p:tavLst>
                                        <p:tav tm="0">
                                          <p:val>
                                            <p:strVal val="#ppt_x"/>
                                          </p:val>
                                        </p:tav>
                                        <p:tav tm="100000">
                                          <p:val>
                                            <p:strVal val="#ppt_x"/>
                                          </p:val>
                                        </p:tav>
                                      </p:tavLst>
                                    </p:anim>
                                    <p:anim calcmode="lin" valueType="num">
                                      <p:cBhvr additive="base">
                                        <p:cTn id="60" dur="5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500" fill="hold"/>
                                        <p:tgtEl>
                                          <p:spTgt spid="27"/>
                                        </p:tgtEl>
                                        <p:attrNameLst>
                                          <p:attrName>ppt_x</p:attrName>
                                        </p:attrNameLst>
                                      </p:cBhvr>
                                      <p:tavLst>
                                        <p:tav tm="0">
                                          <p:val>
                                            <p:strVal val="#ppt_x"/>
                                          </p:val>
                                        </p:tav>
                                        <p:tav tm="100000">
                                          <p:val>
                                            <p:strVal val="#ppt_x"/>
                                          </p:val>
                                        </p:tav>
                                      </p:tavLst>
                                    </p:anim>
                                    <p:anim calcmode="lin" valueType="num">
                                      <p:cBhvr additive="base">
                                        <p:cTn id="6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4" grpId="0" animBg="1"/>
      <p:bldP spid="15" grpId="0" animBg="1"/>
      <p:bldP spid="16" grpId="0" animBg="1"/>
      <p:bldP spid="17" grpId="0" animBg="1"/>
      <p:bldP spid="21" grpId="0"/>
      <p:bldP spid="22" grpId="0"/>
      <p:bldP spid="24" grpId="0"/>
      <p:bldP spid="25"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575656" y="1807630"/>
            <a:ext cx="1044914" cy="473296"/>
            <a:chOff x="5761511" y="2560974"/>
            <a:chExt cx="668979" cy="303016"/>
          </a:xfrm>
          <a:solidFill>
            <a:srgbClr val="FCE186"/>
          </a:solidFill>
        </p:grpSpPr>
        <p:sp>
          <p:nvSpPr>
            <p:cNvPr id="4" name="星形: 五角 3"/>
            <p:cNvSpPr/>
            <p:nvPr/>
          </p:nvSpPr>
          <p:spPr>
            <a:xfrm>
              <a:off x="5944492" y="2560974"/>
              <a:ext cx="303016" cy="303016"/>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5" name="组合 4"/>
            <p:cNvGrpSpPr/>
            <p:nvPr/>
          </p:nvGrpSpPr>
          <p:grpSpPr>
            <a:xfrm>
              <a:off x="5761511" y="2708136"/>
              <a:ext cx="668979" cy="155854"/>
              <a:chOff x="5768512" y="2708136"/>
              <a:chExt cx="668979" cy="155854"/>
            </a:xfrm>
            <a:grpFill/>
          </p:grpSpPr>
          <p:sp>
            <p:nvSpPr>
              <p:cNvPr id="6" name="星形: 五角 5"/>
              <p:cNvSpPr/>
              <p:nvPr/>
            </p:nvSpPr>
            <p:spPr>
              <a:xfrm>
                <a:off x="5768512" y="2708136"/>
                <a:ext cx="155854" cy="1558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星形: 五角 6"/>
              <p:cNvSpPr/>
              <p:nvPr/>
            </p:nvSpPr>
            <p:spPr>
              <a:xfrm>
                <a:off x="6281637" y="2708136"/>
                <a:ext cx="155854" cy="1558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8" name="文本框 7"/>
          <p:cNvSpPr txBox="1"/>
          <p:nvPr/>
        </p:nvSpPr>
        <p:spPr>
          <a:xfrm>
            <a:off x="3747085" y="2271970"/>
            <a:ext cx="4697830" cy="1200329"/>
          </a:xfrm>
          <a:prstGeom prst="rect">
            <a:avLst/>
          </a:prstGeom>
          <a:noFill/>
          <a:ln>
            <a:noFill/>
          </a:ln>
          <a:effectLst/>
        </p:spPr>
        <p:txBody>
          <a:bodyPr wrap="square" rtlCol="0">
            <a:spAutoFit/>
          </a:bodyPr>
          <a:lstStyle>
            <a:defPPr>
              <a:defRPr lang="zh-CN"/>
            </a:defPPr>
            <a:lvl1pPr>
              <a:defRPr sz="2400" i="0" spc="0">
                <a:ln w="19050">
                  <a:noFill/>
                </a:ln>
                <a:solidFill>
                  <a:srgbClr val="FCE186"/>
                </a:solidFill>
                <a:effectLst/>
                <a:latin typeface="思源宋体 CN Heavy" panose="02020900000000000000" pitchFamily="18" charset="-122"/>
                <a:ea typeface="思源宋体 CN Heavy" panose="02020900000000000000" pitchFamily="18" charset="-122"/>
              </a:defRPr>
            </a:lvl1pPr>
          </a:lstStyle>
          <a:p>
            <a:pPr algn="dist"/>
            <a:r>
              <a:rPr lang="zh-CN" altLang="en-US" sz="7200" dirty="0">
                <a:latin typeface="+mn-lt"/>
                <a:ea typeface="+mn-ea"/>
                <a:cs typeface="+mn-ea"/>
                <a:sym typeface="+mn-lt"/>
              </a:rPr>
              <a:t>起义过程</a:t>
            </a:r>
          </a:p>
        </p:txBody>
      </p:sp>
      <p:cxnSp>
        <p:nvCxnSpPr>
          <p:cNvPr id="9" name="直接连接符 8"/>
          <p:cNvCxnSpPr/>
          <p:nvPr/>
        </p:nvCxnSpPr>
        <p:spPr>
          <a:xfrm flipH="1">
            <a:off x="2874633" y="2134071"/>
            <a:ext cx="2363729" cy="0"/>
          </a:xfrm>
          <a:prstGeom prst="line">
            <a:avLst/>
          </a:prstGeom>
          <a:ln w="19050" cap="rnd">
            <a:gradFill>
              <a:gsLst>
                <a:gs pos="14000">
                  <a:srgbClr val="FCE9A3">
                    <a:alpha val="99000"/>
                  </a:srgbClr>
                </a:gs>
                <a:gs pos="100000">
                  <a:schemeClr val="accent1">
                    <a:alpha val="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6957865" y="2134071"/>
            <a:ext cx="2363729" cy="0"/>
          </a:xfrm>
          <a:prstGeom prst="line">
            <a:avLst/>
          </a:prstGeom>
          <a:ln w="19050" cap="rnd">
            <a:gradFill>
              <a:gsLst>
                <a:gs pos="14000">
                  <a:srgbClr val="FCE9A3">
                    <a:alpha val="99000"/>
                  </a:srgbClr>
                </a:gs>
                <a:gs pos="100000">
                  <a:schemeClr val="accent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3702447" y="3397239"/>
            <a:ext cx="4782704" cy="309411"/>
          </a:xfrm>
          <a:prstGeom prst="rect">
            <a:avLst/>
          </a:prstGeom>
        </p:spPr>
        <p:txBody>
          <a:bodyPr wrap="square" lIns="105571" tIns="52784" rIns="105571" bIns="52784">
            <a:spAutoFit/>
          </a:bodyPr>
          <a:lstStyle/>
          <a:p>
            <a:pPr algn="dist" fontAlgn="base">
              <a:lnSpc>
                <a:spcPct val="120000"/>
              </a:lnSpc>
              <a:spcBef>
                <a:spcPct val="0"/>
              </a:spcBef>
              <a:spcAft>
                <a:spcPct val="0"/>
              </a:spcAft>
              <a:defRPr/>
            </a:pPr>
            <a:r>
              <a:rPr lang="zh-CN" altLang="en-US" sz="1200" kern="0" dirty="0">
                <a:solidFill>
                  <a:srgbClr val="FCE186"/>
                </a:solidFill>
                <a:cs typeface="+mn-ea"/>
                <a:sym typeface="+mn-lt"/>
              </a:rPr>
              <a:t>牢记使命</a:t>
            </a:r>
            <a:r>
              <a:rPr lang="en-US" altLang="zh-CN" sz="1200" kern="0" dirty="0">
                <a:solidFill>
                  <a:srgbClr val="FCE186"/>
                </a:solidFill>
                <a:cs typeface="+mn-ea"/>
                <a:sym typeface="+mn-lt"/>
              </a:rPr>
              <a:t>/</a:t>
            </a:r>
            <a:r>
              <a:rPr lang="zh-CN" altLang="en-US" sz="1200" kern="0" dirty="0">
                <a:solidFill>
                  <a:srgbClr val="FCE186"/>
                </a:solidFill>
                <a:cs typeface="+mn-ea"/>
                <a:sym typeface="+mn-lt"/>
              </a:rPr>
              <a:t>扬我军威</a:t>
            </a:r>
            <a:r>
              <a:rPr lang="en-US" altLang="zh-CN" sz="1200" kern="0" dirty="0">
                <a:solidFill>
                  <a:srgbClr val="FCE186"/>
                </a:solidFill>
                <a:cs typeface="+mn-ea"/>
                <a:sym typeface="+mn-lt"/>
              </a:rPr>
              <a:t>/</a:t>
            </a:r>
            <a:r>
              <a:rPr lang="zh-CN" altLang="en-US" sz="1200" kern="0" dirty="0">
                <a:solidFill>
                  <a:srgbClr val="FCE186"/>
                </a:solidFill>
                <a:cs typeface="+mn-ea"/>
                <a:sym typeface="+mn-lt"/>
              </a:rPr>
              <a:t>缅怀烈士</a:t>
            </a:r>
            <a:r>
              <a:rPr lang="en-US" altLang="zh-CN" sz="1200" kern="0" dirty="0">
                <a:solidFill>
                  <a:srgbClr val="FCE186"/>
                </a:solidFill>
                <a:cs typeface="+mn-ea"/>
                <a:sym typeface="+mn-lt"/>
              </a:rPr>
              <a:t>/</a:t>
            </a:r>
            <a:r>
              <a:rPr lang="zh-CN" altLang="en-US" sz="1200" kern="0" dirty="0">
                <a:solidFill>
                  <a:srgbClr val="FCE186"/>
                </a:solidFill>
                <a:cs typeface="+mn-ea"/>
                <a:sym typeface="+mn-lt"/>
              </a:rPr>
              <a:t>珍爱和平</a:t>
            </a:r>
          </a:p>
        </p:txBody>
      </p:sp>
      <p:sp>
        <p:nvSpPr>
          <p:cNvPr id="12" name="矩形 11"/>
          <p:cNvSpPr/>
          <p:nvPr/>
        </p:nvSpPr>
        <p:spPr>
          <a:xfrm>
            <a:off x="5171201" y="4804210"/>
            <a:ext cx="1849598" cy="309411"/>
          </a:xfrm>
          <a:prstGeom prst="rect">
            <a:avLst/>
          </a:prstGeom>
        </p:spPr>
        <p:txBody>
          <a:bodyPr wrap="square" lIns="105571" tIns="52784" rIns="105571" bIns="52784">
            <a:spAutoFit/>
          </a:bodyPr>
          <a:lstStyle/>
          <a:p>
            <a:pPr algn="dist" fontAlgn="base">
              <a:lnSpc>
                <a:spcPct val="120000"/>
              </a:lnSpc>
              <a:spcBef>
                <a:spcPct val="0"/>
              </a:spcBef>
              <a:spcAft>
                <a:spcPct val="0"/>
              </a:spcAft>
              <a:defRPr/>
            </a:pPr>
            <a:r>
              <a:rPr lang="en-US" altLang="zh-CN" sz="1200" kern="0" dirty="0">
                <a:solidFill>
                  <a:srgbClr val="FCE186"/>
                </a:solidFill>
                <a:cs typeface="+mn-ea"/>
                <a:sym typeface="+mn-lt"/>
              </a:rPr>
              <a:t>1927 - 2021</a:t>
            </a:r>
          </a:p>
        </p:txBody>
      </p:sp>
      <p:pic>
        <p:nvPicPr>
          <p:cNvPr id="13" name="图片 12" descr="图片包含 室内, 食物, 桌子, 盘子&#10;&#10;描述已自动生成"/>
          <p:cNvPicPr>
            <a:picLocks noChangeAspect="1"/>
          </p:cNvPicPr>
          <p:nvPr/>
        </p:nvPicPr>
        <p:blipFill>
          <a:blip r:embed="rId2" cstate="screen">
            <a:alphaModFix amt="39000"/>
          </a:blip>
          <a:stretch>
            <a:fillRect/>
          </a:stretch>
        </p:blipFill>
        <p:spPr>
          <a:xfrm flipH="1">
            <a:off x="-4196" y="0"/>
            <a:ext cx="3242696" cy="815846"/>
          </a:xfrm>
          <a:prstGeom prst="rect">
            <a:avLst/>
          </a:prstGeom>
        </p:spPr>
      </p:pic>
      <p:pic>
        <p:nvPicPr>
          <p:cNvPr id="14" name="图片 13"/>
          <p:cNvPicPr>
            <a:picLocks noChangeAspect="1"/>
          </p:cNvPicPr>
          <p:nvPr/>
        </p:nvPicPr>
        <p:blipFill>
          <a:blip r:embed="rId3" cstate="screen"/>
          <a:stretch>
            <a:fillRect/>
          </a:stretch>
        </p:blipFill>
        <p:spPr>
          <a:xfrm>
            <a:off x="5594682" y="629652"/>
            <a:ext cx="998236" cy="10104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43"/>
          <p:cNvSpPr>
            <a:spLocks noChangeArrowheads="1"/>
          </p:cNvSpPr>
          <p:nvPr/>
        </p:nvSpPr>
        <p:spPr bwMode="auto">
          <a:xfrm>
            <a:off x="4100268" y="2282267"/>
            <a:ext cx="3997326" cy="661988"/>
          </a:xfrm>
          <a:custGeom>
            <a:avLst/>
            <a:gdLst>
              <a:gd name="connsiteX0" fmla="*/ 391953 w 3997326"/>
              <a:gd name="connsiteY0" fmla="*/ 0 h 661988"/>
              <a:gd name="connsiteX1" fmla="*/ 3600611 w 3997326"/>
              <a:gd name="connsiteY1" fmla="*/ 0 h 661988"/>
              <a:gd name="connsiteX2" fmla="*/ 3959226 w 3997326"/>
              <a:gd name="connsiteY2" fmla="*/ 363205 h 661988"/>
              <a:gd name="connsiteX3" fmla="*/ 3959226 w 3997326"/>
              <a:gd name="connsiteY3" fmla="*/ 554805 h 661988"/>
              <a:gd name="connsiteX4" fmla="*/ 3959226 w 3997326"/>
              <a:gd name="connsiteY4" fmla="*/ 568909 h 661988"/>
              <a:gd name="connsiteX5" fmla="*/ 3967269 w 3997326"/>
              <a:gd name="connsiteY5" fmla="*/ 570481 h 661988"/>
              <a:gd name="connsiteX6" fmla="*/ 3997326 w 3997326"/>
              <a:gd name="connsiteY6" fmla="*/ 614363 h 661988"/>
              <a:gd name="connsiteX7" fmla="*/ 3948113 w 3997326"/>
              <a:gd name="connsiteY7" fmla="*/ 661988 h 661988"/>
              <a:gd name="connsiteX8" fmla="*/ 3898900 w 3997326"/>
              <a:gd name="connsiteY8" fmla="*/ 614363 h 661988"/>
              <a:gd name="connsiteX9" fmla="*/ 3928957 w 3997326"/>
              <a:gd name="connsiteY9" fmla="*/ 570481 h 661988"/>
              <a:gd name="connsiteX10" fmla="*/ 3932802 w 3997326"/>
              <a:gd name="connsiteY10" fmla="*/ 569729 h 661988"/>
              <a:gd name="connsiteX11" fmla="*/ 3932802 w 3997326"/>
              <a:gd name="connsiteY11" fmla="*/ 533021 h 661988"/>
              <a:gd name="connsiteX12" fmla="*/ 3932802 w 3997326"/>
              <a:gd name="connsiteY12" fmla="*/ 363205 h 661988"/>
              <a:gd name="connsiteX13" fmla="*/ 3600611 w 3997326"/>
              <a:gd name="connsiteY13" fmla="*/ 26484 h 661988"/>
              <a:gd name="connsiteX14" fmla="*/ 391953 w 3997326"/>
              <a:gd name="connsiteY14" fmla="*/ 26484 h 661988"/>
              <a:gd name="connsiteX15" fmla="*/ 59762 w 3997326"/>
              <a:gd name="connsiteY15" fmla="*/ 363205 h 661988"/>
              <a:gd name="connsiteX16" fmla="*/ 59762 w 3997326"/>
              <a:gd name="connsiteY16" fmla="*/ 554805 h 661988"/>
              <a:gd name="connsiteX17" fmla="*/ 59762 w 3997326"/>
              <a:gd name="connsiteY17" fmla="*/ 569393 h 661988"/>
              <a:gd name="connsiteX18" fmla="*/ 65061 w 3997326"/>
              <a:gd name="connsiteY18" fmla="*/ 570481 h 661988"/>
              <a:gd name="connsiteX19" fmla="*/ 93664 w 3997326"/>
              <a:gd name="connsiteY19" fmla="*/ 614363 h 661988"/>
              <a:gd name="connsiteX20" fmla="*/ 46832 w 3997326"/>
              <a:gd name="connsiteY20" fmla="*/ 661988 h 661988"/>
              <a:gd name="connsiteX21" fmla="*/ 0 w 3997326"/>
              <a:gd name="connsiteY21" fmla="*/ 614363 h 661988"/>
              <a:gd name="connsiteX22" fmla="*/ 28603 w 3997326"/>
              <a:gd name="connsiteY22" fmla="*/ 570481 h 661988"/>
              <a:gd name="connsiteX23" fmla="*/ 33338 w 3997326"/>
              <a:gd name="connsiteY23" fmla="*/ 569508 h 661988"/>
              <a:gd name="connsiteX24" fmla="*/ 33338 w 3997326"/>
              <a:gd name="connsiteY24" fmla="*/ 533021 h 661988"/>
              <a:gd name="connsiteX25" fmla="*/ 33338 w 3997326"/>
              <a:gd name="connsiteY25" fmla="*/ 363205 h 661988"/>
              <a:gd name="connsiteX26" fmla="*/ 391953 w 3997326"/>
              <a:gd name="connsiteY26" fmla="*/ 0 h 661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97326" h="661988">
                <a:moveTo>
                  <a:pt x="391953" y="0"/>
                </a:moveTo>
                <a:cubicBezTo>
                  <a:pt x="3600611" y="0"/>
                  <a:pt x="3600611" y="0"/>
                  <a:pt x="3600611" y="0"/>
                </a:cubicBezTo>
                <a:cubicBezTo>
                  <a:pt x="3800681" y="0"/>
                  <a:pt x="3959226" y="162685"/>
                  <a:pt x="3959226" y="363205"/>
                </a:cubicBezTo>
                <a:cubicBezTo>
                  <a:pt x="3959226" y="458262"/>
                  <a:pt x="3959226" y="517673"/>
                  <a:pt x="3959226" y="554805"/>
                </a:cubicBezTo>
                <a:lnTo>
                  <a:pt x="3959226" y="568909"/>
                </a:lnTo>
                <a:lnTo>
                  <a:pt x="3967269" y="570481"/>
                </a:lnTo>
                <a:cubicBezTo>
                  <a:pt x="3984933" y="577710"/>
                  <a:pt x="3997326" y="594636"/>
                  <a:pt x="3997326" y="614363"/>
                </a:cubicBezTo>
                <a:cubicBezTo>
                  <a:pt x="3997326" y="640666"/>
                  <a:pt x="3975293" y="661988"/>
                  <a:pt x="3948113" y="661988"/>
                </a:cubicBezTo>
                <a:cubicBezTo>
                  <a:pt x="3920933" y="661988"/>
                  <a:pt x="3898900" y="640666"/>
                  <a:pt x="3898900" y="614363"/>
                </a:cubicBezTo>
                <a:cubicBezTo>
                  <a:pt x="3898900" y="594636"/>
                  <a:pt x="3911294" y="577710"/>
                  <a:pt x="3928957" y="570481"/>
                </a:cubicBezTo>
                <a:lnTo>
                  <a:pt x="3932802" y="569729"/>
                </a:lnTo>
                <a:lnTo>
                  <a:pt x="3932802" y="533021"/>
                </a:lnTo>
                <a:cubicBezTo>
                  <a:pt x="3932802" y="363205"/>
                  <a:pt x="3932802" y="363205"/>
                  <a:pt x="3932802" y="363205"/>
                </a:cubicBezTo>
                <a:cubicBezTo>
                  <a:pt x="3932802" y="177819"/>
                  <a:pt x="3785581" y="26484"/>
                  <a:pt x="3600611" y="26484"/>
                </a:cubicBezTo>
                <a:cubicBezTo>
                  <a:pt x="391953" y="26484"/>
                  <a:pt x="391953" y="26484"/>
                  <a:pt x="391953" y="26484"/>
                </a:cubicBezTo>
                <a:cubicBezTo>
                  <a:pt x="210758" y="26484"/>
                  <a:pt x="59762" y="177819"/>
                  <a:pt x="59762" y="363205"/>
                </a:cubicBezTo>
                <a:cubicBezTo>
                  <a:pt x="59762" y="458262"/>
                  <a:pt x="59762" y="517673"/>
                  <a:pt x="59762" y="554805"/>
                </a:cubicBezTo>
                <a:lnTo>
                  <a:pt x="59762" y="569393"/>
                </a:lnTo>
                <a:lnTo>
                  <a:pt x="65061" y="570481"/>
                </a:lnTo>
                <a:cubicBezTo>
                  <a:pt x="81870" y="577710"/>
                  <a:pt x="93664" y="594636"/>
                  <a:pt x="93664" y="614363"/>
                </a:cubicBezTo>
                <a:cubicBezTo>
                  <a:pt x="93664" y="640666"/>
                  <a:pt x="72697" y="661988"/>
                  <a:pt x="46832" y="661988"/>
                </a:cubicBezTo>
                <a:cubicBezTo>
                  <a:pt x="20967" y="661988"/>
                  <a:pt x="0" y="640666"/>
                  <a:pt x="0" y="614363"/>
                </a:cubicBezTo>
                <a:cubicBezTo>
                  <a:pt x="0" y="594636"/>
                  <a:pt x="11794" y="577710"/>
                  <a:pt x="28603" y="570481"/>
                </a:cubicBezTo>
                <a:lnTo>
                  <a:pt x="33338" y="569508"/>
                </a:lnTo>
                <a:lnTo>
                  <a:pt x="33338" y="533021"/>
                </a:lnTo>
                <a:cubicBezTo>
                  <a:pt x="33338" y="363205"/>
                  <a:pt x="33338" y="363205"/>
                  <a:pt x="33338" y="363205"/>
                </a:cubicBezTo>
                <a:cubicBezTo>
                  <a:pt x="33338" y="162685"/>
                  <a:pt x="195659" y="0"/>
                  <a:pt x="391953" y="0"/>
                </a:cubicBezTo>
                <a:close/>
              </a:path>
            </a:pathLst>
          </a:custGeom>
          <a:solidFill>
            <a:schemeClr val="tx1">
              <a:alpha val="20000"/>
            </a:schemeClr>
          </a:solidFill>
          <a:ln>
            <a:noFill/>
          </a:ln>
        </p:spPr>
        <p:txBody>
          <a:bodyPr vert="horz" wrap="square" lIns="91440" tIns="45720" rIns="91440" bIns="45720" numCol="1" anchor="t" anchorCtr="0" compatLnSpc="1">
            <a:noAutofit/>
          </a:bodyPr>
          <a:lstStyle/>
          <a:p>
            <a:endParaRPr lang="en-US">
              <a:cs typeface="+mn-ea"/>
              <a:sym typeface="+mn-lt"/>
            </a:endParaRPr>
          </a:p>
        </p:txBody>
      </p:sp>
      <p:sp>
        <p:nvSpPr>
          <p:cNvPr id="14" name="Freeform: Shape 39"/>
          <p:cNvSpPr>
            <a:spLocks noChangeArrowheads="1"/>
          </p:cNvSpPr>
          <p:nvPr/>
        </p:nvSpPr>
        <p:spPr bwMode="auto">
          <a:xfrm>
            <a:off x="4100268" y="4246154"/>
            <a:ext cx="3997326" cy="631826"/>
          </a:xfrm>
          <a:custGeom>
            <a:avLst/>
            <a:gdLst>
              <a:gd name="connsiteX0" fmla="*/ 46832 w 3997326"/>
              <a:gd name="connsiteY0" fmla="*/ 0 h 631826"/>
              <a:gd name="connsiteX1" fmla="*/ 93664 w 3997326"/>
              <a:gd name="connsiteY1" fmla="*/ 46832 h 631826"/>
              <a:gd name="connsiteX2" fmla="*/ 65061 w 3997326"/>
              <a:gd name="connsiteY2" fmla="*/ 89984 h 631826"/>
              <a:gd name="connsiteX3" fmla="*/ 59762 w 3997326"/>
              <a:gd name="connsiteY3" fmla="*/ 91054 h 631826"/>
              <a:gd name="connsiteX4" fmla="*/ 59762 w 3997326"/>
              <a:gd name="connsiteY4" fmla="*/ 119720 h 631826"/>
              <a:gd name="connsiteX5" fmla="*/ 59762 w 3997326"/>
              <a:gd name="connsiteY5" fmla="*/ 271976 h 631826"/>
              <a:gd name="connsiteX6" fmla="*/ 391953 w 3997326"/>
              <a:gd name="connsiteY6" fmla="*/ 605311 h 631826"/>
              <a:gd name="connsiteX7" fmla="*/ 3600611 w 3997326"/>
              <a:gd name="connsiteY7" fmla="*/ 605311 h 631826"/>
              <a:gd name="connsiteX8" fmla="*/ 3932802 w 3997326"/>
              <a:gd name="connsiteY8" fmla="*/ 271976 h 631826"/>
              <a:gd name="connsiteX9" fmla="*/ 3932802 w 3997326"/>
              <a:gd name="connsiteY9" fmla="*/ 100189 h 631826"/>
              <a:gd name="connsiteX10" fmla="*/ 3932802 w 3997326"/>
              <a:gd name="connsiteY10" fmla="*/ 90723 h 631826"/>
              <a:gd name="connsiteX11" fmla="*/ 3928957 w 3997326"/>
              <a:gd name="connsiteY11" fmla="*/ 89984 h 631826"/>
              <a:gd name="connsiteX12" fmla="*/ 3898900 w 3997326"/>
              <a:gd name="connsiteY12" fmla="*/ 46832 h 631826"/>
              <a:gd name="connsiteX13" fmla="*/ 3948113 w 3997326"/>
              <a:gd name="connsiteY13" fmla="*/ 0 h 631826"/>
              <a:gd name="connsiteX14" fmla="*/ 3997326 w 3997326"/>
              <a:gd name="connsiteY14" fmla="*/ 46832 h 631826"/>
              <a:gd name="connsiteX15" fmla="*/ 3967269 w 3997326"/>
              <a:gd name="connsiteY15" fmla="*/ 89984 h 631826"/>
              <a:gd name="connsiteX16" fmla="*/ 3959226 w 3997326"/>
              <a:gd name="connsiteY16" fmla="*/ 91529 h 631826"/>
              <a:gd name="connsiteX17" fmla="*/ 3959226 w 3997326"/>
              <a:gd name="connsiteY17" fmla="*/ 119720 h 631826"/>
              <a:gd name="connsiteX18" fmla="*/ 3959226 w 3997326"/>
              <a:gd name="connsiteY18" fmla="*/ 271976 h 631826"/>
              <a:gd name="connsiteX19" fmla="*/ 3600611 w 3997326"/>
              <a:gd name="connsiteY19" fmla="*/ 631826 h 631826"/>
              <a:gd name="connsiteX20" fmla="*/ 391953 w 3997326"/>
              <a:gd name="connsiteY20" fmla="*/ 631826 h 631826"/>
              <a:gd name="connsiteX21" fmla="*/ 33338 w 3997326"/>
              <a:gd name="connsiteY21" fmla="*/ 271976 h 631826"/>
              <a:gd name="connsiteX22" fmla="*/ 33338 w 3997326"/>
              <a:gd name="connsiteY22" fmla="*/ 100189 h 631826"/>
              <a:gd name="connsiteX23" fmla="*/ 33338 w 3997326"/>
              <a:gd name="connsiteY23" fmla="*/ 90940 h 631826"/>
              <a:gd name="connsiteX24" fmla="*/ 28603 w 3997326"/>
              <a:gd name="connsiteY24" fmla="*/ 89984 h 631826"/>
              <a:gd name="connsiteX25" fmla="*/ 0 w 3997326"/>
              <a:gd name="connsiteY25" fmla="*/ 46832 h 631826"/>
              <a:gd name="connsiteX26" fmla="*/ 46832 w 3997326"/>
              <a:gd name="connsiteY26" fmla="*/ 0 h 631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97326" h="631826">
                <a:moveTo>
                  <a:pt x="46832" y="0"/>
                </a:moveTo>
                <a:cubicBezTo>
                  <a:pt x="72697" y="0"/>
                  <a:pt x="93664" y="20967"/>
                  <a:pt x="93664" y="46832"/>
                </a:cubicBezTo>
                <a:cubicBezTo>
                  <a:pt x="93664" y="66231"/>
                  <a:pt x="81870" y="82875"/>
                  <a:pt x="65061" y="89984"/>
                </a:cubicBezTo>
                <a:lnTo>
                  <a:pt x="59762" y="91054"/>
                </a:lnTo>
                <a:lnTo>
                  <a:pt x="59762" y="119720"/>
                </a:lnTo>
                <a:cubicBezTo>
                  <a:pt x="59762" y="271976"/>
                  <a:pt x="59762" y="271976"/>
                  <a:pt x="59762" y="271976"/>
                </a:cubicBezTo>
                <a:cubicBezTo>
                  <a:pt x="59762" y="457583"/>
                  <a:pt x="210758" y="605311"/>
                  <a:pt x="391953" y="605311"/>
                </a:cubicBezTo>
                <a:cubicBezTo>
                  <a:pt x="3600611" y="605311"/>
                  <a:pt x="3600611" y="605311"/>
                  <a:pt x="3600611" y="605311"/>
                </a:cubicBezTo>
                <a:cubicBezTo>
                  <a:pt x="3785581" y="605311"/>
                  <a:pt x="3932802" y="457583"/>
                  <a:pt x="3932802" y="271976"/>
                </a:cubicBezTo>
                <a:cubicBezTo>
                  <a:pt x="3932802" y="186748"/>
                  <a:pt x="3932802" y="133481"/>
                  <a:pt x="3932802" y="100189"/>
                </a:cubicBezTo>
                <a:lnTo>
                  <a:pt x="3932802" y="90723"/>
                </a:lnTo>
                <a:lnTo>
                  <a:pt x="3928957" y="89984"/>
                </a:lnTo>
                <a:cubicBezTo>
                  <a:pt x="3911294" y="82875"/>
                  <a:pt x="3898900" y="66231"/>
                  <a:pt x="3898900" y="46832"/>
                </a:cubicBezTo>
                <a:cubicBezTo>
                  <a:pt x="3898900" y="20967"/>
                  <a:pt x="3920933" y="0"/>
                  <a:pt x="3948113" y="0"/>
                </a:cubicBezTo>
                <a:cubicBezTo>
                  <a:pt x="3975293" y="0"/>
                  <a:pt x="3997326" y="20967"/>
                  <a:pt x="3997326" y="46832"/>
                </a:cubicBezTo>
                <a:cubicBezTo>
                  <a:pt x="3997326" y="66231"/>
                  <a:pt x="3984933" y="82875"/>
                  <a:pt x="3967269" y="89984"/>
                </a:cubicBezTo>
                <a:lnTo>
                  <a:pt x="3959226" y="91529"/>
                </a:lnTo>
                <a:lnTo>
                  <a:pt x="3959226" y="119720"/>
                </a:lnTo>
                <a:cubicBezTo>
                  <a:pt x="3959226" y="271976"/>
                  <a:pt x="3959226" y="271976"/>
                  <a:pt x="3959226" y="271976"/>
                </a:cubicBezTo>
                <a:cubicBezTo>
                  <a:pt x="3959226" y="468947"/>
                  <a:pt x="3800680" y="631826"/>
                  <a:pt x="3600611" y="631826"/>
                </a:cubicBezTo>
                <a:cubicBezTo>
                  <a:pt x="391953" y="631826"/>
                  <a:pt x="391953" y="631826"/>
                  <a:pt x="391953" y="631826"/>
                </a:cubicBezTo>
                <a:cubicBezTo>
                  <a:pt x="195658" y="631826"/>
                  <a:pt x="33338" y="468947"/>
                  <a:pt x="33338" y="271976"/>
                </a:cubicBezTo>
                <a:cubicBezTo>
                  <a:pt x="33338" y="186748"/>
                  <a:pt x="33338" y="133481"/>
                  <a:pt x="33338" y="100189"/>
                </a:cubicBezTo>
                <a:lnTo>
                  <a:pt x="33338" y="90940"/>
                </a:lnTo>
                <a:lnTo>
                  <a:pt x="28603" y="89984"/>
                </a:lnTo>
                <a:cubicBezTo>
                  <a:pt x="11794" y="82875"/>
                  <a:pt x="0" y="66231"/>
                  <a:pt x="0" y="46832"/>
                </a:cubicBezTo>
                <a:cubicBezTo>
                  <a:pt x="0" y="20967"/>
                  <a:pt x="20967" y="0"/>
                  <a:pt x="46832" y="0"/>
                </a:cubicBezTo>
                <a:close/>
              </a:path>
            </a:pathLst>
          </a:custGeom>
          <a:solidFill>
            <a:schemeClr val="tx1">
              <a:alpha val="20000"/>
            </a:schemeClr>
          </a:solidFill>
          <a:ln>
            <a:noFill/>
          </a:ln>
        </p:spPr>
        <p:txBody>
          <a:bodyPr vert="horz" wrap="square" lIns="91440" tIns="45720" rIns="91440" bIns="45720" numCol="1" anchor="t" anchorCtr="0" compatLnSpc="1">
            <a:noAutofit/>
          </a:bodyPr>
          <a:lstStyle/>
          <a:p>
            <a:endParaRPr lang="en-US">
              <a:cs typeface="+mn-ea"/>
              <a:sym typeface="+mn-lt"/>
            </a:endParaRPr>
          </a:p>
        </p:txBody>
      </p:sp>
      <p:sp>
        <p:nvSpPr>
          <p:cNvPr id="15" name="Oval 44"/>
          <p:cNvSpPr/>
          <p:nvPr/>
        </p:nvSpPr>
        <p:spPr>
          <a:xfrm>
            <a:off x="4670669" y="2160427"/>
            <a:ext cx="2850662" cy="2850660"/>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800" dirty="0">
              <a:ln w="19050">
                <a:noFill/>
              </a:ln>
              <a:gradFill>
                <a:gsLst>
                  <a:gs pos="100000">
                    <a:srgbClr val="E9BE61"/>
                  </a:gs>
                  <a:gs pos="49000">
                    <a:srgbClr val="FEEFAC"/>
                  </a:gs>
                </a:gsLst>
                <a:lin ang="5400000" scaled="0"/>
              </a:gradFill>
              <a:cs typeface="+mn-ea"/>
              <a:sym typeface="+mn-lt"/>
            </a:endParaRPr>
          </a:p>
        </p:txBody>
      </p:sp>
      <p:sp>
        <p:nvSpPr>
          <p:cNvPr id="16" name="Oval 46"/>
          <p:cNvSpPr/>
          <p:nvPr/>
        </p:nvSpPr>
        <p:spPr>
          <a:xfrm>
            <a:off x="7665373" y="3201968"/>
            <a:ext cx="785280" cy="785278"/>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a:ln w="19050">
                  <a:noFill/>
                </a:ln>
                <a:gradFill>
                  <a:gsLst>
                    <a:gs pos="100000">
                      <a:srgbClr val="E9BE61"/>
                    </a:gs>
                    <a:gs pos="49000">
                      <a:srgbClr val="FEEFAC"/>
                    </a:gs>
                  </a:gsLst>
                  <a:lin ang="5400000" scaled="0"/>
                </a:gradFill>
                <a:cs typeface="+mn-ea"/>
                <a:sym typeface="+mn-lt"/>
              </a:rPr>
              <a:t>2</a:t>
            </a:r>
            <a:endParaRPr lang="en-US" sz="2800" dirty="0">
              <a:ln w="19050">
                <a:noFill/>
              </a:ln>
              <a:gradFill>
                <a:gsLst>
                  <a:gs pos="100000">
                    <a:srgbClr val="E9BE61"/>
                  </a:gs>
                  <a:gs pos="49000">
                    <a:srgbClr val="FEEFAC"/>
                  </a:gs>
                </a:gsLst>
                <a:lin ang="5400000" scaled="0"/>
              </a:gradFill>
              <a:cs typeface="+mn-ea"/>
              <a:sym typeface="+mn-lt"/>
            </a:endParaRPr>
          </a:p>
        </p:txBody>
      </p:sp>
      <p:sp>
        <p:nvSpPr>
          <p:cNvPr id="17" name="文本框 16"/>
          <p:cNvSpPr txBox="1"/>
          <p:nvPr/>
        </p:nvSpPr>
        <p:spPr>
          <a:xfrm>
            <a:off x="4774730" y="3575484"/>
            <a:ext cx="2642540" cy="659219"/>
          </a:xfrm>
          <a:prstGeom prst="rect">
            <a:avLst/>
          </a:prstGeom>
          <a:noFill/>
          <a:ln>
            <a:noFill/>
          </a:ln>
          <a:effectLst/>
        </p:spPr>
        <p:txBody>
          <a:bodyPr wrap="square" rtlCol="0">
            <a:spAutoFit/>
          </a:bodyPr>
          <a:lstStyle>
            <a:defPPr>
              <a:defRPr lang="zh-CN"/>
            </a:defPPr>
            <a:lvl1pPr algn="ctr">
              <a:defRPr sz="66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nSpc>
                <a:spcPct val="110000"/>
              </a:lnSpc>
            </a:pPr>
            <a:r>
              <a:rPr lang="zh-CN" altLang="en-US" sz="3600" i="0" spc="0" dirty="0">
                <a:solidFill>
                  <a:srgbClr val="FCE186"/>
                </a:solidFill>
                <a:effectLst/>
                <a:latin typeface="+mn-lt"/>
                <a:ea typeface="+mn-ea"/>
                <a:cs typeface="+mn-ea"/>
                <a:sym typeface="+mn-lt"/>
              </a:rPr>
              <a:t>起义过程</a:t>
            </a:r>
          </a:p>
        </p:txBody>
      </p:sp>
      <p:sp>
        <p:nvSpPr>
          <p:cNvPr id="18" name="图形 7"/>
          <p:cNvSpPr/>
          <p:nvPr/>
        </p:nvSpPr>
        <p:spPr>
          <a:xfrm>
            <a:off x="5758999" y="2821237"/>
            <a:ext cx="674002" cy="587474"/>
          </a:xfrm>
          <a:custGeom>
            <a:avLst/>
            <a:gdLst>
              <a:gd name="connsiteX0" fmla="*/ 1100045 w 1338001"/>
              <a:gd name="connsiteY0" fmla="*/ 0 h 1166230"/>
              <a:gd name="connsiteX1" fmla="*/ 237960 w 1338001"/>
              <a:gd name="connsiteY1" fmla="*/ 0 h 1166230"/>
              <a:gd name="connsiteX2" fmla="*/ 0 w 1338001"/>
              <a:gd name="connsiteY2" fmla="*/ 237863 h 1166230"/>
              <a:gd name="connsiteX3" fmla="*/ 0 w 1338001"/>
              <a:gd name="connsiteY3" fmla="*/ 558365 h 1166230"/>
              <a:gd name="connsiteX4" fmla="*/ 30223 w 1338001"/>
              <a:gd name="connsiteY4" fmla="*/ 588530 h 1166230"/>
              <a:gd name="connsiteX5" fmla="*/ 60446 w 1338001"/>
              <a:gd name="connsiteY5" fmla="*/ 558365 h 1166230"/>
              <a:gd name="connsiteX6" fmla="*/ 60446 w 1338001"/>
              <a:gd name="connsiteY6" fmla="*/ 237863 h 1166230"/>
              <a:gd name="connsiteX7" fmla="*/ 237960 w 1338001"/>
              <a:gd name="connsiteY7" fmla="*/ 60408 h 1166230"/>
              <a:gd name="connsiteX8" fmla="*/ 1100092 w 1338001"/>
              <a:gd name="connsiteY8" fmla="*/ 60408 h 1166230"/>
              <a:gd name="connsiteX9" fmla="*/ 1277588 w 1338001"/>
              <a:gd name="connsiteY9" fmla="*/ 237863 h 1166230"/>
              <a:gd name="connsiteX10" fmla="*/ 1277588 w 1338001"/>
              <a:gd name="connsiteY10" fmla="*/ 558365 h 1166230"/>
              <a:gd name="connsiteX11" fmla="*/ 1308775 w 1338001"/>
              <a:gd name="connsiteY11" fmla="*/ 587540 h 1166230"/>
              <a:gd name="connsiteX12" fmla="*/ 1338001 w 1338001"/>
              <a:gd name="connsiteY12" fmla="*/ 558365 h 1166230"/>
              <a:gd name="connsiteX13" fmla="*/ 1338001 w 1338001"/>
              <a:gd name="connsiteY13" fmla="*/ 237863 h 1166230"/>
              <a:gd name="connsiteX14" fmla="*/ 1100045 w 1338001"/>
              <a:gd name="connsiteY14" fmla="*/ 0 h 1166230"/>
              <a:gd name="connsiteX15" fmla="*/ 1087373 w 1338001"/>
              <a:gd name="connsiteY15" fmla="*/ 840265 h 1166230"/>
              <a:gd name="connsiteX16" fmla="*/ 1089214 w 1338001"/>
              <a:gd name="connsiteY16" fmla="*/ 882936 h 1166230"/>
              <a:gd name="connsiteX17" fmla="*/ 1163057 w 1338001"/>
              <a:gd name="connsiteY17" fmla="*/ 1050775 h 1166230"/>
              <a:gd name="connsiteX18" fmla="*/ 1193286 w 1338001"/>
              <a:gd name="connsiteY18" fmla="*/ 1080948 h 1166230"/>
              <a:gd name="connsiteX19" fmla="*/ 1223516 w 1338001"/>
              <a:gd name="connsiteY19" fmla="*/ 1050775 h 1166230"/>
              <a:gd name="connsiteX20" fmla="*/ 1130063 w 1338001"/>
              <a:gd name="connsiteY20" fmla="*/ 838427 h 1166230"/>
              <a:gd name="connsiteX21" fmla="*/ 1087373 w 1338001"/>
              <a:gd name="connsiteY21" fmla="*/ 840265 h 1166230"/>
              <a:gd name="connsiteX22" fmla="*/ 410311 w 1338001"/>
              <a:gd name="connsiteY22" fmla="*/ 817877 h 1166230"/>
              <a:gd name="connsiteX23" fmla="*/ 425108 w 1338001"/>
              <a:gd name="connsiteY23" fmla="*/ 793902 h 1166230"/>
              <a:gd name="connsiteX24" fmla="*/ 396402 w 1338001"/>
              <a:gd name="connsiteY24" fmla="*/ 762294 h 1166230"/>
              <a:gd name="connsiteX25" fmla="*/ 396348 w 1338001"/>
              <a:gd name="connsiteY25" fmla="*/ 762292 h 1166230"/>
              <a:gd name="connsiteX26" fmla="*/ 270025 w 1338001"/>
              <a:gd name="connsiteY26" fmla="*/ 630022 h 1166230"/>
              <a:gd name="connsiteX27" fmla="*/ 365732 w 1338001"/>
              <a:gd name="connsiteY27" fmla="*/ 502701 h 1166230"/>
              <a:gd name="connsiteX28" fmla="*/ 386317 w 1338001"/>
              <a:gd name="connsiteY28" fmla="*/ 465315 h 1166230"/>
              <a:gd name="connsiteX29" fmla="*/ 386305 w 1338001"/>
              <a:gd name="connsiteY29" fmla="*/ 465278 h 1166230"/>
              <a:gd name="connsiteX30" fmla="*/ 348893 w 1338001"/>
              <a:gd name="connsiteY30" fmla="*/ 444696 h 1166230"/>
              <a:gd name="connsiteX31" fmla="*/ 348888 w 1338001"/>
              <a:gd name="connsiteY31" fmla="*/ 444697 h 1166230"/>
              <a:gd name="connsiteX32" fmla="*/ 209578 w 1338001"/>
              <a:gd name="connsiteY32" fmla="*/ 629991 h 1166230"/>
              <a:gd name="connsiteX33" fmla="*/ 289182 w 1338001"/>
              <a:gd name="connsiteY33" fmla="*/ 786094 h 1166230"/>
              <a:gd name="connsiteX34" fmla="*/ 114455 w 1338001"/>
              <a:gd name="connsiteY34" fmla="*/ 1050697 h 1166230"/>
              <a:gd name="connsiteX35" fmla="*/ 144678 w 1338001"/>
              <a:gd name="connsiteY35" fmla="*/ 1080861 h 1166230"/>
              <a:gd name="connsiteX36" fmla="*/ 174901 w 1338001"/>
              <a:gd name="connsiteY36" fmla="*/ 1050697 h 1166230"/>
              <a:gd name="connsiteX37" fmla="*/ 394664 w 1338001"/>
              <a:gd name="connsiteY37" fmla="*/ 823407 h 1166230"/>
              <a:gd name="connsiteX38" fmla="*/ 410311 w 1338001"/>
              <a:gd name="connsiteY38" fmla="*/ 817862 h 1166230"/>
              <a:gd name="connsiteX39" fmla="*/ 989085 w 1338001"/>
              <a:gd name="connsiteY39" fmla="*/ 444744 h 1166230"/>
              <a:gd name="connsiteX40" fmla="*/ 951646 w 1338001"/>
              <a:gd name="connsiteY40" fmla="*/ 465235 h 1166230"/>
              <a:gd name="connsiteX41" fmla="*/ 951621 w 1338001"/>
              <a:gd name="connsiteY41" fmla="*/ 465325 h 1166230"/>
              <a:gd name="connsiteX42" fmla="*/ 972179 w 1338001"/>
              <a:gd name="connsiteY42" fmla="*/ 502732 h 1166230"/>
              <a:gd name="connsiteX43" fmla="*/ 1067885 w 1338001"/>
              <a:gd name="connsiteY43" fmla="*/ 630069 h 1166230"/>
              <a:gd name="connsiteX44" fmla="*/ 941578 w 1338001"/>
              <a:gd name="connsiteY44" fmla="*/ 762323 h 1166230"/>
              <a:gd name="connsiteX45" fmla="*/ 912031 w 1338001"/>
              <a:gd name="connsiteY45" fmla="*/ 793226 h 1166230"/>
              <a:gd name="connsiteX46" fmla="*/ 942995 w 1338001"/>
              <a:gd name="connsiteY46" fmla="*/ 822717 h 1166230"/>
              <a:gd name="connsiteX47" fmla="*/ 944411 w 1338001"/>
              <a:gd name="connsiteY47" fmla="*/ 822717 h 1166230"/>
              <a:gd name="connsiteX48" fmla="*/ 1128363 w 1338001"/>
              <a:gd name="connsiteY48" fmla="*/ 630069 h 1166230"/>
              <a:gd name="connsiteX49" fmla="*/ 989085 w 1338001"/>
              <a:gd name="connsiteY49" fmla="*/ 444728 h 1166230"/>
              <a:gd name="connsiteX50" fmla="*/ 669003 w 1338001"/>
              <a:gd name="connsiteY50" fmla="*/ 351719 h 1166230"/>
              <a:gd name="connsiteX51" fmla="*/ 428288 w 1338001"/>
              <a:gd name="connsiteY51" fmla="*/ 592348 h 1166230"/>
              <a:gd name="connsiteX52" fmla="*/ 541514 w 1338001"/>
              <a:gd name="connsiteY52" fmla="*/ 796102 h 1166230"/>
              <a:gd name="connsiteX53" fmla="*/ 305395 w 1338001"/>
              <a:gd name="connsiteY53" fmla="*/ 1136038 h 1166230"/>
              <a:gd name="connsiteX54" fmla="*/ 335619 w 1338001"/>
              <a:gd name="connsiteY54" fmla="*/ 1166230 h 1166230"/>
              <a:gd name="connsiteX55" fmla="*/ 365858 w 1338001"/>
              <a:gd name="connsiteY55" fmla="*/ 1136038 h 1166230"/>
              <a:gd name="connsiteX56" fmla="*/ 669034 w 1338001"/>
              <a:gd name="connsiteY56" fmla="*/ 832975 h 1166230"/>
              <a:gd name="connsiteX57" fmla="*/ 909796 w 1338001"/>
              <a:gd name="connsiteY57" fmla="*/ 592301 h 1166230"/>
              <a:gd name="connsiteX58" fmla="*/ 669003 w 1338001"/>
              <a:gd name="connsiteY58" fmla="*/ 351719 h 1166230"/>
              <a:gd name="connsiteX59" fmla="*/ 669003 w 1338001"/>
              <a:gd name="connsiteY59" fmla="*/ 772583 h 1166230"/>
              <a:gd name="connsiteX60" fmla="*/ 488702 w 1338001"/>
              <a:gd name="connsiteY60" fmla="*/ 592348 h 1166230"/>
              <a:gd name="connsiteX61" fmla="*/ 669003 w 1338001"/>
              <a:gd name="connsiteY61" fmla="*/ 412144 h 1166230"/>
              <a:gd name="connsiteX62" fmla="*/ 849303 w 1338001"/>
              <a:gd name="connsiteY62" fmla="*/ 592348 h 1166230"/>
              <a:gd name="connsiteX63" fmla="*/ 669003 w 1338001"/>
              <a:gd name="connsiteY63" fmla="*/ 772583 h 1166230"/>
              <a:gd name="connsiteX64" fmla="*/ 872049 w 1338001"/>
              <a:gd name="connsiteY64" fmla="*/ 869990 h 1166230"/>
              <a:gd name="connsiteX65" fmla="*/ 873890 w 1338001"/>
              <a:gd name="connsiteY65" fmla="*/ 912661 h 1166230"/>
              <a:gd name="connsiteX66" fmla="*/ 972148 w 1338001"/>
              <a:gd name="connsiteY66" fmla="*/ 1136038 h 1166230"/>
              <a:gd name="connsiteX67" fmla="*/ 1002370 w 1338001"/>
              <a:gd name="connsiteY67" fmla="*/ 1166230 h 1166230"/>
              <a:gd name="connsiteX68" fmla="*/ 1032593 w 1338001"/>
              <a:gd name="connsiteY68" fmla="*/ 1136038 h 1166230"/>
              <a:gd name="connsiteX69" fmla="*/ 914739 w 1338001"/>
              <a:gd name="connsiteY69" fmla="*/ 868136 h 1166230"/>
              <a:gd name="connsiteX70" fmla="*/ 872049 w 1338001"/>
              <a:gd name="connsiteY70" fmla="*/ 869975 h 116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338001" h="1166230">
                <a:moveTo>
                  <a:pt x="1100045" y="0"/>
                </a:moveTo>
                <a:lnTo>
                  <a:pt x="237960" y="0"/>
                </a:lnTo>
                <a:cubicBezTo>
                  <a:pt x="106726" y="0"/>
                  <a:pt x="0" y="106724"/>
                  <a:pt x="0" y="237863"/>
                </a:cubicBezTo>
                <a:lnTo>
                  <a:pt x="0" y="558365"/>
                </a:lnTo>
                <a:cubicBezTo>
                  <a:pt x="0" y="575024"/>
                  <a:pt x="13531" y="588530"/>
                  <a:pt x="30223" y="588530"/>
                </a:cubicBezTo>
                <a:cubicBezTo>
                  <a:pt x="46915" y="588530"/>
                  <a:pt x="60446" y="575024"/>
                  <a:pt x="60446" y="558365"/>
                </a:cubicBezTo>
                <a:lnTo>
                  <a:pt x="60446" y="237863"/>
                </a:lnTo>
                <a:cubicBezTo>
                  <a:pt x="60446" y="140016"/>
                  <a:pt x="140065" y="60408"/>
                  <a:pt x="237960" y="60408"/>
                </a:cubicBezTo>
                <a:lnTo>
                  <a:pt x="1100092" y="60408"/>
                </a:lnTo>
                <a:cubicBezTo>
                  <a:pt x="1197967" y="60408"/>
                  <a:pt x="1277588" y="140016"/>
                  <a:pt x="1277588" y="237863"/>
                </a:cubicBezTo>
                <a:lnTo>
                  <a:pt x="1277588" y="558365"/>
                </a:lnTo>
                <a:cubicBezTo>
                  <a:pt x="1278130" y="575016"/>
                  <a:pt x="1292092" y="588079"/>
                  <a:pt x="1308775" y="587540"/>
                </a:cubicBezTo>
                <a:cubicBezTo>
                  <a:pt x="1324696" y="587027"/>
                  <a:pt x="1337494" y="574261"/>
                  <a:pt x="1338001" y="558365"/>
                </a:cubicBezTo>
                <a:lnTo>
                  <a:pt x="1338001" y="237863"/>
                </a:lnTo>
                <a:cubicBezTo>
                  <a:pt x="1338001" y="106708"/>
                  <a:pt x="1231298" y="0"/>
                  <a:pt x="1100045" y="0"/>
                </a:cubicBezTo>
                <a:close/>
                <a:moveTo>
                  <a:pt x="1087373" y="840265"/>
                </a:moveTo>
                <a:cubicBezTo>
                  <a:pt x="1076100" y="852564"/>
                  <a:pt x="1076923" y="871649"/>
                  <a:pt x="1089214" y="882936"/>
                </a:cubicBezTo>
                <a:cubicBezTo>
                  <a:pt x="1136213" y="926149"/>
                  <a:pt x="1162987" y="986996"/>
                  <a:pt x="1163057" y="1050775"/>
                </a:cubicBezTo>
                <a:cubicBezTo>
                  <a:pt x="1163057" y="1067439"/>
                  <a:pt x="1176592" y="1080948"/>
                  <a:pt x="1193286" y="1080948"/>
                </a:cubicBezTo>
                <a:cubicBezTo>
                  <a:pt x="1209981" y="1080948"/>
                  <a:pt x="1223516" y="1067439"/>
                  <a:pt x="1223516" y="1050775"/>
                </a:cubicBezTo>
                <a:cubicBezTo>
                  <a:pt x="1223516" y="970304"/>
                  <a:pt x="1189436" y="892880"/>
                  <a:pt x="1130063" y="838427"/>
                </a:cubicBezTo>
                <a:cubicBezTo>
                  <a:pt x="1117764" y="827173"/>
                  <a:pt x="1098656" y="827996"/>
                  <a:pt x="1087373" y="840265"/>
                </a:cubicBezTo>
                <a:close/>
                <a:moveTo>
                  <a:pt x="410311" y="817877"/>
                </a:moveTo>
                <a:cubicBezTo>
                  <a:pt x="418590" y="812818"/>
                  <a:pt x="424604" y="804303"/>
                  <a:pt x="425108" y="793902"/>
                </a:cubicBezTo>
                <a:cubicBezTo>
                  <a:pt x="425926" y="777263"/>
                  <a:pt x="413075" y="763111"/>
                  <a:pt x="396402" y="762294"/>
                </a:cubicBezTo>
                <a:cubicBezTo>
                  <a:pt x="396385" y="762293"/>
                  <a:pt x="396367" y="762293"/>
                  <a:pt x="396348" y="762292"/>
                </a:cubicBezTo>
                <a:cubicBezTo>
                  <a:pt x="325571" y="759023"/>
                  <a:pt x="269907" y="700738"/>
                  <a:pt x="270025" y="630022"/>
                </a:cubicBezTo>
                <a:cubicBezTo>
                  <a:pt x="270025" y="571389"/>
                  <a:pt x="309379" y="519072"/>
                  <a:pt x="365732" y="502701"/>
                </a:cubicBezTo>
                <a:cubicBezTo>
                  <a:pt x="381760" y="498050"/>
                  <a:pt x="390976" y="481312"/>
                  <a:pt x="386317" y="465315"/>
                </a:cubicBezTo>
                <a:cubicBezTo>
                  <a:pt x="386313" y="465302"/>
                  <a:pt x="386310" y="465290"/>
                  <a:pt x="386305" y="465278"/>
                </a:cubicBezTo>
                <a:cubicBezTo>
                  <a:pt x="381669" y="449282"/>
                  <a:pt x="364918" y="440068"/>
                  <a:pt x="348893" y="444696"/>
                </a:cubicBezTo>
                <a:cubicBezTo>
                  <a:pt x="348892" y="444696"/>
                  <a:pt x="348890" y="444696"/>
                  <a:pt x="348888" y="444697"/>
                </a:cubicBezTo>
                <a:cubicBezTo>
                  <a:pt x="266877" y="468498"/>
                  <a:pt x="209578" y="544665"/>
                  <a:pt x="209578" y="629991"/>
                </a:cubicBezTo>
                <a:cubicBezTo>
                  <a:pt x="209578" y="694091"/>
                  <a:pt x="240794" y="751012"/>
                  <a:pt x="289182" y="786094"/>
                </a:cubicBezTo>
                <a:cubicBezTo>
                  <a:pt x="182922" y="831195"/>
                  <a:pt x="114078" y="935449"/>
                  <a:pt x="114455" y="1050697"/>
                </a:cubicBezTo>
                <a:cubicBezTo>
                  <a:pt x="114455" y="1067356"/>
                  <a:pt x="127986" y="1080861"/>
                  <a:pt x="144678" y="1080861"/>
                </a:cubicBezTo>
                <a:cubicBezTo>
                  <a:pt x="161370" y="1080861"/>
                  <a:pt x="174901" y="1067356"/>
                  <a:pt x="174901" y="1050697"/>
                </a:cubicBezTo>
                <a:cubicBezTo>
                  <a:pt x="174413" y="928042"/>
                  <a:pt x="271834" y="827286"/>
                  <a:pt x="394664" y="823407"/>
                </a:cubicBezTo>
                <a:cubicBezTo>
                  <a:pt x="400646" y="823282"/>
                  <a:pt x="405746" y="820988"/>
                  <a:pt x="410311" y="817862"/>
                </a:cubicBezTo>
                <a:close/>
                <a:moveTo>
                  <a:pt x="989085" y="444744"/>
                </a:moveTo>
                <a:cubicBezTo>
                  <a:pt x="973077" y="440084"/>
                  <a:pt x="956316" y="449257"/>
                  <a:pt x="951646" y="465235"/>
                </a:cubicBezTo>
                <a:cubicBezTo>
                  <a:pt x="951638" y="465264"/>
                  <a:pt x="951629" y="465294"/>
                  <a:pt x="951621" y="465325"/>
                </a:cubicBezTo>
                <a:cubicBezTo>
                  <a:pt x="946964" y="481319"/>
                  <a:pt x="956162" y="498056"/>
                  <a:pt x="972179" y="502732"/>
                </a:cubicBezTo>
                <a:cubicBezTo>
                  <a:pt x="1028547" y="519103"/>
                  <a:pt x="1067885" y="571436"/>
                  <a:pt x="1067885" y="630069"/>
                </a:cubicBezTo>
                <a:cubicBezTo>
                  <a:pt x="1067995" y="700773"/>
                  <a:pt x="1012342" y="759046"/>
                  <a:pt x="941578" y="762323"/>
                </a:cubicBezTo>
                <a:cubicBezTo>
                  <a:pt x="924869" y="762713"/>
                  <a:pt x="911640" y="776549"/>
                  <a:pt x="912031" y="793226"/>
                </a:cubicBezTo>
                <a:cubicBezTo>
                  <a:pt x="912423" y="809903"/>
                  <a:pt x="926286" y="823107"/>
                  <a:pt x="942995" y="822717"/>
                </a:cubicBezTo>
                <a:lnTo>
                  <a:pt x="944411" y="822717"/>
                </a:lnTo>
                <a:cubicBezTo>
                  <a:pt x="1047481" y="817934"/>
                  <a:pt x="1128534" y="733052"/>
                  <a:pt x="1128363" y="630069"/>
                </a:cubicBezTo>
                <a:cubicBezTo>
                  <a:pt x="1128395" y="544712"/>
                  <a:pt x="1071112" y="468498"/>
                  <a:pt x="989085" y="444728"/>
                </a:cubicBezTo>
                <a:close/>
                <a:moveTo>
                  <a:pt x="669003" y="351719"/>
                </a:moveTo>
                <a:cubicBezTo>
                  <a:pt x="536240" y="351719"/>
                  <a:pt x="428288" y="459654"/>
                  <a:pt x="428288" y="592348"/>
                </a:cubicBezTo>
                <a:cubicBezTo>
                  <a:pt x="428288" y="678207"/>
                  <a:pt x="473654" y="753510"/>
                  <a:pt x="541514" y="796102"/>
                </a:cubicBezTo>
                <a:cubicBezTo>
                  <a:pt x="403826" y="847885"/>
                  <a:pt x="305395" y="980517"/>
                  <a:pt x="305395" y="1136038"/>
                </a:cubicBezTo>
                <a:cubicBezTo>
                  <a:pt x="305395" y="1152744"/>
                  <a:pt x="318902" y="1166230"/>
                  <a:pt x="335619" y="1166230"/>
                </a:cubicBezTo>
                <a:cubicBezTo>
                  <a:pt x="352304" y="1166230"/>
                  <a:pt x="365858" y="1152709"/>
                  <a:pt x="365858" y="1136038"/>
                </a:cubicBezTo>
                <a:cubicBezTo>
                  <a:pt x="365858" y="968953"/>
                  <a:pt x="501878" y="832975"/>
                  <a:pt x="669034" y="832975"/>
                </a:cubicBezTo>
                <a:cubicBezTo>
                  <a:pt x="801795" y="832975"/>
                  <a:pt x="909796" y="725026"/>
                  <a:pt x="909796" y="592301"/>
                </a:cubicBezTo>
                <a:cubicBezTo>
                  <a:pt x="909764" y="459621"/>
                  <a:pt x="801717" y="351719"/>
                  <a:pt x="669003" y="351719"/>
                </a:cubicBezTo>
                <a:close/>
                <a:moveTo>
                  <a:pt x="669003" y="772583"/>
                </a:moveTo>
                <a:cubicBezTo>
                  <a:pt x="569566" y="772583"/>
                  <a:pt x="488702" y="691735"/>
                  <a:pt x="488702" y="592348"/>
                </a:cubicBezTo>
                <a:cubicBezTo>
                  <a:pt x="488702" y="492945"/>
                  <a:pt x="569566" y="412144"/>
                  <a:pt x="669003" y="412144"/>
                </a:cubicBezTo>
                <a:cubicBezTo>
                  <a:pt x="768440" y="412144"/>
                  <a:pt x="849303" y="492992"/>
                  <a:pt x="849303" y="592348"/>
                </a:cubicBezTo>
                <a:cubicBezTo>
                  <a:pt x="849303" y="691735"/>
                  <a:pt x="768440" y="772583"/>
                  <a:pt x="669003" y="772583"/>
                </a:cubicBezTo>
                <a:close/>
                <a:moveTo>
                  <a:pt x="872049" y="869990"/>
                </a:moveTo>
                <a:cubicBezTo>
                  <a:pt x="860775" y="882289"/>
                  <a:pt x="861599" y="901375"/>
                  <a:pt x="873890" y="912661"/>
                </a:cubicBezTo>
                <a:cubicBezTo>
                  <a:pt x="936444" y="970169"/>
                  <a:pt x="972068" y="1051156"/>
                  <a:pt x="972148" y="1136038"/>
                </a:cubicBezTo>
                <a:cubicBezTo>
                  <a:pt x="972148" y="1152744"/>
                  <a:pt x="985653" y="1166230"/>
                  <a:pt x="1002370" y="1166230"/>
                </a:cubicBezTo>
                <a:cubicBezTo>
                  <a:pt x="1019055" y="1166230"/>
                  <a:pt x="1032593" y="1152709"/>
                  <a:pt x="1032593" y="1136038"/>
                </a:cubicBezTo>
                <a:cubicBezTo>
                  <a:pt x="1032481" y="1034237"/>
                  <a:pt x="989755" y="937113"/>
                  <a:pt x="914739" y="868136"/>
                </a:cubicBezTo>
                <a:cubicBezTo>
                  <a:pt x="902436" y="856891"/>
                  <a:pt x="883335" y="857714"/>
                  <a:pt x="872049" y="869975"/>
                </a:cubicBezTo>
                <a:close/>
              </a:path>
            </a:pathLst>
          </a:custGeom>
          <a:solidFill>
            <a:srgbClr val="FCE186"/>
          </a:soli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19" name="矩形 18"/>
          <p:cNvSpPr/>
          <p:nvPr/>
        </p:nvSpPr>
        <p:spPr>
          <a:xfrm>
            <a:off x="773120" y="2914388"/>
            <a:ext cx="2850662" cy="1643527"/>
          </a:xfrm>
          <a:prstGeom prst="rect">
            <a:avLst/>
          </a:prstGeom>
        </p:spPr>
        <p:txBody>
          <a:bodyPr wrap="square">
            <a:spAutoFit/>
          </a:bodyPr>
          <a:lstStyle/>
          <a:p>
            <a:pPr marL="285750" lvl="0" indent="-285750">
              <a:lnSpc>
                <a:spcPct val="120000"/>
              </a:lnSpc>
              <a:buClr>
                <a:schemeClr val="accent1"/>
              </a:buClr>
              <a:buFont typeface="Arial" panose="020B0604020202020204" pitchFamily="34" charset="0"/>
              <a:buChar char="•"/>
              <a:defRPr/>
            </a:pPr>
            <a:r>
              <a:rPr lang="zh-CN" altLang="en-US" sz="1200" dirty="0">
                <a:solidFill>
                  <a:schemeClr val="tx1">
                    <a:lumMod val="75000"/>
                    <a:lumOff val="25000"/>
                  </a:schemeClr>
                </a:solidFill>
                <a:cs typeface="+mn-ea"/>
                <a:sym typeface="+mn-lt"/>
              </a:rPr>
              <a:t>一声枪响划破了南昌城寂静的夜空</a:t>
            </a:r>
          </a:p>
          <a:p>
            <a:pPr marL="285750" lvl="0" indent="-285750">
              <a:lnSpc>
                <a:spcPct val="120000"/>
              </a:lnSpc>
              <a:buClr>
                <a:schemeClr val="accent1"/>
              </a:buClr>
              <a:buFont typeface="Arial" panose="020B0604020202020204" pitchFamily="34" charset="0"/>
              <a:buChar char="•"/>
              <a:defRPr/>
            </a:pPr>
            <a:r>
              <a:rPr lang="zh-CN" altLang="en-US" sz="1200" dirty="0">
                <a:solidFill>
                  <a:schemeClr val="tx1">
                    <a:lumMod val="75000"/>
                    <a:lumOff val="25000"/>
                  </a:schemeClr>
                </a:solidFill>
                <a:cs typeface="+mn-ea"/>
                <a:sym typeface="+mn-lt"/>
              </a:rPr>
              <a:t>以周恩来为书记的中共前敌委员会及贺龙、叶挺、朱德、刘伯承等，率领党掌握或影响下的北伐军两万多人在南昌举行起义</a:t>
            </a:r>
          </a:p>
          <a:p>
            <a:pPr marL="285750" lvl="0" indent="-285750">
              <a:lnSpc>
                <a:spcPct val="120000"/>
              </a:lnSpc>
              <a:buClr>
                <a:schemeClr val="accent1"/>
              </a:buClr>
              <a:buFont typeface="Arial" panose="020B0604020202020204" pitchFamily="34" charset="0"/>
              <a:buChar char="•"/>
              <a:defRPr/>
            </a:pPr>
            <a:r>
              <a:rPr lang="zh-CN" altLang="en-US" sz="1200" dirty="0">
                <a:solidFill>
                  <a:schemeClr val="tx1">
                    <a:lumMod val="75000"/>
                    <a:lumOff val="25000"/>
                  </a:schemeClr>
                </a:solidFill>
                <a:cs typeface="+mn-ea"/>
                <a:sym typeface="+mn-lt"/>
              </a:rPr>
              <a:t>经过数小时激战，全歼守敌，占领了南昌城</a:t>
            </a:r>
          </a:p>
        </p:txBody>
      </p:sp>
      <p:sp>
        <p:nvSpPr>
          <p:cNvPr id="20" name="Oval 46"/>
          <p:cNvSpPr/>
          <p:nvPr/>
        </p:nvSpPr>
        <p:spPr>
          <a:xfrm>
            <a:off x="3742060" y="3201968"/>
            <a:ext cx="785280" cy="785278"/>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ln w="19050">
                  <a:noFill/>
                </a:ln>
                <a:gradFill>
                  <a:gsLst>
                    <a:gs pos="100000">
                      <a:srgbClr val="E9BE61"/>
                    </a:gs>
                    <a:gs pos="49000">
                      <a:srgbClr val="FEEFAC"/>
                    </a:gs>
                  </a:gsLst>
                  <a:lin ang="5400000" scaled="0"/>
                </a:gradFill>
                <a:cs typeface="+mn-ea"/>
                <a:sym typeface="+mn-lt"/>
              </a:rPr>
              <a:t>1</a:t>
            </a:r>
          </a:p>
        </p:txBody>
      </p:sp>
      <p:sp>
        <p:nvSpPr>
          <p:cNvPr id="24" name="矩形 23"/>
          <p:cNvSpPr/>
          <p:nvPr/>
        </p:nvSpPr>
        <p:spPr>
          <a:xfrm>
            <a:off x="769400" y="140970"/>
            <a:ext cx="4572855" cy="646331"/>
          </a:xfrm>
          <a:prstGeom prst="rect">
            <a:avLst/>
          </a:prstGeom>
        </p:spPr>
        <p:txBody>
          <a:bodyPr wrap="square">
            <a:spAutoFit/>
          </a:bodyPr>
          <a:lstStyle/>
          <a:p>
            <a:pPr lvl="0">
              <a:defRPr/>
            </a:pPr>
            <a:r>
              <a:rPr lang="zh-CN" altLang="en-US" sz="3600" dirty="0">
                <a:solidFill>
                  <a:schemeClr val="accent1"/>
                </a:solidFill>
                <a:cs typeface="+mn-ea"/>
                <a:sym typeface="+mn-lt"/>
              </a:rPr>
              <a:t>起义过程</a:t>
            </a:r>
          </a:p>
        </p:txBody>
      </p:sp>
      <p:sp>
        <p:nvSpPr>
          <p:cNvPr id="25" name="矩形 24"/>
          <p:cNvSpPr/>
          <p:nvPr/>
        </p:nvSpPr>
        <p:spPr>
          <a:xfrm>
            <a:off x="773121" y="2523057"/>
            <a:ext cx="2401042" cy="369332"/>
          </a:xfrm>
          <a:prstGeom prst="rect">
            <a:avLst/>
          </a:prstGeom>
        </p:spPr>
        <p:txBody>
          <a:bodyPr wrap="square">
            <a:spAutoFit/>
          </a:bodyPr>
          <a:lstStyle/>
          <a:p>
            <a:pPr lvl="0">
              <a:defRPr/>
            </a:pPr>
            <a:r>
              <a:rPr lang="en-US" altLang="zh-CN" dirty="0">
                <a:solidFill>
                  <a:schemeClr val="accent1"/>
                </a:solidFill>
                <a:cs typeface="+mn-ea"/>
                <a:sym typeface="+mn-lt"/>
              </a:rPr>
              <a:t>1927</a:t>
            </a:r>
            <a:r>
              <a:rPr lang="zh-CN" altLang="en-US" dirty="0">
                <a:solidFill>
                  <a:schemeClr val="accent1"/>
                </a:solidFill>
                <a:cs typeface="+mn-ea"/>
                <a:sym typeface="+mn-lt"/>
              </a:rPr>
              <a:t>年</a:t>
            </a:r>
            <a:r>
              <a:rPr lang="en-US" altLang="zh-CN" dirty="0">
                <a:solidFill>
                  <a:schemeClr val="accent1"/>
                </a:solidFill>
                <a:cs typeface="+mn-ea"/>
                <a:sym typeface="+mn-lt"/>
              </a:rPr>
              <a:t>8</a:t>
            </a:r>
            <a:r>
              <a:rPr lang="zh-CN" altLang="en-US" dirty="0">
                <a:solidFill>
                  <a:schemeClr val="accent1"/>
                </a:solidFill>
                <a:cs typeface="+mn-ea"/>
                <a:sym typeface="+mn-lt"/>
              </a:rPr>
              <a:t>月</a:t>
            </a:r>
            <a:r>
              <a:rPr lang="en-US" altLang="zh-CN" dirty="0">
                <a:solidFill>
                  <a:schemeClr val="accent1"/>
                </a:solidFill>
                <a:cs typeface="+mn-ea"/>
                <a:sym typeface="+mn-lt"/>
              </a:rPr>
              <a:t>1</a:t>
            </a:r>
            <a:r>
              <a:rPr lang="zh-CN" altLang="en-US" dirty="0">
                <a:solidFill>
                  <a:schemeClr val="accent1"/>
                </a:solidFill>
                <a:cs typeface="+mn-ea"/>
                <a:sym typeface="+mn-lt"/>
              </a:rPr>
              <a:t>日凌晨</a:t>
            </a:r>
          </a:p>
        </p:txBody>
      </p:sp>
      <p:sp>
        <p:nvSpPr>
          <p:cNvPr id="26" name="矩形 25"/>
          <p:cNvSpPr/>
          <p:nvPr/>
        </p:nvSpPr>
        <p:spPr>
          <a:xfrm>
            <a:off x="8694433" y="2914388"/>
            <a:ext cx="2850662" cy="1643527"/>
          </a:xfrm>
          <a:prstGeom prst="rect">
            <a:avLst/>
          </a:prstGeom>
        </p:spPr>
        <p:txBody>
          <a:bodyPr wrap="square">
            <a:spAutoFit/>
          </a:bodyPr>
          <a:lstStyle/>
          <a:p>
            <a:pPr marL="285750" lvl="0" indent="-285750">
              <a:lnSpc>
                <a:spcPct val="120000"/>
              </a:lnSpc>
              <a:buClr>
                <a:schemeClr val="accent1"/>
              </a:buClr>
              <a:buFont typeface="Arial" panose="020B0604020202020204" pitchFamily="34" charset="0"/>
              <a:buChar char="•"/>
              <a:defRPr/>
            </a:pPr>
            <a:r>
              <a:rPr lang="zh-CN" altLang="en-US" sz="1200" dirty="0">
                <a:solidFill>
                  <a:schemeClr val="tx1">
                    <a:lumMod val="75000"/>
                    <a:lumOff val="25000"/>
                  </a:schemeClr>
                </a:solidFill>
                <a:cs typeface="+mn-ea"/>
                <a:sym typeface="+mn-lt"/>
              </a:rPr>
              <a:t>中国国民党内的蒋介石集团和汪精卫集团，勾结帝国主义和大地主大资产阶级</a:t>
            </a:r>
          </a:p>
          <a:p>
            <a:pPr marL="285750" lvl="0" indent="-285750">
              <a:lnSpc>
                <a:spcPct val="120000"/>
              </a:lnSpc>
              <a:buClr>
                <a:schemeClr val="accent1"/>
              </a:buClr>
              <a:buFont typeface="Arial" panose="020B0604020202020204" pitchFamily="34" charset="0"/>
              <a:buChar char="•"/>
              <a:defRPr/>
            </a:pPr>
            <a:r>
              <a:rPr lang="zh-CN" altLang="en-US" sz="1200" dirty="0">
                <a:solidFill>
                  <a:schemeClr val="tx1">
                    <a:lumMod val="75000"/>
                    <a:lumOff val="25000"/>
                  </a:schemeClr>
                </a:solidFill>
                <a:cs typeface="+mn-ea"/>
                <a:sym typeface="+mn-lt"/>
              </a:rPr>
              <a:t>在上海和武汉发动反革命政变，残酷屠杀共产党人和革命群众，使中国人民从</a:t>
            </a:r>
            <a:r>
              <a:rPr lang="en-US" altLang="zh-CN" sz="1200" dirty="0">
                <a:solidFill>
                  <a:schemeClr val="tx1">
                    <a:lumMod val="75000"/>
                    <a:lumOff val="25000"/>
                  </a:schemeClr>
                </a:solidFill>
                <a:cs typeface="+mn-ea"/>
                <a:sym typeface="+mn-lt"/>
              </a:rPr>
              <a:t>1924</a:t>
            </a:r>
            <a:r>
              <a:rPr lang="zh-CN" altLang="en-US" sz="1200" dirty="0">
                <a:solidFill>
                  <a:schemeClr val="tx1">
                    <a:lumMod val="75000"/>
                    <a:lumOff val="25000"/>
                  </a:schemeClr>
                </a:solidFill>
                <a:cs typeface="+mn-ea"/>
                <a:sym typeface="+mn-lt"/>
              </a:rPr>
              <a:t>年开始的国共合作的反帝反封建的大革命遭到失败。</a:t>
            </a:r>
          </a:p>
        </p:txBody>
      </p:sp>
      <p:sp>
        <p:nvSpPr>
          <p:cNvPr id="27" name="矩形 26"/>
          <p:cNvSpPr/>
          <p:nvPr/>
        </p:nvSpPr>
        <p:spPr>
          <a:xfrm>
            <a:off x="8694434" y="2523057"/>
            <a:ext cx="2401042" cy="369332"/>
          </a:xfrm>
          <a:prstGeom prst="rect">
            <a:avLst/>
          </a:prstGeom>
        </p:spPr>
        <p:txBody>
          <a:bodyPr wrap="square">
            <a:spAutoFit/>
          </a:bodyPr>
          <a:lstStyle/>
          <a:p>
            <a:pPr lvl="0">
              <a:defRPr/>
            </a:pPr>
            <a:r>
              <a:rPr lang="en-US" altLang="zh-CN" dirty="0">
                <a:solidFill>
                  <a:schemeClr val="accent1"/>
                </a:solidFill>
                <a:cs typeface="+mn-ea"/>
                <a:sym typeface="+mn-lt"/>
              </a:rPr>
              <a:t>1927</a:t>
            </a:r>
            <a:r>
              <a:rPr lang="zh-CN" altLang="en-US" dirty="0">
                <a:solidFill>
                  <a:schemeClr val="accent1"/>
                </a:solidFill>
                <a:cs typeface="+mn-ea"/>
                <a:sym typeface="+mn-lt"/>
              </a:rPr>
              <a:t>年</a:t>
            </a:r>
            <a:r>
              <a:rPr lang="en-US" altLang="zh-CN" dirty="0">
                <a:solidFill>
                  <a:schemeClr val="accent1"/>
                </a:solidFill>
                <a:cs typeface="+mn-ea"/>
                <a:sym typeface="+mn-lt"/>
              </a:rPr>
              <a:t>4</a:t>
            </a:r>
            <a:r>
              <a:rPr lang="zh-CN" altLang="en-US" dirty="0">
                <a:solidFill>
                  <a:schemeClr val="accent1"/>
                </a:solidFill>
                <a:cs typeface="+mn-ea"/>
                <a:sym typeface="+mn-lt"/>
              </a:rPr>
              <a:t>月和</a:t>
            </a:r>
            <a:r>
              <a:rPr lang="en-US" altLang="zh-CN" dirty="0">
                <a:solidFill>
                  <a:schemeClr val="accent1"/>
                </a:solidFill>
                <a:cs typeface="+mn-ea"/>
                <a:sym typeface="+mn-lt"/>
              </a:rPr>
              <a:t>7</a:t>
            </a:r>
            <a:r>
              <a:rPr lang="zh-CN" altLang="en-US" dirty="0">
                <a:solidFill>
                  <a:schemeClr val="accent1"/>
                </a:solidFill>
                <a:cs typeface="+mn-ea"/>
                <a:sym typeface="+mn-lt"/>
              </a:rPr>
              <a:t>月</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ppt_x"/>
                                          </p:val>
                                        </p:tav>
                                        <p:tav tm="100000">
                                          <p:val>
                                            <p:strVal val="#ppt_x"/>
                                          </p:val>
                                        </p:tav>
                                      </p:tavLst>
                                    </p:anim>
                                    <p:anim calcmode="lin" valueType="num">
                                      <p:cBhvr additive="base">
                                        <p:cTn id="40" dur="500" fill="hold"/>
                                        <p:tgtEl>
                                          <p:spTgt spid="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ppt_x"/>
                                          </p:val>
                                        </p:tav>
                                        <p:tav tm="100000">
                                          <p:val>
                                            <p:strVal val="#ppt_x"/>
                                          </p:val>
                                        </p:tav>
                                      </p:tavLst>
                                    </p:anim>
                                    <p:anim calcmode="lin" valueType="num">
                                      <p:cBhvr additive="base">
                                        <p:cTn id="48" dur="500" fill="hold"/>
                                        <p:tgtEl>
                                          <p:spTgt spid="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ppt_x"/>
                                          </p:val>
                                        </p:tav>
                                        <p:tav tm="100000">
                                          <p:val>
                                            <p:strVal val="#ppt_x"/>
                                          </p:val>
                                        </p:tav>
                                      </p:tavLst>
                                    </p:anim>
                                    <p:anim calcmode="lin" valueType="num">
                                      <p:cBhvr additive="base">
                                        <p:cTn id="5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p:bldP spid="18" grpId="0" animBg="1"/>
      <p:bldP spid="19" grpId="0"/>
      <p:bldP spid="20" grpId="0" animBg="1"/>
      <p:bldP spid="24" grpId="0"/>
      <p:bldP spid="25" grpId="0"/>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839788" y="2304407"/>
            <a:ext cx="2740858" cy="2740858"/>
          </a:xfrm>
          <a:prstGeom prst="ellipse">
            <a:avLst/>
          </a:prstGeom>
          <a:gradFill>
            <a:gsLst>
              <a:gs pos="0">
                <a:srgbClr val="C30F0F">
                  <a:lumMod val="90000"/>
                  <a:lumOff val="10000"/>
                </a:srgbClr>
              </a:gs>
              <a:gs pos="64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TextBox 47"/>
          <p:cNvSpPr txBox="1"/>
          <p:nvPr/>
        </p:nvSpPr>
        <p:spPr>
          <a:xfrm>
            <a:off x="1003184" y="3489284"/>
            <a:ext cx="2401770" cy="954107"/>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2800" i="0" spc="0" dirty="0">
                <a:effectLst/>
                <a:latin typeface="+mn-lt"/>
                <a:ea typeface="+mn-ea"/>
                <a:cs typeface="+mn-ea"/>
                <a:sym typeface="+mn-lt"/>
              </a:rPr>
              <a:t>挽救</a:t>
            </a:r>
            <a:endParaRPr lang="en-US" altLang="zh-CN" sz="2800" i="0" spc="0" dirty="0">
              <a:effectLst/>
              <a:latin typeface="+mn-lt"/>
              <a:ea typeface="+mn-ea"/>
              <a:cs typeface="+mn-ea"/>
              <a:sym typeface="+mn-lt"/>
            </a:endParaRPr>
          </a:p>
          <a:p>
            <a:r>
              <a:rPr lang="zh-CN" altLang="en-US" sz="2800" i="0" spc="0" dirty="0">
                <a:effectLst/>
                <a:latin typeface="+mn-lt"/>
                <a:ea typeface="+mn-ea"/>
                <a:cs typeface="+mn-ea"/>
                <a:sym typeface="+mn-lt"/>
              </a:rPr>
              <a:t>中国革命</a:t>
            </a:r>
          </a:p>
        </p:txBody>
      </p:sp>
      <p:cxnSp>
        <p:nvCxnSpPr>
          <p:cNvPr id="8" name="直接箭头连接符 7"/>
          <p:cNvCxnSpPr/>
          <p:nvPr/>
        </p:nvCxnSpPr>
        <p:spPr>
          <a:xfrm flipV="1">
            <a:off x="3580646" y="2513824"/>
            <a:ext cx="993060" cy="277001"/>
          </a:xfrm>
          <a:prstGeom prst="straightConnector1">
            <a:avLst/>
          </a:prstGeom>
          <a:ln w="12700">
            <a:gradFill>
              <a:gsLst>
                <a:gs pos="0">
                  <a:schemeClr val="accent1">
                    <a:lumMod val="5000"/>
                    <a:lumOff val="95000"/>
                  </a:schemeClr>
                </a:gs>
                <a:gs pos="100000">
                  <a:schemeClr val="bg1">
                    <a:lumMod val="75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4752108" y="2042198"/>
            <a:ext cx="814658" cy="814658"/>
          </a:xfrm>
          <a:prstGeom prst="ellipse">
            <a:avLst/>
          </a:prstGeom>
          <a:gradFill>
            <a:gsLst>
              <a:gs pos="0">
                <a:srgbClr val="C30F0F">
                  <a:lumMod val="90000"/>
                  <a:lumOff val="10000"/>
                </a:srgbClr>
              </a:gs>
              <a:gs pos="64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TextBox 47"/>
          <p:cNvSpPr txBox="1"/>
          <p:nvPr/>
        </p:nvSpPr>
        <p:spPr>
          <a:xfrm>
            <a:off x="4719797" y="2234084"/>
            <a:ext cx="879281" cy="430887"/>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en-US" altLang="zh-CN" sz="1100" i="0" spc="0" dirty="0">
                <a:effectLst/>
                <a:latin typeface="+mn-lt"/>
                <a:ea typeface="+mn-ea"/>
                <a:cs typeface="+mn-ea"/>
                <a:sym typeface="+mn-lt"/>
              </a:rPr>
              <a:t>1927</a:t>
            </a:r>
            <a:r>
              <a:rPr lang="zh-CN" altLang="en-US" sz="1100" i="0" spc="0" dirty="0">
                <a:effectLst/>
                <a:latin typeface="+mn-lt"/>
                <a:ea typeface="+mn-ea"/>
                <a:cs typeface="+mn-ea"/>
                <a:sym typeface="+mn-lt"/>
              </a:rPr>
              <a:t>年</a:t>
            </a:r>
            <a:endParaRPr lang="en-US" altLang="zh-CN" sz="1100" i="0" spc="0" dirty="0">
              <a:effectLst/>
              <a:latin typeface="+mn-lt"/>
              <a:ea typeface="+mn-ea"/>
              <a:cs typeface="+mn-ea"/>
              <a:sym typeface="+mn-lt"/>
            </a:endParaRPr>
          </a:p>
          <a:p>
            <a:r>
              <a:rPr lang="en-US" altLang="zh-CN" sz="1100" i="0" spc="0" dirty="0">
                <a:effectLst/>
                <a:latin typeface="+mn-lt"/>
                <a:ea typeface="+mn-ea"/>
                <a:cs typeface="+mn-ea"/>
                <a:sym typeface="+mn-lt"/>
              </a:rPr>
              <a:t>7</a:t>
            </a:r>
            <a:r>
              <a:rPr lang="zh-CN" altLang="en-US" sz="1100" i="0" spc="0" dirty="0">
                <a:effectLst/>
                <a:latin typeface="+mn-lt"/>
                <a:ea typeface="+mn-ea"/>
                <a:cs typeface="+mn-ea"/>
                <a:sym typeface="+mn-lt"/>
              </a:rPr>
              <a:t>月</a:t>
            </a:r>
            <a:r>
              <a:rPr lang="en-US" altLang="zh-CN" sz="1100" i="0" spc="0" dirty="0">
                <a:effectLst/>
                <a:latin typeface="+mn-lt"/>
                <a:ea typeface="+mn-ea"/>
                <a:cs typeface="+mn-ea"/>
                <a:sym typeface="+mn-lt"/>
              </a:rPr>
              <a:t>12</a:t>
            </a:r>
            <a:r>
              <a:rPr lang="zh-CN" altLang="en-US" sz="1100" i="0" spc="0" dirty="0">
                <a:effectLst/>
                <a:latin typeface="+mn-lt"/>
                <a:ea typeface="+mn-ea"/>
                <a:cs typeface="+mn-ea"/>
                <a:sym typeface="+mn-lt"/>
              </a:rPr>
              <a:t>日</a:t>
            </a:r>
          </a:p>
        </p:txBody>
      </p:sp>
      <p:sp>
        <p:nvSpPr>
          <p:cNvPr id="12" name="矩形 11"/>
          <p:cNvSpPr/>
          <p:nvPr/>
        </p:nvSpPr>
        <p:spPr>
          <a:xfrm>
            <a:off x="5834776" y="1941696"/>
            <a:ext cx="5061823" cy="1015663"/>
          </a:xfrm>
          <a:prstGeom prst="rect">
            <a:avLst/>
          </a:prstGeom>
        </p:spPr>
        <p:txBody>
          <a:bodyPr wrap="square">
            <a:spAutoFit/>
          </a:bodyPr>
          <a:lstStyle/>
          <a:p>
            <a:pPr lvl="0">
              <a:defRPr/>
            </a:pPr>
            <a:r>
              <a:rPr lang="zh-CN" altLang="en-US" sz="1200" dirty="0">
                <a:solidFill>
                  <a:schemeClr val="tx1">
                    <a:lumMod val="75000"/>
                    <a:lumOff val="25000"/>
                  </a:schemeClr>
                </a:solidFill>
                <a:cs typeface="+mn-ea"/>
                <a:sym typeface="+mn-lt"/>
              </a:rPr>
              <a:t>为了反抗国民党反动派的屠杀政策，挽救中国革命，中共中央于</a:t>
            </a:r>
            <a:r>
              <a:rPr lang="en-US" altLang="zh-CN" sz="1200" dirty="0">
                <a:solidFill>
                  <a:schemeClr val="tx1">
                    <a:lumMod val="75000"/>
                    <a:lumOff val="25000"/>
                  </a:schemeClr>
                </a:solidFill>
                <a:cs typeface="+mn-ea"/>
                <a:sym typeface="+mn-lt"/>
              </a:rPr>
              <a:t>1927</a:t>
            </a:r>
            <a:r>
              <a:rPr lang="zh-CN" altLang="en-US" sz="1200" dirty="0">
                <a:solidFill>
                  <a:schemeClr val="tx1">
                    <a:lumMod val="75000"/>
                    <a:lumOff val="25000"/>
                  </a:schemeClr>
                </a:solidFill>
                <a:cs typeface="+mn-ea"/>
                <a:sym typeface="+mn-lt"/>
              </a:rPr>
              <a:t>年</a:t>
            </a:r>
            <a:r>
              <a:rPr lang="en-US" altLang="zh-CN" sz="1200" dirty="0">
                <a:solidFill>
                  <a:schemeClr val="tx1">
                    <a:lumMod val="75000"/>
                    <a:lumOff val="25000"/>
                  </a:schemeClr>
                </a:solidFill>
                <a:cs typeface="+mn-ea"/>
                <a:sym typeface="+mn-lt"/>
              </a:rPr>
              <a:t>7</a:t>
            </a:r>
            <a:r>
              <a:rPr lang="zh-CN" altLang="en-US" sz="1200" dirty="0">
                <a:solidFill>
                  <a:schemeClr val="tx1">
                    <a:lumMod val="75000"/>
                    <a:lumOff val="25000"/>
                  </a:schemeClr>
                </a:solidFill>
                <a:cs typeface="+mn-ea"/>
                <a:sym typeface="+mn-lt"/>
              </a:rPr>
              <a:t>月</a:t>
            </a:r>
            <a:r>
              <a:rPr lang="en-US" altLang="zh-CN" sz="1200" dirty="0">
                <a:solidFill>
                  <a:schemeClr val="tx1">
                    <a:lumMod val="75000"/>
                    <a:lumOff val="25000"/>
                  </a:schemeClr>
                </a:solidFill>
                <a:cs typeface="+mn-ea"/>
                <a:sym typeface="+mn-lt"/>
              </a:rPr>
              <a:t>12</a:t>
            </a:r>
            <a:r>
              <a:rPr lang="zh-CN" altLang="en-US" sz="1200" dirty="0">
                <a:solidFill>
                  <a:schemeClr val="tx1">
                    <a:lumMod val="75000"/>
                    <a:lumOff val="25000"/>
                  </a:schemeClr>
                </a:solidFill>
                <a:cs typeface="+mn-ea"/>
                <a:sym typeface="+mn-lt"/>
              </a:rPr>
              <a:t>日进行改组，停止了中央委员会总书记陈独秀右倾投降主义的领导 </a:t>
            </a:r>
            <a:r>
              <a:rPr lang="en-US" altLang="zh-CN" sz="1200" dirty="0">
                <a:solidFill>
                  <a:schemeClr val="tx1">
                    <a:lumMod val="75000"/>
                    <a:lumOff val="25000"/>
                  </a:schemeClr>
                </a:solidFill>
                <a:cs typeface="+mn-ea"/>
                <a:sym typeface="+mn-lt"/>
              </a:rPr>
              <a:t>  </a:t>
            </a:r>
            <a:r>
              <a:rPr lang="zh-CN" altLang="en-US" sz="1200" dirty="0">
                <a:solidFill>
                  <a:schemeClr val="tx1">
                    <a:lumMod val="75000"/>
                    <a:lumOff val="25000"/>
                  </a:schemeClr>
                </a:solidFill>
                <a:cs typeface="+mn-ea"/>
                <a:sym typeface="+mn-lt"/>
              </a:rPr>
              <a:t>下旬，决定集合自己掌握和影响的部分国民革命军，并联合以张发奎为总指挥的第二方面军南下广东，会合当地革命力量，实行土地革命，恢复革命根据地，然后举行新的北伐。</a:t>
            </a:r>
          </a:p>
        </p:txBody>
      </p:sp>
      <p:sp>
        <p:nvSpPr>
          <p:cNvPr id="13" name="椭圆 12"/>
          <p:cNvSpPr/>
          <p:nvPr/>
        </p:nvSpPr>
        <p:spPr>
          <a:xfrm>
            <a:off x="4752108" y="3267507"/>
            <a:ext cx="814658" cy="814658"/>
          </a:xfrm>
          <a:prstGeom prst="ellipse">
            <a:avLst/>
          </a:prstGeom>
          <a:gradFill>
            <a:gsLst>
              <a:gs pos="0">
                <a:srgbClr val="C30F0F">
                  <a:lumMod val="90000"/>
                  <a:lumOff val="10000"/>
                </a:srgbClr>
              </a:gs>
              <a:gs pos="64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6" name="直接箭头连接符 15"/>
          <p:cNvCxnSpPr/>
          <p:nvPr/>
        </p:nvCxnSpPr>
        <p:spPr>
          <a:xfrm>
            <a:off x="3580646" y="4685256"/>
            <a:ext cx="993060" cy="277001"/>
          </a:xfrm>
          <a:prstGeom prst="straightConnector1">
            <a:avLst/>
          </a:prstGeom>
          <a:ln w="12700">
            <a:gradFill>
              <a:gsLst>
                <a:gs pos="0">
                  <a:schemeClr val="accent1">
                    <a:lumMod val="5000"/>
                    <a:lumOff val="95000"/>
                  </a:schemeClr>
                </a:gs>
                <a:gs pos="100000">
                  <a:schemeClr val="bg1">
                    <a:lumMod val="75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4752108" y="4719355"/>
            <a:ext cx="814658" cy="814658"/>
          </a:xfrm>
          <a:prstGeom prst="ellipse">
            <a:avLst/>
          </a:prstGeom>
          <a:gradFill>
            <a:gsLst>
              <a:gs pos="0">
                <a:srgbClr val="C30F0F">
                  <a:lumMod val="90000"/>
                  <a:lumOff val="10000"/>
                </a:srgbClr>
              </a:gs>
              <a:gs pos="64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1" name="图片 20"/>
          <p:cNvPicPr>
            <a:picLocks noChangeAspect="1"/>
          </p:cNvPicPr>
          <p:nvPr/>
        </p:nvPicPr>
        <p:blipFill>
          <a:blip r:embed="rId2" cstate="screen"/>
          <a:stretch>
            <a:fillRect/>
          </a:stretch>
        </p:blipFill>
        <p:spPr>
          <a:xfrm>
            <a:off x="1901071" y="2803168"/>
            <a:ext cx="618292" cy="625832"/>
          </a:xfrm>
          <a:prstGeom prst="rect">
            <a:avLst/>
          </a:prstGeom>
        </p:spPr>
      </p:pic>
      <p:sp>
        <p:nvSpPr>
          <p:cNvPr id="22" name="矩形 21"/>
          <p:cNvSpPr/>
          <p:nvPr/>
        </p:nvSpPr>
        <p:spPr>
          <a:xfrm>
            <a:off x="5834777" y="3351671"/>
            <a:ext cx="5061822" cy="646331"/>
          </a:xfrm>
          <a:prstGeom prst="rect">
            <a:avLst/>
          </a:prstGeom>
        </p:spPr>
        <p:txBody>
          <a:bodyPr wrap="square">
            <a:spAutoFit/>
          </a:bodyPr>
          <a:lstStyle/>
          <a:p>
            <a:pPr lvl="0">
              <a:defRPr/>
            </a:pPr>
            <a:r>
              <a:rPr lang="zh-CN" altLang="en-US" sz="1200" dirty="0">
                <a:solidFill>
                  <a:schemeClr val="tx1">
                    <a:lumMod val="75000"/>
                    <a:lumOff val="25000"/>
                  </a:schemeClr>
                </a:solidFill>
                <a:cs typeface="+mn-ea"/>
                <a:sym typeface="+mn-lt"/>
              </a:rPr>
              <a:t>李立三、邓中夏、谭平山、恽代英、聂荣臻、叶挺等在九江具体组织这一行动，但发现张发奎同汪精卫勾结很紧，并在第二方面军中开始迫害共产党人</a:t>
            </a:r>
          </a:p>
        </p:txBody>
      </p:sp>
      <p:sp>
        <p:nvSpPr>
          <p:cNvPr id="23" name="TextBox 47"/>
          <p:cNvSpPr txBox="1"/>
          <p:nvPr/>
        </p:nvSpPr>
        <p:spPr>
          <a:xfrm>
            <a:off x="4719797" y="3459393"/>
            <a:ext cx="879281" cy="430887"/>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en-US" altLang="zh-CN" sz="1100" i="0" spc="0" dirty="0">
                <a:effectLst/>
                <a:latin typeface="+mn-lt"/>
                <a:ea typeface="+mn-ea"/>
                <a:cs typeface="+mn-ea"/>
                <a:sym typeface="+mn-lt"/>
              </a:rPr>
              <a:t>1927</a:t>
            </a:r>
            <a:r>
              <a:rPr lang="zh-CN" altLang="en-US" sz="1100" i="0" spc="0" dirty="0">
                <a:effectLst/>
                <a:latin typeface="+mn-lt"/>
                <a:ea typeface="+mn-ea"/>
                <a:cs typeface="+mn-ea"/>
                <a:sym typeface="+mn-lt"/>
              </a:rPr>
              <a:t>年</a:t>
            </a:r>
            <a:endParaRPr lang="en-US" altLang="zh-CN" sz="1100" i="0" spc="0" dirty="0">
              <a:effectLst/>
              <a:latin typeface="+mn-lt"/>
              <a:ea typeface="+mn-ea"/>
              <a:cs typeface="+mn-ea"/>
              <a:sym typeface="+mn-lt"/>
            </a:endParaRPr>
          </a:p>
          <a:p>
            <a:r>
              <a:rPr lang="en-US" altLang="zh-CN" sz="1100" i="0" spc="0" dirty="0">
                <a:effectLst/>
                <a:latin typeface="+mn-lt"/>
                <a:ea typeface="+mn-ea"/>
                <a:cs typeface="+mn-ea"/>
                <a:sym typeface="+mn-lt"/>
              </a:rPr>
              <a:t>7</a:t>
            </a:r>
            <a:r>
              <a:rPr lang="zh-CN" altLang="en-US" sz="1100" i="0" spc="0" dirty="0">
                <a:effectLst/>
                <a:latin typeface="+mn-lt"/>
                <a:ea typeface="+mn-ea"/>
                <a:cs typeface="+mn-ea"/>
                <a:sym typeface="+mn-lt"/>
              </a:rPr>
              <a:t>月</a:t>
            </a:r>
            <a:r>
              <a:rPr lang="en-US" altLang="zh-CN" sz="1100" i="0" spc="0" dirty="0">
                <a:effectLst/>
                <a:latin typeface="+mn-lt"/>
                <a:ea typeface="+mn-ea"/>
                <a:cs typeface="+mn-ea"/>
                <a:sym typeface="+mn-lt"/>
              </a:rPr>
              <a:t>12</a:t>
            </a:r>
            <a:r>
              <a:rPr lang="zh-CN" altLang="en-US" sz="1100" i="0" spc="0" dirty="0">
                <a:effectLst/>
                <a:latin typeface="+mn-lt"/>
                <a:ea typeface="+mn-ea"/>
                <a:cs typeface="+mn-ea"/>
                <a:sym typeface="+mn-lt"/>
              </a:rPr>
              <a:t>日</a:t>
            </a:r>
          </a:p>
        </p:txBody>
      </p:sp>
      <p:sp>
        <p:nvSpPr>
          <p:cNvPr id="24" name="矩形 23"/>
          <p:cNvSpPr/>
          <p:nvPr/>
        </p:nvSpPr>
        <p:spPr>
          <a:xfrm>
            <a:off x="5772150" y="4884355"/>
            <a:ext cx="5287586" cy="646331"/>
          </a:xfrm>
          <a:prstGeom prst="rect">
            <a:avLst/>
          </a:prstGeom>
        </p:spPr>
        <p:txBody>
          <a:bodyPr wrap="square">
            <a:spAutoFit/>
          </a:bodyPr>
          <a:lstStyle/>
          <a:p>
            <a:pPr marL="171450" lvl="0" indent="-171450">
              <a:buClr>
                <a:schemeClr val="accent1"/>
              </a:buClr>
              <a:buFont typeface="Arial" panose="020B0604020202020204" pitchFamily="34" charset="0"/>
              <a:buChar char="•"/>
              <a:defRPr/>
            </a:pPr>
            <a:r>
              <a:rPr lang="zh-CN" altLang="en-US" sz="1200" dirty="0">
                <a:solidFill>
                  <a:schemeClr val="tx1">
                    <a:lumMod val="75000"/>
                    <a:lumOff val="25000"/>
                  </a:schemeClr>
                </a:solidFill>
                <a:cs typeface="+mn-ea"/>
                <a:sym typeface="+mn-lt"/>
              </a:rPr>
              <a:t>随即向中共中央建议，依靠自己掌握和影响的部队，“实行在南昌暴动”。</a:t>
            </a:r>
            <a:endParaRPr lang="en-US" altLang="zh-CN" sz="1200" dirty="0">
              <a:solidFill>
                <a:schemeClr val="tx1">
                  <a:lumMod val="75000"/>
                  <a:lumOff val="25000"/>
                </a:schemeClr>
              </a:solidFill>
              <a:cs typeface="+mn-ea"/>
              <a:sym typeface="+mn-lt"/>
            </a:endParaRPr>
          </a:p>
          <a:p>
            <a:pPr marL="171450" lvl="0" indent="-171450">
              <a:buClr>
                <a:schemeClr val="accent1"/>
              </a:buClr>
              <a:buFont typeface="Arial" panose="020B0604020202020204" pitchFamily="34" charset="0"/>
              <a:buChar char="•"/>
              <a:defRPr/>
            </a:pPr>
            <a:r>
              <a:rPr lang="zh-CN" altLang="en-US" sz="1200" dirty="0">
                <a:solidFill>
                  <a:schemeClr val="tx1">
                    <a:lumMod val="75000"/>
                    <a:lumOff val="25000"/>
                  </a:schemeClr>
                </a:solidFill>
                <a:cs typeface="+mn-ea"/>
                <a:sym typeface="+mn-lt"/>
              </a:rPr>
              <a:t>据此，中共中央指定周恩来、李立三、恽代英、彭湃等组成中共中央前敌委员会，以周恩来为书记，前往南昌领导这次起义</a:t>
            </a:r>
          </a:p>
        </p:txBody>
      </p:sp>
      <p:sp>
        <p:nvSpPr>
          <p:cNvPr id="25" name="TextBox 47"/>
          <p:cNvSpPr txBox="1"/>
          <p:nvPr/>
        </p:nvSpPr>
        <p:spPr>
          <a:xfrm>
            <a:off x="4719797" y="4922829"/>
            <a:ext cx="879281" cy="461665"/>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1200" i="0" spc="0" dirty="0">
                <a:effectLst/>
                <a:latin typeface="+mn-lt"/>
                <a:ea typeface="+mn-ea"/>
                <a:cs typeface="+mn-ea"/>
                <a:sym typeface="+mn-lt"/>
              </a:rPr>
              <a:t>中共中央建议</a:t>
            </a:r>
          </a:p>
        </p:txBody>
      </p:sp>
      <p:cxnSp>
        <p:nvCxnSpPr>
          <p:cNvPr id="7" name="直接箭头连接符 6"/>
          <p:cNvCxnSpPr/>
          <p:nvPr/>
        </p:nvCxnSpPr>
        <p:spPr>
          <a:xfrm>
            <a:off x="3774737" y="3674836"/>
            <a:ext cx="752273" cy="0"/>
          </a:xfrm>
          <a:prstGeom prst="straightConnector1">
            <a:avLst/>
          </a:prstGeom>
          <a:ln w="12700">
            <a:gradFill>
              <a:gsLst>
                <a:gs pos="0">
                  <a:schemeClr val="accent1">
                    <a:lumMod val="5000"/>
                    <a:lumOff val="95000"/>
                  </a:schemeClr>
                </a:gs>
                <a:gs pos="100000">
                  <a:schemeClr val="bg1">
                    <a:lumMod val="75000"/>
                  </a:schemeClr>
                </a:gs>
              </a:gsLst>
              <a:lin ang="0" scaled="0"/>
            </a:gradFill>
            <a:tailEnd type="triangle"/>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769400" y="140970"/>
            <a:ext cx="4572855" cy="646331"/>
          </a:xfrm>
          <a:prstGeom prst="rect">
            <a:avLst/>
          </a:prstGeom>
        </p:spPr>
        <p:txBody>
          <a:bodyPr wrap="square">
            <a:spAutoFit/>
          </a:bodyPr>
          <a:lstStyle/>
          <a:p>
            <a:pPr lvl="0">
              <a:defRPr/>
            </a:pPr>
            <a:r>
              <a:rPr lang="zh-CN" altLang="en-US" sz="3600" dirty="0">
                <a:solidFill>
                  <a:schemeClr val="accent1"/>
                </a:solidFill>
                <a:cs typeface="+mn-ea"/>
                <a:sym typeface="+mn-lt"/>
              </a:rPr>
              <a:t>起义过程</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ppt_x"/>
                                          </p:val>
                                        </p:tav>
                                        <p:tav tm="100000">
                                          <p:val>
                                            <p:strVal val="#ppt_x"/>
                                          </p:val>
                                        </p:tav>
                                      </p:tavLst>
                                    </p:anim>
                                    <p:anim calcmode="lin" valueType="num">
                                      <p:cBhvr additive="base">
                                        <p:cTn id="56" dur="500" fill="hold"/>
                                        <p:tgtEl>
                                          <p:spTgt spid="2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ppt_x"/>
                                          </p:val>
                                        </p:tav>
                                        <p:tav tm="100000">
                                          <p:val>
                                            <p:strVal val="#ppt_x"/>
                                          </p:val>
                                        </p:tav>
                                      </p:tavLst>
                                    </p:anim>
                                    <p:anim calcmode="lin" valueType="num">
                                      <p:cBhvr additive="base">
                                        <p:cTn id="60" dur="500" fill="hold"/>
                                        <p:tgtEl>
                                          <p:spTgt spid="25"/>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7"/>
                                        </p:tgtEl>
                                        <p:attrNameLst>
                                          <p:attrName>style.visibility</p:attrName>
                                        </p:attrNameLst>
                                      </p:cBhvr>
                                      <p:to>
                                        <p:strVal val="visible"/>
                                      </p:to>
                                    </p:set>
                                    <p:anim calcmode="lin" valueType="num">
                                      <p:cBhvr additive="base">
                                        <p:cTn id="63" dur="500" fill="hold"/>
                                        <p:tgtEl>
                                          <p:spTgt spid="7"/>
                                        </p:tgtEl>
                                        <p:attrNameLst>
                                          <p:attrName>ppt_x</p:attrName>
                                        </p:attrNameLst>
                                      </p:cBhvr>
                                      <p:tavLst>
                                        <p:tav tm="0">
                                          <p:val>
                                            <p:strVal val="#ppt_x"/>
                                          </p:val>
                                        </p:tav>
                                        <p:tav tm="100000">
                                          <p:val>
                                            <p:strVal val="#ppt_x"/>
                                          </p:val>
                                        </p:tav>
                                      </p:tavLst>
                                    </p:anim>
                                    <p:anim calcmode="lin" valueType="num">
                                      <p:cBhvr additive="base">
                                        <p:cTn id="64" dur="500" fill="hold"/>
                                        <p:tgtEl>
                                          <p:spTgt spid="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9" grpId="0" animBg="1"/>
      <p:bldP spid="11" grpId="0"/>
      <p:bldP spid="12" grpId="0"/>
      <p:bldP spid="13" grpId="0" animBg="1"/>
      <p:bldP spid="17" grpId="0" animBg="1"/>
      <p:bldP spid="22" grpId="0"/>
      <p:bldP spid="23" grpId="0"/>
      <p:bldP spid="24" grpId="0"/>
      <p:bldP spid="25"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任意多边形: 形状 24"/>
          <p:cNvSpPr/>
          <p:nvPr/>
        </p:nvSpPr>
        <p:spPr>
          <a:xfrm>
            <a:off x="-827698" y="11317"/>
            <a:ext cx="13847399" cy="4400555"/>
          </a:xfrm>
          <a:custGeom>
            <a:avLst/>
            <a:gdLst>
              <a:gd name="connsiteX0" fmla="*/ 0 w 13847399"/>
              <a:gd name="connsiteY0" fmla="*/ 0 h 4400555"/>
              <a:gd name="connsiteX1" fmla="*/ 13847399 w 13847399"/>
              <a:gd name="connsiteY1" fmla="*/ 0 h 4400555"/>
              <a:gd name="connsiteX2" fmla="*/ 13816136 w 13847399"/>
              <a:gd name="connsiteY2" fmla="*/ 69151 h 4400555"/>
              <a:gd name="connsiteX3" fmla="*/ 6923699 w 13847399"/>
              <a:gd name="connsiteY3" fmla="*/ 4400555 h 4400555"/>
              <a:gd name="connsiteX4" fmla="*/ 31262 w 13847399"/>
              <a:gd name="connsiteY4" fmla="*/ 69151 h 4400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47399" h="4400555">
                <a:moveTo>
                  <a:pt x="0" y="0"/>
                </a:moveTo>
                <a:lnTo>
                  <a:pt x="13847399" y="0"/>
                </a:lnTo>
                <a:lnTo>
                  <a:pt x="13816136" y="69151"/>
                </a:lnTo>
                <a:cubicBezTo>
                  <a:pt x="12581228" y="2632002"/>
                  <a:pt x="9958998" y="4400555"/>
                  <a:pt x="6923699" y="4400555"/>
                </a:cubicBezTo>
                <a:cubicBezTo>
                  <a:pt x="3888401" y="4400555"/>
                  <a:pt x="1266170" y="2632002"/>
                  <a:pt x="31262" y="69151"/>
                </a:cubicBezTo>
                <a:close/>
              </a:path>
            </a:pathLst>
          </a:custGeom>
          <a:gradFill>
            <a:gsLst>
              <a:gs pos="62000">
                <a:schemeClr val="bg1">
                  <a:alpha val="0"/>
                </a:schemeClr>
              </a:gs>
              <a:gs pos="100000">
                <a:schemeClr val="accent1">
                  <a:alpha val="10000"/>
                </a:schemeClr>
              </a:gs>
            </a:gsLst>
            <a:lin ang="5400000" scaled="0"/>
          </a:gradFill>
          <a:ln w="6350">
            <a:gradFill>
              <a:gsLst>
                <a:gs pos="62000">
                  <a:schemeClr val="bg1">
                    <a:alpha val="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sp>
        <p:nvSpPr>
          <p:cNvPr id="3" name="椭圆 2"/>
          <p:cNvSpPr/>
          <p:nvPr/>
        </p:nvSpPr>
        <p:spPr>
          <a:xfrm>
            <a:off x="4708865" y="1519684"/>
            <a:ext cx="2770038" cy="2770036"/>
          </a:xfrm>
          <a:prstGeom prst="ellipse">
            <a:avLst/>
          </a:prstGeom>
          <a:gradFill>
            <a:gsLst>
              <a:gs pos="33000">
                <a:schemeClr val="bg1">
                  <a:alpha val="0"/>
                </a:schemeClr>
              </a:gs>
              <a:gs pos="0">
                <a:schemeClr val="accent1">
                  <a:alpha val="30000"/>
                </a:schemeClr>
              </a:gs>
            </a:gsLst>
            <a:lin ang="5400000" scaled="0"/>
          </a:gradFill>
          <a:ln w="9525">
            <a:gradFill>
              <a:gsLst>
                <a:gs pos="0">
                  <a:schemeClr val="accent1"/>
                </a:gs>
                <a:gs pos="27000">
                  <a:schemeClr val="bg1">
                    <a:alpha val="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p:cNvSpPr/>
          <p:nvPr/>
        </p:nvSpPr>
        <p:spPr>
          <a:xfrm>
            <a:off x="1927303" y="3097777"/>
            <a:ext cx="436692" cy="436692"/>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n w="19050">
                  <a:noFill/>
                </a:ln>
                <a:gradFill>
                  <a:gsLst>
                    <a:gs pos="100000">
                      <a:srgbClr val="E9BE61"/>
                    </a:gs>
                    <a:gs pos="49000">
                      <a:srgbClr val="FEEFAC"/>
                    </a:gs>
                  </a:gsLst>
                  <a:lin ang="5400000" scaled="0"/>
                </a:gradFill>
                <a:cs typeface="+mn-ea"/>
                <a:sym typeface="+mn-lt"/>
              </a:rPr>
              <a:t>1</a:t>
            </a:r>
            <a:endParaRPr lang="zh-CN" altLang="en-US" sz="2000" dirty="0">
              <a:ln w="19050">
                <a:noFill/>
              </a:ln>
              <a:gradFill>
                <a:gsLst>
                  <a:gs pos="100000">
                    <a:srgbClr val="E9BE61"/>
                  </a:gs>
                  <a:gs pos="49000">
                    <a:srgbClr val="FEEFAC"/>
                  </a:gs>
                </a:gsLst>
                <a:lin ang="5400000" scaled="0"/>
              </a:gradFill>
              <a:cs typeface="+mn-ea"/>
              <a:sym typeface="+mn-lt"/>
            </a:endParaRPr>
          </a:p>
        </p:txBody>
      </p:sp>
      <p:sp>
        <p:nvSpPr>
          <p:cNvPr id="5" name="椭圆 4"/>
          <p:cNvSpPr/>
          <p:nvPr/>
        </p:nvSpPr>
        <p:spPr>
          <a:xfrm>
            <a:off x="4290051" y="4051946"/>
            <a:ext cx="436692" cy="436692"/>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n w="19050">
                  <a:noFill/>
                </a:ln>
                <a:gradFill>
                  <a:gsLst>
                    <a:gs pos="100000">
                      <a:srgbClr val="E9BE61"/>
                    </a:gs>
                    <a:gs pos="49000">
                      <a:srgbClr val="FEEFAC"/>
                    </a:gs>
                  </a:gsLst>
                  <a:lin ang="5400000" scaled="0"/>
                </a:gradFill>
                <a:cs typeface="+mn-ea"/>
                <a:sym typeface="+mn-lt"/>
              </a:rPr>
              <a:t>2</a:t>
            </a:r>
            <a:endParaRPr lang="zh-CN" altLang="en-US" sz="2000" dirty="0">
              <a:ln w="19050">
                <a:noFill/>
              </a:ln>
              <a:gradFill>
                <a:gsLst>
                  <a:gs pos="100000">
                    <a:srgbClr val="E9BE61"/>
                  </a:gs>
                  <a:gs pos="49000">
                    <a:srgbClr val="FEEFAC"/>
                  </a:gs>
                </a:gsLst>
                <a:lin ang="5400000" scaled="0"/>
              </a:gradFill>
              <a:cs typeface="+mn-ea"/>
              <a:sym typeface="+mn-lt"/>
            </a:endParaRPr>
          </a:p>
        </p:txBody>
      </p:sp>
      <p:sp>
        <p:nvSpPr>
          <p:cNvPr id="6" name="椭圆 5"/>
          <p:cNvSpPr/>
          <p:nvPr/>
        </p:nvSpPr>
        <p:spPr>
          <a:xfrm>
            <a:off x="7299612" y="4071374"/>
            <a:ext cx="436692" cy="436692"/>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n w="19050">
                  <a:noFill/>
                </a:ln>
                <a:gradFill>
                  <a:gsLst>
                    <a:gs pos="100000">
                      <a:srgbClr val="E9BE61"/>
                    </a:gs>
                    <a:gs pos="49000">
                      <a:srgbClr val="FEEFAC"/>
                    </a:gs>
                  </a:gsLst>
                  <a:lin ang="5400000" scaled="0"/>
                </a:gradFill>
                <a:cs typeface="+mn-ea"/>
                <a:sym typeface="+mn-lt"/>
              </a:rPr>
              <a:t>3</a:t>
            </a:r>
            <a:endParaRPr lang="zh-CN" altLang="en-US" sz="2000" dirty="0">
              <a:ln w="19050">
                <a:noFill/>
              </a:ln>
              <a:gradFill>
                <a:gsLst>
                  <a:gs pos="100000">
                    <a:srgbClr val="E9BE61"/>
                  </a:gs>
                  <a:gs pos="49000">
                    <a:srgbClr val="FEEFAC"/>
                  </a:gs>
                </a:gsLst>
                <a:lin ang="5400000" scaled="0"/>
              </a:gradFill>
              <a:cs typeface="+mn-ea"/>
              <a:sym typeface="+mn-lt"/>
            </a:endParaRPr>
          </a:p>
        </p:txBody>
      </p:sp>
      <p:sp>
        <p:nvSpPr>
          <p:cNvPr id="7" name="椭圆 6"/>
          <p:cNvSpPr/>
          <p:nvPr/>
        </p:nvSpPr>
        <p:spPr>
          <a:xfrm>
            <a:off x="9964583" y="3097777"/>
            <a:ext cx="436692" cy="436692"/>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n w="19050">
                  <a:noFill/>
                </a:ln>
                <a:gradFill>
                  <a:gsLst>
                    <a:gs pos="100000">
                      <a:srgbClr val="E9BE61"/>
                    </a:gs>
                    <a:gs pos="49000">
                      <a:srgbClr val="FEEFAC"/>
                    </a:gs>
                  </a:gsLst>
                  <a:lin ang="5400000" scaled="0"/>
                </a:gradFill>
                <a:cs typeface="+mn-ea"/>
                <a:sym typeface="+mn-lt"/>
              </a:rPr>
              <a:t>4</a:t>
            </a:r>
            <a:endParaRPr lang="zh-CN" altLang="en-US" sz="2000" dirty="0">
              <a:ln w="19050">
                <a:noFill/>
              </a:ln>
              <a:gradFill>
                <a:gsLst>
                  <a:gs pos="100000">
                    <a:srgbClr val="E9BE61"/>
                  </a:gs>
                  <a:gs pos="49000">
                    <a:srgbClr val="FEEFAC"/>
                  </a:gs>
                </a:gsLst>
                <a:lin ang="5400000" scaled="0"/>
              </a:gradFill>
              <a:cs typeface="+mn-ea"/>
              <a:sym typeface="+mn-lt"/>
            </a:endParaRPr>
          </a:p>
        </p:txBody>
      </p:sp>
      <p:sp>
        <p:nvSpPr>
          <p:cNvPr id="12" name="文本框 11"/>
          <p:cNvSpPr txBox="1"/>
          <p:nvPr/>
        </p:nvSpPr>
        <p:spPr>
          <a:xfrm>
            <a:off x="4301264" y="3321233"/>
            <a:ext cx="3585241" cy="584775"/>
          </a:xfrm>
          <a:prstGeom prst="rect">
            <a:avLst/>
          </a:prstGeom>
          <a:noFill/>
          <a:ln>
            <a:noFill/>
          </a:ln>
          <a:effectLst/>
        </p:spPr>
        <p:txBody>
          <a:bodyPr wrap="square" rtlCol="0">
            <a:spAutoFit/>
          </a:bodyPr>
          <a:lstStyle>
            <a:defPPr>
              <a:defRPr lang="zh-CN"/>
            </a:defPPr>
            <a:lvl1pPr>
              <a:defRPr sz="28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pPr algn="ctr"/>
            <a:r>
              <a:rPr lang="zh-CN" altLang="en-US" sz="3200" dirty="0">
                <a:solidFill>
                  <a:schemeClr val="accent1"/>
                </a:solidFill>
                <a:latin typeface="+mn-lt"/>
                <a:ea typeface="+mn-ea"/>
                <a:cs typeface="+mn-ea"/>
                <a:sym typeface="+mn-lt"/>
              </a:rPr>
              <a:t>起义过程</a:t>
            </a:r>
          </a:p>
        </p:txBody>
      </p:sp>
      <p:pic>
        <p:nvPicPr>
          <p:cNvPr id="14" name="图片 13"/>
          <p:cNvPicPr>
            <a:picLocks noChangeAspect="1"/>
          </p:cNvPicPr>
          <p:nvPr/>
        </p:nvPicPr>
        <p:blipFill>
          <a:blip r:embed="rId2" cstate="screen"/>
          <a:stretch>
            <a:fillRect/>
          </a:stretch>
        </p:blipFill>
        <p:spPr>
          <a:xfrm>
            <a:off x="5492760" y="1974668"/>
            <a:ext cx="1202248" cy="1216910"/>
          </a:xfrm>
          <a:prstGeom prst="rect">
            <a:avLst/>
          </a:prstGeom>
        </p:spPr>
      </p:pic>
      <p:sp>
        <p:nvSpPr>
          <p:cNvPr id="15" name="矩形 14"/>
          <p:cNvSpPr/>
          <p:nvPr/>
        </p:nvSpPr>
        <p:spPr>
          <a:xfrm>
            <a:off x="769400" y="140970"/>
            <a:ext cx="4572855" cy="646331"/>
          </a:xfrm>
          <a:prstGeom prst="rect">
            <a:avLst/>
          </a:prstGeom>
        </p:spPr>
        <p:txBody>
          <a:bodyPr wrap="square">
            <a:spAutoFit/>
          </a:bodyPr>
          <a:lstStyle/>
          <a:p>
            <a:pPr lvl="0">
              <a:defRPr/>
            </a:pPr>
            <a:r>
              <a:rPr lang="zh-CN" altLang="en-US" sz="3600" dirty="0">
                <a:solidFill>
                  <a:schemeClr val="accent1"/>
                </a:solidFill>
                <a:cs typeface="+mn-ea"/>
                <a:sym typeface="+mn-lt"/>
              </a:rPr>
              <a:t>起义过程</a:t>
            </a:r>
          </a:p>
        </p:txBody>
      </p:sp>
      <p:sp>
        <p:nvSpPr>
          <p:cNvPr id="16" name="矩形 15"/>
          <p:cNvSpPr/>
          <p:nvPr/>
        </p:nvSpPr>
        <p:spPr>
          <a:xfrm>
            <a:off x="1099029" y="4051946"/>
            <a:ext cx="2093241" cy="1061829"/>
          </a:xfrm>
          <a:prstGeom prst="rect">
            <a:avLst/>
          </a:prstGeom>
        </p:spPr>
        <p:txBody>
          <a:bodyPr wrap="square">
            <a:spAutoFit/>
          </a:bodyPr>
          <a:lstStyle/>
          <a:p>
            <a:pPr lvl="0" algn="ctr">
              <a:buClr>
                <a:schemeClr val="accent1"/>
              </a:buClr>
              <a:defRPr/>
            </a:pPr>
            <a:r>
              <a:rPr lang="zh-CN" altLang="en-US" sz="1050" dirty="0">
                <a:solidFill>
                  <a:schemeClr val="tx1">
                    <a:lumMod val="75000"/>
                    <a:lumOff val="25000"/>
                  </a:schemeClr>
                </a:solidFill>
                <a:cs typeface="+mn-ea"/>
                <a:sym typeface="+mn-lt"/>
              </a:rPr>
              <a:t>国民革命军第二方面军第</a:t>
            </a:r>
            <a:r>
              <a:rPr lang="en-US" altLang="zh-CN" sz="1050" dirty="0">
                <a:solidFill>
                  <a:schemeClr val="tx1">
                    <a:lumMod val="75000"/>
                    <a:lumOff val="25000"/>
                  </a:schemeClr>
                </a:solidFill>
                <a:cs typeface="+mn-ea"/>
                <a:sym typeface="+mn-lt"/>
              </a:rPr>
              <a:t>11</a:t>
            </a:r>
            <a:r>
              <a:rPr lang="zh-CN" altLang="en-US" sz="1050" dirty="0">
                <a:solidFill>
                  <a:schemeClr val="tx1">
                    <a:lumMod val="75000"/>
                    <a:lumOff val="25000"/>
                  </a:schemeClr>
                </a:solidFill>
                <a:cs typeface="+mn-ea"/>
                <a:sym typeface="+mn-lt"/>
              </a:rPr>
              <a:t>军第</a:t>
            </a:r>
            <a:r>
              <a:rPr lang="en-US" altLang="zh-CN" sz="1050" dirty="0">
                <a:solidFill>
                  <a:schemeClr val="tx1">
                    <a:lumMod val="75000"/>
                    <a:lumOff val="25000"/>
                  </a:schemeClr>
                </a:solidFill>
                <a:cs typeface="+mn-ea"/>
                <a:sym typeface="+mn-lt"/>
              </a:rPr>
              <a:t>24</a:t>
            </a:r>
            <a:r>
              <a:rPr lang="zh-CN" altLang="en-US" sz="1050" dirty="0">
                <a:solidFill>
                  <a:schemeClr val="tx1">
                    <a:lumMod val="75000"/>
                    <a:lumOff val="25000"/>
                  </a:schemeClr>
                </a:solidFill>
                <a:cs typeface="+mn-ea"/>
                <a:sym typeface="+mn-lt"/>
              </a:rPr>
              <a:t>、第</a:t>
            </a:r>
            <a:r>
              <a:rPr lang="en-US" altLang="zh-CN" sz="1050" dirty="0">
                <a:solidFill>
                  <a:schemeClr val="tx1">
                    <a:lumMod val="75000"/>
                    <a:lumOff val="25000"/>
                  </a:schemeClr>
                </a:solidFill>
                <a:cs typeface="+mn-ea"/>
                <a:sym typeface="+mn-lt"/>
              </a:rPr>
              <a:t>10</a:t>
            </a:r>
            <a:r>
              <a:rPr lang="zh-CN" altLang="en-US" sz="1050" dirty="0">
                <a:solidFill>
                  <a:schemeClr val="tx1">
                    <a:lumMod val="75000"/>
                    <a:lumOff val="25000"/>
                  </a:schemeClr>
                </a:solidFill>
                <a:cs typeface="+mn-ea"/>
                <a:sym typeface="+mn-lt"/>
              </a:rPr>
              <a:t>师，第</a:t>
            </a:r>
            <a:r>
              <a:rPr lang="en-US" altLang="zh-CN" sz="1050" dirty="0">
                <a:solidFill>
                  <a:schemeClr val="tx1">
                    <a:lumMod val="75000"/>
                    <a:lumOff val="25000"/>
                  </a:schemeClr>
                </a:solidFill>
                <a:cs typeface="+mn-ea"/>
                <a:sym typeface="+mn-lt"/>
              </a:rPr>
              <a:t>20</a:t>
            </a:r>
            <a:r>
              <a:rPr lang="zh-CN" altLang="en-US" sz="1050" dirty="0">
                <a:solidFill>
                  <a:schemeClr val="tx1">
                    <a:lumMod val="75000"/>
                    <a:lumOff val="25000"/>
                  </a:schemeClr>
                </a:solidFill>
                <a:cs typeface="+mn-ea"/>
                <a:sym typeface="+mn-lt"/>
              </a:rPr>
              <a:t>军全部，第</a:t>
            </a:r>
            <a:r>
              <a:rPr lang="en-US" altLang="zh-CN" sz="1050" dirty="0">
                <a:solidFill>
                  <a:schemeClr val="tx1">
                    <a:lumMod val="75000"/>
                    <a:lumOff val="25000"/>
                  </a:schemeClr>
                </a:solidFill>
                <a:cs typeface="+mn-ea"/>
                <a:sym typeface="+mn-lt"/>
              </a:rPr>
              <a:t>4</a:t>
            </a:r>
            <a:r>
              <a:rPr lang="zh-CN" altLang="en-US" sz="1050" dirty="0">
                <a:solidFill>
                  <a:schemeClr val="tx1">
                    <a:lumMod val="75000"/>
                    <a:lumOff val="25000"/>
                  </a:schemeClr>
                </a:solidFill>
                <a:cs typeface="+mn-ea"/>
                <a:sym typeface="+mn-lt"/>
              </a:rPr>
              <a:t>军第</a:t>
            </a:r>
            <a:r>
              <a:rPr lang="en-US" altLang="zh-CN" sz="1050" dirty="0">
                <a:solidFill>
                  <a:schemeClr val="tx1">
                    <a:lumMod val="75000"/>
                    <a:lumOff val="25000"/>
                  </a:schemeClr>
                </a:solidFill>
                <a:cs typeface="+mn-ea"/>
                <a:sym typeface="+mn-lt"/>
              </a:rPr>
              <a:t>25</a:t>
            </a:r>
            <a:r>
              <a:rPr lang="zh-CN" altLang="en-US" sz="1050" dirty="0">
                <a:solidFill>
                  <a:schemeClr val="tx1">
                    <a:lumMod val="75000"/>
                    <a:lumOff val="25000"/>
                  </a:schemeClr>
                </a:solidFill>
                <a:cs typeface="+mn-ea"/>
                <a:sym typeface="+mn-lt"/>
              </a:rPr>
              <a:t>师第</a:t>
            </a:r>
            <a:r>
              <a:rPr lang="en-US" altLang="zh-CN" sz="1050" dirty="0">
                <a:solidFill>
                  <a:schemeClr val="tx1">
                    <a:lumMod val="75000"/>
                    <a:lumOff val="25000"/>
                  </a:schemeClr>
                </a:solidFill>
                <a:cs typeface="+mn-ea"/>
                <a:sym typeface="+mn-lt"/>
              </a:rPr>
              <a:t>73</a:t>
            </a:r>
            <a:r>
              <a:rPr lang="zh-CN" altLang="en-US" sz="1050" dirty="0">
                <a:solidFill>
                  <a:schemeClr val="tx1">
                    <a:lumMod val="75000"/>
                    <a:lumOff val="25000"/>
                  </a:schemeClr>
                </a:solidFill>
                <a:cs typeface="+mn-ea"/>
                <a:sym typeface="+mn-lt"/>
              </a:rPr>
              <a:t>、第</a:t>
            </a:r>
            <a:r>
              <a:rPr lang="en-US" altLang="zh-CN" sz="1050" dirty="0">
                <a:solidFill>
                  <a:schemeClr val="tx1">
                    <a:lumMod val="75000"/>
                    <a:lumOff val="25000"/>
                  </a:schemeClr>
                </a:solidFill>
                <a:cs typeface="+mn-ea"/>
                <a:sym typeface="+mn-lt"/>
              </a:rPr>
              <a:t>75</a:t>
            </a:r>
            <a:r>
              <a:rPr lang="zh-CN" altLang="en-US" sz="1050" dirty="0">
                <a:solidFill>
                  <a:schemeClr val="tx1">
                    <a:lumMod val="75000"/>
                    <a:lumOff val="25000"/>
                  </a:schemeClr>
                </a:solidFill>
                <a:cs typeface="+mn-ea"/>
                <a:sym typeface="+mn-lt"/>
              </a:rPr>
              <a:t>团以及朱德为团长的第五方面军第</a:t>
            </a:r>
            <a:r>
              <a:rPr lang="en-US" altLang="zh-CN" sz="1050" dirty="0">
                <a:solidFill>
                  <a:schemeClr val="tx1">
                    <a:lumMod val="75000"/>
                    <a:lumOff val="25000"/>
                  </a:schemeClr>
                </a:solidFill>
                <a:cs typeface="+mn-ea"/>
                <a:sym typeface="+mn-lt"/>
              </a:rPr>
              <a:t>3</a:t>
            </a:r>
            <a:r>
              <a:rPr lang="zh-CN" altLang="en-US" sz="1050" dirty="0">
                <a:solidFill>
                  <a:schemeClr val="tx1">
                    <a:lumMod val="75000"/>
                    <a:lumOff val="25000"/>
                  </a:schemeClr>
                </a:solidFill>
                <a:cs typeface="+mn-ea"/>
                <a:sym typeface="+mn-lt"/>
              </a:rPr>
              <a:t>军军官教育团一部和南昌市公安局保安队一部，共</a:t>
            </a:r>
            <a:r>
              <a:rPr lang="en-US" altLang="zh-CN" sz="1050" dirty="0">
                <a:solidFill>
                  <a:schemeClr val="tx1">
                    <a:lumMod val="75000"/>
                    <a:lumOff val="25000"/>
                  </a:schemeClr>
                </a:solidFill>
                <a:cs typeface="+mn-ea"/>
                <a:sym typeface="+mn-lt"/>
              </a:rPr>
              <a:t>2</a:t>
            </a:r>
            <a:r>
              <a:rPr lang="zh-CN" altLang="en-US" sz="1050" dirty="0">
                <a:solidFill>
                  <a:schemeClr val="tx1">
                    <a:lumMod val="75000"/>
                    <a:lumOff val="25000"/>
                  </a:schemeClr>
                </a:solidFill>
                <a:cs typeface="+mn-ea"/>
                <a:sym typeface="+mn-lt"/>
              </a:rPr>
              <a:t>万余人</a:t>
            </a:r>
          </a:p>
        </p:txBody>
      </p:sp>
      <p:sp>
        <p:nvSpPr>
          <p:cNvPr id="17" name="文本框 16"/>
          <p:cNvSpPr txBox="1"/>
          <p:nvPr/>
        </p:nvSpPr>
        <p:spPr>
          <a:xfrm>
            <a:off x="1340577" y="3687936"/>
            <a:ext cx="1610144" cy="369332"/>
          </a:xfrm>
          <a:prstGeom prst="rect">
            <a:avLst/>
          </a:prstGeom>
          <a:noFill/>
          <a:ln>
            <a:noFill/>
          </a:ln>
          <a:effectLst/>
        </p:spPr>
        <p:txBody>
          <a:bodyPr wrap="square" rtlCol="0">
            <a:spAutoFit/>
          </a:bodyPr>
          <a:lstStyle>
            <a:defPPr>
              <a:defRPr lang="zh-CN"/>
            </a:defPPr>
            <a:lvl1pPr>
              <a:defRPr sz="2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pPr algn="ctr"/>
            <a:r>
              <a:rPr lang="zh-CN" altLang="en-US" sz="1800" dirty="0">
                <a:solidFill>
                  <a:schemeClr val="accent1"/>
                </a:solidFill>
                <a:latin typeface="+mn-lt"/>
                <a:ea typeface="+mn-ea"/>
                <a:cs typeface="+mn-ea"/>
                <a:sym typeface="+mn-lt"/>
              </a:rPr>
              <a:t>起义的部队</a:t>
            </a:r>
          </a:p>
        </p:txBody>
      </p:sp>
      <p:sp>
        <p:nvSpPr>
          <p:cNvPr id="18" name="矩形 17"/>
          <p:cNvSpPr/>
          <p:nvPr/>
        </p:nvSpPr>
        <p:spPr>
          <a:xfrm>
            <a:off x="3461777" y="4992346"/>
            <a:ext cx="2093241" cy="577081"/>
          </a:xfrm>
          <a:prstGeom prst="rect">
            <a:avLst/>
          </a:prstGeom>
        </p:spPr>
        <p:txBody>
          <a:bodyPr wrap="square">
            <a:spAutoFit/>
          </a:bodyPr>
          <a:lstStyle/>
          <a:p>
            <a:pPr lvl="0" algn="ctr">
              <a:buClr>
                <a:schemeClr val="accent1"/>
              </a:buClr>
              <a:defRPr/>
            </a:pPr>
            <a:r>
              <a:rPr lang="zh-CN" altLang="en-US" sz="1050" dirty="0">
                <a:solidFill>
                  <a:schemeClr val="tx1">
                    <a:lumMod val="75000"/>
                    <a:lumOff val="25000"/>
                  </a:schemeClr>
                </a:solidFill>
                <a:cs typeface="+mn-ea"/>
                <a:sym typeface="+mn-lt"/>
              </a:rPr>
              <a:t>第</a:t>
            </a:r>
            <a:r>
              <a:rPr lang="en-US" altLang="zh-CN" sz="1050" dirty="0">
                <a:solidFill>
                  <a:schemeClr val="tx1">
                    <a:lumMod val="75000"/>
                    <a:lumOff val="25000"/>
                  </a:schemeClr>
                </a:solidFill>
                <a:cs typeface="+mn-ea"/>
                <a:sym typeface="+mn-lt"/>
              </a:rPr>
              <a:t>11</a:t>
            </a:r>
            <a:r>
              <a:rPr lang="zh-CN" altLang="en-US" sz="1050" dirty="0">
                <a:solidFill>
                  <a:schemeClr val="tx1">
                    <a:lumMod val="75000"/>
                    <a:lumOff val="25000"/>
                  </a:schemeClr>
                </a:solidFill>
                <a:cs typeface="+mn-ea"/>
                <a:sym typeface="+mn-lt"/>
              </a:rPr>
              <a:t>、第</a:t>
            </a:r>
            <a:r>
              <a:rPr lang="en-US" altLang="zh-CN" sz="1050" dirty="0">
                <a:solidFill>
                  <a:schemeClr val="tx1">
                    <a:lumMod val="75000"/>
                    <a:lumOff val="25000"/>
                  </a:schemeClr>
                </a:solidFill>
                <a:cs typeface="+mn-ea"/>
                <a:sym typeface="+mn-lt"/>
              </a:rPr>
              <a:t>20</a:t>
            </a:r>
            <a:r>
              <a:rPr lang="zh-CN" altLang="en-US" sz="1050" dirty="0">
                <a:solidFill>
                  <a:schemeClr val="tx1">
                    <a:lumMod val="75000"/>
                    <a:lumOff val="25000"/>
                  </a:schemeClr>
                </a:solidFill>
                <a:cs typeface="+mn-ea"/>
                <a:sym typeface="+mn-lt"/>
              </a:rPr>
              <a:t>军分别在叶挺、贺龙指挥下，陆续由九江、涂家埠（今永修）等地向南昌集中</a:t>
            </a:r>
          </a:p>
        </p:txBody>
      </p:sp>
      <p:sp>
        <p:nvSpPr>
          <p:cNvPr id="19" name="文本框 18"/>
          <p:cNvSpPr txBox="1"/>
          <p:nvPr/>
        </p:nvSpPr>
        <p:spPr>
          <a:xfrm>
            <a:off x="3703325" y="4628336"/>
            <a:ext cx="1610144" cy="369332"/>
          </a:xfrm>
          <a:prstGeom prst="rect">
            <a:avLst/>
          </a:prstGeom>
          <a:noFill/>
          <a:ln>
            <a:noFill/>
          </a:ln>
          <a:effectLst/>
        </p:spPr>
        <p:txBody>
          <a:bodyPr wrap="square" rtlCol="0">
            <a:spAutoFit/>
          </a:bodyPr>
          <a:lstStyle>
            <a:defPPr>
              <a:defRPr lang="zh-CN"/>
            </a:defPPr>
            <a:lvl1pPr>
              <a:defRPr sz="2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pPr algn="ctr"/>
            <a:r>
              <a:rPr lang="zh-CN" altLang="en-US" sz="1800" dirty="0">
                <a:solidFill>
                  <a:schemeClr val="accent1"/>
                </a:solidFill>
                <a:latin typeface="+mn-lt"/>
                <a:ea typeface="+mn-ea"/>
                <a:cs typeface="+mn-ea"/>
                <a:sym typeface="+mn-lt"/>
              </a:rPr>
              <a:t>从</a:t>
            </a:r>
            <a:r>
              <a:rPr lang="en-US" altLang="zh-CN" sz="1800" dirty="0">
                <a:solidFill>
                  <a:schemeClr val="accent1"/>
                </a:solidFill>
                <a:latin typeface="+mn-lt"/>
                <a:ea typeface="+mn-ea"/>
                <a:cs typeface="+mn-ea"/>
                <a:sym typeface="+mn-lt"/>
              </a:rPr>
              <a:t>7</a:t>
            </a:r>
            <a:r>
              <a:rPr lang="zh-CN" altLang="en-US" sz="1800" dirty="0">
                <a:solidFill>
                  <a:schemeClr val="accent1"/>
                </a:solidFill>
                <a:latin typeface="+mn-lt"/>
                <a:ea typeface="+mn-ea"/>
                <a:cs typeface="+mn-ea"/>
                <a:sym typeface="+mn-lt"/>
              </a:rPr>
              <a:t>月</a:t>
            </a:r>
            <a:r>
              <a:rPr lang="en-US" altLang="zh-CN" sz="1800" dirty="0">
                <a:solidFill>
                  <a:schemeClr val="accent1"/>
                </a:solidFill>
                <a:latin typeface="+mn-lt"/>
                <a:ea typeface="+mn-ea"/>
                <a:cs typeface="+mn-ea"/>
                <a:sym typeface="+mn-lt"/>
              </a:rPr>
              <a:t>25</a:t>
            </a:r>
            <a:r>
              <a:rPr lang="zh-CN" altLang="en-US" sz="1800" dirty="0">
                <a:solidFill>
                  <a:schemeClr val="accent1"/>
                </a:solidFill>
                <a:latin typeface="+mn-lt"/>
                <a:ea typeface="+mn-ea"/>
                <a:cs typeface="+mn-ea"/>
                <a:sym typeface="+mn-lt"/>
              </a:rPr>
              <a:t>日起</a:t>
            </a:r>
          </a:p>
        </p:txBody>
      </p:sp>
      <p:sp>
        <p:nvSpPr>
          <p:cNvPr id="20" name="矩形 19"/>
          <p:cNvSpPr/>
          <p:nvPr/>
        </p:nvSpPr>
        <p:spPr>
          <a:xfrm>
            <a:off x="6548675" y="4992346"/>
            <a:ext cx="1938566" cy="738664"/>
          </a:xfrm>
          <a:prstGeom prst="rect">
            <a:avLst/>
          </a:prstGeom>
        </p:spPr>
        <p:txBody>
          <a:bodyPr wrap="square">
            <a:spAutoFit/>
          </a:bodyPr>
          <a:lstStyle/>
          <a:p>
            <a:pPr lvl="0" algn="ctr">
              <a:buClr>
                <a:schemeClr val="accent1"/>
              </a:buClr>
              <a:defRPr/>
            </a:pPr>
            <a:r>
              <a:rPr lang="zh-CN" altLang="en-US" sz="1050" dirty="0">
                <a:solidFill>
                  <a:schemeClr val="tx1">
                    <a:lumMod val="75000"/>
                    <a:lumOff val="25000"/>
                  </a:schemeClr>
                </a:solidFill>
                <a:cs typeface="+mn-ea"/>
                <a:sym typeface="+mn-lt"/>
              </a:rPr>
              <a:t>周恩来等到达南昌，当天就在城内的江西大旅社正式组成前敌委员会，领导加紧进行起义的各项准备工作</a:t>
            </a:r>
          </a:p>
        </p:txBody>
      </p:sp>
      <p:sp>
        <p:nvSpPr>
          <p:cNvPr id="21" name="文本框 20"/>
          <p:cNvSpPr txBox="1"/>
          <p:nvPr/>
        </p:nvSpPr>
        <p:spPr>
          <a:xfrm>
            <a:off x="6712886" y="4628336"/>
            <a:ext cx="1610144" cy="369332"/>
          </a:xfrm>
          <a:prstGeom prst="rect">
            <a:avLst/>
          </a:prstGeom>
          <a:noFill/>
          <a:ln>
            <a:noFill/>
          </a:ln>
          <a:effectLst/>
        </p:spPr>
        <p:txBody>
          <a:bodyPr wrap="square" rtlCol="0">
            <a:spAutoFit/>
          </a:bodyPr>
          <a:lstStyle>
            <a:defPPr>
              <a:defRPr lang="zh-CN"/>
            </a:defPPr>
            <a:lvl1pPr>
              <a:defRPr sz="2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pPr algn="ctr"/>
            <a:r>
              <a:rPr lang="en-US" altLang="zh-CN" sz="1800" dirty="0">
                <a:solidFill>
                  <a:schemeClr val="accent1"/>
                </a:solidFill>
                <a:latin typeface="+mn-lt"/>
                <a:ea typeface="+mn-ea"/>
                <a:cs typeface="+mn-ea"/>
                <a:sym typeface="+mn-lt"/>
              </a:rPr>
              <a:t>7</a:t>
            </a:r>
            <a:r>
              <a:rPr lang="zh-CN" altLang="en-US" sz="1800" dirty="0">
                <a:solidFill>
                  <a:schemeClr val="accent1"/>
                </a:solidFill>
                <a:latin typeface="+mn-lt"/>
                <a:ea typeface="+mn-ea"/>
                <a:cs typeface="+mn-ea"/>
                <a:sym typeface="+mn-lt"/>
              </a:rPr>
              <a:t>月</a:t>
            </a:r>
            <a:r>
              <a:rPr lang="en-US" altLang="zh-CN" sz="1800" dirty="0">
                <a:solidFill>
                  <a:schemeClr val="accent1"/>
                </a:solidFill>
                <a:latin typeface="+mn-lt"/>
                <a:ea typeface="+mn-ea"/>
                <a:cs typeface="+mn-ea"/>
                <a:sym typeface="+mn-lt"/>
              </a:rPr>
              <a:t>27</a:t>
            </a:r>
          </a:p>
        </p:txBody>
      </p:sp>
      <p:sp>
        <p:nvSpPr>
          <p:cNvPr id="22" name="矩形 21"/>
          <p:cNvSpPr/>
          <p:nvPr/>
        </p:nvSpPr>
        <p:spPr>
          <a:xfrm>
            <a:off x="9152255" y="4051946"/>
            <a:ext cx="2093241" cy="1061829"/>
          </a:xfrm>
          <a:prstGeom prst="rect">
            <a:avLst/>
          </a:prstGeom>
        </p:spPr>
        <p:txBody>
          <a:bodyPr wrap="square">
            <a:spAutoFit/>
          </a:bodyPr>
          <a:lstStyle/>
          <a:p>
            <a:pPr lvl="0" algn="ctr">
              <a:buClr>
                <a:schemeClr val="accent1"/>
              </a:buClr>
              <a:defRPr/>
            </a:pPr>
            <a:r>
              <a:rPr lang="zh-CN" altLang="en-US" sz="1050" dirty="0">
                <a:solidFill>
                  <a:schemeClr val="tx1">
                    <a:lumMod val="75000"/>
                    <a:lumOff val="25000"/>
                  </a:schemeClr>
                </a:solidFill>
                <a:cs typeface="+mn-ea"/>
                <a:sym typeface="+mn-lt"/>
              </a:rPr>
              <a:t>国民革命军第二方面军第</a:t>
            </a:r>
            <a:r>
              <a:rPr lang="en-US" altLang="zh-CN" sz="1050" dirty="0">
                <a:solidFill>
                  <a:schemeClr val="tx1">
                    <a:lumMod val="75000"/>
                    <a:lumOff val="25000"/>
                  </a:schemeClr>
                </a:solidFill>
                <a:cs typeface="+mn-ea"/>
                <a:sym typeface="+mn-lt"/>
              </a:rPr>
              <a:t>11</a:t>
            </a:r>
            <a:r>
              <a:rPr lang="zh-CN" altLang="en-US" sz="1050" dirty="0">
                <a:solidFill>
                  <a:schemeClr val="tx1">
                    <a:lumMod val="75000"/>
                    <a:lumOff val="25000"/>
                  </a:schemeClr>
                </a:solidFill>
                <a:cs typeface="+mn-ea"/>
                <a:sym typeface="+mn-lt"/>
              </a:rPr>
              <a:t>军第</a:t>
            </a:r>
            <a:r>
              <a:rPr lang="en-US" altLang="zh-CN" sz="1050" dirty="0">
                <a:solidFill>
                  <a:schemeClr val="tx1">
                    <a:lumMod val="75000"/>
                    <a:lumOff val="25000"/>
                  </a:schemeClr>
                </a:solidFill>
                <a:cs typeface="+mn-ea"/>
                <a:sym typeface="+mn-lt"/>
              </a:rPr>
              <a:t>24</a:t>
            </a:r>
            <a:r>
              <a:rPr lang="zh-CN" altLang="en-US" sz="1050" dirty="0">
                <a:solidFill>
                  <a:schemeClr val="tx1">
                    <a:lumMod val="75000"/>
                    <a:lumOff val="25000"/>
                  </a:schemeClr>
                </a:solidFill>
                <a:cs typeface="+mn-ea"/>
                <a:sym typeface="+mn-lt"/>
              </a:rPr>
              <a:t>、第</a:t>
            </a:r>
            <a:r>
              <a:rPr lang="en-US" altLang="zh-CN" sz="1050" dirty="0">
                <a:solidFill>
                  <a:schemeClr val="tx1">
                    <a:lumMod val="75000"/>
                    <a:lumOff val="25000"/>
                  </a:schemeClr>
                </a:solidFill>
                <a:cs typeface="+mn-ea"/>
                <a:sym typeface="+mn-lt"/>
              </a:rPr>
              <a:t>10</a:t>
            </a:r>
            <a:r>
              <a:rPr lang="zh-CN" altLang="en-US" sz="1050" dirty="0">
                <a:solidFill>
                  <a:schemeClr val="tx1">
                    <a:lumMod val="75000"/>
                    <a:lumOff val="25000"/>
                  </a:schemeClr>
                </a:solidFill>
                <a:cs typeface="+mn-ea"/>
                <a:sym typeface="+mn-lt"/>
              </a:rPr>
              <a:t>师，第</a:t>
            </a:r>
            <a:r>
              <a:rPr lang="en-US" altLang="zh-CN" sz="1050" dirty="0">
                <a:solidFill>
                  <a:schemeClr val="tx1">
                    <a:lumMod val="75000"/>
                    <a:lumOff val="25000"/>
                  </a:schemeClr>
                </a:solidFill>
                <a:cs typeface="+mn-ea"/>
                <a:sym typeface="+mn-lt"/>
              </a:rPr>
              <a:t>20</a:t>
            </a:r>
            <a:r>
              <a:rPr lang="zh-CN" altLang="en-US" sz="1050" dirty="0">
                <a:solidFill>
                  <a:schemeClr val="tx1">
                    <a:lumMod val="75000"/>
                    <a:lumOff val="25000"/>
                  </a:schemeClr>
                </a:solidFill>
                <a:cs typeface="+mn-ea"/>
                <a:sym typeface="+mn-lt"/>
              </a:rPr>
              <a:t>军全部，第</a:t>
            </a:r>
            <a:r>
              <a:rPr lang="en-US" altLang="zh-CN" sz="1050" dirty="0">
                <a:solidFill>
                  <a:schemeClr val="tx1">
                    <a:lumMod val="75000"/>
                    <a:lumOff val="25000"/>
                  </a:schemeClr>
                </a:solidFill>
                <a:cs typeface="+mn-ea"/>
                <a:sym typeface="+mn-lt"/>
              </a:rPr>
              <a:t>4</a:t>
            </a:r>
            <a:r>
              <a:rPr lang="zh-CN" altLang="en-US" sz="1050" dirty="0">
                <a:solidFill>
                  <a:schemeClr val="tx1">
                    <a:lumMod val="75000"/>
                    <a:lumOff val="25000"/>
                  </a:schemeClr>
                </a:solidFill>
                <a:cs typeface="+mn-ea"/>
                <a:sym typeface="+mn-lt"/>
              </a:rPr>
              <a:t>军第</a:t>
            </a:r>
            <a:r>
              <a:rPr lang="en-US" altLang="zh-CN" sz="1050" dirty="0">
                <a:solidFill>
                  <a:schemeClr val="tx1">
                    <a:lumMod val="75000"/>
                    <a:lumOff val="25000"/>
                  </a:schemeClr>
                </a:solidFill>
                <a:cs typeface="+mn-ea"/>
                <a:sym typeface="+mn-lt"/>
              </a:rPr>
              <a:t>25</a:t>
            </a:r>
            <a:r>
              <a:rPr lang="zh-CN" altLang="en-US" sz="1050" dirty="0">
                <a:solidFill>
                  <a:schemeClr val="tx1">
                    <a:lumMod val="75000"/>
                    <a:lumOff val="25000"/>
                  </a:schemeClr>
                </a:solidFill>
                <a:cs typeface="+mn-ea"/>
                <a:sym typeface="+mn-lt"/>
              </a:rPr>
              <a:t>师第</a:t>
            </a:r>
            <a:r>
              <a:rPr lang="en-US" altLang="zh-CN" sz="1050" dirty="0">
                <a:solidFill>
                  <a:schemeClr val="tx1">
                    <a:lumMod val="75000"/>
                    <a:lumOff val="25000"/>
                  </a:schemeClr>
                </a:solidFill>
                <a:cs typeface="+mn-ea"/>
                <a:sym typeface="+mn-lt"/>
              </a:rPr>
              <a:t>73</a:t>
            </a:r>
            <a:r>
              <a:rPr lang="zh-CN" altLang="en-US" sz="1050" dirty="0">
                <a:solidFill>
                  <a:schemeClr val="tx1">
                    <a:lumMod val="75000"/>
                    <a:lumOff val="25000"/>
                  </a:schemeClr>
                </a:solidFill>
                <a:cs typeface="+mn-ea"/>
                <a:sym typeface="+mn-lt"/>
              </a:rPr>
              <a:t>、第</a:t>
            </a:r>
            <a:r>
              <a:rPr lang="en-US" altLang="zh-CN" sz="1050" dirty="0">
                <a:solidFill>
                  <a:schemeClr val="tx1">
                    <a:lumMod val="75000"/>
                    <a:lumOff val="25000"/>
                  </a:schemeClr>
                </a:solidFill>
                <a:cs typeface="+mn-ea"/>
                <a:sym typeface="+mn-lt"/>
              </a:rPr>
              <a:t>75</a:t>
            </a:r>
            <a:r>
              <a:rPr lang="zh-CN" altLang="en-US" sz="1050" dirty="0">
                <a:solidFill>
                  <a:schemeClr val="tx1">
                    <a:lumMod val="75000"/>
                    <a:lumOff val="25000"/>
                  </a:schemeClr>
                </a:solidFill>
                <a:cs typeface="+mn-ea"/>
                <a:sym typeface="+mn-lt"/>
              </a:rPr>
              <a:t>团以及朱德为团长的第五方面军第</a:t>
            </a:r>
            <a:r>
              <a:rPr lang="en-US" altLang="zh-CN" sz="1050" dirty="0">
                <a:solidFill>
                  <a:schemeClr val="tx1">
                    <a:lumMod val="75000"/>
                    <a:lumOff val="25000"/>
                  </a:schemeClr>
                </a:solidFill>
                <a:cs typeface="+mn-ea"/>
                <a:sym typeface="+mn-lt"/>
              </a:rPr>
              <a:t>3</a:t>
            </a:r>
            <a:r>
              <a:rPr lang="zh-CN" altLang="en-US" sz="1050" dirty="0">
                <a:solidFill>
                  <a:schemeClr val="tx1">
                    <a:lumMod val="75000"/>
                    <a:lumOff val="25000"/>
                  </a:schemeClr>
                </a:solidFill>
                <a:cs typeface="+mn-ea"/>
                <a:sym typeface="+mn-lt"/>
              </a:rPr>
              <a:t>军军官教育团一部和南昌市公安局保安队一部，共</a:t>
            </a:r>
            <a:r>
              <a:rPr lang="en-US" altLang="zh-CN" sz="1050" dirty="0">
                <a:solidFill>
                  <a:schemeClr val="tx1">
                    <a:lumMod val="75000"/>
                    <a:lumOff val="25000"/>
                  </a:schemeClr>
                </a:solidFill>
                <a:cs typeface="+mn-ea"/>
                <a:sym typeface="+mn-lt"/>
              </a:rPr>
              <a:t>2</a:t>
            </a:r>
            <a:r>
              <a:rPr lang="zh-CN" altLang="en-US" sz="1050" dirty="0">
                <a:solidFill>
                  <a:schemeClr val="tx1">
                    <a:lumMod val="75000"/>
                    <a:lumOff val="25000"/>
                  </a:schemeClr>
                </a:solidFill>
                <a:cs typeface="+mn-ea"/>
                <a:sym typeface="+mn-lt"/>
              </a:rPr>
              <a:t>万余人</a:t>
            </a:r>
          </a:p>
        </p:txBody>
      </p:sp>
      <p:sp>
        <p:nvSpPr>
          <p:cNvPr id="23" name="文本框 22"/>
          <p:cNvSpPr txBox="1"/>
          <p:nvPr/>
        </p:nvSpPr>
        <p:spPr>
          <a:xfrm>
            <a:off x="9273028" y="3687936"/>
            <a:ext cx="1851693" cy="369332"/>
          </a:xfrm>
          <a:prstGeom prst="rect">
            <a:avLst/>
          </a:prstGeom>
          <a:noFill/>
          <a:ln>
            <a:noFill/>
          </a:ln>
          <a:effectLst/>
        </p:spPr>
        <p:txBody>
          <a:bodyPr wrap="square" rtlCol="0">
            <a:spAutoFit/>
          </a:bodyPr>
          <a:lstStyle>
            <a:defPPr>
              <a:defRPr lang="zh-CN"/>
            </a:defPPr>
            <a:lvl1pPr>
              <a:defRPr sz="2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pPr algn="ctr"/>
            <a:r>
              <a:rPr lang="zh-CN" altLang="en-US" sz="1800" dirty="0">
                <a:solidFill>
                  <a:schemeClr val="accent1"/>
                </a:solidFill>
                <a:latin typeface="+mn-lt"/>
                <a:ea typeface="+mn-ea"/>
                <a:cs typeface="+mn-ea"/>
                <a:sym typeface="+mn-lt"/>
              </a:rPr>
              <a:t>张国焘坚持认为</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ppt_x"/>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ppt_x"/>
                                          </p:val>
                                        </p:tav>
                                        <p:tav tm="100000">
                                          <p:val>
                                            <p:strVal val="#ppt_x"/>
                                          </p:val>
                                        </p:tav>
                                      </p:tavLst>
                                    </p:anim>
                                    <p:anim calcmode="lin" valueType="num">
                                      <p:cBhvr additive="base">
                                        <p:cTn id="68" dur="500" fill="hold"/>
                                        <p:tgtEl>
                                          <p:spTgt spid="23"/>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additive="base">
                                        <p:cTn id="71" dur="500" fill="hold"/>
                                        <p:tgtEl>
                                          <p:spTgt spid="25"/>
                                        </p:tgtEl>
                                        <p:attrNameLst>
                                          <p:attrName>ppt_x</p:attrName>
                                        </p:attrNameLst>
                                      </p:cBhvr>
                                      <p:tavLst>
                                        <p:tav tm="0">
                                          <p:val>
                                            <p:strVal val="#ppt_x"/>
                                          </p:val>
                                        </p:tav>
                                        <p:tav tm="100000">
                                          <p:val>
                                            <p:strVal val="#ppt_x"/>
                                          </p:val>
                                        </p:tav>
                                      </p:tavLst>
                                    </p:anim>
                                    <p:anim calcmode="lin" valueType="num">
                                      <p:cBhvr additive="base">
                                        <p:cTn id="7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 grpId="0" animBg="1"/>
      <p:bldP spid="4" grpId="0" animBg="1"/>
      <p:bldP spid="5" grpId="0" animBg="1"/>
      <p:bldP spid="6" grpId="0" animBg="1"/>
      <p:bldP spid="7" grpId="0" animBg="1"/>
      <p:bldP spid="12" grpId="0"/>
      <p:bldP spid="15" grpId="0"/>
      <p:bldP spid="16" grpId="0"/>
      <p:bldP spid="17" grpId="0"/>
      <p:bldP spid="18" grpId="0"/>
      <p:bldP spid="19" grpId="0"/>
      <p:bldP spid="20" grpId="0"/>
      <p:bldP spid="21"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rot="5400000">
            <a:off x="1101544" y="3592725"/>
            <a:ext cx="3017934" cy="2356830"/>
          </a:xfrm>
          <a:prstGeom prst="roundRect">
            <a:avLst>
              <a:gd name="adj" fmla="val 7014"/>
            </a:avLst>
          </a:prstGeom>
          <a:noFill/>
          <a:ln w="15875">
            <a:gradFill>
              <a:gsLst>
                <a:gs pos="29000">
                  <a:schemeClr val="bg1">
                    <a:lumMod val="75000"/>
                  </a:schemeClr>
                </a:gs>
                <a:gs pos="100000">
                  <a:schemeClr val="bg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圆角 2"/>
          <p:cNvSpPr/>
          <p:nvPr/>
        </p:nvSpPr>
        <p:spPr>
          <a:xfrm rot="5400000">
            <a:off x="4224163" y="3171014"/>
            <a:ext cx="3668056" cy="2864538"/>
          </a:xfrm>
          <a:prstGeom prst="roundRect">
            <a:avLst>
              <a:gd name="adj" fmla="val 7014"/>
            </a:avLst>
          </a:prstGeom>
          <a:noFill/>
          <a:ln w="15875">
            <a:gradFill>
              <a:gsLst>
                <a:gs pos="29000">
                  <a:schemeClr val="bg1">
                    <a:lumMod val="75000"/>
                  </a:schemeClr>
                </a:gs>
                <a:gs pos="100000">
                  <a:schemeClr val="bg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圆角 3"/>
          <p:cNvSpPr/>
          <p:nvPr/>
        </p:nvSpPr>
        <p:spPr>
          <a:xfrm rot="5400000">
            <a:off x="8008983" y="3592725"/>
            <a:ext cx="3017934" cy="2356830"/>
          </a:xfrm>
          <a:prstGeom prst="roundRect">
            <a:avLst>
              <a:gd name="adj" fmla="val 7014"/>
            </a:avLst>
          </a:prstGeom>
          <a:noFill/>
          <a:ln w="15875">
            <a:gradFill>
              <a:gsLst>
                <a:gs pos="29000">
                  <a:schemeClr val="bg1">
                    <a:lumMod val="75000"/>
                  </a:schemeClr>
                </a:gs>
                <a:gs pos="100000">
                  <a:schemeClr val="bg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Oval 46"/>
          <p:cNvSpPr/>
          <p:nvPr/>
        </p:nvSpPr>
        <p:spPr>
          <a:xfrm>
            <a:off x="2320659" y="2986286"/>
            <a:ext cx="579704" cy="579702"/>
          </a:xfrm>
          <a:prstGeom prst="ellipse">
            <a:avLst/>
          </a:prstGeom>
          <a:noFill/>
          <a:ln w="3175">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algn="ctr"/>
            <a:endParaRPr lang="en-US" sz="1100" dirty="0">
              <a:ln w="19050">
                <a:noFill/>
              </a:ln>
              <a:gradFill>
                <a:gsLst>
                  <a:gs pos="100000">
                    <a:srgbClr val="E9BE61"/>
                  </a:gs>
                  <a:gs pos="49000">
                    <a:srgbClr val="FEEFAC"/>
                  </a:gs>
                </a:gsLst>
                <a:lin ang="5400000" scaled="0"/>
              </a:gradFill>
              <a:cs typeface="+mn-ea"/>
              <a:sym typeface="+mn-lt"/>
            </a:endParaRPr>
          </a:p>
        </p:txBody>
      </p:sp>
      <p:sp>
        <p:nvSpPr>
          <p:cNvPr id="6" name="矩形: 圆角 5"/>
          <p:cNvSpPr/>
          <p:nvPr/>
        </p:nvSpPr>
        <p:spPr bwMode="auto">
          <a:xfrm>
            <a:off x="4355249" y="1422249"/>
            <a:ext cx="3481501" cy="524372"/>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400" dirty="0">
                <a:ln w="19050">
                  <a:noFill/>
                </a:ln>
                <a:gradFill>
                  <a:gsLst>
                    <a:gs pos="100000">
                      <a:srgbClr val="E9BE61"/>
                    </a:gs>
                    <a:gs pos="49000">
                      <a:srgbClr val="FEEFAC"/>
                    </a:gs>
                  </a:gsLst>
                  <a:lin ang="5400000" scaled="0"/>
                </a:gradFill>
                <a:cs typeface="+mn-ea"/>
                <a:sym typeface="+mn-lt"/>
              </a:rPr>
              <a:t>起义过程</a:t>
            </a:r>
          </a:p>
        </p:txBody>
      </p:sp>
      <p:sp>
        <p:nvSpPr>
          <p:cNvPr id="7" name="椭圆 6"/>
          <p:cNvSpPr/>
          <p:nvPr/>
        </p:nvSpPr>
        <p:spPr bwMode="auto">
          <a:xfrm>
            <a:off x="2364051" y="3029678"/>
            <a:ext cx="492920" cy="492918"/>
          </a:xfrm>
          <a:prstGeom prst="ellipse">
            <a:avLst/>
          </a:prstGeom>
          <a:gradFill>
            <a:gsLst>
              <a:gs pos="0">
                <a:srgbClr val="C30F0F">
                  <a:lumMod val="90000"/>
                  <a:lumOff val="10000"/>
                </a:srgbClr>
              </a:gs>
              <a:gs pos="45000">
                <a:srgbClr val="C30F0F"/>
              </a:gs>
            </a:gsLst>
            <a:lin ang="5400000" scaled="1"/>
          </a:gradFill>
          <a:ln w="6350">
            <a:solidFill>
              <a:schemeClr val="bg1"/>
            </a:solid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dirty="0">
                <a:ln w="19050">
                  <a:noFill/>
                </a:ln>
                <a:gradFill>
                  <a:gsLst>
                    <a:gs pos="100000">
                      <a:srgbClr val="E9BE61"/>
                    </a:gs>
                    <a:gs pos="49000">
                      <a:srgbClr val="FEEFAC"/>
                    </a:gs>
                  </a:gsLst>
                  <a:lin ang="5400000" scaled="0"/>
                </a:gradFill>
                <a:cs typeface="+mn-ea"/>
                <a:sym typeface="+mn-lt"/>
              </a:rPr>
              <a:t>1</a:t>
            </a:r>
            <a:endParaRPr lang="zh-CN" altLang="en-US" dirty="0">
              <a:ln w="19050">
                <a:noFill/>
              </a:ln>
              <a:gradFill>
                <a:gsLst>
                  <a:gs pos="100000">
                    <a:srgbClr val="E9BE61"/>
                  </a:gs>
                  <a:gs pos="49000">
                    <a:srgbClr val="FEEFAC"/>
                  </a:gs>
                </a:gsLst>
                <a:lin ang="5400000" scaled="0"/>
              </a:gradFill>
              <a:cs typeface="+mn-ea"/>
              <a:sym typeface="+mn-lt"/>
            </a:endParaRPr>
          </a:p>
        </p:txBody>
      </p:sp>
      <p:sp>
        <p:nvSpPr>
          <p:cNvPr id="8" name="Oval 46"/>
          <p:cNvSpPr/>
          <p:nvPr/>
        </p:nvSpPr>
        <p:spPr>
          <a:xfrm>
            <a:off x="5768339" y="2493368"/>
            <a:ext cx="579704" cy="579702"/>
          </a:xfrm>
          <a:prstGeom prst="ellipse">
            <a:avLst/>
          </a:prstGeom>
          <a:noFill/>
          <a:ln w="3175">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algn="ctr"/>
            <a:endParaRPr lang="en-US" sz="1100" dirty="0">
              <a:ln w="19050">
                <a:noFill/>
              </a:ln>
              <a:gradFill>
                <a:gsLst>
                  <a:gs pos="100000">
                    <a:srgbClr val="E9BE61"/>
                  </a:gs>
                  <a:gs pos="49000">
                    <a:srgbClr val="FEEFAC"/>
                  </a:gs>
                </a:gsLst>
                <a:lin ang="5400000" scaled="0"/>
              </a:gradFill>
              <a:cs typeface="+mn-ea"/>
              <a:sym typeface="+mn-lt"/>
            </a:endParaRPr>
          </a:p>
        </p:txBody>
      </p:sp>
      <p:sp>
        <p:nvSpPr>
          <p:cNvPr id="9" name="椭圆 8"/>
          <p:cNvSpPr/>
          <p:nvPr/>
        </p:nvSpPr>
        <p:spPr bwMode="auto">
          <a:xfrm>
            <a:off x="5811731" y="2536760"/>
            <a:ext cx="492920" cy="492918"/>
          </a:xfrm>
          <a:prstGeom prst="ellipse">
            <a:avLst/>
          </a:prstGeom>
          <a:gradFill>
            <a:gsLst>
              <a:gs pos="0">
                <a:srgbClr val="C30F0F">
                  <a:lumMod val="90000"/>
                  <a:lumOff val="10000"/>
                </a:srgbClr>
              </a:gs>
              <a:gs pos="45000">
                <a:srgbClr val="C30F0F"/>
              </a:gs>
            </a:gsLst>
            <a:lin ang="5400000" scaled="1"/>
          </a:gradFill>
          <a:ln w="6350">
            <a:solidFill>
              <a:schemeClr val="bg1"/>
            </a:solid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dirty="0">
                <a:ln w="19050">
                  <a:noFill/>
                </a:ln>
                <a:gradFill>
                  <a:gsLst>
                    <a:gs pos="100000">
                      <a:srgbClr val="E9BE61"/>
                    </a:gs>
                    <a:gs pos="49000">
                      <a:srgbClr val="FEEFAC"/>
                    </a:gs>
                  </a:gsLst>
                  <a:lin ang="5400000" scaled="0"/>
                </a:gradFill>
                <a:cs typeface="+mn-ea"/>
                <a:sym typeface="+mn-lt"/>
              </a:rPr>
              <a:t>2</a:t>
            </a:r>
            <a:endParaRPr lang="zh-CN" altLang="en-US" dirty="0">
              <a:ln w="19050">
                <a:noFill/>
              </a:ln>
              <a:gradFill>
                <a:gsLst>
                  <a:gs pos="100000">
                    <a:srgbClr val="E9BE61"/>
                  </a:gs>
                  <a:gs pos="49000">
                    <a:srgbClr val="FEEFAC"/>
                  </a:gs>
                </a:gsLst>
                <a:lin ang="5400000" scaled="0"/>
              </a:gradFill>
              <a:cs typeface="+mn-ea"/>
              <a:sym typeface="+mn-lt"/>
            </a:endParaRPr>
          </a:p>
        </p:txBody>
      </p:sp>
      <p:sp>
        <p:nvSpPr>
          <p:cNvPr id="10" name="Oval 46"/>
          <p:cNvSpPr/>
          <p:nvPr/>
        </p:nvSpPr>
        <p:spPr>
          <a:xfrm>
            <a:off x="9228098" y="2986286"/>
            <a:ext cx="579704" cy="579702"/>
          </a:xfrm>
          <a:prstGeom prst="ellipse">
            <a:avLst/>
          </a:prstGeom>
          <a:noFill/>
          <a:ln w="3175">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algn="ctr"/>
            <a:endParaRPr lang="en-US" sz="1100" dirty="0">
              <a:ln w="19050">
                <a:noFill/>
              </a:ln>
              <a:gradFill>
                <a:gsLst>
                  <a:gs pos="100000">
                    <a:srgbClr val="E9BE61"/>
                  </a:gs>
                  <a:gs pos="49000">
                    <a:srgbClr val="FEEFAC"/>
                  </a:gs>
                </a:gsLst>
                <a:lin ang="5400000" scaled="0"/>
              </a:gradFill>
              <a:cs typeface="+mn-ea"/>
              <a:sym typeface="+mn-lt"/>
            </a:endParaRPr>
          </a:p>
        </p:txBody>
      </p:sp>
      <p:sp>
        <p:nvSpPr>
          <p:cNvPr id="11" name="椭圆 10"/>
          <p:cNvSpPr/>
          <p:nvPr/>
        </p:nvSpPr>
        <p:spPr bwMode="auto">
          <a:xfrm>
            <a:off x="9271490" y="3029678"/>
            <a:ext cx="492920" cy="492918"/>
          </a:xfrm>
          <a:prstGeom prst="ellipse">
            <a:avLst/>
          </a:prstGeom>
          <a:gradFill>
            <a:gsLst>
              <a:gs pos="0">
                <a:srgbClr val="C30F0F">
                  <a:lumMod val="90000"/>
                  <a:lumOff val="10000"/>
                </a:srgbClr>
              </a:gs>
              <a:gs pos="45000">
                <a:srgbClr val="C30F0F"/>
              </a:gs>
            </a:gsLst>
            <a:lin ang="5400000" scaled="1"/>
          </a:gradFill>
          <a:ln w="6350">
            <a:solidFill>
              <a:schemeClr val="bg1"/>
            </a:solid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dirty="0">
                <a:ln w="19050">
                  <a:noFill/>
                </a:ln>
                <a:gradFill>
                  <a:gsLst>
                    <a:gs pos="100000">
                      <a:srgbClr val="E9BE61"/>
                    </a:gs>
                    <a:gs pos="49000">
                      <a:srgbClr val="FEEFAC"/>
                    </a:gs>
                  </a:gsLst>
                  <a:lin ang="5400000" scaled="0"/>
                </a:gradFill>
                <a:cs typeface="+mn-ea"/>
                <a:sym typeface="+mn-lt"/>
              </a:rPr>
              <a:t>3</a:t>
            </a:r>
            <a:endParaRPr lang="zh-CN" altLang="en-US" dirty="0">
              <a:ln w="19050">
                <a:noFill/>
              </a:ln>
              <a:gradFill>
                <a:gsLst>
                  <a:gs pos="100000">
                    <a:srgbClr val="E9BE61"/>
                  </a:gs>
                  <a:gs pos="49000">
                    <a:srgbClr val="FEEFAC"/>
                  </a:gs>
                </a:gsLst>
                <a:lin ang="5400000" scaled="0"/>
              </a:gradFill>
              <a:cs typeface="+mn-ea"/>
              <a:sym typeface="+mn-lt"/>
            </a:endParaRPr>
          </a:p>
        </p:txBody>
      </p:sp>
      <p:sp>
        <p:nvSpPr>
          <p:cNvPr id="12" name="矩形 11"/>
          <p:cNvSpPr/>
          <p:nvPr/>
        </p:nvSpPr>
        <p:spPr>
          <a:xfrm>
            <a:off x="1566713" y="3663154"/>
            <a:ext cx="2087597" cy="1902059"/>
          </a:xfrm>
          <a:prstGeom prst="rect">
            <a:avLst/>
          </a:prstGeom>
        </p:spPr>
        <p:txBody>
          <a:bodyPr wrap="square">
            <a:spAutoFit/>
          </a:bodyPr>
          <a:lstStyle/>
          <a:p>
            <a:pPr algn="ctr">
              <a:lnSpc>
                <a:spcPct val="120000"/>
              </a:lnSpc>
            </a:pPr>
            <a:r>
              <a:rPr lang="zh-CN" altLang="en-US" sz="1400" dirty="0">
                <a:solidFill>
                  <a:schemeClr val="tx1">
                    <a:lumMod val="75000"/>
                    <a:lumOff val="25000"/>
                  </a:schemeClr>
                </a:solidFill>
                <a:cs typeface="+mn-ea"/>
                <a:sym typeface="+mn-lt"/>
              </a:rPr>
              <a:t>周恩来等多数同志认为，“在客观应当是我党站在领导的地位，再不能依赖张”。第二天，中共前委再次开会进行辩论。最后，张国焘表示服从多数人的意见</a:t>
            </a:r>
          </a:p>
        </p:txBody>
      </p:sp>
      <p:sp>
        <p:nvSpPr>
          <p:cNvPr id="18" name="矩形 17"/>
          <p:cNvSpPr/>
          <p:nvPr/>
        </p:nvSpPr>
        <p:spPr>
          <a:xfrm>
            <a:off x="769401" y="140970"/>
            <a:ext cx="2773900" cy="646331"/>
          </a:xfrm>
          <a:prstGeom prst="rect">
            <a:avLst/>
          </a:prstGeom>
        </p:spPr>
        <p:txBody>
          <a:bodyPr wrap="square">
            <a:spAutoFit/>
          </a:bodyPr>
          <a:lstStyle/>
          <a:p>
            <a:pPr lvl="0">
              <a:defRPr/>
            </a:pPr>
            <a:r>
              <a:rPr lang="zh-CN" altLang="en-US" sz="3600" dirty="0">
                <a:solidFill>
                  <a:schemeClr val="accent1"/>
                </a:solidFill>
                <a:cs typeface="+mn-ea"/>
                <a:sym typeface="+mn-lt"/>
              </a:rPr>
              <a:t>起义过程</a:t>
            </a:r>
          </a:p>
        </p:txBody>
      </p:sp>
      <p:sp>
        <p:nvSpPr>
          <p:cNvPr id="19" name="矩形 18"/>
          <p:cNvSpPr/>
          <p:nvPr/>
        </p:nvSpPr>
        <p:spPr>
          <a:xfrm>
            <a:off x="4942095" y="3277877"/>
            <a:ext cx="2307157" cy="2160591"/>
          </a:xfrm>
          <a:prstGeom prst="rect">
            <a:avLst/>
          </a:prstGeom>
        </p:spPr>
        <p:txBody>
          <a:bodyPr wrap="square">
            <a:spAutoFit/>
          </a:bodyPr>
          <a:lstStyle/>
          <a:p>
            <a:pPr algn="ctr">
              <a:lnSpc>
                <a:spcPct val="120000"/>
              </a:lnSpc>
            </a:pPr>
            <a:r>
              <a:rPr lang="zh-CN" altLang="en-US" sz="1400" dirty="0">
                <a:solidFill>
                  <a:schemeClr val="tx1">
                    <a:lumMod val="75000"/>
                    <a:lumOff val="25000"/>
                  </a:schemeClr>
                </a:solidFill>
                <a:cs typeface="+mn-ea"/>
                <a:sym typeface="+mn-lt"/>
              </a:rPr>
              <a:t>此时，国民党武汉政府的第五方面军（总指挥朱培德）第</a:t>
            </a:r>
            <a:r>
              <a:rPr lang="en-US" altLang="zh-CN" sz="1400" dirty="0">
                <a:solidFill>
                  <a:schemeClr val="tx1">
                    <a:lumMod val="75000"/>
                    <a:lumOff val="25000"/>
                  </a:schemeClr>
                </a:solidFill>
                <a:cs typeface="+mn-ea"/>
                <a:sym typeface="+mn-lt"/>
              </a:rPr>
              <a:t>3</a:t>
            </a:r>
            <a:r>
              <a:rPr lang="zh-CN" altLang="en-US" sz="1400" dirty="0">
                <a:solidFill>
                  <a:schemeClr val="tx1">
                    <a:lumMod val="75000"/>
                    <a:lumOff val="25000"/>
                  </a:schemeClr>
                </a:solidFill>
                <a:cs typeface="+mn-ea"/>
                <a:sym typeface="+mn-lt"/>
              </a:rPr>
              <a:t>军主力位于樟树、吉安、万安地区，第</a:t>
            </a:r>
            <a:r>
              <a:rPr lang="en-US" altLang="zh-CN" sz="1400" dirty="0">
                <a:solidFill>
                  <a:schemeClr val="tx1">
                    <a:lumMod val="75000"/>
                    <a:lumOff val="25000"/>
                  </a:schemeClr>
                </a:solidFill>
                <a:cs typeface="+mn-ea"/>
                <a:sym typeface="+mn-lt"/>
              </a:rPr>
              <a:t>9</a:t>
            </a:r>
            <a:r>
              <a:rPr lang="zh-CN" altLang="en-US" sz="1400" dirty="0">
                <a:solidFill>
                  <a:schemeClr val="tx1">
                    <a:lumMod val="75000"/>
                    <a:lumOff val="25000"/>
                  </a:schemeClr>
                </a:solidFill>
                <a:cs typeface="+mn-ea"/>
                <a:sym typeface="+mn-lt"/>
              </a:rPr>
              <a:t>军主力位于进贤、临川地区，第</a:t>
            </a:r>
            <a:r>
              <a:rPr lang="en-US" altLang="zh-CN" sz="1400" dirty="0">
                <a:solidFill>
                  <a:schemeClr val="tx1">
                    <a:lumMod val="75000"/>
                    <a:lumOff val="25000"/>
                  </a:schemeClr>
                </a:solidFill>
                <a:cs typeface="+mn-ea"/>
                <a:sym typeface="+mn-lt"/>
              </a:rPr>
              <a:t>6</a:t>
            </a:r>
            <a:r>
              <a:rPr lang="zh-CN" altLang="en-US" sz="1400" dirty="0">
                <a:solidFill>
                  <a:schemeClr val="tx1">
                    <a:lumMod val="75000"/>
                    <a:lumOff val="25000"/>
                  </a:schemeClr>
                </a:solidFill>
                <a:cs typeface="+mn-ea"/>
                <a:sym typeface="+mn-lt"/>
              </a:rPr>
              <a:t>军主力正经萍乡向南昌开进；第二方面军的其余部队位于九江地区</a:t>
            </a:r>
          </a:p>
        </p:txBody>
      </p:sp>
      <p:sp>
        <p:nvSpPr>
          <p:cNvPr id="20" name="矩形 19"/>
          <p:cNvSpPr/>
          <p:nvPr/>
        </p:nvSpPr>
        <p:spPr>
          <a:xfrm>
            <a:off x="8474151" y="3663154"/>
            <a:ext cx="2087597" cy="1643527"/>
          </a:xfrm>
          <a:prstGeom prst="rect">
            <a:avLst/>
          </a:prstGeom>
        </p:spPr>
        <p:txBody>
          <a:bodyPr wrap="square">
            <a:spAutoFit/>
          </a:bodyPr>
          <a:lstStyle/>
          <a:p>
            <a:pPr algn="ctr">
              <a:lnSpc>
                <a:spcPct val="120000"/>
              </a:lnSpc>
            </a:pPr>
            <a:r>
              <a:rPr lang="zh-CN" altLang="en-US" sz="1400" dirty="0">
                <a:solidFill>
                  <a:schemeClr val="tx1">
                    <a:lumMod val="75000"/>
                    <a:lumOff val="25000"/>
                  </a:schemeClr>
                </a:solidFill>
                <a:cs typeface="+mn-ea"/>
                <a:sym typeface="+mn-lt"/>
              </a:rPr>
              <a:t>南昌市及近郊只有第五方面军警备团和第</a:t>
            </a:r>
            <a:r>
              <a:rPr lang="en-US" altLang="zh-CN" sz="1400" dirty="0">
                <a:solidFill>
                  <a:schemeClr val="tx1">
                    <a:lumMod val="75000"/>
                    <a:lumOff val="25000"/>
                  </a:schemeClr>
                </a:solidFill>
                <a:cs typeface="+mn-ea"/>
                <a:sym typeface="+mn-lt"/>
              </a:rPr>
              <a:t>3</a:t>
            </a:r>
            <a:r>
              <a:rPr lang="zh-CN" altLang="en-US" sz="1400" dirty="0">
                <a:solidFill>
                  <a:schemeClr val="tx1">
                    <a:lumMod val="75000"/>
                    <a:lumOff val="25000"/>
                  </a:schemeClr>
                </a:solidFill>
                <a:cs typeface="+mn-ea"/>
                <a:sym typeface="+mn-lt"/>
              </a:rPr>
              <a:t>、第</a:t>
            </a:r>
            <a:r>
              <a:rPr lang="en-US" altLang="zh-CN" sz="1400" dirty="0">
                <a:solidFill>
                  <a:schemeClr val="tx1">
                    <a:lumMod val="75000"/>
                    <a:lumOff val="25000"/>
                  </a:schemeClr>
                </a:solidFill>
                <a:cs typeface="+mn-ea"/>
                <a:sym typeface="+mn-lt"/>
              </a:rPr>
              <a:t>6</a:t>
            </a:r>
            <a:r>
              <a:rPr lang="zh-CN" altLang="en-US" sz="1400" dirty="0">
                <a:solidFill>
                  <a:schemeClr val="tx1">
                    <a:lumMod val="75000"/>
                    <a:lumOff val="25000"/>
                  </a:schemeClr>
                </a:solidFill>
                <a:cs typeface="+mn-ea"/>
                <a:sym typeface="+mn-lt"/>
              </a:rPr>
              <a:t>、第</a:t>
            </a:r>
            <a:r>
              <a:rPr lang="en-US" altLang="zh-CN" sz="1400" dirty="0">
                <a:solidFill>
                  <a:schemeClr val="tx1">
                    <a:lumMod val="75000"/>
                    <a:lumOff val="25000"/>
                  </a:schemeClr>
                </a:solidFill>
                <a:cs typeface="+mn-ea"/>
                <a:sym typeface="+mn-lt"/>
              </a:rPr>
              <a:t>9</a:t>
            </a:r>
            <a:r>
              <a:rPr lang="zh-CN" altLang="en-US" sz="1400" dirty="0">
                <a:solidFill>
                  <a:schemeClr val="tx1">
                    <a:lumMod val="75000"/>
                    <a:lumOff val="25000"/>
                  </a:schemeClr>
                </a:solidFill>
                <a:cs typeface="+mn-ea"/>
                <a:sym typeface="+mn-lt"/>
              </a:rPr>
              <a:t>军各一部共</a:t>
            </a:r>
            <a:r>
              <a:rPr lang="en-US" altLang="zh-CN" sz="1400" dirty="0">
                <a:solidFill>
                  <a:schemeClr val="tx1">
                    <a:lumMod val="75000"/>
                    <a:lumOff val="25000"/>
                  </a:schemeClr>
                </a:solidFill>
                <a:cs typeface="+mn-ea"/>
                <a:sym typeface="+mn-lt"/>
              </a:rPr>
              <a:t>3000</a:t>
            </a:r>
            <a:r>
              <a:rPr lang="zh-CN" altLang="en-US" sz="1400" dirty="0">
                <a:solidFill>
                  <a:schemeClr val="tx1">
                    <a:lumMod val="75000"/>
                    <a:lumOff val="25000"/>
                  </a:schemeClr>
                </a:solidFill>
                <a:cs typeface="+mn-ea"/>
                <a:sym typeface="+mn-lt"/>
              </a:rPr>
              <a:t>余人驻守。中共前委决定赶在援兵到来之前，于</a:t>
            </a:r>
            <a:r>
              <a:rPr lang="en-US" altLang="zh-CN" sz="1400" dirty="0">
                <a:solidFill>
                  <a:schemeClr val="tx1">
                    <a:lumMod val="75000"/>
                    <a:lumOff val="25000"/>
                  </a:schemeClr>
                </a:solidFill>
                <a:cs typeface="+mn-ea"/>
                <a:sym typeface="+mn-lt"/>
              </a:rPr>
              <a:t>8</a:t>
            </a:r>
            <a:r>
              <a:rPr lang="zh-CN" altLang="en-US" sz="1400" dirty="0">
                <a:solidFill>
                  <a:schemeClr val="tx1">
                    <a:lumMod val="75000"/>
                    <a:lumOff val="25000"/>
                  </a:schemeClr>
                </a:solidFill>
                <a:cs typeface="+mn-ea"/>
                <a:sym typeface="+mn-lt"/>
              </a:rPr>
              <a:t>月</a:t>
            </a:r>
            <a:r>
              <a:rPr lang="en-US" altLang="zh-CN" sz="1400" dirty="0">
                <a:solidFill>
                  <a:schemeClr val="tx1">
                    <a:lumMod val="75000"/>
                    <a:lumOff val="25000"/>
                  </a:schemeClr>
                </a:solidFill>
                <a:cs typeface="+mn-ea"/>
                <a:sym typeface="+mn-lt"/>
              </a:rPr>
              <a:t>1</a:t>
            </a:r>
            <a:r>
              <a:rPr lang="zh-CN" altLang="en-US" sz="1400" dirty="0">
                <a:solidFill>
                  <a:schemeClr val="tx1">
                    <a:lumMod val="75000"/>
                    <a:lumOff val="25000"/>
                  </a:schemeClr>
                </a:solidFill>
                <a:cs typeface="+mn-ea"/>
                <a:sym typeface="+mn-lt"/>
              </a:rPr>
              <a:t>日举行起义</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500" fill="hold"/>
                                        <p:tgtEl>
                                          <p:spTgt spid="20"/>
                                        </p:tgtEl>
                                        <p:attrNameLst>
                                          <p:attrName>ppt_x</p:attrName>
                                        </p:attrNameLst>
                                      </p:cBhvr>
                                      <p:tavLst>
                                        <p:tav tm="0">
                                          <p:val>
                                            <p:strVal val="#ppt_x"/>
                                          </p:val>
                                        </p:tav>
                                        <p:tav tm="100000">
                                          <p:val>
                                            <p:strVal val="#ppt_x"/>
                                          </p:val>
                                        </p:tav>
                                      </p:tavLst>
                                    </p:anim>
                                    <p:anim calcmode="lin" valueType="num">
                                      <p:cBhvr additive="base">
                                        <p:cTn id="6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p:bldP spid="18" grpId="0"/>
      <p:bldP spid="19"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7"/>
          <p:cNvGrpSpPr/>
          <p:nvPr/>
        </p:nvGrpSpPr>
        <p:grpSpPr>
          <a:xfrm rot="174951">
            <a:off x="-497841" y="1677238"/>
            <a:ext cx="6446406" cy="4224660"/>
            <a:chOff x="1628775" y="-1152525"/>
            <a:chExt cx="1216026" cy="796924"/>
          </a:xfrm>
          <a:solidFill>
            <a:schemeClr val="tx1">
              <a:alpha val="4000"/>
            </a:schemeClr>
          </a:solidFill>
        </p:grpSpPr>
        <p:sp>
          <p:nvSpPr>
            <p:cNvPr id="3" name="Freeform 5"/>
            <p:cNvSpPr/>
            <p:nvPr/>
          </p:nvSpPr>
          <p:spPr bwMode="auto">
            <a:xfrm>
              <a:off x="1889125" y="-11271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 name="Freeform 6"/>
            <p:cNvSpPr/>
            <p:nvPr/>
          </p:nvSpPr>
          <p:spPr bwMode="auto">
            <a:xfrm>
              <a:off x="1790700" y="-600075"/>
              <a:ext cx="11113" cy="9525"/>
            </a:xfrm>
            <a:custGeom>
              <a:avLst/>
              <a:gdLst>
                <a:gd name="T0" fmla="*/ 2 w 4"/>
                <a:gd name="T1" fmla="*/ 0 h 4"/>
                <a:gd name="T2" fmla="*/ 0 w 4"/>
                <a:gd name="T3" fmla="*/ 1 h 4"/>
                <a:gd name="T4" fmla="*/ 2 w 4"/>
                <a:gd name="T5" fmla="*/ 3 h 4"/>
                <a:gd name="T6" fmla="*/ 4 w 4"/>
                <a:gd name="T7" fmla="*/ 2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1" y="0"/>
                    <a:pt x="0" y="0"/>
                    <a:pt x="0" y="1"/>
                  </a:cubicBezTo>
                  <a:cubicBezTo>
                    <a:pt x="0" y="2"/>
                    <a:pt x="1" y="3"/>
                    <a:pt x="2" y="3"/>
                  </a:cubicBezTo>
                  <a:cubicBezTo>
                    <a:pt x="3" y="4"/>
                    <a:pt x="4" y="3"/>
                    <a:pt x="4" y="2"/>
                  </a:cubicBezTo>
                  <a:cubicBezTo>
                    <a:pt x="4" y="0"/>
                    <a:pt x="3"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 name="Freeform 7"/>
            <p:cNvSpPr/>
            <p:nvPr/>
          </p:nvSpPr>
          <p:spPr bwMode="auto">
            <a:xfrm>
              <a:off x="2611438" y="-1050925"/>
              <a:ext cx="14288" cy="7937"/>
            </a:xfrm>
            <a:custGeom>
              <a:avLst/>
              <a:gdLst>
                <a:gd name="T0" fmla="*/ 5 w 5"/>
                <a:gd name="T1" fmla="*/ 0 h 3"/>
                <a:gd name="T2" fmla="*/ 0 w 5"/>
                <a:gd name="T3" fmla="*/ 1 h 3"/>
                <a:gd name="T4" fmla="*/ 0 w 5"/>
                <a:gd name="T5" fmla="*/ 2 h 3"/>
                <a:gd name="T6" fmla="*/ 5 w 5"/>
                <a:gd name="T7" fmla="*/ 0 h 3"/>
              </a:gdLst>
              <a:ahLst/>
              <a:cxnLst>
                <a:cxn ang="0">
                  <a:pos x="T0" y="T1"/>
                </a:cxn>
                <a:cxn ang="0">
                  <a:pos x="T2" y="T3"/>
                </a:cxn>
                <a:cxn ang="0">
                  <a:pos x="T4" y="T5"/>
                </a:cxn>
                <a:cxn ang="0">
                  <a:pos x="T6" y="T7"/>
                </a:cxn>
              </a:cxnLst>
              <a:rect l="0" t="0" r="r" b="b"/>
              <a:pathLst>
                <a:path w="5" h="3">
                  <a:moveTo>
                    <a:pt x="5" y="0"/>
                  </a:moveTo>
                  <a:cubicBezTo>
                    <a:pt x="3" y="0"/>
                    <a:pt x="1" y="0"/>
                    <a:pt x="0" y="1"/>
                  </a:cubicBezTo>
                  <a:cubicBezTo>
                    <a:pt x="0" y="1"/>
                    <a:pt x="0" y="2"/>
                    <a:pt x="0" y="2"/>
                  </a:cubicBezTo>
                  <a:cubicBezTo>
                    <a:pt x="2" y="3"/>
                    <a:pt x="3" y="2"/>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 name="Freeform 8"/>
            <p:cNvSpPr/>
            <p:nvPr/>
          </p:nvSpPr>
          <p:spPr bwMode="auto">
            <a:xfrm>
              <a:off x="1765300" y="-569913"/>
              <a:ext cx="9525" cy="6350"/>
            </a:xfrm>
            <a:custGeom>
              <a:avLst/>
              <a:gdLst>
                <a:gd name="T0" fmla="*/ 1 w 4"/>
                <a:gd name="T1" fmla="*/ 0 h 2"/>
                <a:gd name="T2" fmla="*/ 0 w 4"/>
                <a:gd name="T3" fmla="*/ 1 h 2"/>
                <a:gd name="T4" fmla="*/ 3 w 4"/>
                <a:gd name="T5" fmla="*/ 2 h 2"/>
                <a:gd name="T6" fmla="*/ 4 w 4"/>
                <a:gd name="T7" fmla="*/ 2 h 2"/>
                <a:gd name="T8" fmla="*/ 1 w 4"/>
                <a:gd name="T9" fmla="*/ 0 h 2"/>
              </a:gdLst>
              <a:ahLst/>
              <a:cxnLst>
                <a:cxn ang="0">
                  <a:pos x="T0" y="T1"/>
                </a:cxn>
                <a:cxn ang="0">
                  <a:pos x="T2" y="T3"/>
                </a:cxn>
                <a:cxn ang="0">
                  <a:pos x="T4" y="T5"/>
                </a:cxn>
                <a:cxn ang="0">
                  <a:pos x="T6" y="T7"/>
                </a:cxn>
                <a:cxn ang="0">
                  <a:pos x="T8" y="T9"/>
                </a:cxn>
              </a:cxnLst>
              <a:rect l="0" t="0" r="r" b="b"/>
              <a:pathLst>
                <a:path w="4" h="2">
                  <a:moveTo>
                    <a:pt x="1" y="0"/>
                  </a:moveTo>
                  <a:cubicBezTo>
                    <a:pt x="1" y="0"/>
                    <a:pt x="0" y="0"/>
                    <a:pt x="0" y="1"/>
                  </a:cubicBezTo>
                  <a:cubicBezTo>
                    <a:pt x="0" y="2"/>
                    <a:pt x="2" y="2"/>
                    <a:pt x="3" y="2"/>
                  </a:cubicBezTo>
                  <a:cubicBezTo>
                    <a:pt x="3" y="2"/>
                    <a:pt x="4" y="2"/>
                    <a:pt x="4" y="2"/>
                  </a:cubicBezTo>
                  <a:cubicBezTo>
                    <a:pt x="4" y="0"/>
                    <a:pt x="3"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 name="Freeform 9"/>
            <p:cNvSpPr/>
            <p:nvPr/>
          </p:nvSpPr>
          <p:spPr bwMode="auto">
            <a:xfrm>
              <a:off x="1681163" y="-417513"/>
              <a:ext cx="23813" cy="9525"/>
            </a:xfrm>
            <a:custGeom>
              <a:avLst/>
              <a:gdLst>
                <a:gd name="T0" fmla="*/ 6 w 9"/>
                <a:gd name="T1" fmla="*/ 0 h 4"/>
                <a:gd name="T2" fmla="*/ 3 w 9"/>
                <a:gd name="T3" fmla="*/ 0 h 4"/>
                <a:gd name="T4" fmla="*/ 1 w 9"/>
                <a:gd name="T5" fmla="*/ 2 h 4"/>
                <a:gd name="T6" fmla="*/ 4 w 9"/>
                <a:gd name="T7" fmla="*/ 4 h 4"/>
                <a:gd name="T8" fmla="*/ 6 w 9"/>
                <a:gd name="T9" fmla="*/ 4 h 4"/>
                <a:gd name="T10" fmla="*/ 7 w 9"/>
                <a:gd name="T11" fmla="*/ 4 h 4"/>
                <a:gd name="T12" fmla="*/ 9 w 9"/>
                <a:gd name="T13" fmla="*/ 4 h 4"/>
                <a:gd name="T14" fmla="*/ 9 w 9"/>
                <a:gd name="T15" fmla="*/ 3 h 4"/>
                <a:gd name="T16" fmla="*/ 9 w 9"/>
                <a:gd name="T17" fmla="*/ 2 h 4"/>
                <a:gd name="T18" fmla="*/ 6 w 9"/>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4">
                  <a:moveTo>
                    <a:pt x="6" y="0"/>
                  </a:moveTo>
                  <a:cubicBezTo>
                    <a:pt x="5" y="0"/>
                    <a:pt x="4" y="0"/>
                    <a:pt x="3" y="0"/>
                  </a:cubicBezTo>
                  <a:cubicBezTo>
                    <a:pt x="2" y="1"/>
                    <a:pt x="0" y="1"/>
                    <a:pt x="1" y="2"/>
                  </a:cubicBezTo>
                  <a:cubicBezTo>
                    <a:pt x="1" y="3"/>
                    <a:pt x="3" y="3"/>
                    <a:pt x="4" y="4"/>
                  </a:cubicBezTo>
                  <a:cubicBezTo>
                    <a:pt x="5" y="4"/>
                    <a:pt x="5" y="4"/>
                    <a:pt x="6" y="4"/>
                  </a:cubicBezTo>
                  <a:cubicBezTo>
                    <a:pt x="6" y="4"/>
                    <a:pt x="7" y="4"/>
                    <a:pt x="7" y="4"/>
                  </a:cubicBezTo>
                  <a:cubicBezTo>
                    <a:pt x="8" y="4"/>
                    <a:pt x="8" y="4"/>
                    <a:pt x="9" y="4"/>
                  </a:cubicBezTo>
                  <a:cubicBezTo>
                    <a:pt x="9" y="4"/>
                    <a:pt x="9" y="3"/>
                    <a:pt x="9" y="3"/>
                  </a:cubicBezTo>
                  <a:cubicBezTo>
                    <a:pt x="9" y="3"/>
                    <a:pt x="9" y="2"/>
                    <a:pt x="9" y="2"/>
                  </a:cubicBezTo>
                  <a:cubicBezTo>
                    <a:pt x="8" y="1"/>
                    <a:pt x="6" y="1"/>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 name="Freeform 10"/>
            <p:cNvSpPr/>
            <p:nvPr/>
          </p:nvSpPr>
          <p:spPr bwMode="auto">
            <a:xfrm>
              <a:off x="1793875" y="-417513"/>
              <a:ext cx="7938" cy="9525"/>
            </a:xfrm>
            <a:custGeom>
              <a:avLst/>
              <a:gdLst>
                <a:gd name="T0" fmla="*/ 2 w 3"/>
                <a:gd name="T1" fmla="*/ 0 h 4"/>
                <a:gd name="T2" fmla="*/ 0 w 3"/>
                <a:gd name="T3" fmla="*/ 1 h 4"/>
                <a:gd name="T4" fmla="*/ 1 w 3"/>
                <a:gd name="T5" fmla="*/ 4 h 4"/>
                <a:gd name="T6" fmla="*/ 3 w 3"/>
                <a:gd name="T7" fmla="*/ 2 h 4"/>
                <a:gd name="T8" fmla="*/ 2 w 3"/>
                <a:gd name="T9" fmla="*/ 0 h 4"/>
              </a:gdLst>
              <a:ahLst/>
              <a:cxnLst>
                <a:cxn ang="0">
                  <a:pos x="T0" y="T1"/>
                </a:cxn>
                <a:cxn ang="0">
                  <a:pos x="T2" y="T3"/>
                </a:cxn>
                <a:cxn ang="0">
                  <a:pos x="T4" y="T5"/>
                </a:cxn>
                <a:cxn ang="0">
                  <a:pos x="T6" y="T7"/>
                </a:cxn>
                <a:cxn ang="0">
                  <a:pos x="T8" y="T9"/>
                </a:cxn>
              </a:cxnLst>
              <a:rect l="0" t="0" r="r" b="b"/>
              <a:pathLst>
                <a:path w="3" h="4">
                  <a:moveTo>
                    <a:pt x="2" y="0"/>
                  </a:moveTo>
                  <a:cubicBezTo>
                    <a:pt x="1" y="0"/>
                    <a:pt x="0" y="0"/>
                    <a:pt x="0" y="1"/>
                  </a:cubicBezTo>
                  <a:cubicBezTo>
                    <a:pt x="0" y="2"/>
                    <a:pt x="1" y="3"/>
                    <a:pt x="1" y="4"/>
                  </a:cubicBezTo>
                  <a:cubicBezTo>
                    <a:pt x="2" y="3"/>
                    <a:pt x="2" y="3"/>
                    <a:pt x="3" y="2"/>
                  </a:cubicBezTo>
                  <a:cubicBezTo>
                    <a:pt x="3" y="1"/>
                    <a:pt x="3"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9" name="Freeform 11"/>
            <p:cNvSpPr/>
            <p:nvPr/>
          </p:nvSpPr>
          <p:spPr bwMode="auto">
            <a:xfrm>
              <a:off x="1765300" y="-388938"/>
              <a:ext cx="6350" cy="7937"/>
            </a:xfrm>
            <a:custGeom>
              <a:avLst/>
              <a:gdLst>
                <a:gd name="T0" fmla="*/ 0 w 3"/>
                <a:gd name="T1" fmla="*/ 1 h 3"/>
                <a:gd name="T2" fmla="*/ 1 w 3"/>
                <a:gd name="T3" fmla="*/ 2 h 3"/>
                <a:gd name="T4" fmla="*/ 2 w 3"/>
                <a:gd name="T5" fmla="*/ 2 h 3"/>
                <a:gd name="T6" fmla="*/ 1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1" y="2"/>
                    <a:pt x="1" y="2"/>
                  </a:cubicBezTo>
                  <a:cubicBezTo>
                    <a:pt x="2" y="3"/>
                    <a:pt x="2" y="2"/>
                    <a:pt x="2" y="2"/>
                  </a:cubicBezTo>
                  <a:cubicBezTo>
                    <a:pt x="3" y="1"/>
                    <a:pt x="2" y="1"/>
                    <a:pt x="1"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0" name="Freeform 12"/>
            <p:cNvSpPr/>
            <p:nvPr/>
          </p:nvSpPr>
          <p:spPr bwMode="auto">
            <a:xfrm>
              <a:off x="2641600" y="-1038225"/>
              <a:ext cx="4763" cy="6350"/>
            </a:xfrm>
            <a:custGeom>
              <a:avLst/>
              <a:gdLst>
                <a:gd name="T0" fmla="*/ 2 w 2"/>
                <a:gd name="T1" fmla="*/ 1 h 2"/>
                <a:gd name="T2" fmla="*/ 0 w 2"/>
                <a:gd name="T3" fmla="*/ 0 h 2"/>
                <a:gd name="T4" fmla="*/ 0 w 2"/>
                <a:gd name="T5" fmla="*/ 1 h 2"/>
                <a:gd name="T6" fmla="*/ 1 w 2"/>
                <a:gd name="T7" fmla="*/ 2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1" y="0"/>
                    <a:pt x="1" y="0"/>
                    <a:pt x="0" y="0"/>
                  </a:cubicBezTo>
                  <a:cubicBezTo>
                    <a:pt x="0" y="1"/>
                    <a:pt x="0" y="1"/>
                    <a:pt x="0" y="1"/>
                  </a:cubicBezTo>
                  <a:cubicBezTo>
                    <a:pt x="0" y="2"/>
                    <a:pt x="1" y="2"/>
                    <a:pt x="1" y="2"/>
                  </a:cubicBezTo>
                  <a:cubicBezTo>
                    <a:pt x="1" y="2"/>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1" name="Freeform 13"/>
            <p:cNvSpPr/>
            <p:nvPr/>
          </p:nvSpPr>
          <p:spPr bwMode="auto">
            <a:xfrm>
              <a:off x="1628775" y="-755650"/>
              <a:ext cx="31750" cy="14287"/>
            </a:xfrm>
            <a:custGeom>
              <a:avLst/>
              <a:gdLst>
                <a:gd name="T0" fmla="*/ 7 w 12"/>
                <a:gd name="T1" fmla="*/ 3 h 5"/>
                <a:gd name="T2" fmla="*/ 0 w 12"/>
                <a:gd name="T3" fmla="*/ 3 h 5"/>
                <a:gd name="T4" fmla="*/ 7 w 12"/>
                <a:gd name="T5" fmla="*/ 4 h 5"/>
                <a:gd name="T6" fmla="*/ 9 w 12"/>
                <a:gd name="T7" fmla="*/ 4 h 5"/>
                <a:gd name="T8" fmla="*/ 12 w 12"/>
                <a:gd name="T9" fmla="*/ 4 h 5"/>
                <a:gd name="T10" fmla="*/ 12 w 12"/>
                <a:gd name="T11" fmla="*/ 4 h 5"/>
                <a:gd name="T12" fmla="*/ 12 w 12"/>
                <a:gd name="T13" fmla="*/ 3 h 5"/>
                <a:gd name="T14" fmla="*/ 7 w 12"/>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5">
                  <a:moveTo>
                    <a:pt x="7" y="3"/>
                  </a:moveTo>
                  <a:cubicBezTo>
                    <a:pt x="5" y="2"/>
                    <a:pt x="3" y="0"/>
                    <a:pt x="0" y="3"/>
                  </a:cubicBezTo>
                  <a:cubicBezTo>
                    <a:pt x="2" y="5"/>
                    <a:pt x="5" y="4"/>
                    <a:pt x="7" y="4"/>
                  </a:cubicBezTo>
                  <a:cubicBezTo>
                    <a:pt x="8" y="4"/>
                    <a:pt x="8" y="4"/>
                    <a:pt x="9" y="4"/>
                  </a:cubicBezTo>
                  <a:cubicBezTo>
                    <a:pt x="10" y="5"/>
                    <a:pt x="11" y="5"/>
                    <a:pt x="12" y="4"/>
                  </a:cubicBezTo>
                  <a:cubicBezTo>
                    <a:pt x="12" y="4"/>
                    <a:pt x="12" y="4"/>
                    <a:pt x="12" y="4"/>
                  </a:cubicBezTo>
                  <a:cubicBezTo>
                    <a:pt x="12" y="3"/>
                    <a:pt x="12" y="3"/>
                    <a:pt x="12" y="3"/>
                  </a:cubicBezTo>
                  <a:cubicBezTo>
                    <a:pt x="10" y="3"/>
                    <a:pt x="9" y="3"/>
                    <a:pt x="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2" name="Freeform 14"/>
            <p:cNvSpPr/>
            <p:nvPr/>
          </p:nvSpPr>
          <p:spPr bwMode="auto">
            <a:xfrm>
              <a:off x="1677988" y="-530225"/>
              <a:ext cx="3175" cy="3175"/>
            </a:xfrm>
            <a:custGeom>
              <a:avLst/>
              <a:gdLst>
                <a:gd name="T0" fmla="*/ 0 w 1"/>
                <a:gd name="T1" fmla="*/ 1 h 1"/>
                <a:gd name="T2" fmla="*/ 1 w 1"/>
                <a:gd name="T3" fmla="*/ 1 h 1"/>
                <a:gd name="T4" fmla="*/ 0 w 1"/>
                <a:gd name="T5" fmla="*/ 1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1" y="1"/>
                    <a:pt x="1" y="1"/>
                  </a:cubicBezTo>
                  <a:cubicBezTo>
                    <a:pt x="1" y="0"/>
                    <a:pt x="0" y="0"/>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3" name="Freeform 15"/>
            <p:cNvSpPr>
              <a:spLocks noEditPoints="1"/>
            </p:cNvSpPr>
            <p:nvPr/>
          </p:nvSpPr>
          <p:spPr bwMode="auto">
            <a:xfrm>
              <a:off x="1636713" y="-1152525"/>
              <a:ext cx="1208088" cy="796924"/>
            </a:xfrm>
            <a:custGeom>
              <a:avLst/>
              <a:gdLst>
                <a:gd name="T0" fmla="*/ 441 w 463"/>
                <a:gd name="T1" fmla="*/ 158 h 305"/>
                <a:gd name="T2" fmla="*/ 435 w 463"/>
                <a:gd name="T3" fmla="*/ 144 h 305"/>
                <a:gd name="T4" fmla="*/ 398 w 463"/>
                <a:gd name="T5" fmla="*/ 102 h 305"/>
                <a:gd name="T6" fmla="*/ 395 w 463"/>
                <a:gd name="T7" fmla="*/ 71 h 305"/>
                <a:gd name="T8" fmla="*/ 358 w 463"/>
                <a:gd name="T9" fmla="*/ 31 h 305"/>
                <a:gd name="T10" fmla="*/ 332 w 463"/>
                <a:gd name="T11" fmla="*/ 2 h 305"/>
                <a:gd name="T12" fmla="*/ 219 w 463"/>
                <a:gd name="T13" fmla="*/ 12 h 305"/>
                <a:gd name="T14" fmla="*/ 117 w 463"/>
                <a:gd name="T15" fmla="*/ 11 h 305"/>
                <a:gd name="T16" fmla="*/ 92 w 463"/>
                <a:gd name="T17" fmla="*/ 30 h 305"/>
                <a:gd name="T18" fmla="*/ 24 w 463"/>
                <a:gd name="T19" fmla="*/ 62 h 305"/>
                <a:gd name="T20" fmla="*/ 51 w 463"/>
                <a:gd name="T21" fmla="*/ 87 h 305"/>
                <a:gd name="T22" fmla="*/ 37 w 463"/>
                <a:gd name="T23" fmla="*/ 93 h 305"/>
                <a:gd name="T24" fmla="*/ 26 w 463"/>
                <a:gd name="T25" fmla="*/ 122 h 305"/>
                <a:gd name="T26" fmla="*/ 32 w 463"/>
                <a:gd name="T27" fmla="*/ 133 h 305"/>
                <a:gd name="T28" fmla="*/ 53 w 463"/>
                <a:gd name="T29" fmla="*/ 144 h 305"/>
                <a:gd name="T30" fmla="*/ 9 w 463"/>
                <a:gd name="T31" fmla="*/ 152 h 305"/>
                <a:gd name="T32" fmla="*/ 30 w 463"/>
                <a:gd name="T33" fmla="*/ 175 h 305"/>
                <a:gd name="T34" fmla="*/ 71 w 463"/>
                <a:gd name="T35" fmla="*/ 190 h 305"/>
                <a:gd name="T36" fmla="*/ 71 w 463"/>
                <a:gd name="T37" fmla="*/ 200 h 305"/>
                <a:gd name="T38" fmla="*/ 80 w 463"/>
                <a:gd name="T39" fmla="*/ 208 h 305"/>
                <a:gd name="T40" fmla="*/ 63 w 463"/>
                <a:gd name="T41" fmla="*/ 232 h 305"/>
                <a:gd name="T42" fmla="*/ 86 w 463"/>
                <a:gd name="T43" fmla="*/ 251 h 305"/>
                <a:gd name="T44" fmla="*/ 53 w 463"/>
                <a:gd name="T45" fmla="*/ 266 h 305"/>
                <a:gd name="T46" fmla="*/ 32 w 463"/>
                <a:gd name="T47" fmla="*/ 280 h 305"/>
                <a:gd name="T48" fmla="*/ 66 w 463"/>
                <a:gd name="T49" fmla="*/ 286 h 305"/>
                <a:gd name="T50" fmla="*/ 60 w 463"/>
                <a:gd name="T51" fmla="*/ 291 h 305"/>
                <a:gd name="T52" fmla="*/ 106 w 463"/>
                <a:gd name="T53" fmla="*/ 302 h 305"/>
                <a:gd name="T54" fmla="*/ 137 w 463"/>
                <a:gd name="T55" fmla="*/ 304 h 305"/>
                <a:gd name="T56" fmla="*/ 234 w 463"/>
                <a:gd name="T57" fmla="*/ 289 h 305"/>
                <a:gd name="T58" fmla="*/ 294 w 463"/>
                <a:gd name="T59" fmla="*/ 273 h 305"/>
                <a:gd name="T60" fmla="*/ 341 w 463"/>
                <a:gd name="T61" fmla="*/ 257 h 305"/>
                <a:gd name="T62" fmla="*/ 404 w 463"/>
                <a:gd name="T63" fmla="*/ 228 h 305"/>
                <a:gd name="T64" fmla="*/ 455 w 463"/>
                <a:gd name="T65" fmla="*/ 204 h 305"/>
                <a:gd name="T66" fmla="*/ 326 w 463"/>
                <a:gd name="T67" fmla="*/ 262 h 305"/>
                <a:gd name="T68" fmla="*/ 89 w 463"/>
                <a:gd name="T69" fmla="*/ 204 h 305"/>
                <a:gd name="T70" fmla="*/ 109 w 463"/>
                <a:gd name="T71" fmla="*/ 275 h 305"/>
                <a:gd name="T72" fmla="*/ 109 w 463"/>
                <a:gd name="T73" fmla="*/ 42 h 305"/>
                <a:gd name="T74" fmla="*/ 134 w 463"/>
                <a:gd name="T75" fmla="*/ 220 h 305"/>
                <a:gd name="T76" fmla="*/ 102 w 463"/>
                <a:gd name="T77" fmla="*/ 141 h 305"/>
                <a:gd name="T78" fmla="*/ 329 w 463"/>
                <a:gd name="T79" fmla="*/ 32 h 305"/>
                <a:gd name="T80" fmla="*/ 126 w 463"/>
                <a:gd name="T81" fmla="*/ 265 h 305"/>
                <a:gd name="T82" fmla="*/ 211 w 463"/>
                <a:gd name="T83" fmla="*/ 272 h 305"/>
                <a:gd name="T84" fmla="*/ 171 w 463"/>
                <a:gd name="T85" fmla="*/ 280 h 305"/>
                <a:gd name="T86" fmla="*/ 118 w 463"/>
                <a:gd name="T87" fmla="*/ 268 h 305"/>
                <a:gd name="T88" fmla="*/ 198 w 463"/>
                <a:gd name="T89" fmla="*/ 62 h 305"/>
                <a:gd name="T90" fmla="*/ 76 w 463"/>
                <a:gd name="T91" fmla="*/ 166 h 305"/>
                <a:gd name="T92" fmla="*/ 199 w 463"/>
                <a:gd name="T93" fmla="*/ 286 h 305"/>
                <a:gd name="T94" fmla="*/ 39 w 463"/>
                <a:gd name="T95" fmla="*/ 124 h 305"/>
                <a:gd name="T96" fmla="*/ 96 w 463"/>
                <a:gd name="T97" fmla="*/ 203 h 305"/>
                <a:gd name="T98" fmla="*/ 361 w 463"/>
                <a:gd name="T99" fmla="*/ 48 h 305"/>
                <a:gd name="T100" fmla="*/ 412 w 463"/>
                <a:gd name="T101" fmla="*/ 193 h 305"/>
                <a:gd name="T102" fmla="*/ 426 w 463"/>
                <a:gd name="T103" fmla="*/ 161 h 305"/>
                <a:gd name="T104" fmla="*/ 84 w 463"/>
                <a:gd name="T105" fmla="*/ 37 h 305"/>
                <a:gd name="T106" fmla="*/ 66 w 463"/>
                <a:gd name="T107" fmla="*/ 63 h 305"/>
                <a:gd name="T108" fmla="*/ 33 w 463"/>
                <a:gd name="T109" fmla="*/ 151 h 305"/>
                <a:gd name="T110" fmla="*/ 92 w 463"/>
                <a:gd name="T111" fmla="*/ 201 h 305"/>
                <a:gd name="T112" fmla="*/ 392 w 463"/>
                <a:gd name="T113" fmla="*/ 231 h 305"/>
                <a:gd name="T114" fmla="*/ 345 w 463"/>
                <a:gd name="T115" fmla="*/ 15 h 305"/>
                <a:gd name="T116" fmla="*/ 28 w 463"/>
                <a:gd name="T117" fmla="*/ 119 h 305"/>
                <a:gd name="T118" fmla="*/ 50 w 463"/>
                <a:gd name="T119" fmla="*/ 142 h 305"/>
                <a:gd name="T120" fmla="*/ 59 w 463"/>
                <a:gd name="T121" fmla="*/ 262 h 305"/>
                <a:gd name="T122" fmla="*/ 122 w 463"/>
                <a:gd name="T123" fmla="*/ 299 h 305"/>
                <a:gd name="T124" fmla="*/ 458 w 463"/>
                <a:gd name="T125" fmla="*/ 198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3" h="305">
                  <a:moveTo>
                    <a:pt x="461" y="192"/>
                  </a:moveTo>
                  <a:cubicBezTo>
                    <a:pt x="461" y="192"/>
                    <a:pt x="461" y="192"/>
                    <a:pt x="461" y="192"/>
                  </a:cubicBezTo>
                  <a:cubicBezTo>
                    <a:pt x="461" y="192"/>
                    <a:pt x="461" y="192"/>
                    <a:pt x="461" y="192"/>
                  </a:cubicBezTo>
                  <a:cubicBezTo>
                    <a:pt x="461" y="192"/>
                    <a:pt x="461" y="192"/>
                    <a:pt x="461" y="192"/>
                  </a:cubicBezTo>
                  <a:cubicBezTo>
                    <a:pt x="461" y="190"/>
                    <a:pt x="462" y="188"/>
                    <a:pt x="460" y="187"/>
                  </a:cubicBezTo>
                  <a:cubicBezTo>
                    <a:pt x="459" y="187"/>
                    <a:pt x="459" y="186"/>
                    <a:pt x="460" y="186"/>
                  </a:cubicBezTo>
                  <a:cubicBezTo>
                    <a:pt x="460" y="185"/>
                    <a:pt x="460" y="183"/>
                    <a:pt x="458" y="183"/>
                  </a:cubicBezTo>
                  <a:cubicBezTo>
                    <a:pt x="458" y="183"/>
                    <a:pt x="458" y="183"/>
                    <a:pt x="458" y="183"/>
                  </a:cubicBezTo>
                  <a:cubicBezTo>
                    <a:pt x="457" y="182"/>
                    <a:pt x="458" y="180"/>
                    <a:pt x="456" y="180"/>
                  </a:cubicBezTo>
                  <a:cubicBezTo>
                    <a:pt x="456" y="180"/>
                    <a:pt x="456" y="180"/>
                    <a:pt x="456" y="180"/>
                  </a:cubicBezTo>
                  <a:cubicBezTo>
                    <a:pt x="456" y="179"/>
                    <a:pt x="456" y="177"/>
                    <a:pt x="455" y="176"/>
                  </a:cubicBezTo>
                  <a:cubicBezTo>
                    <a:pt x="455" y="176"/>
                    <a:pt x="455" y="176"/>
                    <a:pt x="455" y="176"/>
                  </a:cubicBezTo>
                  <a:cubicBezTo>
                    <a:pt x="455" y="175"/>
                    <a:pt x="455" y="175"/>
                    <a:pt x="455" y="175"/>
                  </a:cubicBezTo>
                  <a:cubicBezTo>
                    <a:pt x="456" y="169"/>
                    <a:pt x="454" y="164"/>
                    <a:pt x="447" y="162"/>
                  </a:cubicBezTo>
                  <a:cubicBezTo>
                    <a:pt x="445" y="162"/>
                    <a:pt x="444" y="160"/>
                    <a:pt x="443" y="160"/>
                  </a:cubicBezTo>
                  <a:cubicBezTo>
                    <a:pt x="443" y="160"/>
                    <a:pt x="443" y="160"/>
                    <a:pt x="443" y="160"/>
                  </a:cubicBezTo>
                  <a:cubicBezTo>
                    <a:pt x="443" y="159"/>
                    <a:pt x="442" y="158"/>
                    <a:pt x="441" y="158"/>
                  </a:cubicBezTo>
                  <a:cubicBezTo>
                    <a:pt x="441" y="158"/>
                    <a:pt x="441" y="158"/>
                    <a:pt x="441" y="158"/>
                  </a:cubicBezTo>
                  <a:cubicBezTo>
                    <a:pt x="441" y="158"/>
                    <a:pt x="441" y="158"/>
                    <a:pt x="441" y="158"/>
                  </a:cubicBezTo>
                  <a:cubicBezTo>
                    <a:pt x="441" y="158"/>
                    <a:pt x="441" y="158"/>
                    <a:pt x="441" y="158"/>
                  </a:cubicBezTo>
                  <a:cubicBezTo>
                    <a:pt x="441" y="158"/>
                    <a:pt x="441" y="158"/>
                    <a:pt x="441" y="158"/>
                  </a:cubicBezTo>
                  <a:cubicBezTo>
                    <a:pt x="441" y="157"/>
                    <a:pt x="440" y="156"/>
                    <a:pt x="438" y="156"/>
                  </a:cubicBezTo>
                  <a:cubicBezTo>
                    <a:pt x="434" y="155"/>
                    <a:pt x="431" y="153"/>
                    <a:pt x="429" y="150"/>
                  </a:cubicBezTo>
                  <a:cubicBezTo>
                    <a:pt x="429" y="150"/>
                    <a:pt x="429" y="150"/>
                    <a:pt x="429" y="150"/>
                  </a:cubicBezTo>
                  <a:cubicBezTo>
                    <a:pt x="430" y="149"/>
                    <a:pt x="431" y="149"/>
                    <a:pt x="432" y="148"/>
                  </a:cubicBezTo>
                  <a:cubicBezTo>
                    <a:pt x="432" y="148"/>
                    <a:pt x="432" y="148"/>
                    <a:pt x="432" y="148"/>
                  </a:cubicBezTo>
                  <a:cubicBezTo>
                    <a:pt x="433" y="148"/>
                    <a:pt x="433" y="148"/>
                    <a:pt x="434" y="147"/>
                  </a:cubicBezTo>
                  <a:cubicBezTo>
                    <a:pt x="433" y="147"/>
                    <a:pt x="433" y="147"/>
                    <a:pt x="433" y="147"/>
                  </a:cubicBezTo>
                  <a:cubicBezTo>
                    <a:pt x="433" y="147"/>
                    <a:pt x="433" y="147"/>
                    <a:pt x="433" y="147"/>
                  </a:cubicBezTo>
                  <a:cubicBezTo>
                    <a:pt x="433" y="147"/>
                    <a:pt x="434" y="147"/>
                    <a:pt x="434" y="147"/>
                  </a:cubicBezTo>
                  <a:cubicBezTo>
                    <a:pt x="435" y="146"/>
                    <a:pt x="435" y="145"/>
                    <a:pt x="435" y="144"/>
                  </a:cubicBezTo>
                  <a:cubicBezTo>
                    <a:pt x="435" y="144"/>
                    <a:pt x="435" y="144"/>
                    <a:pt x="435" y="144"/>
                  </a:cubicBezTo>
                  <a:cubicBezTo>
                    <a:pt x="435" y="144"/>
                    <a:pt x="435" y="144"/>
                    <a:pt x="435" y="144"/>
                  </a:cubicBezTo>
                  <a:cubicBezTo>
                    <a:pt x="435" y="144"/>
                    <a:pt x="435" y="144"/>
                    <a:pt x="435" y="144"/>
                  </a:cubicBezTo>
                  <a:cubicBezTo>
                    <a:pt x="437" y="144"/>
                    <a:pt x="438" y="144"/>
                    <a:pt x="439" y="143"/>
                  </a:cubicBezTo>
                  <a:cubicBezTo>
                    <a:pt x="441" y="142"/>
                    <a:pt x="441" y="141"/>
                    <a:pt x="438" y="141"/>
                  </a:cubicBezTo>
                  <a:cubicBezTo>
                    <a:pt x="437" y="139"/>
                    <a:pt x="434" y="139"/>
                    <a:pt x="432" y="138"/>
                  </a:cubicBezTo>
                  <a:cubicBezTo>
                    <a:pt x="432" y="138"/>
                    <a:pt x="432" y="138"/>
                    <a:pt x="432" y="138"/>
                  </a:cubicBezTo>
                  <a:cubicBezTo>
                    <a:pt x="431" y="137"/>
                    <a:pt x="432" y="135"/>
                    <a:pt x="430" y="135"/>
                  </a:cubicBezTo>
                  <a:cubicBezTo>
                    <a:pt x="430" y="135"/>
                    <a:pt x="430" y="135"/>
                    <a:pt x="430" y="135"/>
                  </a:cubicBezTo>
                  <a:cubicBezTo>
                    <a:pt x="431" y="133"/>
                    <a:pt x="431" y="131"/>
                    <a:pt x="431" y="129"/>
                  </a:cubicBezTo>
                  <a:cubicBezTo>
                    <a:pt x="432" y="124"/>
                    <a:pt x="432" y="123"/>
                    <a:pt x="426" y="122"/>
                  </a:cubicBezTo>
                  <a:cubicBezTo>
                    <a:pt x="426" y="122"/>
                    <a:pt x="426" y="122"/>
                    <a:pt x="426" y="122"/>
                  </a:cubicBezTo>
                  <a:cubicBezTo>
                    <a:pt x="425" y="122"/>
                    <a:pt x="425" y="121"/>
                    <a:pt x="424" y="121"/>
                  </a:cubicBezTo>
                  <a:cubicBezTo>
                    <a:pt x="422" y="117"/>
                    <a:pt x="420" y="112"/>
                    <a:pt x="415" y="110"/>
                  </a:cubicBezTo>
                  <a:cubicBezTo>
                    <a:pt x="414" y="109"/>
                    <a:pt x="413" y="109"/>
                    <a:pt x="412" y="109"/>
                  </a:cubicBezTo>
                  <a:cubicBezTo>
                    <a:pt x="412" y="109"/>
                    <a:pt x="412" y="109"/>
                    <a:pt x="412" y="109"/>
                  </a:cubicBezTo>
                  <a:cubicBezTo>
                    <a:pt x="410" y="107"/>
                    <a:pt x="409" y="106"/>
                    <a:pt x="407" y="106"/>
                  </a:cubicBezTo>
                  <a:cubicBezTo>
                    <a:pt x="407" y="106"/>
                    <a:pt x="407" y="106"/>
                    <a:pt x="407" y="106"/>
                  </a:cubicBezTo>
                  <a:cubicBezTo>
                    <a:pt x="405" y="103"/>
                    <a:pt x="403" y="102"/>
                    <a:pt x="399" y="102"/>
                  </a:cubicBezTo>
                  <a:cubicBezTo>
                    <a:pt x="399" y="103"/>
                    <a:pt x="398" y="103"/>
                    <a:pt x="398" y="102"/>
                  </a:cubicBezTo>
                  <a:cubicBezTo>
                    <a:pt x="399" y="101"/>
                    <a:pt x="400" y="100"/>
                    <a:pt x="401" y="99"/>
                  </a:cubicBezTo>
                  <a:cubicBezTo>
                    <a:pt x="401" y="99"/>
                    <a:pt x="401" y="99"/>
                    <a:pt x="401" y="99"/>
                  </a:cubicBezTo>
                  <a:cubicBezTo>
                    <a:pt x="401" y="99"/>
                    <a:pt x="401" y="99"/>
                    <a:pt x="401" y="99"/>
                  </a:cubicBezTo>
                  <a:cubicBezTo>
                    <a:pt x="401" y="99"/>
                    <a:pt x="401" y="99"/>
                    <a:pt x="401" y="99"/>
                  </a:cubicBezTo>
                  <a:cubicBezTo>
                    <a:pt x="406" y="96"/>
                    <a:pt x="407" y="94"/>
                    <a:pt x="405" y="87"/>
                  </a:cubicBezTo>
                  <a:cubicBezTo>
                    <a:pt x="404" y="85"/>
                    <a:pt x="404" y="84"/>
                    <a:pt x="403" y="84"/>
                  </a:cubicBezTo>
                  <a:cubicBezTo>
                    <a:pt x="403" y="84"/>
                    <a:pt x="403" y="84"/>
                    <a:pt x="403" y="84"/>
                  </a:cubicBezTo>
                  <a:cubicBezTo>
                    <a:pt x="403" y="84"/>
                    <a:pt x="403" y="84"/>
                    <a:pt x="403" y="84"/>
                  </a:cubicBezTo>
                  <a:cubicBezTo>
                    <a:pt x="403" y="84"/>
                    <a:pt x="403" y="84"/>
                    <a:pt x="403" y="84"/>
                  </a:cubicBezTo>
                  <a:cubicBezTo>
                    <a:pt x="403" y="81"/>
                    <a:pt x="402" y="79"/>
                    <a:pt x="400" y="77"/>
                  </a:cubicBezTo>
                  <a:cubicBezTo>
                    <a:pt x="400" y="76"/>
                    <a:pt x="399" y="75"/>
                    <a:pt x="398" y="74"/>
                  </a:cubicBezTo>
                  <a:cubicBezTo>
                    <a:pt x="398" y="74"/>
                    <a:pt x="397" y="73"/>
                    <a:pt x="397" y="73"/>
                  </a:cubicBezTo>
                  <a:cubicBezTo>
                    <a:pt x="397" y="73"/>
                    <a:pt x="396" y="73"/>
                    <a:pt x="396" y="73"/>
                  </a:cubicBezTo>
                  <a:cubicBezTo>
                    <a:pt x="396" y="73"/>
                    <a:pt x="396" y="73"/>
                    <a:pt x="396" y="73"/>
                  </a:cubicBezTo>
                  <a:cubicBezTo>
                    <a:pt x="397" y="73"/>
                    <a:pt x="397" y="73"/>
                    <a:pt x="397" y="73"/>
                  </a:cubicBezTo>
                  <a:cubicBezTo>
                    <a:pt x="396" y="72"/>
                    <a:pt x="396" y="72"/>
                    <a:pt x="395" y="71"/>
                  </a:cubicBezTo>
                  <a:cubicBezTo>
                    <a:pt x="395" y="71"/>
                    <a:pt x="395" y="71"/>
                    <a:pt x="395" y="71"/>
                  </a:cubicBezTo>
                  <a:cubicBezTo>
                    <a:pt x="395" y="71"/>
                    <a:pt x="395" y="71"/>
                    <a:pt x="395" y="71"/>
                  </a:cubicBezTo>
                  <a:cubicBezTo>
                    <a:pt x="395" y="71"/>
                    <a:pt x="395" y="71"/>
                    <a:pt x="395" y="71"/>
                  </a:cubicBezTo>
                  <a:cubicBezTo>
                    <a:pt x="395" y="67"/>
                    <a:pt x="392" y="66"/>
                    <a:pt x="389" y="64"/>
                  </a:cubicBezTo>
                  <a:cubicBezTo>
                    <a:pt x="389" y="64"/>
                    <a:pt x="389" y="64"/>
                    <a:pt x="389" y="64"/>
                  </a:cubicBezTo>
                  <a:cubicBezTo>
                    <a:pt x="389" y="64"/>
                    <a:pt x="389" y="64"/>
                    <a:pt x="389" y="64"/>
                  </a:cubicBezTo>
                  <a:cubicBezTo>
                    <a:pt x="389" y="64"/>
                    <a:pt x="389" y="64"/>
                    <a:pt x="389" y="64"/>
                  </a:cubicBezTo>
                  <a:cubicBezTo>
                    <a:pt x="389" y="60"/>
                    <a:pt x="388" y="58"/>
                    <a:pt x="386" y="55"/>
                  </a:cubicBezTo>
                  <a:cubicBezTo>
                    <a:pt x="384" y="53"/>
                    <a:pt x="379" y="50"/>
                    <a:pt x="382" y="45"/>
                  </a:cubicBezTo>
                  <a:cubicBezTo>
                    <a:pt x="382" y="44"/>
                    <a:pt x="381" y="44"/>
                    <a:pt x="380" y="44"/>
                  </a:cubicBezTo>
                  <a:cubicBezTo>
                    <a:pt x="378" y="44"/>
                    <a:pt x="377" y="45"/>
                    <a:pt x="375" y="45"/>
                  </a:cubicBezTo>
                  <a:cubicBezTo>
                    <a:pt x="370" y="46"/>
                    <a:pt x="367" y="43"/>
                    <a:pt x="369" y="38"/>
                  </a:cubicBezTo>
                  <a:cubicBezTo>
                    <a:pt x="371" y="34"/>
                    <a:pt x="368" y="34"/>
                    <a:pt x="366" y="33"/>
                  </a:cubicBezTo>
                  <a:cubicBezTo>
                    <a:pt x="364" y="33"/>
                    <a:pt x="362" y="33"/>
                    <a:pt x="360" y="33"/>
                  </a:cubicBezTo>
                  <a:cubicBezTo>
                    <a:pt x="360" y="33"/>
                    <a:pt x="359" y="33"/>
                    <a:pt x="359" y="33"/>
                  </a:cubicBezTo>
                  <a:cubicBezTo>
                    <a:pt x="359" y="33"/>
                    <a:pt x="359" y="33"/>
                    <a:pt x="359" y="33"/>
                  </a:cubicBezTo>
                  <a:cubicBezTo>
                    <a:pt x="360" y="33"/>
                    <a:pt x="360" y="33"/>
                    <a:pt x="360" y="33"/>
                  </a:cubicBezTo>
                  <a:cubicBezTo>
                    <a:pt x="359" y="32"/>
                    <a:pt x="359" y="32"/>
                    <a:pt x="358" y="31"/>
                  </a:cubicBezTo>
                  <a:cubicBezTo>
                    <a:pt x="358" y="31"/>
                    <a:pt x="358" y="31"/>
                    <a:pt x="358" y="31"/>
                  </a:cubicBezTo>
                  <a:cubicBezTo>
                    <a:pt x="358" y="31"/>
                    <a:pt x="358" y="31"/>
                    <a:pt x="358" y="31"/>
                  </a:cubicBezTo>
                  <a:cubicBezTo>
                    <a:pt x="358" y="31"/>
                    <a:pt x="358" y="31"/>
                    <a:pt x="358" y="31"/>
                  </a:cubicBezTo>
                  <a:cubicBezTo>
                    <a:pt x="359" y="29"/>
                    <a:pt x="363" y="28"/>
                    <a:pt x="358" y="26"/>
                  </a:cubicBezTo>
                  <a:cubicBezTo>
                    <a:pt x="356" y="25"/>
                    <a:pt x="354" y="23"/>
                    <a:pt x="352" y="22"/>
                  </a:cubicBezTo>
                  <a:cubicBezTo>
                    <a:pt x="352" y="22"/>
                    <a:pt x="352" y="22"/>
                    <a:pt x="352" y="22"/>
                  </a:cubicBezTo>
                  <a:cubicBezTo>
                    <a:pt x="352" y="22"/>
                    <a:pt x="352" y="22"/>
                    <a:pt x="352" y="22"/>
                  </a:cubicBezTo>
                  <a:cubicBezTo>
                    <a:pt x="352" y="22"/>
                    <a:pt x="352" y="22"/>
                    <a:pt x="352" y="22"/>
                  </a:cubicBezTo>
                  <a:cubicBezTo>
                    <a:pt x="351" y="19"/>
                    <a:pt x="350" y="17"/>
                    <a:pt x="347" y="16"/>
                  </a:cubicBezTo>
                  <a:cubicBezTo>
                    <a:pt x="347" y="16"/>
                    <a:pt x="347" y="16"/>
                    <a:pt x="347" y="16"/>
                  </a:cubicBezTo>
                  <a:cubicBezTo>
                    <a:pt x="347" y="16"/>
                    <a:pt x="347" y="16"/>
                    <a:pt x="347" y="16"/>
                  </a:cubicBezTo>
                  <a:cubicBezTo>
                    <a:pt x="347" y="16"/>
                    <a:pt x="347" y="16"/>
                    <a:pt x="347" y="16"/>
                  </a:cubicBezTo>
                  <a:cubicBezTo>
                    <a:pt x="346" y="8"/>
                    <a:pt x="340" y="2"/>
                    <a:pt x="332" y="2"/>
                  </a:cubicBezTo>
                  <a:cubicBezTo>
                    <a:pt x="337" y="3"/>
                    <a:pt x="338" y="8"/>
                    <a:pt x="341" y="9"/>
                  </a:cubicBezTo>
                  <a:cubicBezTo>
                    <a:pt x="343" y="9"/>
                    <a:pt x="343" y="11"/>
                    <a:pt x="343" y="12"/>
                  </a:cubicBezTo>
                  <a:cubicBezTo>
                    <a:pt x="341" y="7"/>
                    <a:pt x="338" y="3"/>
                    <a:pt x="332" y="2"/>
                  </a:cubicBezTo>
                  <a:cubicBezTo>
                    <a:pt x="332" y="2"/>
                    <a:pt x="332" y="2"/>
                    <a:pt x="332" y="2"/>
                  </a:cubicBezTo>
                  <a:cubicBezTo>
                    <a:pt x="332" y="2"/>
                    <a:pt x="332" y="2"/>
                    <a:pt x="332" y="2"/>
                  </a:cubicBezTo>
                  <a:cubicBezTo>
                    <a:pt x="330" y="0"/>
                    <a:pt x="328" y="1"/>
                    <a:pt x="327" y="2"/>
                  </a:cubicBezTo>
                  <a:cubicBezTo>
                    <a:pt x="322" y="5"/>
                    <a:pt x="316" y="5"/>
                    <a:pt x="311" y="5"/>
                  </a:cubicBezTo>
                  <a:cubicBezTo>
                    <a:pt x="298" y="4"/>
                    <a:pt x="286" y="5"/>
                    <a:pt x="274" y="7"/>
                  </a:cubicBezTo>
                  <a:cubicBezTo>
                    <a:pt x="274" y="7"/>
                    <a:pt x="274" y="7"/>
                    <a:pt x="274" y="7"/>
                  </a:cubicBezTo>
                  <a:cubicBezTo>
                    <a:pt x="274" y="6"/>
                    <a:pt x="273" y="6"/>
                    <a:pt x="273" y="7"/>
                  </a:cubicBezTo>
                  <a:cubicBezTo>
                    <a:pt x="273" y="7"/>
                    <a:pt x="272" y="7"/>
                    <a:pt x="272" y="7"/>
                  </a:cubicBezTo>
                  <a:cubicBezTo>
                    <a:pt x="268" y="7"/>
                    <a:pt x="263" y="5"/>
                    <a:pt x="259" y="8"/>
                  </a:cubicBezTo>
                  <a:cubicBezTo>
                    <a:pt x="259" y="8"/>
                    <a:pt x="259" y="8"/>
                    <a:pt x="259" y="8"/>
                  </a:cubicBezTo>
                  <a:cubicBezTo>
                    <a:pt x="258" y="8"/>
                    <a:pt x="256" y="8"/>
                    <a:pt x="255" y="9"/>
                  </a:cubicBezTo>
                  <a:cubicBezTo>
                    <a:pt x="251" y="9"/>
                    <a:pt x="248" y="9"/>
                    <a:pt x="245" y="9"/>
                  </a:cubicBezTo>
                  <a:cubicBezTo>
                    <a:pt x="241" y="10"/>
                    <a:pt x="238" y="8"/>
                    <a:pt x="234" y="11"/>
                  </a:cubicBezTo>
                  <a:cubicBezTo>
                    <a:pt x="234" y="11"/>
                    <a:pt x="234" y="11"/>
                    <a:pt x="233" y="11"/>
                  </a:cubicBezTo>
                  <a:cubicBezTo>
                    <a:pt x="232" y="12"/>
                    <a:pt x="231" y="12"/>
                    <a:pt x="231" y="14"/>
                  </a:cubicBezTo>
                  <a:cubicBezTo>
                    <a:pt x="231" y="13"/>
                    <a:pt x="231" y="13"/>
                    <a:pt x="231" y="13"/>
                  </a:cubicBezTo>
                  <a:cubicBezTo>
                    <a:pt x="232" y="12"/>
                    <a:pt x="232" y="12"/>
                    <a:pt x="233" y="11"/>
                  </a:cubicBezTo>
                  <a:cubicBezTo>
                    <a:pt x="228" y="12"/>
                    <a:pt x="223" y="10"/>
                    <a:pt x="219" y="12"/>
                  </a:cubicBezTo>
                  <a:cubicBezTo>
                    <a:pt x="219" y="13"/>
                    <a:pt x="218" y="13"/>
                    <a:pt x="218" y="13"/>
                  </a:cubicBezTo>
                  <a:cubicBezTo>
                    <a:pt x="215" y="13"/>
                    <a:pt x="211" y="12"/>
                    <a:pt x="208" y="13"/>
                  </a:cubicBezTo>
                  <a:cubicBezTo>
                    <a:pt x="205" y="13"/>
                    <a:pt x="201" y="11"/>
                    <a:pt x="199" y="14"/>
                  </a:cubicBezTo>
                  <a:cubicBezTo>
                    <a:pt x="198" y="15"/>
                    <a:pt x="198" y="15"/>
                    <a:pt x="198" y="15"/>
                  </a:cubicBezTo>
                  <a:cubicBezTo>
                    <a:pt x="198" y="14"/>
                    <a:pt x="198" y="14"/>
                    <a:pt x="198" y="14"/>
                  </a:cubicBezTo>
                  <a:cubicBezTo>
                    <a:pt x="190" y="14"/>
                    <a:pt x="183" y="14"/>
                    <a:pt x="175" y="14"/>
                  </a:cubicBezTo>
                  <a:cubicBezTo>
                    <a:pt x="173" y="14"/>
                    <a:pt x="171" y="14"/>
                    <a:pt x="169" y="16"/>
                  </a:cubicBezTo>
                  <a:cubicBezTo>
                    <a:pt x="169" y="16"/>
                    <a:pt x="168" y="16"/>
                    <a:pt x="168" y="16"/>
                  </a:cubicBezTo>
                  <a:cubicBezTo>
                    <a:pt x="166" y="13"/>
                    <a:pt x="162" y="14"/>
                    <a:pt x="160" y="15"/>
                  </a:cubicBezTo>
                  <a:cubicBezTo>
                    <a:pt x="157" y="16"/>
                    <a:pt x="154" y="16"/>
                    <a:pt x="150" y="16"/>
                  </a:cubicBezTo>
                  <a:cubicBezTo>
                    <a:pt x="148" y="17"/>
                    <a:pt x="147" y="16"/>
                    <a:pt x="145" y="16"/>
                  </a:cubicBezTo>
                  <a:cubicBezTo>
                    <a:pt x="140" y="12"/>
                    <a:pt x="135" y="15"/>
                    <a:pt x="131" y="14"/>
                  </a:cubicBezTo>
                  <a:cubicBezTo>
                    <a:pt x="131" y="14"/>
                    <a:pt x="131" y="14"/>
                    <a:pt x="131" y="14"/>
                  </a:cubicBezTo>
                  <a:cubicBezTo>
                    <a:pt x="128" y="12"/>
                    <a:pt x="125" y="14"/>
                    <a:pt x="123" y="13"/>
                  </a:cubicBezTo>
                  <a:cubicBezTo>
                    <a:pt x="123" y="13"/>
                    <a:pt x="123" y="13"/>
                    <a:pt x="123" y="13"/>
                  </a:cubicBezTo>
                  <a:cubicBezTo>
                    <a:pt x="122" y="11"/>
                    <a:pt x="119" y="12"/>
                    <a:pt x="118" y="11"/>
                  </a:cubicBezTo>
                  <a:cubicBezTo>
                    <a:pt x="117" y="11"/>
                    <a:pt x="117" y="11"/>
                    <a:pt x="117" y="11"/>
                  </a:cubicBezTo>
                  <a:cubicBezTo>
                    <a:pt x="117" y="11"/>
                    <a:pt x="117" y="11"/>
                    <a:pt x="117" y="11"/>
                  </a:cubicBezTo>
                  <a:cubicBezTo>
                    <a:pt x="116" y="10"/>
                    <a:pt x="115" y="10"/>
                    <a:pt x="114" y="10"/>
                  </a:cubicBezTo>
                  <a:cubicBezTo>
                    <a:pt x="114" y="10"/>
                    <a:pt x="114" y="10"/>
                    <a:pt x="114" y="10"/>
                  </a:cubicBezTo>
                  <a:cubicBezTo>
                    <a:pt x="111" y="7"/>
                    <a:pt x="108" y="9"/>
                    <a:pt x="104" y="8"/>
                  </a:cubicBezTo>
                  <a:cubicBezTo>
                    <a:pt x="101" y="6"/>
                    <a:pt x="99" y="8"/>
                    <a:pt x="97" y="10"/>
                  </a:cubicBezTo>
                  <a:cubicBezTo>
                    <a:pt x="96" y="10"/>
                    <a:pt x="96" y="11"/>
                    <a:pt x="95" y="11"/>
                  </a:cubicBezTo>
                  <a:cubicBezTo>
                    <a:pt x="95" y="11"/>
                    <a:pt x="95" y="11"/>
                    <a:pt x="95" y="11"/>
                  </a:cubicBezTo>
                  <a:cubicBezTo>
                    <a:pt x="94" y="11"/>
                    <a:pt x="92" y="12"/>
                    <a:pt x="91" y="13"/>
                  </a:cubicBezTo>
                  <a:cubicBezTo>
                    <a:pt x="89" y="15"/>
                    <a:pt x="90" y="16"/>
                    <a:pt x="92" y="17"/>
                  </a:cubicBezTo>
                  <a:cubicBezTo>
                    <a:pt x="92" y="17"/>
                    <a:pt x="92" y="17"/>
                    <a:pt x="92" y="17"/>
                  </a:cubicBezTo>
                  <a:cubicBezTo>
                    <a:pt x="93" y="18"/>
                    <a:pt x="93" y="18"/>
                    <a:pt x="94" y="18"/>
                  </a:cubicBezTo>
                  <a:cubicBezTo>
                    <a:pt x="94" y="20"/>
                    <a:pt x="94" y="23"/>
                    <a:pt x="91" y="23"/>
                  </a:cubicBezTo>
                  <a:cubicBezTo>
                    <a:pt x="88" y="24"/>
                    <a:pt x="87" y="26"/>
                    <a:pt x="87" y="28"/>
                  </a:cubicBezTo>
                  <a:cubicBezTo>
                    <a:pt x="89" y="29"/>
                    <a:pt x="90" y="29"/>
                    <a:pt x="92" y="30"/>
                  </a:cubicBezTo>
                  <a:cubicBezTo>
                    <a:pt x="92" y="29"/>
                    <a:pt x="92" y="29"/>
                    <a:pt x="92" y="29"/>
                  </a:cubicBezTo>
                  <a:cubicBezTo>
                    <a:pt x="92" y="30"/>
                    <a:pt x="92" y="30"/>
                    <a:pt x="92" y="30"/>
                  </a:cubicBezTo>
                  <a:cubicBezTo>
                    <a:pt x="92" y="30"/>
                    <a:pt x="92" y="30"/>
                    <a:pt x="92" y="30"/>
                  </a:cubicBezTo>
                  <a:cubicBezTo>
                    <a:pt x="92" y="32"/>
                    <a:pt x="90" y="32"/>
                    <a:pt x="88" y="33"/>
                  </a:cubicBezTo>
                  <a:cubicBezTo>
                    <a:pt x="78" y="34"/>
                    <a:pt x="68" y="35"/>
                    <a:pt x="58" y="34"/>
                  </a:cubicBezTo>
                  <a:cubicBezTo>
                    <a:pt x="54" y="34"/>
                    <a:pt x="50" y="35"/>
                    <a:pt x="45" y="37"/>
                  </a:cubicBezTo>
                  <a:cubicBezTo>
                    <a:pt x="48" y="40"/>
                    <a:pt x="52" y="39"/>
                    <a:pt x="55" y="39"/>
                  </a:cubicBezTo>
                  <a:cubicBezTo>
                    <a:pt x="56" y="39"/>
                    <a:pt x="56" y="39"/>
                    <a:pt x="56" y="39"/>
                  </a:cubicBezTo>
                  <a:cubicBezTo>
                    <a:pt x="57" y="39"/>
                    <a:pt x="57" y="39"/>
                    <a:pt x="57" y="39"/>
                  </a:cubicBezTo>
                  <a:cubicBezTo>
                    <a:pt x="59" y="42"/>
                    <a:pt x="63" y="39"/>
                    <a:pt x="66" y="41"/>
                  </a:cubicBezTo>
                  <a:cubicBezTo>
                    <a:pt x="61" y="44"/>
                    <a:pt x="56" y="44"/>
                    <a:pt x="52" y="44"/>
                  </a:cubicBezTo>
                  <a:cubicBezTo>
                    <a:pt x="51" y="44"/>
                    <a:pt x="51" y="44"/>
                    <a:pt x="50" y="44"/>
                  </a:cubicBezTo>
                  <a:cubicBezTo>
                    <a:pt x="42" y="41"/>
                    <a:pt x="34" y="42"/>
                    <a:pt x="26" y="42"/>
                  </a:cubicBezTo>
                  <a:cubicBezTo>
                    <a:pt x="25" y="42"/>
                    <a:pt x="24" y="44"/>
                    <a:pt x="25" y="45"/>
                  </a:cubicBezTo>
                  <a:cubicBezTo>
                    <a:pt x="26" y="46"/>
                    <a:pt x="27" y="47"/>
                    <a:pt x="29" y="48"/>
                  </a:cubicBezTo>
                  <a:cubicBezTo>
                    <a:pt x="29" y="48"/>
                    <a:pt x="29" y="48"/>
                    <a:pt x="29" y="48"/>
                  </a:cubicBezTo>
                  <a:cubicBezTo>
                    <a:pt x="29" y="48"/>
                    <a:pt x="29" y="48"/>
                    <a:pt x="29" y="48"/>
                  </a:cubicBezTo>
                  <a:cubicBezTo>
                    <a:pt x="29" y="48"/>
                    <a:pt x="29" y="48"/>
                    <a:pt x="29" y="48"/>
                  </a:cubicBezTo>
                  <a:cubicBezTo>
                    <a:pt x="27" y="52"/>
                    <a:pt x="27" y="57"/>
                    <a:pt x="23" y="60"/>
                  </a:cubicBezTo>
                  <a:cubicBezTo>
                    <a:pt x="22" y="60"/>
                    <a:pt x="23" y="61"/>
                    <a:pt x="24" y="62"/>
                  </a:cubicBezTo>
                  <a:cubicBezTo>
                    <a:pt x="23" y="65"/>
                    <a:pt x="21" y="68"/>
                    <a:pt x="24" y="71"/>
                  </a:cubicBezTo>
                  <a:cubicBezTo>
                    <a:pt x="25" y="72"/>
                    <a:pt x="25" y="72"/>
                    <a:pt x="26" y="73"/>
                  </a:cubicBezTo>
                  <a:cubicBezTo>
                    <a:pt x="26" y="73"/>
                    <a:pt x="26" y="73"/>
                    <a:pt x="26" y="73"/>
                  </a:cubicBezTo>
                  <a:cubicBezTo>
                    <a:pt x="26" y="73"/>
                    <a:pt x="26" y="73"/>
                    <a:pt x="26" y="73"/>
                  </a:cubicBezTo>
                  <a:cubicBezTo>
                    <a:pt x="26" y="73"/>
                    <a:pt x="26" y="73"/>
                    <a:pt x="26" y="73"/>
                  </a:cubicBezTo>
                  <a:cubicBezTo>
                    <a:pt x="26" y="74"/>
                    <a:pt x="27" y="74"/>
                    <a:pt x="27" y="75"/>
                  </a:cubicBezTo>
                  <a:cubicBezTo>
                    <a:pt x="28" y="75"/>
                    <a:pt x="28" y="75"/>
                    <a:pt x="28" y="75"/>
                  </a:cubicBezTo>
                  <a:cubicBezTo>
                    <a:pt x="29" y="77"/>
                    <a:pt x="30" y="78"/>
                    <a:pt x="32" y="79"/>
                  </a:cubicBezTo>
                  <a:cubicBezTo>
                    <a:pt x="32" y="79"/>
                    <a:pt x="32" y="79"/>
                    <a:pt x="32" y="79"/>
                  </a:cubicBezTo>
                  <a:cubicBezTo>
                    <a:pt x="33" y="81"/>
                    <a:pt x="36" y="81"/>
                    <a:pt x="38" y="82"/>
                  </a:cubicBezTo>
                  <a:cubicBezTo>
                    <a:pt x="38" y="82"/>
                    <a:pt x="38" y="82"/>
                    <a:pt x="38" y="82"/>
                  </a:cubicBezTo>
                  <a:cubicBezTo>
                    <a:pt x="39" y="83"/>
                    <a:pt x="39" y="83"/>
                    <a:pt x="40" y="83"/>
                  </a:cubicBezTo>
                  <a:cubicBezTo>
                    <a:pt x="41" y="83"/>
                    <a:pt x="41" y="83"/>
                    <a:pt x="41" y="83"/>
                  </a:cubicBezTo>
                  <a:cubicBezTo>
                    <a:pt x="41" y="84"/>
                    <a:pt x="41" y="84"/>
                    <a:pt x="41" y="84"/>
                  </a:cubicBezTo>
                  <a:cubicBezTo>
                    <a:pt x="44" y="87"/>
                    <a:pt x="47" y="87"/>
                    <a:pt x="50" y="87"/>
                  </a:cubicBezTo>
                  <a:cubicBezTo>
                    <a:pt x="51" y="87"/>
                    <a:pt x="51" y="87"/>
                    <a:pt x="51" y="87"/>
                  </a:cubicBezTo>
                  <a:cubicBezTo>
                    <a:pt x="51" y="87"/>
                    <a:pt x="51" y="87"/>
                    <a:pt x="51" y="87"/>
                  </a:cubicBezTo>
                  <a:cubicBezTo>
                    <a:pt x="50" y="87"/>
                    <a:pt x="50" y="87"/>
                    <a:pt x="50" y="87"/>
                  </a:cubicBezTo>
                  <a:cubicBezTo>
                    <a:pt x="62" y="92"/>
                    <a:pt x="75" y="93"/>
                    <a:pt x="88" y="93"/>
                  </a:cubicBezTo>
                  <a:cubicBezTo>
                    <a:pt x="88" y="92"/>
                    <a:pt x="87" y="92"/>
                    <a:pt x="87" y="92"/>
                  </a:cubicBezTo>
                  <a:cubicBezTo>
                    <a:pt x="87" y="92"/>
                    <a:pt x="87" y="92"/>
                    <a:pt x="87" y="92"/>
                  </a:cubicBezTo>
                  <a:cubicBezTo>
                    <a:pt x="87" y="92"/>
                    <a:pt x="88" y="92"/>
                    <a:pt x="88" y="93"/>
                  </a:cubicBezTo>
                  <a:cubicBezTo>
                    <a:pt x="89" y="93"/>
                    <a:pt x="89" y="93"/>
                    <a:pt x="89" y="93"/>
                  </a:cubicBezTo>
                  <a:cubicBezTo>
                    <a:pt x="89" y="93"/>
                    <a:pt x="89" y="93"/>
                    <a:pt x="89" y="93"/>
                  </a:cubicBezTo>
                  <a:cubicBezTo>
                    <a:pt x="88" y="95"/>
                    <a:pt x="84" y="94"/>
                    <a:pt x="83" y="96"/>
                  </a:cubicBezTo>
                  <a:cubicBezTo>
                    <a:pt x="83" y="96"/>
                    <a:pt x="83" y="96"/>
                    <a:pt x="83" y="96"/>
                  </a:cubicBezTo>
                  <a:cubicBezTo>
                    <a:pt x="83" y="96"/>
                    <a:pt x="83" y="96"/>
                    <a:pt x="83" y="96"/>
                  </a:cubicBezTo>
                  <a:cubicBezTo>
                    <a:pt x="83" y="96"/>
                    <a:pt x="83" y="96"/>
                    <a:pt x="83" y="96"/>
                  </a:cubicBezTo>
                  <a:cubicBezTo>
                    <a:pt x="78" y="96"/>
                    <a:pt x="72" y="97"/>
                    <a:pt x="67" y="99"/>
                  </a:cubicBezTo>
                  <a:cubicBezTo>
                    <a:pt x="59" y="100"/>
                    <a:pt x="52" y="100"/>
                    <a:pt x="44" y="96"/>
                  </a:cubicBezTo>
                  <a:cubicBezTo>
                    <a:pt x="43" y="97"/>
                    <a:pt x="42" y="96"/>
                    <a:pt x="41" y="96"/>
                  </a:cubicBezTo>
                  <a:cubicBezTo>
                    <a:pt x="41" y="95"/>
                    <a:pt x="40" y="95"/>
                    <a:pt x="40" y="94"/>
                  </a:cubicBezTo>
                  <a:cubicBezTo>
                    <a:pt x="39" y="94"/>
                    <a:pt x="39" y="94"/>
                    <a:pt x="38" y="94"/>
                  </a:cubicBezTo>
                  <a:cubicBezTo>
                    <a:pt x="38" y="94"/>
                    <a:pt x="37" y="93"/>
                    <a:pt x="37" y="93"/>
                  </a:cubicBezTo>
                  <a:cubicBezTo>
                    <a:pt x="36" y="93"/>
                    <a:pt x="35" y="93"/>
                    <a:pt x="35" y="93"/>
                  </a:cubicBezTo>
                  <a:cubicBezTo>
                    <a:pt x="35" y="93"/>
                    <a:pt x="35" y="93"/>
                    <a:pt x="35" y="93"/>
                  </a:cubicBezTo>
                  <a:cubicBezTo>
                    <a:pt x="34" y="92"/>
                    <a:pt x="34" y="92"/>
                    <a:pt x="33" y="91"/>
                  </a:cubicBezTo>
                  <a:cubicBezTo>
                    <a:pt x="33" y="91"/>
                    <a:pt x="32" y="91"/>
                    <a:pt x="32" y="91"/>
                  </a:cubicBezTo>
                  <a:cubicBezTo>
                    <a:pt x="32" y="91"/>
                    <a:pt x="32" y="91"/>
                    <a:pt x="32" y="91"/>
                  </a:cubicBezTo>
                  <a:cubicBezTo>
                    <a:pt x="31" y="91"/>
                    <a:pt x="31" y="90"/>
                    <a:pt x="30" y="90"/>
                  </a:cubicBezTo>
                  <a:cubicBezTo>
                    <a:pt x="30" y="90"/>
                    <a:pt x="29" y="90"/>
                    <a:pt x="29" y="90"/>
                  </a:cubicBezTo>
                  <a:cubicBezTo>
                    <a:pt x="28" y="90"/>
                    <a:pt x="27" y="90"/>
                    <a:pt x="27" y="91"/>
                  </a:cubicBezTo>
                  <a:cubicBezTo>
                    <a:pt x="27" y="92"/>
                    <a:pt x="28" y="93"/>
                    <a:pt x="29" y="93"/>
                  </a:cubicBezTo>
                  <a:cubicBezTo>
                    <a:pt x="29" y="93"/>
                    <a:pt x="30" y="93"/>
                    <a:pt x="30" y="93"/>
                  </a:cubicBezTo>
                  <a:cubicBezTo>
                    <a:pt x="29" y="94"/>
                    <a:pt x="29" y="96"/>
                    <a:pt x="28" y="97"/>
                  </a:cubicBezTo>
                  <a:cubicBezTo>
                    <a:pt x="28" y="97"/>
                    <a:pt x="28" y="97"/>
                    <a:pt x="28" y="97"/>
                  </a:cubicBezTo>
                  <a:cubicBezTo>
                    <a:pt x="28" y="97"/>
                    <a:pt x="28" y="97"/>
                    <a:pt x="28" y="97"/>
                  </a:cubicBezTo>
                  <a:cubicBezTo>
                    <a:pt x="27" y="98"/>
                    <a:pt x="26" y="98"/>
                    <a:pt x="25" y="100"/>
                  </a:cubicBezTo>
                  <a:cubicBezTo>
                    <a:pt x="25" y="104"/>
                    <a:pt x="25" y="109"/>
                    <a:pt x="22" y="113"/>
                  </a:cubicBezTo>
                  <a:cubicBezTo>
                    <a:pt x="21" y="116"/>
                    <a:pt x="22" y="118"/>
                    <a:pt x="24" y="119"/>
                  </a:cubicBezTo>
                  <a:cubicBezTo>
                    <a:pt x="24" y="121"/>
                    <a:pt x="24" y="122"/>
                    <a:pt x="26" y="122"/>
                  </a:cubicBezTo>
                  <a:cubicBezTo>
                    <a:pt x="26" y="122"/>
                    <a:pt x="26" y="122"/>
                    <a:pt x="26" y="122"/>
                  </a:cubicBezTo>
                  <a:cubicBezTo>
                    <a:pt x="26" y="122"/>
                    <a:pt x="26" y="122"/>
                    <a:pt x="26" y="122"/>
                  </a:cubicBezTo>
                  <a:cubicBezTo>
                    <a:pt x="26" y="122"/>
                    <a:pt x="26" y="122"/>
                    <a:pt x="26" y="122"/>
                  </a:cubicBezTo>
                  <a:cubicBezTo>
                    <a:pt x="26" y="124"/>
                    <a:pt x="26" y="125"/>
                    <a:pt x="27" y="127"/>
                  </a:cubicBezTo>
                  <a:cubicBezTo>
                    <a:pt x="29" y="127"/>
                    <a:pt x="28" y="125"/>
                    <a:pt x="29" y="124"/>
                  </a:cubicBezTo>
                  <a:cubicBezTo>
                    <a:pt x="29" y="124"/>
                    <a:pt x="29" y="124"/>
                    <a:pt x="29" y="124"/>
                  </a:cubicBezTo>
                  <a:cubicBezTo>
                    <a:pt x="28" y="125"/>
                    <a:pt x="28" y="126"/>
                    <a:pt x="27" y="127"/>
                  </a:cubicBezTo>
                  <a:cubicBezTo>
                    <a:pt x="26" y="127"/>
                    <a:pt x="25" y="127"/>
                    <a:pt x="24" y="127"/>
                  </a:cubicBezTo>
                  <a:cubicBezTo>
                    <a:pt x="22" y="127"/>
                    <a:pt x="20" y="126"/>
                    <a:pt x="18" y="126"/>
                  </a:cubicBezTo>
                  <a:cubicBezTo>
                    <a:pt x="16" y="126"/>
                    <a:pt x="14" y="126"/>
                    <a:pt x="13" y="126"/>
                  </a:cubicBezTo>
                  <a:cubicBezTo>
                    <a:pt x="10" y="127"/>
                    <a:pt x="12" y="128"/>
                    <a:pt x="13" y="128"/>
                  </a:cubicBezTo>
                  <a:cubicBezTo>
                    <a:pt x="13" y="128"/>
                    <a:pt x="13" y="128"/>
                    <a:pt x="13" y="128"/>
                  </a:cubicBezTo>
                  <a:cubicBezTo>
                    <a:pt x="13" y="128"/>
                    <a:pt x="13" y="128"/>
                    <a:pt x="13" y="128"/>
                  </a:cubicBezTo>
                  <a:cubicBezTo>
                    <a:pt x="13" y="128"/>
                    <a:pt x="14" y="128"/>
                    <a:pt x="14" y="128"/>
                  </a:cubicBezTo>
                  <a:cubicBezTo>
                    <a:pt x="16" y="130"/>
                    <a:pt x="19" y="128"/>
                    <a:pt x="21" y="130"/>
                  </a:cubicBezTo>
                  <a:cubicBezTo>
                    <a:pt x="23" y="130"/>
                    <a:pt x="25" y="130"/>
                    <a:pt x="27" y="130"/>
                  </a:cubicBezTo>
                  <a:cubicBezTo>
                    <a:pt x="28" y="132"/>
                    <a:pt x="31" y="131"/>
                    <a:pt x="32" y="133"/>
                  </a:cubicBezTo>
                  <a:cubicBezTo>
                    <a:pt x="30" y="134"/>
                    <a:pt x="26" y="132"/>
                    <a:pt x="24" y="134"/>
                  </a:cubicBezTo>
                  <a:cubicBezTo>
                    <a:pt x="24" y="134"/>
                    <a:pt x="23" y="134"/>
                    <a:pt x="23" y="134"/>
                  </a:cubicBezTo>
                  <a:cubicBezTo>
                    <a:pt x="22" y="134"/>
                    <a:pt x="22" y="134"/>
                    <a:pt x="21" y="134"/>
                  </a:cubicBezTo>
                  <a:cubicBezTo>
                    <a:pt x="21" y="134"/>
                    <a:pt x="20" y="134"/>
                    <a:pt x="19" y="135"/>
                  </a:cubicBezTo>
                  <a:cubicBezTo>
                    <a:pt x="13" y="131"/>
                    <a:pt x="8" y="135"/>
                    <a:pt x="3" y="136"/>
                  </a:cubicBezTo>
                  <a:cubicBezTo>
                    <a:pt x="2" y="136"/>
                    <a:pt x="0" y="137"/>
                    <a:pt x="0" y="138"/>
                  </a:cubicBezTo>
                  <a:cubicBezTo>
                    <a:pt x="0" y="140"/>
                    <a:pt x="2" y="141"/>
                    <a:pt x="3" y="141"/>
                  </a:cubicBezTo>
                  <a:cubicBezTo>
                    <a:pt x="7" y="141"/>
                    <a:pt x="11" y="141"/>
                    <a:pt x="15" y="141"/>
                  </a:cubicBezTo>
                  <a:cubicBezTo>
                    <a:pt x="17" y="141"/>
                    <a:pt x="19" y="141"/>
                    <a:pt x="21" y="141"/>
                  </a:cubicBezTo>
                  <a:cubicBezTo>
                    <a:pt x="22" y="142"/>
                    <a:pt x="24" y="142"/>
                    <a:pt x="25" y="142"/>
                  </a:cubicBezTo>
                  <a:cubicBezTo>
                    <a:pt x="34" y="143"/>
                    <a:pt x="42" y="144"/>
                    <a:pt x="50" y="144"/>
                  </a:cubicBezTo>
                  <a:cubicBezTo>
                    <a:pt x="50" y="144"/>
                    <a:pt x="50" y="144"/>
                    <a:pt x="51" y="143"/>
                  </a:cubicBezTo>
                  <a:cubicBezTo>
                    <a:pt x="51" y="143"/>
                    <a:pt x="51" y="144"/>
                    <a:pt x="51" y="144"/>
                  </a:cubicBezTo>
                  <a:cubicBezTo>
                    <a:pt x="52" y="144"/>
                    <a:pt x="52" y="144"/>
                    <a:pt x="53" y="144"/>
                  </a:cubicBezTo>
                  <a:cubicBezTo>
                    <a:pt x="54" y="145"/>
                    <a:pt x="54" y="144"/>
                    <a:pt x="55" y="144"/>
                  </a:cubicBezTo>
                  <a:cubicBezTo>
                    <a:pt x="55" y="144"/>
                    <a:pt x="55" y="144"/>
                    <a:pt x="55" y="144"/>
                  </a:cubicBezTo>
                  <a:cubicBezTo>
                    <a:pt x="54" y="144"/>
                    <a:pt x="54" y="144"/>
                    <a:pt x="53" y="144"/>
                  </a:cubicBezTo>
                  <a:cubicBezTo>
                    <a:pt x="53" y="144"/>
                    <a:pt x="53" y="144"/>
                    <a:pt x="53" y="144"/>
                  </a:cubicBezTo>
                  <a:cubicBezTo>
                    <a:pt x="52" y="144"/>
                    <a:pt x="52" y="143"/>
                    <a:pt x="51" y="144"/>
                  </a:cubicBezTo>
                  <a:cubicBezTo>
                    <a:pt x="50" y="144"/>
                    <a:pt x="50" y="144"/>
                    <a:pt x="50" y="144"/>
                  </a:cubicBezTo>
                  <a:cubicBezTo>
                    <a:pt x="48" y="147"/>
                    <a:pt x="45" y="145"/>
                    <a:pt x="42" y="145"/>
                  </a:cubicBezTo>
                  <a:cubicBezTo>
                    <a:pt x="39" y="146"/>
                    <a:pt x="35" y="144"/>
                    <a:pt x="32" y="147"/>
                  </a:cubicBezTo>
                  <a:cubicBezTo>
                    <a:pt x="31" y="147"/>
                    <a:pt x="31" y="147"/>
                    <a:pt x="30" y="147"/>
                  </a:cubicBezTo>
                  <a:cubicBezTo>
                    <a:pt x="28" y="146"/>
                    <a:pt x="26" y="146"/>
                    <a:pt x="24" y="146"/>
                  </a:cubicBezTo>
                  <a:cubicBezTo>
                    <a:pt x="24" y="146"/>
                    <a:pt x="24" y="146"/>
                    <a:pt x="24" y="146"/>
                  </a:cubicBezTo>
                  <a:cubicBezTo>
                    <a:pt x="21" y="146"/>
                    <a:pt x="17" y="146"/>
                    <a:pt x="13" y="146"/>
                  </a:cubicBezTo>
                  <a:cubicBezTo>
                    <a:pt x="13" y="146"/>
                    <a:pt x="12" y="146"/>
                    <a:pt x="12" y="146"/>
                  </a:cubicBezTo>
                  <a:cubicBezTo>
                    <a:pt x="11" y="146"/>
                    <a:pt x="11" y="147"/>
                    <a:pt x="10" y="147"/>
                  </a:cubicBezTo>
                  <a:cubicBezTo>
                    <a:pt x="10" y="147"/>
                    <a:pt x="10" y="147"/>
                    <a:pt x="10" y="147"/>
                  </a:cubicBezTo>
                  <a:cubicBezTo>
                    <a:pt x="10" y="147"/>
                    <a:pt x="10" y="147"/>
                    <a:pt x="10" y="147"/>
                  </a:cubicBezTo>
                  <a:cubicBezTo>
                    <a:pt x="10" y="148"/>
                    <a:pt x="10" y="148"/>
                    <a:pt x="10" y="149"/>
                  </a:cubicBezTo>
                  <a:cubicBezTo>
                    <a:pt x="11" y="148"/>
                    <a:pt x="11" y="148"/>
                    <a:pt x="11" y="148"/>
                  </a:cubicBezTo>
                  <a:cubicBezTo>
                    <a:pt x="10" y="149"/>
                    <a:pt x="10" y="149"/>
                    <a:pt x="10" y="150"/>
                  </a:cubicBezTo>
                  <a:cubicBezTo>
                    <a:pt x="10" y="151"/>
                    <a:pt x="9" y="151"/>
                    <a:pt x="9" y="152"/>
                  </a:cubicBezTo>
                  <a:cubicBezTo>
                    <a:pt x="10" y="153"/>
                    <a:pt x="12" y="153"/>
                    <a:pt x="13" y="153"/>
                  </a:cubicBezTo>
                  <a:cubicBezTo>
                    <a:pt x="13" y="154"/>
                    <a:pt x="13" y="154"/>
                    <a:pt x="13" y="155"/>
                  </a:cubicBezTo>
                  <a:cubicBezTo>
                    <a:pt x="13" y="155"/>
                    <a:pt x="13" y="155"/>
                    <a:pt x="13" y="155"/>
                  </a:cubicBezTo>
                  <a:cubicBezTo>
                    <a:pt x="13" y="156"/>
                    <a:pt x="12" y="157"/>
                    <a:pt x="14" y="158"/>
                  </a:cubicBezTo>
                  <a:cubicBezTo>
                    <a:pt x="15" y="158"/>
                    <a:pt x="17" y="158"/>
                    <a:pt x="18" y="158"/>
                  </a:cubicBezTo>
                  <a:cubicBezTo>
                    <a:pt x="19" y="160"/>
                    <a:pt x="20" y="163"/>
                    <a:pt x="22" y="164"/>
                  </a:cubicBezTo>
                  <a:cubicBezTo>
                    <a:pt x="25" y="166"/>
                    <a:pt x="25" y="165"/>
                    <a:pt x="26" y="162"/>
                  </a:cubicBezTo>
                  <a:cubicBezTo>
                    <a:pt x="26" y="162"/>
                    <a:pt x="26" y="162"/>
                    <a:pt x="26" y="162"/>
                  </a:cubicBezTo>
                  <a:cubicBezTo>
                    <a:pt x="27" y="162"/>
                    <a:pt x="27" y="162"/>
                    <a:pt x="27" y="162"/>
                  </a:cubicBezTo>
                  <a:cubicBezTo>
                    <a:pt x="27" y="162"/>
                    <a:pt x="27" y="162"/>
                    <a:pt x="27" y="162"/>
                  </a:cubicBezTo>
                  <a:cubicBezTo>
                    <a:pt x="29" y="162"/>
                    <a:pt x="30" y="162"/>
                    <a:pt x="31" y="161"/>
                  </a:cubicBezTo>
                  <a:cubicBezTo>
                    <a:pt x="33" y="161"/>
                    <a:pt x="34" y="161"/>
                    <a:pt x="34" y="163"/>
                  </a:cubicBezTo>
                  <a:cubicBezTo>
                    <a:pt x="34" y="169"/>
                    <a:pt x="39" y="168"/>
                    <a:pt x="43" y="169"/>
                  </a:cubicBezTo>
                  <a:cubicBezTo>
                    <a:pt x="45" y="169"/>
                    <a:pt x="48" y="168"/>
                    <a:pt x="49" y="171"/>
                  </a:cubicBezTo>
                  <a:cubicBezTo>
                    <a:pt x="48" y="171"/>
                    <a:pt x="47" y="172"/>
                    <a:pt x="46" y="172"/>
                  </a:cubicBezTo>
                  <a:cubicBezTo>
                    <a:pt x="41" y="172"/>
                    <a:pt x="37" y="172"/>
                    <a:pt x="32" y="172"/>
                  </a:cubicBezTo>
                  <a:cubicBezTo>
                    <a:pt x="31" y="172"/>
                    <a:pt x="29" y="173"/>
                    <a:pt x="30" y="175"/>
                  </a:cubicBezTo>
                  <a:cubicBezTo>
                    <a:pt x="30" y="176"/>
                    <a:pt x="31" y="176"/>
                    <a:pt x="33" y="176"/>
                  </a:cubicBezTo>
                  <a:cubicBezTo>
                    <a:pt x="33" y="176"/>
                    <a:pt x="34" y="177"/>
                    <a:pt x="35" y="177"/>
                  </a:cubicBezTo>
                  <a:cubicBezTo>
                    <a:pt x="35" y="178"/>
                    <a:pt x="35" y="180"/>
                    <a:pt x="37" y="181"/>
                  </a:cubicBezTo>
                  <a:cubicBezTo>
                    <a:pt x="37" y="179"/>
                    <a:pt x="37" y="178"/>
                    <a:pt x="37" y="176"/>
                  </a:cubicBezTo>
                  <a:cubicBezTo>
                    <a:pt x="36" y="176"/>
                    <a:pt x="36" y="176"/>
                    <a:pt x="36" y="176"/>
                  </a:cubicBezTo>
                  <a:cubicBezTo>
                    <a:pt x="36" y="176"/>
                    <a:pt x="36" y="176"/>
                    <a:pt x="36" y="176"/>
                  </a:cubicBezTo>
                  <a:cubicBezTo>
                    <a:pt x="36" y="176"/>
                    <a:pt x="36" y="176"/>
                    <a:pt x="36" y="176"/>
                  </a:cubicBezTo>
                  <a:cubicBezTo>
                    <a:pt x="37" y="176"/>
                    <a:pt x="37" y="176"/>
                    <a:pt x="37" y="176"/>
                  </a:cubicBezTo>
                  <a:cubicBezTo>
                    <a:pt x="37" y="176"/>
                    <a:pt x="37" y="176"/>
                    <a:pt x="38" y="177"/>
                  </a:cubicBezTo>
                  <a:cubicBezTo>
                    <a:pt x="37" y="178"/>
                    <a:pt x="36" y="179"/>
                    <a:pt x="37" y="181"/>
                  </a:cubicBezTo>
                  <a:cubicBezTo>
                    <a:pt x="38" y="181"/>
                    <a:pt x="39" y="181"/>
                    <a:pt x="40" y="181"/>
                  </a:cubicBezTo>
                  <a:cubicBezTo>
                    <a:pt x="43" y="183"/>
                    <a:pt x="47" y="181"/>
                    <a:pt x="51" y="183"/>
                  </a:cubicBezTo>
                  <a:cubicBezTo>
                    <a:pt x="52" y="183"/>
                    <a:pt x="54" y="183"/>
                    <a:pt x="55" y="183"/>
                  </a:cubicBezTo>
                  <a:cubicBezTo>
                    <a:pt x="59" y="186"/>
                    <a:pt x="63" y="183"/>
                    <a:pt x="67" y="184"/>
                  </a:cubicBezTo>
                  <a:cubicBezTo>
                    <a:pt x="69" y="185"/>
                    <a:pt x="71" y="186"/>
                    <a:pt x="72" y="187"/>
                  </a:cubicBezTo>
                  <a:cubicBezTo>
                    <a:pt x="72" y="187"/>
                    <a:pt x="72" y="187"/>
                    <a:pt x="72" y="187"/>
                  </a:cubicBezTo>
                  <a:cubicBezTo>
                    <a:pt x="72" y="188"/>
                    <a:pt x="71" y="189"/>
                    <a:pt x="71" y="190"/>
                  </a:cubicBezTo>
                  <a:cubicBezTo>
                    <a:pt x="70" y="190"/>
                    <a:pt x="70" y="190"/>
                    <a:pt x="69" y="190"/>
                  </a:cubicBezTo>
                  <a:cubicBezTo>
                    <a:pt x="66" y="190"/>
                    <a:pt x="62" y="190"/>
                    <a:pt x="63" y="195"/>
                  </a:cubicBezTo>
                  <a:cubicBezTo>
                    <a:pt x="62" y="195"/>
                    <a:pt x="61" y="195"/>
                    <a:pt x="60" y="195"/>
                  </a:cubicBezTo>
                  <a:cubicBezTo>
                    <a:pt x="60" y="195"/>
                    <a:pt x="60" y="195"/>
                    <a:pt x="60" y="195"/>
                  </a:cubicBezTo>
                  <a:cubicBezTo>
                    <a:pt x="59" y="196"/>
                    <a:pt x="60" y="196"/>
                    <a:pt x="60" y="196"/>
                  </a:cubicBezTo>
                  <a:cubicBezTo>
                    <a:pt x="60" y="196"/>
                    <a:pt x="60" y="196"/>
                    <a:pt x="60" y="196"/>
                  </a:cubicBezTo>
                  <a:cubicBezTo>
                    <a:pt x="60" y="196"/>
                    <a:pt x="60" y="195"/>
                    <a:pt x="60" y="195"/>
                  </a:cubicBezTo>
                  <a:cubicBezTo>
                    <a:pt x="59" y="195"/>
                    <a:pt x="59" y="195"/>
                    <a:pt x="59" y="195"/>
                  </a:cubicBezTo>
                  <a:cubicBezTo>
                    <a:pt x="60" y="195"/>
                    <a:pt x="60" y="195"/>
                    <a:pt x="60" y="195"/>
                  </a:cubicBezTo>
                  <a:cubicBezTo>
                    <a:pt x="57" y="193"/>
                    <a:pt x="53" y="191"/>
                    <a:pt x="51" y="192"/>
                  </a:cubicBezTo>
                  <a:cubicBezTo>
                    <a:pt x="46" y="194"/>
                    <a:pt x="41" y="193"/>
                    <a:pt x="36" y="193"/>
                  </a:cubicBezTo>
                  <a:cubicBezTo>
                    <a:pt x="34" y="193"/>
                    <a:pt x="33" y="191"/>
                    <a:pt x="31" y="194"/>
                  </a:cubicBezTo>
                  <a:cubicBezTo>
                    <a:pt x="35" y="197"/>
                    <a:pt x="39" y="196"/>
                    <a:pt x="43" y="196"/>
                  </a:cubicBezTo>
                  <a:cubicBezTo>
                    <a:pt x="44" y="196"/>
                    <a:pt x="45" y="196"/>
                    <a:pt x="46" y="197"/>
                  </a:cubicBezTo>
                  <a:cubicBezTo>
                    <a:pt x="48" y="198"/>
                    <a:pt x="51" y="196"/>
                    <a:pt x="54" y="198"/>
                  </a:cubicBezTo>
                  <a:cubicBezTo>
                    <a:pt x="55" y="198"/>
                    <a:pt x="57" y="198"/>
                    <a:pt x="58" y="198"/>
                  </a:cubicBezTo>
                  <a:cubicBezTo>
                    <a:pt x="62" y="201"/>
                    <a:pt x="67" y="199"/>
                    <a:pt x="71" y="200"/>
                  </a:cubicBezTo>
                  <a:cubicBezTo>
                    <a:pt x="71" y="199"/>
                    <a:pt x="71" y="199"/>
                    <a:pt x="71" y="199"/>
                  </a:cubicBezTo>
                  <a:cubicBezTo>
                    <a:pt x="71" y="199"/>
                    <a:pt x="71" y="199"/>
                    <a:pt x="71" y="199"/>
                  </a:cubicBezTo>
                  <a:cubicBezTo>
                    <a:pt x="71" y="200"/>
                    <a:pt x="71" y="200"/>
                    <a:pt x="71" y="200"/>
                  </a:cubicBezTo>
                  <a:cubicBezTo>
                    <a:pt x="73" y="201"/>
                    <a:pt x="76" y="202"/>
                    <a:pt x="79" y="202"/>
                  </a:cubicBezTo>
                  <a:cubicBezTo>
                    <a:pt x="78" y="202"/>
                    <a:pt x="78" y="202"/>
                    <a:pt x="78" y="201"/>
                  </a:cubicBezTo>
                  <a:cubicBezTo>
                    <a:pt x="78" y="201"/>
                    <a:pt x="79" y="201"/>
                    <a:pt x="79" y="201"/>
                  </a:cubicBezTo>
                  <a:cubicBezTo>
                    <a:pt x="78" y="202"/>
                    <a:pt x="78" y="202"/>
                    <a:pt x="79" y="202"/>
                  </a:cubicBezTo>
                  <a:cubicBezTo>
                    <a:pt x="80" y="203"/>
                    <a:pt x="81" y="203"/>
                    <a:pt x="81" y="203"/>
                  </a:cubicBezTo>
                  <a:cubicBezTo>
                    <a:pt x="81" y="203"/>
                    <a:pt x="81" y="203"/>
                    <a:pt x="81" y="204"/>
                  </a:cubicBezTo>
                  <a:cubicBezTo>
                    <a:pt x="78" y="204"/>
                    <a:pt x="75" y="204"/>
                    <a:pt x="72" y="204"/>
                  </a:cubicBezTo>
                  <a:cubicBezTo>
                    <a:pt x="72" y="204"/>
                    <a:pt x="71" y="203"/>
                    <a:pt x="71" y="203"/>
                  </a:cubicBezTo>
                  <a:cubicBezTo>
                    <a:pt x="62" y="203"/>
                    <a:pt x="54" y="202"/>
                    <a:pt x="45" y="202"/>
                  </a:cubicBezTo>
                  <a:cubicBezTo>
                    <a:pt x="45" y="202"/>
                    <a:pt x="45" y="202"/>
                    <a:pt x="45" y="203"/>
                  </a:cubicBezTo>
                  <a:cubicBezTo>
                    <a:pt x="50" y="205"/>
                    <a:pt x="55" y="206"/>
                    <a:pt x="60" y="206"/>
                  </a:cubicBezTo>
                  <a:cubicBezTo>
                    <a:pt x="61" y="206"/>
                    <a:pt x="61" y="206"/>
                    <a:pt x="61" y="206"/>
                  </a:cubicBezTo>
                  <a:cubicBezTo>
                    <a:pt x="66" y="209"/>
                    <a:pt x="71" y="207"/>
                    <a:pt x="75" y="207"/>
                  </a:cubicBezTo>
                  <a:cubicBezTo>
                    <a:pt x="77" y="207"/>
                    <a:pt x="78" y="208"/>
                    <a:pt x="80" y="208"/>
                  </a:cubicBezTo>
                  <a:cubicBezTo>
                    <a:pt x="80" y="208"/>
                    <a:pt x="80" y="207"/>
                    <a:pt x="80" y="207"/>
                  </a:cubicBezTo>
                  <a:cubicBezTo>
                    <a:pt x="80" y="207"/>
                    <a:pt x="80" y="207"/>
                    <a:pt x="80" y="207"/>
                  </a:cubicBezTo>
                  <a:cubicBezTo>
                    <a:pt x="80" y="207"/>
                    <a:pt x="80" y="208"/>
                    <a:pt x="80" y="208"/>
                  </a:cubicBezTo>
                  <a:cubicBezTo>
                    <a:pt x="79" y="209"/>
                    <a:pt x="77" y="209"/>
                    <a:pt x="76" y="209"/>
                  </a:cubicBezTo>
                  <a:cubicBezTo>
                    <a:pt x="73" y="210"/>
                    <a:pt x="73" y="211"/>
                    <a:pt x="74" y="213"/>
                  </a:cubicBezTo>
                  <a:cubicBezTo>
                    <a:pt x="74" y="213"/>
                    <a:pt x="75" y="213"/>
                    <a:pt x="76" y="213"/>
                  </a:cubicBezTo>
                  <a:cubicBezTo>
                    <a:pt x="76" y="213"/>
                    <a:pt x="76" y="213"/>
                    <a:pt x="76" y="213"/>
                  </a:cubicBezTo>
                  <a:cubicBezTo>
                    <a:pt x="77" y="213"/>
                    <a:pt x="77" y="213"/>
                    <a:pt x="77" y="213"/>
                  </a:cubicBezTo>
                  <a:cubicBezTo>
                    <a:pt x="83" y="217"/>
                    <a:pt x="83" y="217"/>
                    <a:pt x="83" y="224"/>
                  </a:cubicBezTo>
                  <a:cubicBezTo>
                    <a:pt x="76" y="221"/>
                    <a:pt x="68" y="222"/>
                    <a:pt x="61" y="220"/>
                  </a:cubicBezTo>
                  <a:cubicBezTo>
                    <a:pt x="60" y="220"/>
                    <a:pt x="59" y="220"/>
                    <a:pt x="58" y="220"/>
                  </a:cubicBezTo>
                  <a:cubicBezTo>
                    <a:pt x="59" y="221"/>
                    <a:pt x="59" y="222"/>
                    <a:pt x="60" y="223"/>
                  </a:cubicBezTo>
                  <a:cubicBezTo>
                    <a:pt x="61" y="223"/>
                    <a:pt x="61" y="223"/>
                    <a:pt x="61" y="223"/>
                  </a:cubicBezTo>
                  <a:cubicBezTo>
                    <a:pt x="61" y="223"/>
                    <a:pt x="61" y="223"/>
                    <a:pt x="61" y="223"/>
                  </a:cubicBezTo>
                  <a:cubicBezTo>
                    <a:pt x="62" y="223"/>
                    <a:pt x="63" y="223"/>
                    <a:pt x="64" y="223"/>
                  </a:cubicBezTo>
                  <a:cubicBezTo>
                    <a:pt x="66" y="224"/>
                    <a:pt x="69" y="224"/>
                    <a:pt x="69" y="227"/>
                  </a:cubicBezTo>
                  <a:cubicBezTo>
                    <a:pt x="69" y="231"/>
                    <a:pt x="66" y="231"/>
                    <a:pt x="63" y="232"/>
                  </a:cubicBezTo>
                  <a:cubicBezTo>
                    <a:pt x="60" y="232"/>
                    <a:pt x="58" y="233"/>
                    <a:pt x="55" y="235"/>
                  </a:cubicBezTo>
                  <a:cubicBezTo>
                    <a:pt x="49" y="235"/>
                    <a:pt x="43" y="236"/>
                    <a:pt x="36" y="240"/>
                  </a:cubicBezTo>
                  <a:cubicBezTo>
                    <a:pt x="42" y="240"/>
                    <a:pt x="45" y="240"/>
                    <a:pt x="49" y="240"/>
                  </a:cubicBezTo>
                  <a:cubicBezTo>
                    <a:pt x="49" y="240"/>
                    <a:pt x="50" y="241"/>
                    <a:pt x="50" y="241"/>
                  </a:cubicBezTo>
                  <a:cubicBezTo>
                    <a:pt x="50" y="241"/>
                    <a:pt x="50" y="240"/>
                    <a:pt x="50" y="240"/>
                  </a:cubicBezTo>
                  <a:cubicBezTo>
                    <a:pt x="51" y="240"/>
                    <a:pt x="51" y="240"/>
                    <a:pt x="51" y="240"/>
                  </a:cubicBezTo>
                  <a:cubicBezTo>
                    <a:pt x="51" y="240"/>
                    <a:pt x="50" y="241"/>
                    <a:pt x="50" y="241"/>
                  </a:cubicBezTo>
                  <a:cubicBezTo>
                    <a:pt x="51" y="241"/>
                    <a:pt x="52" y="241"/>
                    <a:pt x="52" y="241"/>
                  </a:cubicBezTo>
                  <a:cubicBezTo>
                    <a:pt x="54" y="243"/>
                    <a:pt x="55" y="246"/>
                    <a:pt x="59" y="245"/>
                  </a:cubicBezTo>
                  <a:cubicBezTo>
                    <a:pt x="62" y="244"/>
                    <a:pt x="61" y="247"/>
                    <a:pt x="61" y="249"/>
                  </a:cubicBezTo>
                  <a:cubicBezTo>
                    <a:pt x="60" y="250"/>
                    <a:pt x="60" y="252"/>
                    <a:pt x="62" y="252"/>
                  </a:cubicBezTo>
                  <a:cubicBezTo>
                    <a:pt x="68" y="252"/>
                    <a:pt x="75" y="252"/>
                    <a:pt x="82" y="251"/>
                  </a:cubicBezTo>
                  <a:cubicBezTo>
                    <a:pt x="82" y="251"/>
                    <a:pt x="82" y="251"/>
                    <a:pt x="82" y="251"/>
                  </a:cubicBezTo>
                  <a:cubicBezTo>
                    <a:pt x="82" y="251"/>
                    <a:pt x="83" y="251"/>
                    <a:pt x="84" y="251"/>
                  </a:cubicBezTo>
                  <a:cubicBezTo>
                    <a:pt x="84" y="251"/>
                    <a:pt x="84" y="251"/>
                    <a:pt x="84" y="251"/>
                  </a:cubicBezTo>
                  <a:cubicBezTo>
                    <a:pt x="84" y="251"/>
                    <a:pt x="84" y="251"/>
                    <a:pt x="84" y="251"/>
                  </a:cubicBezTo>
                  <a:cubicBezTo>
                    <a:pt x="85" y="251"/>
                    <a:pt x="85" y="251"/>
                    <a:pt x="86" y="251"/>
                  </a:cubicBezTo>
                  <a:cubicBezTo>
                    <a:pt x="87" y="252"/>
                    <a:pt x="88" y="254"/>
                    <a:pt x="87" y="255"/>
                  </a:cubicBezTo>
                  <a:cubicBezTo>
                    <a:pt x="87" y="255"/>
                    <a:pt x="85" y="255"/>
                    <a:pt x="85" y="255"/>
                  </a:cubicBezTo>
                  <a:cubicBezTo>
                    <a:pt x="84" y="256"/>
                    <a:pt x="83" y="256"/>
                    <a:pt x="83" y="257"/>
                  </a:cubicBezTo>
                  <a:cubicBezTo>
                    <a:pt x="73" y="256"/>
                    <a:pt x="63" y="259"/>
                    <a:pt x="53" y="258"/>
                  </a:cubicBezTo>
                  <a:cubicBezTo>
                    <a:pt x="52" y="258"/>
                    <a:pt x="51" y="259"/>
                    <a:pt x="51" y="260"/>
                  </a:cubicBezTo>
                  <a:cubicBezTo>
                    <a:pt x="51" y="260"/>
                    <a:pt x="51" y="260"/>
                    <a:pt x="51" y="260"/>
                  </a:cubicBezTo>
                  <a:cubicBezTo>
                    <a:pt x="47" y="260"/>
                    <a:pt x="44" y="260"/>
                    <a:pt x="41" y="260"/>
                  </a:cubicBezTo>
                  <a:cubicBezTo>
                    <a:pt x="40" y="260"/>
                    <a:pt x="39" y="260"/>
                    <a:pt x="39" y="261"/>
                  </a:cubicBezTo>
                  <a:cubicBezTo>
                    <a:pt x="39" y="263"/>
                    <a:pt x="39" y="263"/>
                    <a:pt x="40" y="264"/>
                  </a:cubicBezTo>
                  <a:cubicBezTo>
                    <a:pt x="41" y="264"/>
                    <a:pt x="42" y="264"/>
                    <a:pt x="43" y="264"/>
                  </a:cubicBezTo>
                  <a:cubicBezTo>
                    <a:pt x="45" y="265"/>
                    <a:pt x="47" y="265"/>
                    <a:pt x="49" y="265"/>
                  </a:cubicBezTo>
                  <a:cubicBezTo>
                    <a:pt x="50" y="265"/>
                    <a:pt x="50" y="265"/>
                    <a:pt x="51" y="266"/>
                  </a:cubicBezTo>
                  <a:cubicBezTo>
                    <a:pt x="51" y="266"/>
                    <a:pt x="52" y="265"/>
                    <a:pt x="52" y="265"/>
                  </a:cubicBezTo>
                  <a:cubicBezTo>
                    <a:pt x="52" y="265"/>
                    <a:pt x="51" y="264"/>
                    <a:pt x="51" y="264"/>
                  </a:cubicBezTo>
                  <a:cubicBezTo>
                    <a:pt x="51" y="264"/>
                    <a:pt x="51" y="264"/>
                    <a:pt x="51" y="264"/>
                  </a:cubicBezTo>
                  <a:cubicBezTo>
                    <a:pt x="51" y="264"/>
                    <a:pt x="51" y="265"/>
                    <a:pt x="52" y="265"/>
                  </a:cubicBezTo>
                  <a:cubicBezTo>
                    <a:pt x="53" y="265"/>
                    <a:pt x="53" y="265"/>
                    <a:pt x="53" y="266"/>
                  </a:cubicBezTo>
                  <a:cubicBezTo>
                    <a:pt x="57" y="269"/>
                    <a:pt x="59" y="266"/>
                    <a:pt x="61" y="265"/>
                  </a:cubicBezTo>
                  <a:cubicBezTo>
                    <a:pt x="62" y="265"/>
                    <a:pt x="62" y="265"/>
                    <a:pt x="63" y="265"/>
                  </a:cubicBezTo>
                  <a:cubicBezTo>
                    <a:pt x="66" y="267"/>
                    <a:pt x="70" y="265"/>
                    <a:pt x="73" y="266"/>
                  </a:cubicBezTo>
                  <a:cubicBezTo>
                    <a:pt x="73" y="266"/>
                    <a:pt x="73" y="266"/>
                    <a:pt x="73" y="266"/>
                  </a:cubicBezTo>
                  <a:cubicBezTo>
                    <a:pt x="75" y="268"/>
                    <a:pt x="78" y="267"/>
                    <a:pt x="80" y="268"/>
                  </a:cubicBezTo>
                  <a:cubicBezTo>
                    <a:pt x="82" y="268"/>
                    <a:pt x="83" y="269"/>
                    <a:pt x="83" y="271"/>
                  </a:cubicBezTo>
                  <a:cubicBezTo>
                    <a:pt x="83" y="273"/>
                    <a:pt x="81" y="274"/>
                    <a:pt x="79" y="274"/>
                  </a:cubicBezTo>
                  <a:cubicBezTo>
                    <a:pt x="74" y="274"/>
                    <a:pt x="69" y="274"/>
                    <a:pt x="64" y="274"/>
                  </a:cubicBezTo>
                  <a:cubicBezTo>
                    <a:pt x="62" y="274"/>
                    <a:pt x="59" y="274"/>
                    <a:pt x="57" y="274"/>
                  </a:cubicBezTo>
                  <a:cubicBezTo>
                    <a:pt x="56" y="274"/>
                    <a:pt x="56" y="274"/>
                    <a:pt x="55" y="274"/>
                  </a:cubicBezTo>
                  <a:cubicBezTo>
                    <a:pt x="51" y="271"/>
                    <a:pt x="46" y="273"/>
                    <a:pt x="41" y="272"/>
                  </a:cubicBezTo>
                  <a:cubicBezTo>
                    <a:pt x="41" y="272"/>
                    <a:pt x="40" y="272"/>
                    <a:pt x="40" y="272"/>
                  </a:cubicBezTo>
                  <a:cubicBezTo>
                    <a:pt x="38" y="273"/>
                    <a:pt x="36" y="270"/>
                    <a:pt x="34" y="273"/>
                  </a:cubicBezTo>
                  <a:cubicBezTo>
                    <a:pt x="36" y="274"/>
                    <a:pt x="38" y="274"/>
                    <a:pt x="40" y="275"/>
                  </a:cubicBezTo>
                  <a:cubicBezTo>
                    <a:pt x="40" y="275"/>
                    <a:pt x="41" y="275"/>
                    <a:pt x="41" y="275"/>
                  </a:cubicBezTo>
                  <a:cubicBezTo>
                    <a:pt x="41" y="277"/>
                    <a:pt x="40" y="277"/>
                    <a:pt x="39" y="277"/>
                  </a:cubicBezTo>
                  <a:cubicBezTo>
                    <a:pt x="35" y="277"/>
                    <a:pt x="35" y="277"/>
                    <a:pt x="32" y="280"/>
                  </a:cubicBezTo>
                  <a:cubicBezTo>
                    <a:pt x="37" y="279"/>
                    <a:pt x="42" y="281"/>
                    <a:pt x="46" y="277"/>
                  </a:cubicBezTo>
                  <a:cubicBezTo>
                    <a:pt x="47" y="276"/>
                    <a:pt x="49" y="277"/>
                    <a:pt x="50" y="277"/>
                  </a:cubicBezTo>
                  <a:cubicBezTo>
                    <a:pt x="51" y="277"/>
                    <a:pt x="52" y="277"/>
                    <a:pt x="53" y="276"/>
                  </a:cubicBezTo>
                  <a:cubicBezTo>
                    <a:pt x="56" y="277"/>
                    <a:pt x="58" y="277"/>
                    <a:pt x="60" y="277"/>
                  </a:cubicBezTo>
                  <a:cubicBezTo>
                    <a:pt x="61" y="279"/>
                    <a:pt x="63" y="278"/>
                    <a:pt x="65" y="278"/>
                  </a:cubicBezTo>
                  <a:cubicBezTo>
                    <a:pt x="65" y="278"/>
                    <a:pt x="65" y="278"/>
                    <a:pt x="65" y="278"/>
                  </a:cubicBezTo>
                  <a:cubicBezTo>
                    <a:pt x="66" y="278"/>
                    <a:pt x="66" y="278"/>
                    <a:pt x="66" y="278"/>
                  </a:cubicBezTo>
                  <a:cubicBezTo>
                    <a:pt x="69" y="278"/>
                    <a:pt x="73" y="280"/>
                    <a:pt x="77" y="278"/>
                  </a:cubicBezTo>
                  <a:cubicBezTo>
                    <a:pt x="80" y="281"/>
                    <a:pt x="83" y="279"/>
                    <a:pt x="87" y="280"/>
                  </a:cubicBezTo>
                  <a:cubicBezTo>
                    <a:pt x="87" y="280"/>
                    <a:pt x="87" y="280"/>
                    <a:pt x="87" y="280"/>
                  </a:cubicBezTo>
                  <a:cubicBezTo>
                    <a:pt x="95" y="280"/>
                    <a:pt x="102" y="279"/>
                    <a:pt x="110" y="281"/>
                  </a:cubicBezTo>
                  <a:cubicBezTo>
                    <a:pt x="108" y="285"/>
                    <a:pt x="107" y="285"/>
                    <a:pt x="105" y="286"/>
                  </a:cubicBezTo>
                  <a:cubicBezTo>
                    <a:pt x="103" y="286"/>
                    <a:pt x="101" y="287"/>
                    <a:pt x="99" y="286"/>
                  </a:cubicBezTo>
                  <a:cubicBezTo>
                    <a:pt x="99" y="286"/>
                    <a:pt x="99" y="286"/>
                    <a:pt x="99" y="286"/>
                  </a:cubicBezTo>
                  <a:cubicBezTo>
                    <a:pt x="99" y="286"/>
                    <a:pt x="99" y="286"/>
                    <a:pt x="99" y="286"/>
                  </a:cubicBezTo>
                  <a:cubicBezTo>
                    <a:pt x="99" y="286"/>
                    <a:pt x="99" y="286"/>
                    <a:pt x="99" y="286"/>
                  </a:cubicBezTo>
                  <a:cubicBezTo>
                    <a:pt x="88" y="286"/>
                    <a:pt x="77" y="286"/>
                    <a:pt x="66" y="286"/>
                  </a:cubicBezTo>
                  <a:cubicBezTo>
                    <a:pt x="64" y="286"/>
                    <a:pt x="63" y="286"/>
                    <a:pt x="61" y="286"/>
                  </a:cubicBezTo>
                  <a:cubicBezTo>
                    <a:pt x="61" y="285"/>
                    <a:pt x="61" y="285"/>
                    <a:pt x="61" y="285"/>
                  </a:cubicBezTo>
                  <a:cubicBezTo>
                    <a:pt x="61" y="285"/>
                    <a:pt x="60" y="285"/>
                    <a:pt x="60" y="286"/>
                  </a:cubicBezTo>
                  <a:cubicBezTo>
                    <a:pt x="59" y="286"/>
                    <a:pt x="59" y="286"/>
                    <a:pt x="58" y="286"/>
                  </a:cubicBezTo>
                  <a:cubicBezTo>
                    <a:pt x="58" y="287"/>
                    <a:pt x="57" y="287"/>
                    <a:pt x="56" y="286"/>
                  </a:cubicBezTo>
                  <a:cubicBezTo>
                    <a:pt x="55" y="286"/>
                    <a:pt x="54" y="286"/>
                    <a:pt x="53" y="286"/>
                  </a:cubicBezTo>
                  <a:cubicBezTo>
                    <a:pt x="52" y="285"/>
                    <a:pt x="49" y="286"/>
                    <a:pt x="47" y="285"/>
                  </a:cubicBezTo>
                  <a:cubicBezTo>
                    <a:pt x="47" y="285"/>
                    <a:pt x="46" y="285"/>
                    <a:pt x="46" y="284"/>
                  </a:cubicBezTo>
                  <a:cubicBezTo>
                    <a:pt x="44" y="283"/>
                    <a:pt x="41" y="282"/>
                    <a:pt x="40" y="285"/>
                  </a:cubicBezTo>
                  <a:cubicBezTo>
                    <a:pt x="39" y="288"/>
                    <a:pt x="43" y="287"/>
                    <a:pt x="44" y="288"/>
                  </a:cubicBezTo>
                  <a:cubicBezTo>
                    <a:pt x="44" y="288"/>
                    <a:pt x="44" y="288"/>
                    <a:pt x="44" y="288"/>
                  </a:cubicBezTo>
                  <a:cubicBezTo>
                    <a:pt x="46" y="289"/>
                    <a:pt x="49" y="288"/>
                    <a:pt x="51" y="289"/>
                  </a:cubicBezTo>
                  <a:cubicBezTo>
                    <a:pt x="51" y="289"/>
                    <a:pt x="51" y="289"/>
                    <a:pt x="51" y="289"/>
                  </a:cubicBezTo>
                  <a:cubicBezTo>
                    <a:pt x="52" y="289"/>
                    <a:pt x="52" y="289"/>
                    <a:pt x="52" y="289"/>
                  </a:cubicBezTo>
                  <a:cubicBezTo>
                    <a:pt x="54" y="291"/>
                    <a:pt x="57" y="289"/>
                    <a:pt x="58" y="291"/>
                  </a:cubicBezTo>
                  <a:cubicBezTo>
                    <a:pt x="59" y="291"/>
                    <a:pt x="59" y="291"/>
                    <a:pt x="59" y="291"/>
                  </a:cubicBezTo>
                  <a:cubicBezTo>
                    <a:pt x="60" y="291"/>
                    <a:pt x="60" y="291"/>
                    <a:pt x="60" y="291"/>
                  </a:cubicBezTo>
                  <a:cubicBezTo>
                    <a:pt x="61" y="292"/>
                    <a:pt x="62" y="292"/>
                    <a:pt x="63" y="294"/>
                  </a:cubicBezTo>
                  <a:cubicBezTo>
                    <a:pt x="61" y="294"/>
                    <a:pt x="60" y="294"/>
                    <a:pt x="59" y="293"/>
                  </a:cubicBezTo>
                  <a:cubicBezTo>
                    <a:pt x="57" y="293"/>
                    <a:pt x="57" y="293"/>
                    <a:pt x="56" y="294"/>
                  </a:cubicBezTo>
                  <a:cubicBezTo>
                    <a:pt x="56" y="295"/>
                    <a:pt x="57" y="296"/>
                    <a:pt x="58" y="296"/>
                  </a:cubicBezTo>
                  <a:cubicBezTo>
                    <a:pt x="58" y="297"/>
                    <a:pt x="59" y="297"/>
                    <a:pt x="60" y="297"/>
                  </a:cubicBezTo>
                  <a:cubicBezTo>
                    <a:pt x="60" y="297"/>
                    <a:pt x="60" y="297"/>
                    <a:pt x="60" y="297"/>
                  </a:cubicBezTo>
                  <a:cubicBezTo>
                    <a:pt x="61" y="298"/>
                    <a:pt x="62" y="298"/>
                    <a:pt x="63" y="298"/>
                  </a:cubicBezTo>
                  <a:cubicBezTo>
                    <a:pt x="64" y="298"/>
                    <a:pt x="65" y="298"/>
                    <a:pt x="66" y="299"/>
                  </a:cubicBezTo>
                  <a:cubicBezTo>
                    <a:pt x="68" y="301"/>
                    <a:pt x="70" y="300"/>
                    <a:pt x="72" y="300"/>
                  </a:cubicBezTo>
                  <a:cubicBezTo>
                    <a:pt x="74" y="300"/>
                    <a:pt x="75" y="300"/>
                    <a:pt x="77" y="300"/>
                  </a:cubicBezTo>
                  <a:cubicBezTo>
                    <a:pt x="80" y="301"/>
                    <a:pt x="84" y="301"/>
                    <a:pt x="87" y="300"/>
                  </a:cubicBezTo>
                  <a:cubicBezTo>
                    <a:pt x="89" y="300"/>
                    <a:pt x="90" y="300"/>
                    <a:pt x="91" y="300"/>
                  </a:cubicBezTo>
                  <a:cubicBezTo>
                    <a:pt x="91" y="301"/>
                    <a:pt x="93" y="301"/>
                    <a:pt x="94" y="302"/>
                  </a:cubicBezTo>
                  <a:cubicBezTo>
                    <a:pt x="94" y="302"/>
                    <a:pt x="95" y="302"/>
                    <a:pt x="95" y="302"/>
                  </a:cubicBezTo>
                  <a:cubicBezTo>
                    <a:pt x="96" y="302"/>
                    <a:pt x="97" y="302"/>
                    <a:pt x="98" y="302"/>
                  </a:cubicBezTo>
                  <a:cubicBezTo>
                    <a:pt x="98" y="302"/>
                    <a:pt x="97" y="302"/>
                    <a:pt x="97" y="302"/>
                  </a:cubicBezTo>
                  <a:cubicBezTo>
                    <a:pt x="100" y="302"/>
                    <a:pt x="103" y="303"/>
                    <a:pt x="106" y="302"/>
                  </a:cubicBezTo>
                  <a:cubicBezTo>
                    <a:pt x="107" y="301"/>
                    <a:pt x="107" y="301"/>
                    <a:pt x="107" y="301"/>
                  </a:cubicBezTo>
                  <a:cubicBezTo>
                    <a:pt x="107" y="301"/>
                    <a:pt x="107" y="301"/>
                    <a:pt x="107" y="301"/>
                  </a:cubicBezTo>
                  <a:cubicBezTo>
                    <a:pt x="108" y="301"/>
                    <a:pt x="109" y="301"/>
                    <a:pt x="109" y="301"/>
                  </a:cubicBezTo>
                  <a:cubicBezTo>
                    <a:pt x="110" y="303"/>
                    <a:pt x="111" y="303"/>
                    <a:pt x="112" y="303"/>
                  </a:cubicBezTo>
                  <a:cubicBezTo>
                    <a:pt x="113" y="305"/>
                    <a:pt x="114" y="305"/>
                    <a:pt x="115" y="303"/>
                  </a:cubicBezTo>
                  <a:cubicBezTo>
                    <a:pt x="116" y="303"/>
                    <a:pt x="116" y="302"/>
                    <a:pt x="117" y="302"/>
                  </a:cubicBezTo>
                  <a:cubicBezTo>
                    <a:pt x="117" y="301"/>
                    <a:pt x="118" y="301"/>
                    <a:pt x="118" y="301"/>
                  </a:cubicBezTo>
                  <a:cubicBezTo>
                    <a:pt x="119" y="302"/>
                    <a:pt x="120" y="302"/>
                    <a:pt x="121" y="302"/>
                  </a:cubicBezTo>
                  <a:cubicBezTo>
                    <a:pt x="122" y="302"/>
                    <a:pt x="122" y="302"/>
                    <a:pt x="122" y="302"/>
                  </a:cubicBezTo>
                  <a:cubicBezTo>
                    <a:pt x="122" y="302"/>
                    <a:pt x="122" y="302"/>
                    <a:pt x="122" y="302"/>
                  </a:cubicBezTo>
                  <a:cubicBezTo>
                    <a:pt x="122" y="302"/>
                    <a:pt x="121" y="302"/>
                    <a:pt x="121" y="302"/>
                  </a:cubicBezTo>
                  <a:cubicBezTo>
                    <a:pt x="124" y="304"/>
                    <a:pt x="127" y="303"/>
                    <a:pt x="130" y="303"/>
                  </a:cubicBezTo>
                  <a:cubicBezTo>
                    <a:pt x="129" y="302"/>
                    <a:pt x="127" y="302"/>
                    <a:pt x="126" y="302"/>
                  </a:cubicBezTo>
                  <a:cubicBezTo>
                    <a:pt x="126" y="301"/>
                    <a:pt x="126" y="301"/>
                    <a:pt x="126" y="301"/>
                  </a:cubicBezTo>
                  <a:cubicBezTo>
                    <a:pt x="127" y="302"/>
                    <a:pt x="129" y="302"/>
                    <a:pt x="130" y="303"/>
                  </a:cubicBezTo>
                  <a:cubicBezTo>
                    <a:pt x="130" y="303"/>
                    <a:pt x="130" y="303"/>
                    <a:pt x="130" y="303"/>
                  </a:cubicBezTo>
                  <a:cubicBezTo>
                    <a:pt x="132" y="303"/>
                    <a:pt x="135" y="304"/>
                    <a:pt x="137" y="304"/>
                  </a:cubicBezTo>
                  <a:cubicBezTo>
                    <a:pt x="141" y="304"/>
                    <a:pt x="145" y="304"/>
                    <a:pt x="148" y="301"/>
                  </a:cubicBezTo>
                  <a:cubicBezTo>
                    <a:pt x="159" y="301"/>
                    <a:pt x="170" y="303"/>
                    <a:pt x="182" y="299"/>
                  </a:cubicBezTo>
                  <a:cubicBezTo>
                    <a:pt x="187" y="297"/>
                    <a:pt x="193" y="296"/>
                    <a:pt x="198" y="298"/>
                  </a:cubicBezTo>
                  <a:cubicBezTo>
                    <a:pt x="202" y="299"/>
                    <a:pt x="207" y="300"/>
                    <a:pt x="208" y="294"/>
                  </a:cubicBezTo>
                  <a:cubicBezTo>
                    <a:pt x="208" y="294"/>
                    <a:pt x="208" y="294"/>
                    <a:pt x="208" y="294"/>
                  </a:cubicBezTo>
                  <a:cubicBezTo>
                    <a:pt x="208" y="294"/>
                    <a:pt x="208" y="294"/>
                    <a:pt x="208" y="294"/>
                  </a:cubicBezTo>
                  <a:cubicBezTo>
                    <a:pt x="208" y="294"/>
                    <a:pt x="208" y="294"/>
                    <a:pt x="208" y="294"/>
                  </a:cubicBezTo>
                  <a:cubicBezTo>
                    <a:pt x="211" y="293"/>
                    <a:pt x="215" y="295"/>
                    <a:pt x="218" y="292"/>
                  </a:cubicBezTo>
                  <a:cubicBezTo>
                    <a:pt x="220" y="292"/>
                    <a:pt x="222" y="293"/>
                    <a:pt x="224" y="291"/>
                  </a:cubicBezTo>
                  <a:cubicBezTo>
                    <a:pt x="225" y="290"/>
                    <a:pt x="226" y="290"/>
                    <a:pt x="228" y="291"/>
                  </a:cubicBezTo>
                  <a:cubicBezTo>
                    <a:pt x="228" y="291"/>
                    <a:pt x="229" y="290"/>
                    <a:pt x="228" y="289"/>
                  </a:cubicBezTo>
                  <a:cubicBezTo>
                    <a:pt x="228" y="289"/>
                    <a:pt x="228" y="289"/>
                    <a:pt x="228" y="289"/>
                  </a:cubicBezTo>
                  <a:cubicBezTo>
                    <a:pt x="228" y="290"/>
                    <a:pt x="228" y="290"/>
                    <a:pt x="228" y="291"/>
                  </a:cubicBezTo>
                  <a:cubicBezTo>
                    <a:pt x="230" y="291"/>
                    <a:pt x="232" y="292"/>
                    <a:pt x="234" y="289"/>
                  </a:cubicBezTo>
                  <a:cubicBezTo>
                    <a:pt x="233" y="289"/>
                    <a:pt x="232" y="289"/>
                    <a:pt x="231" y="289"/>
                  </a:cubicBezTo>
                  <a:cubicBezTo>
                    <a:pt x="232" y="289"/>
                    <a:pt x="232" y="289"/>
                    <a:pt x="232" y="289"/>
                  </a:cubicBezTo>
                  <a:cubicBezTo>
                    <a:pt x="233" y="289"/>
                    <a:pt x="234" y="290"/>
                    <a:pt x="234" y="289"/>
                  </a:cubicBezTo>
                  <a:cubicBezTo>
                    <a:pt x="235" y="289"/>
                    <a:pt x="236" y="289"/>
                    <a:pt x="237" y="289"/>
                  </a:cubicBezTo>
                  <a:cubicBezTo>
                    <a:pt x="240" y="291"/>
                    <a:pt x="243" y="292"/>
                    <a:pt x="245" y="288"/>
                  </a:cubicBezTo>
                  <a:cubicBezTo>
                    <a:pt x="245" y="287"/>
                    <a:pt x="245" y="287"/>
                    <a:pt x="245" y="287"/>
                  </a:cubicBezTo>
                  <a:cubicBezTo>
                    <a:pt x="245" y="287"/>
                    <a:pt x="245" y="287"/>
                    <a:pt x="245" y="287"/>
                  </a:cubicBezTo>
                  <a:cubicBezTo>
                    <a:pt x="245" y="287"/>
                    <a:pt x="245" y="288"/>
                    <a:pt x="245" y="288"/>
                  </a:cubicBezTo>
                  <a:cubicBezTo>
                    <a:pt x="253" y="288"/>
                    <a:pt x="259" y="282"/>
                    <a:pt x="267" y="282"/>
                  </a:cubicBezTo>
                  <a:cubicBezTo>
                    <a:pt x="270" y="281"/>
                    <a:pt x="273" y="283"/>
                    <a:pt x="276" y="280"/>
                  </a:cubicBezTo>
                  <a:cubicBezTo>
                    <a:pt x="276" y="280"/>
                    <a:pt x="276" y="280"/>
                    <a:pt x="276" y="280"/>
                  </a:cubicBezTo>
                  <a:cubicBezTo>
                    <a:pt x="276" y="280"/>
                    <a:pt x="276" y="280"/>
                    <a:pt x="276" y="280"/>
                  </a:cubicBezTo>
                  <a:cubicBezTo>
                    <a:pt x="276" y="280"/>
                    <a:pt x="276" y="280"/>
                    <a:pt x="276" y="280"/>
                  </a:cubicBezTo>
                  <a:cubicBezTo>
                    <a:pt x="277" y="280"/>
                    <a:pt x="279" y="280"/>
                    <a:pt x="279" y="278"/>
                  </a:cubicBezTo>
                  <a:cubicBezTo>
                    <a:pt x="279" y="278"/>
                    <a:pt x="279" y="278"/>
                    <a:pt x="279" y="278"/>
                  </a:cubicBezTo>
                  <a:cubicBezTo>
                    <a:pt x="279" y="278"/>
                    <a:pt x="279" y="278"/>
                    <a:pt x="279" y="278"/>
                  </a:cubicBezTo>
                  <a:cubicBezTo>
                    <a:pt x="279" y="278"/>
                    <a:pt x="279" y="278"/>
                    <a:pt x="279" y="278"/>
                  </a:cubicBezTo>
                  <a:cubicBezTo>
                    <a:pt x="285" y="279"/>
                    <a:pt x="290" y="277"/>
                    <a:pt x="295" y="274"/>
                  </a:cubicBezTo>
                  <a:cubicBezTo>
                    <a:pt x="295" y="274"/>
                    <a:pt x="294" y="273"/>
                    <a:pt x="294" y="273"/>
                  </a:cubicBezTo>
                  <a:cubicBezTo>
                    <a:pt x="294" y="273"/>
                    <a:pt x="294" y="273"/>
                    <a:pt x="294" y="273"/>
                  </a:cubicBezTo>
                  <a:cubicBezTo>
                    <a:pt x="295" y="274"/>
                    <a:pt x="295" y="274"/>
                    <a:pt x="295" y="274"/>
                  </a:cubicBezTo>
                  <a:cubicBezTo>
                    <a:pt x="296" y="274"/>
                    <a:pt x="297" y="273"/>
                    <a:pt x="298" y="272"/>
                  </a:cubicBezTo>
                  <a:cubicBezTo>
                    <a:pt x="297" y="272"/>
                    <a:pt x="297" y="272"/>
                    <a:pt x="297" y="272"/>
                  </a:cubicBezTo>
                  <a:cubicBezTo>
                    <a:pt x="297" y="272"/>
                    <a:pt x="297" y="272"/>
                    <a:pt x="297" y="272"/>
                  </a:cubicBezTo>
                  <a:cubicBezTo>
                    <a:pt x="297" y="272"/>
                    <a:pt x="298" y="272"/>
                    <a:pt x="298" y="272"/>
                  </a:cubicBezTo>
                  <a:cubicBezTo>
                    <a:pt x="299" y="272"/>
                    <a:pt x="301" y="272"/>
                    <a:pt x="302" y="271"/>
                  </a:cubicBezTo>
                  <a:cubicBezTo>
                    <a:pt x="303" y="270"/>
                    <a:pt x="303" y="270"/>
                    <a:pt x="303" y="270"/>
                  </a:cubicBezTo>
                  <a:cubicBezTo>
                    <a:pt x="303" y="270"/>
                    <a:pt x="303" y="270"/>
                    <a:pt x="303" y="270"/>
                  </a:cubicBezTo>
                  <a:cubicBezTo>
                    <a:pt x="305" y="269"/>
                    <a:pt x="307" y="271"/>
                    <a:pt x="308" y="269"/>
                  </a:cubicBezTo>
                  <a:cubicBezTo>
                    <a:pt x="308" y="269"/>
                    <a:pt x="308" y="269"/>
                    <a:pt x="308" y="269"/>
                  </a:cubicBezTo>
                  <a:cubicBezTo>
                    <a:pt x="310" y="268"/>
                    <a:pt x="312" y="269"/>
                    <a:pt x="313" y="267"/>
                  </a:cubicBezTo>
                  <a:cubicBezTo>
                    <a:pt x="313" y="267"/>
                    <a:pt x="313" y="267"/>
                    <a:pt x="313" y="267"/>
                  </a:cubicBezTo>
                  <a:cubicBezTo>
                    <a:pt x="322" y="268"/>
                    <a:pt x="329" y="263"/>
                    <a:pt x="336" y="259"/>
                  </a:cubicBezTo>
                  <a:cubicBezTo>
                    <a:pt x="338" y="258"/>
                    <a:pt x="340" y="259"/>
                    <a:pt x="341" y="257"/>
                  </a:cubicBezTo>
                  <a:cubicBezTo>
                    <a:pt x="341" y="257"/>
                    <a:pt x="341" y="257"/>
                    <a:pt x="341" y="257"/>
                  </a:cubicBezTo>
                  <a:cubicBezTo>
                    <a:pt x="341" y="257"/>
                    <a:pt x="341" y="257"/>
                    <a:pt x="341" y="257"/>
                  </a:cubicBezTo>
                  <a:cubicBezTo>
                    <a:pt x="341" y="257"/>
                    <a:pt x="341" y="257"/>
                    <a:pt x="341" y="257"/>
                  </a:cubicBezTo>
                  <a:cubicBezTo>
                    <a:pt x="351" y="255"/>
                    <a:pt x="360" y="250"/>
                    <a:pt x="369" y="245"/>
                  </a:cubicBezTo>
                  <a:cubicBezTo>
                    <a:pt x="369" y="244"/>
                    <a:pt x="369" y="244"/>
                    <a:pt x="368" y="244"/>
                  </a:cubicBezTo>
                  <a:cubicBezTo>
                    <a:pt x="368" y="244"/>
                    <a:pt x="368" y="244"/>
                    <a:pt x="368" y="244"/>
                  </a:cubicBezTo>
                  <a:cubicBezTo>
                    <a:pt x="369" y="245"/>
                    <a:pt x="369" y="245"/>
                    <a:pt x="369" y="245"/>
                  </a:cubicBezTo>
                  <a:cubicBezTo>
                    <a:pt x="370" y="244"/>
                    <a:pt x="371" y="244"/>
                    <a:pt x="372" y="243"/>
                  </a:cubicBezTo>
                  <a:cubicBezTo>
                    <a:pt x="371" y="242"/>
                    <a:pt x="371" y="242"/>
                    <a:pt x="371" y="242"/>
                  </a:cubicBezTo>
                  <a:cubicBezTo>
                    <a:pt x="371" y="242"/>
                    <a:pt x="372" y="242"/>
                    <a:pt x="372" y="242"/>
                  </a:cubicBezTo>
                  <a:cubicBezTo>
                    <a:pt x="372" y="243"/>
                    <a:pt x="372" y="243"/>
                    <a:pt x="372" y="243"/>
                  </a:cubicBezTo>
                  <a:cubicBezTo>
                    <a:pt x="374" y="242"/>
                    <a:pt x="377" y="242"/>
                    <a:pt x="379" y="240"/>
                  </a:cubicBezTo>
                  <a:cubicBezTo>
                    <a:pt x="379" y="239"/>
                    <a:pt x="379" y="239"/>
                    <a:pt x="379" y="239"/>
                  </a:cubicBezTo>
                  <a:cubicBezTo>
                    <a:pt x="379" y="239"/>
                    <a:pt x="379" y="239"/>
                    <a:pt x="379" y="239"/>
                  </a:cubicBezTo>
                  <a:cubicBezTo>
                    <a:pt x="379" y="239"/>
                    <a:pt x="379" y="240"/>
                    <a:pt x="379" y="240"/>
                  </a:cubicBezTo>
                  <a:cubicBezTo>
                    <a:pt x="385" y="239"/>
                    <a:pt x="389" y="238"/>
                    <a:pt x="392" y="234"/>
                  </a:cubicBezTo>
                  <a:cubicBezTo>
                    <a:pt x="392" y="233"/>
                    <a:pt x="392" y="233"/>
                    <a:pt x="392" y="233"/>
                  </a:cubicBezTo>
                  <a:cubicBezTo>
                    <a:pt x="392" y="233"/>
                    <a:pt x="392" y="233"/>
                    <a:pt x="392" y="233"/>
                  </a:cubicBezTo>
                  <a:cubicBezTo>
                    <a:pt x="392" y="233"/>
                    <a:pt x="392" y="233"/>
                    <a:pt x="392" y="234"/>
                  </a:cubicBezTo>
                  <a:cubicBezTo>
                    <a:pt x="396" y="232"/>
                    <a:pt x="401" y="230"/>
                    <a:pt x="404" y="228"/>
                  </a:cubicBezTo>
                  <a:cubicBezTo>
                    <a:pt x="404" y="227"/>
                    <a:pt x="404" y="227"/>
                    <a:pt x="404" y="227"/>
                  </a:cubicBezTo>
                  <a:cubicBezTo>
                    <a:pt x="404" y="227"/>
                    <a:pt x="404" y="227"/>
                    <a:pt x="404" y="227"/>
                  </a:cubicBezTo>
                  <a:cubicBezTo>
                    <a:pt x="404" y="228"/>
                    <a:pt x="404" y="228"/>
                    <a:pt x="404" y="228"/>
                  </a:cubicBezTo>
                  <a:cubicBezTo>
                    <a:pt x="406" y="227"/>
                    <a:pt x="407" y="227"/>
                    <a:pt x="407" y="226"/>
                  </a:cubicBezTo>
                  <a:cubicBezTo>
                    <a:pt x="407" y="226"/>
                    <a:pt x="407" y="226"/>
                    <a:pt x="407" y="226"/>
                  </a:cubicBezTo>
                  <a:cubicBezTo>
                    <a:pt x="407" y="226"/>
                    <a:pt x="407" y="225"/>
                    <a:pt x="407" y="225"/>
                  </a:cubicBezTo>
                  <a:cubicBezTo>
                    <a:pt x="407" y="226"/>
                    <a:pt x="407" y="226"/>
                    <a:pt x="407" y="226"/>
                  </a:cubicBezTo>
                  <a:cubicBezTo>
                    <a:pt x="411" y="226"/>
                    <a:pt x="413" y="224"/>
                    <a:pt x="415" y="221"/>
                  </a:cubicBezTo>
                  <a:cubicBezTo>
                    <a:pt x="415" y="221"/>
                    <a:pt x="415" y="221"/>
                    <a:pt x="415" y="221"/>
                  </a:cubicBezTo>
                  <a:cubicBezTo>
                    <a:pt x="415" y="221"/>
                    <a:pt x="415" y="221"/>
                    <a:pt x="415" y="221"/>
                  </a:cubicBezTo>
                  <a:cubicBezTo>
                    <a:pt x="415" y="221"/>
                    <a:pt x="415" y="221"/>
                    <a:pt x="415" y="221"/>
                  </a:cubicBezTo>
                  <a:cubicBezTo>
                    <a:pt x="421" y="221"/>
                    <a:pt x="423" y="217"/>
                    <a:pt x="426" y="214"/>
                  </a:cubicBezTo>
                  <a:cubicBezTo>
                    <a:pt x="426" y="213"/>
                    <a:pt x="426" y="213"/>
                    <a:pt x="426" y="213"/>
                  </a:cubicBezTo>
                  <a:cubicBezTo>
                    <a:pt x="426" y="213"/>
                    <a:pt x="426" y="213"/>
                    <a:pt x="426" y="213"/>
                  </a:cubicBezTo>
                  <a:cubicBezTo>
                    <a:pt x="426" y="213"/>
                    <a:pt x="426" y="213"/>
                    <a:pt x="426" y="214"/>
                  </a:cubicBezTo>
                  <a:cubicBezTo>
                    <a:pt x="431" y="211"/>
                    <a:pt x="435" y="208"/>
                    <a:pt x="440" y="207"/>
                  </a:cubicBezTo>
                  <a:cubicBezTo>
                    <a:pt x="445" y="206"/>
                    <a:pt x="450" y="204"/>
                    <a:pt x="455" y="204"/>
                  </a:cubicBezTo>
                  <a:cubicBezTo>
                    <a:pt x="461" y="203"/>
                    <a:pt x="463" y="200"/>
                    <a:pt x="463" y="195"/>
                  </a:cubicBezTo>
                  <a:cubicBezTo>
                    <a:pt x="463" y="194"/>
                    <a:pt x="463" y="193"/>
                    <a:pt x="461" y="192"/>
                  </a:cubicBezTo>
                  <a:close/>
                  <a:moveTo>
                    <a:pt x="17" y="138"/>
                  </a:moveTo>
                  <a:cubicBezTo>
                    <a:pt x="17" y="138"/>
                    <a:pt x="18" y="138"/>
                    <a:pt x="18" y="138"/>
                  </a:cubicBezTo>
                  <a:cubicBezTo>
                    <a:pt x="18" y="138"/>
                    <a:pt x="18" y="138"/>
                    <a:pt x="18" y="138"/>
                  </a:cubicBezTo>
                  <a:cubicBezTo>
                    <a:pt x="18" y="139"/>
                    <a:pt x="17" y="138"/>
                    <a:pt x="17" y="138"/>
                  </a:cubicBezTo>
                  <a:close/>
                  <a:moveTo>
                    <a:pt x="67" y="206"/>
                  </a:moveTo>
                  <a:cubicBezTo>
                    <a:pt x="67" y="206"/>
                    <a:pt x="67" y="206"/>
                    <a:pt x="67" y="206"/>
                  </a:cubicBezTo>
                  <a:cubicBezTo>
                    <a:pt x="67" y="206"/>
                    <a:pt x="67" y="206"/>
                    <a:pt x="67" y="206"/>
                  </a:cubicBezTo>
                  <a:cubicBezTo>
                    <a:pt x="67" y="206"/>
                    <a:pt x="67" y="206"/>
                    <a:pt x="67" y="206"/>
                  </a:cubicBezTo>
                  <a:close/>
                  <a:moveTo>
                    <a:pt x="458" y="195"/>
                  </a:moveTo>
                  <a:cubicBezTo>
                    <a:pt x="457" y="196"/>
                    <a:pt x="457" y="198"/>
                    <a:pt x="456" y="199"/>
                  </a:cubicBezTo>
                  <a:cubicBezTo>
                    <a:pt x="455" y="199"/>
                    <a:pt x="454" y="199"/>
                    <a:pt x="453" y="199"/>
                  </a:cubicBezTo>
                  <a:cubicBezTo>
                    <a:pt x="455" y="198"/>
                    <a:pt x="457" y="197"/>
                    <a:pt x="458" y="195"/>
                  </a:cubicBezTo>
                  <a:close/>
                  <a:moveTo>
                    <a:pt x="323" y="260"/>
                  </a:moveTo>
                  <a:cubicBezTo>
                    <a:pt x="323" y="260"/>
                    <a:pt x="323" y="260"/>
                    <a:pt x="323" y="260"/>
                  </a:cubicBezTo>
                  <a:cubicBezTo>
                    <a:pt x="324" y="260"/>
                    <a:pt x="325" y="261"/>
                    <a:pt x="326" y="262"/>
                  </a:cubicBezTo>
                  <a:cubicBezTo>
                    <a:pt x="326" y="262"/>
                    <a:pt x="326" y="262"/>
                    <a:pt x="326" y="262"/>
                  </a:cubicBezTo>
                  <a:cubicBezTo>
                    <a:pt x="325" y="260"/>
                    <a:pt x="324" y="260"/>
                    <a:pt x="323" y="260"/>
                  </a:cubicBezTo>
                  <a:close/>
                  <a:moveTo>
                    <a:pt x="215" y="289"/>
                  </a:moveTo>
                  <a:cubicBezTo>
                    <a:pt x="215" y="289"/>
                    <a:pt x="216" y="288"/>
                    <a:pt x="216" y="288"/>
                  </a:cubicBezTo>
                  <a:cubicBezTo>
                    <a:pt x="216" y="288"/>
                    <a:pt x="215" y="289"/>
                    <a:pt x="216" y="289"/>
                  </a:cubicBezTo>
                  <a:cubicBezTo>
                    <a:pt x="215" y="289"/>
                    <a:pt x="215" y="289"/>
                    <a:pt x="215" y="289"/>
                  </a:cubicBezTo>
                  <a:close/>
                  <a:moveTo>
                    <a:pt x="69" y="43"/>
                  </a:moveTo>
                  <a:cubicBezTo>
                    <a:pt x="69" y="43"/>
                    <a:pt x="70" y="43"/>
                    <a:pt x="70" y="43"/>
                  </a:cubicBezTo>
                  <a:cubicBezTo>
                    <a:pt x="69" y="43"/>
                    <a:pt x="69" y="43"/>
                    <a:pt x="69" y="43"/>
                  </a:cubicBezTo>
                  <a:cubicBezTo>
                    <a:pt x="69" y="43"/>
                    <a:pt x="69" y="43"/>
                    <a:pt x="69" y="43"/>
                  </a:cubicBezTo>
                  <a:close/>
                  <a:moveTo>
                    <a:pt x="446" y="174"/>
                  </a:moveTo>
                  <a:cubicBezTo>
                    <a:pt x="446" y="174"/>
                    <a:pt x="446" y="174"/>
                    <a:pt x="446" y="174"/>
                  </a:cubicBezTo>
                  <a:close/>
                  <a:moveTo>
                    <a:pt x="183" y="294"/>
                  </a:moveTo>
                  <a:cubicBezTo>
                    <a:pt x="183" y="294"/>
                    <a:pt x="183" y="294"/>
                    <a:pt x="183" y="294"/>
                  </a:cubicBezTo>
                  <a:cubicBezTo>
                    <a:pt x="183" y="294"/>
                    <a:pt x="183" y="294"/>
                    <a:pt x="183" y="294"/>
                  </a:cubicBezTo>
                  <a:cubicBezTo>
                    <a:pt x="183" y="294"/>
                    <a:pt x="183" y="294"/>
                    <a:pt x="183" y="294"/>
                  </a:cubicBezTo>
                  <a:close/>
                  <a:moveTo>
                    <a:pt x="89" y="204"/>
                  </a:moveTo>
                  <a:cubicBezTo>
                    <a:pt x="89" y="204"/>
                    <a:pt x="89" y="204"/>
                    <a:pt x="89" y="204"/>
                  </a:cubicBezTo>
                  <a:cubicBezTo>
                    <a:pt x="89" y="204"/>
                    <a:pt x="89" y="204"/>
                    <a:pt x="89" y="204"/>
                  </a:cubicBezTo>
                  <a:cubicBezTo>
                    <a:pt x="89" y="204"/>
                    <a:pt x="89" y="204"/>
                    <a:pt x="89" y="204"/>
                  </a:cubicBezTo>
                  <a:close/>
                  <a:moveTo>
                    <a:pt x="57" y="136"/>
                  </a:moveTo>
                  <a:cubicBezTo>
                    <a:pt x="57" y="136"/>
                    <a:pt x="57" y="136"/>
                    <a:pt x="57" y="136"/>
                  </a:cubicBezTo>
                  <a:cubicBezTo>
                    <a:pt x="56" y="136"/>
                    <a:pt x="56" y="136"/>
                    <a:pt x="56" y="136"/>
                  </a:cubicBezTo>
                  <a:cubicBezTo>
                    <a:pt x="57" y="136"/>
                    <a:pt x="57" y="136"/>
                    <a:pt x="57" y="136"/>
                  </a:cubicBezTo>
                  <a:cubicBezTo>
                    <a:pt x="57" y="136"/>
                    <a:pt x="57" y="136"/>
                    <a:pt x="57" y="136"/>
                  </a:cubicBezTo>
                  <a:cubicBezTo>
                    <a:pt x="57" y="137"/>
                    <a:pt x="57" y="137"/>
                    <a:pt x="57" y="137"/>
                  </a:cubicBezTo>
                  <a:cubicBezTo>
                    <a:pt x="57" y="137"/>
                    <a:pt x="57" y="137"/>
                    <a:pt x="57" y="137"/>
                  </a:cubicBezTo>
                  <a:cubicBezTo>
                    <a:pt x="57" y="137"/>
                    <a:pt x="57" y="137"/>
                    <a:pt x="57" y="136"/>
                  </a:cubicBezTo>
                  <a:close/>
                  <a:moveTo>
                    <a:pt x="32" y="121"/>
                  </a:moveTo>
                  <a:cubicBezTo>
                    <a:pt x="32" y="121"/>
                    <a:pt x="32" y="121"/>
                    <a:pt x="32" y="121"/>
                  </a:cubicBezTo>
                  <a:cubicBezTo>
                    <a:pt x="32" y="121"/>
                    <a:pt x="32" y="121"/>
                    <a:pt x="32" y="121"/>
                  </a:cubicBezTo>
                  <a:cubicBezTo>
                    <a:pt x="33" y="121"/>
                    <a:pt x="33" y="121"/>
                    <a:pt x="34" y="121"/>
                  </a:cubicBezTo>
                  <a:cubicBezTo>
                    <a:pt x="33" y="121"/>
                    <a:pt x="33" y="120"/>
                    <a:pt x="32" y="121"/>
                  </a:cubicBezTo>
                  <a:close/>
                  <a:moveTo>
                    <a:pt x="109" y="275"/>
                  </a:moveTo>
                  <a:cubicBezTo>
                    <a:pt x="109" y="275"/>
                    <a:pt x="109" y="275"/>
                    <a:pt x="109" y="275"/>
                  </a:cubicBezTo>
                  <a:cubicBezTo>
                    <a:pt x="109" y="275"/>
                    <a:pt x="109" y="275"/>
                    <a:pt x="109" y="275"/>
                  </a:cubicBezTo>
                  <a:cubicBezTo>
                    <a:pt x="109" y="275"/>
                    <a:pt x="109" y="275"/>
                    <a:pt x="109" y="275"/>
                  </a:cubicBezTo>
                  <a:close/>
                  <a:moveTo>
                    <a:pt x="94" y="266"/>
                  </a:moveTo>
                  <a:cubicBezTo>
                    <a:pt x="94" y="266"/>
                    <a:pt x="94" y="266"/>
                    <a:pt x="93" y="265"/>
                  </a:cubicBezTo>
                  <a:cubicBezTo>
                    <a:pt x="93" y="265"/>
                    <a:pt x="93" y="265"/>
                    <a:pt x="93" y="265"/>
                  </a:cubicBezTo>
                  <a:cubicBezTo>
                    <a:pt x="94" y="265"/>
                    <a:pt x="94" y="266"/>
                    <a:pt x="94" y="266"/>
                  </a:cubicBezTo>
                  <a:cubicBezTo>
                    <a:pt x="94" y="266"/>
                    <a:pt x="94" y="266"/>
                    <a:pt x="94" y="266"/>
                  </a:cubicBezTo>
                  <a:cubicBezTo>
                    <a:pt x="94" y="266"/>
                    <a:pt x="94" y="266"/>
                    <a:pt x="94" y="266"/>
                  </a:cubicBezTo>
                  <a:close/>
                  <a:moveTo>
                    <a:pt x="61" y="152"/>
                  </a:moveTo>
                  <a:cubicBezTo>
                    <a:pt x="61" y="152"/>
                    <a:pt x="61" y="153"/>
                    <a:pt x="61" y="153"/>
                  </a:cubicBezTo>
                  <a:cubicBezTo>
                    <a:pt x="61" y="153"/>
                    <a:pt x="61" y="153"/>
                    <a:pt x="61" y="153"/>
                  </a:cubicBezTo>
                  <a:cubicBezTo>
                    <a:pt x="61" y="153"/>
                    <a:pt x="61" y="152"/>
                    <a:pt x="61" y="152"/>
                  </a:cubicBezTo>
                  <a:cubicBezTo>
                    <a:pt x="61" y="152"/>
                    <a:pt x="61" y="152"/>
                    <a:pt x="61" y="152"/>
                  </a:cubicBezTo>
                  <a:close/>
                  <a:moveTo>
                    <a:pt x="109" y="42"/>
                  </a:moveTo>
                  <a:cubicBezTo>
                    <a:pt x="109" y="42"/>
                    <a:pt x="109" y="42"/>
                    <a:pt x="109" y="42"/>
                  </a:cubicBezTo>
                  <a:cubicBezTo>
                    <a:pt x="109" y="42"/>
                    <a:pt x="109" y="42"/>
                    <a:pt x="109" y="42"/>
                  </a:cubicBezTo>
                  <a:cubicBezTo>
                    <a:pt x="109" y="42"/>
                    <a:pt x="109" y="42"/>
                    <a:pt x="109" y="42"/>
                  </a:cubicBezTo>
                  <a:cubicBezTo>
                    <a:pt x="109" y="42"/>
                    <a:pt x="109" y="42"/>
                    <a:pt x="109" y="42"/>
                  </a:cubicBezTo>
                  <a:cubicBezTo>
                    <a:pt x="109" y="42"/>
                    <a:pt x="109" y="42"/>
                    <a:pt x="109" y="42"/>
                  </a:cubicBezTo>
                  <a:cubicBezTo>
                    <a:pt x="109" y="41"/>
                    <a:pt x="109" y="42"/>
                    <a:pt x="109" y="42"/>
                  </a:cubicBezTo>
                  <a:cubicBezTo>
                    <a:pt x="109" y="42"/>
                    <a:pt x="109" y="42"/>
                    <a:pt x="109" y="42"/>
                  </a:cubicBezTo>
                  <a:close/>
                  <a:moveTo>
                    <a:pt x="134" y="49"/>
                  </a:moveTo>
                  <a:cubicBezTo>
                    <a:pt x="133" y="49"/>
                    <a:pt x="131" y="50"/>
                    <a:pt x="130" y="49"/>
                  </a:cubicBezTo>
                  <a:cubicBezTo>
                    <a:pt x="130" y="48"/>
                    <a:pt x="131" y="48"/>
                    <a:pt x="131" y="47"/>
                  </a:cubicBezTo>
                  <a:cubicBezTo>
                    <a:pt x="132" y="48"/>
                    <a:pt x="133" y="49"/>
                    <a:pt x="134" y="49"/>
                  </a:cubicBezTo>
                  <a:close/>
                  <a:moveTo>
                    <a:pt x="219" y="21"/>
                  </a:moveTo>
                  <a:cubicBezTo>
                    <a:pt x="219" y="21"/>
                    <a:pt x="219" y="21"/>
                    <a:pt x="219" y="20"/>
                  </a:cubicBezTo>
                  <a:cubicBezTo>
                    <a:pt x="218" y="20"/>
                    <a:pt x="219" y="21"/>
                    <a:pt x="219" y="21"/>
                  </a:cubicBezTo>
                  <a:cubicBezTo>
                    <a:pt x="219" y="21"/>
                    <a:pt x="219" y="21"/>
                    <a:pt x="219" y="21"/>
                  </a:cubicBezTo>
                  <a:close/>
                  <a:moveTo>
                    <a:pt x="134" y="220"/>
                  </a:moveTo>
                  <a:cubicBezTo>
                    <a:pt x="134" y="220"/>
                    <a:pt x="134" y="220"/>
                    <a:pt x="134" y="220"/>
                  </a:cubicBezTo>
                  <a:cubicBezTo>
                    <a:pt x="134" y="220"/>
                    <a:pt x="135" y="220"/>
                    <a:pt x="134" y="220"/>
                  </a:cubicBezTo>
                  <a:cubicBezTo>
                    <a:pt x="134" y="220"/>
                    <a:pt x="134" y="220"/>
                    <a:pt x="134" y="220"/>
                  </a:cubicBezTo>
                  <a:close/>
                  <a:moveTo>
                    <a:pt x="97" y="122"/>
                  </a:moveTo>
                  <a:cubicBezTo>
                    <a:pt x="98" y="122"/>
                    <a:pt x="98" y="122"/>
                    <a:pt x="98" y="122"/>
                  </a:cubicBezTo>
                  <a:cubicBezTo>
                    <a:pt x="97" y="123"/>
                    <a:pt x="97" y="123"/>
                    <a:pt x="97" y="123"/>
                  </a:cubicBezTo>
                  <a:cubicBezTo>
                    <a:pt x="97" y="123"/>
                    <a:pt x="97" y="123"/>
                    <a:pt x="97" y="122"/>
                  </a:cubicBezTo>
                  <a:close/>
                  <a:moveTo>
                    <a:pt x="102" y="114"/>
                  </a:moveTo>
                  <a:cubicBezTo>
                    <a:pt x="102" y="114"/>
                    <a:pt x="103" y="114"/>
                    <a:pt x="103" y="114"/>
                  </a:cubicBezTo>
                  <a:cubicBezTo>
                    <a:pt x="103" y="114"/>
                    <a:pt x="102" y="114"/>
                    <a:pt x="102" y="114"/>
                  </a:cubicBezTo>
                  <a:close/>
                  <a:moveTo>
                    <a:pt x="97" y="120"/>
                  </a:moveTo>
                  <a:cubicBezTo>
                    <a:pt x="97" y="120"/>
                    <a:pt x="97" y="120"/>
                    <a:pt x="97" y="120"/>
                  </a:cubicBezTo>
                  <a:cubicBezTo>
                    <a:pt x="97" y="120"/>
                    <a:pt x="97" y="119"/>
                    <a:pt x="97" y="119"/>
                  </a:cubicBezTo>
                  <a:cubicBezTo>
                    <a:pt x="97" y="119"/>
                    <a:pt x="97" y="120"/>
                    <a:pt x="97" y="120"/>
                  </a:cubicBezTo>
                  <a:close/>
                  <a:moveTo>
                    <a:pt x="96" y="141"/>
                  </a:moveTo>
                  <a:cubicBezTo>
                    <a:pt x="96" y="141"/>
                    <a:pt x="96" y="142"/>
                    <a:pt x="96" y="142"/>
                  </a:cubicBezTo>
                  <a:cubicBezTo>
                    <a:pt x="96" y="142"/>
                    <a:pt x="96" y="142"/>
                    <a:pt x="96" y="141"/>
                  </a:cubicBezTo>
                  <a:cubicBezTo>
                    <a:pt x="96" y="141"/>
                    <a:pt x="96" y="141"/>
                    <a:pt x="96" y="141"/>
                  </a:cubicBezTo>
                  <a:close/>
                  <a:moveTo>
                    <a:pt x="102" y="141"/>
                  </a:moveTo>
                  <a:cubicBezTo>
                    <a:pt x="102" y="141"/>
                    <a:pt x="102" y="141"/>
                    <a:pt x="102" y="141"/>
                  </a:cubicBezTo>
                  <a:cubicBezTo>
                    <a:pt x="102" y="141"/>
                    <a:pt x="102" y="141"/>
                    <a:pt x="101" y="142"/>
                  </a:cubicBezTo>
                  <a:cubicBezTo>
                    <a:pt x="101" y="141"/>
                    <a:pt x="102" y="141"/>
                    <a:pt x="102" y="141"/>
                  </a:cubicBezTo>
                  <a:close/>
                  <a:moveTo>
                    <a:pt x="105" y="141"/>
                  </a:moveTo>
                  <a:cubicBezTo>
                    <a:pt x="105" y="141"/>
                    <a:pt x="105" y="141"/>
                    <a:pt x="105" y="141"/>
                  </a:cubicBezTo>
                  <a:cubicBezTo>
                    <a:pt x="105" y="141"/>
                    <a:pt x="105" y="141"/>
                    <a:pt x="105" y="141"/>
                  </a:cubicBezTo>
                  <a:close/>
                  <a:moveTo>
                    <a:pt x="75" y="158"/>
                  </a:moveTo>
                  <a:cubicBezTo>
                    <a:pt x="75" y="158"/>
                    <a:pt x="75" y="158"/>
                    <a:pt x="75" y="158"/>
                  </a:cubicBezTo>
                  <a:cubicBezTo>
                    <a:pt x="74" y="158"/>
                    <a:pt x="74" y="158"/>
                    <a:pt x="74" y="158"/>
                  </a:cubicBezTo>
                  <a:cubicBezTo>
                    <a:pt x="74" y="158"/>
                    <a:pt x="74" y="158"/>
                    <a:pt x="75" y="158"/>
                  </a:cubicBezTo>
                  <a:close/>
                  <a:moveTo>
                    <a:pt x="277" y="36"/>
                  </a:moveTo>
                  <a:cubicBezTo>
                    <a:pt x="277" y="36"/>
                    <a:pt x="278" y="36"/>
                    <a:pt x="278" y="36"/>
                  </a:cubicBezTo>
                  <a:cubicBezTo>
                    <a:pt x="278" y="36"/>
                    <a:pt x="278" y="36"/>
                    <a:pt x="278" y="36"/>
                  </a:cubicBezTo>
                  <a:cubicBezTo>
                    <a:pt x="278" y="36"/>
                    <a:pt x="278" y="36"/>
                    <a:pt x="277" y="36"/>
                  </a:cubicBezTo>
                  <a:close/>
                  <a:moveTo>
                    <a:pt x="329" y="32"/>
                  </a:moveTo>
                  <a:cubicBezTo>
                    <a:pt x="329" y="32"/>
                    <a:pt x="329" y="32"/>
                    <a:pt x="329" y="32"/>
                  </a:cubicBezTo>
                  <a:cubicBezTo>
                    <a:pt x="329" y="32"/>
                    <a:pt x="329" y="32"/>
                    <a:pt x="329" y="32"/>
                  </a:cubicBezTo>
                  <a:cubicBezTo>
                    <a:pt x="329" y="32"/>
                    <a:pt x="329" y="32"/>
                    <a:pt x="329" y="32"/>
                  </a:cubicBezTo>
                  <a:close/>
                  <a:moveTo>
                    <a:pt x="300" y="18"/>
                  </a:moveTo>
                  <a:cubicBezTo>
                    <a:pt x="301" y="20"/>
                    <a:pt x="302" y="21"/>
                    <a:pt x="302" y="22"/>
                  </a:cubicBezTo>
                  <a:cubicBezTo>
                    <a:pt x="302" y="22"/>
                    <a:pt x="302" y="22"/>
                    <a:pt x="302" y="22"/>
                  </a:cubicBezTo>
                  <a:cubicBezTo>
                    <a:pt x="302" y="21"/>
                    <a:pt x="301" y="19"/>
                    <a:pt x="300" y="18"/>
                  </a:cubicBezTo>
                  <a:close/>
                  <a:moveTo>
                    <a:pt x="251" y="61"/>
                  </a:moveTo>
                  <a:cubicBezTo>
                    <a:pt x="251" y="62"/>
                    <a:pt x="250" y="63"/>
                    <a:pt x="251" y="65"/>
                  </a:cubicBezTo>
                  <a:cubicBezTo>
                    <a:pt x="249" y="64"/>
                    <a:pt x="248" y="64"/>
                    <a:pt x="247" y="63"/>
                  </a:cubicBezTo>
                  <a:cubicBezTo>
                    <a:pt x="249" y="63"/>
                    <a:pt x="251" y="63"/>
                    <a:pt x="251" y="61"/>
                  </a:cubicBezTo>
                  <a:close/>
                  <a:moveTo>
                    <a:pt x="142" y="240"/>
                  </a:moveTo>
                  <a:cubicBezTo>
                    <a:pt x="142" y="240"/>
                    <a:pt x="142" y="240"/>
                    <a:pt x="142" y="240"/>
                  </a:cubicBezTo>
                  <a:cubicBezTo>
                    <a:pt x="142" y="240"/>
                    <a:pt x="142" y="240"/>
                    <a:pt x="142" y="240"/>
                  </a:cubicBezTo>
                  <a:close/>
                  <a:moveTo>
                    <a:pt x="134" y="226"/>
                  </a:moveTo>
                  <a:cubicBezTo>
                    <a:pt x="134" y="226"/>
                    <a:pt x="134" y="226"/>
                    <a:pt x="134" y="227"/>
                  </a:cubicBezTo>
                  <a:cubicBezTo>
                    <a:pt x="134" y="226"/>
                    <a:pt x="134" y="226"/>
                    <a:pt x="134" y="226"/>
                  </a:cubicBezTo>
                  <a:cubicBezTo>
                    <a:pt x="134" y="226"/>
                    <a:pt x="134" y="226"/>
                    <a:pt x="134" y="226"/>
                  </a:cubicBezTo>
                  <a:close/>
                  <a:moveTo>
                    <a:pt x="126" y="265"/>
                  </a:moveTo>
                  <a:cubicBezTo>
                    <a:pt x="126" y="265"/>
                    <a:pt x="126" y="265"/>
                    <a:pt x="126" y="265"/>
                  </a:cubicBezTo>
                  <a:cubicBezTo>
                    <a:pt x="126" y="265"/>
                    <a:pt x="126" y="265"/>
                    <a:pt x="126" y="265"/>
                  </a:cubicBezTo>
                  <a:cubicBezTo>
                    <a:pt x="126" y="265"/>
                    <a:pt x="126" y="265"/>
                    <a:pt x="126" y="265"/>
                  </a:cubicBezTo>
                  <a:close/>
                  <a:moveTo>
                    <a:pt x="139" y="261"/>
                  </a:moveTo>
                  <a:cubicBezTo>
                    <a:pt x="139" y="261"/>
                    <a:pt x="139" y="260"/>
                    <a:pt x="139" y="259"/>
                  </a:cubicBezTo>
                  <a:cubicBezTo>
                    <a:pt x="139" y="260"/>
                    <a:pt x="139" y="261"/>
                    <a:pt x="139" y="261"/>
                  </a:cubicBezTo>
                  <a:cubicBezTo>
                    <a:pt x="139" y="261"/>
                    <a:pt x="139" y="261"/>
                    <a:pt x="139" y="261"/>
                  </a:cubicBezTo>
                  <a:close/>
                  <a:moveTo>
                    <a:pt x="126" y="266"/>
                  </a:moveTo>
                  <a:cubicBezTo>
                    <a:pt x="126" y="266"/>
                    <a:pt x="126" y="266"/>
                    <a:pt x="126" y="266"/>
                  </a:cubicBezTo>
                  <a:cubicBezTo>
                    <a:pt x="126" y="266"/>
                    <a:pt x="126" y="266"/>
                    <a:pt x="126" y="266"/>
                  </a:cubicBezTo>
                  <a:close/>
                  <a:moveTo>
                    <a:pt x="137" y="269"/>
                  </a:moveTo>
                  <a:cubicBezTo>
                    <a:pt x="136" y="269"/>
                    <a:pt x="134" y="270"/>
                    <a:pt x="133" y="271"/>
                  </a:cubicBezTo>
                  <a:cubicBezTo>
                    <a:pt x="134" y="271"/>
                    <a:pt x="136" y="270"/>
                    <a:pt x="137" y="269"/>
                  </a:cubicBezTo>
                  <a:cubicBezTo>
                    <a:pt x="137" y="269"/>
                    <a:pt x="137" y="269"/>
                    <a:pt x="137" y="269"/>
                  </a:cubicBezTo>
                  <a:close/>
                  <a:moveTo>
                    <a:pt x="211" y="272"/>
                  </a:moveTo>
                  <a:cubicBezTo>
                    <a:pt x="210" y="272"/>
                    <a:pt x="209" y="272"/>
                    <a:pt x="208" y="272"/>
                  </a:cubicBezTo>
                  <a:cubicBezTo>
                    <a:pt x="208" y="272"/>
                    <a:pt x="208" y="272"/>
                    <a:pt x="208" y="272"/>
                  </a:cubicBezTo>
                  <a:cubicBezTo>
                    <a:pt x="209" y="272"/>
                    <a:pt x="210" y="272"/>
                    <a:pt x="211" y="272"/>
                  </a:cubicBezTo>
                  <a:close/>
                  <a:moveTo>
                    <a:pt x="171" y="281"/>
                  </a:moveTo>
                  <a:cubicBezTo>
                    <a:pt x="171" y="281"/>
                    <a:pt x="171" y="282"/>
                    <a:pt x="170" y="282"/>
                  </a:cubicBezTo>
                  <a:cubicBezTo>
                    <a:pt x="171" y="281"/>
                    <a:pt x="171" y="281"/>
                    <a:pt x="171" y="281"/>
                  </a:cubicBezTo>
                  <a:cubicBezTo>
                    <a:pt x="171" y="281"/>
                    <a:pt x="171" y="281"/>
                    <a:pt x="171" y="281"/>
                  </a:cubicBezTo>
                  <a:close/>
                  <a:moveTo>
                    <a:pt x="166" y="269"/>
                  </a:moveTo>
                  <a:cubicBezTo>
                    <a:pt x="166" y="269"/>
                    <a:pt x="166" y="269"/>
                    <a:pt x="166" y="269"/>
                  </a:cubicBezTo>
                  <a:cubicBezTo>
                    <a:pt x="166" y="269"/>
                    <a:pt x="166" y="269"/>
                    <a:pt x="166" y="269"/>
                  </a:cubicBezTo>
                  <a:cubicBezTo>
                    <a:pt x="166" y="269"/>
                    <a:pt x="166" y="269"/>
                    <a:pt x="166" y="269"/>
                  </a:cubicBezTo>
                  <a:cubicBezTo>
                    <a:pt x="166" y="269"/>
                    <a:pt x="166" y="269"/>
                    <a:pt x="166" y="269"/>
                  </a:cubicBezTo>
                  <a:close/>
                  <a:moveTo>
                    <a:pt x="160" y="272"/>
                  </a:moveTo>
                  <a:cubicBezTo>
                    <a:pt x="160" y="272"/>
                    <a:pt x="160" y="272"/>
                    <a:pt x="160" y="272"/>
                  </a:cubicBezTo>
                  <a:cubicBezTo>
                    <a:pt x="160" y="272"/>
                    <a:pt x="160" y="272"/>
                    <a:pt x="160" y="272"/>
                  </a:cubicBezTo>
                  <a:cubicBezTo>
                    <a:pt x="160" y="272"/>
                    <a:pt x="160" y="272"/>
                    <a:pt x="160" y="272"/>
                  </a:cubicBezTo>
                  <a:cubicBezTo>
                    <a:pt x="160" y="272"/>
                    <a:pt x="160" y="272"/>
                    <a:pt x="160" y="272"/>
                  </a:cubicBezTo>
                  <a:cubicBezTo>
                    <a:pt x="160" y="272"/>
                    <a:pt x="160" y="272"/>
                    <a:pt x="160" y="272"/>
                  </a:cubicBezTo>
                  <a:cubicBezTo>
                    <a:pt x="160" y="272"/>
                    <a:pt x="160" y="272"/>
                    <a:pt x="160" y="272"/>
                  </a:cubicBezTo>
                  <a:close/>
                  <a:moveTo>
                    <a:pt x="171" y="280"/>
                  </a:moveTo>
                  <a:cubicBezTo>
                    <a:pt x="171" y="280"/>
                    <a:pt x="171" y="280"/>
                    <a:pt x="171" y="280"/>
                  </a:cubicBezTo>
                  <a:cubicBezTo>
                    <a:pt x="171" y="280"/>
                    <a:pt x="171" y="280"/>
                    <a:pt x="171" y="280"/>
                  </a:cubicBezTo>
                  <a:cubicBezTo>
                    <a:pt x="171" y="280"/>
                    <a:pt x="171" y="280"/>
                    <a:pt x="171" y="280"/>
                  </a:cubicBezTo>
                  <a:close/>
                  <a:moveTo>
                    <a:pt x="241" y="64"/>
                  </a:moveTo>
                  <a:cubicBezTo>
                    <a:pt x="241" y="65"/>
                    <a:pt x="242" y="65"/>
                    <a:pt x="241" y="65"/>
                  </a:cubicBezTo>
                  <a:cubicBezTo>
                    <a:pt x="240" y="65"/>
                    <a:pt x="240" y="65"/>
                    <a:pt x="240" y="65"/>
                  </a:cubicBezTo>
                  <a:cubicBezTo>
                    <a:pt x="240" y="65"/>
                    <a:pt x="241" y="65"/>
                    <a:pt x="241" y="64"/>
                  </a:cubicBezTo>
                  <a:close/>
                  <a:moveTo>
                    <a:pt x="179" y="267"/>
                  </a:moveTo>
                  <a:cubicBezTo>
                    <a:pt x="179" y="266"/>
                    <a:pt x="179" y="267"/>
                    <a:pt x="179" y="266"/>
                  </a:cubicBezTo>
                  <a:cubicBezTo>
                    <a:pt x="179" y="266"/>
                    <a:pt x="179" y="266"/>
                    <a:pt x="179" y="266"/>
                  </a:cubicBezTo>
                  <a:cubicBezTo>
                    <a:pt x="179" y="266"/>
                    <a:pt x="179" y="266"/>
                    <a:pt x="179" y="267"/>
                  </a:cubicBezTo>
                  <a:close/>
                  <a:moveTo>
                    <a:pt x="93" y="240"/>
                  </a:moveTo>
                  <a:cubicBezTo>
                    <a:pt x="93" y="240"/>
                    <a:pt x="93" y="241"/>
                    <a:pt x="92" y="241"/>
                  </a:cubicBezTo>
                  <a:cubicBezTo>
                    <a:pt x="92" y="241"/>
                    <a:pt x="92" y="241"/>
                    <a:pt x="92" y="241"/>
                  </a:cubicBezTo>
                  <a:cubicBezTo>
                    <a:pt x="92" y="241"/>
                    <a:pt x="92" y="241"/>
                    <a:pt x="92" y="241"/>
                  </a:cubicBezTo>
                  <a:cubicBezTo>
                    <a:pt x="93" y="241"/>
                    <a:pt x="93" y="240"/>
                    <a:pt x="93" y="240"/>
                  </a:cubicBezTo>
                  <a:close/>
                  <a:moveTo>
                    <a:pt x="118" y="268"/>
                  </a:moveTo>
                  <a:cubicBezTo>
                    <a:pt x="118" y="268"/>
                    <a:pt x="118" y="268"/>
                    <a:pt x="118" y="268"/>
                  </a:cubicBezTo>
                  <a:cubicBezTo>
                    <a:pt x="124" y="268"/>
                    <a:pt x="130" y="269"/>
                    <a:pt x="136" y="268"/>
                  </a:cubicBezTo>
                  <a:cubicBezTo>
                    <a:pt x="136" y="268"/>
                    <a:pt x="136" y="268"/>
                    <a:pt x="136" y="268"/>
                  </a:cubicBezTo>
                  <a:cubicBezTo>
                    <a:pt x="130" y="267"/>
                    <a:pt x="124" y="267"/>
                    <a:pt x="118" y="268"/>
                  </a:cubicBezTo>
                  <a:close/>
                  <a:moveTo>
                    <a:pt x="151" y="283"/>
                  </a:moveTo>
                  <a:cubicBezTo>
                    <a:pt x="151" y="283"/>
                    <a:pt x="151" y="283"/>
                    <a:pt x="151" y="283"/>
                  </a:cubicBezTo>
                  <a:cubicBezTo>
                    <a:pt x="151" y="283"/>
                    <a:pt x="151" y="283"/>
                    <a:pt x="150" y="283"/>
                  </a:cubicBezTo>
                  <a:cubicBezTo>
                    <a:pt x="150" y="283"/>
                    <a:pt x="150" y="283"/>
                    <a:pt x="150" y="283"/>
                  </a:cubicBezTo>
                  <a:cubicBezTo>
                    <a:pt x="151" y="283"/>
                    <a:pt x="151" y="283"/>
                    <a:pt x="151" y="283"/>
                  </a:cubicBezTo>
                  <a:close/>
                  <a:moveTo>
                    <a:pt x="255" y="83"/>
                  </a:moveTo>
                  <a:cubicBezTo>
                    <a:pt x="255" y="84"/>
                    <a:pt x="255" y="85"/>
                    <a:pt x="255" y="85"/>
                  </a:cubicBezTo>
                  <a:cubicBezTo>
                    <a:pt x="255" y="85"/>
                    <a:pt x="255" y="84"/>
                    <a:pt x="255" y="83"/>
                  </a:cubicBezTo>
                  <a:close/>
                  <a:moveTo>
                    <a:pt x="311" y="15"/>
                  </a:moveTo>
                  <a:cubicBezTo>
                    <a:pt x="311" y="15"/>
                    <a:pt x="311" y="15"/>
                    <a:pt x="311" y="15"/>
                  </a:cubicBezTo>
                  <a:cubicBezTo>
                    <a:pt x="311" y="15"/>
                    <a:pt x="311" y="15"/>
                    <a:pt x="311" y="15"/>
                  </a:cubicBezTo>
                  <a:cubicBezTo>
                    <a:pt x="311" y="15"/>
                    <a:pt x="311" y="15"/>
                    <a:pt x="311" y="15"/>
                  </a:cubicBezTo>
                  <a:close/>
                  <a:moveTo>
                    <a:pt x="198" y="62"/>
                  </a:moveTo>
                  <a:cubicBezTo>
                    <a:pt x="198" y="61"/>
                    <a:pt x="197" y="62"/>
                    <a:pt x="197" y="61"/>
                  </a:cubicBezTo>
                  <a:cubicBezTo>
                    <a:pt x="197" y="61"/>
                    <a:pt x="197" y="61"/>
                    <a:pt x="198" y="61"/>
                  </a:cubicBezTo>
                  <a:cubicBezTo>
                    <a:pt x="198" y="61"/>
                    <a:pt x="198" y="60"/>
                    <a:pt x="198" y="60"/>
                  </a:cubicBezTo>
                  <a:cubicBezTo>
                    <a:pt x="198" y="61"/>
                    <a:pt x="198" y="61"/>
                    <a:pt x="198" y="62"/>
                  </a:cubicBezTo>
                  <a:close/>
                  <a:moveTo>
                    <a:pt x="69" y="107"/>
                  </a:moveTo>
                  <a:cubicBezTo>
                    <a:pt x="69" y="107"/>
                    <a:pt x="69" y="107"/>
                    <a:pt x="69" y="107"/>
                  </a:cubicBezTo>
                  <a:cubicBezTo>
                    <a:pt x="69" y="107"/>
                    <a:pt x="69" y="107"/>
                    <a:pt x="69" y="107"/>
                  </a:cubicBezTo>
                  <a:cubicBezTo>
                    <a:pt x="69" y="107"/>
                    <a:pt x="69" y="107"/>
                    <a:pt x="69" y="107"/>
                  </a:cubicBezTo>
                  <a:close/>
                  <a:moveTo>
                    <a:pt x="69" y="107"/>
                  </a:moveTo>
                  <a:cubicBezTo>
                    <a:pt x="69" y="107"/>
                    <a:pt x="69" y="107"/>
                    <a:pt x="69" y="107"/>
                  </a:cubicBezTo>
                  <a:cubicBezTo>
                    <a:pt x="69" y="107"/>
                    <a:pt x="69" y="107"/>
                    <a:pt x="69" y="107"/>
                  </a:cubicBezTo>
                  <a:cubicBezTo>
                    <a:pt x="69" y="107"/>
                    <a:pt x="69" y="107"/>
                    <a:pt x="69" y="107"/>
                  </a:cubicBezTo>
                  <a:cubicBezTo>
                    <a:pt x="69" y="107"/>
                    <a:pt x="69" y="107"/>
                    <a:pt x="69" y="107"/>
                  </a:cubicBezTo>
                  <a:close/>
                  <a:moveTo>
                    <a:pt x="58" y="164"/>
                  </a:moveTo>
                  <a:cubicBezTo>
                    <a:pt x="58" y="164"/>
                    <a:pt x="58" y="164"/>
                    <a:pt x="58" y="164"/>
                  </a:cubicBezTo>
                  <a:cubicBezTo>
                    <a:pt x="58" y="164"/>
                    <a:pt x="58" y="164"/>
                    <a:pt x="58" y="164"/>
                  </a:cubicBezTo>
                  <a:close/>
                  <a:moveTo>
                    <a:pt x="76" y="166"/>
                  </a:moveTo>
                  <a:cubicBezTo>
                    <a:pt x="76" y="166"/>
                    <a:pt x="76" y="166"/>
                    <a:pt x="76" y="166"/>
                  </a:cubicBezTo>
                  <a:cubicBezTo>
                    <a:pt x="76" y="166"/>
                    <a:pt x="76" y="166"/>
                    <a:pt x="76" y="166"/>
                  </a:cubicBezTo>
                  <a:close/>
                  <a:moveTo>
                    <a:pt x="91" y="240"/>
                  </a:moveTo>
                  <a:cubicBezTo>
                    <a:pt x="91" y="240"/>
                    <a:pt x="91" y="240"/>
                    <a:pt x="91" y="240"/>
                  </a:cubicBezTo>
                  <a:cubicBezTo>
                    <a:pt x="90" y="240"/>
                    <a:pt x="90" y="240"/>
                    <a:pt x="90" y="240"/>
                  </a:cubicBezTo>
                  <a:cubicBezTo>
                    <a:pt x="90" y="240"/>
                    <a:pt x="90" y="240"/>
                    <a:pt x="91" y="240"/>
                  </a:cubicBezTo>
                  <a:close/>
                  <a:moveTo>
                    <a:pt x="91" y="241"/>
                  </a:moveTo>
                  <a:cubicBezTo>
                    <a:pt x="91" y="241"/>
                    <a:pt x="91" y="241"/>
                    <a:pt x="91" y="241"/>
                  </a:cubicBezTo>
                  <a:cubicBezTo>
                    <a:pt x="90" y="241"/>
                    <a:pt x="90" y="241"/>
                    <a:pt x="90" y="241"/>
                  </a:cubicBezTo>
                  <a:cubicBezTo>
                    <a:pt x="90" y="241"/>
                    <a:pt x="90" y="241"/>
                    <a:pt x="91" y="241"/>
                  </a:cubicBezTo>
                  <a:close/>
                  <a:moveTo>
                    <a:pt x="125" y="274"/>
                  </a:moveTo>
                  <a:cubicBezTo>
                    <a:pt x="125" y="274"/>
                    <a:pt x="125" y="275"/>
                    <a:pt x="126" y="276"/>
                  </a:cubicBezTo>
                  <a:cubicBezTo>
                    <a:pt x="126" y="276"/>
                    <a:pt x="126" y="276"/>
                    <a:pt x="126" y="276"/>
                  </a:cubicBezTo>
                  <a:cubicBezTo>
                    <a:pt x="126" y="275"/>
                    <a:pt x="125" y="274"/>
                    <a:pt x="124" y="274"/>
                  </a:cubicBezTo>
                  <a:cubicBezTo>
                    <a:pt x="124" y="274"/>
                    <a:pt x="125" y="274"/>
                    <a:pt x="125" y="274"/>
                  </a:cubicBezTo>
                  <a:close/>
                  <a:moveTo>
                    <a:pt x="199" y="286"/>
                  </a:moveTo>
                  <a:cubicBezTo>
                    <a:pt x="199" y="286"/>
                    <a:pt x="199" y="286"/>
                    <a:pt x="199" y="286"/>
                  </a:cubicBezTo>
                  <a:cubicBezTo>
                    <a:pt x="199" y="287"/>
                    <a:pt x="199" y="287"/>
                    <a:pt x="199" y="287"/>
                  </a:cubicBezTo>
                  <a:cubicBezTo>
                    <a:pt x="199" y="287"/>
                    <a:pt x="199" y="287"/>
                    <a:pt x="199" y="287"/>
                  </a:cubicBezTo>
                  <a:cubicBezTo>
                    <a:pt x="199" y="287"/>
                    <a:pt x="199" y="287"/>
                    <a:pt x="199" y="286"/>
                  </a:cubicBezTo>
                  <a:close/>
                  <a:moveTo>
                    <a:pt x="316" y="42"/>
                  </a:moveTo>
                  <a:cubicBezTo>
                    <a:pt x="317" y="41"/>
                    <a:pt x="317" y="41"/>
                    <a:pt x="317" y="41"/>
                  </a:cubicBezTo>
                  <a:cubicBezTo>
                    <a:pt x="317" y="40"/>
                    <a:pt x="317" y="41"/>
                    <a:pt x="318" y="40"/>
                  </a:cubicBezTo>
                  <a:cubicBezTo>
                    <a:pt x="317" y="41"/>
                    <a:pt x="317" y="41"/>
                    <a:pt x="316" y="42"/>
                  </a:cubicBezTo>
                  <a:close/>
                  <a:moveTo>
                    <a:pt x="113" y="57"/>
                  </a:moveTo>
                  <a:cubicBezTo>
                    <a:pt x="113" y="56"/>
                    <a:pt x="113" y="56"/>
                    <a:pt x="113" y="55"/>
                  </a:cubicBezTo>
                  <a:cubicBezTo>
                    <a:pt x="114" y="55"/>
                    <a:pt x="114" y="56"/>
                    <a:pt x="115" y="55"/>
                  </a:cubicBezTo>
                  <a:cubicBezTo>
                    <a:pt x="114" y="56"/>
                    <a:pt x="114" y="56"/>
                    <a:pt x="113" y="57"/>
                  </a:cubicBezTo>
                  <a:close/>
                  <a:moveTo>
                    <a:pt x="38" y="122"/>
                  </a:moveTo>
                  <a:cubicBezTo>
                    <a:pt x="38" y="123"/>
                    <a:pt x="39" y="123"/>
                    <a:pt x="39" y="124"/>
                  </a:cubicBezTo>
                  <a:cubicBezTo>
                    <a:pt x="39" y="124"/>
                    <a:pt x="39" y="124"/>
                    <a:pt x="39" y="124"/>
                  </a:cubicBezTo>
                  <a:cubicBezTo>
                    <a:pt x="39" y="124"/>
                    <a:pt x="39" y="124"/>
                    <a:pt x="39" y="124"/>
                  </a:cubicBezTo>
                  <a:cubicBezTo>
                    <a:pt x="39" y="125"/>
                    <a:pt x="38" y="125"/>
                    <a:pt x="38" y="125"/>
                  </a:cubicBezTo>
                  <a:cubicBezTo>
                    <a:pt x="38" y="125"/>
                    <a:pt x="38" y="124"/>
                    <a:pt x="39" y="124"/>
                  </a:cubicBezTo>
                  <a:cubicBezTo>
                    <a:pt x="39" y="123"/>
                    <a:pt x="38" y="123"/>
                    <a:pt x="38" y="122"/>
                  </a:cubicBezTo>
                  <a:cubicBezTo>
                    <a:pt x="38" y="122"/>
                    <a:pt x="38" y="122"/>
                    <a:pt x="38" y="122"/>
                  </a:cubicBezTo>
                  <a:close/>
                  <a:moveTo>
                    <a:pt x="43" y="130"/>
                  </a:moveTo>
                  <a:cubicBezTo>
                    <a:pt x="43" y="130"/>
                    <a:pt x="43" y="130"/>
                    <a:pt x="43" y="130"/>
                  </a:cubicBezTo>
                  <a:cubicBezTo>
                    <a:pt x="43" y="130"/>
                    <a:pt x="44" y="130"/>
                    <a:pt x="44" y="129"/>
                  </a:cubicBezTo>
                  <a:cubicBezTo>
                    <a:pt x="44" y="130"/>
                    <a:pt x="43" y="130"/>
                    <a:pt x="43" y="130"/>
                  </a:cubicBezTo>
                  <a:cubicBezTo>
                    <a:pt x="43" y="130"/>
                    <a:pt x="43" y="130"/>
                    <a:pt x="43" y="130"/>
                  </a:cubicBezTo>
                  <a:close/>
                  <a:moveTo>
                    <a:pt x="68" y="172"/>
                  </a:moveTo>
                  <a:cubicBezTo>
                    <a:pt x="68" y="172"/>
                    <a:pt x="68" y="172"/>
                    <a:pt x="68" y="172"/>
                  </a:cubicBezTo>
                  <a:cubicBezTo>
                    <a:pt x="67" y="172"/>
                    <a:pt x="67" y="172"/>
                    <a:pt x="67" y="172"/>
                  </a:cubicBezTo>
                  <a:lnTo>
                    <a:pt x="68" y="172"/>
                  </a:lnTo>
                  <a:close/>
                  <a:moveTo>
                    <a:pt x="90" y="186"/>
                  </a:moveTo>
                  <a:cubicBezTo>
                    <a:pt x="90" y="187"/>
                    <a:pt x="90" y="187"/>
                    <a:pt x="91" y="187"/>
                  </a:cubicBezTo>
                  <a:cubicBezTo>
                    <a:pt x="90" y="187"/>
                    <a:pt x="90" y="187"/>
                    <a:pt x="90" y="187"/>
                  </a:cubicBezTo>
                  <a:cubicBezTo>
                    <a:pt x="90" y="187"/>
                    <a:pt x="90" y="187"/>
                    <a:pt x="90" y="186"/>
                  </a:cubicBezTo>
                  <a:close/>
                  <a:moveTo>
                    <a:pt x="97" y="203"/>
                  </a:moveTo>
                  <a:cubicBezTo>
                    <a:pt x="97" y="203"/>
                    <a:pt x="96" y="203"/>
                    <a:pt x="96" y="203"/>
                  </a:cubicBezTo>
                  <a:cubicBezTo>
                    <a:pt x="96" y="201"/>
                    <a:pt x="95" y="201"/>
                    <a:pt x="94" y="201"/>
                  </a:cubicBezTo>
                  <a:cubicBezTo>
                    <a:pt x="95" y="202"/>
                    <a:pt x="96" y="201"/>
                    <a:pt x="97" y="203"/>
                  </a:cubicBezTo>
                  <a:close/>
                  <a:moveTo>
                    <a:pt x="106" y="250"/>
                  </a:moveTo>
                  <a:cubicBezTo>
                    <a:pt x="106" y="250"/>
                    <a:pt x="106" y="251"/>
                    <a:pt x="106" y="251"/>
                  </a:cubicBezTo>
                  <a:cubicBezTo>
                    <a:pt x="106" y="250"/>
                    <a:pt x="106" y="250"/>
                    <a:pt x="106" y="250"/>
                  </a:cubicBezTo>
                  <a:cubicBezTo>
                    <a:pt x="106" y="250"/>
                    <a:pt x="106" y="250"/>
                    <a:pt x="106" y="250"/>
                  </a:cubicBezTo>
                  <a:close/>
                  <a:moveTo>
                    <a:pt x="107" y="257"/>
                  </a:moveTo>
                  <a:cubicBezTo>
                    <a:pt x="107" y="257"/>
                    <a:pt x="107" y="257"/>
                    <a:pt x="107" y="257"/>
                  </a:cubicBezTo>
                  <a:cubicBezTo>
                    <a:pt x="107" y="256"/>
                    <a:pt x="107" y="256"/>
                    <a:pt x="107" y="256"/>
                  </a:cubicBezTo>
                  <a:cubicBezTo>
                    <a:pt x="107" y="256"/>
                    <a:pt x="107" y="256"/>
                    <a:pt x="107" y="257"/>
                  </a:cubicBezTo>
                  <a:close/>
                  <a:moveTo>
                    <a:pt x="94" y="259"/>
                  </a:moveTo>
                  <a:cubicBezTo>
                    <a:pt x="94" y="259"/>
                    <a:pt x="94" y="259"/>
                    <a:pt x="94" y="259"/>
                  </a:cubicBezTo>
                  <a:cubicBezTo>
                    <a:pt x="94" y="259"/>
                    <a:pt x="94" y="259"/>
                    <a:pt x="94" y="259"/>
                  </a:cubicBezTo>
                  <a:cubicBezTo>
                    <a:pt x="94" y="259"/>
                    <a:pt x="94" y="259"/>
                    <a:pt x="94" y="259"/>
                  </a:cubicBezTo>
                  <a:close/>
                  <a:moveTo>
                    <a:pt x="361" y="48"/>
                  </a:moveTo>
                  <a:cubicBezTo>
                    <a:pt x="361" y="48"/>
                    <a:pt x="361" y="48"/>
                    <a:pt x="361" y="48"/>
                  </a:cubicBezTo>
                  <a:cubicBezTo>
                    <a:pt x="361" y="48"/>
                    <a:pt x="361" y="48"/>
                    <a:pt x="361" y="48"/>
                  </a:cubicBezTo>
                  <a:cubicBezTo>
                    <a:pt x="361" y="48"/>
                    <a:pt x="361" y="48"/>
                    <a:pt x="361" y="48"/>
                  </a:cubicBezTo>
                  <a:cubicBezTo>
                    <a:pt x="361" y="48"/>
                    <a:pt x="360" y="49"/>
                    <a:pt x="360" y="49"/>
                  </a:cubicBezTo>
                  <a:cubicBezTo>
                    <a:pt x="360" y="49"/>
                    <a:pt x="360" y="49"/>
                    <a:pt x="360" y="49"/>
                  </a:cubicBezTo>
                  <a:cubicBezTo>
                    <a:pt x="360" y="49"/>
                    <a:pt x="360" y="49"/>
                    <a:pt x="360" y="49"/>
                  </a:cubicBezTo>
                  <a:cubicBezTo>
                    <a:pt x="360" y="49"/>
                    <a:pt x="361" y="49"/>
                    <a:pt x="361" y="48"/>
                  </a:cubicBezTo>
                  <a:close/>
                  <a:moveTo>
                    <a:pt x="370" y="60"/>
                  </a:moveTo>
                  <a:cubicBezTo>
                    <a:pt x="370" y="59"/>
                    <a:pt x="371" y="60"/>
                    <a:pt x="371" y="60"/>
                  </a:cubicBezTo>
                  <a:cubicBezTo>
                    <a:pt x="371" y="60"/>
                    <a:pt x="371" y="61"/>
                    <a:pt x="370" y="61"/>
                  </a:cubicBezTo>
                  <a:cubicBezTo>
                    <a:pt x="370" y="61"/>
                    <a:pt x="370" y="60"/>
                    <a:pt x="370" y="60"/>
                  </a:cubicBezTo>
                  <a:close/>
                  <a:moveTo>
                    <a:pt x="413" y="201"/>
                  </a:moveTo>
                  <a:cubicBezTo>
                    <a:pt x="413" y="201"/>
                    <a:pt x="412" y="201"/>
                    <a:pt x="412" y="201"/>
                  </a:cubicBezTo>
                  <a:cubicBezTo>
                    <a:pt x="412" y="201"/>
                    <a:pt x="412" y="201"/>
                    <a:pt x="412" y="201"/>
                  </a:cubicBezTo>
                  <a:cubicBezTo>
                    <a:pt x="412" y="201"/>
                    <a:pt x="412" y="201"/>
                    <a:pt x="413" y="201"/>
                  </a:cubicBezTo>
                  <a:close/>
                  <a:moveTo>
                    <a:pt x="412" y="193"/>
                  </a:moveTo>
                  <a:cubicBezTo>
                    <a:pt x="412" y="193"/>
                    <a:pt x="412" y="193"/>
                    <a:pt x="412" y="193"/>
                  </a:cubicBezTo>
                  <a:cubicBezTo>
                    <a:pt x="412" y="193"/>
                    <a:pt x="412" y="193"/>
                    <a:pt x="413" y="193"/>
                  </a:cubicBezTo>
                  <a:cubicBezTo>
                    <a:pt x="412" y="193"/>
                    <a:pt x="412" y="193"/>
                    <a:pt x="412" y="193"/>
                  </a:cubicBezTo>
                  <a:close/>
                  <a:moveTo>
                    <a:pt x="392" y="218"/>
                  </a:moveTo>
                  <a:cubicBezTo>
                    <a:pt x="392" y="218"/>
                    <a:pt x="392" y="218"/>
                    <a:pt x="392" y="218"/>
                  </a:cubicBezTo>
                  <a:cubicBezTo>
                    <a:pt x="392" y="218"/>
                    <a:pt x="392" y="218"/>
                    <a:pt x="392" y="218"/>
                  </a:cubicBezTo>
                  <a:cubicBezTo>
                    <a:pt x="392" y="218"/>
                    <a:pt x="392" y="218"/>
                    <a:pt x="392" y="218"/>
                  </a:cubicBezTo>
                  <a:close/>
                  <a:moveTo>
                    <a:pt x="420" y="164"/>
                  </a:moveTo>
                  <a:cubicBezTo>
                    <a:pt x="420" y="164"/>
                    <a:pt x="420" y="163"/>
                    <a:pt x="421" y="163"/>
                  </a:cubicBezTo>
                  <a:cubicBezTo>
                    <a:pt x="420" y="163"/>
                    <a:pt x="420" y="164"/>
                    <a:pt x="420" y="164"/>
                  </a:cubicBezTo>
                  <a:close/>
                  <a:moveTo>
                    <a:pt x="357" y="240"/>
                  </a:moveTo>
                  <a:cubicBezTo>
                    <a:pt x="357" y="240"/>
                    <a:pt x="357" y="240"/>
                    <a:pt x="357" y="240"/>
                  </a:cubicBezTo>
                  <a:cubicBezTo>
                    <a:pt x="357" y="240"/>
                    <a:pt x="357" y="240"/>
                    <a:pt x="357" y="240"/>
                  </a:cubicBezTo>
                  <a:cubicBezTo>
                    <a:pt x="357" y="240"/>
                    <a:pt x="357" y="240"/>
                    <a:pt x="357" y="240"/>
                  </a:cubicBezTo>
                  <a:close/>
                  <a:moveTo>
                    <a:pt x="426" y="161"/>
                  </a:moveTo>
                  <a:cubicBezTo>
                    <a:pt x="425" y="161"/>
                    <a:pt x="424" y="162"/>
                    <a:pt x="422" y="161"/>
                  </a:cubicBezTo>
                  <a:cubicBezTo>
                    <a:pt x="422" y="160"/>
                    <a:pt x="422" y="161"/>
                    <a:pt x="422" y="161"/>
                  </a:cubicBezTo>
                  <a:cubicBezTo>
                    <a:pt x="422" y="160"/>
                    <a:pt x="422" y="161"/>
                    <a:pt x="422" y="161"/>
                  </a:cubicBezTo>
                  <a:cubicBezTo>
                    <a:pt x="422" y="160"/>
                    <a:pt x="422" y="160"/>
                    <a:pt x="422" y="160"/>
                  </a:cubicBezTo>
                  <a:cubicBezTo>
                    <a:pt x="423" y="161"/>
                    <a:pt x="425" y="162"/>
                    <a:pt x="426" y="161"/>
                  </a:cubicBezTo>
                  <a:close/>
                  <a:moveTo>
                    <a:pt x="387" y="104"/>
                  </a:moveTo>
                  <a:cubicBezTo>
                    <a:pt x="387" y="104"/>
                    <a:pt x="387" y="103"/>
                    <a:pt x="387" y="103"/>
                  </a:cubicBezTo>
                  <a:cubicBezTo>
                    <a:pt x="387" y="103"/>
                    <a:pt x="387" y="103"/>
                    <a:pt x="388" y="103"/>
                  </a:cubicBezTo>
                  <a:cubicBezTo>
                    <a:pt x="387" y="103"/>
                    <a:pt x="387" y="103"/>
                    <a:pt x="387" y="104"/>
                  </a:cubicBezTo>
                  <a:close/>
                  <a:moveTo>
                    <a:pt x="228" y="14"/>
                  </a:moveTo>
                  <a:cubicBezTo>
                    <a:pt x="228" y="14"/>
                    <a:pt x="227" y="14"/>
                    <a:pt x="227" y="14"/>
                  </a:cubicBezTo>
                  <a:cubicBezTo>
                    <a:pt x="228" y="14"/>
                    <a:pt x="228" y="14"/>
                    <a:pt x="229" y="14"/>
                  </a:cubicBezTo>
                  <a:cubicBezTo>
                    <a:pt x="228" y="14"/>
                    <a:pt x="228" y="14"/>
                    <a:pt x="228" y="14"/>
                  </a:cubicBezTo>
                  <a:close/>
                  <a:moveTo>
                    <a:pt x="170" y="53"/>
                  </a:moveTo>
                  <a:cubicBezTo>
                    <a:pt x="170" y="52"/>
                    <a:pt x="170" y="52"/>
                    <a:pt x="171" y="52"/>
                  </a:cubicBezTo>
                  <a:cubicBezTo>
                    <a:pt x="171" y="52"/>
                    <a:pt x="171" y="52"/>
                    <a:pt x="171" y="52"/>
                  </a:cubicBezTo>
                  <a:cubicBezTo>
                    <a:pt x="171" y="52"/>
                    <a:pt x="171" y="53"/>
                    <a:pt x="170" y="53"/>
                  </a:cubicBezTo>
                  <a:close/>
                  <a:moveTo>
                    <a:pt x="97" y="33"/>
                  </a:moveTo>
                  <a:cubicBezTo>
                    <a:pt x="97" y="33"/>
                    <a:pt x="96" y="33"/>
                    <a:pt x="96" y="33"/>
                  </a:cubicBezTo>
                  <a:cubicBezTo>
                    <a:pt x="96" y="33"/>
                    <a:pt x="96" y="33"/>
                    <a:pt x="96" y="33"/>
                  </a:cubicBezTo>
                  <a:cubicBezTo>
                    <a:pt x="96" y="33"/>
                    <a:pt x="97" y="34"/>
                    <a:pt x="97" y="33"/>
                  </a:cubicBezTo>
                  <a:close/>
                  <a:moveTo>
                    <a:pt x="84" y="37"/>
                  </a:moveTo>
                  <a:cubicBezTo>
                    <a:pt x="84" y="37"/>
                    <a:pt x="84" y="37"/>
                    <a:pt x="84" y="37"/>
                  </a:cubicBezTo>
                  <a:cubicBezTo>
                    <a:pt x="84" y="37"/>
                    <a:pt x="84" y="37"/>
                    <a:pt x="84" y="37"/>
                  </a:cubicBezTo>
                  <a:cubicBezTo>
                    <a:pt x="84" y="37"/>
                    <a:pt x="84" y="37"/>
                    <a:pt x="84" y="37"/>
                  </a:cubicBezTo>
                  <a:close/>
                  <a:moveTo>
                    <a:pt x="85" y="38"/>
                  </a:moveTo>
                  <a:cubicBezTo>
                    <a:pt x="86" y="39"/>
                    <a:pt x="87" y="38"/>
                    <a:pt x="88" y="37"/>
                  </a:cubicBezTo>
                  <a:cubicBezTo>
                    <a:pt x="88" y="37"/>
                    <a:pt x="88" y="38"/>
                    <a:pt x="89" y="37"/>
                  </a:cubicBezTo>
                  <a:cubicBezTo>
                    <a:pt x="88" y="38"/>
                    <a:pt x="88" y="38"/>
                    <a:pt x="88" y="38"/>
                  </a:cubicBezTo>
                  <a:cubicBezTo>
                    <a:pt x="87" y="38"/>
                    <a:pt x="86" y="38"/>
                    <a:pt x="85" y="38"/>
                  </a:cubicBezTo>
                  <a:cubicBezTo>
                    <a:pt x="85" y="38"/>
                    <a:pt x="85" y="38"/>
                    <a:pt x="85" y="38"/>
                  </a:cubicBezTo>
                  <a:cubicBezTo>
                    <a:pt x="85" y="38"/>
                    <a:pt x="85" y="38"/>
                    <a:pt x="85" y="38"/>
                  </a:cubicBezTo>
                  <a:cubicBezTo>
                    <a:pt x="84" y="38"/>
                    <a:pt x="84" y="38"/>
                    <a:pt x="84" y="37"/>
                  </a:cubicBezTo>
                  <a:cubicBezTo>
                    <a:pt x="84" y="37"/>
                    <a:pt x="84" y="37"/>
                    <a:pt x="85" y="37"/>
                  </a:cubicBezTo>
                  <a:cubicBezTo>
                    <a:pt x="85" y="38"/>
                    <a:pt x="85" y="38"/>
                    <a:pt x="85" y="38"/>
                  </a:cubicBezTo>
                  <a:close/>
                  <a:moveTo>
                    <a:pt x="66" y="63"/>
                  </a:moveTo>
                  <a:cubicBezTo>
                    <a:pt x="65" y="62"/>
                    <a:pt x="62" y="61"/>
                    <a:pt x="60" y="61"/>
                  </a:cubicBezTo>
                  <a:cubicBezTo>
                    <a:pt x="60" y="61"/>
                    <a:pt x="60" y="61"/>
                    <a:pt x="61" y="61"/>
                  </a:cubicBezTo>
                  <a:cubicBezTo>
                    <a:pt x="63" y="60"/>
                    <a:pt x="65" y="61"/>
                    <a:pt x="66" y="63"/>
                  </a:cubicBezTo>
                  <a:cubicBezTo>
                    <a:pt x="66" y="63"/>
                    <a:pt x="66" y="63"/>
                    <a:pt x="66" y="63"/>
                  </a:cubicBezTo>
                  <a:close/>
                  <a:moveTo>
                    <a:pt x="99" y="51"/>
                  </a:moveTo>
                  <a:cubicBezTo>
                    <a:pt x="99" y="51"/>
                    <a:pt x="99" y="51"/>
                    <a:pt x="99" y="51"/>
                  </a:cubicBezTo>
                  <a:cubicBezTo>
                    <a:pt x="99" y="51"/>
                    <a:pt x="99" y="51"/>
                    <a:pt x="99" y="51"/>
                  </a:cubicBezTo>
                  <a:cubicBezTo>
                    <a:pt x="99" y="52"/>
                    <a:pt x="98" y="53"/>
                    <a:pt x="97" y="53"/>
                  </a:cubicBezTo>
                  <a:cubicBezTo>
                    <a:pt x="98" y="52"/>
                    <a:pt x="99" y="52"/>
                    <a:pt x="99" y="51"/>
                  </a:cubicBezTo>
                  <a:close/>
                  <a:moveTo>
                    <a:pt x="50" y="133"/>
                  </a:moveTo>
                  <a:cubicBezTo>
                    <a:pt x="50" y="133"/>
                    <a:pt x="51" y="133"/>
                    <a:pt x="51" y="133"/>
                  </a:cubicBezTo>
                  <a:cubicBezTo>
                    <a:pt x="51" y="133"/>
                    <a:pt x="50" y="133"/>
                    <a:pt x="50" y="133"/>
                  </a:cubicBezTo>
                  <a:close/>
                  <a:moveTo>
                    <a:pt x="59" y="149"/>
                  </a:moveTo>
                  <a:cubicBezTo>
                    <a:pt x="59" y="150"/>
                    <a:pt x="60" y="150"/>
                    <a:pt x="60" y="150"/>
                  </a:cubicBezTo>
                  <a:cubicBezTo>
                    <a:pt x="60" y="150"/>
                    <a:pt x="59" y="150"/>
                    <a:pt x="59" y="150"/>
                  </a:cubicBezTo>
                  <a:cubicBezTo>
                    <a:pt x="59" y="150"/>
                    <a:pt x="59" y="150"/>
                    <a:pt x="59" y="149"/>
                  </a:cubicBezTo>
                  <a:close/>
                  <a:moveTo>
                    <a:pt x="33" y="151"/>
                  </a:moveTo>
                  <a:cubicBezTo>
                    <a:pt x="34" y="151"/>
                    <a:pt x="34" y="151"/>
                    <a:pt x="34" y="150"/>
                  </a:cubicBezTo>
                  <a:cubicBezTo>
                    <a:pt x="34" y="150"/>
                    <a:pt x="34" y="150"/>
                    <a:pt x="35" y="150"/>
                  </a:cubicBezTo>
                  <a:cubicBezTo>
                    <a:pt x="34" y="151"/>
                    <a:pt x="34" y="151"/>
                    <a:pt x="33" y="151"/>
                  </a:cubicBezTo>
                  <a:close/>
                  <a:moveTo>
                    <a:pt x="55" y="165"/>
                  </a:moveTo>
                  <a:cubicBezTo>
                    <a:pt x="55" y="165"/>
                    <a:pt x="55" y="165"/>
                    <a:pt x="55" y="165"/>
                  </a:cubicBezTo>
                  <a:cubicBezTo>
                    <a:pt x="55" y="166"/>
                    <a:pt x="55" y="166"/>
                    <a:pt x="55" y="166"/>
                  </a:cubicBezTo>
                  <a:cubicBezTo>
                    <a:pt x="55" y="166"/>
                    <a:pt x="55" y="166"/>
                    <a:pt x="55" y="166"/>
                  </a:cubicBezTo>
                  <a:lnTo>
                    <a:pt x="55" y="165"/>
                  </a:lnTo>
                  <a:close/>
                  <a:moveTo>
                    <a:pt x="64" y="169"/>
                  </a:moveTo>
                  <a:cubicBezTo>
                    <a:pt x="64" y="169"/>
                    <a:pt x="64" y="169"/>
                    <a:pt x="64" y="169"/>
                  </a:cubicBezTo>
                  <a:cubicBezTo>
                    <a:pt x="64" y="169"/>
                    <a:pt x="64" y="169"/>
                    <a:pt x="64" y="169"/>
                  </a:cubicBezTo>
                  <a:close/>
                  <a:moveTo>
                    <a:pt x="72" y="180"/>
                  </a:moveTo>
                  <a:cubicBezTo>
                    <a:pt x="72" y="181"/>
                    <a:pt x="72" y="181"/>
                    <a:pt x="72" y="181"/>
                  </a:cubicBezTo>
                  <a:cubicBezTo>
                    <a:pt x="72" y="181"/>
                    <a:pt x="72" y="181"/>
                    <a:pt x="72" y="181"/>
                  </a:cubicBezTo>
                  <a:cubicBezTo>
                    <a:pt x="72" y="181"/>
                    <a:pt x="72" y="181"/>
                    <a:pt x="72" y="180"/>
                  </a:cubicBezTo>
                  <a:close/>
                  <a:moveTo>
                    <a:pt x="82" y="189"/>
                  </a:moveTo>
                  <a:cubicBezTo>
                    <a:pt x="82" y="189"/>
                    <a:pt x="83" y="190"/>
                    <a:pt x="83" y="190"/>
                  </a:cubicBezTo>
                  <a:cubicBezTo>
                    <a:pt x="83" y="190"/>
                    <a:pt x="82" y="190"/>
                    <a:pt x="82" y="190"/>
                  </a:cubicBezTo>
                  <a:cubicBezTo>
                    <a:pt x="83" y="190"/>
                    <a:pt x="82" y="189"/>
                    <a:pt x="82" y="189"/>
                  </a:cubicBezTo>
                  <a:close/>
                  <a:moveTo>
                    <a:pt x="92" y="201"/>
                  </a:moveTo>
                  <a:cubicBezTo>
                    <a:pt x="92" y="201"/>
                    <a:pt x="92" y="201"/>
                    <a:pt x="92" y="201"/>
                  </a:cubicBezTo>
                  <a:cubicBezTo>
                    <a:pt x="93" y="201"/>
                    <a:pt x="93" y="201"/>
                    <a:pt x="93" y="201"/>
                  </a:cubicBezTo>
                  <a:cubicBezTo>
                    <a:pt x="92" y="201"/>
                    <a:pt x="92" y="201"/>
                    <a:pt x="92" y="201"/>
                  </a:cubicBezTo>
                  <a:cubicBezTo>
                    <a:pt x="92" y="202"/>
                    <a:pt x="92" y="202"/>
                    <a:pt x="92" y="203"/>
                  </a:cubicBezTo>
                  <a:cubicBezTo>
                    <a:pt x="92" y="203"/>
                    <a:pt x="92" y="203"/>
                    <a:pt x="92" y="203"/>
                  </a:cubicBezTo>
                  <a:cubicBezTo>
                    <a:pt x="92" y="202"/>
                    <a:pt x="92" y="202"/>
                    <a:pt x="92" y="201"/>
                  </a:cubicBezTo>
                  <a:cubicBezTo>
                    <a:pt x="92" y="201"/>
                    <a:pt x="92" y="201"/>
                    <a:pt x="92" y="201"/>
                  </a:cubicBezTo>
                  <a:close/>
                  <a:moveTo>
                    <a:pt x="149" y="299"/>
                  </a:moveTo>
                  <a:cubicBezTo>
                    <a:pt x="149" y="299"/>
                    <a:pt x="149" y="299"/>
                    <a:pt x="149" y="299"/>
                  </a:cubicBezTo>
                  <a:cubicBezTo>
                    <a:pt x="149" y="299"/>
                    <a:pt x="149" y="299"/>
                    <a:pt x="149" y="299"/>
                  </a:cubicBezTo>
                  <a:cubicBezTo>
                    <a:pt x="149" y="299"/>
                    <a:pt x="149" y="299"/>
                    <a:pt x="149" y="299"/>
                  </a:cubicBezTo>
                  <a:cubicBezTo>
                    <a:pt x="149" y="299"/>
                    <a:pt x="149" y="299"/>
                    <a:pt x="149" y="299"/>
                  </a:cubicBezTo>
                  <a:close/>
                  <a:moveTo>
                    <a:pt x="390" y="230"/>
                  </a:moveTo>
                  <a:cubicBezTo>
                    <a:pt x="390" y="231"/>
                    <a:pt x="390" y="231"/>
                    <a:pt x="390" y="231"/>
                  </a:cubicBezTo>
                  <a:cubicBezTo>
                    <a:pt x="391" y="230"/>
                    <a:pt x="391" y="230"/>
                    <a:pt x="391" y="230"/>
                  </a:cubicBezTo>
                  <a:cubicBezTo>
                    <a:pt x="392" y="231"/>
                    <a:pt x="392" y="230"/>
                    <a:pt x="392" y="230"/>
                  </a:cubicBezTo>
                  <a:cubicBezTo>
                    <a:pt x="392" y="231"/>
                    <a:pt x="392" y="231"/>
                    <a:pt x="392" y="231"/>
                  </a:cubicBezTo>
                  <a:cubicBezTo>
                    <a:pt x="392" y="231"/>
                    <a:pt x="391" y="231"/>
                    <a:pt x="390" y="231"/>
                  </a:cubicBezTo>
                  <a:cubicBezTo>
                    <a:pt x="390" y="231"/>
                    <a:pt x="390" y="231"/>
                    <a:pt x="390" y="231"/>
                  </a:cubicBezTo>
                  <a:cubicBezTo>
                    <a:pt x="390" y="231"/>
                    <a:pt x="390" y="230"/>
                    <a:pt x="390" y="230"/>
                  </a:cubicBezTo>
                  <a:close/>
                  <a:moveTo>
                    <a:pt x="414" y="212"/>
                  </a:moveTo>
                  <a:cubicBezTo>
                    <a:pt x="414" y="212"/>
                    <a:pt x="414" y="212"/>
                    <a:pt x="414" y="212"/>
                  </a:cubicBezTo>
                  <a:cubicBezTo>
                    <a:pt x="414" y="212"/>
                    <a:pt x="414" y="212"/>
                    <a:pt x="414" y="212"/>
                  </a:cubicBezTo>
                  <a:cubicBezTo>
                    <a:pt x="414" y="212"/>
                    <a:pt x="414" y="212"/>
                    <a:pt x="414" y="212"/>
                  </a:cubicBezTo>
                  <a:cubicBezTo>
                    <a:pt x="414" y="212"/>
                    <a:pt x="415" y="212"/>
                    <a:pt x="414" y="213"/>
                  </a:cubicBezTo>
                  <a:cubicBezTo>
                    <a:pt x="414" y="212"/>
                    <a:pt x="414" y="213"/>
                    <a:pt x="414" y="212"/>
                  </a:cubicBezTo>
                  <a:cubicBezTo>
                    <a:pt x="414" y="212"/>
                    <a:pt x="414" y="212"/>
                    <a:pt x="414" y="212"/>
                  </a:cubicBezTo>
                  <a:close/>
                  <a:moveTo>
                    <a:pt x="403" y="105"/>
                  </a:moveTo>
                  <a:cubicBezTo>
                    <a:pt x="403" y="105"/>
                    <a:pt x="404" y="105"/>
                    <a:pt x="403" y="106"/>
                  </a:cubicBezTo>
                  <a:cubicBezTo>
                    <a:pt x="403" y="105"/>
                    <a:pt x="403" y="105"/>
                    <a:pt x="403" y="105"/>
                  </a:cubicBezTo>
                  <a:cubicBezTo>
                    <a:pt x="403" y="105"/>
                    <a:pt x="403" y="105"/>
                    <a:pt x="403" y="105"/>
                  </a:cubicBezTo>
                  <a:close/>
                  <a:moveTo>
                    <a:pt x="346" y="16"/>
                  </a:moveTo>
                  <a:cubicBezTo>
                    <a:pt x="345" y="14"/>
                    <a:pt x="343" y="15"/>
                    <a:pt x="341" y="14"/>
                  </a:cubicBezTo>
                  <a:cubicBezTo>
                    <a:pt x="343" y="15"/>
                    <a:pt x="344" y="15"/>
                    <a:pt x="345" y="15"/>
                  </a:cubicBezTo>
                  <a:cubicBezTo>
                    <a:pt x="345" y="15"/>
                    <a:pt x="346" y="15"/>
                    <a:pt x="346" y="16"/>
                  </a:cubicBezTo>
                  <a:close/>
                  <a:moveTo>
                    <a:pt x="251" y="11"/>
                  </a:moveTo>
                  <a:cubicBezTo>
                    <a:pt x="250" y="11"/>
                    <a:pt x="250" y="11"/>
                    <a:pt x="249" y="11"/>
                  </a:cubicBezTo>
                  <a:cubicBezTo>
                    <a:pt x="249" y="11"/>
                    <a:pt x="248" y="12"/>
                    <a:pt x="248" y="11"/>
                  </a:cubicBezTo>
                  <a:cubicBezTo>
                    <a:pt x="249" y="11"/>
                    <a:pt x="250" y="11"/>
                    <a:pt x="251" y="11"/>
                  </a:cubicBezTo>
                  <a:close/>
                  <a:moveTo>
                    <a:pt x="134" y="16"/>
                  </a:moveTo>
                  <a:cubicBezTo>
                    <a:pt x="133" y="16"/>
                    <a:pt x="133" y="16"/>
                    <a:pt x="133" y="17"/>
                  </a:cubicBezTo>
                  <a:cubicBezTo>
                    <a:pt x="133" y="16"/>
                    <a:pt x="132" y="17"/>
                    <a:pt x="132" y="16"/>
                  </a:cubicBezTo>
                  <a:cubicBezTo>
                    <a:pt x="133" y="16"/>
                    <a:pt x="133" y="16"/>
                    <a:pt x="134" y="16"/>
                  </a:cubicBezTo>
                  <a:close/>
                  <a:moveTo>
                    <a:pt x="101" y="25"/>
                  </a:moveTo>
                  <a:cubicBezTo>
                    <a:pt x="100" y="25"/>
                    <a:pt x="100" y="25"/>
                    <a:pt x="100" y="25"/>
                  </a:cubicBezTo>
                  <a:cubicBezTo>
                    <a:pt x="100" y="25"/>
                    <a:pt x="100" y="25"/>
                    <a:pt x="101" y="25"/>
                  </a:cubicBezTo>
                  <a:close/>
                  <a:moveTo>
                    <a:pt x="34" y="45"/>
                  </a:moveTo>
                  <a:cubicBezTo>
                    <a:pt x="34" y="45"/>
                    <a:pt x="34" y="45"/>
                    <a:pt x="33" y="45"/>
                  </a:cubicBezTo>
                  <a:cubicBezTo>
                    <a:pt x="33" y="45"/>
                    <a:pt x="33" y="45"/>
                    <a:pt x="33" y="45"/>
                  </a:cubicBezTo>
                  <a:cubicBezTo>
                    <a:pt x="34" y="45"/>
                    <a:pt x="34" y="45"/>
                    <a:pt x="34" y="45"/>
                  </a:cubicBezTo>
                  <a:close/>
                  <a:moveTo>
                    <a:pt x="28" y="119"/>
                  </a:moveTo>
                  <a:cubicBezTo>
                    <a:pt x="27" y="118"/>
                    <a:pt x="28" y="117"/>
                    <a:pt x="28" y="116"/>
                  </a:cubicBezTo>
                  <a:cubicBezTo>
                    <a:pt x="28" y="118"/>
                    <a:pt x="28" y="120"/>
                    <a:pt x="31" y="120"/>
                  </a:cubicBezTo>
                  <a:cubicBezTo>
                    <a:pt x="30" y="120"/>
                    <a:pt x="28" y="121"/>
                    <a:pt x="28" y="119"/>
                  </a:cubicBezTo>
                  <a:close/>
                  <a:moveTo>
                    <a:pt x="33" y="130"/>
                  </a:moveTo>
                  <a:cubicBezTo>
                    <a:pt x="33" y="130"/>
                    <a:pt x="33" y="130"/>
                    <a:pt x="33" y="130"/>
                  </a:cubicBezTo>
                  <a:cubicBezTo>
                    <a:pt x="33" y="130"/>
                    <a:pt x="33" y="130"/>
                    <a:pt x="33" y="130"/>
                  </a:cubicBezTo>
                  <a:cubicBezTo>
                    <a:pt x="33" y="130"/>
                    <a:pt x="33" y="130"/>
                    <a:pt x="33" y="130"/>
                  </a:cubicBezTo>
                  <a:close/>
                  <a:moveTo>
                    <a:pt x="37" y="133"/>
                  </a:moveTo>
                  <a:cubicBezTo>
                    <a:pt x="37" y="133"/>
                    <a:pt x="37" y="134"/>
                    <a:pt x="37" y="134"/>
                  </a:cubicBezTo>
                  <a:cubicBezTo>
                    <a:pt x="36" y="134"/>
                    <a:pt x="36" y="133"/>
                    <a:pt x="36" y="133"/>
                  </a:cubicBezTo>
                  <a:cubicBezTo>
                    <a:pt x="36" y="133"/>
                    <a:pt x="36" y="133"/>
                    <a:pt x="37" y="133"/>
                  </a:cubicBezTo>
                  <a:close/>
                  <a:moveTo>
                    <a:pt x="35" y="141"/>
                  </a:moveTo>
                  <a:cubicBezTo>
                    <a:pt x="36" y="140"/>
                    <a:pt x="36" y="140"/>
                    <a:pt x="36" y="140"/>
                  </a:cubicBezTo>
                  <a:cubicBezTo>
                    <a:pt x="36" y="140"/>
                    <a:pt x="37" y="140"/>
                    <a:pt x="37" y="141"/>
                  </a:cubicBezTo>
                  <a:cubicBezTo>
                    <a:pt x="36" y="141"/>
                    <a:pt x="36" y="141"/>
                    <a:pt x="35" y="141"/>
                  </a:cubicBezTo>
                  <a:close/>
                  <a:moveTo>
                    <a:pt x="51" y="143"/>
                  </a:moveTo>
                  <a:cubicBezTo>
                    <a:pt x="50" y="143"/>
                    <a:pt x="50" y="143"/>
                    <a:pt x="50" y="142"/>
                  </a:cubicBezTo>
                  <a:cubicBezTo>
                    <a:pt x="50" y="142"/>
                    <a:pt x="50" y="142"/>
                    <a:pt x="50" y="142"/>
                  </a:cubicBezTo>
                  <a:cubicBezTo>
                    <a:pt x="51" y="142"/>
                    <a:pt x="51" y="142"/>
                    <a:pt x="51" y="142"/>
                  </a:cubicBezTo>
                  <a:cubicBezTo>
                    <a:pt x="51" y="142"/>
                    <a:pt x="51" y="142"/>
                    <a:pt x="51" y="142"/>
                  </a:cubicBezTo>
                  <a:cubicBezTo>
                    <a:pt x="51" y="142"/>
                    <a:pt x="50" y="142"/>
                    <a:pt x="50" y="142"/>
                  </a:cubicBezTo>
                  <a:cubicBezTo>
                    <a:pt x="50" y="143"/>
                    <a:pt x="50" y="143"/>
                    <a:pt x="51" y="143"/>
                  </a:cubicBezTo>
                  <a:close/>
                  <a:moveTo>
                    <a:pt x="51" y="147"/>
                  </a:moveTo>
                  <a:cubicBezTo>
                    <a:pt x="52" y="147"/>
                    <a:pt x="52" y="146"/>
                    <a:pt x="52" y="146"/>
                  </a:cubicBezTo>
                  <a:cubicBezTo>
                    <a:pt x="52" y="146"/>
                    <a:pt x="52" y="147"/>
                    <a:pt x="51" y="147"/>
                  </a:cubicBezTo>
                  <a:close/>
                  <a:moveTo>
                    <a:pt x="101" y="209"/>
                  </a:moveTo>
                  <a:cubicBezTo>
                    <a:pt x="101" y="209"/>
                    <a:pt x="101" y="209"/>
                    <a:pt x="100" y="210"/>
                  </a:cubicBezTo>
                  <a:cubicBezTo>
                    <a:pt x="100" y="209"/>
                    <a:pt x="100" y="209"/>
                    <a:pt x="100" y="209"/>
                  </a:cubicBezTo>
                  <a:cubicBezTo>
                    <a:pt x="101" y="209"/>
                    <a:pt x="101" y="209"/>
                    <a:pt x="101" y="209"/>
                  </a:cubicBezTo>
                  <a:close/>
                  <a:moveTo>
                    <a:pt x="92" y="257"/>
                  </a:moveTo>
                  <a:cubicBezTo>
                    <a:pt x="92" y="257"/>
                    <a:pt x="92" y="257"/>
                    <a:pt x="92" y="257"/>
                  </a:cubicBezTo>
                  <a:cubicBezTo>
                    <a:pt x="92" y="257"/>
                    <a:pt x="92" y="257"/>
                    <a:pt x="92" y="257"/>
                  </a:cubicBezTo>
                  <a:close/>
                  <a:moveTo>
                    <a:pt x="58" y="261"/>
                  </a:moveTo>
                  <a:cubicBezTo>
                    <a:pt x="58" y="261"/>
                    <a:pt x="58" y="262"/>
                    <a:pt x="59" y="262"/>
                  </a:cubicBezTo>
                  <a:cubicBezTo>
                    <a:pt x="57" y="262"/>
                    <a:pt x="56" y="262"/>
                    <a:pt x="55" y="262"/>
                  </a:cubicBezTo>
                  <a:cubicBezTo>
                    <a:pt x="56" y="262"/>
                    <a:pt x="57" y="261"/>
                    <a:pt x="58" y="261"/>
                  </a:cubicBezTo>
                  <a:close/>
                  <a:moveTo>
                    <a:pt x="68" y="264"/>
                  </a:moveTo>
                  <a:cubicBezTo>
                    <a:pt x="68" y="264"/>
                    <a:pt x="68" y="264"/>
                    <a:pt x="68" y="264"/>
                  </a:cubicBezTo>
                  <a:cubicBezTo>
                    <a:pt x="69" y="264"/>
                    <a:pt x="69" y="264"/>
                    <a:pt x="69" y="264"/>
                  </a:cubicBezTo>
                  <a:cubicBezTo>
                    <a:pt x="69" y="264"/>
                    <a:pt x="69" y="264"/>
                    <a:pt x="68" y="264"/>
                  </a:cubicBezTo>
                  <a:close/>
                  <a:moveTo>
                    <a:pt x="62" y="288"/>
                  </a:moveTo>
                  <a:cubicBezTo>
                    <a:pt x="62" y="288"/>
                    <a:pt x="62" y="288"/>
                    <a:pt x="62" y="288"/>
                  </a:cubicBezTo>
                  <a:cubicBezTo>
                    <a:pt x="62" y="288"/>
                    <a:pt x="62" y="288"/>
                    <a:pt x="62" y="288"/>
                  </a:cubicBezTo>
                  <a:close/>
                  <a:moveTo>
                    <a:pt x="97" y="301"/>
                  </a:moveTo>
                  <a:cubicBezTo>
                    <a:pt x="97" y="301"/>
                    <a:pt x="97" y="301"/>
                    <a:pt x="97" y="300"/>
                  </a:cubicBezTo>
                  <a:cubicBezTo>
                    <a:pt x="98" y="300"/>
                    <a:pt x="98" y="300"/>
                    <a:pt x="98" y="300"/>
                  </a:cubicBezTo>
                  <a:cubicBezTo>
                    <a:pt x="98" y="301"/>
                    <a:pt x="97" y="301"/>
                    <a:pt x="98" y="301"/>
                  </a:cubicBezTo>
                  <a:cubicBezTo>
                    <a:pt x="97" y="301"/>
                    <a:pt x="97" y="301"/>
                    <a:pt x="97" y="301"/>
                  </a:cubicBezTo>
                  <a:close/>
                  <a:moveTo>
                    <a:pt x="121" y="300"/>
                  </a:moveTo>
                  <a:cubicBezTo>
                    <a:pt x="121" y="300"/>
                    <a:pt x="121" y="300"/>
                    <a:pt x="120" y="300"/>
                  </a:cubicBezTo>
                  <a:cubicBezTo>
                    <a:pt x="121" y="300"/>
                    <a:pt x="121" y="300"/>
                    <a:pt x="122" y="299"/>
                  </a:cubicBezTo>
                  <a:cubicBezTo>
                    <a:pt x="121" y="300"/>
                    <a:pt x="121" y="300"/>
                    <a:pt x="121" y="300"/>
                  </a:cubicBezTo>
                  <a:cubicBezTo>
                    <a:pt x="121" y="300"/>
                    <a:pt x="121" y="300"/>
                    <a:pt x="121" y="300"/>
                  </a:cubicBezTo>
                  <a:cubicBezTo>
                    <a:pt x="121" y="300"/>
                    <a:pt x="121" y="300"/>
                    <a:pt x="121" y="300"/>
                  </a:cubicBezTo>
                  <a:close/>
                  <a:moveTo>
                    <a:pt x="267" y="281"/>
                  </a:moveTo>
                  <a:cubicBezTo>
                    <a:pt x="267" y="281"/>
                    <a:pt x="267" y="281"/>
                    <a:pt x="267" y="281"/>
                  </a:cubicBezTo>
                  <a:cubicBezTo>
                    <a:pt x="267" y="281"/>
                    <a:pt x="267" y="280"/>
                    <a:pt x="267" y="280"/>
                  </a:cubicBezTo>
                  <a:cubicBezTo>
                    <a:pt x="267" y="280"/>
                    <a:pt x="267" y="280"/>
                    <a:pt x="267" y="280"/>
                  </a:cubicBezTo>
                  <a:cubicBezTo>
                    <a:pt x="267" y="280"/>
                    <a:pt x="266" y="281"/>
                    <a:pt x="267" y="281"/>
                  </a:cubicBezTo>
                  <a:close/>
                  <a:moveTo>
                    <a:pt x="298" y="271"/>
                  </a:moveTo>
                  <a:cubicBezTo>
                    <a:pt x="298" y="271"/>
                    <a:pt x="298" y="271"/>
                    <a:pt x="298" y="271"/>
                  </a:cubicBezTo>
                  <a:cubicBezTo>
                    <a:pt x="298" y="271"/>
                    <a:pt x="298" y="271"/>
                    <a:pt x="298" y="271"/>
                  </a:cubicBezTo>
                  <a:close/>
                  <a:moveTo>
                    <a:pt x="326" y="262"/>
                  </a:moveTo>
                  <a:cubicBezTo>
                    <a:pt x="326" y="262"/>
                    <a:pt x="326" y="262"/>
                    <a:pt x="326" y="262"/>
                  </a:cubicBezTo>
                  <a:cubicBezTo>
                    <a:pt x="326" y="262"/>
                    <a:pt x="326" y="262"/>
                    <a:pt x="326" y="262"/>
                  </a:cubicBezTo>
                  <a:cubicBezTo>
                    <a:pt x="326" y="262"/>
                    <a:pt x="326" y="262"/>
                    <a:pt x="326" y="262"/>
                  </a:cubicBezTo>
                  <a:close/>
                  <a:moveTo>
                    <a:pt x="454" y="201"/>
                  </a:moveTo>
                  <a:cubicBezTo>
                    <a:pt x="456" y="200"/>
                    <a:pt x="457" y="199"/>
                    <a:pt x="458" y="198"/>
                  </a:cubicBezTo>
                  <a:cubicBezTo>
                    <a:pt x="457" y="199"/>
                    <a:pt x="456" y="201"/>
                    <a:pt x="455" y="200"/>
                  </a:cubicBezTo>
                  <a:cubicBezTo>
                    <a:pt x="455" y="200"/>
                    <a:pt x="455" y="201"/>
                    <a:pt x="454" y="2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sp>
        <p:nvSpPr>
          <p:cNvPr id="34" name="Freeform 15"/>
          <p:cNvSpPr>
            <a:spLocks noEditPoints="1"/>
          </p:cNvSpPr>
          <p:nvPr/>
        </p:nvSpPr>
        <p:spPr bwMode="auto">
          <a:xfrm rot="174951">
            <a:off x="176371" y="2119420"/>
            <a:ext cx="4948602" cy="3264380"/>
          </a:xfrm>
          <a:custGeom>
            <a:avLst/>
            <a:gdLst>
              <a:gd name="T0" fmla="*/ 441 w 463"/>
              <a:gd name="T1" fmla="*/ 158 h 305"/>
              <a:gd name="T2" fmla="*/ 435 w 463"/>
              <a:gd name="T3" fmla="*/ 144 h 305"/>
              <a:gd name="T4" fmla="*/ 398 w 463"/>
              <a:gd name="T5" fmla="*/ 102 h 305"/>
              <a:gd name="T6" fmla="*/ 395 w 463"/>
              <a:gd name="T7" fmla="*/ 71 h 305"/>
              <a:gd name="T8" fmla="*/ 358 w 463"/>
              <a:gd name="T9" fmla="*/ 31 h 305"/>
              <a:gd name="T10" fmla="*/ 332 w 463"/>
              <a:gd name="T11" fmla="*/ 2 h 305"/>
              <a:gd name="T12" fmla="*/ 219 w 463"/>
              <a:gd name="T13" fmla="*/ 12 h 305"/>
              <a:gd name="T14" fmla="*/ 117 w 463"/>
              <a:gd name="T15" fmla="*/ 11 h 305"/>
              <a:gd name="T16" fmla="*/ 92 w 463"/>
              <a:gd name="T17" fmla="*/ 30 h 305"/>
              <a:gd name="T18" fmla="*/ 24 w 463"/>
              <a:gd name="T19" fmla="*/ 62 h 305"/>
              <a:gd name="T20" fmla="*/ 51 w 463"/>
              <a:gd name="T21" fmla="*/ 87 h 305"/>
              <a:gd name="T22" fmla="*/ 37 w 463"/>
              <a:gd name="T23" fmla="*/ 93 h 305"/>
              <a:gd name="T24" fmla="*/ 26 w 463"/>
              <a:gd name="T25" fmla="*/ 122 h 305"/>
              <a:gd name="T26" fmla="*/ 32 w 463"/>
              <a:gd name="T27" fmla="*/ 133 h 305"/>
              <a:gd name="T28" fmla="*/ 53 w 463"/>
              <a:gd name="T29" fmla="*/ 144 h 305"/>
              <a:gd name="T30" fmla="*/ 9 w 463"/>
              <a:gd name="T31" fmla="*/ 152 h 305"/>
              <a:gd name="T32" fmla="*/ 30 w 463"/>
              <a:gd name="T33" fmla="*/ 175 h 305"/>
              <a:gd name="T34" fmla="*/ 71 w 463"/>
              <a:gd name="T35" fmla="*/ 190 h 305"/>
              <a:gd name="T36" fmla="*/ 71 w 463"/>
              <a:gd name="T37" fmla="*/ 200 h 305"/>
              <a:gd name="T38" fmla="*/ 80 w 463"/>
              <a:gd name="T39" fmla="*/ 208 h 305"/>
              <a:gd name="T40" fmla="*/ 63 w 463"/>
              <a:gd name="T41" fmla="*/ 232 h 305"/>
              <a:gd name="T42" fmla="*/ 86 w 463"/>
              <a:gd name="T43" fmla="*/ 251 h 305"/>
              <a:gd name="T44" fmla="*/ 53 w 463"/>
              <a:gd name="T45" fmla="*/ 266 h 305"/>
              <a:gd name="T46" fmla="*/ 32 w 463"/>
              <a:gd name="T47" fmla="*/ 280 h 305"/>
              <a:gd name="T48" fmla="*/ 66 w 463"/>
              <a:gd name="T49" fmla="*/ 286 h 305"/>
              <a:gd name="T50" fmla="*/ 60 w 463"/>
              <a:gd name="T51" fmla="*/ 291 h 305"/>
              <a:gd name="T52" fmla="*/ 106 w 463"/>
              <a:gd name="T53" fmla="*/ 302 h 305"/>
              <a:gd name="T54" fmla="*/ 137 w 463"/>
              <a:gd name="T55" fmla="*/ 304 h 305"/>
              <a:gd name="T56" fmla="*/ 234 w 463"/>
              <a:gd name="T57" fmla="*/ 289 h 305"/>
              <a:gd name="T58" fmla="*/ 294 w 463"/>
              <a:gd name="T59" fmla="*/ 273 h 305"/>
              <a:gd name="T60" fmla="*/ 341 w 463"/>
              <a:gd name="T61" fmla="*/ 257 h 305"/>
              <a:gd name="T62" fmla="*/ 404 w 463"/>
              <a:gd name="T63" fmla="*/ 228 h 305"/>
              <a:gd name="T64" fmla="*/ 455 w 463"/>
              <a:gd name="T65" fmla="*/ 204 h 305"/>
              <a:gd name="T66" fmla="*/ 326 w 463"/>
              <a:gd name="T67" fmla="*/ 262 h 305"/>
              <a:gd name="T68" fmla="*/ 89 w 463"/>
              <a:gd name="T69" fmla="*/ 204 h 305"/>
              <a:gd name="T70" fmla="*/ 109 w 463"/>
              <a:gd name="T71" fmla="*/ 275 h 305"/>
              <a:gd name="T72" fmla="*/ 109 w 463"/>
              <a:gd name="T73" fmla="*/ 42 h 305"/>
              <a:gd name="T74" fmla="*/ 134 w 463"/>
              <a:gd name="T75" fmla="*/ 220 h 305"/>
              <a:gd name="T76" fmla="*/ 102 w 463"/>
              <a:gd name="T77" fmla="*/ 141 h 305"/>
              <a:gd name="T78" fmla="*/ 329 w 463"/>
              <a:gd name="T79" fmla="*/ 32 h 305"/>
              <a:gd name="T80" fmla="*/ 126 w 463"/>
              <a:gd name="T81" fmla="*/ 265 h 305"/>
              <a:gd name="T82" fmla="*/ 211 w 463"/>
              <a:gd name="T83" fmla="*/ 272 h 305"/>
              <a:gd name="T84" fmla="*/ 171 w 463"/>
              <a:gd name="T85" fmla="*/ 280 h 305"/>
              <a:gd name="T86" fmla="*/ 118 w 463"/>
              <a:gd name="T87" fmla="*/ 268 h 305"/>
              <a:gd name="T88" fmla="*/ 198 w 463"/>
              <a:gd name="T89" fmla="*/ 62 h 305"/>
              <a:gd name="T90" fmla="*/ 76 w 463"/>
              <a:gd name="T91" fmla="*/ 166 h 305"/>
              <a:gd name="T92" fmla="*/ 199 w 463"/>
              <a:gd name="T93" fmla="*/ 286 h 305"/>
              <a:gd name="T94" fmla="*/ 39 w 463"/>
              <a:gd name="T95" fmla="*/ 124 h 305"/>
              <a:gd name="T96" fmla="*/ 96 w 463"/>
              <a:gd name="T97" fmla="*/ 203 h 305"/>
              <a:gd name="T98" fmla="*/ 361 w 463"/>
              <a:gd name="T99" fmla="*/ 48 h 305"/>
              <a:gd name="T100" fmla="*/ 412 w 463"/>
              <a:gd name="T101" fmla="*/ 193 h 305"/>
              <a:gd name="T102" fmla="*/ 426 w 463"/>
              <a:gd name="T103" fmla="*/ 161 h 305"/>
              <a:gd name="T104" fmla="*/ 84 w 463"/>
              <a:gd name="T105" fmla="*/ 37 h 305"/>
              <a:gd name="T106" fmla="*/ 66 w 463"/>
              <a:gd name="T107" fmla="*/ 63 h 305"/>
              <a:gd name="T108" fmla="*/ 33 w 463"/>
              <a:gd name="T109" fmla="*/ 151 h 305"/>
              <a:gd name="T110" fmla="*/ 92 w 463"/>
              <a:gd name="T111" fmla="*/ 201 h 305"/>
              <a:gd name="T112" fmla="*/ 392 w 463"/>
              <a:gd name="T113" fmla="*/ 231 h 305"/>
              <a:gd name="T114" fmla="*/ 345 w 463"/>
              <a:gd name="T115" fmla="*/ 15 h 305"/>
              <a:gd name="T116" fmla="*/ 28 w 463"/>
              <a:gd name="T117" fmla="*/ 119 h 305"/>
              <a:gd name="T118" fmla="*/ 50 w 463"/>
              <a:gd name="T119" fmla="*/ 142 h 305"/>
              <a:gd name="T120" fmla="*/ 59 w 463"/>
              <a:gd name="T121" fmla="*/ 262 h 305"/>
              <a:gd name="T122" fmla="*/ 122 w 463"/>
              <a:gd name="T123" fmla="*/ 299 h 305"/>
              <a:gd name="T124" fmla="*/ 458 w 463"/>
              <a:gd name="T125" fmla="*/ 198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3" h="305">
                <a:moveTo>
                  <a:pt x="461" y="192"/>
                </a:moveTo>
                <a:cubicBezTo>
                  <a:pt x="461" y="192"/>
                  <a:pt x="461" y="192"/>
                  <a:pt x="461" y="192"/>
                </a:cubicBezTo>
                <a:cubicBezTo>
                  <a:pt x="461" y="192"/>
                  <a:pt x="461" y="192"/>
                  <a:pt x="461" y="192"/>
                </a:cubicBezTo>
                <a:cubicBezTo>
                  <a:pt x="461" y="192"/>
                  <a:pt x="461" y="192"/>
                  <a:pt x="461" y="192"/>
                </a:cubicBezTo>
                <a:cubicBezTo>
                  <a:pt x="461" y="190"/>
                  <a:pt x="462" y="188"/>
                  <a:pt x="460" y="187"/>
                </a:cubicBezTo>
                <a:cubicBezTo>
                  <a:pt x="459" y="187"/>
                  <a:pt x="459" y="186"/>
                  <a:pt x="460" y="186"/>
                </a:cubicBezTo>
                <a:cubicBezTo>
                  <a:pt x="460" y="185"/>
                  <a:pt x="460" y="183"/>
                  <a:pt x="458" y="183"/>
                </a:cubicBezTo>
                <a:cubicBezTo>
                  <a:pt x="458" y="183"/>
                  <a:pt x="458" y="183"/>
                  <a:pt x="458" y="183"/>
                </a:cubicBezTo>
                <a:cubicBezTo>
                  <a:pt x="457" y="182"/>
                  <a:pt x="458" y="180"/>
                  <a:pt x="456" y="180"/>
                </a:cubicBezTo>
                <a:cubicBezTo>
                  <a:pt x="456" y="180"/>
                  <a:pt x="456" y="180"/>
                  <a:pt x="456" y="180"/>
                </a:cubicBezTo>
                <a:cubicBezTo>
                  <a:pt x="456" y="179"/>
                  <a:pt x="456" y="177"/>
                  <a:pt x="455" y="176"/>
                </a:cubicBezTo>
                <a:cubicBezTo>
                  <a:pt x="455" y="176"/>
                  <a:pt x="455" y="176"/>
                  <a:pt x="455" y="176"/>
                </a:cubicBezTo>
                <a:cubicBezTo>
                  <a:pt x="455" y="175"/>
                  <a:pt x="455" y="175"/>
                  <a:pt x="455" y="175"/>
                </a:cubicBezTo>
                <a:cubicBezTo>
                  <a:pt x="456" y="169"/>
                  <a:pt x="454" y="164"/>
                  <a:pt x="447" y="162"/>
                </a:cubicBezTo>
                <a:cubicBezTo>
                  <a:pt x="445" y="162"/>
                  <a:pt x="444" y="160"/>
                  <a:pt x="443" y="160"/>
                </a:cubicBezTo>
                <a:cubicBezTo>
                  <a:pt x="443" y="160"/>
                  <a:pt x="443" y="160"/>
                  <a:pt x="443" y="160"/>
                </a:cubicBezTo>
                <a:cubicBezTo>
                  <a:pt x="443" y="159"/>
                  <a:pt x="442" y="158"/>
                  <a:pt x="441" y="158"/>
                </a:cubicBezTo>
                <a:cubicBezTo>
                  <a:pt x="441" y="158"/>
                  <a:pt x="441" y="158"/>
                  <a:pt x="441" y="158"/>
                </a:cubicBezTo>
                <a:cubicBezTo>
                  <a:pt x="441" y="158"/>
                  <a:pt x="441" y="158"/>
                  <a:pt x="441" y="158"/>
                </a:cubicBezTo>
                <a:cubicBezTo>
                  <a:pt x="441" y="158"/>
                  <a:pt x="441" y="158"/>
                  <a:pt x="441" y="158"/>
                </a:cubicBezTo>
                <a:cubicBezTo>
                  <a:pt x="441" y="158"/>
                  <a:pt x="441" y="158"/>
                  <a:pt x="441" y="158"/>
                </a:cubicBezTo>
                <a:cubicBezTo>
                  <a:pt x="441" y="157"/>
                  <a:pt x="440" y="156"/>
                  <a:pt x="438" y="156"/>
                </a:cubicBezTo>
                <a:cubicBezTo>
                  <a:pt x="434" y="155"/>
                  <a:pt x="431" y="153"/>
                  <a:pt x="429" y="150"/>
                </a:cubicBezTo>
                <a:cubicBezTo>
                  <a:pt x="429" y="150"/>
                  <a:pt x="429" y="150"/>
                  <a:pt x="429" y="150"/>
                </a:cubicBezTo>
                <a:cubicBezTo>
                  <a:pt x="430" y="149"/>
                  <a:pt x="431" y="149"/>
                  <a:pt x="432" y="148"/>
                </a:cubicBezTo>
                <a:cubicBezTo>
                  <a:pt x="432" y="148"/>
                  <a:pt x="432" y="148"/>
                  <a:pt x="432" y="148"/>
                </a:cubicBezTo>
                <a:cubicBezTo>
                  <a:pt x="433" y="148"/>
                  <a:pt x="433" y="148"/>
                  <a:pt x="434" y="147"/>
                </a:cubicBezTo>
                <a:cubicBezTo>
                  <a:pt x="433" y="147"/>
                  <a:pt x="433" y="147"/>
                  <a:pt x="433" y="147"/>
                </a:cubicBezTo>
                <a:cubicBezTo>
                  <a:pt x="433" y="147"/>
                  <a:pt x="433" y="147"/>
                  <a:pt x="433" y="147"/>
                </a:cubicBezTo>
                <a:cubicBezTo>
                  <a:pt x="433" y="147"/>
                  <a:pt x="434" y="147"/>
                  <a:pt x="434" y="147"/>
                </a:cubicBezTo>
                <a:cubicBezTo>
                  <a:pt x="435" y="146"/>
                  <a:pt x="435" y="145"/>
                  <a:pt x="435" y="144"/>
                </a:cubicBezTo>
                <a:cubicBezTo>
                  <a:pt x="435" y="144"/>
                  <a:pt x="435" y="144"/>
                  <a:pt x="435" y="144"/>
                </a:cubicBezTo>
                <a:cubicBezTo>
                  <a:pt x="435" y="144"/>
                  <a:pt x="435" y="144"/>
                  <a:pt x="435" y="144"/>
                </a:cubicBezTo>
                <a:cubicBezTo>
                  <a:pt x="435" y="144"/>
                  <a:pt x="435" y="144"/>
                  <a:pt x="435" y="144"/>
                </a:cubicBezTo>
                <a:cubicBezTo>
                  <a:pt x="437" y="144"/>
                  <a:pt x="438" y="144"/>
                  <a:pt x="439" y="143"/>
                </a:cubicBezTo>
                <a:cubicBezTo>
                  <a:pt x="441" y="142"/>
                  <a:pt x="441" y="141"/>
                  <a:pt x="438" y="141"/>
                </a:cubicBezTo>
                <a:cubicBezTo>
                  <a:pt x="437" y="139"/>
                  <a:pt x="434" y="139"/>
                  <a:pt x="432" y="138"/>
                </a:cubicBezTo>
                <a:cubicBezTo>
                  <a:pt x="432" y="138"/>
                  <a:pt x="432" y="138"/>
                  <a:pt x="432" y="138"/>
                </a:cubicBezTo>
                <a:cubicBezTo>
                  <a:pt x="431" y="137"/>
                  <a:pt x="432" y="135"/>
                  <a:pt x="430" y="135"/>
                </a:cubicBezTo>
                <a:cubicBezTo>
                  <a:pt x="430" y="135"/>
                  <a:pt x="430" y="135"/>
                  <a:pt x="430" y="135"/>
                </a:cubicBezTo>
                <a:cubicBezTo>
                  <a:pt x="431" y="133"/>
                  <a:pt x="431" y="131"/>
                  <a:pt x="431" y="129"/>
                </a:cubicBezTo>
                <a:cubicBezTo>
                  <a:pt x="432" y="124"/>
                  <a:pt x="432" y="123"/>
                  <a:pt x="426" y="122"/>
                </a:cubicBezTo>
                <a:cubicBezTo>
                  <a:pt x="426" y="122"/>
                  <a:pt x="426" y="122"/>
                  <a:pt x="426" y="122"/>
                </a:cubicBezTo>
                <a:cubicBezTo>
                  <a:pt x="425" y="122"/>
                  <a:pt x="425" y="121"/>
                  <a:pt x="424" y="121"/>
                </a:cubicBezTo>
                <a:cubicBezTo>
                  <a:pt x="422" y="117"/>
                  <a:pt x="420" y="112"/>
                  <a:pt x="415" y="110"/>
                </a:cubicBezTo>
                <a:cubicBezTo>
                  <a:pt x="414" y="109"/>
                  <a:pt x="413" y="109"/>
                  <a:pt x="412" y="109"/>
                </a:cubicBezTo>
                <a:cubicBezTo>
                  <a:pt x="412" y="109"/>
                  <a:pt x="412" y="109"/>
                  <a:pt x="412" y="109"/>
                </a:cubicBezTo>
                <a:cubicBezTo>
                  <a:pt x="410" y="107"/>
                  <a:pt x="409" y="106"/>
                  <a:pt x="407" y="106"/>
                </a:cubicBezTo>
                <a:cubicBezTo>
                  <a:pt x="407" y="106"/>
                  <a:pt x="407" y="106"/>
                  <a:pt x="407" y="106"/>
                </a:cubicBezTo>
                <a:cubicBezTo>
                  <a:pt x="405" y="103"/>
                  <a:pt x="403" y="102"/>
                  <a:pt x="399" y="102"/>
                </a:cubicBezTo>
                <a:cubicBezTo>
                  <a:pt x="399" y="103"/>
                  <a:pt x="398" y="103"/>
                  <a:pt x="398" y="102"/>
                </a:cubicBezTo>
                <a:cubicBezTo>
                  <a:pt x="399" y="101"/>
                  <a:pt x="400" y="100"/>
                  <a:pt x="401" y="99"/>
                </a:cubicBezTo>
                <a:cubicBezTo>
                  <a:pt x="401" y="99"/>
                  <a:pt x="401" y="99"/>
                  <a:pt x="401" y="99"/>
                </a:cubicBezTo>
                <a:cubicBezTo>
                  <a:pt x="401" y="99"/>
                  <a:pt x="401" y="99"/>
                  <a:pt x="401" y="99"/>
                </a:cubicBezTo>
                <a:cubicBezTo>
                  <a:pt x="401" y="99"/>
                  <a:pt x="401" y="99"/>
                  <a:pt x="401" y="99"/>
                </a:cubicBezTo>
                <a:cubicBezTo>
                  <a:pt x="406" y="96"/>
                  <a:pt x="407" y="94"/>
                  <a:pt x="405" y="87"/>
                </a:cubicBezTo>
                <a:cubicBezTo>
                  <a:pt x="404" y="85"/>
                  <a:pt x="404" y="84"/>
                  <a:pt x="403" y="84"/>
                </a:cubicBezTo>
                <a:cubicBezTo>
                  <a:pt x="403" y="84"/>
                  <a:pt x="403" y="84"/>
                  <a:pt x="403" y="84"/>
                </a:cubicBezTo>
                <a:cubicBezTo>
                  <a:pt x="403" y="84"/>
                  <a:pt x="403" y="84"/>
                  <a:pt x="403" y="84"/>
                </a:cubicBezTo>
                <a:cubicBezTo>
                  <a:pt x="403" y="84"/>
                  <a:pt x="403" y="84"/>
                  <a:pt x="403" y="84"/>
                </a:cubicBezTo>
                <a:cubicBezTo>
                  <a:pt x="403" y="81"/>
                  <a:pt x="402" y="79"/>
                  <a:pt x="400" y="77"/>
                </a:cubicBezTo>
                <a:cubicBezTo>
                  <a:pt x="400" y="76"/>
                  <a:pt x="399" y="75"/>
                  <a:pt x="398" y="74"/>
                </a:cubicBezTo>
                <a:cubicBezTo>
                  <a:pt x="398" y="74"/>
                  <a:pt x="397" y="73"/>
                  <a:pt x="397" y="73"/>
                </a:cubicBezTo>
                <a:cubicBezTo>
                  <a:pt x="397" y="73"/>
                  <a:pt x="396" y="73"/>
                  <a:pt x="396" y="73"/>
                </a:cubicBezTo>
                <a:cubicBezTo>
                  <a:pt x="396" y="73"/>
                  <a:pt x="396" y="73"/>
                  <a:pt x="396" y="73"/>
                </a:cubicBezTo>
                <a:cubicBezTo>
                  <a:pt x="397" y="73"/>
                  <a:pt x="397" y="73"/>
                  <a:pt x="397" y="73"/>
                </a:cubicBezTo>
                <a:cubicBezTo>
                  <a:pt x="396" y="72"/>
                  <a:pt x="396" y="72"/>
                  <a:pt x="395" y="71"/>
                </a:cubicBezTo>
                <a:cubicBezTo>
                  <a:pt x="395" y="71"/>
                  <a:pt x="395" y="71"/>
                  <a:pt x="395" y="71"/>
                </a:cubicBezTo>
                <a:cubicBezTo>
                  <a:pt x="395" y="71"/>
                  <a:pt x="395" y="71"/>
                  <a:pt x="395" y="71"/>
                </a:cubicBezTo>
                <a:cubicBezTo>
                  <a:pt x="395" y="71"/>
                  <a:pt x="395" y="71"/>
                  <a:pt x="395" y="71"/>
                </a:cubicBezTo>
                <a:cubicBezTo>
                  <a:pt x="395" y="67"/>
                  <a:pt x="392" y="66"/>
                  <a:pt x="389" y="64"/>
                </a:cubicBezTo>
                <a:cubicBezTo>
                  <a:pt x="389" y="64"/>
                  <a:pt x="389" y="64"/>
                  <a:pt x="389" y="64"/>
                </a:cubicBezTo>
                <a:cubicBezTo>
                  <a:pt x="389" y="64"/>
                  <a:pt x="389" y="64"/>
                  <a:pt x="389" y="64"/>
                </a:cubicBezTo>
                <a:cubicBezTo>
                  <a:pt x="389" y="64"/>
                  <a:pt x="389" y="64"/>
                  <a:pt x="389" y="64"/>
                </a:cubicBezTo>
                <a:cubicBezTo>
                  <a:pt x="389" y="60"/>
                  <a:pt x="388" y="58"/>
                  <a:pt x="386" y="55"/>
                </a:cubicBezTo>
                <a:cubicBezTo>
                  <a:pt x="384" y="53"/>
                  <a:pt x="379" y="50"/>
                  <a:pt x="382" y="45"/>
                </a:cubicBezTo>
                <a:cubicBezTo>
                  <a:pt x="382" y="44"/>
                  <a:pt x="381" y="44"/>
                  <a:pt x="380" y="44"/>
                </a:cubicBezTo>
                <a:cubicBezTo>
                  <a:pt x="378" y="44"/>
                  <a:pt x="377" y="45"/>
                  <a:pt x="375" y="45"/>
                </a:cubicBezTo>
                <a:cubicBezTo>
                  <a:pt x="370" y="46"/>
                  <a:pt x="367" y="43"/>
                  <a:pt x="369" y="38"/>
                </a:cubicBezTo>
                <a:cubicBezTo>
                  <a:pt x="371" y="34"/>
                  <a:pt x="368" y="34"/>
                  <a:pt x="366" y="33"/>
                </a:cubicBezTo>
                <a:cubicBezTo>
                  <a:pt x="364" y="33"/>
                  <a:pt x="362" y="33"/>
                  <a:pt x="360" y="33"/>
                </a:cubicBezTo>
                <a:cubicBezTo>
                  <a:pt x="360" y="33"/>
                  <a:pt x="359" y="33"/>
                  <a:pt x="359" y="33"/>
                </a:cubicBezTo>
                <a:cubicBezTo>
                  <a:pt x="359" y="33"/>
                  <a:pt x="359" y="33"/>
                  <a:pt x="359" y="33"/>
                </a:cubicBezTo>
                <a:cubicBezTo>
                  <a:pt x="360" y="33"/>
                  <a:pt x="360" y="33"/>
                  <a:pt x="360" y="33"/>
                </a:cubicBezTo>
                <a:cubicBezTo>
                  <a:pt x="359" y="32"/>
                  <a:pt x="359" y="32"/>
                  <a:pt x="358" y="31"/>
                </a:cubicBezTo>
                <a:cubicBezTo>
                  <a:pt x="358" y="31"/>
                  <a:pt x="358" y="31"/>
                  <a:pt x="358" y="31"/>
                </a:cubicBezTo>
                <a:cubicBezTo>
                  <a:pt x="358" y="31"/>
                  <a:pt x="358" y="31"/>
                  <a:pt x="358" y="31"/>
                </a:cubicBezTo>
                <a:cubicBezTo>
                  <a:pt x="358" y="31"/>
                  <a:pt x="358" y="31"/>
                  <a:pt x="358" y="31"/>
                </a:cubicBezTo>
                <a:cubicBezTo>
                  <a:pt x="359" y="29"/>
                  <a:pt x="363" y="28"/>
                  <a:pt x="358" y="26"/>
                </a:cubicBezTo>
                <a:cubicBezTo>
                  <a:pt x="356" y="25"/>
                  <a:pt x="354" y="23"/>
                  <a:pt x="352" y="22"/>
                </a:cubicBezTo>
                <a:cubicBezTo>
                  <a:pt x="352" y="22"/>
                  <a:pt x="352" y="22"/>
                  <a:pt x="352" y="22"/>
                </a:cubicBezTo>
                <a:cubicBezTo>
                  <a:pt x="352" y="22"/>
                  <a:pt x="352" y="22"/>
                  <a:pt x="352" y="22"/>
                </a:cubicBezTo>
                <a:cubicBezTo>
                  <a:pt x="352" y="22"/>
                  <a:pt x="352" y="22"/>
                  <a:pt x="352" y="22"/>
                </a:cubicBezTo>
                <a:cubicBezTo>
                  <a:pt x="351" y="19"/>
                  <a:pt x="350" y="17"/>
                  <a:pt x="347" y="16"/>
                </a:cubicBezTo>
                <a:cubicBezTo>
                  <a:pt x="347" y="16"/>
                  <a:pt x="347" y="16"/>
                  <a:pt x="347" y="16"/>
                </a:cubicBezTo>
                <a:cubicBezTo>
                  <a:pt x="347" y="16"/>
                  <a:pt x="347" y="16"/>
                  <a:pt x="347" y="16"/>
                </a:cubicBezTo>
                <a:cubicBezTo>
                  <a:pt x="347" y="16"/>
                  <a:pt x="347" y="16"/>
                  <a:pt x="347" y="16"/>
                </a:cubicBezTo>
                <a:cubicBezTo>
                  <a:pt x="346" y="8"/>
                  <a:pt x="340" y="2"/>
                  <a:pt x="332" y="2"/>
                </a:cubicBezTo>
                <a:cubicBezTo>
                  <a:pt x="337" y="3"/>
                  <a:pt x="338" y="8"/>
                  <a:pt x="341" y="9"/>
                </a:cubicBezTo>
                <a:cubicBezTo>
                  <a:pt x="343" y="9"/>
                  <a:pt x="343" y="11"/>
                  <a:pt x="343" y="12"/>
                </a:cubicBezTo>
                <a:cubicBezTo>
                  <a:pt x="341" y="7"/>
                  <a:pt x="338" y="3"/>
                  <a:pt x="332" y="2"/>
                </a:cubicBezTo>
                <a:cubicBezTo>
                  <a:pt x="332" y="2"/>
                  <a:pt x="332" y="2"/>
                  <a:pt x="332" y="2"/>
                </a:cubicBezTo>
                <a:cubicBezTo>
                  <a:pt x="332" y="2"/>
                  <a:pt x="332" y="2"/>
                  <a:pt x="332" y="2"/>
                </a:cubicBezTo>
                <a:cubicBezTo>
                  <a:pt x="330" y="0"/>
                  <a:pt x="328" y="1"/>
                  <a:pt x="327" y="2"/>
                </a:cubicBezTo>
                <a:cubicBezTo>
                  <a:pt x="322" y="5"/>
                  <a:pt x="316" y="5"/>
                  <a:pt x="311" y="5"/>
                </a:cubicBezTo>
                <a:cubicBezTo>
                  <a:pt x="298" y="4"/>
                  <a:pt x="286" y="5"/>
                  <a:pt x="274" y="7"/>
                </a:cubicBezTo>
                <a:cubicBezTo>
                  <a:pt x="274" y="7"/>
                  <a:pt x="274" y="7"/>
                  <a:pt x="274" y="7"/>
                </a:cubicBezTo>
                <a:cubicBezTo>
                  <a:pt x="274" y="6"/>
                  <a:pt x="273" y="6"/>
                  <a:pt x="273" y="7"/>
                </a:cubicBezTo>
                <a:cubicBezTo>
                  <a:pt x="273" y="7"/>
                  <a:pt x="272" y="7"/>
                  <a:pt x="272" y="7"/>
                </a:cubicBezTo>
                <a:cubicBezTo>
                  <a:pt x="268" y="7"/>
                  <a:pt x="263" y="5"/>
                  <a:pt x="259" y="8"/>
                </a:cubicBezTo>
                <a:cubicBezTo>
                  <a:pt x="259" y="8"/>
                  <a:pt x="259" y="8"/>
                  <a:pt x="259" y="8"/>
                </a:cubicBezTo>
                <a:cubicBezTo>
                  <a:pt x="258" y="8"/>
                  <a:pt x="256" y="8"/>
                  <a:pt x="255" y="9"/>
                </a:cubicBezTo>
                <a:cubicBezTo>
                  <a:pt x="251" y="9"/>
                  <a:pt x="248" y="9"/>
                  <a:pt x="245" y="9"/>
                </a:cubicBezTo>
                <a:cubicBezTo>
                  <a:pt x="241" y="10"/>
                  <a:pt x="238" y="8"/>
                  <a:pt x="234" y="11"/>
                </a:cubicBezTo>
                <a:cubicBezTo>
                  <a:pt x="234" y="11"/>
                  <a:pt x="234" y="11"/>
                  <a:pt x="233" y="11"/>
                </a:cubicBezTo>
                <a:cubicBezTo>
                  <a:pt x="232" y="12"/>
                  <a:pt x="231" y="12"/>
                  <a:pt x="231" y="14"/>
                </a:cubicBezTo>
                <a:cubicBezTo>
                  <a:pt x="231" y="13"/>
                  <a:pt x="231" y="13"/>
                  <a:pt x="231" y="13"/>
                </a:cubicBezTo>
                <a:cubicBezTo>
                  <a:pt x="232" y="12"/>
                  <a:pt x="232" y="12"/>
                  <a:pt x="233" y="11"/>
                </a:cubicBezTo>
                <a:cubicBezTo>
                  <a:pt x="228" y="12"/>
                  <a:pt x="223" y="10"/>
                  <a:pt x="219" y="12"/>
                </a:cubicBezTo>
                <a:cubicBezTo>
                  <a:pt x="219" y="13"/>
                  <a:pt x="218" y="13"/>
                  <a:pt x="218" y="13"/>
                </a:cubicBezTo>
                <a:cubicBezTo>
                  <a:pt x="215" y="13"/>
                  <a:pt x="211" y="12"/>
                  <a:pt x="208" y="13"/>
                </a:cubicBezTo>
                <a:cubicBezTo>
                  <a:pt x="205" y="13"/>
                  <a:pt x="201" y="11"/>
                  <a:pt x="199" y="14"/>
                </a:cubicBezTo>
                <a:cubicBezTo>
                  <a:pt x="198" y="15"/>
                  <a:pt x="198" y="15"/>
                  <a:pt x="198" y="15"/>
                </a:cubicBezTo>
                <a:cubicBezTo>
                  <a:pt x="198" y="14"/>
                  <a:pt x="198" y="14"/>
                  <a:pt x="198" y="14"/>
                </a:cubicBezTo>
                <a:cubicBezTo>
                  <a:pt x="190" y="14"/>
                  <a:pt x="183" y="14"/>
                  <a:pt x="175" y="14"/>
                </a:cubicBezTo>
                <a:cubicBezTo>
                  <a:pt x="173" y="14"/>
                  <a:pt x="171" y="14"/>
                  <a:pt x="169" y="16"/>
                </a:cubicBezTo>
                <a:cubicBezTo>
                  <a:pt x="169" y="16"/>
                  <a:pt x="168" y="16"/>
                  <a:pt x="168" y="16"/>
                </a:cubicBezTo>
                <a:cubicBezTo>
                  <a:pt x="166" y="13"/>
                  <a:pt x="162" y="14"/>
                  <a:pt x="160" y="15"/>
                </a:cubicBezTo>
                <a:cubicBezTo>
                  <a:pt x="157" y="16"/>
                  <a:pt x="154" y="16"/>
                  <a:pt x="150" y="16"/>
                </a:cubicBezTo>
                <a:cubicBezTo>
                  <a:pt x="148" y="17"/>
                  <a:pt x="147" y="16"/>
                  <a:pt x="145" y="16"/>
                </a:cubicBezTo>
                <a:cubicBezTo>
                  <a:pt x="140" y="12"/>
                  <a:pt x="135" y="15"/>
                  <a:pt x="131" y="14"/>
                </a:cubicBezTo>
                <a:cubicBezTo>
                  <a:pt x="131" y="14"/>
                  <a:pt x="131" y="14"/>
                  <a:pt x="131" y="14"/>
                </a:cubicBezTo>
                <a:cubicBezTo>
                  <a:pt x="128" y="12"/>
                  <a:pt x="125" y="14"/>
                  <a:pt x="123" y="13"/>
                </a:cubicBezTo>
                <a:cubicBezTo>
                  <a:pt x="123" y="13"/>
                  <a:pt x="123" y="13"/>
                  <a:pt x="123" y="13"/>
                </a:cubicBezTo>
                <a:cubicBezTo>
                  <a:pt x="122" y="11"/>
                  <a:pt x="119" y="12"/>
                  <a:pt x="118" y="11"/>
                </a:cubicBezTo>
                <a:cubicBezTo>
                  <a:pt x="117" y="11"/>
                  <a:pt x="117" y="11"/>
                  <a:pt x="117" y="11"/>
                </a:cubicBezTo>
                <a:cubicBezTo>
                  <a:pt x="117" y="11"/>
                  <a:pt x="117" y="11"/>
                  <a:pt x="117" y="11"/>
                </a:cubicBezTo>
                <a:cubicBezTo>
                  <a:pt x="116" y="10"/>
                  <a:pt x="115" y="10"/>
                  <a:pt x="114" y="10"/>
                </a:cubicBezTo>
                <a:cubicBezTo>
                  <a:pt x="114" y="10"/>
                  <a:pt x="114" y="10"/>
                  <a:pt x="114" y="10"/>
                </a:cubicBezTo>
                <a:cubicBezTo>
                  <a:pt x="111" y="7"/>
                  <a:pt x="108" y="9"/>
                  <a:pt x="104" y="8"/>
                </a:cubicBezTo>
                <a:cubicBezTo>
                  <a:pt x="101" y="6"/>
                  <a:pt x="99" y="8"/>
                  <a:pt x="97" y="10"/>
                </a:cubicBezTo>
                <a:cubicBezTo>
                  <a:pt x="96" y="10"/>
                  <a:pt x="96" y="11"/>
                  <a:pt x="95" y="11"/>
                </a:cubicBezTo>
                <a:cubicBezTo>
                  <a:pt x="95" y="11"/>
                  <a:pt x="95" y="11"/>
                  <a:pt x="95" y="11"/>
                </a:cubicBezTo>
                <a:cubicBezTo>
                  <a:pt x="94" y="11"/>
                  <a:pt x="92" y="12"/>
                  <a:pt x="91" y="13"/>
                </a:cubicBezTo>
                <a:cubicBezTo>
                  <a:pt x="89" y="15"/>
                  <a:pt x="90" y="16"/>
                  <a:pt x="92" y="17"/>
                </a:cubicBezTo>
                <a:cubicBezTo>
                  <a:pt x="92" y="17"/>
                  <a:pt x="92" y="17"/>
                  <a:pt x="92" y="17"/>
                </a:cubicBezTo>
                <a:cubicBezTo>
                  <a:pt x="93" y="18"/>
                  <a:pt x="93" y="18"/>
                  <a:pt x="94" y="18"/>
                </a:cubicBezTo>
                <a:cubicBezTo>
                  <a:pt x="94" y="20"/>
                  <a:pt x="94" y="23"/>
                  <a:pt x="91" y="23"/>
                </a:cubicBezTo>
                <a:cubicBezTo>
                  <a:pt x="88" y="24"/>
                  <a:pt x="87" y="26"/>
                  <a:pt x="87" y="28"/>
                </a:cubicBezTo>
                <a:cubicBezTo>
                  <a:pt x="89" y="29"/>
                  <a:pt x="90" y="29"/>
                  <a:pt x="92" y="30"/>
                </a:cubicBezTo>
                <a:cubicBezTo>
                  <a:pt x="92" y="29"/>
                  <a:pt x="92" y="29"/>
                  <a:pt x="92" y="29"/>
                </a:cubicBezTo>
                <a:cubicBezTo>
                  <a:pt x="92" y="30"/>
                  <a:pt x="92" y="30"/>
                  <a:pt x="92" y="30"/>
                </a:cubicBezTo>
                <a:cubicBezTo>
                  <a:pt x="92" y="30"/>
                  <a:pt x="92" y="30"/>
                  <a:pt x="92" y="30"/>
                </a:cubicBezTo>
                <a:cubicBezTo>
                  <a:pt x="92" y="32"/>
                  <a:pt x="90" y="32"/>
                  <a:pt x="88" y="33"/>
                </a:cubicBezTo>
                <a:cubicBezTo>
                  <a:pt x="78" y="34"/>
                  <a:pt x="68" y="35"/>
                  <a:pt x="58" y="34"/>
                </a:cubicBezTo>
                <a:cubicBezTo>
                  <a:pt x="54" y="34"/>
                  <a:pt x="50" y="35"/>
                  <a:pt x="45" y="37"/>
                </a:cubicBezTo>
                <a:cubicBezTo>
                  <a:pt x="48" y="40"/>
                  <a:pt x="52" y="39"/>
                  <a:pt x="55" y="39"/>
                </a:cubicBezTo>
                <a:cubicBezTo>
                  <a:pt x="56" y="39"/>
                  <a:pt x="56" y="39"/>
                  <a:pt x="56" y="39"/>
                </a:cubicBezTo>
                <a:cubicBezTo>
                  <a:pt x="57" y="39"/>
                  <a:pt x="57" y="39"/>
                  <a:pt x="57" y="39"/>
                </a:cubicBezTo>
                <a:cubicBezTo>
                  <a:pt x="59" y="42"/>
                  <a:pt x="63" y="39"/>
                  <a:pt x="66" y="41"/>
                </a:cubicBezTo>
                <a:cubicBezTo>
                  <a:pt x="61" y="44"/>
                  <a:pt x="56" y="44"/>
                  <a:pt x="52" y="44"/>
                </a:cubicBezTo>
                <a:cubicBezTo>
                  <a:pt x="51" y="44"/>
                  <a:pt x="51" y="44"/>
                  <a:pt x="50" y="44"/>
                </a:cubicBezTo>
                <a:cubicBezTo>
                  <a:pt x="42" y="41"/>
                  <a:pt x="34" y="42"/>
                  <a:pt x="26" y="42"/>
                </a:cubicBezTo>
                <a:cubicBezTo>
                  <a:pt x="25" y="42"/>
                  <a:pt x="24" y="44"/>
                  <a:pt x="25" y="45"/>
                </a:cubicBezTo>
                <a:cubicBezTo>
                  <a:pt x="26" y="46"/>
                  <a:pt x="27" y="47"/>
                  <a:pt x="29" y="48"/>
                </a:cubicBezTo>
                <a:cubicBezTo>
                  <a:pt x="29" y="48"/>
                  <a:pt x="29" y="48"/>
                  <a:pt x="29" y="48"/>
                </a:cubicBezTo>
                <a:cubicBezTo>
                  <a:pt x="29" y="48"/>
                  <a:pt x="29" y="48"/>
                  <a:pt x="29" y="48"/>
                </a:cubicBezTo>
                <a:cubicBezTo>
                  <a:pt x="29" y="48"/>
                  <a:pt x="29" y="48"/>
                  <a:pt x="29" y="48"/>
                </a:cubicBezTo>
                <a:cubicBezTo>
                  <a:pt x="27" y="52"/>
                  <a:pt x="27" y="57"/>
                  <a:pt x="23" y="60"/>
                </a:cubicBezTo>
                <a:cubicBezTo>
                  <a:pt x="22" y="60"/>
                  <a:pt x="23" y="61"/>
                  <a:pt x="24" y="62"/>
                </a:cubicBezTo>
                <a:cubicBezTo>
                  <a:pt x="23" y="65"/>
                  <a:pt x="21" y="68"/>
                  <a:pt x="24" y="71"/>
                </a:cubicBezTo>
                <a:cubicBezTo>
                  <a:pt x="25" y="72"/>
                  <a:pt x="25" y="72"/>
                  <a:pt x="26" y="73"/>
                </a:cubicBezTo>
                <a:cubicBezTo>
                  <a:pt x="26" y="73"/>
                  <a:pt x="26" y="73"/>
                  <a:pt x="26" y="73"/>
                </a:cubicBezTo>
                <a:cubicBezTo>
                  <a:pt x="26" y="73"/>
                  <a:pt x="26" y="73"/>
                  <a:pt x="26" y="73"/>
                </a:cubicBezTo>
                <a:cubicBezTo>
                  <a:pt x="26" y="73"/>
                  <a:pt x="26" y="73"/>
                  <a:pt x="26" y="73"/>
                </a:cubicBezTo>
                <a:cubicBezTo>
                  <a:pt x="26" y="74"/>
                  <a:pt x="27" y="74"/>
                  <a:pt x="27" y="75"/>
                </a:cubicBezTo>
                <a:cubicBezTo>
                  <a:pt x="28" y="75"/>
                  <a:pt x="28" y="75"/>
                  <a:pt x="28" y="75"/>
                </a:cubicBezTo>
                <a:cubicBezTo>
                  <a:pt x="29" y="77"/>
                  <a:pt x="30" y="78"/>
                  <a:pt x="32" y="79"/>
                </a:cubicBezTo>
                <a:cubicBezTo>
                  <a:pt x="32" y="79"/>
                  <a:pt x="32" y="79"/>
                  <a:pt x="32" y="79"/>
                </a:cubicBezTo>
                <a:cubicBezTo>
                  <a:pt x="33" y="81"/>
                  <a:pt x="36" y="81"/>
                  <a:pt x="38" y="82"/>
                </a:cubicBezTo>
                <a:cubicBezTo>
                  <a:pt x="38" y="82"/>
                  <a:pt x="38" y="82"/>
                  <a:pt x="38" y="82"/>
                </a:cubicBezTo>
                <a:cubicBezTo>
                  <a:pt x="39" y="83"/>
                  <a:pt x="39" y="83"/>
                  <a:pt x="40" y="83"/>
                </a:cubicBezTo>
                <a:cubicBezTo>
                  <a:pt x="41" y="83"/>
                  <a:pt x="41" y="83"/>
                  <a:pt x="41" y="83"/>
                </a:cubicBezTo>
                <a:cubicBezTo>
                  <a:pt x="41" y="84"/>
                  <a:pt x="41" y="84"/>
                  <a:pt x="41" y="84"/>
                </a:cubicBezTo>
                <a:cubicBezTo>
                  <a:pt x="44" y="87"/>
                  <a:pt x="47" y="87"/>
                  <a:pt x="50" y="87"/>
                </a:cubicBezTo>
                <a:cubicBezTo>
                  <a:pt x="51" y="87"/>
                  <a:pt x="51" y="87"/>
                  <a:pt x="51" y="87"/>
                </a:cubicBezTo>
                <a:cubicBezTo>
                  <a:pt x="51" y="87"/>
                  <a:pt x="51" y="87"/>
                  <a:pt x="51" y="87"/>
                </a:cubicBezTo>
                <a:cubicBezTo>
                  <a:pt x="50" y="87"/>
                  <a:pt x="50" y="87"/>
                  <a:pt x="50" y="87"/>
                </a:cubicBezTo>
                <a:cubicBezTo>
                  <a:pt x="62" y="92"/>
                  <a:pt x="75" y="93"/>
                  <a:pt x="88" y="93"/>
                </a:cubicBezTo>
                <a:cubicBezTo>
                  <a:pt x="88" y="92"/>
                  <a:pt x="87" y="92"/>
                  <a:pt x="87" y="92"/>
                </a:cubicBezTo>
                <a:cubicBezTo>
                  <a:pt x="87" y="92"/>
                  <a:pt x="87" y="92"/>
                  <a:pt x="87" y="92"/>
                </a:cubicBezTo>
                <a:cubicBezTo>
                  <a:pt x="87" y="92"/>
                  <a:pt x="88" y="92"/>
                  <a:pt x="88" y="93"/>
                </a:cubicBezTo>
                <a:cubicBezTo>
                  <a:pt x="89" y="93"/>
                  <a:pt x="89" y="93"/>
                  <a:pt x="89" y="93"/>
                </a:cubicBezTo>
                <a:cubicBezTo>
                  <a:pt x="89" y="93"/>
                  <a:pt x="89" y="93"/>
                  <a:pt x="89" y="93"/>
                </a:cubicBezTo>
                <a:cubicBezTo>
                  <a:pt x="88" y="95"/>
                  <a:pt x="84" y="94"/>
                  <a:pt x="83" y="96"/>
                </a:cubicBezTo>
                <a:cubicBezTo>
                  <a:pt x="83" y="96"/>
                  <a:pt x="83" y="96"/>
                  <a:pt x="83" y="96"/>
                </a:cubicBezTo>
                <a:cubicBezTo>
                  <a:pt x="83" y="96"/>
                  <a:pt x="83" y="96"/>
                  <a:pt x="83" y="96"/>
                </a:cubicBezTo>
                <a:cubicBezTo>
                  <a:pt x="83" y="96"/>
                  <a:pt x="83" y="96"/>
                  <a:pt x="83" y="96"/>
                </a:cubicBezTo>
                <a:cubicBezTo>
                  <a:pt x="78" y="96"/>
                  <a:pt x="72" y="97"/>
                  <a:pt x="67" y="99"/>
                </a:cubicBezTo>
                <a:cubicBezTo>
                  <a:pt x="59" y="100"/>
                  <a:pt x="52" y="100"/>
                  <a:pt x="44" y="96"/>
                </a:cubicBezTo>
                <a:cubicBezTo>
                  <a:pt x="43" y="97"/>
                  <a:pt x="42" y="96"/>
                  <a:pt x="41" y="96"/>
                </a:cubicBezTo>
                <a:cubicBezTo>
                  <a:pt x="41" y="95"/>
                  <a:pt x="40" y="95"/>
                  <a:pt x="40" y="94"/>
                </a:cubicBezTo>
                <a:cubicBezTo>
                  <a:pt x="39" y="94"/>
                  <a:pt x="39" y="94"/>
                  <a:pt x="38" y="94"/>
                </a:cubicBezTo>
                <a:cubicBezTo>
                  <a:pt x="38" y="94"/>
                  <a:pt x="37" y="93"/>
                  <a:pt x="37" y="93"/>
                </a:cubicBezTo>
                <a:cubicBezTo>
                  <a:pt x="36" y="93"/>
                  <a:pt x="35" y="93"/>
                  <a:pt x="35" y="93"/>
                </a:cubicBezTo>
                <a:cubicBezTo>
                  <a:pt x="35" y="93"/>
                  <a:pt x="35" y="93"/>
                  <a:pt x="35" y="93"/>
                </a:cubicBezTo>
                <a:cubicBezTo>
                  <a:pt x="34" y="92"/>
                  <a:pt x="34" y="92"/>
                  <a:pt x="33" y="91"/>
                </a:cubicBezTo>
                <a:cubicBezTo>
                  <a:pt x="33" y="91"/>
                  <a:pt x="32" y="91"/>
                  <a:pt x="32" y="91"/>
                </a:cubicBezTo>
                <a:cubicBezTo>
                  <a:pt x="32" y="91"/>
                  <a:pt x="32" y="91"/>
                  <a:pt x="32" y="91"/>
                </a:cubicBezTo>
                <a:cubicBezTo>
                  <a:pt x="31" y="91"/>
                  <a:pt x="31" y="90"/>
                  <a:pt x="30" y="90"/>
                </a:cubicBezTo>
                <a:cubicBezTo>
                  <a:pt x="30" y="90"/>
                  <a:pt x="29" y="90"/>
                  <a:pt x="29" y="90"/>
                </a:cubicBezTo>
                <a:cubicBezTo>
                  <a:pt x="28" y="90"/>
                  <a:pt x="27" y="90"/>
                  <a:pt x="27" y="91"/>
                </a:cubicBezTo>
                <a:cubicBezTo>
                  <a:pt x="27" y="92"/>
                  <a:pt x="28" y="93"/>
                  <a:pt x="29" y="93"/>
                </a:cubicBezTo>
                <a:cubicBezTo>
                  <a:pt x="29" y="93"/>
                  <a:pt x="30" y="93"/>
                  <a:pt x="30" y="93"/>
                </a:cubicBezTo>
                <a:cubicBezTo>
                  <a:pt x="29" y="94"/>
                  <a:pt x="29" y="96"/>
                  <a:pt x="28" y="97"/>
                </a:cubicBezTo>
                <a:cubicBezTo>
                  <a:pt x="28" y="97"/>
                  <a:pt x="28" y="97"/>
                  <a:pt x="28" y="97"/>
                </a:cubicBezTo>
                <a:cubicBezTo>
                  <a:pt x="28" y="97"/>
                  <a:pt x="28" y="97"/>
                  <a:pt x="28" y="97"/>
                </a:cubicBezTo>
                <a:cubicBezTo>
                  <a:pt x="27" y="98"/>
                  <a:pt x="26" y="98"/>
                  <a:pt x="25" y="100"/>
                </a:cubicBezTo>
                <a:cubicBezTo>
                  <a:pt x="25" y="104"/>
                  <a:pt x="25" y="109"/>
                  <a:pt x="22" y="113"/>
                </a:cubicBezTo>
                <a:cubicBezTo>
                  <a:pt x="21" y="116"/>
                  <a:pt x="22" y="118"/>
                  <a:pt x="24" y="119"/>
                </a:cubicBezTo>
                <a:cubicBezTo>
                  <a:pt x="24" y="121"/>
                  <a:pt x="24" y="122"/>
                  <a:pt x="26" y="122"/>
                </a:cubicBezTo>
                <a:cubicBezTo>
                  <a:pt x="26" y="122"/>
                  <a:pt x="26" y="122"/>
                  <a:pt x="26" y="122"/>
                </a:cubicBezTo>
                <a:cubicBezTo>
                  <a:pt x="26" y="122"/>
                  <a:pt x="26" y="122"/>
                  <a:pt x="26" y="122"/>
                </a:cubicBezTo>
                <a:cubicBezTo>
                  <a:pt x="26" y="122"/>
                  <a:pt x="26" y="122"/>
                  <a:pt x="26" y="122"/>
                </a:cubicBezTo>
                <a:cubicBezTo>
                  <a:pt x="26" y="124"/>
                  <a:pt x="26" y="125"/>
                  <a:pt x="27" y="127"/>
                </a:cubicBezTo>
                <a:cubicBezTo>
                  <a:pt x="29" y="127"/>
                  <a:pt x="28" y="125"/>
                  <a:pt x="29" y="124"/>
                </a:cubicBezTo>
                <a:cubicBezTo>
                  <a:pt x="29" y="124"/>
                  <a:pt x="29" y="124"/>
                  <a:pt x="29" y="124"/>
                </a:cubicBezTo>
                <a:cubicBezTo>
                  <a:pt x="28" y="125"/>
                  <a:pt x="28" y="126"/>
                  <a:pt x="27" y="127"/>
                </a:cubicBezTo>
                <a:cubicBezTo>
                  <a:pt x="26" y="127"/>
                  <a:pt x="25" y="127"/>
                  <a:pt x="24" y="127"/>
                </a:cubicBezTo>
                <a:cubicBezTo>
                  <a:pt x="22" y="127"/>
                  <a:pt x="20" y="126"/>
                  <a:pt x="18" y="126"/>
                </a:cubicBezTo>
                <a:cubicBezTo>
                  <a:pt x="16" y="126"/>
                  <a:pt x="14" y="126"/>
                  <a:pt x="13" y="126"/>
                </a:cubicBezTo>
                <a:cubicBezTo>
                  <a:pt x="10" y="127"/>
                  <a:pt x="12" y="128"/>
                  <a:pt x="13" y="128"/>
                </a:cubicBezTo>
                <a:cubicBezTo>
                  <a:pt x="13" y="128"/>
                  <a:pt x="13" y="128"/>
                  <a:pt x="13" y="128"/>
                </a:cubicBezTo>
                <a:cubicBezTo>
                  <a:pt x="13" y="128"/>
                  <a:pt x="13" y="128"/>
                  <a:pt x="13" y="128"/>
                </a:cubicBezTo>
                <a:cubicBezTo>
                  <a:pt x="13" y="128"/>
                  <a:pt x="14" y="128"/>
                  <a:pt x="14" y="128"/>
                </a:cubicBezTo>
                <a:cubicBezTo>
                  <a:pt x="16" y="130"/>
                  <a:pt x="19" y="128"/>
                  <a:pt x="21" y="130"/>
                </a:cubicBezTo>
                <a:cubicBezTo>
                  <a:pt x="23" y="130"/>
                  <a:pt x="25" y="130"/>
                  <a:pt x="27" y="130"/>
                </a:cubicBezTo>
                <a:cubicBezTo>
                  <a:pt x="28" y="132"/>
                  <a:pt x="31" y="131"/>
                  <a:pt x="32" y="133"/>
                </a:cubicBezTo>
                <a:cubicBezTo>
                  <a:pt x="30" y="134"/>
                  <a:pt x="26" y="132"/>
                  <a:pt x="24" y="134"/>
                </a:cubicBezTo>
                <a:cubicBezTo>
                  <a:pt x="24" y="134"/>
                  <a:pt x="23" y="134"/>
                  <a:pt x="23" y="134"/>
                </a:cubicBezTo>
                <a:cubicBezTo>
                  <a:pt x="22" y="134"/>
                  <a:pt x="22" y="134"/>
                  <a:pt x="21" y="134"/>
                </a:cubicBezTo>
                <a:cubicBezTo>
                  <a:pt x="21" y="134"/>
                  <a:pt x="20" y="134"/>
                  <a:pt x="19" y="135"/>
                </a:cubicBezTo>
                <a:cubicBezTo>
                  <a:pt x="13" y="131"/>
                  <a:pt x="8" y="135"/>
                  <a:pt x="3" y="136"/>
                </a:cubicBezTo>
                <a:cubicBezTo>
                  <a:pt x="2" y="136"/>
                  <a:pt x="0" y="137"/>
                  <a:pt x="0" y="138"/>
                </a:cubicBezTo>
                <a:cubicBezTo>
                  <a:pt x="0" y="140"/>
                  <a:pt x="2" y="141"/>
                  <a:pt x="3" y="141"/>
                </a:cubicBezTo>
                <a:cubicBezTo>
                  <a:pt x="7" y="141"/>
                  <a:pt x="11" y="141"/>
                  <a:pt x="15" y="141"/>
                </a:cubicBezTo>
                <a:cubicBezTo>
                  <a:pt x="17" y="141"/>
                  <a:pt x="19" y="141"/>
                  <a:pt x="21" y="141"/>
                </a:cubicBezTo>
                <a:cubicBezTo>
                  <a:pt x="22" y="142"/>
                  <a:pt x="24" y="142"/>
                  <a:pt x="25" y="142"/>
                </a:cubicBezTo>
                <a:cubicBezTo>
                  <a:pt x="34" y="143"/>
                  <a:pt x="42" y="144"/>
                  <a:pt x="50" y="144"/>
                </a:cubicBezTo>
                <a:cubicBezTo>
                  <a:pt x="50" y="144"/>
                  <a:pt x="50" y="144"/>
                  <a:pt x="51" y="143"/>
                </a:cubicBezTo>
                <a:cubicBezTo>
                  <a:pt x="51" y="143"/>
                  <a:pt x="51" y="144"/>
                  <a:pt x="51" y="144"/>
                </a:cubicBezTo>
                <a:cubicBezTo>
                  <a:pt x="52" y="144"/>
                  <a:pt x="52" y="144"/>
                  <a:pt x="53" y="144"/>
                </a:cubicBezTo>
                <a:cubicBezTo>
                  <a:pt x="54" y="145"/>
                  <a:pt x="54" y="144"/>
                  <a:pt x="55" y="144"/>
                </a:cubicBezTo>
                <a:cubicBezTo>
                  <a:pt x="55" y="144"/>
                  <a:pt x="55" y="144"/>
                  <a:pt x="55" y="144"/>
                </a:cubicBezTo>
                <a:cubicBezTo>
                  <a:pt x="54" y="144"/>
                  <a:pt x="54" y="144"/>
                  <a:pt x="53" y="144"/>
                </a:cubicBezTo>
                <a:cubicBezTo>
                  <a:pt x="53" y="144"/>
                  <a:pt x="53" y="144"/>
                  <a:pt x="53" y="144"/>
                </a:cubicBezTo>
                <a:cubicBezTo>
                  <a:pt x="52" y="144"/>
                  <a:pt x="52" y="143"/>
                  <a:pt x="51" y="144"/>
                </a:cubicBezTo>
                <a:cubicBezTo>
                  <a:pt x="50" y="144"/>
                  <a:pt x="50" y="144"/>
                  <a:pt x="50" y="144"/>
                </a:cubicBezTo>
                <a:cubicBezTo>
                  <a:pt x="48" y="147"/>
                  <a:pt x="45" y="145"/>
                  <a:pt x="42" y="145"/>
                </a:cubicBezTo>
                <a:cubicBezTo>
                  <a:pt x="39" y="146"/>
                  <a:pt x="35" y="144"/>
                  <a:pt x="32" y="147"/>
                </a:cubicBezTo>
                <a:cubicBezTo>
                  <a:pt x="31" y="147"/>
                  <a:pt x="31" y="147"/>
                  <a:pt x="30" y="147"/>
                </a:cubicBezTo>
                <a:cubicBezTo>
                  <a:pt x="28" y="146"/>
                  <a:pt x="26" y="146"/>
                  <a:pt x="24" y="146"/>
                </a:cubicBezTo>
                <a:cubicBezTo>
                  <a:pt x="24" y="146"/>
                  <a:pt x="24" y="146"/>
                  <a:pt x="24" y="146"/>
                </a:cubicBezTo>
                <a:cubicBezTo>
                  <a:pt x="21" y="146"/>
                  <a:pt x="17" y="146"/>
                  <a:pt x="13" y="146"/>
                </a:cubicBezTo>
                <a:cubicBezTo>
                  <a:pt x="13" y="146"/>
                  <a:pt x="12" y="146"/>
                  <a:pt x="12" y="146"/>
                </a:cubicBezTo>
                <a:cubicBezTo>
                  <a:pt x="11" y="146"/>
                  <a:pt x="11" y="147"/>
                  <a:pt x="10" y="147"/>
                </a:cubicBezTo>
                <a:cubicBezTo>
                  <a:pt x="10" y="147"/>
                  <a:pt x="10" y="147"/>
                  <a:pt x="10" y="147"/>
                </a:cubicBezTo>
                <a:cubicBezTo>
                  <a:pt x="10" y="147"/>
                  <a:pt x="10" y="147"/>
                  <a:pt x="10" y="147"/>
                </a:cubicBezTo>
                <a:cubicBezTo>
                  <a:pt x="10" y="148"/>
                  <a:pt x="10" y="148"/>
                  <a:pt x="10" y="149"/>
                </a:cubicBezTo>
                <a:cubicBezTo>
                  <a:pt x="11" y="148"/>
                  <a:pt x="11" y="148"/>
                  <a:pt x="11" y="148"/>
                </a:cubicBezTo>
                <a:cubicBezTo>
                  <a:pt x="10" y="149"/>
                  <a:pt x="10" y="149"/>
                  <a:pt x="10" y="150"/>
                </a:cubicBezTo>
                <a:cubicBezTo>
                  <a:pt x="10" y="151"/>
                  <a:pt x="9" y="151"/>
                  <a:pt x="9" y="152"/>
                </a:cubicBezTo>
                <a:cubicBezTo>
                  <a:pt x="10" y="153"/>
                  <a:pt x="12" y="153"/>
                  <a:pt x="13" y="153"/>
                </a:cubicBezTo>
                <a:cubicBezTo>
                  <a:pt x="13" y="154"/>
                  <a:pt x="13" y="154"/>
                  <a:pt x="13" y="155"/>
                </a:cubicBezTo>
                <a:cubicBezTo>
                  <a:pt x="13" y="155"/>
                  <a:pt x="13" y="155"/>
                  <a:pt x="13" y="155"/>
                </a:cubicBezTo>
                <a:cubicBezTo>
                  <a:pt x="13" y="156"/>
                  <a:pt x="12" y="157"/>
                  <a:pt x="14" y="158"/>
                </a:cubicBezTo>
                <a:cubicBezTo>
                  <a:pt x="15" y="158"/>
                  <a:pt x="17" y="158"/>
                  <a:pt x="18" y="158"/>
                </a:cubicBezTo>
                <a:cubicBezTo>
                  <a:pt x="19" y="160"/>
                  <a:pt x="20" y="163"/>
                  <a:pt x="22" y="164"/>
                </a:cubicBezTo>
                <a:cubicBezTo>
                  <a:pt x="25" y="166"/>
                  <a:pt x="25" y="165"/>
                  <a:pt x="26" y="162"/>
                </a:cubicBezTo>
                <a:cubicBezTo>
                  <a:pt x="26" y="162"/>
                  <a:pt x="26" y="162"/>
                  <a:pt x="26" y="162"/>
                </a:cubicBezTo>
                <a:cubicBezTo>
                  <a:pt x="27" y="162"/>
                  <a:pt x="27" y="162"/>
                  <a:pt x="27" y="162"/>
                </a:cubicBezTo>
                <a:cubicBezTo>
                  <a:pt x="27" y="162"/>
                  <a:pt x="27" y="162"/>
                  <a:pt x="27" y="162"/>
                </a:cubicBezTo>
                <a:cubicBezTo>
                  <a:pt x="29" y="162"/>
                  <a:pt x="30" y="162"/>
                  <a:pt x="31" y="161"/>
                </a:cubicBezTo>
                <a:cubicBezTo>
                  <a:pt x="33" y="161"/>
                  <a:pt x="34" y="161"/>
                  <a:pt x="34" y="163"/>
                </a:cubicBezTo>
                <a:cubicBezTo>
                  <a:pt x="34" y="169"/>
                  <a:pt x="39" y="168"/>
                  <a:pt x="43" y="169"/>
                </a:cubicBezTo>
                <a:cubicBezTo>
                  <a:pt x="45" y="169"/>
                  <a:pt x="48" y="168"/>
                  <a:pt x="49" y="171"/>
                </a:cubicBezTo>
                <a:cubicBezTo>
                  <a:pt x="48" y="171"/>
                  <a:pt x="47" y="172"/>
                  <a:pt x="46" y="172"/>
                </a:cubicBezTo>
                <a:cubicBezTo>
                  <a:pt x="41" y="172"/>
                  <a:pt x="37" y="172"/>
                  <a:pt x="32" y="172"/>
                </a:cubicBezTo>
                <a:cubicBezTo>
                  <a:pt x="31" y="172"/>
                  <a:pt x="29" y="173"/>
                  <a:pt x="30" y="175"/>
                </a:cubicBezTo>
                <a:cubicBezTo>
                  <a:pt x="30" y="176"/>
                  <a:pt x="31" y="176"/>
                  <a:pt x="33" y="176"/>
                </a:cubicBezTo>
                <a:cubicBezTo>
                  <a:pt x="33" y="176"/>
                  <a:pt x="34" y="177"/>
                  <a:pt x="35" y="177"/>
                </a:cubicBezTo>
                <a:cubicBezTo>
                  <a:pt x="35" y="178"/>
                  <a:pt x="35" y="180"/>
                  <a:pt x="37" y="181"/>
                </a:cubicBezTo>
                <a:cubicBezTo>
                  <a:pt x="37" y="179"/>
                  <a:pt x="37" y="178"/>
                  <a:pt x="37" y="176"/>
                </a:cubicBezTo>
                <a:cubicBezTo>
                  <a:pt x="36" y="176"/>
                  <a:pt x="36" y="176"/>
                  <a:pt x="36" y="176"/>
                </a:cubicBezTo>
                <a:cubicBezTo>
                  <a:pt x="36" y="176"/>
                  <a:pt x="36" y="176"/>
                  <a:pt x="36" y="176"/>
                </a:cubicBezTo>
                <a:cubicBezTo>
                  <a:pt x="36" y="176"/>
                  <a:pt x="36" y="176"/>
                  <a:pt x="36" y="176"/>
                </a:cubicBezTo>
                <a:cubicBezTo>
                  <a:pt x="37" y="176"/>
                  <a:pt x="37" y="176"/>
                  <a:pt x="37" y="176"/>
                </a:cubicBezTo>
                <a:cubicBezTo>
                  <a:pt x="37" y="176"/>
                  <a:pt x="37" y="176"/>
                  <a:pt x="38" y="177"/>
                </a:cubicBezTo>
                <a:cubicBezTo>
                  <a:pt x="37" y="178"/>
                  <a:pt x="36" y="179"/>
                  <a:pt x="37" y="181"/>
                </a:cubicBezTo>
                <a:cubicBezTo>
                  <a:pt x="38" y="181"/>
                  <a:pt x="39" y="181"/>
                  <a:pt x="40" y="181"/>
                </a:cubicBezTo>
                <a:cubicBezTo>
                  <a:pt x="43" y="183"/>
                  <a:pt x="47" y="181"/>
                  <a:pt x="51" y="183"/>
                </a:cubicBezTo>
                <a:cubicBezTo>
                  <a:pt x="52" y="183"/>
                  <a:pt x="54" y="183"/>
                  <a:pt x="55" y="183"/>
                </a:cubicBezTo>
                <a:cubicBezTo>
                  <a:pt x="59" y="186"/>
                  <a:pt x="63" y="183"/>
                  <a:pt x="67" y="184"/>
                </a:cubicBezTo>
                <a:cubicBezTo>
                  <a:pt x="69" y="185"/>
                  <a:pt x="71" y="186"/>
                  <a:pt x="72" y="187"/>
                </a:cubicBezTo>
                <a:cubicBezTo>
                  <a:pt x="72" y="187"/>
                  <a:pt x="72" y="187"/>
                  <a:pt x="72" y="187"/>
                </a:cubicBezTo>
                <a:cubicBezTo>
                  <a:pt x="72" y="188"/>
                  <a:pt x="71" y="189"/>
                  <a:pt x="71" y="190"/>
                </a:cubicBezTo>
                <a:cubicBezTo>
                  <a:pt x="70" y="190"/>
                  <a:pt x="70" y="190"/>
                  <a:pt x="69" y="190"/>
                </a:cubicBezTo>
                <a:cubicBezTo>
                  <a:pt x="66" y="190"/>
                  <a:pt x="62" y="190"/>
                  <a:pt x="63" y="195"/>
                </a:cubicBezTo>
                <a:cubicBezTo>
                  <a:pt x="62" y="195"/>
                  <a:pt x="61" y="195"/>
                  <a:pt x="60" y="195"/>
                </a:cubicBezTo>
                <a:cubicBezTo>
                  <a:pt x="60" y="195"/>
                  <a:pt x="60" y="195"/>
                  <a:pt x="60" y="195"/>
                </a:cubicBezTo>
                <a:cubicBezTo>
                  <a:pt x="59" y="196"/>
                  <a:pt x="60" y="196"/>
                  <a:pt x="60" y="196"/>
                </a:cubicBezTo>
                <a:cubicBezTo>
                  <a:pt x="60" y="196"/>
                  <a:pt x="60" y="196"/>
                  <a:pt x="60" y="196"/>
                </a:cubicBezTo>
                <a:cubicBezTo>
                  <a:pt x="60" y="196"/>
                  <a:pt x="60" y="195"/>
                  <a:pt x="60" y="195"/>
                </a:cubicBezTo>
                <a:cubicBezTo>
                  <a:pt x="59" y="195"/>
                  <a:pt x="59" y="195"/>
                  <a:pt x="59" y="195"/>
                </a:cubicBezTo>
                <a:cubicBezTo>
                  <a:pt x="60" y="195"/>
                  <a:pt x="60" y="195"/>
                  <a:pt x="60" y="195"/>
                </a:cubicBezTo>
                <a:cubicBezTo>
                  <a:pt x="57" y="193"/>
                  <a:pt x="53" y="191"/>
                  <a:pt x="51" y="192"/>
                </a:cubicBezTo>
                <a:cubicBezTo>
                  <a:pt x="46" y="194"/>
                  <a:pt x="41" y="193"/>
                  <a:pt x="36" y="193"/>
                </a:cubicBezTo>
                <a:cubicBezTo>
                  <a:pt x="34" y="193"/>
                  <a:pt x="33" y="191"/>
                  <a:pt x="31" y="194"/>
                </a:cubicBezTo>
                <a:cubicBezTo>
                  <a:pt x="35" y="197"/>
                  <a:pt x="39" y="196"/>
                  <a:pt x="43" y="196"/>
                </a:cubicBezTo>
                <a:cubicBezTo>
                  <a:pt x="44" y="196"/>
                  <a:pt x="45" y="196"/>
                  <a:pt x="46" y="197"/>
                </a:cubicBezTo>
                <a:cubicBezTo>
                  <a:pt x="48" y="198"/>
                  <a:pt x="51" y="196"/>
                  <a:pt x="54" y="198"/>
                </a:cubicBezTo>
                <a:cubicBezTo>
                  <a:pt x="55" y="198"/>
                  <a:pt x="57" y="198"/>
                  <a:pt x="58" y="198"/>
                </a:cubicBezTo>
                <a:cubicBezTo>
                  <a:pt x="62" y="201"/>
                  <a:pt x="67" y="199"/>
                  <a:pt x="71" y="200"/>
                </a:cubicBezTo>
                <a:cubicBezTo>
                  <a:pt x="71" y="199"/>
                  <a:pt x="71" y="199"/>
                  <a:pt x="71" y="199"/>
                </a:cubicBezTo>
                <a:cubicBezTo>
                  <a:pt x="71" y="199"/>
                  <a:pt x="71" y="199"/>
                  <a:pt x="71" y="199"/>
                </a:cubicBezTo>
                <a:cubicBezTo>
                  <a:pt x="71" y="200"/>
                  <a:pt x="71" y="200"/>
                  <a:pt x="71" y="200"/>
                </a:cubicBezTo>
                <a:cubicBezTo>
                  <a:pt x="73" y="201"/>
                  <a:pt x="76" y="202"/>
                  <a:pt x="79" y="202"/>
                </a:cubicBezTo>
                <a:cubicBezTo>
                  <a:pt x="78" y="202"/>
                  <a:pt x="78" y="202"/>
                  <a:pt x="78" y="201"/>
                </a:cubicBezTo>
                <a:cubicBezTo>
                  <a:pt x="78" y="201"/>
                  <a:pt x="79" y="201"/>
                  <a:pt x="79" y="201"/>
                </a:cubicBezTo>
                <a:cubicBezTo>
                  <a:pt x="78" y="202"/>
                  <a:pt x="78" y="202"/>
                  <a:pt x="79" y="202"/>
                </a:cubicBezTo>
                <a:cubicBezTo>
                  <a:pt x="80" y="203"/>
                  <a:pt x="81" y="203"/>
                  <a:pt x="81" y="203"/>
                </a:cubicBezTo>
                <a:cubicBezTo>
                  <a:pt x="81" y="203"/>
                  <a:pt x="81" y="203"/>
                  <a:pt x="81" y="204"/>
                </a:cubicBezTo>
                <a:cubicBezTo>
                  <a:pt x="78" y="204"/>
                  <a:pt x="75" y="204"/>
                  <a:pt x="72" y="204"/>
                </a:cubicBezTo>
                <a:cubicBezTo>
                  <a:pt x="72" y="204"/>
                  <a:pt x="71" y="203"/>
                  <a:pt x="71" y="203"/>
                </a:cubicBezTo>
                <a:cubicBezTo>
                  <a:pt x="62" y="203"/>
                  <a:pt x="54" y="202"/>
                  <a:pt x="45" y="202"/>
                </a:cubicBezTo>
                <a:cubicBezTo>
                  <a:pt x="45" y="202"/>
                  <a:pt x="45" y="202"/>
                  <a:pt x="45" y="203"/>
                </a:cubicBezTo>
                <a:cubicBezTo>
                  <a:pt x="50" y="205"/>
                  <a:pt x="55" y="206"/>
                  <a:pt x="60" y="206"/>
                </a:cubicBezTo>
                <a:cubicBezTo>
                  <a:pt x="61" y="206"/>
                  <a:pt x="61" y="206"/>
                  <a:pt x="61" y="206"/>
                </a:cubicBezTo>
                <a:cubicBezTo>
                  <a:pt x="66" y="209"/>
                  <a:pt x="71" y="207"/>
                  <a:pt x="75" y="207"/>
                </a:cubicBezTo>
                <a:cubicBezTo>
                  <a:pt x="77" y="207"/>
                  <a:pt x="78" y="208"/>
                  <a:pt x="80" y="208"/>
                </a:cubicBezTo>
                <a:cubicBezTo>
                  <a:pt x="80" y="208"/>
                  <a:pt x="80" y="207"/>
                  <a:pt x="80" y="207"/>
                </a:cubicBezTo>
                <a:cubicBezTo>
                  <a:pt x="80" y="207"/>
                  <a:pt x="80" y="207"/>
                  <a:pt x="80" y="207"/>
                </a:cubicBezTo>
                <a:cubicBezTo>
                  <a:pt x="80" y="207"/>
                  <a:pt x="80" y="208"/>
                  <a:pt x="80" y="208"/>
                </a:cubicBezTo>
                <a:cubicBezTo>
                  <a:pt x="79" y="209"/>
                  <a:pt x="77" y="209"/>
                  <a:pt x="76" y="209"/>
                </a:cubicBezTo>
                <a:cubicBezTo>
                  <a:pt x="73" y="210"/>
                  <a:pt x="73" y="211"/>
                  <a:pt x="74" y="213"/>
                </a:cubicBezTo>
                <a:cubicBezTo>
                  <a:pt x="74" y="213"/>
                  <a:pt x="75" y="213"/>
                  <a:pt x="76" y="213"/>
                </a:cubicBezTo>
                <a:cubicBezTo>
                  <a:pt x="76" y="213"/>
                  <a:pt x="76" y="213"/>
                  <a:pt x="76" y="213"/>
                </a:cubicBezTo>
                <a:cubicBezTo>
                  <a:pt x="77" y="213"/>
                  <a:pt x="77" y="213"/>
                  <a:pt x="77" y="213"/>
                </a:cubicBezTo>
                <a:cubicBezTo>
                  <a:pt x="83" y="217"/>
                  <a:pt x="83" y="217"/>
                  <a:pt x="83" y="224"/>
                </a:cubicBezTo>
                <a:cubicBezTo>
                  <a:pt x="76" y="221"/>
                  <a:pt x="68" y="222"/>
                  <a:pt x="61" y="220"/>
                </a:cubicBezTo>
                <a:cubicBezTo>
                  <a:pt x="60" y="220"/>
                  <a:pt x="59" y="220"/>
                  <a:pt x="58" y="220"/>
                </a:cubicBezTo>
                <a:cubicBezTo>
                  <a:pt x="59" y="221"/>
                  <a:pt x="59" y="222"/>
                  <a:pt x="60" y="223"/>
                </a:cubicBezTo>
                <a:cubicBezTo>
                  <a:pt x="61" y="223"/>
                  <a:pt x="61" y="223"/>
                  <a:pt x="61" y="223"/>
                </a:cubicBezTo>
                <a:cubicBezTo>
                  <a:pt x="61" y="223"/>
                  <a:pt x="61" y="223"/>
                  <a:pt x="61" y="223"/>
                </a:cubicBezTo>
                <a:cubicBezTo>
                  <a:pt x="62" y="223"/>
                  <a:pt x="63" y="223"/>
                  <a:pt x="64" y="223"/>
                </a:cubicBezTo>
                <a:cubicBezTo>
                  <a:pt x="66" y="224"/>
                  <a:pt x="69" y="224"/>
                  <a:pt x="69" y="227"/>
                </a:cubicBezTo>
                <a:cubicBezTo>
                  <a:pt x="69" y="231"/>
                  <a:pt x="66" y="231"/>
                  <a:pt x="63" y="232"/>
                </a:cubicBezTo>
                <a:cubicBezTo>
                  <a:pt x="60" y="232"/>
                  <a:pt x="58" y="233"/>
                  <a:pt x="55" y="235"/>
                </a:cubicBezTo>
                <a:cubicBezTo>
                  <a:pt x="49" y="235"/>
                  <a:pt x="43" y="236"/>
                  <a:pt x="36" y="240"/>
                </a:cubicBezTo>
                <a:cubicBezTo>
                  <a:pt x="42" y="240"/>
                  <a:pt x="45" y="240"/>
                  <a:pt x="49" y="240"/>
                </a:cubicBezTo>
                <a:cubicBezTo>
                  <a:pt x="49" y="240"/>
                  <a:pt x="50" y="241"/>
                  <a:pt x="50" y="241"/>
                </a:cubicBezTo>
                <a:cubicBezTo>
                  <a:pt x="50" y="241"/>
                  <a:pt x="50" y="240"/>
                  <a:pt x="50" y="240"/>
                </a:cubicBezTo>
                <a:cubicBezTo>
                  <a:pt x="51" y="240"/>
                  <a:pt x="51" y="240"/>
                  <a:pt x="51" y="240"/>
                </a:cubicBezTo>
                <a:cubicBezTo>
                  <a:pt x="51" y="240"/>
                  <a:pt x="50" y="241"/>
                  <a:pt x="50" y="241"/>
                </a:cubicBezTo>
                <a:cubicBezTo>
                  <a:pt x="51" y="241"/>
                  <a:pt x="52" y="241"/>
                  <a:pt x="52" y="241"/>
                </a:cubicBezTo>
                <a:cubicBezTo>
                  <a:pt x="54" y="243"/>
                  <a:pt x="55" y="246"/>
                  <a:pt x="59" y="245"/>
                </a:cubicBezTo>
                <a:cubicBezTo>
                  <a:pt x="62" y="244"/>
                  <a:pt x="61" y="247"/>
                  <a:pt x="61" y="249"/>
                </a:cubicBezTo>
                <a:cubicBezTo>
                  <a:pt x="60" y="250"/>
                  <a:pt x="60" y="252"/>
                  <a:pt x="62" y="252"/>
                </a:cubicBezTo>
                <a:cubicBezTo>
                  <a:pt x="68" y="252"/>
                  <a:pt x="75" y="252"/>
                  <a:pt x="82" y="251"/>
                </a:cubicBezTo>
                <a:cubicBezTo>
                  <a:pt x="82" y="251"/>
                  <a:pt x="82" y="251"/>
                  <a:pt x="82" y="251"/>
                </a:cubicBezTo>
                <a:cubicBezTo>
                  <a:pt x="82" y="251"/>
                  <a:pt x="83" y="251"/>
                  <a:pt x="84" y="251"/>
                </a:cubicBezTo>
                <a:cubicBezTo>
                  <a:pt x="84" y="251"/>
                  <a:pt x="84" y="251"/>
                  <a:pt x="84" y="251"/>
                </a:cubicBezTo>
                <a:cubicBezTo>
                  <a:pt x="84" y="251"/>
                  <a:pt x="84" y="251"/>
                  <a:pt x="84" y="251"/>
                </a:cubicBezTo>
                <a:cubicBezTo>
                  <a:pt x="85" y="251"/>
                  <a:pt x="85" y="251"/>
                  <a:pt x="86" y="251"/>
                </a:cubicBezTo>
                <a:cubicBezTo>
                  <a:pt x="87" y="252"/>
                  <a:pt x="88" y="254"/>
                  <a:pt x="87" y="255"/>
                </a:cubicBezTo>
                <a:cubicBezTo>
                  <a:pt x="87" y="255"/>
                  <a:pt x="85" y="255"/>
                  <a:pt x="85" y="255"/>
                </a:cubicBezTo>
                <a:cubicBezTo>
                  <a:pt x="84" y="256"/>
                  <a:pt x="83" y="256"/>
                  <a:pt x="83" y="257"/>
                </a:cubicBezTo>
                <a:cubicBezTo>
                  <a:pt x="73" y="256"/>
                  <a:pt x="63" y="259"/>
                  <a:pt x="53" y="258"/>
                </a:cubicBezTo>
                <a:cubicBezTo>
                  <a:pt x="52" y="258"/>
                  <a:pt x="51" y="259"/>
                  <a:pt x="51" y="260"/>
                </a:cubicBezTo>
                <a:cubicBezTo>
                  <a:pt x="51" y="260"/>
                  <a:pt x="51" y="260"/>
                  <a:pt x="51" y="260"/>
                </a:cubicBezTo>
                <a:cubicBezTo>
                  <a:pt x="47" y="260"/>
                  <a:pt x="44" y="260"/>
                  <a:pt x="41" y="260"/>
                </a:cubicBezTo>
                <a:cubicBezTo>
                  <a:pt x="40" y="260"/>
                  <a:pt x="39" y="260"/>
                  <a:pt x="39" y="261"/>
                </a:cubicBezTo>
                <a:cubicBezTo>
                  <a:pt x="39" y="263"/>
                  <a:pt x="39" y="263"/>
                  <a:pt x="40" y="264"/>
                </a:cubicBezTo>
                <a:cubicBezTo>
                  <a:pt x="41" y="264"/>
                  <a:pt x="42" y="264"/>
                  <a:pt x="43" y="264"/>
                </a:cubicBezTo>
                <a:cubicBezTo>
                  <a:pt x="45" y="265"/>
                  <a:pt x="47" y="265"/>
                  <a:pt x="49" y="265"/>
                </a:cubicBezTo>
                <a:cubicBezTo>
                  <a:pt x="50" y="265"/>
                  <a:pt x="50" y="265"/>
                  <a:pt x="51" y="266"/>
                </a:cubicBezTo>
                <a:cubicBezTo>
                  <a:pt x="51" y="266"/>
                  <a:pt x="52" y="265"/>
                  <a:pt x="52" y="265"/>
                </a:cubicBezTo>
                <a:cubicBezTo>
                  <a:pt x="52" y="265"/>
                  <a:pt x="51" y="264"/>
                  <a:pt x="51" y="264"/>
                </a:cubicBezTo>
                <a:cubicBezTo>
                  <a:pt x="51" y="264"/>
                  <a:pt x="51" y="264"/>
                  <a:pt x="51" y="264"/>
                </a:cubicBezTo>
                <a:cubicBezTo>
                  <a:pt x="51" y="264"/>
                  <a:pt x="51" y="265"/>
                  <a:pt x="52" y="265"/>
                </a:cubicBezTo>
                <a:cubicBezTo>
                  <a:pt x="53" y="265"/>
                  <a:pt x="53" y="265"/>
                  <a:pt x="53" y="266"/>
                </a:cubicBezTo>
                <a:cubicBezTo>
                  <a:pt x="57" y="269"/>
                  <a:pt x="59" y="266"/>
                  <a:pt x="61" y="265"/>
                </a:cubicBezTo>
                <a:cubicBezTo>
                  <a:pt x="62" y="265"/>
                  <a:pt x="62" y="265"/>
                  <a:pt x="63" y="265"/>
                </a:cubicBezTo>
                <a:cubicBezTo>
                  <a:pt x="66" y="267"/>
                  <a:pt x="70" y="265"/>
                  <a:pt x="73" y="266"/>
                </a:cubicBezTo>
                <a:cubicBezTo>
                  <a:pt x="73" y="266"/>
                  <a:pt x="73" y="266"/>
                  <a:pt x="73" y="266"/>
                </a:cubicBezTo>
                <a:cubicBezTo>
                  <a:pt x="75" y="268"/>
                  <a:pt x="78" y="267"/>
                  <a:pt x="80" y="268"/>
                </a:cubicBezTo>
                <a:cubicBezTo>
                  <a:pt x="82" y="268"/>
                  <a:pt x="83" y="269"/>
                  <a:pt x="83" y="271"/>
                </a:cubicBezTo>
                <a:cubicBezTo>
                  <a:pt x="83" y="273"/>
                  <a:pt x="81" y="274"/>
                  <a:pt x="79" y="274"/>
                </a:cubicBezTo>
                <a:cubicBezTo>
                  <a:pt x="74" y="274"/>
                  <a:pt x="69" y="274"/>
                  <a:pt x="64" y="274"/>
                </a:cubicBezTo>
                <a:cubicBezTo>
                  <a:pt x="62" y="274"/>
                  <a:pt x="59" y="274"/>
                  <a:pt x="57" y="274"/>
                </a:cubicBezTo>
                <a:cubicBezTo>
                  <a:pt x="56" y="274"/>
                  <a:pt x="56" y="274"/>
                  <a:pt x="55" y="274"/>
                </a:cubicBezTo>
                <a:cubicBezTo>
                  <a:pt x="51" y="271"/>
                  <a:pt x="46" y="273"/>
                  <a:pt x="41" y="272"/>
                </a:cubicBezTo>
                <a:cubicBezTo>
                  <a:pt x="41" y="272"/>
                  <a:pt x="40" y="272"/>
                  <a:pt x="40" y="272"/>
                </a:cubicBezTo>
                <a:cubicBezTo>
                  <a:pt x="38" y="273"/>
                  <a:pt x="36" y="270"/>
                  <a:pt x="34" y="273"/>
                </a:cubicBezTo>
                <a:cubicBezTo>
                  <a:pt x="36" y="274"/>
                  <a:pt x="38" y="274"/>
                  <a:pt x="40" y="275"/>
                </a:cubicBezTo>
                <a:cubicBezTo>
                  <a:pt x="40" y="275"/>
                  <a:pt x="41" y="275"/>
                  <a:pt x="41" y="275"/>
                </a:cubicBezTo>
                <a:cubicBezTo>
                  <a:pt x="41" y="277"/>
                  <a:pt x="40" y="277"/>
                  <a:pt x="39" y="277"/>
                </a:cubicBezTo>
                <a:cubicBezTo>
                  <a:pt x="35" y="277"/>
                  <a:pt x="35" y="277"/>
                  <a:pt x="32" y="280"/>
                </a:cubicBezTo>
                <a:cubicBezTo>
                  <a:pt x="37" y="279"/>
                  <a:pt x="42" y="281"/>
                  <a:pt x="46" y="277"/>
                </a:cubicBezTo>
                <a:cubicBezTo>
                  <a:pt x="47" y="276"/>
                  <a:pt x="49" y="277"/>
                  <a:pt x="50" y="277"/>
                </a:cubicBezTo>
                <a:cubicBezTo>
                  <a:pt x="51" y="277"/>
                  <a:pt x="52" y="277"/>
                  <a:pt x="53" y="276"/>
                </a:cubicBezTo>
                <a:cubicBezTo>
                  <a:pt x="56" y="277"/>
                  <a:pt x="58" y="277"/>
                  <a:pt x="60" y="277"/>
                </a:cubicBezTo>
                <a:cubicBezTo>
                  <a:pt x="61" y="279"/>
                  <a:pt x="63" y="278"/>
                  <a:pt x="65" y="278"/>
                </a:cubicBezTo>
                <a:cubicBezTo>
                  <a:pt x="65" y="278"/>
                  <a:pt x="65" y="278"/>
                  <a:pt x="65" y="278"/>
                </a:cubicBezTo>
                <a:cubicBezTo>
                  <a:pt x="66" y="278"/>
                  <a:pt x="66" y="278"/>
                  <a:pt x="66" y="278"/>
                </a:cubicBezTo>
                <a:cubicBezTo>
                  <a:pt x="69" y="278"/>
                  <a:pt x="73" y="280"/>
                  <a:pt x="77" y="278"/>
                </a:cubicBezTo>
                <a:cubicBezTo>
                  <a:pt x="80" y="281"/>
                  <a:pt x="83" y="279"/>
                  <a:pt x="87" y="280"/>
                </a:cubicBezTo>
                <a:cubicBezTo>
                  <a:pt x="87" y="280"/>
                  <a:pt x="87" y="280"/>
                  <a:pt x="87" y="280"/>
                </a:cubicBezTo>
                <a:cubicBezTo>
                  <a:pt x="95" y="280"/>
                  <a:pt x="102" y="279"/>
                  <a:pt x="110" y="281"/>
                </a:cubicBezTo>
                <a:cubicBezTo>
                  <a:pt x="108" y="285"/>
                  <a:pt x="107" y="285"/>
                  <a:pt x="105" y="286"/>
                </a:cubicBezTo>
                <a:cubicBezTo>
                  <a:pt x="103" y="286"/>
                  <a:pt x="101" y="287"/>
                  <a:pt x="99" y="286"/>
                </a:cubicBezTo>
                <a:cubicBezTo>
                  <a:pt x="99" y="286"/>
                  <a:pt x="99" y="286"/>
                  <a:pt x="99" y="286"/>
                </a:cubicBezTo>
                <a:cubicBezTo>
                  <a:pt x="99" y="286"/>
                  <a:pt x="99" y="286"/>
                  <a:pt x="99" y="286"/>
                </a:cubicBezTo>
                <a:cubicBezTo>
                  <a:pt x="99" y="286"/>
                  <a:pt x="99" y="286"/>
                  <a:pt x="99" y="286"/>
                </a:cubicBezTo>
                <a:cubicBezTo>
                  <a:pt x="88" y="286"/>
                  <a:pt x="77" y="286"/>
                  <a:pt x="66" y="286"/>
                </a:cubicBezTo>
                <a:cubicBezTo>
                  <a:pt x="64" y="286"/>
                  <a:pt x="63" y="286"/>
                  <a:pt x="61" y="286"/>
                </a:cubicBezTo>
                <a:cubicBezTo>
                  <a:pt x="61" y="285"/>
                  <a:pt x="61" y="285"/>
                  <a:pt x="61" y="285"/>
                </a:cubicBezTo>
                <a:cubicBezTo>
                  <a:pt x="61" y="285"/>
                  <a:pt x="60" y="285"/>
                  <a:pt x="60" y="286"/>
                </a:cubicBezTo>
                <a:cubicBezTo>
                  <a:pt x="59" y="286"/>
                  <a:pt x="59" y="286"/>
                  <a:pt x="58" y="286"/>
                </a:cubicBezTo>
                <a:cubicBezTo>
                  <a:pt x="58" y="287"/>
                  <a:pt x="57" y="287"/>
                  <a:pt x="56" y="286"/>
                </a:cubicBezTo>
                <a:cubicBezTo>
                  <a:pt x="55" y="286"/>
                  <a:pt x="54" y="286"/>
                  <a:pt x="53" y="286"/>
                </a:cubicBezTo>
                <a:cubicBezTo>
                  <a:pt x="52" y="285"/>
                  <a:pt x="49" y="286"/>
                  <a:pt x="47" y="285"/>
                </a:cubicBezTo>
                <a:cubicBezTo>
                  <a:pt x="47" y="285"/>
                  <a:pt x="46" y="285"/>
                  <a:pt x="46" y="284"/>
                </a:cubicBezTo>
                <a:cubicBezTo>
                  <a:pt x="44" y="283"/>
                  <a:pt x="41" y="282"/>
                  <a:pt x="40" y="285"/>
                </a:cubicBezTo>
                <a:cubicBezTo>
                  <a:pt x="39" y="288"/>
                  <a:pt x="43" y="287"/>
                  <a:pt x="44" y="288"/>
                </a:cubicBezTo>
                <a:cubicBezTo>
                  <a:pt x="44" y="288"/>
                  <a:pt x="44" y="288"/>
                  <a:pt x="44" y="288"/>
                </a:cubicBezTo>
                <a:cubicBezTo>
                  <a:pt x="46" y="289"/>
                  <a:pt x="49" y="288"/>
                  <a:pt x="51" y="289"/>
                </a:cubicBezTo>
                <a:cubicBezTo>
                  <a:pt x="51" y="289"/>
                  <a:pt x="51" y="289"/>
                  <a:pt x="51" y="289"/>
                </a:cubicBezTo>
                <a:cubicBezTo>
                  <a:pt x="52" y="289"/>
                  <a:pt x="52" y="289"/>
                  <a:pt x="52" y="289"/>
                </a:cubicBezTo>
                <a:cubicBezTo>
                  <a:pt x="54" y="291"/>
                  <a:pt x="57" y="289"/>
                  <a:pt x="58" y="291"/>
                </a:cubicBezTo>
                <a:cubicBezTo>
                  <a:pt x="59" y="291"/>
                  <a:pt x="59" y="291"/>
                  <a:pt x="59" y="291"/>
                </a:cubicBezTo>
                <a:cubicBezTo>
                  <a:pt x="60" y="291"/>
                  <a:pt x="60" y="291"/>
                  <a:pt x="60" y="291"/>
                </a:cubicBezTo>
                <a:cubicBezTo>
                  <a:pt x="61" y="292"/>
                  <a:pt x="62" y="292"/>
                  <a:pt x="63" y="294"/>
                </a:cubicBezTo>
                <a:cubicBezTo>
                  <a:pt x="61" y="294"/>
                  <a:pt x="60" y="294"/>
                  <a:pt x="59" y="293"/>
                </a:cubicBezTo>
                <a:cubicBezTo>
                  <a:pt x="57" y="293"/>
                  <a:pt x="57" y="293"/>
                  <a:pt x="56" y="294"/>
                </a:cubicBezTo>
                <a:cubicBezTo>
                  <a:pt x="56" y="295"/>
                  <a:pt x="57" y="296"/>
                  <a:pt x="58" y="296"/>
                </a:cubicBezTo>
                <a:cubicBezTo>
                  <a:pt x="58" y="297"/>
                  <a:pt x="59" y="297"/>
                  <a:pt x="60" y="297"/>
                </a:cubicBezTo>
                <a:cubicBezTo>
                  <a:pt x="60" y="297"/>
                  <a:pt x="60" y="297"/>
                  <a:pt x="60" y="297"/>
                </a:cubicBezTo>
                <a:cubicBezTo>
                  <a:pt x="61" y="298"/>
                  <a:pt x="62" y="298"/>
                  <a:pt x="63" y="298"/>
                </a:cubicBezTo>
                <a:cubicBezTo>
                  <a:pt x="64" y="298"/>
                  <a:pt x="65" y="298"/>
                  <a:pt x="66" y="299"/>
                </a:cubicBezTo>
                <a:cubicBezTo>
                  <a:pt x="68" y="301"/>
                  <a:pt x="70" y="300"/>
                  <a:pt x="72" y="300"/>
                </a:cubicBezTo>
                <a:cubicBezTo>
                  <a:pt x="74" y="300"/>
                  <a:pt x="75" y="300"/>
                  <a:pt x="77" y="300"/>
                </a:cubicBezTo>
                <a:cubicBezTo>
                  <a:pt x="80" y="301"/>
                  <a:pt x="84" y="301"/>
                  <a:pt x="87" y="300"/>
                </a:cubicBezTo>
                <a:cubicBezTo>
                  <a:pt x="89" y="300"/>
                  <a:pt x="90" y="300"/>
                  <a:pt x="91" y="300"/>
                </a:cubicBezTo>
                <a:cubicBezTo>
                  <a:pt x="91" y="301"/>
                  <a:pt x="93" y="301"/>
                  <a:pt x="94" y="302"/>
                </a:cubicBezTo>
                <a:cubicBezTo>
                  <a:pt x="94" y="302"/>
                  <a:pt x="95" y="302"/>
                  <a:pt x="95" y="302"/>
                </a:cubicBezTo>
                <a:cubicBezTo>
                  <a:pt x="96" y="302"/>
                  <a:pt x="97" y="302"/>
                  <a:pt x="98" y="302"/>
                </a:cubicBezTo>
                <a:cubicBezTo>
                  <a:pt x="98" y="302"/>
                  <a:pt x="97" y="302"/>
                  <a:pt x="97" y="302"/>
                </a:cubicBezTo>
                <a:cubicBezTo>
                  <a:pt x="100" y="302"/>
                  <a:pt x="103" y="303"/>
                  <a:pt x="106" y="302"/>
                </a:cubicBezTo>
                <a:cubicBezTo>
                  <a:pt x="107" y="301"/>
                  <a:pt x="107" y="301"/>
                  <a:pt x="107" y="301"/>
                </a:cubicBezTo>
                <a:cubicBezTo>
                  <a:pt x="107" y="301"/>
                  <a:pt x="107" y="301"/>
                  <a:pt x="107" y="301"/>
                </a:cubicBezTo>
                <a:cubicBezTo>
                  <a:pt x="108" y="301"/>
                  <a:pt x="109" y="301"/>
                  <a:pt x="109" y="301"/>
                </a:cubicBezTo>
                <a:cubicBezTo>
                  <a:pt x="110" y="303"/>
                  <a:pt x="111" y="303"/>
                  <a:pt x="112" y="303"/>
                </a:cubicBezTo>
                <a:cubicBezTo>
                  <a:pt x="113" y="305"/>
                  <a:pt x="114" y="305"/>
                  <a:pt x="115" y="303"/>
                </a:cubicBezTo>
                <a:cubicBezTo>
                  <a:pt x="116" y="303"/>
                  <a:pt x="116" y="302"/>
                  <a:pt x="117" y="302"/>
                </a:cubicBezTo>
                <a:cubicBezTo>
                  <a:pt x="117" y="301"/>
                  <a:pt x="118" y="301"/>
                  <a:pt x="118" y="301"/>
                </a:cubicBezTo>
                <a:cubicBezTo>
                  <a:pt x="119" y="302"/>
                  <a:pt x="120" y="302"/>
                  <a:pt x="121" y="302"/>
                </a:cubicBezTo>
                <a:cubicBezTo>
                  <a:pt x="122" y="302"/>
                  <a:pt x="122" y="302"/>
                  <a:pt x="122" y="302"/>
                </a:cubicBezTo>
                <a:cubicBezTo>
                  <a:pt x="122" y="302"/>
                  <a:pt x="122" y="302"/>
                  <a:pt x="122" y="302"/>
                </a:cubicBezTo>
                <a:cubicBezTo>
                  <a:pt x="122" y="302"/>
                  <a:pt x="121" y="302"/>
                  <a:pt x="121" y="302"/>
                </a:cubicBezTo>
                <a:cubicBezTo>
                  <a:pt x="124" y="304"/>
                  <a:pt x="127" y="303"/>
                  <a:pt x="130" y="303"/>
                </a:cubicBezTo>
                <a:cubicBezTo>
                  <a:pt x="129" y="302"/>
                  <a:pt x="127" y="302"/>
                  <a:pt x="126" y="302"/>
                </a:cubicBezTo>
                <a:cubicBezTo>
                  <a:pt x="126" y="301"/>
                  <a:pt x="126" y="301"/>
                  <a:pt x="126" y="301"/>
                </a:cubicBezTo>
                <a:cubicBezTo>
                  <a:pt x="127" y="302"/>
                  <a:pt x="129" y="302"/>
                  <a:pt x="130" y="303"/>
                </a:cubicBezTo>
                <a:cubicBezTo>
                  <a:pt x="130" y="303"/>
                  <a:pt x="130" y="303"/>
                  <a:pt x="130" y="303"/>
                </a:cubicBezTo>
                <a:cubicBezTo>
                  <a:pt x="132" y="303"/>
                  <a:pt x="135" y="304"/>
                  <a:pt x="137" y="304"/>
                </a:cubicBezTo>
                <a:cubicBezTo>
                  <a:pt x="141" y="304"/>
                  <a:pt x="145" y="304"/>
                  <a:pt x="148" y="301"/>
                </a:cubicBezTo>
                <a:cubicBezTo>
                  <a:pt x="159" y="301"/>
                  <a:pt x="170" y="303"/>
                  <a:pt x="182" y="299"/>
                </a:cubicBezTo>
                <a:cubicBezTo>
                  <a:pt x="187" y="297"/>
                  <a:pt x="193" y="296"/>
                  <a:pt x="198" y="298"/>
                </a:cubicBezTo>
                <a:cubicBezTo>
                  <a:pt x="202" y="299"/>
                  <a:pt x="207" y="300"/>
                  <a:pt x="208" y="294"/>
                </a:cubicBezTo>
                <a:cubicBezTo>
                  <a:pt x="208" y="294"/>
                  <a:pt x="208" y="294"/>
                  <a:pt x="208" y="294"/>
                </a:cubicBezTo>
                <a:cubicBezTo>
                  <a:pt x="208" y="294"/>
                  <a:pt x="208" y="294"/>
                  <a:pt x="208" y="294"/>
                </a:cubicBezTo>
                <a:cubicBezTo>
                  <a:pt x="208" y="294"/>
                  <a:pt x="208" y="294"/>
                  <a:pt x="208" y="294"/>
                </a:cubicBezTo>
                <a:cubicBezTo>
                  <a:pt x="211" y="293"/>
                  <a:pt x="215" y="295"/>
                  <a:pt x="218" y="292"/>
                </a:cubicBezTo>
                <a:cubicBezTo>
                  <a:pt x="220" y="292"/>
                  <a:pt x="222" y="293"/>
                  <a:pt x="224" y="291"/>
                </a:cubicBezTo>
                <a:cubicBezTo>
                  <a:pt x="225" y="290"/>
                  <a:pt x="226" y="290"/>
                  <a:pt x="228" y="291"/>
                </a:cubicBezTo>
                <a:cubicBezTo>
                  <a:pt x="228" y="291"/>
                  <a:pt x="229" y="290"/>
                  <a:pt x="228" y="289"/>
                </a:cubicBezTo>
                <a:cubicBezTo>
                  <a:pt x="228" y="289"/>
                  <a:pt x="228" y="289"/>
                  <a:pt x="228" y="289"/>
                </a:cubicBezTo>
                <a:cubicBezTo>
                  <a:pt x="228" y="290"/>
                  <a:pt x="228" y="290"/>
                  <a:pt x="228" y="291"/>
                </a:cubicBezTo>
                <a:cubicBezTo>
                  <a:pt x="230" y="291"/>
                  <a:pt x="232" y="292"/>
                  <a:pt x="234" y="289"/>
                </a:cubicBezTo>
                <a:cubicBezTo>
                  <a:pt x="233" y="289"/>
                  <a:pt x="232" y="289"/>
                  <a:pt x="231" y="289"/>
                </a:cubicBezTo>
                <a:cubicBezTo>
                  <a:pt x="232" y="289"/>
                  <a:pt x="232" y="289"/>
                  <a:pt x="232" y="289"/>
                </a:cubicBezTo>
                <a:cubicBezTo>
                  <a:pt x="233" y="289"/>
                  <a:pt x="234" y="290"/>
                  <a:pt x="234" y="289"/>
                </a:cubicBezTo>
                <a:cubicBezTo>
                  <a:pt x="235" y="289"/>
                  <a:pt x="236" y="289"/>
                  <a:pt x="237" y="289"/>
                </a:cubicBezTo>
                <a:cubicBezTo>
                  <a:pt x="240" y="291"/>
                  <a:pt x="243" y="292"/>
                  <a:pt x="245" y="288"/>
                </a:cubicBezTo>
                <a:cubicBezTo>
                  <a:pt x="245" y="287"/>
                  <a:pt x="245" y="287"/>
                  <a:pt x="245" y="287"/>
                </a:cubicBezTo>
                <a:cubicBezTo>
                  <a:pt x="245" y="287"/>
                  <a:pt x="245" y="287"/>
                  <a:pt x="245" y="287"/>
                </a:cubicBezTo>
                <a:cubicBezTo>
                  <a:pt x="245" y="287"/>
                  <a:pt x="245" y="288"/>
                  <a:pt x="245" y="288"/>
                </a:cubicBezTo>
                <a:cubicBezTo>
                  <a:pt x="253" y="288"/>
                  <a:pt x="259" y="282"/>
                  <a:pt x="267" y="282"/>
                </a:cubicBezTo>
                <a:cubicBezTo>
                  <a:pt x="270" y="281"/>
                  <a:pt x="273" y="283"/>
                  <a:pt x="276" y="280"/>
                </a:cubicBezTo>
                <a:cubicBezTo>
                  <a:pt x="276" y="280"/>
                  <a:pt x="276" y="280"/>
                  <a:pt x="276" y="280"/>
                </a:cubicBezTo>
                <a:cubicBezTo>
                  <a:pt x="276" y="280"/>
                  <a:pt x="276" y="280"/>
                  <a:pt x="276" y="280"/>
                </a:cubicBezTo>
                <a:cubicBezTo>
                  <a:pt x="276" y="280"/>
                  <a:pt x="276" y="280"/>
                  <a:pt x="276" y="280"/>
                </a:cubicBezTo>
                <a:cubicBezTo>
                  <a:pt x="277" y="280"/>
                  <a:pt x="279" y="280"/>
                  <a:pt x="279" y="278"/>
                </a:cubicBezTo>
                <a:cubicBezTo>
                  <a:pt x="279" y="278"/>
                  <a:pt x="279" y="278"/>
                  <a:pt x="279" y="278"/>
                </a:cubicBezTo>
                <a:cubicBezTo>
                  <a:pt x="279" y="278"/>
                  <a:pt x="279" y="278"/>
                  <a:pt x="279" y="278"/>
                </a:cubicBezTo>
                <a:cubicBezTo>
                  <a:pt x="279" y="278"/>
                  <a:pt x="279" y="278"/>
                  <a:pt x="279" y="278"/>
                </a:cubicBezTo>
                <a:cubicBezTo>
                  <a:pt x="285" y="279"/>
                  <a:pt x="290" y="277"/>
                  <a:pt x="295" y="274"/>
                </a:cubicBezTo>
                <a:cubicBezTo>
                  <a:pt x="295" y="274"/>
                  <a:pt x="294" y="273"/>
                  <a:pt x="294" y="273"/>
                </a:cubicBezTo>
                <a:cubicBezTo>
                  <a:pt x="294" y="273"/>
                  <a:pt x="294" y="273"/>
                  <a:pt x="294" y="273"/>
                </a:cubicBezTo>
                <a:cubicBezTo>
                  <a:pt x="295" y="274"/>
                  <a:pt x="295" y="274"/>
                  <a:pt x="295" y="274"/>
                </a:cubicBezTo>
                <a:cubicBezTo>
                  <a:pt x="296" y="274"/>
                  <a:pt x="297" y="273"/>
                  <a:pt x="298" y="272"/>
                </a:cubicBezTo>
                <a:cubicBezTo>
                  <a:pt x="297" y="272"/>
                  <a:pt x="297" y="272"/>
                  <a:pt x="297" y="272"/>
                </a:cubicBezTo>
                <a:cubicBezTo>
                  <a:pt x="297" y="272"/>
                  <a:pt x="297" y="272"/>
                  <a:pt x="297" y="272"/>
                </a:cubicBezTo>
                <a:cubicBezTo>
                  <a:pt x="297" y="272"/>
                  <a:pt x="298" y="272"/>
                  <a:pt x="298" y="272"/>
                </a:cubicBezTo>
                <a:cubicBezTo>
                  <a:pt x="299" y="272"/>
                  <a:pt x="301" y="272"/>
                  <a:pt x="302" y="271"/>
                </a:cubicBezTo>
                <a:cubicBezTo>
                  <a:pt x="303" y="270"/>
                  <a:pt x="303" y="270"/>
                  <a:pt x="303" y="270"/>
                </a:cubicBezTo>
                <a:cubicBezTo>
                  <a:pt x="303" y="270"/>
                  <a:pt x="303" y="270"/>
                  <a:pt x="303" y="270"/>
                </a:cubicBezTo>
                <a:cubicBezTo>
                  <a:pt x="305" y="269"/>
                  <a:pt x="307" y="271"/>
                  <a:pt x="308" y="269"/>
                </a:cubicBezTo>
                <a:cubicBezTo>
                  <a:pt x="308" y="269"/>
                  <a:pt x="308" y="269"/>
                  <a:pt x="308" y="269"/>
                </a:cubicBezTo>
                <a:cubicBezTo>
                  <a:pt x="310" y="268"/>
                  <a:pt x="312" y="269"/>
                  <a:pt x="313" y="267"/>
                </a:cubicBezTo>
                <a:cubicBezTo>
                  <a:pt x="313" y="267"/>
                  <a:pt x="313" y="267"/>
                  <a:pt x="313" y="267"/>
                </a:cubicBezTo>
                <a:cubicBezTo>
                  <a:pt x="322" y="268"/>
                  <a:pt x="329" y="263"/>
                  <a:pt x="336" y="259"/>
                </a:cubicBezTo>
                <a:cubicBezTo>
                  <a:pt x="338" y="258"/>
                  <a:pt x="340" y="259"/>
                  <a:pt x="341" y="257"/>
                </a:cubicBezTo>
                <a:cubicBezTo>
                  <a:pt x="341" y="257"/>
                  <a:pt x="341" y="257"/>
                  <a:pt x="341" y="257"/>
                </a:cubicBezTo>
                <a:cubicBezTo>
                  <a:pt x="341" y="257"/>
                  <a:pt x="341" y="257"/>
                  <a:pt x="341" y="257"/>
                </a:cubicBezTo>
                <a:cubicBezTo>
                  <a:pt x="341" y="257"/>
                  <a:pt x="341" y="257"/>
                  <a:pt x="341" y="257"/>
                </a:cubicBezTo>
                <a:cubicBezTo>
                  <a:pt x="351" y="255"/>
                  <a:pt x="360" y="250"/>
                  <a:pt x="369" y="245"/>
                </a:cubicBezTo>
                <a:cubicBezTo>
                  <a:pt x="369" y="244"/>
                  <a:pt x="369" y="244"/>
                  <a:pt x="368" y="244"/>
                </a:cubicBezTo>
                <a:cubicBezTo>
                  <a:pt x="368" y="244"/>
                  <a:pt x="368" y="244"/>
                  <a:pt x="368" y="244"/>
                </a:cubicBezTo>
                <a:cubicBezTo>
                  <a:pt x="369" y="245"/>
                  <a:pt x="369" y="245"/>
                  <a:pt x="369" y="245"/>
                </a:cubicBezTo>
                <a:cubicBezTo>
                  <a:pt x="370" y="244"/>
                  <a:pt x="371" y="244"/>
                  <a:pt x="372" y="243"/>
                </a:cubicBezTo>
                <a:cubicBezTo>
                  <a:pt x="371" y="242"/>
                  <a:pt x="371" y="242"/>
                  <a:pt x="371" y="242"/>
                </a:cubicBezTo>
                <a:cubicBezTo>
                  <a:pt x="371" y="242"/>
                  <a:pt x="372" y="242"/>
                  <a:pt x="372" y="242"/>
                </a:cubicBezTo>
                <a:cubicBezTo>
                  <a:pt x="372" y="243"/>
                  <a:pt x="372" y="243"/>
                  <a:pt x="372" y="243"/>
                </a:cubicBezTo>
                <a:cubicBezTo>
                  <a:pt x="374" y="242"/>
                  <a:pt x="377" y="242"/>
                  <a:pt x="379" y="240"/>
                </a:cubicBezTo>
                <a:cubicBezTo>
                  <a:pt x="379" y="239"/>
                  <a:pt x="379" y="239"/>
                  <a:pt x="379" y="239"/>
                </a:cubicBezTo>
                <a:cubicBezTo>
                  <a:pt x="379" y="239"/>
                  <a:pt x="379" y="239"/>
                  <a:pt x="379" y="239"/>
                </a:cubicBezTo>
                <a:cubicBezTo>
                  <a:pt x="379" y="239"/>
                  <a:pt x="379" y="240"/>
                  <a:pt x="379" y="240"/>
                </a:cubicBezTo>
                <a:cubicBezTo>
                  <a:pt x="385" y="239"/>
                  <a:pt x="389" y="238"/>
                  <a:pt x="392" y="234"/>
                </a:cubicBezTo>
                <a:cubicBezTo>
                  <a:pt x="392" y="233"/>
                  <a:pt x="392" y="233"/>
                  <a:pt x="392" y="233"/>
                </a:cubicBezTo>
                <a:cubicBezTo>
                  <a:pt x="392" y="233"/>
                  <a:pt x="392" y="233"/>
                  <a:pt x="392" y="233"/>
                </a:cubicBezTo>
                <a:cubicBezTo>
                  <a:pt x="392" y="233"/>
                  <a:pt x="392" y="233"/>
                  <a:pt x="392" y="234"/>
                </a:cubicBezTo>
                <a:cubicBezTo>
                  <a:pt x="396" y="232"/>
                  <a:pt x="401" y="230"/>
                  <a:pt x="404" y="228"/>
                </a:cubicBezTo>
                <a:cubicBezTo>
                  <a:pt x="404" y="227"/>
                  <a:pt x="404" y="227"/>
                  <a:pt x="404" y="227"/>
                </a:cubicBezTo>
                <a:cubicBezTo>
                  <a:pt x="404" y="227"/>
                  <a:pt x="404" y="227"/>
                  <a:pt x="404" y="227"/>
                </a:cubicBezTo>
                <a:cubicBezTo>
                  <a:pt x="404" y="228"/>
                  <a:pt x="404" y="228"/>
                  <a:pt x="404" y="228"/>
                </a:cubicBezTo>
                <a:cubicBezTo>
                  <a:pt x="406" y="227"/>
                  <a:pt x="407" y="227"/>
                  <a:pt x="407" y="226"/>
                </a:cubicBezTo>
                <a:cubicBezTo>
                  <a:pt x="407" y="226"/>
                  <a:pt x="407" y="226"/>
                  <a:pt x="407" y="226"/>
                </a:cubicBezTo>
                <a:cubicBezTo>
                  <a:pt x="407" y="226"/>
                  <a:pt x="407" y="225"/>
                  <a:pt x="407" y="225"/>
                </a:cubicBezTo>
                <a:cubicBezTo>
                  <a:pt x="407" y="226"/>
                  <a:pt x="407" y="226"/>
                  <a:pt x="407" y="226"/>
                </a:cubicBezTo>
                <a:cubicBezTo>
                  <a:pt x="411" y="226"/>
                  <a:pt x="413" y="224"/>
                  <a:pt x="415" y="221"/>
                </a:cubicBezTo>
                <a:cubicBezTo>
                  <a:pt x="415" y="221"/>
                  <a:pt x="415" y="221"/>
                  <a:pt x="415" y="221"/>
                </a:cubicBezTo>
                <a:cubicBezTo>
                  <a:pt x="415" y="221"/>
                  <a:pt x="415" y="221"/>
                  <a:pt x="415" y="221"/>
                </a:cubicBezTo>
                <a:cubicBezTo>
                  <a:pt x="415" y="221"/>
                  <a:pt x="415" y="221"/>
                  <a:pt x="415" y="221"/>
                </a:cubicBezTo>
                <a:cubicBezTo>
                  <a:pt x="421" y="221"/>
                  <a:pt x="423" y="217"/>
                  <a:pt x="426" y="214"/>
                </a:cubicBezTo>
                <a:cubicBezTo>
                  <a:pt x="426" y="213"/>
                  <a:pt x="426" y="213"/>
                  <a:pt x="426" y="213"/>
                </a:cubicBezTo>
                <a:cubicBezTo>
                  <a:pt x="426" y="213"/>
                  <a:pt x="426" y="213"/>
                  <a:pt x="426" y="213"/>
                </a:cubicBezTo>
                <a:cubicBezTo>
                  <a:pt x="426" y="213"/>
                  <a:pt x="426" y="213"/>
                  <a:pt x="426" y="214"/>
                </a:cubicBezTo>
                <a:cubicBezTo>
                  <a:pt x="431" y="211"/>
                  <a:pt x="435" y="208"/>
                  <a:pt x="440" y="207"/>
                </a:cubicBezTo>
                <a:cubicBezTo>
                  <a:pt x="445" y="206"/>
                  <a:pt x="450" y="204"/>
                  <a:pt x="455" y="204"/>
                </a:cubicBezTo>
                <a:cubicBezTo>
                  <a:pt x="461" y="203"/>
                  <a:pt x="463" y="200"/>
                  <a:pt x="463" y="195"/>
                </a:cubicBezTo>
                <a:cubicBezTo>
                  <a:pt x="463" y="194"/>
                  <a:pt x="463" y="193"/>
                  <a:pt x="461" y="192"/>
                </a:cubicBezTo>
                <a:close/>
                <a:moveTo>
                  <a:pt x="17" y="138"/>
                </a:moveTo>
                <a:cubicBezTo>
                  <a:pt x="17" y="138"/>
                  <a:pt x="18" y="138"/>
                  <a:pt x="18" y="138"/>
                </a:cubicBezTo>
                <a:cubicBezTo>
                  <a:pt x="18" y="138"/>
                  <a:pt x="18" y="138"/>
                  <a:pt x="18" y="138"/>
                </a:cubicBezTo>
                <a:cubicBezTo>
                  <a:pt x="18" y="139"/>
                  <a:pt x="17" y="138"/>
                  <a:pt x="17" y="138"/>
                </a:cubicBezTo>
                <a:close/>
                <a:moveTo>
                  <a:pt x="67" y="206"/>
                </a:moveTo>
                <a:cubicBezTo>
                  <a:pt x="67" y="206"/>
                  <a:pt x="67" y="206"/>
                  <a:pt x="67" y="206"/>
                </a:cubicBezTo>
                <a:cubicBezTo>
                  <a:pt x="67" y="206"/>
                  <a:pt x="67" y="206"/>
                  <a:pt x="67" y="206"/>
                </a:cubicBezTo>
                <a:cubicBezTo>
                  <a:pt x="67" y="206"/>
                  <a:pt x="67" y="206"/>
                  <a:pt x="67" y="206"/>
                </a:cubicBezTo>
                <a:close/>
                <a:moveTo>
                  <a:pt x="458" y="195"/>
                </a:moveTo>
                <a:cubicBezTo>
                  <a:pt x="457" y="196"/>
                  <a:pt x="457" y="198"/>
                  <a:pt x="456" y="199"/>
                </a:cubicBezTo>
                <a:cubicBezTo>
                  <a:pt x="455" y="199"/>
                  <a:pt x="454" y="199"/>
                  <a:pt x="453" y="199"/>
                </a:cubicBezTo>
                <a:cubicBezTo>
                  <a:pt x="455" y="198"/>
                  <a:pt x="457" y="197"/>
                  <a:pt x="458" y="195"/>
                </a:cubicBezTo>
                <a:close/>
                <a:moveTo>
                  <a:pt x="323" y="260"/>
                </a:moveTo>
                <a:cubicBezTo>
                  <a:pt x="323" y="260"/>
                  <a:pt x="323" y="260"/>
                  <a:pt x="323" y="260"/>
                </a:cubicBezTo>
                <a:cubicBezTo>
                  <a:pt x="324" y="260"/>
                  <a:pt x="325" y="261"/>
                  <a:pt x="326" y="262"/>
                </a:cubicBezTo>
                <a:cubicBezTo>
                  <a:pt x="326" y="262"/>
                  <a:pt x="326" y="262"/>
                  <a:pt x="326" y="262"/>
                </a:cubicBezTo>
                <a:cubicBezTo>
                  <a:pt x="325" y="260"/>
                  <a:pt x="324" y="260"/>
                  <a:pt x="323" y="260"/>
                </a:cubicBezTo>
                <a:close/>
                <a:moveTo>
                  <a:pt x="215" y="289"/>
                </a:moveTo>
                <a:cubicBezTo>
                  <a:pt x="215" y="289"/>
                  <a:pt x="216" y="288"/>
                  <a:pt x="216" y="288"/>
                </a:cubicBezTo>
                <a:cubicBezTo>
                  <a:pt x="216" y="288"/>
                  <a:pt x="215" y="289"/>
                  <a:pt x="216" y="289"/>
                </a:cubicBezTo>
                <a:cubicBezTo>
                  <a:pt x="215" y="289"/>
                  <a:pt x="215" y="289"/>
                  <a:pt x="215" y="289"/>
                </a:cubicBezTo>
                <a:close/>
                <a:moveTo>
                  <a:pt x="69" y="43"/>
                </a:moveTo>
                <a:cubicBezTo>
                  <a:pt x="69" y="43"/>
                  <a:pt x="70" y="43"/>
                  <a:pt x="70" y="43"/>
                </a:cubicBezTo>
                <a:cubicBezTo>
                  <a:pt x="69" y="43"/>
                  <a:pt x="69" y="43"/>
                  <a:pt x="69" y="43"/>
                </a:cubicBezTo>
                <a:cubicBezTo>
                  <a:pt x="69" y="43"/>
                  <a:pt x="69" y="43"/>
                  <a:pt x="69" y="43"/>
                </a:cubicBezTo>
                <a:close/>
                <a:moveTo>
                  <a:pt x="446" y="174"/>
                </a:moveTo>
                <a:cubicBezTo>
                  <a:pt x="446" y="174"/>
                  <a:pt x="446" y="174"/>
                  <a:pt x="446" y="174"/>
                </a:cubicBezTo>
                <a:close/>
                <a:moveTo>
                  <a:pt x="183" y="294"/>
                </a:moveTo>
                <a:cubicBezTo>
                  <a:pt x="183" y="294"/>
                  <a:pt x="183" y="294"/>
                  <a:pt x="183" y="294"/>
                </a:cubicBezTo>
                <a:cubicBezTo>
                  <a:pt x="183" y="294"/>
                  <a:pt x="183" y="294"/>
                  <a:pt x="183" y="294"/>
                </a:cubicBezTo>
                <a:cubicBezTo>
                  <a:pt x="183" y="294"/>
                  <a:pt x="183" y="294"/>
                  <a:pt x="183" y="294"/>
                </a:cubicBezTo>
                <a:close/>
                <a:moveTo>
                  <a:pt x="89" y="204"/>
                </a:moveTo>
                <a:cubicBezTo>
                  <a:pt x="89" y="204"/>
                  <a:pt x="89" y="204"/>
                  <a:pt x="89" y="204"/>
                </a:cubicBezTo>
                <a:cubicBezTo>
                  <a:pt x="89" y="204"/>
                  <a:pt x="89" y="204"/>
                  <a:pt x="89" y="204"/>
                </a:cubicBezTo>
                <a:cubicBezTo>
                  <a:pt x="89" y="204"/>
                  <a:pt x="89" y="204"/>
                  <a:pt x="89" y="204"/>
                </a:cubicBezTo>
                <a:close/>
                <a:moveTo>
                  <a:pt x="57" y="136"/>
                </a:moveTo>
                <a:cubicBezTo>
                  <a:pt x="57" y="136"/>
                  <a:pt x="57" y="136"/>
                  <a:pt x="57" y="136"/>
                </a:cubicBezTo>
                <a:cubicBezTo>
                  <a:pt x="56" y="136"/>
                  <a:pt x="56" y="136"/>
                  <a:pt x="56" y="136"/>
                </a:cubicBezTo>
                <a:cubicBezTo>
                  <a:pt x="57" y="136"/>
                  <a:pt x="57" y="136"/>
                  <a:pt x="57" y="136"/>
                </a:cubicBezTo>
                <a:cubicBezTo>
                  <a:pt x="57" y="136"/>
                  <a:pt x="57" y="136"/>
                  <a:pt x="57" y="136"/>
                </a:cubicBezTo>
                <a:cubicBezTo>
                  <a:pt x="57" y="137"/>
                  <a:pt x="57" y="137"/>
                  <a:pt x="57" y="137"/>
                </a:cubicBezTo>
                <a:cubicBezTo>
                  <a:pt x="57" y="137"/>
                  <a:pt x="57" y="137"/>
                  <a:pt x="57" y="137"/>
                </a:cubicBezTo>
                <a:cubicBezTo>
                  <a:pt x="57" y="137"/>
                  <a:pt x="57" y="137"/>
                  <a:pt x="57" y="136"/>
                </a:cubicBezTo>
                <a:close/>
                <a:moveTo>
                  <a:pt x="32" y="121"/>
                </a:moveTo>
                <a:cubicBezTo>
                  <a:pt x="32" y="121"/>
                  <a:pt x="32" y="121"/>
                  <a:pt x="32" y="121"/>
                </a:cubicBezTo>
                <a:cubicBezTo>
                  <a:pt x="32" y="121"/>
                  <a:pt x="32" y="121"/>
                  <a:pt x="32" y="121"/>
                </a:cubicBezTo>
                <a:cubicBezTo>
                  <a:pt x="33" y="121"/>
                  <a:pt x="33" y="121"/>
                  <a:pt x="34" y="121"/>
                </a:cubicBezTo>
                <a:cubicBezTo>
                  <a:pt x="33" y="121"/>
                  <a:pt x="33" y="120"/>
                  <a:pt x="32" y="121"/>
                </a:cubicBezTo>
                <a:close/>
                <a:moveTo>
                  <a:pt x="109" y="275"/>
                </a:moveTo>
                <a:cubicBezTo>
                  <a:pt x="109" y="275"/>
                  <a:pt x="109" y="275"/>
                  <a:pt x="109" y="275"/>
                </a:cubicBezTo>
                <a:cubicBezTo>
                  <a:pt x="109" y="275"/>
                  <a:pt x="109" y="275"/>
                  <a:pt x="109" y="275"/>
                </a:cubicBezTo>
                <a:cubicBezTo>
                  <a:pt x="109" y="275"/>
                  <a:pt x="109" y="275"/>
                  <a:pt x="109" y="275"/>
                </a:cubicBezTo>
                <a:close/>
                <a:moveTo>
                  <a:pt x="94" y="266"/>
                </a:moveTo>
                <a:cubicBezTo>
                  <a:pt x="94" y="266"/>
                  <a:pt x="94" y="266"/>
                  <a:pt x="93" y="265"/>
                </a:cubicBezTo>
                <a:cubicBezTo>
                  <a:pt x="93" y="265"/>
                  <a:pt x="93" y="265"/>
                  <a:pt x="93" y="265"/>
                </a:cubicBezTo>
                <a:cubicBezTo>
                  <a:pt x="94" y="265"/>
                  <a:pt x="94" y="266"/>
                  <a:pt x="94" y="266"/>
                </a:cubicBezTo>
                <a:cubicBezTo>
                  <a:pt x="94" y="266"/>
                  <a:pt x="94" y="266"/>
                  <a:pt x="94" y="266"/>
                </a:cubicBezTo>
                <a:cubicBezTo>
                  <a:pt x="94" y="266"/>
                  <a:pt x="94" y="266"/>
                  <a:pt x="94" y="266"/>
                </a:cubicBezTo>
                <a:close/>
                <a:moveTo>
                  <a:pt x="61" y="152"/>
                </a:moveTo>
                <a:cubicBezTo>
                  <a:pt x="61" y="152"/>
                  <a:pt x="61" y="153"/>
                  <a:pt x="61" y="153"/>
                </a:cubicBezTo>
                <a:cubicBezTo>
                  <a:pt x="61" y="153"/>
                  <a:pt x="61" y="153"/>
                  <a:pt x="61" y="153"/>
                </a:cubicBezTo>
                <a:cubicBezTo>
                  <a:pt x="61" y="153"/>
                  <a:pt x="61" y="152"/>
                  <a:pt x="61" y="152"/>
                </a:cubicBezTo>
                <a:cubicBezTo>
                  <a:pt x="61" y="152"/>
                  <a:pt x="61" y="152"/>
                  <a:pt x="61" y="152"/>
                </a:cubicBezTo>
                <a:close/>
                <a:moveTo>
                  <a:pt x="109" y="42"/>
                </a:moveTo>
                <a:cubicBezTo>
                  <a:pt x="109" y="42"/>
                  <a:pt x="109" y="42"/>
                  <a:pt x="109" y="42"/>
                </a:cubicBezTo>
                <a:cubicBezTo>
                  <a:pt x="109" y="42"/>
                  <a:pt x="109" y="42"/>
                  <a:pt x="109" y="42"/>
                </a:cubicBezTo>
                <a:cubicBezTo>
                  <a:pt x="109" y="42"/>
                  <a:pt x="109" y="42"/>
                  <a:pt x="109" y="42"/>
                </a:cubicBezTo>
                <a:cubicBezTo>
                  <a:pt x="109" y="42"/>
                  <a:pt x="109" y="42"/>
                  <a:pt x="109" y="42"/>
                </a:cubicBezTo>
                <a:cubicBezTo>
                  <a:pt x="109" y="42"/>
                  <a:pt x="109" y="42"/>
                  <a:pt x="109" y="42"/>
                </a:cubicBezTo>
                <a:cubicBezTo>
                  <a:pt x="109" y="41"/>
                  <a:pt x="109" y="42"/>
                  <a:pt x="109" y="42"/>
                </a:cubicBezTo>
                <a:cubicBezTo>
                  <a:pt x="109" y="42"/>
                  <a:pt x="109" y="42"/>
                  <a:pt x="109" y="42"/>
                </a:cubicBezTo>
                <a:close/>
                <a:moveTo>
                  <a:pt x="134" y="49"/>
                </a:moveTo>
                <a:cubicBezTo>
                  <a:pt x="133" y="49"/>
                  <a:pt x="131" y="50"/>
                  <a:pt x="130" y="49"/>
                </a:cubicBezTo>
                <a:cubicBezTo>
                  <a:pt x="130" y="48"/>
                  <a:pt x="131" y="48"/>
                  <a:pt x="131" y="47"/>
                </a:cubicBezTo>
                <a:cubicBezTo>
                  <a:pt x="132" y="48"/>
                  <a:pt x="133" y="49"/>
                  <a:pt x="134" y="49"/>
                </a:cubicBezTo>
                <a:close/>
                <a:moveTo>
                  <a:pt x="219" y="21"/>
                </a:moveTo>
                <a:cubicBezTo>
                  <a:pt x="219" y="21"/>
                  <a:pt x="219" y="21"/>
                  <a:pt x="219" y="20"/>
                </a:cubicBezTo>
                <a:cubicBezTo>
                  <a:pt x="218" y="20"/>
                  <a:pt x="219" y="21"/>
                  <a:pt x="219" y="21"/>
                </a:cubicBezTo>
                <a:cubicBezTo>
                  <a:pt x="219" y="21"/>
                  <a:pt x="219" y="21"/>
                  <a:pt x="219" y="21"/>
                </a:cubicBezTo>
                <a:close/>
                <a:moveTo>
                  <a:pt x="134" y="220"/>
                </a:moveTo>
                <a:cubicBezTo>
                  <a:pt x="134" y="220"/>
                  <a:pt x="134" y="220"/>
                  <a:pt x="134" y="220"/>
                </a:cubicBezTo>
                <a:cubicBezTo>
                  <a:pt x="134" y="220"/>
                  <a:pt x="135" y="220"/>
                  <a:pt x="134" y="220"/>
                </a:cubicBezTo>
                <a:cubicBezTo>
                  <a:pt x="134" y="220"/>
                  <a:pt x="134" y="220"/>
                  <a:pt x="134" y="220"/>
                </a:cubicBezTo>
                <a:close/>
                <a:moveTo>
                  <a:pt x="97" y="122"/>
                </a:moveTo>
                <a:cubicBezTo>
                  <a:pt x="98" y="122"/>
                  <a:pt x="98" y="122"/>
                  <a:pt x="98" y="122"/>
                </a:cubicBezTo>
                <a:cubicBezTo>
                  <a:pt x="97" y="123"/>
                  <a:pt x="97" y="123"/>
                  <a:pt x="97" y="123"/>
                </a:cubicBezTo>
                <a:cubicBezTo>
                  <a:pt x="97" y="123"/>
                  <a:pt x="97" y="123"/>
                  <a:pt x="97" y="122"/>
                </a:cubicBezTo>
                <a:close/>
                <a:moveTo>
                  <a:pt x="102" y="114"/>
                </a:moveTo>
                <a:cubicBezTo>
                  <a:pt x="102" y="114"/>
                  <a:pt x="103" y="114"/>
                  <a:pt x="103" y="114"/>
                </a:cubicBezTo>
                <a:cubicBezTo>
                  <a:pt x="103" y="114"/>
                  <a:pt x="102" y="114"/>
                  <a:pt x="102" y="114"/>
                </a:cubicBezTo>
                <a:close/>
                <a:moveTo>
                  <a:pt x="97" y="120"/>
                </a:moveTo>
                <a:cubicBezTo>
                  <a:pt x="97" y="120"/>
                  <a:pt x="97" y="120"/>
                  <a:pt x="97" y="120"/>
                </a:cubicBezTo>
                <a:cubicBezTo>
                  <a:pt x="97" y="120"/>
                  <a:pt x="97" y="119"/>
                  <a:pt x="97" y="119"/>
                </a:cubicBezTo>
                <a:cubicBezTo>
                  <a:pt x="97" y="119"/>
                  <a:pt x="97" y="120"/>
                  <a:pt x="97" y="120"/>
                </a:cubicBezTo>
                <a:close/>
                <a:moveTo>
                  <a:pt x="96" y="141"/>
                </a:moveTo>
                <a:cubicBezTo>
                  <a:pt x="96" y="141"/>
                  <a:pt x="96" y="142"/>
                  <a:pt x="96" y="142"/>
                </a:cubicBezTo>
                <a:cubicBezTo>
                  <a:pt x="96" y="142"/>
                  <a:pt x="96" y="142"/>
                  <a:pt x="96" y="141"/>
                </a:cubicBezTo>
                <a:cubicBezTo>
                  <a:pt x="96" y="141"/>
                  <a:pt x="96" y="141"/>
                  <a:pt x="96" y="141"/>
                </a:cubicBezTo>
                <a:close/>
                <a:moveTo>
                  <a:pt x="102" y="141"/>
                </a:moveTo>
                <a:cubicBezTo>
                  <a:pt x="102" y="141"/>
                  <a:pt x="102" y="141"/>
                  <a:pt x="102" y="141"/>
                </a:cubicBezTo>
                <a:cubicBezTo>
                  <a:pt x="102" y="141"/>
                  <a:pt x="102" y="141"/>
                  <a:pt x="101" y="142"/>
                </a:cubicBezTo>
                <a:cubicBezTo>
                  <a:pt x="101" y="141"/>
                  <a:pt x="102" y="141"/>
                  <a:pt x="102" y="141"/>
                </a:cubicBezTo>
                <a:close/>
                <a:moveTo>
                  <a:pt x="105" y="141"/>
                </a:moveTo>
                <a:cubicBezTo>
                  <a:pt x="105" y="141"/>
                  <a:pt x="105" y="141"/>
                  <a:pt x="105" y="141"/>
                </a:cubicBezTo>
                <a:cubicBezTo>
                  <a:pt x="105" y="141"/>
                  <a:pt x="105" y="141"/>
                  <a:pt x="105" y="141"/>
                </a:cubicBezTo>
                <a:close/>
                <a:moveTo>
                  <a:pt x="75" y="158"/>
                </a:moveTo>
                <a:cubicBezTo>
                  <a:pt x="75" y="158"/>
                  <a:pt x="75" y="158"/>
                  <a:pt x="75" y="158"/>
                </a:cubicBezTo>
                <a:cubicBezTo>
                  <a:pt x="74" y="158"/>
                  <a:pt x="74" y="158"/>
                  <a:pt x="74" y="158"/>
                </a:cubicBezTo>
                <a:cubicBezTo>
                  <a:pt x="74" y="158"/>
                  <a:pt x="74" y="158"/>
                  <a:pt x="75" y="158"/>
                </a:cubicBezTo>
                <a:close/>
                <a:moveTo>
                  <a:pt x="277" y="36"/>
                </a:moveTo>
                <a:cubicBezTo>
                  <a:pt x="277" y="36"/>
                  <a:pt x="278" y="36"/>
                  <a:pt x="278" y="36"/>
                </a:cubicBezTo>
                <a:cubicBezTo>
                  <a:pt x="278" y="36"/>
                  <a:pt x="278" y="36"/>
                  <a:pt x="278" y="36"/>
                </a:cubicBezTo>
                <a:cubicBezTo>
                  <a:pt x="278" y="36"/>
                  <a:pt x="278" y="36"/>
                  <a:pt x="277" y="36"/>
                </a:cubicBezTo>
                <a:close/>
                <a:moveTo>
                  <a:pt x="329" y="32"/>
                </a:moveTo>
                <a:cubicBezTo>
                  <a:pt x="329" y="32"/>
                  <a:pt x="329" y="32"/>
                  <a:pt x="329" y="32"/>
                </a:cubicBezTo>
                <a:cubicBezTo>
                  <a:pt x="329" y="32"/>
                  <a:pt x="329" y="32"/>
                  <a:pt x="329" y="32"/>
                </a:cubicBezTo>
                <a:cubicBezTo>
                  <a:pt x="329" y="32"/>
                  <a:pt x="329" y="32"/>
                  <a:pt x="329" y="32"/>
                </a:cubicBezTo>
                <a:close/>
                <a:moveTo>
                  <a:pt x="300" y="18"/>
                </a:moveTo>
                <a:cubicBezTo>
                  <a:pt x="301" y="20"/>
                  <a:pt x="302" y="21"/>
                  <a:pt x="302" y="22"/>
                </a:cubicBezTo>
                <a:cubicBezTo>
                  <a:pt x="302" y="22"/>
                  <a:pt x="302" y="22"/>
                  <a:pt x="302" y="22"/>
                </a:cubicBezTo>
                <a:cubicBezTo>
                  <a:pt x="302" y="21"/>
                  <a:pt x="301" y="19"/>
                  <a:pt x="300" y="18"/>
                </a:cubicBezTo>
                <a:close/>
                <a:moveTo>
                  <a:pt x="251" y="61"/>
                </a:moveTo>
                <a:cubicBezTo>
                  <a:pt x="251" y="62"/>
                  <a:pt x="250" y="63"/>
                  <a:pt x="251" y="65"/>
                </a:cubicBezTo>
                <a:cubicBezTo>
                  <a:pt x="249" y="64"/>
                  <a:pt x="248" y="64"/>
                  <a:pt x="247" y="63"/>
                </a:cubicBezTo>
                <a:cubicBezTo>
                  <a:pt x="249" y="63"/>
                  <a:pt x="251" y="63"/>
                  <a:pt x="251" y="61"/>
                </a:cubicBezTo>
                <a:close/>
                <a:moveTo>
                  <a:pt x="142" y="240"/>
                </a:moveTo>
                <a:cubicBezTo>
                  <a:pt x="142" y="240"/>
                  <a:pt x="142" y="240"/>
                  <a:pt x="142" y="240"/>
                </a:cubicBezTo>
                <a:cubicBezTo>
                  <a:pt x="142" y="240"/>
                  <a:pt x="142" y="240"/>
                  <a:pt x="142" y="240"/>
                </a:cubicBezTo>
                <a:close/>
                <a:moveTo>
                  <a:pt x="134" y="226"/>
                </a:moveTo>
                <a:cubicBezTo>
                  <a:pt x="134" y="226"/>
                  <a:pt x="134" y="226"/>
                  <a:pt x="134" y="227"/>
                </a:cubicBezTo>
                <a:cubicBezTo>
                  <a:pt x="134" y="226"/>
                  <a:pt x="134" y="226"/>
                  <a:pt x="134" y="226"/>
                </a:cubicBezTo>
                <a:cubicBezTo>
                  <a:pt x="134" y="226"/>
                  <a:pt x="134" y="226"/>
                  <a:pt x="134" y="226"/>
                </a:cubicBezTo>
                <a:close/>
                <a:moveTo>
                  <a:pt x="126" y="265"/>
                </a:moveTo>
                <a:cubicBezTo>
                  <a:pt x="126" y="265"/>
                  <a:pt x="126" y="265"/>
                  <a:pt x="126" y="265"/>
                </a:cubicBezTo>
                <a:cubicBezTo>
                  <a:pt x="126" y="265"/>
                  <a:pt x="126" y="265"/>
                  <a:pt x="126" y="265"/>
                </a:cubicBezTo>
                <a:cubicBezTo>
                  <a:pt x="126" y="265"/>
                  <a:pt x="126" y="265"/>
                  <a:pt x="126" y="265"/>
                </a:cubicBezTo>
                <a:close/>
                <a:moveTo>
                  <a:pt x="139" y="261"/>
                </a:moveTo>
                <a:cubicBezTo>
                  <a:pt x="139" y="261"/>
                  <a:pt x="139" y="260"/>
                  <a:pt x="139" y="259"/>
                </a:cubicBezTo>
                <a:cubicBezTo>
                  <a:pt x="139" y="260"/>
                  <a:pt x="139" y="261"/>
                  <a:pt x="139" y="261"/>
                </a:cubicBezTo>
                <a:cubicBezTo>
                  <a:pt x="139" y="261"/>
                  <a:pt x="139" y="261"/>
                  <a:pt x="139" y="261"/>
                </a:cubicBezTo>
                <a:close/>
                <a:moveTo>
                  <a:pt x="126" y="266"/>
                </a:moveTo>
                <a:cubicBezTo>
                  <a:pt x="126" y="266"/>
                  <a:pt x="126" y="266"/>
                  <a:pt x="126" y="266"/>
                </a:cubicBezTo>
                <a:cubicBezTo>
                  <a:pt x="126" y="266"/>
                  <a:pt x="126" y="266"/>
                  <a:pt x="126" y="266"/>
                </a:cubicBezTo>
                <a:close/>
                <a:moveTo>
                  <a:pt x="137" y="269"/>
                </a:moveTo>
                <a:cubicBezTo>
                  <a:pt x="136" y="269"/>
                  <a:pt x="134" y="270"/>
                  <a:pt x="133" y="271"/>
                </a:cubicBezTo>
                <a:cubicBezTo>
                  <a:pt x="134" y="271"/>
                  <a:pt x="136" y="270"/>
                  <a:pt x="137" y="269"/>
                </a:cubicBezTo>
                <a:cubicBezTo>
                  <a:pt x="137" y="269"/>
                  <a:pt x="137" y="269"/>
                  <a:pt x="137" y="269"/>
                </a:cubicBezTo>
                <a:close/>
                <a:moveTo>
                  <a:pt x="211" y="272"/>
                </a:moveTo>
                <a:cubicBezTo>
                  <a:pt x="210" y="272"/>
                  <a:pt x="209" y="272"/>
                  <a:pt x="208" y="272"/>
                </a:cubicBezTo>
                <a:cubicBezTo>
                  <a:pt x="208" y="272"/>
                  <a:pt x="208" y="272"/>
                  <a:pt x="208" y="272"/>
                </a:cubicBezTo>
                <a:cubicBezTo>
                  <a:pt x="209" y="272"/>
                  <a:pt x="210" y="272"/>
                  <a:pt x="211" y="272"/>
                </a:cubicBezTo>
                <a:close/>
                <a:moveTo>
                  <a:pt x="171" y="281"/>
                </a:moveTo>
                <a:cubicBezTo>
                  <a:pt x="171" y="281"/>
                  <a:pt x="171" y="282"/>
                  <a:pt x="170" y="282"/>
                </a:cubicBezTo>
                <a:cubicBezTo>
                  <a:pt x="171" y="281"/>
                  <a:pt x="171" y="281"/>
                  <a:pt x="171" y="281"/>
                </a:cubicBezTo>
                <a:cubicBezTo>
                  <a:pt x="171" y="281"/>
                  <a:pt x="171" y="281"/>
                  <a:pt x="171" y="281"/>
                </a:cubicBezTo>
                <a:close/>
                <a:moveTo>
                  <a:pt x="166" y="269"/>
                </a:moveTo>
                <a:cubicBezTo>
                  <a:pt x="166" y="269"/>
                  <a:pt x="166" y="269"/>
                  <a:pt x="166" y="269"/>
                </a:cubicBezTo>
                <a:cubicBezTo>
                  <a:pt x="166" y="269"/>
                  <a:pt x="166" y="269"/>
                  <a:pt x="166" y="269"/>
                </a:cubicBezTo>
                <a:cubicBezTo>
                  <a:pt x="166" y="269"/>
                  <a:pt x="166" y="269"/>
                  <a:pt x="166" y="269"/>
                </a:cubicBezTo>
                <a:cubicBezTo>
                  <a:pt x="166" y="269"/>
                  <a:pt x="166" y="269"/>
                  <a:pt x="166" y="269"/>
                </a:cubicBezTo>
                <a:close/>
                <a:moveTo>
                  <a:pt x="160" y="272"/>
                </a:moveTo>
                <a:cubicBezTo>
                  <a:pt x="160" y="272"/>
                  <a:pt x="160" y="272"/>
                  <a:pt x="160" y="272"/>
                </a:cubicBezTo>
                <a:cubicBezTo>
                  <a:pt x="160" y="272"/>
                  <a:pt x="160" y="272"/>
                  <a:pt x="160" y="272"/>
                </a:cubicBezTo>
                <a:cubicBezTo>
                  <a:pt x="160" y="272"/>
                  <a:pt x="160" y="272"/>
                  <a:pt x="160" y="272"/>
                </a:cubicBezTo>
                <a:cubicBezTo>
                  <a:pt x="160" y="272"/>
                  <a:pt x="160" y="272"/>
                  <a:pt x="160" y="272"/>
                </a:cubicBezTo>
                <a:cubicBezTo>
                  <a:pt x="160" y="272"/>
                  <a:pt x="160" y="272"/>
                  <a:pt x="160" y="272"/>
                </a:cubicBezTo>
                <a:cubicBezTo>
                  <a:pt x="160" y="272"/>
                  <a:pt x="160" y="272"/>
                  <a:pt x="160" y="272"/>
                </a:cubicBezTo>
                <a:close/>
                <a:moveTo>
                  <a:pt x="171" y="280"/>
                </a:moveTo>
                <a:cubicBezTo>
                  <a:pt x="171" y="280"/>
                  <a:pt x="171" y="280"/>
                  <a:pt x="171" y="280"/>
                </a:cubicBezTo>
                <a:cubicBezTo>
                  <a:pt x="171" y="280"/>
                  <a:pt x="171" y="280"/>
                  <a:pt x="171" y="280"/>
                </a:cubicBezTo>
                <a:cubicBezTo>
                  <a:pt x="171" y="280"/>
                  <a:pt x="171" y="280"/>
                  <a:pt x="171" y="280"/>
                </a:cubicBezTo>
                <a:close/>
                <a:moveTo>
                  <a:pt x="241" y="64"/>
                </a:moveTo>
                <a:cubicBezTo>
                  <a:pt x="241" y="65"/>
                  <a:pt x="242" y="65"/>
                  <a:pt x="241" y="65"/>
                </a:cubicBezTo>
                <a:cubicBezTo>
                  <a:pt x="240" y="65"/>
                  <a:pt x="240" y="65"/>
                  <a:pt x="240" y="65"/>
                </a:cubicBezTo>
                <a:cubicBezTo>
                  <a:pt x="240" y="65"/>
                  <a:pt x="241" y="65"/>
                  <a:pt x="241" y="64"/>
                </a:cubicBezTo>
                <a:close/>
                <a:moveTo>
                  <a:pt x="179" y="267"/>
                </a:moveTo>
                <a:cubicBezTo>
                  <a:pt x="179" y="266"/>
                  <a:pt x="179" y="267"/>
                  <a:pt x="179" y="266"/>
                </a:cubicBezTo>
                <a:cubicBezTo>
                  <a:pt x="179" y="266"/>
                  <a:pt x="179" y="266"/>
                  <a:pt x="179" y="266"/>
                </a:cubicBezTo>
                <a:cubicBezTo>
                  <a:pt x="179" y="266"/>
                  <a:pt x="179" y="266"/>
                  <a:pt x="179" y="267"/>
                </a:cubicBezTo>
                <a:close/>
                <a:moveTo>
                  <a:pt x="93" y="240"/>
                </a:moveTo>
                <a:cubicBezTo>
                  <a:pt x="93" y="240"/>
                  <a:pt x="93" y="241"/>
                  <a:pt x="92" y="241"/>
                </a:cubicBezTo>
                <a:cubicBezTo>
                  <a:pt x="92" y="241"/>
                  <a:pt x="92" y="241"/>
                  <a:pt x="92" y="241"/>
                </a:cubicBezTo>
                <a:cubicBezTo>
                  <a:pt x="92" y="241"/>
                  <a:pt x="92" y="241"/>
                  <a:pt x="92" y="241"/>
                </a:cubicBezTo>
                <a:cubicBezTo>
                  <a:pt x="93" y="241"/>
                  <a:pt x="93" y="240"/>
                  <a:pt x="93" y="240"/>
                </a:cubicBezTo>
                <a:close/>
                <a:moveTo>
                  <a:pt x="118" y="268"/>
                </a:moveTo>
                <a:cubicBezTo>
                  <a:pt x="118" y="268"/>
                  <a:pt x="118" y="268"/>
                  <a:pt x="118" y="268"/>
                </a:cubicBezTo>
                <a:cubicBezTo>
                  <a:pt x="124" y="268"/>
                  <a:pt x="130" y="269"/>
                  <a:pt x="136" y="268"/>
                </a:cubicBezTo>
                <a:cubicBezTo>
                  <a:pt x="136" y="268"/>
                  <a:pt x="136" y="268"/>
                  <a:pt x="136" y="268"/>
                </a:cubicBezTo>
                <a:cubicBezTo>
                  <a:pt x="130" y="267"/>
                  <a:pt x="124" y="267"/>
                  <a:pt x="118" y="268"/>
                </a:cubicBezTo>
                <a:close/>
                <a:moveTo>
                  <a:pt x="151" y="283"/>
                </a:moveTo>
                <a:cubicBezTo>
                  <a:pt x="151" y="283"/>
                  <a:pt x="151" y="283"/>
                  <a:pt x="151" y="283"/>
                </a:cubicBezTo>
                <a:cubicBezTo>
                  <a:pt x="151" y="283"/>
                  <a:pt x="151" y="283"/>
                  <a:pt x="150" y="283"/>
                </a:cubicBezTo>
                <a:cubicBezTo>
                  <a:pt x="150" y="283"/>
                  <a:pt x="150" y="283"/>
                  <a:pt x="150" y="283"/>
                </a:cubicBezTo>
                <a:cubicBezTo>
                  <a:pt x="151" y="283"/>
                  <a:pt x="151" y="283"/>
                  <a:pt x="151" y="283"/>
                </a:cubicBezTo>
                <a:close/>
                <a:moveTo>
                  <a:pt x="255" y="83"/>
                </a:moveTo>
                <a:cubicBezTo>
                  <a:pt x="255" y="84"/>
                  <a:pt x="255" y="85"/>
                  <a:pt x="255" y="85"/>
                </a:cubicBezTo>
                <a:cubicBezTo>
                  <a:pt x="255" y="85"/>
                  <a:pt x="255" y="84"/>
                  <a:pt x="255" y="83"/>
                </a:cubicBezTo>
                <a:close/>
                <a:moveTo>
                  <a:pt x="311" y="15"/>
                </a:moveTo>
                <a:cubicBezTo>
                  <a:pt x="311" y="15"/>
                  <a:pt x="311" y="15"/>
                  <a:pt x="311" y="15"/>
                </a:cubicBezTo>
                <a:cubicBezTo>
                  <a:pt x="311" y="15"/>
                  <a:pt x="311" y="15"/>
                  <a:pt x="311" y="15"/>
                </a:cubicBezTo>
                <a:cubicBezTo>
                  <a:pt x="311" y="15"/>
                  <a:pt x="311" y="15"/>
                  <a:pt x="311" y="15"/>
                </a:cubicBezTo>
                <a:close/>
                <a:moveTo>
                  <a:pt x="198" y="62"/>
                </a:moveTo>
                <a:cubicBezTo>
                  <a:pt x="198" y="61"/>
                  <a:pt x="197" y="62"/>
                  <a:pt x="197" y="61"/>
                </a:cubicBezTo>
                <a:cubicBezTo>
                  <a:pt x="197" y="61"/>
                  <a:pt x="197" y="61"/>
                  <a:pt x="198" y="61"/>
                </a:cubicBezTo>
                <a:cubicBezTo>
                  <a:pt x="198" y="61"/>
                  <a:pt x="198" y="60"/>
                  <a:pt x="198" y="60"/>
                </a:cubicBezTo>
                <a:cubicBezTo>
                  <a:pt x="198" y="61"/>
                  <a:pt x="198" y="61"/>
                  <a:pt x="198" y="62"/>
                </a:cubicBezTo>
                <a:close/>
                <a:moveTo>
                  <a:pt x="69" y="107"/>
                </a:moveTo>
                <a:cubicBezTo>
                  <a:pt x="69" y="107"/>
                  <a:pt x="69" y="107"/>
                  <a:pt x="69" y="107"/>
                </a:cubicBezTo>
                <a:cubicBezTo>
                  <a:pt x="69" y="107"/>
                  <a:pt x="69" y="107"/>
                  <a:pt x="69" y="107"/>
                </a:cubicBezTo>
                <a:cubicBezTo>
                  <a:pt x="69" y="107"/>
                  <a:pt x="69" y="107"/>
                  <a:pt x="69" y="107"/>
                </a:cubicBezTo>
                <a:close/>
                <a:moveTo>
                  <a:pt x="69" y="107"/>
                </a:moveTo>
                <a:cubicBezTo>
                  <a:pt x="69" y="107"/>
                  <a:pt x="69" y="107"/>
                  <a:pt x="69" y="107"/>
                </a:cubicBezTo>
                <a:cubicBezTo>
                  <a:pt x="69" y="107"/>
                  <a:pt x="69" y="107"/>
                  <a:pt x="69" y="107"/>
                </a:cubicBezTo>
                <a:cubicBezTo>
                  <a:pt x="69" y="107"/>
                  <a:pt x="69" y="107"/>
                  <a:pt x="69" y="107"/>
                </a:cubicBezTo>
                <a:cubicBezTo>
                  <a:pt x="69" y="107"/>
                  <a:pt x="69" y="107"/>
                  <a:pt x="69" y="107"/>
                </a:cubicBezTo>
                <a:close/>
                <a:moveTo>
                  <a:pt x="58" y="164"/>
                </a:moveTo>
                <a:cubicBezTo>
                  <a:pt x="58" y="164"/>
                  <a:pt x="58" y="164"/>
                  <a:pt x="58" y="164"/>
                </a:cubicBezTo>
                <a:cubicBezTo>
                  <a:pt x="58" y="164"/>
                  <a:pt x="58" y="164"/>
                  <a:pt x="58" y="164"/>
                </a:cubicBezTo>
                <a:close/>
                <a:moveTo>
                  <a:pt x="76" y="166"/>
                </a:moveTo>
                <a:cubicBezTo>
                  <a:pt x="76" y="166"/>
                  <a:pt x="76" y="166"/>
                  <a:pt x="76" y="166"/>
                </a:cubicBezTo>
                <a:cubicBezTo>
                  <a:pt x="76" y="166"/>
                  <a:pt x="76" y="166"/>
                  <a:pt x="76" y="166"/>
                </a:cubicBezTo>
                <a:close/>
                <a:moveTo>
                  <a:pt x="91" y="240"/>
                </a:moveTo>
                <a:cubicBezTo>
                  <a:pt x="91" y="240"/>
                  <a:pt x="91" y="240"/>
                  <a:pt x="91" y="240"/>
                </a:cubicBezTo>
                <a:cubicBezTo>
                  <a:pt x="90" y="240"/>
                  <a:pt x="90" y="240"/>
                  <a:pt x="90" y="240"/>
                </a:cubicBezTo>
                <a:cubicBezTo>
                  <a:pt x="90" y="240"/>
                  <a:pt x="90" y="240"/>
                  <a:pt x="91" y="240"/>
                </a:cubicBezTo>
                <a:close/>
                <a:moveTo>
                  <a:pt x="91" y="241"/>
                </a:moveTo>
                <a:cubicBezTo>
                  <a:pt x="91" y="241"/>
                  <a:pt x="91" y="241"/>
                  <a:pt x="91" y="241"/>
                </a:cubicBezTo>
                <a:cubicBezTo>
                  <a:pt x="90" y="241"/>
                  <a:pt x="90" y="241"/>
                  <a:pt x="90" y="241"/>
                </a:cubicBezTo>
                <a:cubicBezTo>
                  <a:pt x="90" y="241"/>
                  <a:pt x="90" y="241"/>
                  <a:pt x="91" y="241"/>
                </a:cubicBezTo>
                <a:close/>
                <a:moveTo>
                  <a:pt x="125" y="274"/>
                </a:moveTo>
                <a:cubicBezTo>
                  <a:pt x="125" y="274"/>
                  <a:pt x="125" y="275"/>
                  <a:pt x="126" y="276"/>
                </a:cubicBezTo>
                <a:cubicBezTo>
                  <a:pt x="126" y="276"/>
                  <a:pt x="126" y="276"/>
                  <a:pt x="126" y="276"/>
                </a:cubicBezTo>
                <a:cubicBezTo>
                  <a:pt x="126" y="275"/>
                  <a:pt x="125" y="274"/>
                  <a:pt x="124" y="274"/>
                </a:cubicBezTo>
                <a:cubicBezTo>
                  <a:pt x="124" y="274"/>
                  <a:pt x="125" y="274"/>
                  <a:pt x="125" y="274"/>
                </a:cubicBezTo>
                <a:close/>
                <a:moveTo>
                  <a:pt x="199" y="286"/>
                </a:moveTo>
                <a:cubicBezTo>
                  <a:pt x="199" y="286"/>
                  <a:pt x="199" y="286"/>
                  <a:pt x="199" y="286"/>
                </a:cubicBezTo>
                <a:cubicBezTo>
                  <a:pt x="199" y="287"/>
                  <a:pt x="199" y="287"/>
                  <a:pt x="199" y="287"/>
                </a:cubicBezTo>
                <a:cubicBezTo>
                  <a:pt x="199" y="287"/>
                  <a:pt x="199" y="287"/>
                  <a:pt x="199" y="287"/>
                </a:cubicBezTo>
                <a:cubicBezTo>
                  <a:pt x="199" y="287"/>
                  <a:pt x="199" y="287"/>
                  <a:pt x="199" y="286"/>
                </a:cubicBezTo>
                <a:close/>
                <a:moveTo>
                  <a:pt x="316" y="42"/>
                </a:moveTo>
                <a:cubicBezTo>
                  <a:pt x="317" y="41"/>
                  <a:pt x="317" y="41"/>
                  <a:pt x="317" y="41"/>
                </a:cubicBezTo>
                <a:cubicBezTo>
                  <a:pt x="317" y="40"/>
                  <a:pt x="317" y="41"/>
                  <a:pt x="318" y="40"/>
                </a:cubicBezTo>
                <a:cubicBezTo>
                  <a:pt x="317" y="41"/>
                  <a:pt x="317" y="41"/>
                  <a:pt x="316" y="42"/>
                </a:cubicBezTo>
                <a:close/>
                <a:moveTo>
                  <a:pt x="113" y="57"/>
                </a:moveTo>
                <a:cubicBezTo>
                  <a:pt x="113" y="56"/>
                  <a:pt x="113" y="56"/>
                  <a:pt x="113" y="55"/>
                </a:cubicBezTo>
                <a:cubicBezTo>
                  <a:pt x="114" y="55"/>
                  <a:pt x="114" y="56"/>
                  <a:pt x="115" y="55"/>
                </a:cubicBezTo>
                <a:cubicBezTo>
                  <a:pt x="114" y="56"/>
                  <a:pt x="114" y="56"/>
                  <a:pt x="113" y="57"/>
                </a:cubicBezTo>
                <a:close/>
                <a:moveTo>
                  <a:pt x="38" y="122"/>
                </a:moveTo>
                <a:cubicBezTo>
                  <a:pt x="38" y="123"/>
                  <a:pt x="39" y="123"/>
                  <a:pt x="39" y="124"/>
                </a:cubicBezTo>
                <a:cubicBezTo>
                  <a:pt x="39" y="124"/>
                  <a:pt x="39" y="124"/>
                  <a:pt x="39" y="124"/>
                </a:cubicBezTo>
                <a:cubicBezTo>
                  <a:pt x="39" y="124"/>
                  <a:pt x="39" y="124"/>
                  <a:pt x="39" y="124"/>
                </a:cubicBezTo>
                <a:cubicBezTo>
                  <a:pt x="39" y="125"/>
                  <a:pt x="38" y="125"/>
                  <a:pt x="38" y="125"/>
                </a:cubicBezTo>
                <a:cubicBezTo>
                  <a:pt x="38" y="125"/>
                  <a:pt x="38" y="124"/>
                  <a:pt x="39" y="124"/>
                </a:cubicBezTo>
                <a:cubicBezTo>
                  <a:pt x="39" y="123"/>
                  <a:pt x="38" y="123"/>
                  <a:pt x="38" y="122"/>
                </a:cubicBezTo>
                <a:cubicBezTo>
                  <a:pt x="38" y="122"/>
                  <a:pt x="38" y="122"/>
                  <a:pt x="38" y="122"/>
                </a:cubicBezTo>
                <a:close/>
                <a:moveTo>
                  <a:pt x="43" y="130"/>
                </a:moveTo>
                <a:cubicBezTo>
                  <a:pt x="43" y="130"/>
                  <a:pt x="43" y="130"/>
                  <a:pt x="43" y="130"/>
                </a:cubicBezTo>
                <a:cubicBezTo>
                  <a:pt x="43" y="130"/>
                  <a:pt x="44" y="130"/>
                  <a:pt x="44" y="129"/>
                </a:cubicBezTo>
                <a:cubicBezTo>
                  <a:pt x="44" y="130"/>
                  <a:pt x="43" y="130"/>
                  <a:pt x="43" y="130"/>
                </a:cubicBezTo>
                <a:cubicBezTo>
                  <a:pt x="43" y="130"/>
                  <a:pt x="43" y="130"/>
                  <a:pt x="43" y="130"/>
                </a:cubicBezTo>
                <a:close/>
                <a:moveTo>
                  <a:pt x="68" y="172"/>
                </a:moveTo>
                <a:cubicBezTo>
                  <a:pt x="68" y="172"/>
                  <a:pt x="68" y="172"/>
                  <a:pt x="68" y="172"/>
                </a:cubicBezTo>
                <a:cubicBezTo>
                  <a:pt x="67" y="172"/>
                  <a:pt x="67" y="172"/>
                  <a:pt x="67" y="172"/>
                </a:cubicBezTo>
                <a:lnTo>
                  <a:pt x="68" y="172"/>
                </a:lnTo>
                <a:close/>
                <a:moveTo>
                  <a:pt x="90" y="186"/>
                </a:moveTo>
                <a:cubicBezTo>
                  <a:pt x="90" y="187"/>
                  <a:pt x="90" y="187"/>
                  <a:pt x="91" y="187"/>
                </a:cubicBezTo>
                <a:cubicBezTo>
                  <a:pt x="90" y="187"/>
                  <a:pt x="90" y="187"/>
                  <a:pt x="90" y="187"/>
                </a:cubicBezTo>
                <a:cubicBezTo>
                  <a:pt x="90" y="187"/>
                  <a:pt x="90" y="187"/>
                  <a:pt x="90" y="186"/>
                </a:cubicBezTo>
                <a:close/>
                <a:moveTo>
                  <a:pt x="97" y="203"/>
                </a:moveTo>
                <a:cubicBezTo>
                  <a:pt x="97" y="203"/>
                  <a:pt x="96" y="203"/>
                  <a:pt x="96" y="203"/>
                </a:cubicBezTo>
                <a:cubicBezTo>
                  <a:pt x="96" y="201"/>
                  <a:pt x="95" y="201"/>
                  <a:pt x="94" y="201"/>
                </a:cubicBezTo>
                <a:cubicBezTo>
                  <a:pt x="95" y="202"/>
                  <a:pt x="96" y="201"/>
                  <a:pt x="97" y="203"/>
                </a:cubicBezTo>
                <a:close/>
                <a:moveTo>
                  <a:pt x="106" y="250"/>
                </a:moveTo>
                <a:cubicBezTo>
                  <a:pt x="106" y="250"/>
                  <a:pt x="106" y="251"/>
                  <a:pt x="106" y="251"/>
                </a:cubicBezTo>
                <a:cubicBezTo>
                  <a:pt x="106" y="250"/>
                  <a:pt x="106" y="250"/>
                  <a:pt x="106" y="250"/>
                </a:cubicBezTo>
                <a:cubicBezTo>
                  <a:pt x="106" y="250"/>
                  <a:pt x="106" y="250"/>
                  <a:pt x="106" y="250"/>
                </a:cubicBezTo>
                <a:close/>
                <a:moveTo>
                  <a:pt x="107" y="257"/>
                </a:moveTo>
                <a:cubicBezTo>
                  <a:pt x="107" y="257"/>
                  <a:pt x="107" y="257"/>
                  <a:pt x="107" y="257"/>
                </a:cubicBezTo>
                <a:cubicBezTo>
                  <a:pt x="107" y="256"/>
                  <a:pt x="107" y="256"/>
                  <a:pt x="107" y="256"/>
                </a:cubicBezTo>
                <a:cubicBezTo>
                  <a:pt x="107" y="256"/>
                  <a:pt x="107" y="256"/>
                  <a:pt x="107" y="257"/>
                </a:cubicBezTo>
                <a:close/>
                <a:moveTo>
                  <a:pt x="94" y="259"/>
                </a:moveTo>
                <a:cubicBezTo>
                  <a:pt x="94" y="259"/>
                  <a:pt x="94" y="259"/>
                  <a:pt x="94" y="259"/>
                </a:cubicBezTo>
                <a:cubicBezTo>
                  <a:pt x="94" y="259"/>
                  <a:pt x="94" y="259"/>
                  <a:pt x="94" y="259"/>
                </a:cubicBezTo>
                <a:cubicBezTo>
                  <a:pt x="94" y="259"/>
                  <a:pt x="94" y="259"/>
                  <a:pt x="94" y="259"/>
                </a:cubicBezTo>
                <a:close/>
                <a:moveTo>
                  <a:pt x="361" y="48"/>
                </a:moveTo>
                <a:cubicBezTo>
                  <a:pt x="361" y="48"/>
                  <a:pt x="361" y="48"/>
                  <a:pt x="361" y="48"/>
                </a:cubicBezTo>
                <a:cubicBezTo>
                  <a:pt x="361" y="48"/>
                  <a:pt x="361" y="48"/>
                  <a:pt x="361" y="48"/>
                </a:cubicBezTo>
                <a:cubicBezTo>
                  <a:pt x="361" y="48"/>
                  <a:pt x="361" y="48"/>
                  <a:pt x="361" y="48"/>
                </a:cubicBezTo>
                <a:cubicBezTo>
                  <a:pt x="361" y="48"/>
                  <a:pt x="360" y="49"/>
                  <a:pt x="360" y="49"/>
                </a:cubicBezTo>
                <a:cubicBezTo>
                  <a:pt x="360" y="49"/>
                  <a:pt x="360" y="49"/>
                  <a:pt x="360" y="49"/>
                </a:cubicBezTo>
                <a:cubicBezTo>
                  <a:pt x="360" y="49"/>
                  <a:pt x="360" y="49"/>
                  <a:pt x="360" y="49"/>
                </a:cubicBezTo>
                <a:cubicBezTo>
                  <a:pt x="360" y="49"/>
                  <a:pt x="361" y="49"/>
                  <a:pt x="361" y="48"/>
                </a:cubicBezTo>
                <a:close/>
                <a:moveTo>
                  <a:pt x="370" y="60"/>
                </a:moveTo>
                <a:cubicBezTo>
                  <a:pt x="370" y="59"/>
                  <a:pt x="371" y="60"/>
                  <a:pt x="371" y="60"/>
                </a:cubicBezTo>
                <a:cubicBezTo>
                  <a:pt x="371" y="60"/>
                  <a:pt x="371" y="61"/>
                  <a:pt x="370" y="61"/>
                </a:cubicBezTo>
                <a:cubicBezTo>
                  <a:pt x="370" y="61"/>
                  <a:pt x="370" y="60"/>
                  <a:pt x="370" y="60"/>
                </a:cubicBezTo>
                <a:close/>
                <a:moveTo>
                  <a:pt x="413" y="201"/>
                </a:moveTo>
                <a:cubicBezTo>
                  <a:pt x="413" y="201"/>
                  <a:pt x="412" y="201"/>
                  <a:pt x="412" y="201"/>
                </a:cubicBezTo>
                <a:cubicBezTo>
                  <a:pt x="412" y="201"/>
                  <a:pt x="412" y="201"/>
                  <a:pt x="412" y="201"/>
                </a:cubicBezTo>
                <a:cubicBezTo>
                  <a:pt x="412" y="201"/>
                  <a:pt x="412" y="201"/>
                  <a:pt x="413" y="201"/>
                </a:cubicBezTo>
                <a:close/>
                <a:moveTo>
                  <a:pt x="412" y="193"/>
                </a:moveTo>
                <a:cubicBezTo>
                  <a:pt x="412" y="193"/>
                  <a:pt x="412" y="193"/>
                  <a:pt x="412" y="193"/>
                </a:cubicBezTo>
                <a:cubicBezTo>
                  <a:pt x="412" y="193"/>
                  <a:pt x="412" y="193"/>
                  <a:pt x="413" y="193"/>
                </a:cubicBezTo>
                <a:cubicBezTo>
                  <a:pt x="412" y="193"/>
                  <a:pt x="412" y="193"/>
                  <a:pt x="412" y="193"/>
                </a:cubicBezTo>
                <a:close/>
                <a:moveTo>
                  <a:pt x="392" y="218"/>
                </a:moveTo>
                <a:cubicBezTo>
                  <a:pt x="392" y="218"/>
                  <a:pt x="392" y="218"/>
                  <a:pt x="392" y="218"/>
                </a:cubicBezTo>
                <a:cubicBezTo>
                  <a:pt x="392" y="218"/>
                  <a:pt x="392" y="218"/>
                  <a:pt x="392" y="218"/>
                </a:cubicBezTo>
                <a:cubicBezTo>
                  <a:pt x="392" y="218"/>
                  <a:pt x="392" y="218"/>
                  <a:pt x="392" y="218"/>
                </a:cubicBezTo>
                <a:close/>
                <a:moveTo>
                  <a:pt x="420" y="164"/>
                </a:moveTo>
                <a:cubicBezTo>
                  <a:pt x="420" y="164"/>
                  <a:pt x="420" y="163"/>
                  <a:pt x="421" y="163"/>
                </a:cubicBezTo>
                <a:cubicBezTo>
                  <a:pt x="420" y="163"/>
                  <a:pt x="420" y="164"/>
                  <a:pt x="420" y="164"/>
                </a:cubicBezTo>
                <a:close/>
                <a:moveTo>
                  <a:pt x="357" y="240"/>
                </a:moveTo>
                <a:cubicBezTo>
                  <a:pt x="357" y="240"/>
                  <a:pt x="357" y="240"/>
                  <a:pt x="357" y="240"/>
                </a:cubicBezTo>
                <a:cubicBezTo>
                  <a:pt x="357" y="240"/>
                  <a:pt x="357" y="240"/>
                  <a:pt x="357" y="240"/>
                </a:cubicBezTo>
                <a:cubicBezTo>
                  <a:pt x="357" y="240"/>
                  <a:pt x="357" y="240"/>
                  <a:pt x="357" y="240"/>
                </a:cubicBezTo>
                <a:close/>
                <a:moveTo>
                  <a:pt x="426" y="161"/>
                </a:moveTo>
                <a:cubicBezTo>
                  <a:pt x="425" y="161"/>
                  <a:pt x="424" y="162"/>
                  <a:pt x="422" y="161"/>
                </a:cubicBezTo>
                <a:cubicBezTo>
                  <a:pt x="422" y="160"/>
                  <a:pt x="422" y="161"/>
                  <a:pt x="422" y="161"/>
                </a:cubicBezTo>
                <a:cubicBezTo>
                  <a:pt x="422" y="160"/>
                  <a:pt x="422" y="161"/>
                  <a:pt x="422" y="161"/>
                </a:cubicBezTo>
                <a:cubicBezTo>
                  <a:pt x="422" y="160"/>
                  <a:pt x="422" y="160"/>
                  <a:pt x="422" y="160"/>
                </a:cubicBezTo>
                <a:cubicBezTo>
                  <a:pt x="423" y="161"/>
                  <a:pt x="425" y="162"/>
                  <a:pt x="426" y="161"/>
                </a:cubicBezTo>
                <a:close/>
                <a:moveTo>
                  <a:pt x="387" y="104"/>
                </a:moveTo>
                <a:cubicBezTo>
                  <a:pt x="387" y="104"/>
                  <a:pt x="387" y="103"/>
                  <a:pt x="387" y="103"/>
                </a:cubicBezTo>
                <a:cubicBezTo>
                  <a:pt x="387" y="103"/>
                  <a:pt x="387" y="103"/>
                  <a:pt x="388" y="103"/>
                </a:cubicBezTo>
                <a:cubicBezTo>
                  <a:pt x="387" y="103"/>
                  <a:pt x="387" y="103"/>
                  <a:pt x="387" y="104"/>
                </a:cubicBezTo>
                <a:close/>
                <a:moveTo>
                  <a:pt x="228" y="14"/>
                </a:moveTo>
                <a:cubicBezTo>
                  <a:pt x="228" y="14"/>
                  <a:pt x="227" y="14"/>
                  <a:pt x="227" y="14"/>
                </a:cubicBezTo>
                <a:cubicBezTo>
                  <a:pt x="228" y="14"/>
                  <a:pt x="228" y="14"/>
                  <a:pt x="229" y="14"/>
                </a:cubicBezTo>
                <a:cubicBezTo>
                  <a:pt x="228" y="14"/>
                  <a:pt x="228" y="14"/>
                  <a:pt x="228" y="14"/>
                </a:cubicBezTo>
                <a:close/>
                <a:moveTo>
                  <a:pt x="170" y="53"/>
                </a:moveTo>
                <a:cubicBezTo>
                  <a:pt x="170" y="52"/>
                  <a:pt x="170" y="52"/>
                  <a:pt x="171" y="52"/>
                </a:cubicBezTo>
                <a:cubicBezTo>
                  <a:pt x="171" y="52"/>
                  <a:pt x="171" y="52"/>
                  <a:pt x="171" y="52"/>
                </a:cubicBezTo>
                <a:cubicBezTo>
                  <a:pt x="171" y="52"/>
                  <a:pt x="171" y="53"/>
                  <a:pt x="170" y="53"/>
                </a:cubicBezTo>
                <a:close/>
                <a:moveTo>
                  <a:pt x="97" y="33"/>
                </a:moveTo>
                <a:cubicBezTo>
                  <a:pt x="97" y="33"/>
                  <a:pt x="96" y="33"/>
                  <a:pt x="96" y="33"/>
                </a:cubicBezTo>
                <a:cubicBezTo>
                  <a:pt x="96" y="33"/>
                  <a:pt x="96" y="33"/>
                  <a:pt x="96" y="33"/>
                </a:cubicBezTo>
                <a:cubicBezTo>
                  <a:pt x="96" y="33"/>
                  <a:pt x="97" y="34"/>
                  <a:pt x="97" y="33"/>
                </a:cubicBezTo>
                <a:close/>
                <a:moveTo>
                  <a:pt x="84" y="37"/>
                </a:moveTo>
                <a:cubicBezTo>
                  <a:pt x="84" y="37"/>
                  <a:pt x="84" y="37"/>
                  <a:pt x="84" y="37"/>
                </a:cubicBezTo>
                <a:cubicBezTo>
                  <a:pt x="84" y="37"/>
                  <a:pt x="84" y="37"/>
                  <a:pt x="84" y="37"/>
                </a:cubicBezTo>
                <a:cubicBezTo>
                  <a:pt x="84" y="37"/>
                  <a:pt x="84" y="37"/>
                  <a:pt x="84" y="37"/>
                </a:cubicBezTo>
                <a:close/>
                <a:moveTo>
                  <a:pt x="85" y="38"/>
                </a:moveTo>
                <a:cubicBezTo>
                  <a:pt x="86" y="39"/>
                  <a:pt x="87" y="38"/>
                  <a:pt x="88" y="37"/>
                </a:cubicBezTo>
                <a:cubicBezTo>
                  <a:pt x="88" y="37"/>
                  <a:pt x="88" y="38"/>
                  <a:pt x="89" y="37"/>
                </a:cubicBezTo>
                <a:cubicBezTo>
                  <a:pt x="88" y="38"/>
                  <a:pt x="88" y="38"/>
                  <a:pt x="88" y="38"/>
                </a:cubicBezTo>
                <a:cubicBezTo>
                  <a:pt x="87" y="38"/>
                  <a:pt x="86" y="38"/>
                  <a:pt x="85" y="38"/>
                </a:cubicBezTo>
                <a:cubicBezTo>
                  <a:pt x="85" y="38"/>
                  <a:pt x="85" y="38"/>
                  <a:pt x="85" y="38"/>
                </a:cubicBezTo>
                <a:cubicBezTo>
                  <a:pt x="85" y="38"/>
                  <a:pt x="85" y="38"/>
                  <a:pt x="85" y="38"/>
                </a:cubicBezTo>
                <a:cubicBezTo>
                  <a:pt x="84" y="38"/>
                  <a:pt x="84" y="38"/>
                  <a:pt x="84" y="37"/>
                </a:cubicBezTo>
                <a:cubicBezTo>
                  <a:pt x="84" y="37"/>
                  <a:pt x="84" y="37"/>
                  <a:pt x="85" y="37"/>
                </a:cubicBezTo>
                <a:cubicBezTo>
                  <a:pt x="85" y="38"/>
                  <a:pt x="85" y="38"/>
                  <a:pt x="85" y="38"/>
                </a:cubicBezTo>
                <a:close/>
                <a:moveTo>
                  <a:pt x="66" y="63"/>
                </a:moveTo>
                <a:cubicBezTo>
                  <a:pt x="65" y="62"/>
                  <a:pt x="62" y="61"/>
                  <a:pt x="60" y="61"/>
                </a:cubicBezTo>
                <a:cubicBezTo>
                  <a:pt x="60" y="61"/>
                  <a:pt x="60" y="61"/>
                  <a:pt x="61" y="61"/>
                </a:cubicBezTo>
                <a:cubicBezTo>
                  <a:pt x="63" y="60"/>
                  <a:pt x="65" y="61"/>
                  <a:pt x="66" y="63"/>
                </a:cubicBezTo>
                <a:cubicBezTo>
                  <a:pt x="66" y="63"/>
                  <a:pt x="66" y="63"/>
                  <a:pt x="66" y="63"/>
                </a:cubicBezTo>
                <a:close/>
                <a:moveTo>
                  <a:pt x="99" y="51"/>
                </a:moveTo>
                <a:cubicBezTo>
                  <a:pt x="99" y="51"/>
                  <a:pt x="99" y="51"/>
                  <a:pt x="99" y="51"/>
                </a:cubicBezTo>
                <a:cubicBezTo>
                  <a:pt x="99" y="51"/>
                  <a:pt x="99" y="51"/>
                  <a:pt x="99" y="51"/>
                </a:cubicBezTo>
                <a:cubicBezTo>
                  <a:pt x="99" y="52"/>
                  <a:pt x="98" y="53"/>
                  <a:pt x="97" y="53"/>
                </a:cubicBezTo>
                <a:cubicBezTo>
                  <a:pt x="98" y="52"/>
                  <a:pt x="99" y="52"/>
                  <a:pt x="99" y="51"/>
                </a:cubicBezTo>
                <a:close/>
                <a:moveTo>
                  <a:pt x="50" y="133"/>
                </a:moveTo>
                <a:cubicBezTo>
                  <a:pt x="50" y="133"/>
                  <a:pt x="51" y="133"/>
                  <a:pt x="51" y="133"/>
                </a:cubicBezTo>
                <a:cubicBezTo>
                  <a:pt x="51" y="133"/>
                  <a:pt x="50" y="133"/>
                  <a:pt x="50" y="133"/>
                </a:cubicBezTo>
                <a:close/>
                <a:moveTo>
                  <a:pt x="59" y="149"/>
                </a:moveTo>
                <a:cubicBezTo>
                  <a:pt x="59" y="150"/>
                  <a:pt x="60" y="150"/>
                  <a:pt x="60" y="150"/>
                </a:cubicBezTo>
                <a:cubicBezTo>
                  <a:pt x="60" y="150"/>
                  <a:pt x="59" y="150"/>
                  <a:pt x="59" y="150"/>
                </a:cubicBezTo>
                <a:cubicBezTo>
                  <a:pt x="59" y="150"/>
                  <a:pt x="59" y="150"/>
                  <a:pt x="59" y="149"/>
                </a:cubicBezTo>
                <a:close/>
                <a:moveTo>
                  <a:pt x="33" y="151"/>
                </a:moveTo>
                <a:cubicBezTo>
                  <a:pt x="34" y="151"/>
                  <a:pt x="34" y="151"/>
                  <a:pt x="34" y="150"/>
                </a:cubicBezTo>
                <a:cubicBezTo>
                  <a:pt x="34" y="150"/>
                  <a:pt x="34" y="150"/>
                  <a:pt x="35" y="150"/>
                </a:cubicBezTo>
                <a:cubicBezTo>
                  <a:pt x="34" y="151"/>
                  <a:pt x="34" y="151"/>
                  <a:pt x="33" y="151"/>
                </a:cubicBezTo>
                <a:close/>
                <a:moveTo>
                  <a:pt x="55" y="165"/>
                </a:moveTo>
                <a:cubicBezTo>
                  <a:pt x="55" y="165"/>
                  <a:pt x="55" y="165"/>
                  <a:pt x="55" y="165"/>
                </a:cubicBezTo>
                <a:cubicBezTo>
                  <a:pt x="55" y="166"/>
                  <a:pt x="55" y="166"/>
                  <a:pt x="55" y="166"/>
                </a:cubicBezTo>
                <a:cubicBezTo>
                  <a:pt x="55" y="166"/>
                  <a:pt x="55" y="166"/>
                  <a:pt x="55" y="166"/>
                </a:cubicBezTo>
                <a:lnTo>
                  <a:pt x="55" y="165"/>
                </a:lnTo>
                <a:close/>
                <a:moveTo>
                  <a:pt x="64" y="169"/>
                </a:moveTo>
                <a:cubicBezTo>
                  <a:pt x="64" y="169"/>
                  <a:pt x="64" y="169"/>
                  <a:pt x="64" y="169"/>
                </a:cubicBezTo>
                <a:cubicBezTo>
                  <a:pt x="64" y="169"/>
                  <a:pt x="64" y="169"/>
                  <a:pt x="64" y="169"/>
                </a:cubicBezTo>
                <a:close/>
                <a:moveTo>
                  <a:pt x="72" y="180"/>
                </a:moveTo>
                <a:cubicBezTo>
                  <a:pt x="72" y="181"/>
                  <a:pt x="72" y="181"/>
                  <a:pt x="72" y="181"/>
                </a:cubicBezTo>
                <a:cubicBezTo>
                  <a:pt x="72" y="181"/>
                  <a:pt x="72" y="181"/>
                  <a:pt x="72" y="181"/>
                </a:cubicBezTo>
                <a:cubicBezTo>
                  <a:pt x="72" y="181"/>
                  <a:pt x="72" y="181"/>
                  <a:pt x="72" y="180"/>
                </a:cubicBezTo>
                <a:close/>
                <a:moveTo>
                  <a:pt x="82" y="189"/>
                </a:moveTo>
                <a:cubicBezTo>
                  <a:pt x="82" y="189"/>
                  <a:pt x="83" y="190"/>
                  <a:pt x="83" y="190"/>
                </a:cubicBezTo>
                <a:cubicBezTo>
                  <a:pt x="83" y="190"/>
                  <a:pt x="82" y="190"/>
                  <a:pt x="82" y="190"/>
                </a:cubicBezTo>
                <a:cubicBezTo>
                  <a:pt x="83" y="190"/>
                  <a:pt x="82" y="189"/>
                  <a:pt x="82" y="189"/>
                </a:cubicBezTo>
                <a:close/>
                <a:moveTo>
                  <a:pt x="92" y="201"/>
                </a:moveTo>
                <a:cubicBezTo>
                  <a:pt x="92" y="201"/>
                  <a:pt x="92" y="201"/>
                  <a:pt x="92" y="201"/>
                </a:cubicBezTo>
                <a:cubicBezTo>
                  <a:pt x="93" y="201"/>
                  <a:pt x="93" y="201"/>
                  <a:pt x="93" y="201"/>
                </a:cubicBezTo>
                <a:cubicBezTo>
                  <a:pt x="92" y="201"/>
                  <a:pt x="92" y="201"/>
                  <a:pt x="92" y="201"/>
                </a:cubicBezTo>
                <a:cubicBezTo>
                  <a:pt x="92" y="202"/>
                  <a:pt x="92" y="202"/>
                  <a:pt x="92" y="203"/>
                </a:cubicBezTo>
                <a:cubicBezTo>
                  <a:pt x="92" y="203"/>
                  <a:pt x="92" y="203"/>
                  <a:pt x="92" y="203"/>
                </a:cubicBezTo>
                <a:cubicBezTo>
                  <a:pt x="92" y="202"/>
                  <a:pt x="92" y="202"/>
                  <a:pt x="92" y="201"/>
                </a:cubicBezTo>
                <a:cubicBezTo>
                  <a:pt x="92" y="201"/>
                  <a:pt x="92" y="201"/>
                  <a:pt x="92" y="201"/>
                </a:cubicBezTo>
                <a:close/>
                <a:moveTo>
                  <a:pt x="149" y="299"/>
                </a:moveTo>
                <a:cubicBezTo>
                  <a:pt x="149" y="299"/>
                  <a:pt x="149" y="299"/>
                  <a:pt x="149" y="299"/>
                </a:cubicBezTo>
                <a:cubicBezTo>
                  <a:pt x="149" y="299"/>
                  <a:pt x="149" y="299"/>
                  <a:pt x="149" y="299"/>
                </a:cubicBezTo>
                <a:cubicBezTo>
                  <a:pt x="149" y="299"/>
                  <a:pt x="149" y="299"/>
                  <a:pt x="149" y="299"/>
                </a:cubicBezTo>
                <a:cubicBezTo>
                  <a:pt x="149" y="299"/>
                  <a:pt x="149" y="299"/>
                  <a:pt x="149" y="299"/>
                </a:cubicBezTo>
                <a:close/>
                <a:moveTo>
                  <a:pt x="390" y="230"/>
                </a:moveTo>
                <a:cubicBezTo>
                  <a:pt x="390" y="231"/>
                  <a:pt x="390" y="231"/>
                  <a:pt x="390" y="231"/>
                </a:cubicBezTo>
                <a:cubicBezTo>
                  <a:pt x="391" y="230"/>
                  <a:pt x="391" y="230"/>
                  <a:pt x="391" y="230"/>
                </a:cubicBezTo>
                <a:cubicBezTo>
                  <a:pt x="392" y="231"/>
                  <a:pt x="392" y="230"/>
                  <a:pt x="392" y="230"/>
                </a:cubicBezTo>
                <a:cubicBezTo>
                  <a:pt x="392" y="231"/>
                  <a:pt x="392" y="231"/>
                  <a:pt x="392" y="231"/>
                </a:cubicBezTo>
                <a:cubicBezTo>
                  <a:pt x="392" y="231"/>
                  <a:pt x="391" y="231"/>
                  <a:pt x="390" y="231"/>
                </a:cubicBezTo>
                <a:cubicBezTo>
                  <a:pt x="390" y="231"/>
                  <a:pt x="390" y="231"/>
                  <a:pt x="390" y="231"/>
                </a:cubicBezTo>
                <a:cubicBezTo>
                  <a:pt x="390" y="231"/>
                  <a:pt x="390" y="230"/>
                  <a:pt x="390" y="230"/>
                </a:cubicBezTo>
                <a:close/>
                <a:moveTo>
                  <a:pt x="414" y="212"/>
                </a:moveTo>
                <a:cubicBezTo>
                  <a:pt x="414" y="212"/>
                  <a:pt x="414" y="212"/>
                  <a:pt x="414" y="212"/>
                </a:cubicBezTo>
                <a:cubicBezTo>
                  <a:pt x="414" y="212"/>
                  <a:pt x="414" y="212"/>
                  <a:pt x="414" y="212"/>
                </a:cubicBezTo>
                <a:cubicBezTo>
                  <a:pt x="414" y="212"/>
                  <a:pt x="414" y="212"/>
                  <a:pt x="414" y="212"/>
                </a:cubicBezTo>
                <a:cubicBezTo>
                  <a:pt x="414" y="212"/>
                  <a:pt x="415" y="212"/>
                  <a:pt x="414" y="213"/>
                </a:cubicBezTo>
                <a:cubicBezTo>
                  <a:pt x="414" y="212"/>
                  <a:pt x="414" y="213"/>
                  <a:pt x="414" y="212"/>
                </a:cubicBezTo>
                <a:cubicBezTo>
                  <a:pt x="414" y="212"/>
                  <a:pt x="414" y="212"/>
                  <a:pt x="414" y="212"/>
                </a:cubicBezTo>
                <a:close/>
                <a:moveTo>
                  <a:pt x="403" y="105"/>
                </a:moveTo>
                <a:cubicBezTo>
                  <a:pt x="403" y="105"/>
                  <a:pt x="404" y="105"/>
                  <a:pt x="403" y="106"/>
                </a:cubicBezTo>
                <a:cubicBezTo>
                  <a:pt x="403" y="105"/>
                  <a:pt x="403" y="105"/>
                  <a:pt x="403" y="105"/>
                </a:cubicBezTo>
                <a:cubicBezTo>
                  <a:pt x="403" y="105"/>
                  <a:pt x="403" y="105"/>
                  <a:pt x="403" y="105"/>
                </a:cubicBezTo>
                <a:close/>
                <a:moveTo>
                  <a:pt x="346" y="16"/>
                </a:moveTo>
                <a:cubicBezTo>
                  <a:pt x="345" y="14"/>
                  <a:pt x="343" y="15"/>
                  <a:pt x="341" y="14"/>
                </a:cubicBezTo>
                <a:cubicBezTo>
                  <a:pt x="343" y="15"/>
                  <a:pt x="344" y="15"/>
                  <a:pt x="345" y="15"/>
                </a:cubicBezTo>
                <a:cubicBezTo>
                  <a:pt x="345" y="15"/>
                  <a:pt x="346" y="15"/>
                  <a:pt x="346" y="16"/>
                </a:cubicBezTo>
                <a:close/>
                <a:moveTo>
                  <a:pt x="251" y="11"/>
                </a:moveTo>
                <a:cubicBezTo>
                  <a:pt x="250" y="11"/>
                  <a:pt x="250" y="11"/>
                  <a:pt x="249" y="11"/>
                </a:cubicBezTo>
                <a:cubicBezTo>
                  <a:pt x="249" y="11"/>
                  <a:pt x="248" y="12"/>
                  <a:pt x="248" y="11"/>
                </a:cubicBezTo>
                <a:cubicBezTo>
                  <a:pt x="249" y="11"/>
                  <a:pt x="250" y="11"/>
                  <a:pt x="251" y="11"/>
                </a:cubicBezTo>
                <a:close/>
                <a:moveTo>
                  <a:pt x="134" y="16"/>
                </a:moveTo>
                <a:cubicBezTo>
                  <a:pt x="133" y="16"/>
                  <a:pt x="133" y="16"/>
                  <a:pt x="133" y="17"/>
                </a:cubicBezTo>
                <a:cubicBezTo>
                  <a:pt x="133" y="16"/>
                  <a:pt x="132" y="17"/>
                  <a:pt x="132" y="16"/>
                </a:cubicBezTo>
                <a:cubicBezTo>
                  <a:pt x="133" y="16"/>
                  <a:pt x="133" y="16"/>
                  <a:pt x="134" y="16"/>
                </a:cubicBezTo>
                <a:close/>
                <a:moveTo>
                  <a:pt x="101" y="25"/>
                </a:moveTo>
                <a:cubicBezTo>
                  <a:pt x="100" y="25"/>
                  <a:pt x="100" y="25"/>
                  <a:pt x="100" y="25"/>
                </a:cubicBezTo>
                <a:cubicBezTo>
                  <a:pt x="100" y="25"/>
                  <a:pt x="100" y="25"/>
                  <a:pt x="101" y="25"/>
                </a:cubicBezTo>
                <a:close/>
                <a:moveTo>
                  <a:pt x="34" y="45"/>
                </a:moveTo>
                <a:cubicBezTo>
                  <a:pt x="34" y="45"/>
                  <a:pt x="34" y="45"/>
                  <a:pt x="33" y="45"/>
                </a:cubicBezTo>
                <a:cubicBezTo>
                  <a:pt x="33" y="45"/>
                  <a:pt x="33" y="45"/>
                  <a:pt x="33" y="45"/>
                </a:cubicBezTo>
                <a:cubicBezTo>
                  <a:pt x="34" y="45"/>
                  <a:pt x="34" y="45"/>
                  <a:pt x="34" y="45"/>
                </a:cubicBezTo>
                <a:close/>
                <a:moveTo>
                  <a:pt x="28" y="119"/>
                </a:moveTo>
                <a:cubicBezTo>
                  <a:pt x="27" y="118"/>
                  <a:pt x="28" y="117"/>
                  <a:pt x="28" y="116"/>
                </a:cubicBezTo>
                <a:cubicBezTo>
                  <a:pt x="28" y="118"/>
                  <a:pt x="28" y="120"/>
                  <a:pt x="31" y="120"/>
                </a:cubicBezTo>
                <a:cubicBezTo>
                  <a:pt x="30" y="120"/>
                  <a:pt x="28" y="121"/>
                  <a:pt x="28" y="119"/>
                </a:cubicBezTo>
                <a:close/>
                <a:moveTo>
                  <a:pt x="33" y="130"/>
                </a:moveTo>
                <a:cubicBezTo>
                  <a:pt x="33" y="130"/>
                  <a:pt x="33" y="130"/>
                  <a:pt x="33" y="130"/>
                </a:cubicBezTo>
                <a:cubicBezTo>
                  <a:pt x="33" y="130"/>
                  <a:pt x="33" y="130"/>
                  <a:pt x="33" y="130"/>
                </a:cubicBezTo>
                <a:cubicBezTo>
                  <a:pt x="33" y="130"/>
                  <a:pt x="33" y="130"/>
                  <a:pt x="33" y="130"/>
                </a:cubicBezTo>
                <a:close/>
                <a:moveTo>
                  <a:pt x="37" y="133"/>
                </a:moveTo>
                <a:cubicBezTo>
                  <a:pt x="37" y="133"/>
                  <a:pt x="37" y="134"/>
                  <a:pt x="37" y="134"/>
                </a:cubicBezTo>
                <a:cubicBezTo>
                  <a:pt x="36" y="134"/>
                  <a:pt x="36" y="133"/>
                  <a:pt x="36" y="133"/>
                </a:cubicBezTo>
                <a:cubicBezTo>
                  <a:pt x="36" y="133"/>
                  <a:pt x="36" y="133"/>
                  <a:pt x="37" y="133"/>
                </a:cubicBezTo>
                <a:close/>
                <a:moveTo>
                  <a:pt x="35" y="141"/>
                </a:moveTo>
                <a:cubicBezTo>
                  <a:pt x="36" y="140"/>
                  <a:pt x="36" y="140"/>
                  <a:pt x="36" y="140"/>
                </a:cubicBezTo>
                <a:cubicBezTo>
                  <a:pt x="36" y="140"/>
                  <a:pt x="37" y="140"/>
                  <a:pt x="37" y="141"/>
                </a:cubicBezTo>
                <a:cubicBezTo>
                  <a:pt x="36" y="141"/>
                  <a:pt x="36" y="141"/>
                  <a:pt x="35" y="141"/>
                </a:cubicBezTo>
                <a:close/>
                <a:moveTo>
                  <a:pt x="51" y="143"/>
                </a:moveTo>
                <a:cubicBezTo>
                  <a:pt x="50" y="143"/>
                  <a:pt x="50" y="143"/>
                  <a:pt x="50" y="142"/>
                </a:cubicBezTo>
                <a:cubicBezTo>
                  <a:pt x="50" y="142"/>
                  <a:pt x="50" y="142"/>
                  <a:pt x="50" y="142"/>
                </a:cubicBezTo>
                <a:cubicBezTo>
                  <a:pt x="51" y="142"/>
                  <a:pt x="51" y="142"/>
                  <a:pt x="51" y="142"/>
                </a:cubicBezTo>
                <a:cubicBezTo>
                  <a:pt x="51" y="142"/>
                  <a:pt x="51" y="142"/>
                  <a:pt x="51" y="142"/>
                </a:cubicBezTo>
                <a:cubicBezTo>
                  <a:pt x="51" y="142"/>
                  <a:pt x="50" y="142"/>
                  <a:pt x="50" y="142"/>
                </a:cubicBezTo>
                <a:cubicBezTo>
                  <a:pt x="50" y="143"/>
                  <a:pt x="50" y="143"/>
                  <a:pt x="51" y="143"/>
                </a:cubicBezTo>
                <a:close/>
                <a:moveTo>
                  <a:pt x="51" y="147"/>
                </a:moveTo>
                <a:cubicBezTo>
                  <a:pt x="52" y="147"/>
                  <a:pt x="52" y="146"/>
                  <a:pt x="52" y="146"/>
                </a:cubicBezTo>
                <a:cubicBezTo>
                  <a:pt x="52" y="146"/>
                  <a:pt x="52" y="147"/>
                  <a:pt x="51" y="147"/>
                </a:cubicBezTo>
                <a:close/>
                <a:moveTo>
                  <a:pt x="101" y="209"/>
                </a:moveTo>
                <a:cubicBezTo>
                  <a:pt x="101" y="209"/>
                  <a:pt x="101" y="209"/>
                  <a:pt x="100" y="210"/>
                </a:cubicBezTo>
                <a:cubicBezTo>
                  <a:pt x="100" y="209"/>
                  <a:pt x="100" y="209"/>
                  <a:pt x="100" y="209"/>
                </a:cubicBezTo>
                <a:cubicBezTo>
                  <a:pt x="101" y="209"/>
                  <a:pt x="101" y="209"/>
                  <a:pt x="101" y="209"/>
                </a:cubicBezTo>
                <a:close/>
                <a:moveTo>
                  <a:pt x="92" y="257"/>
                </a:moveTo>
                <a:cubicBezTo>
                  <a:pt x="92" y="257"/>
                  <a:pt x="92" y="257"/>
                  <a:pt x="92" y="257"/>
                </a:cubicBezTo>
                <a:cubicBezTo>
                  <a:pt x="92" y="257"/>
                  <a:pt x="92" y="257"/>
                  <a:pt x="92" y="257"/>
                </a:cubicBezTo>
                <a:close/>
                <a:moveTo>
                  <a:pt x="58" y="261"/>
                </a:moveTo>
                <a:cubicBezTo>
                  <a:pt x="58" y="261"/>
                  <a:pt x="58" y="262"/>
                  <a:pt x="59" y="262"/>
                </a:cubicBezTo>
                <a:cubicBezTo>
                  <a:pt x="57" y="262"/>
                  <a:pt x="56" y="262"/>
                  <a:pt x="55" y="262"/>
                </a:cubicBezTo>
                <a:cubicBezTo>
                  <a:pt x="56" y="262"/>
                  <a:pt x="57" y="261"/>
                  <a:pt x="58" y="261"/>
                </a:cubicBezTo>
                <a:close/>
                <a:moveTo>
                  <a:pt x="68" y="264"/>
                </a:moveTo>
                <a:cubicBezTo>
                  <a:pt x="68" y="264"/>
                  <a:pt x="68" y="264"/>
                  <a:pt x="68" y="264"/>
                </a:cubicBezTo>
                <a:cubicBezTo>
                  <a:pt x="69" y="264"/>
                  <a:pt x="69" y="264"/>
                  <a:pt x="69" y="264"/>
                </a:cubicBezTo>
                <a:cubicBezTo>
                  <a:pt x="69" y="264"/>
                  <a:pt x="69" y="264"/>
                  <a:pt x="68" y="264"/>
                </a:cubicBezTo>
                <a:close/>
                <a:moveTo>
                  <a:pt x="62" y="288"/>
                </a:moveTo>
                <a:cubicBezTo>
                  <a:pt x="62" y="288"/>
                  <a:pt x="62" y="288"/>
                  <a:pt x="62" y="288"/>
                </a:cubicBezTo>
                <a:cubicBezTo>
                  <a:pt x="62" y="288"/>
                  <a:pt x="62" y="288"/>
                  <a:pt x="62" y="288"/>
                </a:cubicBezTo>
                <a:close/>
                <a:moveTo>
                  <a:pt x="97" y="301"/>
                </a:moveTo>
                <a:cubicBezTo>
                  <a:pt x="97" y="301"/>
                  <a:pt x="97" y="301"/>
                  <a:pt x="97" y="300"/>
                </a:cubicBezTo>
                <a:cubicBezTo>
                  <a:pt x="98" y="300"/>
                  <a:pt x="98" y="300"/>
                  <a:pt x="98" y="300"/>
                </a:cubicBezTo>
                <a:cubicBezTo>
                  <a:pt x="98" y="301"/>
                  <a:pt x="97" y="301"/>
                  <a:pt x="98" y="301"/>
                </a:cubicBezTo>
                <a:cubicBezTo>
                  <a:pt x="97" y="301"/>
                  <a:pt x="97" y="301"/>
                  <a:pt x="97" y="301"/>
                </a:cubicBezTo>
                <a:close/>
                <a:moveTo>
                  <a:pt x="121" y="300"/>
                </a:moveTo>
                <a:cubicBezTo>
                  <a:pt x="121" y="300"/>
                  <a:pt x="121" y="300"/>
                  <a:pt x="120" y="300"/>
                </a:cubicBezTo>
                <a:cubicBezTo>
                  <a:pt x="121" y="300"/>
                  <a:pt x="121" y="300"/>
                  <a:pt x="122" y="299"/>
                </a:cubicBezTo>
                <a:cubicBezTo>
                  <a:pt x="121" y="300"/>
                  <a:pt x="121" y="300"/>
                  <a:pt x="121" y="300"/>
                </a:cubicBezTo>
                <a:cubicBezTo>
                  <a:pt x="121" y="300"/>
                  <a:pt x="121" y="300"/>
                  <a:pt x="121" y="300"/>
                </a:cubicBezTo>
                <a:cubicBezTo>
                  <a:pt x="121" y="300"/>
                  <a:pt x="121" y="300"/>
                  <a:pt x="121" y="300"/>
                </a:cubicBezTo>
                <a:close/>
                <a:moveTo>
                  <a:pt x="267" y="281"/>
                </a:moveTo>
                <a:cubicBezTo>
                  <a:pt x="267" y="281"/>
                  <a:pt x="267" y="281"/>
                  <a:pt x="267" y="281"/>
                </a:cubicBezTo>
                <a:cubicBezTo>
                  <a:pt x="267" y="281"/>
                  <a:pt x="267" y="280"/>
                  <a:pt x="267" y="280"/>
                </a:cubicBezTo>
                <a:cubicBezTo>
                  <a:pt x="267" y="280"/>
                  <a:pt x="267" y="280"/>
                  <a:pt x="267" y="280"/>
                </a:cubicBezTo>
                <a:cubicBezTo>
                  <a:pt x="267" y="280"/>
                  <a:pt x="266" y="281"/>
                  <a:pt x="267" y="281"/>
                </a:cubicBezTo>
                <a:close/>
                <a:moveTo>
                  <a:pt x="298" y="271"/>
                </a:moveTo>
                <a:cubicBezTo>
                  <a:pt x="298" y="271"/>
                  <a:pt x="298" y="271"/>
                  <a:pt x="298" y="271"/>
                </a:cubicBezTo>
                <a:cubicBezTo>
                  <a:pt x="298" y="271"/>
                  <a:pt x="298" y="271"/>
                  <a:pt x="298" y="271"/>
                </a:cubicBezTo>
                <a:close/>
                <a:moveTo>
                  <a:pt x="326" y="262"/>
                </a:moveTo>
                <a:cubicBezTo>
                  <a:pt x="326" y="262"/>
                  <a:pt x="326" y="262"/>
                  <a:pt x="326" y="262"/>
                </a:cubicBezTo>
                <a:cubicBezTo>
                  <a:pt x="326" y="262"/>
                  <a:pt x="326" y="262"/>
                  <a:pt x="326" y="262"/>
                </a:cubicBezTo>
                <a:cubicBezTo>
                  <a:pt x="326" y="262"/>
                  <a:pt x="326" y="262"/>
                  <a:pt x="326" y="262"/>
                </a:cubicBezTo>
                <a:close/>
                <a:moveTo>
                  <a:pt x="454" y="201"/>
                </a:moveTo>
                <a:cubicBezTo>
                  <a:pt x="456" y="200"/>
                  <a:pt x="457" y="199"/>
                  <a:pt x="458" y="198"/>
                </a:cubicBezTo>
                <a:cubicBezTo>
                  <a:pt x="457" y="199"/>
                  <a:pt x="456" y="201"/>
                  <a:pt x="455" y="200"/>
                </a:cubicBezTo>
                <a:cubicBezTo>
                  <a:pt x="455" y="200"/>
                  <a:pt x="455" y="201"/>
                  <a:pt x="454" y="201"/>
                </a:cubicBezTo>
                <a:close/>
              </a:path>
            </a:pathLst>
          </a:custGeom>
          <a:blipFill>
            <a:blip r:embed="rId2" cstate="screen"/>
            <a:stretch>
              <a:fillRect/>
            </a:stretch>
          </a:blipFill>
          <a:ln>
            <a:noFill/>
          </a:ln>
        </p:spPr>
        <p:txBody>
          <a:bodyPr vert="horz" wrap="square" lIns="91440" tIns="45720" rIns="91440" bIns="45720" numCol="1" anchor="t" anchorCtr="0" compatLnSpc="1"/>
          <a:lstStyle/>
          <a:p>
            <a:endParaRPr lang="en-US" dirty="0">
              <a:cs typeface="+mn-ea"/>
              <a:sym typeface="+mn-lt"/>
            </a:endParaRPr>
          </a:p>
        </p:txBody>
      </p:sp>
      <p:sp>
        <p:nvSpPr>
          <p:cNvPr id="35" name="矩形 34"/>
          <p:cNvSpPr/>
          <p:nvPr/>
        </p:nvSpPr>
        <p:spPr>
          <a:xfrm>
            <a:off x="6016741" y="1698020"/>
            <a:ext cx="4943308" cy="523220"/>
          </a:xfrm>
          <a:prstGeom prst="rect">
            <a:avLst/>
          </a:prstGeom>
        </p:spPr>
        <p:txBody>
          <a:bodyPr wrap="square">
            <a:spAutoFit/>
          </a:bodyPr>
          <a:lstStyle/>
          <a:p>
            <a:pPr lvl="0" algn="just">
              <a:buClr>
                <a:schemeClr val="accent1"/>
              </a:buClr>
              <a:defRPr/>
            </a:pPr>
            <a:r>
              <a:rPr lang="en-US" altLang="zh-CN" sz="1400" dirty="0">
                <a:solidFill>
                  <a:prstClr val="black"/>
                </a:solidFill>
                <a:cs typeface="+mn-ea"/>
                <a:sym typeface="+mn-lt"/>
              </a:rPr>
              <a:t>8</a:t>
            </a:r>
            <a:r>
              <a:rPr lang="zh-CN" altLang="en-US" sz="1400" dirty="0">
                <a:solidFill>
                  <a:prstClr val="black"/>
                </a:solidFill>
                <a:cs typeface="+mn-ea"/>
                <a:sym typeface="+mn-lt"/>
              </a:rPr>
              <a:t>月</a:t>
            </a:r>
            <a:r>
              <a:rPr lang="en-US" altLang="zh-CN" sz="1400" dirty="0">
                <a:solidFill>
                  <a:prstClr val="black"/>
                </a:solidFill>
                <a:cs typeface="+mn-ea"/>
                <a:sym typeface="+mn-lt"/>
              </a:rPr>
              <a:t>1</a:t>
            </a:r>
            <a:r>
              <a:rPr lang="zh-CN" altLang="en-US" sz="1400" dirty="0">
                <a:solidFill>
                  <a:prstClr val="black"/>
                </a:solidFill>
                <a:cs typeface="+mn-ea"/>
                <a:sym typeface="+mn-lt"/>
              </a:rPr>
              <a:t>日</a:t>
            </a:r>
            <a:r>
              <a:rPr lang="en-US" altLang="zh-CN" sz="1400" dirty="0">
                <a:solidFill>
                  <a:prstClr val="black"/>
                </a:solidFill>
                <a:cs typeface="+mn-ea"/>
                <a:sym typeface="+mn-lt"/>
              </a:rPr>
              <a:t>2</a:t>
            </a:r>
            <a:r>
              <a:rPr lang="zh-CN" altLang="en-US" sz="1400" dirty="0">
                <a:solidFill>
                  <a:prstClr val="black"/>
                </a:solidFill>
                <a:cs typeface="+mn-ea"/>
                <a:sym typeface="+mn-lt"/>
              </a:rPr>
              <a:t>时，南昌起义开始。按照中共前委的作战计划，第</a:t>
            </a:r>
            <a:r>
              <a:rPr lang="en-US" altLang="zh-CN" sz="1400" dirty="0">
                <a:solidFill>
                  <a:prstClr val="black"/>
                </a:solidFill>
                <a:cs typeface="+mn-ea"/>
                <a:sym typeface="+mn-lt"/>
              </a:rPr>
              <a:t>20</a:t>
            </a:r>
            <a:r>
              <a:rPr lang="zh-CN" altLang="en-US" sz="1400" dirty="0">
                <a:solidFill>
                  <a:prstClr val="black"/>
                </a:solidFill>
                <a:cs typeface="+mn-ea"/>
                <a:sym typeface="+mn-lt"/>
              </a:rPr>
              <a:t>军向旧藩台衙门、大士院街、牛行车站等处守军发起进攻</a:t>
            </a:r>
          </a:p>
        </p:txBody>
      </p:sp>
      <p:cxnSp>
        <p:nvCxnSpPr>
          <p:cNvPr id="36" name="直接连接符 35"/>
          <p:cNvCxnSpPr/>
          <p:nvPr/>
        </p:nvCxnSpPr>
        <p:spPr>
          <a:xfrm>
            <a:off x="6133680" y="2473193"/>
            <a:ext cx="473746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769400" y="140970"/>
            <a:ext cx="5523449" cy="646331"/>
          </a:xfrm>
          <a:prstGeom prst="rect">
            <a:avLst/>
          </a:prstGeom>
        </p:spPr>
        <p:txBody>
          <a:bodyPr wrap="square">
            <a:spAutoFit/>
          </a:bodyPr>
          <a:lstStyle/>
          <a:p>
            <a:pPr lvl="0">
              <a:defRPr/>
            </a:pPr>
            <a:r>
              <a:rPr lang="zh-CN" altLang="en-US" sz="3600" dirty="0">
                <a:solidFill>
                  <a:schemeClr val="accent1"/>
                </a:solidFill>
                <a:cs typeface="+mn-ea"/>
                <a:sym typeface="+mn-lt"/>
              </a:rPr>
              <a:t>起义取得了成功</a:t>
            </a:r>
          </a:p>
        </p:txBody>
      </p:sp>
      <p:sp>
        <p:nvSpPr>
          <p:cNvPr id="39" name="矩形 38"/>
          <p:cNvSpPr/>
          <p:nvPr/>
        </p:nvSpPr>
        <p:spPr>
          <a:xfrm>
            <a:off x="6016741" y="2690480"/>
            <a:ext cx="4943308" cy="523220"/>
          </a:xfrm>
          <a:prstGeom prst="rect">
            <a:avLst/>
          </a:prstGeom>
        </p:spPr>
        <p:txBody>
          <a:bodyPr wrap="square">
            <a:spAutoFit/>
          </a:bodyPr>
          <a:lstStyle/>
          <a:p>
            <a:pPr lvl="0" algn="just">
              <a:buClr>
                <a:schemeClr val="accent1"/>
              </a:buClr>
              <a:defRPr/>
            </a:pPr>
            <a:r>
              <a:rPr lang="zh-CN" altLang="en-US" sz="1400" dirty="0">
                <a:solidFill>
                  <a:prstClr val="black"/>
                </a:solidFill>
                <a:cs typeface="+mn-ea"/>
                <a:sym typeface="+mn-lt"/>
              </a:rPr>
              <a:t>第</a:t>
            </a:r>
            <a:r>
              <a:rPr lang="en-US" altLang="zh-CN" sz="1400" dirty="0">
                <a:solidFill>
                  <a:prstClr val="black"/>
                </a:solidFill>
                <a:cs typeface="+mn-ea"/>
                <a:sym typeface="+mn-lt"/>
              </a:rPr>
              <a:t>11</a:t>
            </a:r>
            <a:r>
              <a:rPr lang="zh-CN" altLang="en-US" sz="1400" dirty="0">
                <a:solidFill>
                  <a:prstClr val="black"/>
                </a:solidFill>
                <a:cs typeface="+mn-ea"/>
                <a:sym typeface="+mn-lt"/>
              </a:rPr>
              <a:t>军第</a:t>
            </a:r>
            <a:r>
              <a:rPr lang="en-US" altLang="zh-CN" sz="1400" dirty="0">
                <a:solidFill>
                  <a:prstClr val="black"/>
                </a:solidFill>
                <a:cs typeface="+mn-ea"/>
                <a:sym typeface="+mn-lt"/>
              </a:rPr>
              <a:t>24</a:t>
            </a:r>
            <a:r>
              <a:rPr lang="zh-CN" altLang="en-US" sz="1400" dirty="0">
                <a:solidFill>
                  <a:prstClr val="black"/>
                </a:solidFill>
                <a:cs typeface="+mn-ea"/>
                <a:sym typeface="+mn-lt"/>
              </a:rPr>
              <a:t>师向松柏巷天主教堂、新营房、百花洲等处守军发起进攻</a:t>
            </a:r>
          </a:p>
        </p:txBody>
      </p:sp>
      <p:cxnSp>
        <p:nvCxnSpPr>
          <p:cNvPr id="41" name="直接连接符 40"/>
          <p:cNvCxnSpPr/>
          <p:nvPr/>
        </p:nvCxnSpPr>
        <p:spPr>
          <a:xfrm>
            <a:off x="6133680" y="3510876"/>
            <a:ext cx="473746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6016741" y="3728163"/>
            <a:ext cx="4943308" cy="523220"/>
          </a:xfrm>
          <a:prstGeom prst="rect">
            <a:avLst/>
          </a:prstGeom>
        </p:spPr>
        <p:txBody>
          <a:bodyPr wrap="square">
            <a:spAutoFit/>
          </a:bodyPr>
          <a:lstStyle/>
          <a:p>
            <a:pPr lvl="0" algn="just">
              <a:buClr>
                <a:schemeClr val="accent1"/>
              </a:buClr>
              <a:defRPr/>
            </a:pPr>
            <a:r>
              <a:rPr lang="zh-CN" altLang="en-US" sz="1400" dirty="0">
                <a:solidFill>
                  <a:prstClr val="black"/>
                </a:solidFill>
                <a:cs typeface="+mn-ea"/>
                <a:sym typeface="+mn-lt"/>
              </a:rPr>
              <a:t>激战至拂晓，全歼守军</a:t>
            </a:r>
            <a:r>
              <a:rPr lang="en-US" altLang="zh-CN" sz="1400" dirty="0">
                <a:solidFill>
                  <a:prstClr val="black"/>
                </a:solidFill>
                <a:cs typeface="+mn-ea"/>
                <a:sym typeface="+mn-lt"/>
              </a:rPr>
              <a:t>3000</a:t>
            </a:r>
            <a:r>
              <a:rPr lang="zh-CN" altLang="en-US" sz="1400" dirty="0">
                <a:solidFill>
                  <a:prstClr val="black"/>
                </a:solidFill>
                <a:cs typeface="+mn-ea"/>
                <a:sym typeface="+mn-lt"/>
              </a:rPr>
              <a:t>余人，缴获各种枪</a:t>
            </a:r>
            <a:r>
              <a:rPr lang="en-US" altLang="zh-CN" sz="1400" dirty="0">
                <a:solidFill>
                  <a:prstClr val="black"/>
                </a:solidFill>
                <a:cs typeface="+mn-ea"/>
                <a:sym typeface="+mn-lt"/>
              </a:rPr>
              <a:t>5000</a:t>
            </a:r>
            <a:r>
              <a:rPr lang="zh-CN" altLang="en-US" sz="1400" dirty="0">
                <a:solidFill>
                  <a:prstClr val="black"/>
                </a:solidFill>
                <a:cs typeface="+mn-ea"/>
                <a:sym typeface="+mn-lt"/>
              </a:rPr>
              <a:t>余支（挺），子弹</a:t>
            </a:r>
            <a:r>
              <a:rPr lang="en-US" altLang="zh-CN" sz="1400" dirty="0">
                <a:solidFill>
                  <a:prstClr val="black"/>
                </a:solidFill>
                <a:cs typeface="+mn-ea"/>
                <a:sym typeface="+mn-lt"/>
              </a:rPr>
              <a:t>70</a:t>
            </a:r>
            <a:r>
              <a:rPr lang="zh-CN" altLang="en-US" sz="1400" dirty="0">
                <a:solidFill>
                  <a:prstClr val="black"/>
                </a:solidFill>
                <a:cs typeface="+mn-ea"/>
                <a:sym typeface="+mn-lt"/>
              </a:rPr>
              <a:t>余万发，大炮数门。</a:t>
            </a:r>
          </a:p>
        </p:txBody>
      </p:sp>
      <p:cxnSp>
        <p:nvCxnSpPr>
          <p:cNvPr id="45" name="直接连接符 44"/>
          <p:cNvCxnSpPr/>
          <p:nvPr/>
        </p:nvCxnSpPr>
        <p:spPr>
          <a:xfrm>
            <a:off x="6133680" y="4548559"/>
            <a:ext cx="473746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9" name="矩形 48"/>
          <p:cNvSpPr/>
          <p:nvPr/>
        </p:nvSpPr>
        <p:spPr>
          <a:xfrm>
            <a:off x="6016741" y="4765846"/>
            <a:ext cx="4943308" cy="738664"/>
          </a:xfrm>
          <a:prstGeom prst="rect">
            <a:avLst/>
          </a:prstGeom>
        </p:spPr>
        <p:txBody>
          <a:bodyPr wrap="square">
            <a:spAutoFit/>
          </a:bodyPr>
          <a:lstStyle/>
          <a:p>
            <a:pPr lvl="0" algn="just">
              <a:buClr>
                <a:schemeClr val="accent1"/>
              </a:buClr>
              <a:defRPr/>
            </a:pPr>
            <a:r>
              <a:rPr lang="zh-CN" altLang="en-US" sz="1400" dirty="0">
                <a:solidFill>
                  <a:prstClr val="black"/>
                </a:solidFill>
                <a:cs typeface="+mn-ea"/>
                <a:sym typeface="+mn-lt"/>
              </a:rPr>
              <a:t>当日下午，驻马回岭的第</a:t>
            </a:r>
            <a:r>
              <a:rPr lang="en-US" altLang="zh-CN" sz="1400" dirty="0">
                <a:solidFill>
                  <a:prstClr val="black"/>
                </a:solidFill>
                <a:cs typeface="+mn-ea"/>
                <a:sym typeface="+mn-lt"/>
              </a:rPr>
              <a:t>25</a:t>
            </a:r>
            <a:r>
              <a:rPr lang="zh-CN" altLang="en-US" sz="1400" dirty="0">
                <a:solidFill>
                  <a:prstClr val="black"/>
                </a:solidFill>
                <a:cs typeface="+mn-ea"/>
                <a:sym typeface="+mn-lt"/>
              </a:rPr>
              <a:t>师第</a:t>
            </a:r>
            <a:r>
              <a:rPr lang="en-US" altLang="zh-CN" sz="1400" dirty="0">
                <a:solidFill>
                  <a:prstClr val="black"/>
                </a:solidFill>
                <a:cs typeface="+mn-ea"/>
                <a:sym typeface="+mn-lt"/>
              </a:rPr>
              <a:t>73</a:t>
            </a:r>
            <a:r>
              <a:rPr lang="zh-CN" altLang="en-US" sz="1400" dirty="0">
                <a:solidFill>
                  <a:prstClr val="black"/>
                </a:solidFill>
                <a:cs typeface="+mn-ea"/>
                <a:sym typeface="+mn-lt"/>
              </a:rPr>
              <a:t>团全部、第</a:t>
            </a:r>
            <a:r>
              <a:rPr lang="en-US" altLang="zh-CN" sz="1400" dirty="0">
                <a:solidFill>
                  <a:prstClr val="black"/>
                </a:solidFill>
                <a:cs typeface="+mn-ea"/>
                <a:sym typeface="+mn-lt"/>
              </a:rPr>
              <a:t>75</a:t>
            </a:r>
            <a:r>
              <a:rPr lang="zh-CN" altLang="en-US" sz="1400" dirty="0">
                <a:solidFill>
                  <a:prstClr val="black"/>
                </a:solidFill>
                <a:cs typeface="+mn-ea"/>
                <a:sym typeface="+mn-lt"/>
              </a:rPr>
              <a:t>团</a:t>
            </a:r>
            <a:r>
              <a:rPr lang="en-US" altLang="zh-CN" sz="1400" dirty="0">
                <a:solidFill>
                  <a:prstClr val="black"/>
                </a:solidFill>
                <a:cs typeface="+mn-ea"/>
                <a:sym typeface="+mn-lt"/>
              </a:rPr>
              <a:t>3</a:t>
            </a:r>
            <a:r>
              <a:rPr lang="zh-CN" altLang="en-US" sz="1400" dirty="0">
                <a:solidFill>
                  <a:prstClr val="black"/>
                </a:solidFill>
                <a:cs typeface="+mn-ea"/>
                <a:sym typeface="+mn-lt"/>
              </a:rPr>
              <a:t>个营和第</a:t>
            </a:r>
            <a:r>
              <a:rPr lang="en-US" altLang="zh-CN" sz="1400" dirty="0">
                <a:solidFill>
                  <a:prstClr val="black"/>
                </a:solidFill>
                <a:cs typeface="+mn-ea"/>
                <a:sym typeface="+mn-lt"/>
              </a:rPr>
              <a:t>74</a:t>
            </a:r>
            <a:r>
              <a:rPr lang="zh-CN" altLang="en-US" sz="1400" dirty="0">
                <a:solidFill>
                  <a:prstClr val="black"/>
                </a:solidFill>
                <a:cs typeface="+mn-ea"/>
                <a:sym typeface="+mn-lt"/>
              </a:rPr>
              <a:t>团机枪连，在聂荣臻、周士第率领下起义，第二天到达南昌集中起义最终取得了成功！</a:t>
            </a:r>
          </a:p>
        </p:txBody>
      </p:sp>
      <p:pic>
        <p:nvPicPr>
          <p:cNvPr id="50" name="图片 49"/>
          <p:cNvPicPr>
            <a:picLocks noChangeAspect="1"/>
          </p:cNvPicPr>
          <p:nvPr/>
        </p:nvPicPr>
        <p:blipFill>
          <a:blip r:embed="rId3" cstate="screen"/>
          <a:stretch>
            <a:fillRect/>
          </a:stretch>
        </p:blipFill>
        <p:spPr>
          <a:xfrm flipH="1">
            <a:off x="9713424" y="4410430"/>
            <a:ext cx="2315450" cy="20222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ppt_x"/>
                                          </p:val>
                                        </p:tav>
                                        <p:tav tm="100000">
                                          <p:val>
                                            <p:strVal val="#ppt_x"/>
                                          </p:val>
                                        </p:tav>
                                      </p:tavLst>
                                    </p:anim>
                                    <p:anim calcmode="lin" valueType="num">
                                      <p:cBhvr additive="base">
                                        <p:cTn id="20" dur="500" fill="hold"/>
                                        <p:tgtEl>
                                          <p:spTgt spid="3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500" fill="hold"/>
                                        <p:tgtEl>
                                          <p:spTgt spid="37"/>
                                        </p:tgtEl>
                                        <p:attrNameLst>
                                          <p:attrName>ppt_x</p:attrName>
                                        </p:attrNameLst>
                                      </p:cBhvr>
                                      <p:tavLst>
                                        <p:tav tm="0">
                                          <p:val>
                                            <p:strVal val="#ppt_x"/>
                                          </p:val>
                                        </p:tav>
                                        <p:tav tm="100000">
                                          <p:val>
                                            <p:strVal val="#ppt_x"/>
                                          </p:val>
                                        </p:tav>
                                      </p:tavLst>
                                    </p:anim>
                                    <p:anim calcmode="lin" valueType="num">
                                      <p:cBhvr additive="base">
                                        <p:cTn id="24" dur="500" fill="hold"/>
                                        <p:tgtEl>
                                          <p:spTgt spid="3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fill="hold"/>
                                        <p:tgtEl>
                                          <p:spTgt spid="39"/>
                                        </p:tgtEl>
                                        <p:attrNameLst>
                                          <p:attrName>ppt_x</p:attrName>
                                        </p:attrNameLst>
                                      </p:cBhvr>
                                      <p:tavLst>
                                        <p:tav tm="0">
                                          <p:val>
                                            <p:strVal val="#ppt_x"/>
                                          </p:val>
                                        </p:tav>
                                        <p:tav tm="100000">
                                          <p:val>
                                            <p:strVal val="#ppt_x"/>
                                          </p:val>
                                        </p:tav>
                                      </p:tavLst>
                                    </p:anim>
                                    <p:anim calcmode="lin" valueType="num">
                                      <p:cBhvr additive="base">
                                        <p:cTn id="28" dur="500" fill="hold"/>
                                        <p:tgtEl>
                                          <p:spTgt spid="3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additive="base">
                                        <p:cTn id="31" dur="500" fill="hold"/>
                                        <p:tgtEl>
                                          <p:spTgt spid="41"/>
                                        </p:tgtEl>
                                        <p:attrNameLst>
                                          <p:attrName>ppt_x</p:attrName>
                                        </p:attrNameLst>
                                      </p:cBhvr>
                                      <p:tavLst>
                                        <p:tav tm="0">
                                          <p:val>
                                            <p:strVal val="#ppt_x"/>
                                          </p:val>
                                        </p:tav>
                                        <p:tav tm="100000">
                                          <p:val>
                                            <p:strVal val="#ppt_x"/>
                                          </p:val>
                                        </p:tav>
                                      </p:tavLst>
                                    </p:anim>
                                    <p:anim calcmode="lin" valueType="num">
                                      <p:cBhvr additive="base">
                                        <p:cTn id="32" dur="500" fill="hold"/>
                                        <p:tgtEl>
                                          <p:spTgt spid="4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additive="base">
                                        <p:cTn id="35" dur="500" fill="hold"/>
                                        <p:tgtEl>
                                          <p:spTgt spid="42"/>
                                        </p:tgtEl>
                                        <p:attrNameLst>
                                          <p:attrName>ppt_x</p:attrName>
                                        </p:attrNameLst>
                                      </p:cBhvr>
                                      <p:tavLst>
                                        <p:tav tm="0">
                                          <p:val>
                                            <p:strVal val="#ppt_x"/>
                                          </p:val>
                                        </p:tav>
                                        <p:tav tm="100000">
                                          <p:val>
                                            <p:strVal val="#ppt_x"/>
                                          </p:val>
                                        </p:tav>
                                      </p:tavLst>
                                    </p:anim>
                                    <p:anim calcmode="lin" valueType="num">
                                      <p:cBhvr additive="base">
                                        <p:cTn id="36" dur="500" fill="hold"/>
                                        <p:tgtEl>
                                          <p:spTgt spid="4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ppt_x"/>
                                          </p:val>
                                        </p:tav>
                                        <p:tav tm="100000">
                                          <p:val>
                                            <p:strVal val="#ppt_x"/>
                                          </p:val>
                                        </p:tav>
                                      </p:tavLst>
                                    </p:anim>
                                    <p:anim calcmode="lin" valueType="num">
                                      <p:cBhvr additive="base">
                                        <p:cTn id="40" dur="500" fill="hold"/>
                                        <p:tgtEl>
                                          <p:spTgt spid="4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anim calcmode="lin" valueType="num">
                                      <p:cBhvr additive="base">
                                        <p:cTn id="43" dur="500" fill="hold"/>
                                        <p:tgtEl>
                                          <p:spTgt spid="49"/>
                                        </p:tgtEl>
                                        <p:attrNameLst>
                                          <p:attrName>ppt_x</p:attrName>
                                        </p:attrNameLst>
                                      </p:cBhvr>
                                      <p:tavLst>
                                        <p:tav tm="0">
                                          <p:val>
                                            <p:strVal val="#ppt_x"/>
                                          </p:val>
                                        </p:tav>
                                        <p:tav tm="100000">
                                          <p:val>
                                            <p:strVal val="#ppt_x"/>
                                          </p:val>
                                        </p:tav>
                                      </p:tavLst>
                                    </p:anim>
                                    <p:anim calcmode="lin" valueType="num">
                                      <p:cBhvr additive="base">
                                        <p:cTn id="44" dur="500" fill="hold"/>
                                        <p:tgtEl>
                                          <p:spTgt spid="49"/>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500" fill="hold"/>
                                        <p:tgtEl>
                                          <p:spTgt spid="50"/>
                                        </p:tgtEl>
                                        <p:attrNameLst>
                                          <p:attrName>ppt_x</p:attrName>
                                        </p:attrNameLst>
                                      </p:cBhvr>
                                      <p:tavLst>
                                        <p:tav tm="0">
                                          <p:val>
                                            <p:strVal val="#ppt_x"/>
                                          </p:val>
                                        </p:tav>
                                        <p:tav tm="100000">
                                          <p:val>
                                            <p:strVal val="#ppt_x"/>
                                          </p:val>
                                        </p:tav>
                                      </p:tavLst>
                                    </p:anim>
                                    <p:anim calcmode="lin" valueType="num">
                                      <p:cBhvr additive="base">
                                        <p:cTn id="4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P spid="37" grpId="0"/>
      <p:bldP spid="39" grpId="0"/>
      <p:bldP spid="42" grpId="0"/>
      <p:bldP spid="4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575656" y="1807630"/>
            <a:ext cx="1044914" cy="473296"/>
            <a:chOff x="5761511" y="2560974"/>
            <a:chExt cx="668979" cy="303016"/>
          </a:xfrm>
          <a:solidFill>
            <a:srgbClr val="FCE186"/>
          </a:solidFill>
        </p:grpSpPr>
        <p:sp>
          <p:nvSpPr>
            <p:cNvPr id="4" name="星形: 五角 3"/>
            <p:cNvSpPr/>
            <p:nvPr/>
          </p:nvSpPr>
          <p:spPr>
            <a:xfrm>
              <a:off x="5944492" y="2560974"/>
              <a:ext cx="303016" cy="303016"/>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5" name="组合 4"/>
            <p:cNvGrpSpPr/>
            <p:nvPr/>
          </p:nvGrpSpPr>
          <p:grpSpPr>
            <a:xfrm>
              <a:off x="5761511" y="2708136"/>
              <a:ext cx="668979" cy="155854"/>
              <a:chOff x="5768512" y="2708136"/>
              <a:chExt cx="668979" cy="155854"/>
            </a:xfrm>
            <a:grpFill/>
          </p:grpSpPr>
          <p:sp>
            <p:nvSpPr>
              <p:cNvPr id="6" name="星形: 五角 5"/>
              <p:cNvSpPr/>
              <p:nvPr/>
            </p:nvSpPr>
            <p:spPr>
              <a:xfrm>
                <a:off x="5768512" y="2708136"/>
                <a:ext cx="155854" cy="1558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星形: 五角 6"/>
              <p:cNvSpPr/>
              <p:nvPr/>
            </p:nvSpPr>
            <p:spPr>
              <a:xfrm>
                <a:off x="6281637" y="2708136"/>
                <a:ext cx="155854" cy="1558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8" name="文本框 7"/>
          <p:cNvSpPr txBox="1"/>
          <p:nvPr/>
        </p:nvSpPr>
        <p:spPr>
          <a:xfrm>
            <a:off x="2298061" y="2358122"/>
            <a:ext cx="7591475" cy="1200329"/>
          </a:xfrm>
          <a:prstGeom prst="rect">
            <a:avLst/>
          </a:prstGeom>
          <a:noFill/>
          <a:ln>
            <a:noFill/>
          </a:ln>
          <a:effectLst/>
        </p:spPr>
        <p:txBody>
          <a:bodyPr wrap="square" rtlCol="0">
            <a:spAutoFit/>
          </a:bodyPr>
          <a:lstStyle>
            <a:defPPr>
              <a:defRPr lang="zh-CN"/>
            </a:defPPr>
            <a:lvl1pPr>
              <a:defRPr sz="2400" i="0" spc="0">
                <a:ln w="19050">
                  <a:noFill/>
                </a:ln>
                <a:solidFill>
                  <a:srgbClr val="FCE186"/>
                </a:solidFill>
                <a:effectLst/>
                <a:latin typeface="思源宋体 CN Heavy" panose="02020900000000000000" pitchFamily="18" charset="-122"/>
                <a:ea typeface="思源宋体 CN Heavy" panose="02020900000000000000" pitchFamily="18" charset="-122"/>
              </a:defRPr>
            </a:lvl1pPr>
          </a:lstStyle>
          <a:p>
            <a:pPr algn="dist"/>
            <a:r>
              <a:rPr lang="zh-CN" altLang="en-US" sz="7200" dirty="0">
                <a:latin typeface="+mn-lt"/>
                <a:ea typeface="+mn-ea"/>
                <a:cs typeface="+mn-ea"/>
                <a:sym typeface="+mn-lt"/>
              </a:rPr>
              <a:t>八一建军节的设立</a:t>
            </a:r>
          </a:p>
        </p:txBody>
      </p:sp>
      <p:cxnSp>
        <p:nvCxnSpPr>
          <p:cNvPr id="9" name="直接连接符 8"/>
          <p:cNvCxnSpPr/>
          <p:nvPr/>
        </p:nvCxnSpPr>
        <p:spPr>
          <a:xfrm flipH="1">
            <a:off x="2874633" y="2134071"/>
            <a:ext cx="2363729" cy="0"/>
          </a:xfrm>
          <a:prstGeom prst="line">
            <a:avLst/>
          </a:prstGeom>
          <a:ln w="19050" cap="rnd">
            <a:gradFill>
              <a:gsLst>
                <a:gs pos="14000">
                  <a:srgbClr val="FCE9A3">
                    <a:alpha val="99000"/>
                  </a:srgbClr>
                </a:gs>
                <a:gs pos="100000">
                  <a:schemeClr val="accent1">
                    <a:alpha val="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6957865" y="2134071"/>
            <a:ext cx="2363729" cy="0"/>
          </a:xfrm>
          <a:prstGeom prst="line">
            <a:avLst/>
          </a:prstGeom>
          <a:ln w="19050" cap="rnd">
            <a:gradFill>
              <a:gsLst>
                <a:gs pos="14000">
                  <a:srgbClr val="FCE9A3">
                    <a:alpha val="99000"/>
                  </a:srgbClr>
                </a:gs>
                <a:gs pos="100000">
                  <a:schemeClr val="accent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3702447" y="3472961"/>
            <a:ext cx="4782704" cy="309411"/>
          </a:xfrm>
          <a:prstGeom prst="rect">
            <a:avLst/>
          </a:prstGeom>
        </p:spPr>
        <p:txBody>
          <a:bodyPr wrap="square" lIns="105571" tIns="52784" rIns="105571" bIns="52784">
            <a:spAutoFit/>
          </a:bodyPr>
          <a:lstStyle/>
          <a:p>
            <a:pPr algn="dist" fontAlgn="base">
              <a:lnSpc>
                <a:spcPct val="120000"/>
              </a:lnSpc>
              <a:spcBef>
                <a:spcPct val="0"/>
              </a:spcBef>
              <a:spcAft>
                <a:spcPct val="0"/>
              </a:spcAft>
              <a:defRPr/>
            </a:pPr>
            <a:r>
              <a:rPr lang="zh-CN" altLang="en-US" sz="1200" kern="0" dirty="0">
                <a:solidFill>
                  <a:srgbClr val="FCE186"/>
                </a:solidFill>
                <a:cs typeface="+mn-ea"/>
                <a:sym typeface="+mn-lt"/>
              </a:rPr>
              <a:t>牢记使命</a:t>
            </a:r>
            <a:r>
              <a:rPr lang="en-US" altLang="zh-CN" sz="1200" kern="0" dirty="0">
                <a:solidFill>
                  <a:srgbClr val="FCE186"/>
                </a:solidFill>
                <a:cs typeface="+mn-ea"/>
                <a:sym typeface="+mn-lt"/>
              </a:rPr>
              <a:t>/</a:t>
            </a:r>
            <a:r>
              <a:rPr lang="zh-CN" altLang="en-US" sz="1200" kern="0" dirty="0">
                <a:solidFill>
                  <a:srgbClr val="FCE186"/>
                </a:solidFill>
                <a:cs typeface="+mn-ea"/>
                <a:sym typeface="+mn-lt"/>
              </a:rPr>
              <a:t>扬我军威</a:t>
            </a:r>
            <a:r>
              <a:rPr lang="en-US" altLang="zh-CN" sz="1200" kern="0" dirty="0">
                <a:solidFill>
                  <a:srgbClr val="FCE186"/>
                </a:solidFill>
                <a:cs typeface="+mn-ea"/>
                <a:sym typeface="+mn-lt"/>
              </a:rPr>
              <a:t>/</a:t>
            </a:r>
            <a:r>
              <a:rPr lang="zh-CN" altLang="en-US" sz="1200" kern="0" dirty="0">
                <a:solidFill>
                  <a:srgbClr val="FCE186"/>
                </a:solidFill>
                <a:cs typeface="+mn-ea"/>
                <a:sym typeface="+mn-lt"/>
              </a:rPr>
              <a:t>缅怀烈士</a:t>
            </a:r>
            <a:r>
              <a:rPr lang="en-US" altLang="zh-CN" sz="1200" kern="0" dirty="0">
                <a:solidFill>
                  <a:srgbClr val="FCE186"/>
                </a:solidFill>
                <a:cs typeface="+mn-ea"/>
                <a:sym typeface="+mn-lt"/>
              </a:rPr>
              <a:t>/</a:t>
            </a:r>
            <a:r>
              <a:rPr lang="zh-CN" altLang="en-US" sz="1200" kern="0" dirty="0">
                <a:solidFill>
                  <a:srgbClr val="FCE186"/>
                </a:solidFill>
                <a:cs typeface="+mn-ea"/>
                <a:sym typeface="+mn-lt"/>
              </a:rPr>
              <a:t>珍爱和平</a:t>
            </a:r>
          </a:p>
        </p:txBody>
      </p:sp>
      <p:sp>
        <p:nvSpPr>
          <p:cNvPr id="12" name="矩形 11"/>
          <p:cNvSpPr/>
          <p:nvPr/>
        </p:nvSpPr>
        <p:spPr>
          <a:xfrm>
            <a:off x="5171201" y="4804210"/>
            <a:ext cx="1849598" cy="309411"/>
          </a:xfrm>
          <a:prstGeom prst="rect">
            <a:avLst/>
          </a:prstGeom>
        </p:spPr>
        <p:txBody>
          <a:bodyPr wrap="square" lIns="105571" tIns="52784" rIns="105571" bIns="52784">
            <a:spAutoFit/>
          </a:bodyPr>
          <a:lstStyle/>
          <a:p>
            <a:pPr algn="dist" fontAlgn="base">
              <a:lnSpc>
                <a:spcPct val="120000"/>
              </a:lnSpc>
              <a:spcBef>
                <a:spcPct val="0"/>
              </a:spcBef>
              <a:spcAft>
                <a:spcPct val="0"/>
              </a:spcAft>
              <a:defRPr/>
            </a:pPr>
            <a:r>
              <a:rPr lang="en-US" altLang="zh-CN" sz="1200" kern="0" dirty="0">
                <a:solidFill>
                  <a:srgbClr val="FCE186"/>
                </a:solidFill>
                <a:cs typeface="+mn-ea"/>
                <a:sym typeface="+mn-lt"/>
              </a:rPr>
              <a:t>1927 - 2021</a:t>
            </a:r>
          </a:p>
        </p:txBody>
      </p:sp>
      <p:pic>
        <p:nvPicPr>
          <p:cNvPr id="13" name="图片 12" descr="图片包含 室内, 食物, 桌子, 盘子&#10;&#10;描述已自动生成"/>
          <p:cNvPicPr>
            <a:picLocks noChangeAspect="1"/>
          </p:cNvPicPr>
          <p:nvPr/>
        </p:nvPicPr>
        <p:blipFill>
          <a:blip r:embed="rId2" cstate="screen">
            <a:alphaModFix amt="39000"/>
          </a:blip>
          <a:stretch>
            <a:fillRect/>
          </a:stretch>
        </p:blipFill>
        <p:spPr>
          <a:xfrm flipH="1">
            <a:off x="-4196" y="0"/>
            <a:ext cx="3242696" cy="815846"/>
          </a:xfrm>
          <a:prstGeom prst="rect">
            <a:avLst/>
          </a:prstGeom>
        </p:spPr>
      </p:pic>
      <p:pic>
        <p:nvPicPr>
          <p:cNvPr id="14" name="图片 13"/>
          <p:cNvPicPr>
            <a:picLocks noChangeAspect="1"/>
          </p:cNvPicPr>
          <p:nvPr/>
        </p:nvPicPr>
        <p:blipFill>
          <a:blip r:embed="rId3" cstate="screen"/>
          <a:stretch>
            <a:fillRect/>
          </a:stretch>
        </p:blipFill>
        <p:spPr>
          <a:xfrm>
            <a:off x="5594682" y="629652"/>
            <a:ext cx="998236" cy="10104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2815431" y="2328799"/>
            <a:ext cx="6561137" cy="646332"/>
            <a:chOff x="2773363" y="2398713"/>
            <a:chExt cx="6561137" cy="1508125"/>
          </a:xfrm>
        </p:grpSpPr>
        <p:grpSp>
          <p:nvGrpSpPr>
            <p:cNvPr id="2" name="Arrow_03"/>
            <p:cNvGrpSpPr/>
            <p:nvPr/>
          </p:nvGrpSpPr>
          <p:grpSpPr>
            <a:xfrm>
              <a:off x="6226175" y="2398713"/>
              <a:ext cx="3108325" cy="1508125"/>
              <a:chOff x="6264275" y="2843213"/>
              <a:chExt cx="3108325" cy="1508125"/>
            </a:xfrm>
          </p:grpSpPr>
          <p:sp>
            <p:nvSpPr>
              <p:cNvPr id="3" name="Freeform 8"/>
              <p:cNvSpPr/>
              <p:nvPr/>
            </p:nvSpPr>
            <p:spPr bwMode="auto">
              <a:xfrm>
                <a:off x="6264275" y="2843213"/>
                <a:ext cx="3059113" cy="1508125"/>
              </a:xfrm>
              <a:custGeom>
                <a:avLst/>
                <a:gdLst>
                  <a:gd name="T0" fmla="*/ 804 w 804"/>
                  <a:gd name="T1" fmla="*/ 396 h 396"/>
                  <a:gd name="T2" fmla="*/ 804 w 804"/>
                  <a:gd name="T3" fmla="*/ 380 h 396"/>
                  <a:gd name="T4" fmla="*/ 0 w 804"/>
                  <a:gd name="T5" fmla="*/ 0 h 396"/>
                </a:gdLst>
                <a:ahLst/>
                <a:cxnLst>
                  <a:cxn ang="0">
                    <a:pos x="T0" y="T1"/>
                  </a:cxn>
                  <a:cxn ang="0">
                    <a:pos x="T2" y="T3"/>
                  </a:cxn>
                  <a:cxn ang="0">
                    <a:pos x="T4" y="T5"/>
                  </a:cxn>
                </a:cxnLst>
                <a:rect l="0" t="0" r="r" b="b"/>
                <a:pathLst>
                  <a:path w="804" h="396">
                    <a:moveTo>
                      <a:pt x="804" y="396"/>
                    </a:moveTo>
                    <a:cubicBezTo>
                      <a:pt x="804" y="380"/>
                      <a:pt x="804" y="380"/>
                      <a:pt x="804" y="380"/>
                    </a:cubicBezTo>
                    <a:cubicBezTo>
                      <a:pt x="804" y="120"/>
                      <a:pt x="0" y="296"/>
                      <a:pt x="0" y="0"/>
                    </a:cubicBezTo>
                  </a:path>
                </a:pathLst>
              </a:custGeom>
              <a:noFill/>
              <a:ln w="15875" cap="rnd">
                <a:gradFill>
                  <a:gsLst>
                    <a:gs pos="0">
                      <a:schemeClr val="accent1">
                        <a:lumMod val="5000"/>
                        <a:lumOff val="95000"/>
                        <a:alpha val="0"/>
                      </a:schemeClr>
                    </a:gs>
                    <a:gs pos="73000">
                      <a:schemeClr val="tx1">
                        <a:lumMod val="85000"/>
                        <a:lumOff val="15000"/>
                      </a:schemeClr>
                    </a:gs>
                  </a:gsLst>
                  <a:lin ang="5400000" scaled="1"/>
                </a:gra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cs typeface="+mn-ea"/>
                  <a:sym typeface="+mn-lt"/>
                </a:endParaRPr>
              </a:p>
            </p:txBody>
          </p:sp>
          <p:sp>
            <p:nvSpPr>
              <p:cNvPr id="4" name="Freeform 9"/>
              <p:cNvSpPr/>
              <p:nvPr/>
            </p:nvSpPr>
            <p:spPr bwMode="auto">
              <a:xfrm>
                <a:off x="9274175" y="4248150"/>
                <a:ext cx="98425" cy="103187"/>
              </a:xfrm>
              <a:custGeom>
                <a:avLst/>
                <a:gdLst>
                  <a:gd name="T0" fmla="*/ 0 w 62"/>
                  <a:gd name="T1" fmla="*/ 0 h 65"/>
                  <a:gd name="T2" fmla="*/ 31 w 62"/>
                  <a:gd name="T3" fmla="*/ 65 h 65"/>
                  <a:gd name="T4" fmla="*/ 62 w 62"/>
                  <a:gd name="T5" fmla="*/ 0 h 65"/>
                </a:gdLst>
                <a:ahLst/>
                <a:cxnLst>
                  <a:cxn ang="0">
                    <a:pos x="T0" y="T1"/>
                  </a:cxn>
                  <a:cxn ang="0">
                    <a:pos x="T2" y="T3"/>
                  </a:cxn>
                  <a:cxn ang="0">
                    <a:pos x="T4" y="T5"/>
                  </a:cxn>
                </a:cxnLst>
                <a:rect l="0" t="0" r="r" b="b"/>
                <a:pathLst>
                  <a:path w="62" h="65">
                    <a:moveTo>
                      <a:pt x="0" y="0"/>
                    </a:moveTo>
                    <a:lnTo>
                      <a:pt x="31" y="65"/>
                    </a:lnTo>
                    <a:lnTo>
                      <a:pt x="62" y="0"/>
                    </a:lnTo>
                  </a:path>
                </a:pathLst>
              </a:custGeom>
              <a:noFill/>
              <a:ln w="15875" cap="rnd">
                <a:gradFill>
                  <a:gsLst>
                    <a:gs pos="0">
                      <a:schemeClr val="accent1">
                        <a:lumMod val="5000"/>
                        <a:lumOff val="95000"/>
                        <a:alpha val="0"/>
                      </a:schemeClr>
                    </a:gs>
                    <a:gs pos="73000">
                      <a:schemeClr val="tx1">
                        <a:lumMod val="85000"/>
                        <a:lumOff val="15000"/>
                      </a:schemeClr>
                    </a:gs>
                  </a:gsLst>
                  <a:lin ang="5400000" scaled="1"/>
                </a:gra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cs typeface="+mn-ea"/>
                  <a:sym typeface="+mn-lt"/>
                </a:endParaRPr>
              </a:p>
            </p:txBody>
          </p:sp>
        </p:grpSp>
        <p:grpSp>
          <p:nvGrpSpPr>
            <p:cNvPr id="5" name="Arrow_02"/>
            <p:cNvGrpSpPr/>
            <p:nvPr/>
          </p:nvGrpSpPr>
          <p:grpSpPr>
            <a:xfrm>
              <a:off x="6005513" y="2398713"/>
              <a:ext cx="98425" cy="1508125"/>
              <a:chOff x="6043613" y="2843213"/>
              <a:chExt cx="98425" cy="1508125"/>
            </a:xfrm>
          </p:grpSpPr>
          <p:sp>
            <p:nvSpPr>
              <p:cNvPr id="6" name="Line 10"/>
              <p:cNvSpPr>
                <a:spLocks noChangeShapeType="1"/>
              </p:cNvSpPr>
              <p:nvPr/>
            </p:nvSpPr>
            <p:spPr bwMode="auto">
              <a:xfrm>
                <a:off x="6092825" y="2843213"/>
                <a:ext cx="0" cy="1508125"/>
              </a:xfrm>
              <a:prstGeom prst="line">
                <a:avLst/>
              </a:prstGeom>
              <a:noFill/>
              <a:ln w="15875" cap="rnd">
                <a:gradFill>
                  <a:gsLst>
                    <a:gs pos="0">
                      <a:schemeClr val="accent1">
                        <a:lumMod val="5000"/>
                        <a:lumOff val="95000"/>
                        <a:alpha val="0"/>
                      </a:schemeClr>
                    </a:gs>
                    <a:gs pos="73000">
                      <a:schemeClr val="tx1">
                        <a:lumMod val="85000"/>
                        <a:lumOff val="15000"/>
                      </a:schemeClr>
                    </a:gs>
                  </a:gsLst>
                  <a:lin ang="5400000" scaled="1"/>
                </a:gra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ru-RU">
                  <a:cs typeface="+mn-ea"/>
                  <a:sym typeface="+mn-lt"/>
                </a:endParaRPr>
              </a:p>
            </p:txBody>
          </p:sp>
          <p:sp>
            <p:nvSpPr>
              <p:cNvPr id="7" name="Freeform 11"/>
              <p:cNvSpPr/>
              <p:nvPr/>
            </p:nvSpPr>
            <p:spPr bwMode="auto">
              <a:xfrm>
                <a:off x="6043613" y="4248150"/>
                <a:ext cx="98425" cy="103187"/>
              </a:xfrm>
              <a:custGeom>
                <a:avLst/>
                <a:gdLst>
                  <a:gd name="T0" fmla="*/ 62 w 62"/>
                  <a:gd name="T1" fmla="*/ 0 h 65"/>
                  <a:gd name="T2" fmla="*/ 31 w 62"/>
                  <a:gd name="T3" fmla="*/ 65 h 65"/>
                  <a:gd name="T4" fmla="*/ 0 w 62"/>
                  <a:gd name="T5" fmla="*/ 0 h 65"/>
                </a:gdLst>
                <a:ahLst/>
                <a:cxnLst>
                  <a:cxn ang="0">
                    <a:pos x="T0" y="T1"/>
                  </a:cxn>
                  <a:cxn ang="0">
                    <a:pos x="T2" y="T3"/>
                  </a:cxn>
                  <a:cxn ang="0">
                    <a:pos x="T4" y="T5"/>
                  </a:cxn>
                </a:cxnLst>
                <a:rect l="0" t="0" r="r" b="b"/>
                <a:pathLst>
                  <a:path w="62" h="65">
                    <a:moveTo>
                      <a:pt x="62" y="0"/>
                    </a:moveTo>
                    <a:lnTo>
                      <a:pt x="31" y="65"/>
                    </a:lnTo>
                    <a:lnTo>
                      <a:pt x="0" y="0"/>
                    </a:lnTo>
                  </a:path>
                </a:pathLst>
              </a:custGeom>
              <a:noFill/>
              <a:ln w="15875" cap="rnd">
                <a:gradFill>
                  <a:gsLst>
                    <a:gs pos="0">
                      <a:schemeClr val="accent1">
                        <a:lumMod val="5000"/>
                        <a:lumOff val="95000"/>
                        <a:alpha val="0"/>
                      </a:schemeClr>
                    </a:gs>
                    <a:gs pos="73000">
                      <a:schemeClr val="tx1">
                        <a:lumMod val="85000"/>
                        <a:lumOff val="15000"/>
                      </a:schemeClr>
                    </a:gs>
                  </a:gsLst>
                  <a:lin ang="5400000" scaled="1"/>
                </a:gra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cs typeface="+mn-ea"/>
                  <a:sym typeface="+mn-lt"/>
                </a:endParaRPr>
              </a:p>
            </p:txBody>
          </p:sp>
        </p:grpSp>
        <p:grpSp>
          <p:nvGrpSpPr>
            <p:cNvPr id="8" name="Arrow_01"/>
            <p:cNvGrpSpPr/>
            <p:nvPr/>
          </p:nvGrpSpPr>
          <p:grpSpPr>
            <a:xfrm>
              <a:off x="2773363" y="2398713"/>
              <a:ext cx="3113087" cy="1508125"/>
              <a:chOff x="2811463" y="2843213"/>
              <a:chExt cx="3113087" cy="1508125"/>
            </a:xfrm>
          </p:grpSpPr>
          <p:sp>
            <p:nvSpPr>
              <p:cNvPr id="9" name="Freeform 6"/>
              <p:cNvSpPr/>
              <p:nvPr/>
            </p:nvSpPr>
            <p:spPr bwMode="auto">
              <a:xfrm>
                <a:off x="2860675" y="2843213"/>
                <a:ext cx="3063875" cy="1508125"/>
              </a:xfrm>
              <a:custGeom>
                <a:avLst/>
                <a:gdLst>
                  <a:gd name="T0" fmla="*/ 0 w 805"/>
                  <a:gd name="T1" fmla="*/ 396 h 396"/>
                  <a:gd name="T2" fmla="*/ 0 w 805"/>
                  <a:gd name="T3" fmla="*/ 380 h 396"/>
                  <a:gd name="T4" fmla="*/ 805 w 805"/>
                  <a:gd name="T5" fmla="*/ 0 h 396"/>
                </a:gdLst>
                <a:ahLst/>
                <a:cxnLst>
                  <a:cxn ang="0">
                    <a:pos x="T0" y="T1"/>
                  </a:cxn>
                  <a:cxn ang="0">
                    <a:pos x="T2" y="T3"/>
                  </a:cxn>
                  <a:cxn ang="0">
                    <a:pos x="T4" y="T5"/>
                  </a:cxn>
                </a:cxnLst>
                <a:rect l="0" t="0" r="r" b="b"/>
                <a:pathLst>
                  <a:path w="805" h="396">
                    <a:moveTo>
                      <a:pt x="0" y="396"/>
                    </a:moveTo>
                    <a:cubicBezTo>
                      <a:pt x="0" y="380"/>
                      <a:pt x="0" y="380"/>
                      <a:pt x="0" y="380"/>
                    </a:cubicBezTo>
                    <a:cubicBezTo>
                      <a:pt x="0" y="120"/>
                      <a:pt x="805" y="296"/>
                      <a:pt x="805" y="0"/>
                    </a:cubicBezTo>
                  </a:path>
                </a:pathLst>
              </a:custGeom>
              <a:noFill/>
              <a:ln w="15875" cap="rnd">
                <a:gradFill>
                  <a:gsLst>
                    <a:gs pos="0">
                      <a:schemeClr val="accent1">
                        <a:lumMod val="5000"/>
                        <a:lumOff val="95000"/>
                        <a:alpha val="0"/>
                      </a:schemeClr>
                    </a:gs>
                    <a:gs pos="73000">
                      <a:schemeClr val="tx1">
                        <a:lumMod val="85000"/>
                        <a:lumOff val="15000"/>
                      </a:schemeClr>
                    </a:gs>
                  </a:gsLst>
                  <a:lin ang="5400000" scaled="1"/>
                </a:gra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cs typeface="+mn-ea"/>
                  <a:sym typeface="+mn-lt"/>
                </a:endParaRPr>
              </a:p>
            </p:txBody>
          </p:sp>
          <p:sp>
            <p:nvSpPr>
              <p:cNvPr id="10" name="Freeform 7"/>
              <p:cNvSpPr/>
              <p:nvPr/>
            </p:nvSpPr>
            <p:spPr bwMode="auto">
              <a:xfrm>
                <a:off x="2811463" y="4248150"/>
                <a:ext cx="100013" cy="103187"/>
              </a:xfrm>
              <a:custGeom>
                <a:avLst/>
                <a:gdLst>
                  <a:gd name="T0" fmla="*/ 63 w 63"/>
                  <a:gd name="T1" fmla="*/ 0 h 65"/>
                  <a:gd name="T2" fmla="*/ 31 w 63"/>
                  <a:gd name="T3" fmla="*/ 65 h 65"/>
                  <a:gd name="T4" fmla="*/ 0 w 63"/>
                  <a:gd name="T5" fmla="*/ 0 h 65"/>
                </a:gdLst>
                <a:ahLst/>
                <a:cxnLst>
                  <a:cxn ang="0">
                    <a:pos x="T0" y="T1"/>
                  </a:cxn>
                  <a:cxn ang="0">
                    <a:pos x="T2" y="T3"/>
                  </a:cxn>
                  <a:cxn ang="0">
                    <a:pos x="T4" y="T5"/>
                  </a:cxn>
                </a:cxnLst>
                <a:rect l="0" t="0" r="r" b="b"/>
                <a:pathLst>
                  <a:path w="63" h="65">
                    <a:moveTo>
                      <a:pt x="63" y="0"/>
                    </a:moveTo>
                    <a:lnTo>
                      <a:pt x="31" y="65"/>
                    </a:lnTo>
                    <a:lnTo>
                      <a:pt x="0" y="0"/>
                    </a:lnTo>
                  </a:path>
                </a:pathLst>
              </a:custGeom>
              <a:noFill/>
              <a:ln w="15875" cap="rnd">
                <a:gradFill>
                  <a:gsLst>
                    <a:gs pos="0">
                      <a:schemeClr val="accent1">
                        <a:lumMod val="5000"/>
                        <a:lumOff val="95000"/>
                        <a:alpha val="0"/>
                      </a:schemeClr>
                    </a:gs>
                    <a:gs pos="73000">
                      <a:schemeClr val="tx1">
                        <a:lumMod val="85000"/>
                        <a:lumOff val="15000"/>
                      </a:schemeClr>
                    </a:gs>
                  </a:gsLst>
                  <a:lin ang="5400000" scaled="1"/>
                </a:gra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cs typeface="+mn-ea"/>
                  <a:sym typeface="+mn-lt"/>
                </a:endParaRPr>
              </a:p>
            </p:txBody>
          </p:sp>
        </p:grpSp>
      </p:grpSp>
      <p:sp>
        <p:nvSpPr>
          <p:cNvPr id="13" name="Rectangle 11"/>
          <p:cNvSpPr>
            <a:spLocks noChangeArrowheads="1"/>
          </p:cNvSpPr>
          <p:nvPr/>
        </p:nvSpPr>
        <p:spPr bwMode="auto">
          <a:xfrm>
            <a:off x="4142105" y="1598254"/>
            <a:ext cx="3825240"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800" dirty="0">
                <a:ln w="19050">
                  <a:noFill/>
                </a:ln>
                <a:gradFill>
                  <a:gsLst>
                    <a:gs pos="100000">
                      <a:srgbClr val="E9BE61"/>
                    </a:gs>
                    <a:gs pos="49000">
                      <a:srgbClr val="FEEFAC"/>
                    </a:gs>
                  </a:gsLst>
                  <a:lin ang="5400000" scaled="0"/>
                </a:gradFill>
                <a:cs typeface="+mn-ea"/>
                <a:sym typeface="+mn-lt"/>
              </a:rPr>
              <a:t>八一建军节的设立</a:t>
            </a:r>
          </a:p>
        </p:txBody>
      </p:sp>
      <p:sp>
        <p:nvSpPr>
          <p:cNvPr id="14" name="Rectangle 11"/>
          <p:cNvSpPr>
            <a:spLocks noChangeArrowheads="1"/>
          </p:cNvSpPr>
          <p:nvPr/>
        </p:nvSpPr>
        <p:spPr bwMode="auto">
          <a:xfrm>
            <a:off x="1745019" y="3238500"/>
            <a:ext cx="2239248" cy="495300"/>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ln w="19050">
                  <a:noFill/>
                </a:ln>
                <a:gradFill>
                  <a:gsLst>
                    <a:gs pos="100000">
                      <a:srgbClr val="E9BE61"/>
                    </a:gs>
                    <a:gs pos="49000">
                      <a:srgbClr val="FEEFAC"/>
                    </a:gs>
                  </a:gsLst>
                  <a:lin ang="5400000" scaled="0"/>
                </a:gradFill>
                <a:cs typeface="+mn-ea"/>
                <a:sym typeface="+mn-lt"/>
              </a:rPr>
              <a:t>1933</a:t>
            </a:r>
            <a:r>
              <a:rPr lang="zh-CN" altLang="en-US" dirty="0">
                <a:ln w="19050">
                  <a:noFill/>
                </a:ln>
                <a:gradFill>
                  <a:gsLst>
                    <a:gs pos="100000">
                      <a:srgbClr val="E9BE61"/>
                    </a:gs>
                    <a:gs pos="49000">
                      <a:srgbClr val="FEEFAC"/>
                    </a:gs>
                  </a:gsLst>
                  <a:lin ang="5400000" scaled="0"/>
                </a:gradFill>
                <a:cs typeface="+mn-ea"/>
                <a:sym typeface="+mn-lt"/>
              </a:rPr>
              <a:t>年</a:t>
            </a:r>
            <a:r>
              <a:rPr lang="en-US" altLang="zh-CN" dirty="0">
                <a:ln w="19050">
                  <a:noFill/>
                </a:ln>
                <a:gradFill>
                  <a:gsLst>
                    <a:gs pos="100000">
                      <a:srgbClr val="E9BE61"/>
                    </a:gs>
                    <a:gs pos="49000">
                      <a:srgbClr val="FEEFAC"/>
                    </a:gs>
                  </a:gsLst>
                  <a:lin ang="5400000" scaled="0"/>
                </a:gradFill>
                <a:cs typeface="+mn-ea"/>
                <a:sym typeface="+mn-lt"/>
              </a:rPr>
              <a:t>7</a:t>
            </a:r>
            <a:r>
              <a:rPr lang="zh-CN" altLang="en-US" dirty="0">
                <a:ln w="19050">
                  <a:noFill/>
                </a:ln>
                <a:gradFill>
                  <a:gsLst>
                    <a:gs pos="100000">
                      <a:srgbClr val="E9BE61"/>
                    </a:gs>
                    <a:gs pos="49000">
                      <a:srgbClr val="FEEFAC"/>
                    </a:gs>
                  </a:gsLst>
                  <a:lin ang="5400000" scaled="0"/>
                </a:gradFill>
                <a:cs typeface="+mn-ea"/>
                <a:sym typeface="+mn-lt"/>
              </a:rPr>
              <a:t>月</a:t>
            </a:r>
          </a:p>
        </p:txBody>
      </p:sp>
      <p:sp>
        <p:nvSpPr>
          <p:cNvPr id="20" name="矩形 19"/>
          <p:cNvSpPr/>
          <p:nvPr/>
        </p:nvSpPr>
        <p:spPr>
          <a:xfrm>
            <a:off x="769401" y="140970"/>
            <a:ext cx="4455062" cy="646331"/>
          </a:xfrm>
          <a:prstGeom prst="rect">
            <a:avLst/>
          </a:prstGeom>
        </p:spPr>
        <p:txBody>
          <a:bodyPr wrap="square">
            <a:spAutoFit/>
          </a:bodyPr>
          <a:lstStyle/>
          <a:p>
            <a:pPr lvl="0">
              <a:defRPr/>
            </a:pPr>
            <a:r>
              <a:rPr lang="zh-CN" altLang="en-US" sz="3600" dirty="0">
                <a:solidFill>
                  <a:schemeClr val="accent1"/>
                </a:solidFill>
                <a:cs typeface="+mn-ea"/>
                <a:sym typeface="+mn-lt"/>
              </a:rPr>
              <a:t>八一建军节的设立</a:t>
            </a:r>
          </a:p>
        </p:txBody>
      </p:sp>
      <p:sp>
        <p:nvSpPr>
          <p:cNvPr id="22" name="Rectangle 11"/>
          <p:cNvSpPr>
            <a:spLocks noChangeArrowheads="1"/>
          </p:cNvSpPr>
          <p:nvPr/>
        </p:nvSpPr>
        <p:spPr bwMode="auto">
          <a:xfrm>
            <a:off x="4789953" y="3238500"/>
            <a:ext cx="2612094" cy="495300"/>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ln w="19050">
                  <a:noFill/>
                </a:ln>
                <a:gradFill>
                  <a:gsLst>
                    <a:gs pos="100000">
                      <a:srgbClr val="E9BE61"/>
                    </a:gs>
                    <a:gs pos="49000">
                      <a:srgbClr val="FEEFAC"/>
                    </a:gs>
                  </a:gsLst>
                  <a:lin ang="5400000" scaled="0"/>
                </a:gradFill>
                <a:cs typeface="+mn-ea"/>
                <a:sym typeface="+mn-lt"/>
              </a:rPr>
              <a:t>1933</a:t>
            </a:r>
            <a:r>
              <a:rPr lang="zh-CN" altLang="en-US" dirty="0">
                <a:ln w="19050">
                  <a:noFill/>
                </a:ln>
                <a:gradFill>
                  <a:gsLst>
                    <a:gs pos="100000">
                      <a:srgbClr val="E9BE61"/>
                    </a:gs>
                    <a:gs pos="49000">
                      <a:srgbClr val="FEEFAC"/>
                    </a:gs>
                  </a:gsLst>
                  <a:lin ang="5400000" scaled="0"/>
                </a:gradFill>
                <a:cs typeface="+mn-ea"/>
                <a:sym typeface="+mn-lt"/>
              </a:rPr>
              <a:t>年</a:t>
            </a:r>
            <a:r>
              <a:rPr lang="en-US" altLang="zh-CN" dirty="0">
                <a:ln w="19050">
                  <a:noFill/>
                </a:ln>
                <a:gradFill>
                  <a:gsLst>
                    <a:gs pos="100000">
                      <a:srgbClr val="E9BE61"/>
                    </a:gs>
                    <a:gs pos="49000">
                      <a:srgbClr val="FEEFAC"/>
                    </a:gs>
                  </a:gsLst>
                  <a:lin ang="5400000" scaled="0"/>
                </a:gradFill>
                <a:cs typeface="+mn-ea"/>
                <a:sym typeface="+mn-lt"/>
              </a:rPr>
              <a:t>8</a:t>
            </a:r>
            <a:r>
              <a:rPr lang="zh-CN" altLang="en-US" dirty="0">
                <a:ln w="19050">
                  <a:noFill/>
                </a:ln>
                <a:gradFill>
                  <a:gsLst>
                    <a:gs pos="100000">
                      <a:srgbClr val="E9BE61"/>
                    </a:gs>
                    <a:gs pos="49000">
                      <a:srgbClr val="FEEFAC"/>
                    </a:gs>
                  </a:gsLst>
                  <a:lin ang="5400000" scaled="0"/>
                </a:gradFill>
                <a:cs typeface="+mn-ea"/>
                <a:sym typeface="+mn-lt"/>
              </a:rPr>
              <a:t>月</a:t>
            </a:r>
            <a:r>
              <a:rPr lang="en-US" altLang="zh-CN" dirty="0">
                <a:ln w="19050">
                  <a:noFill/>
                </a:ln>
                <a:gradFill>
                  <a:gsLst>
                    <a:gs pos="100000">
                      <a:srgbClr val="E9BE61"/>
                    </a:gs>
                    <a:gs pos="49000">
                      <a:srgbClr val="FEEFAC"/>
                    </a:gs>
                  </a:gsLst>
                  <a:lin ang="5400000" scaled="0"/>
                </a:gradFill>
                <a:cs typeface="+mn-ea"/>
                <a:sym typeface="+mn-lt"/>
              </a:rPr>
              <a:t>1</a:t>
            </a:r>
            <a:r>
              <a:rPr lang="zh-CN" altLang="en-US" dirty="0">
                <a:ln w="19050">
                  <a:noFill/>
                </a:ln>
                <a:gradFill>
                  <a:gsLst>
                    <a:gs pos="100000">
                      <a:srgbClr val="E9BE61"/>
                    </a:gs>
                    <a:gs pos="49000">
                      <a:srgbClr val="FEEFAC"/>
                    </a:gs>
                  </a:gsLst>
                  <a:lin ang="5400000" scaled="0"/>
                </a:gradFill>
                <a:cs typeface="+mn-ea"/>
                <a:sym typeface="+mn-lt"/>
              </a:rPr>
              <a:t>日</a:t>
            </a:r>
          </a:p>
        </p:txBody>
      </p:sp>
      <p:sp>
        <p:nvSpPr>
          <p:cNvPr id="23" name="Rectangle 11"/>
          <p:cNvSpPr>
            <a:spLocks noChangeArrowheads="1"/>
          </p:cNvSpPr>
          <p:nvPr/>
        </p:nvSpPr>
        <p:spPr bwMode="auto">
          <a:xfrm>
            <a:off x="8256943" y="3238500"/>
            <a:ext cx="2239248" cy="495300"/>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ln w="19050">
                  <a:noFill/>
                </a:ln>
                <a:gradFill>
                  <a:gsLst>
                    <a:gs pos="100000">
                      <a:srgbClr val="E9BE61"/>
                    </a:gs>
                    <a:gs pos="49000">
                      <a:srgbClr val="FEEFAC"/>
                    </a:gs>
                  </a:gsLst>
                  <a:lin ang="5400000" scaled="0"/>
                </a:gradFill>
                <a:cs typeface="+mn-ea"/>
                <a:sym typeface="+mn-lt"/>
              </a:rPr>
              <a:t>1949</a:t>
            </a:r>
            <a:r>
              <a:rPr lang="zh-CN" altLang="en-US" dirty="0">
                <a:ln w="19050">
                  <a:noFill/>
                </a:ln>
                <a:gradFill>
                  <a:gsLst>
                    <a:gs pos="100000">
                      <a:srgbClr val="E9BE61"/>
                    </a:gs>
                    <a:gs pos="49000">
                      <a:srgbClr val="FEEFAC"/>
                    </a:gs>
                  </a:gsLst>
                  <a:lin ang="5400000" scaled="0"/>
                </a:gradFill>
                <a:cs typeface="+mn-ea"/>
                <a:sym typeface="+mn-lt"/>
              </a:rPr>
              <a:t>年</a:t>
            </a:r>
            <a:r>
              <a:rPr lang="en-US" altLang="zh-CN" dirty="0">
                <a:ln w="19050">
                  <a:noFill/>
                </a:ln>
                <a:gradFill>
                  <a:gsLst>
                    <a:gs pos="100000">
                      <a:srgbClr val="E9BE61"/>
                    </a:gs>
                    <a:gs pos="49000">
                      <a:srgbClr val="FEEFAC"/>
                    </a:gs>
                  </a:gsLst>
                  <a:lin ang="5400000" scaled="0"/>
                </a:gradFill>
                <a:cs typeface="+mn-ea"/>
                <a:sym typeface="+mn-lt"/>
              </a:rPr>
              <a:t>6</a:t>
            </a:r>
            <a:r>
              <a:rPr lang="zh-CN" altLang="en-US" dirty="0">
                <a:ln w="19050">
                  <a:noFill/>
                </a:ln>
                <a:gradFill>
                  <a:gsLst>
                    <a:gs pos="100000">
                      <a:srgbClr val="E9BE61"/>
                    </a:gs>
                    <a:gs pos="49000">
                      <a:srgbClr val="FEEFAC"/>
                    </a:gs>
                  </a:gsLst>
                  <a:lin ang="5400000" scaled="0"/>
                </a:gradFill>
                <a:cs typeface="+mn-ea"/>
                <a:sym typeface="+mn-lt"/>
              </a:rPr>
              <a:t>月</a:t>
            </a:r>
            <a:r>
              <a:rPr lang="en-US" altLang="zh-CN" dirty="0">
                <a:ln w="19050">
                  <a:noFill/>
                </a:ln>
                <a:gradFill>
                  <a:gsLst>
                    <a:gs pos="100000">
                      <a:srgbClr val="E9BE61"/>
                    </a:gs>
                    <a:gs pos="49000">
                      <a:srgbClr val="FEEFAC"/>
                    </a:gs>
                  </a:gsLst>
                  <a:lin ang="5400000" scaled="0"/>
                </a:gradFill>
                <a:cs typeface="+mn-ea"/>
                <a:sym typeface="+mn-lt"/>
              </a:rPr>
              <a:t>15</a:t>
            </a:r>
            <a:r>
              <a:rPr lang="zh-CN" altLang="en-US" dirty="0">
                <a:ln w="19050">
                  <a:noFill/>
                </a:ln>
                <a:gradFill>
                  <a:gsLst>
                    <a:gs pos="100000">
                      <a:srgbClr val="E9BE61"/>
                    </a:gs>
                    <a:gs pos="49000">
                      <a:srgbClr val="FEEFAC"/>
                    </a:gs>
                  </a:gsLst>
                  <a:lin ang="5400000" scaled="0"/>
                </a:gradFill>
                <a:cs typeface="+mn-ea"/>
                <a:sym typeface="+mn-lt"/>
              </a:rPr>
              <a:t>日</a:t>
            </a:r>
          </a:p>
        </p:txBody>
      </p:sp>
      <p:sp>
        <p:nvSpPr>
          <p:cNvPr id="24" name="矩形 23"/>
          <p:cNvSpPr/>
          <p:nvPr/>
        </p:nvSpPr>
        <p:spPr>
          <a:xfrm>
            <a:off x="1380414" y="4458834"/>
            <a:ext cx="2870040" cy="1277273"/>
          </a:xfrm>
          <a:prstGeom prst="rect">
            <a:avLst/>
          </a:prstGeom>
        </p:spPr>
        <p:txBody>
          <a:bodyPr wrap="square">
            <a:spAutoFit/>
          </a:bodyPr>
          <a:lstStyle/>
          <a:p>
            <a:pPr lvl="0" algn="ctr">
              <a:lnSpc>
                <a:spcPct val="110000"/>
              </a:lnSpc>
              <a:buClr>
                <a:schemeClr val="accent1"/>
              </a:buClr>
              <a:defRPr/>
            </a:pPr>
            <a:r>
              <a:rPr lang="zh-CN" altLang="en-US" sz="1400" dirty="0">
                <a:solidFill>
                  <a:schemeClr val="tx1">
                    <a:lumMod val="75000"/>
                    <a:lumOff val="25000"/>
                  </a:schemeClr>
                </a:solidFill>
                <a:cs typeface="+mn-ea"/>
                <a:sym typeface="+mn-lt"/>
              </a:rPr>
              <a:t>第一个“八一”建军节庆祝活动在瑞金城南举行。傍晚，苏区军民打着火把，从四面八方朝这里涌来，工农剧社组成的欢迎表演团站在入口处，边舞边唱</a:t>
            </a:r>
          </a:p>
        </p:txBody>
      </p:sp>
      <p:sp>
        <p:nvSpPr>
          <p:cNvPr id="25" name="矩形 24"/>
          <p:cNvSpPr/>
          <p:nvPr/>
        </p:nvSpPr>
        <p:spPr>
          <a:xfrm>
            <a:off x="1267752" y="3997169"/>
            <a:ext cx="3095363" cy="400110"/>
          </a:xfrm>
          <a:prstGeom prst="rect">
            <a:avLst/>
          </a:prstGeom>
        </p:spPr>
        <p:txBody>
          <a:bodyPr wrap="square">
            <a:spAutoFit/>
          </a:bodyPr>
          <a:lstStyle/>
          <a:p>
            <a:pPr lvl="0" algn="ctr">
              <a:defRPr/>
            </a:pPr>
            <a:r>
              <a:rPr lang="zh-CN" altLang="en-US" sz="2000" b="1" dirty="0">
                <a:solidFill>
                  <a:schemeClr val="accent1"/>
                </a:solidFill>
                <a:cs typeface="+mn-ea"/>
                <a:sym typeface="+mn-lt"/>
              </a:rPr>
              <a:t>第一个“八一”建军节</a:t>
            </a:r>
          </a:p>
        </p:txBody>
      </p:sp>
      <p:sp>
        <p:nvSpPr>
          <p:cNvPr id="26" name="矩形 25"/>
          <p:cNvSpPr/>
          <p:nvPr/>
        </p:nvSpPr>
        <p:spPr>
          <a:xfrm>
            <a:off x="4791923" y="4718965"/>
            <a:ext cx="2608153" cy="1040285"/>
          </a:xfrm>
          <a:prstGeom prst="rect">
            <a:avLst/>
          </a:prstGeom>
        </p:spPr>
        <p:txBody>
          <a:bodyPr wrap="square">
            <a:spAutoFit/>
          </a:bodyPr>
          <a:lstStyle/>
          <a:p>
            <a:pPr lvl="0" algn="ctr">
              <a:lnSpc>
                <a:spcPct val="110000"/>
              </a:lnSpc>
              <a:buClr>
                <a:schemeClr val="accent1"/>
              </a:buClr>
              <a:defRPr/>
            </a:pPr>
            <a:r>
              <a:rPr lang="zh-CN" altLang="en-US" sz="1400" dirty="0">
                <a:solidFill>
                  <a:schemeClr val="tx1">
                    <a:lumMod val="75000"/>
                    <a:lumOff val="25000"/>
                  </a:schemeClr>
                </a:solidFill>
                <a:cs typeface="+mn-ea"/>
                <a:sym typeface="+mn-lt"/>
              </a:rPr>
              <a:t>决定：“中央革命军事委员会为纪念</a:t>
            </a:r>
            <a:r>
              <a:rPr lang="en-US" altLang="zh-CN" sz="1400" dirty="0">
                <a:solidFill>
                  <a:schemeClr val="tx1">
                    <a:lumMod val="75000"/>
                    <a:lumOff val="25000"/>
                  </a:schemeClr>
                </a:solidFill>
                <a:cs typeface="+mn-ea"/>
                <a:sym typeface="+mn-lt"/>
              </a:rPr>
              <a:t>1927</a:t>
            </a:r>
            <a:r>
              <a:rPr lang="zh-CN" altLang="en-US" sz="1400" dirty="0">
                <a:solidFill>
                  <a:schemeClr val="tx1">
                    <a:lumMod val="75000"/>
                    <a:lumOff val="25000"/>
                  </a:schemeClr>
                </a:solidFill>
                <a:cs typeface="+mn-ea"/>
                <a:sym typeface="+mn-lt"/>
              </a:rPr>
              <a:t>年</a:t>
            </a:r>
            <a:r>
              <a:rPr lang="en-US" altLang="zh-CN" sz="1400" dirty="0">
                <a:solidFill>
                  <a:schemeClr val="tx1">
                    <a:lumMod val="75000"/>
                    <a:lumOff val="25000"/>
                  </a:schemeClr>
                </a:solidFill>
                <a:cs typeface="+mn-ea"/>
                <a:sym typeface="+mn-lt"/>
              </a:rPr>
              <a:t>8</a:t>
            </a:r>
            <a:r>
              <a:rPr lang="zh-CN" altLang="en-US" sz="1400" dirty="0">
                <a:solidFill>
                  <a:schemeClr val="tx1">
                    <a:lumMod val="75000"/>
                    <a:lumOff val="25000"/>
                  </a:schemeClr>
                </a:solidFill>
                <a:cs typeface="+mn-ea"/>
                <a:sym typeface="+mn-lt"/>
              </a:rPr>
              <a:t>月</a:t>
            </a:r>
            <a:r>
              <a:rPr lang="en-US" altLang="zh-CN" sz="1400" dirty="0">
                <a:solidFill>
                  <a:schemeClr val="tx1">
                    <a:lumMod val="75000"/>
                    <a:lumOff val="25000"/>
                  </a:schemeClr>
                </a:solidFill>
                <a:cs typeface="+mn-ea"/>
                <a:sym typeface="+mn-lt"/>
              </a:rPr>
              <a:t>1</a:t>
            </a:r>
            <a:r>
              <a:rPr lang="zh-CN" altLang="en-US" sz="1400" dirty="0">
                <a:solidFill>
                  <a:schemeClr val="tx1">
                    <a:lumMod val="75000"/>
                    <a:lumOff val="25000"/>
                  </a:schemeClr>
                </a:solidFill>
                <a:cs typeface="+mn-ea"/>
                <a:sym typeface="+mn-lt"/>
              </a:rPr>
              <a:t>日的南昌暴动，已确定‘八一’为中国工农红军纪念的日子。”</a:t>
            </a:r>
          </a:p>
        </p:txBody>
      </p:sp>
      <p:sp>
        <p:nvSpPr>
          <p:cNvPr id="27" name="矩形 26"/>
          <p:cNvSpPr/>
          <p:nvPr/>
        </p:nvSpPr>
        <p:spPr>
          <a:xfrm>
            <a:off x="4570598" y="3997169"/>
            <a:ext cx="3095363" cy="707886"/>
          </a:xfrm>
          <a:prstGeom prst="rect">
            <a:avLst/>
          </a:prstGeom>
        </p:spPr>
        <p:txBody>
          <a:bodyPr wrap="square">
            <a:spAutoFit/>
          </a:bodyPr>
          <a:lstStyle/>
          <a:p>
            <a:pPr lvl="0" algn="ctr">
              <a:defRPr/>
            </a:pPr>
            <a:r>
              <a:rPr lang="zh-CN" altLang="en-US" sz="2000" b="1" dirty="0">
                <a:solidFill>
                  <a:schemeClr val="accent1"/>
                </a:solidFill>
                <a:cs typeface="+mn-ea"/>
                <a:sym typeface="+mn-lt"/>
              </a:rPr>
              <a:t>中华苏维埃</a:t>
            </a:r>
            <a:endParaRPr lang="en-US" altLang="zh-CN" sz="2000" b="1" dirty="0">
              <a:solidFill>
                <a:schemeClr val="accent1"/>
              </a:solidFill>
              <a:cs typeface="+mn-ea"/>
              <a:sym typeface="+mn-lt"/>
            </a:endParaRPr>
          </a:p>
          <a:p>
            <a:pPr lvl="0" algn="ctr">
              <a:defRPr/>
            </a:pPr>
            <a:r>
              <a:rPr lang="zh-CN" altLang="en-US" sz="2000" b="1" dirty="0">
                <a:solidFill>
                  <a:schemeClr val="accent1"/>
                </a:solidFill>
                <a:cs typeface="+mn-ea"/>
                <a:sym typeface="+mn-lt"/>
              </a:rPr>
              <a:t>共和国临时中央政府</a:t>
            </a:r>
          </a:p>
        </p:txBody>
      </p:sp>
      <p:sp>
        <p:nvSpPr>
          <p:cNvPr id="28" name="矩形 27"/>
          <p:cNvSpPr/>
          <p:nvPr/>
        </p:nvSpPr>
        <p:spPr>
          <a:xfrm>
            <a:off x="8072491" y="4718965"/>
            <a:ext cx="2608153" cy="1040285"/>
          </a:xfrm>
          <a:prstGeom prst="rect">
            <a:avLst/>
          </a:prstGeom>
        </p:spPr>
        <p:txBody>
          <a:bodyPr wrap="square">
            <a:spAutoFit/>
          </a:bodyPr>
          <a:lstStyle/>
          <a:p>
            <a:pPr lvl="0" algn="ctr">
              <a:lnSpc>
                <a:spcPct val="110000"/>
              </a:lnSpc>
              <a:buClr>
                <a:schemeClr val="accent1"/>
              </a:buClr>
              <a:defRPr/>
            </a:pPr>
            <a:r>
              <a:rPr lang="zh-CN" altLang="en-US" sz="1400" dirty="0">
                <a:solidFill>
                  <a:schemeClr val="tx1">
                    <a:lumMod val="75000"/>
                    <a:lumOff val="25000"/>
                  </a:schemeClr>
                </a:solidFill>
                <a:cs typeface="+mn-ea"/>
                <a:sym typeface="+mn-lt"/>
              </a:rPr>
              <a:t>规定以“八一”两字作为中国人民解放军军旗和军徽的主要标志。</a:t>
            </a:r>
            <a:r>
              <a:rPr lang="en-US" altLang="zh-CN" sz="1400" dirty="0">
                <a:solidFill>
                  <a:schemeClr val="tx1">
                    <a:lumMod val="75000"/>
                    <a:lumOff val="25000"/>
                  </a:schemeClr>
                </a:solidFill>
                <a:cs typeface="+mn-ea"/>
                <a:sym typeface="+mn-lt"/>
              </a:rPr>
              <a:t>1949</a:t>
            </a:r>
            <a:r>
              <a:rPr lang="zh-CN" altLang="en-US" sz="1400" dirty="0">
                <a:solidFill>
                  <a:schemeClr val="tx1">
                    <a:lumMod val="75000"/>
                    <a:lumOff val="25000"/>
                  </a:schemeClr>
                </a:solidFill>
                <a:cs typeface="+mn-ea"/>
                <a:sym typeface="+mn-lt"/>
              </a:rPr>
              <a:t>年</a:t>
            </a:r>
            <a:r>
              <a:rPr lang="en-US" altLang="zh-CN" sz="1400" dirty="0">
                <a:solidFill>
                  <a:schemeClr val="tx1">
                    <a:lumMod val="75000"/>
                    <a:lumOff val="25000"/>
                  </a:schemeClr>
                </a:solidFill>
                <a:cs typeface="+mn-ea"/>
                <a:sym typeface="+mn-lt"/>
              </a:rPr>
              <a:t>8</a:t>
            </a:r>
            <a:r>
              <a:rPr lang="zh-CN" altLang="en-US" sz="1400" dirty="0">
                <a:solidFill>
                  <a:schemeClr val="tx1">
                    <a:lumMod val="75000"/>
                    <a:lumOff val="25000"/>
                  </a:schemeClr>
                </a:solidFill>
                <a:cs typeface="+mn-ea"/>
                <a:sym typeface="+mn-lt"/>
              </a:rPr>
              <a:t>月</a:t>
            </a:r>
            <a:r>
              <a:rPr lang="en-US" altLang="zh-CN" sz="1400" dirty="0">
                <a:solidFill>
                  <a:schemeClr val="tx1">
                    <a:lumMod val="75000"/>
                    <a:lumOff val="25000"/>
                  </a:schemeClr>
                </a:solidFill>
                <a:cs typeface="+mn-ea"/>
                <a:sym typeface="+mn-lt"/>
              </a:rPr>
              <a:t>1</a:t>
            </a:r>
            <a:r>
              <a:rPr lang="zh-CN" altLang="en-US" sz="1400" dirty="0">
                <a:solidFill>
                  <a:schemeClr val="tx1">
                    <a:lumMod val="75000"/>
                    <a:lumOff val="25000"/>
                  </a:schemeClr>
                </a:solidFill>
                <a:cs typeface="+mn-ea"/>
                <a:sym typeface="+mn-lt"/>
              </a:rPr>
              <a:t>日被定为中国人民解放军的建军节</a:t>
            </a:r>
          </a:p>
        </p:txBody>
      </p:sp>
      <p:sp>
        <p:nvSpPr>
          <p:cNvPr id="29" name="矩形 28"/>
          <p:cNvSpPr/>
          <p:nvPr/>
        </p:nvSpPr>
        <p:spPr>
          <a:xfrm>
            <a:off x="7828886" y="3997169"/>
            <a:ext cx="3095363" cy="707886"/>
          </a:xfrm>
          <a:prstGeom prst="rect">
            <a:avLst/>
          </a:prstGeom>
        </p:spPr>
        <p:txBody>
          <a:bodyPr wrap="square">
            <a:spAutoFit/>
          </a:bodyPr>
          <a:lstStyle/>
          <a:p>
            <a:pPr lvl="0" algn="ctr">
              <a:defRPr/>
            </a:pPr>
            <a:r>
              <a:rPr lang="zh-CN" altLang="en-US" sz="2000" b="1" dirty="0">
                <a:solidFill>
                  <a:schemeClr val="accent1"/>
                </a:solidFill>
                <a:cs typeface="+mn-ea"/>
                <a:sym typeface="+mn-lt"/>
              </a:rPr>
              <a:t>中国人民革命</a:t>
            </a:r>
            <a:endParaRPr lang="en-US" altLang="zh-CN" sz="2000" b="1" dirty="0">
              <a:solidFill>
                <a:schemeClr val="accent1"/>
              </a:solidFill>
              <a:cs typeface="+mn-ea"/>
              <a:sym typeface="+mn-lt"/>
            </a:endParaRPr>
          </a:p>
          <a:p>
            <a:pPr lvl="0" algn="ctr">
              <a:defRPr/>
            </a:pPr>
            <a:r>
              <a:rPr lang="zh-CN" altLang="en-US" sz="2000" b="1" dirty="0">
                <a:solidFill>
                  <a:schemeClr val="accent1"/>
                </a:solidFill>
                <a:cs typeface="+mn-ea"/>
                <a:sym typeface="+mn-lt"/>
              </a:rPr>
              <a:t>军事委员会发布命令</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ppt_x"/>
                                          </p:val>
                                        </p:tav>
                                        <p:tav tm="100000">
                                          <p:val>
                                            <p:strVal val="#ppt_x"/>
                                          </p:val>
                                        </p:tav>
                                      </p:tavLst>
                                    </p:anim>
                                    <p:anim calcmode="lin" valueType="num">
                                      <p:cBhvr additive="base">
                                        <p:cTn id="36" dur="500" fill="hold"/>
                                        <p:tgtEl>
                                          <p:spTgt spid="2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ppt_x"/>
                                          </p:val>
                                        </p:tav>
                                        <p:tav tm="100000">
                                          <p:val>
                                            <p:strVal val="#ppt_x"/>
                                          </p:val>
                                        </p:tav>
                                      </p:tavLst>
                                    </p:anim>
                                    <p:anim calcmode="lin" valueType="num">
                                      <p:cBhvr additive="base">
                                        <p:cTn id="40" dur="500" fill="hold"/>
                                        <p:tgtEl>
                                          <p:spTgt spid="2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ppt_x"/>
                                          </p:val>
                                        </p:tav>
                                        <p:tav tm="100000">
                                          <p:val>
                                            <p:strVal val="#ppt_x"/>
                                          </p:val>
                                        </p:tav>
                                      </p:tavLst>
                                    </p:anim>
                                    <p:anim calcmode="lin" valueType="num">
                                      <p:cBhvr additive="base">
                                        <p:cTn id="44" dur="500" fill="hold"/>
                                        <p:tgtEl>
                                          <p:spTgt spid="2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500" fill="hold"/>
                                        <p:tgtEl>
                                          <p:spTgt spid="29"/>
                                        </p:tgtEl>
                                        <p:attrNameLst>
                                          <p:attrName>ppt_x</p:attrName>
                                        </p:attrNameLst>
                                      </p:cBhvr>
                                      <p:tavLst>
                                        <p:tav tm="0">
                                          <p:val>
                                            <p:strVal val="#ppt_x"/>
                                          </p:val>
                                        </p:tav>
                                        <p:tav tm="100000">
                                          <p:val>
                                            <p:strVal val="#ppt_x"/>
                                          </p:val>
                                        </p:tav>
                                      </p:tavLst>
                                    </p:anim>
                                    <p:anim calcmode="lin" valueType="num">
                                      <p:cBhvr additive="base">
                                        <p:cTn id="48" dur="500" fill="hold"/>
                                        <p:tgtEl>
                                          <p:spTgt spid="2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ppt_x"/>
                                          </p:val>
                                        </p:tav>
                                        <p:tav tm="100000">
                                          <p:val>
                                            <p:strVal val="#ppt_x"/>
                                          </p:val>
                                        </p:tav>
                                      </p:tavLst>
                                    </p:anim>
                                    <p:anim calcmode="lin" valueType="num">
                                      <p:cBhvr additive="base">
                                        <p:cTn id="5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0" grpId="0"/>
      <p:bldP spid="22" grpId="0" animBg="1"/>
      <p:bldP spid="23" grpId="0" animBg="1"/>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69400" y="140970"/>
            <a:ext cx="4953219" cy="646331"/>
          </a:xfrm>
          <a:prstGeom prst="rect">
            <a:avLst/>
          </a:prstGeom>
        </p:spPr>
        <p:txBody>
          <a:bodyPr wrap="square">
            <a:spAutoFit/>
          </a:bodyPr>
          <a:lstStyle/>
          <a:p>
            <a:pPr lvl="0">
              <a:defRPr/>
            </a:pPr>
            <a:r>
              <a:rPr lang="zh-CN" altLang="en-US" sz="3600" b="1" dirty="0">
                <a:solidFill>
                  <a:schemeClr val="accent1"/>
                </a:solidFill>
                <a:cs typeface="+mn-ea"/>
                <a:sym typeface="+mn-lt"/>
              </a:rPr>
              <a:t>八一建军节的设立</a:t>
            </a:r>
          </a:p>
        </p:txBody>
      </p:sp>
      <p:sp>
        <p:nvSpPr>
          <p:cNvPr id="4" name="矩形 3"/>
          <p:cNvSpPr/>
          <p:nvPr/>
        </p:nvSpPr>
        <p:spPr>
          <a:xfrm>
            <a:off x="1154430" y="1349882"/>
            <a:ext cx="9839960" cy="1200329"/>
          </a:xfrm>
          <a:prstGeom prst="rect">
            <a:avLst/>
          </a:prstGeom>
          <a:noFill/>
          <a:ln>
            <a:noFill/>
          </a:ln>
          <a:effectLst/>
        </p:spPr>
        <p:txBody>
          <a:bodyPr wrap="square" rtlCol="0">
            <a:spAutoFit/>
          </a:bodyPr>
          <a:lstStyle/>
          <a:p>
            <a:pPr algn="ctr"/>
            <a:r>
              <a:rPr lang="zh-CN" altLang="en-US" sz="7200" spc="-300" dirty="0">
                <a:ln w="19050">
                  <a:noFill/>
                </a:ln>
                <a:solidFill>
                  <a:schemeClr val="accent1"/>
                </a:solidFill>
                <a:cs typeface="+mn-ea"/>
                <a:sym typeface="+mn-lt"/>
              </a:rPr>
              <a:t>八一建军节在此诞生</a:t>
            </a:r>
          </a:p>
        </p:txBody>
      </p:sp>
      <p:grpSp>
        <p:nvGrpSpPr>
          <p:cNvPr id="5" name="组合 4"/>
          <p:cNvGrpSpPr/>
          <p:nvPr/>
        </p:nvGrpSpPr>
        <p:grpSpPr>
          <a:xfrm flipV="1">
            <a:off x="2371145" y="2584432"/>
            <a:ext cx="7449710" cy="384553"/>
            <a:chOff x="2426208" y="2577668"/>
            <a:chExt cx="7339584" cy="378869"/>
          </a:xfrm>
        </p:grpSpPr>
        <p:sp>
          <p:nvSpPr>
            <p:cNvPr id="6" name="梯形 5"/>
            <p:cNvSpPr/>
            <p:nvPr/>
          </p:nvSpPr>
          <p:spPr>
            <a:xfrm flipV="1">
              <a:off x="2504440" y="2651737"/>
              <a:ext cx="7183120" cy="304800"/>
            </a:xfrm>
            <a:prstGeom prst="trapezoid">
              <a:avLst>
                <a:gd name="adj" fmla="val 580556"/>
              </a:avLst>
            </a:prstGeom>
            <a:gradFill>
              <a:gsLst>
                <a:gs pos="0">
                  <a:schemeClr val="accent1">
                    <a:alpha val="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梯形 6"/>
            <p:cNvSpPr/>
            <p:nvPr/>
          </p:nvSpPr>
          <p:spPr>
            <a:xfrm flipV="1">
              <a:off x="2426208" y="2577668"/>
              <a:ext cx="7339584" cy="311440"/>
            </a:xfrm>
            <a:prstGeom prst="trapezoid">
              <a:avLst>
                <a:gd name="adj" fmla="val 580556"/>
              </a:avLst>
            </a:prstGeom>
            <a:noFill/>
            <a:ln w="6350">
              <a:gradFill>
                <a:gsLst>
                  <a:gs pos="0">
                    <a:schemeClr val="accent1">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 name="矩形 7"/>
          <p:cNvSpPr/>
          <p:nvPr/>
        </p:nvSpPr>
        <p:spPr>
          <a:xfrm>
            <a:off x="1254547" y="4235492"/>
            <a:ext cx="3952454" cy="1126462"/>
          </a:xfrm>
          <a:prstGeom prst="rect">
            <a:avLst/>
          </a:prstGeom>
        </p:spPr>
        <p:txBody>
          <a:bodyPr wrap="square">
            <a:spAutoFit/>
          </a:bodyPr>
          <a:lstStyle/>
          <a:p>
            <a:pPr marL="171450" indent="-171450">
              <a:lnSpc>
                <a:spcPct val="120000"/>
              </a:lnSpc>
              <a:buClr>
                <a:schemeClr val="accent1"/>
              </a:buClr>
              <a:buFont typeface="Arial" panose="020B0604020202020204" pitchFamily="34" charset="0"/>
              <a:buChar char="•"/>
            </a:pPr>
            <a:r>
              <a:rPr lang="zh-CN" altLang="en-US" sz="1400" dirty="0">
                <a:solidFill>
                  <a:schemeClr val="tx1">
                    <a:lumMod val="85000"/>
                    <a:lumOff val="15000"/>
                  </a:schemeClr>
                </a:solidFill>
                <a:cs typeface="+mn-ea"/>
                <a:sym typeface="+mn-lt"/>
              </a:rPr>
              <a:t>中华苏维埃共和国临时中央政府决定将</a:t>
            </a:r>
            <a:r>
              <a:rPr lang="en-US" altLang="zh-CN" sz="1400" dirty="0">
                <a:solidFill>
                  <a:schemeClr val="tx1">
                    <a:lumMod val="85000"/>
                    <a:lumOff val="15000"/>
                  </a:schemeClr>
                </a:solidFill>
                <a:cs typeface="+mn-ea"/>
                <a:sym typeface="+mn-lt"/>
              </a:rPr>
              <a:t>8</a:t>
            </a:r>
            <a:r>
              <a:rPr lang="zh-CN" altLang="en-US" sz="1400" dirty="0">
                <a:solidFill>
                  <a:schemeClr val="tx1">
                    <a:lumMod val="85000"/>
                    <a:lumOff val="15000"/>
                  </a:schemeClr>
                </a:solidFill>
                <a:cs typeface="+mn-ea"/>
                <a:sym typeface="+mn-lt"/>
              </a:rPr>
              <a:t>月</a:t>
            </a:r>
            <a:r>
              <a:rPr lang="en-US" altLang="zh-CN" sz="1400" dirty="0">
                <a:solidFill>
                  <a:schemeClr val="tx1">
                    <a:lumMod val="85000"/>
                    <a:lumOff val="15000"/>
                  </a:schemeClr>
                </a:solidFill>
                <a:cs typeface="+mn-ea"/>
                <a:sym typeface="+mn-lt"/>
              </a:rPr>
              <a:t>1</a:t>
            </a:r>
            <a:r>
              <a:rPr lang="zh-CN" altLang="en-US" sz="1400" dirty="0">
                <a:solidFill>
                  <a:schemeClr val="tx1">
                    <a:lumMod val="85000"/>
                    <a:lumOff val="15000"/>
                  </a:schemeClr>
                </a:solidFill>
                <a:cs typeface="+mn-ea"/>
                <a:sym typeface="+mn-lt"/>
              </a:rPr>
              <a:t>日作为中国工农红军成立纪念日。</a:t>
            </a:r>
            <a:endParaRPr lang="en-US" altLang="zh-CN" sz="1400" dirty="0">
              <a:solidFill>
                <a:schemeClr val="tx1">
                  <a:lumMod val="85000"/>
                  <a:lumOff val="15000"/>
                </a:schemeClr>
              </a:solidFill>
              <a:cs typeface="+mn-ea"/>
              <a:sym typeface="+mn-lt"/>
            </a:endParaRPr>
          </a:p>
          <a:p>
            <a:pPr marL="171450" indent="-171450">
              <a:lnSpc>
                <a:spcPct val="120000"/>
              </a:lnSpc>
              <a:buClr>
                <a:schemeClr val="accent1"/>
              </a:buClr>
              <a:buFont typeface="Arial" panose="020B0604020202020204" pitchFamily="34" charset="0"/>
              <a:buChar char="•"/>
            </a:pPr>
            <a:r>
              <a:rPr lang="zh-CN" altLang="en-US" sz="1400" dirty="0">
                <a:solidFill>
                  <a:schemeClr val="tx1">
                    <a:lumMod val="85000"/>
                    <a:lumOff val="15000"/>
                  </a:schemeClr>
                </a:solidFill>
                <a:cs typeface="+mn-ea"/>
                <a:sym typeface="+mn-lt"/>
              </a:rPr>
              <a:t>从此，每年</a:t>
            </a:r>
            <a:r>
              <a:rPr lang="en-US" altLang="zh-CN" sz="1400" dirty="0">
                <a:solidFill>
                  <a:schemeClr val="tx1">
                    <a:lumMod val="85000"/>
                    <a:lumOff val="15000"/>
                  </a:schemeClr>
                </a:solidFill>
                <a:cs typeface="+mn-ea"/>
                <a:sym typeface="+mn-lt"/>
              </a:rPr>
              <a:t>8</a:t>
            </a:r>
            <a:r>
              <a:rPr lang="zh-CN" altLang="en-US" sz="1400" dirty="0">
                <a:solidFill>
                  <a:schemeClr val="tx1">
                    <a:lumMod val="85000"/>
                    <a:lumOff val="15000"/>
                  </a:schemeClr>
                </a:solidFill>
                <a:cs typeface="+mn-ea"/>
                <a:sym typeface="+mn-lt"/>
              </a:rPr>
              <a:t>月</a:t>
            </a:r>
            <a:r>
              <a:rPr lang="en-US" altLang="zh-CN" sz="1400" dirty="0">
                <a:solidFill>
                  <a:schemeClr val="tx1">
                    <a:lumMod val="85000"/>
                    <a:lumOff val="15000"/>
                  </a:schemeClr>
                </a:solidFill>
                <a:cs typeface="+mn-ea"/>
                <a:sym typeface="+mn-lt"/>
              </a:rPr>
              <a:t>1</a:t>
            </a:r>
            <a:r>
              <a:rPr lang="zh-CN" altLang="en-US" sz="1400" dirty="0">
                <a:solidFill>
                  <a:schemeClr val="tx1">
                    <a:lumMod val="85000"/>
                    <a:lumOff val="15000"/>
                  </a:schemeClr>
                </a:solidFill>
                <a:cs typeface="+mn-ea"/>
                <a:sym typeface="+mn-lt"/>
              </a:rPr>
              <a:t>日就成为中国工农红军和后来中国人民解放军的建军节</a:t>
            </a:r>
          </a:p>
        </p:txBody>
      </p:sp>
      <p:cxnSp>
        <p:nvCxnSpPr>
          <p:cNvPr id="12" name="直接连接符 11"/>
          <p:cNvCxnSpPr/>
          <p:nvPr/>
        </p:nvCxnSpPr>
        <p:spPr>
          <a:xfrm>
            <a:off x="6099765" y="3795120"/>
            <a:ext cx="0" cy="157380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矩形: 圆角 12"/>
          <p:cNvSpPr/>
          <p:nvPr/>
        </p:nvSpPr>
        <p:spPr>
          <a:xfrm>
            <a:off x="1338308" y="3741521"/>
            <a:ext cx="2403595" cy="377858"/>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ln w="19050">
                  <a:noFill/>
                </a:ln>
                <a:solidFill>
                  <a:srgbClr val="FEEFAC"/>
                </a:solidFill>
                <a:cs typeface="+mn-ea"/>
                <a:sym typeface="+mn-lt"/>
              </a:rPr>
              <a:t>1933</a:t>
            </a:r>
            <a:r>
              <a:rPr lang="zh-CN" altLang="en-US" sz="2000" dirty="0">
                <a:ln w="19050">
                  <a:noFill/>
                </a:ln>
                <a:solidFill>
                  <a:srgbClr val="FEEFAC"/>
                </a:solidFill>
                <a:cs typeface="+mn-ea"/>
                <a:sym typeface="+mn-lt"/>
              </a:rPr>
              <a:t>年</a:t>
            </a:r>
            <a:r>
              <a:rPr lang="en-US" altLang="zh-CN" sz="2000" dirty="0">
                <a:ln w="19050">
                  <a:noFill/>
                </a:ln>
                <a:solidFill>
                  <a:srgbClr val="FEEFAC"/>
                </a:solidFill>
                <a:cs typeface="+mn-ea"/>
                <a:sym typeface="+mn-lt"/>
              </a:rPr>
              <a:t>7</a:t>
            </a:r>
            <a:r>
              <a:rPr lang="zh-CN" altLang="en-US" sz="2000" dirty="0">
                <a:ln w="19050">
                  <a:noFill/>
                </a:ln>
                <a:solidFill>
                  <a:srgbClr val="FEEFAC"/>
                </a:solidFill>
                <a:cs typeface="+mn-ea"/>
                <a:sym typeface="+mn-lt"/>
              </a:rPr>
              <a:t>月</a:t>
            </a:r>
            <a:r>
              <a:rPr lang="en-US" altLang="zh-CN" sz="2000" dirty="0">
                <a:ln w="19050">
                  <a:noFill/>
                </a:ln>
                <a:solidFill>
                  <a:srgbClr val="FEEFAC"/>
                </a:solidFill>
                <a:cs typeface="+mn-ea"/>
                <a:sym typeface="+mn-lt"/>
              </a:rPr>
              <a:t>11</a:t>
            </a:r>
            <a:r>
              <a:rPr lang="zh-CN" altLang="en-US" sz="2000" dirty="0">
                <a:ln w="19050">
                  <a:noFill/>
                </a:ln>
                <a:solidFill>
                  <a:srgbClr val="FEEFAC"/>
                </a:solidFill>
                <a:cs typeface="+mn-ea"/>
                <a:sym typeface="+mn-lt"/>
              </a:rPr>
              <a:t>日</a:t>
            </a:r>
          </a:p>
        </p:txBody>
      </p:sp>
      <p:sp>
        <p:nvSpPr>
          <p:cNvPr id="14" name="矩形 13"/>
          <p:cNvSpPr/>
          <p:nvPr/>
        </p:nvSpPr>
        <p:spPr>
          <a:xfrm>
            <a:off x="6619311" y="4235492"/>
            <a:ext cx="4480488" cy="1643527"/>
          </a:xfrm>
          <a:prstGeom prst="rect">
            <a:avLst/>
          </a:prstGeom>
        </p:spPr>
        <p:txBody>
          <a:bodyPr wrap="square">
            <a:spAutoFit/>
          </a:bodyPr>
          <a:lstStyle/>
          <a:p>
            <a:pPr marL="171450" indent="-171450">
              <a:lnSpc>
                <a:spcPct val="120000"/>
              </a:lnSpc>
              <a:buClr>
                <a:schemeClr val="accent1"/>
              </a:buClr>
              <a:buFont typeface="Arial" panose="020B0604020202020204" pitchFamily="34" charset="0"/>
              <a:buChar char="•"/>
            </a:pPr>
            <a:r>
              <a:rPr lang="zh-CN" altLang="en-US" sz="1400" dirty="0">
                <a:solidFill>
                  <a:schemeClr val="tx1">
                    <a:lumMod val="85000"/>
                    <a:lumOff val="15000"/>
                  </a:schemeClr>
                </a:solidFill>
                <a:cs typeface="+mn-ea"/>
                <a:sym typeface="+mn-lt"/>
              </a:rPr>
              <a:t>在瑞金叶坪红军广场举行了历史上第一个“八一”纪念活动并且当日傍晚在瑞金城南竹马岗举行了红军阅兵式和分列式。</a:t>
            </a:r>
            <a:endParaRPr lang="en-US" altLang="zh-CN" sz="1400" dirty="0">
              <a:solidFill>
                <a:schemeClr val="tx1">
                  <a:lumMod val="85000"/>
                  <a:lumOff val="15000"/>
                </a:schemeClr>
              </a:solidFill>
              <a:cs typeface="+mn-ea"/>
              <a:sym typeface="+mn-lt"/>
            </a:endParaRPr>
          </a:p>
          <a:p>
            <a:pPr marL="171450" indent="-171450">
              <a:lnSpc>
                <a:spcPct val="120000"/>
              </a:lnSpc>
              <a:buClr>
                <a:schemeClr val="accent1"/>
              </a:buClr>
              <a:buFont typeface="Arial" panose="020B0604020202020204" pitchFamily="34" charset="0"/>
              <a:buChar char="•"/>
            </a:pPr>
            <a:r>
              <a:rPr lang="zh-CN" altLang="en-US" sz="1400" dirty="0">
                <a:solidFill>
                  <a:schemeClr val="tx1">
                    <a:lumMod val="85000"/>
                    <a:lumOff val="15000"/>
                  </a:schemeClr>
                </a:solidFill>
                <a:cs typeface="+mn-ea"/>
                <a:sym typeface="+mn-lt"/>
              </a:rPr>
              <a:t>从此，</a:t>
            </a:r>
            <a:r>
              <a:rPr lang="en-US" altLang="zh-CN" sz="1400" dirty="0">
                <a:solidFill>
                  <a:schemeClr val="tx1">
                    <a:lumMod val="85000"/>
                    <a:lumOff val="15000"/>
                  </a:schemeClr>
                </a:solidFill>
                <a:cs typeface="+mn-ea"/>
                <a:sym typeface="+mn-lt"/>
              </a:rPr>
              <a:t>8</a:t>
            </a:r>
            <a:r>
              <a:rPr lang="zh-CN" altLang="en-US" sz="1400" dirty="0">
                <a:solidFill>
                  <a:schemeClr val="tx1">
                    <a:lumMod val="85000"/>
                    <a:lumOff val="15000"/>
                  </a:schemeClr>
                </a:solidFill>
                <a:cs typeface="+mn-ea"/>
                <a:sym typeface="+mn-lt"/>
              </a:rPr>
              <a:t>月</a:t>
            </a:r>
            <a:r>
              <a:rPr lang="en-US" altLang="zh-CN" sz="1400" dirty="0">
                <a:solidFill>
                  <a:schemeClr val="tx1">
                    <a:lumMod val="85000"/>
                    <a:lumOff val="15000"/>
                  </a:schemeClr>
                </a:solidFill>
                <a:cs typeface="+mn-ea"/>
                <a:sym typeface="+mn-lt"/>
              </a:rPr>
              <a:t>1</a:t>
            </a:r>
            <a:r>
              <a:rPr lang="zh-CN" altLang="en-US" sz="1400" dirty="0">
                <a:solidFill>
                  <a:schemeClr val="tx1">
                    <a:lumMod val="85000"/>
                    <a:lumOff val="15000"/>
                  </a:schemeClr>
                </a:solidFill>
                <a:cs typeface="+mn-ea"/>
                <a:sym typeface="+mn-lt"/>
              </a:rPr>
              <a:t>日正式成为人民军队的建军节。</a:t>
            </a:r>
            <a:endParaRPr lang="en-US" altLang="zh-CN" sz="1400" dirty="0">
              <a:solidFill>
                <a:schemeClr val="tx1">
                  <a:lumMod val="85000"/>
                  <a:lumOff val="15000"/>
                </a:schemeClr>
              </a:solidFill>
              <a:cs typeface="+mn-ea"/>
              <a:sym typeface="+mn-lt"/>
            </a:endParaRPr>
          </a:p>
          <a:p>
            <a:pPr marL="171450" indent="-171450">
              <a:lnSpc>
                <a:spcPct val="120000"/>
              </a:lnSpc>
              <a:buClr>
                <a:schemeClr val="accent1"/>
              </a:buClr>
              <a:buFont typeface="Arial" panose="020B0604020202020204" pitchFamily="34" charset="0"/>
              <a:buChar char="•"/>
            </a:pPr>
            <a:r>
              <a:rPr lang="zh-CN" altLang="en-US" sz="1400" dirty="0">
                <a:solidFill>
                  <a:schemeClr val="tx1">
                    <a:lumMod val="85000"/>
                    <a:lumOff val="15000"/>
                  </a:schemeClr>
                </a:solidFill>
                <a:cs typeface="+mn-ea"/>
                <a:sym typeface="+mn-lt"/>
              </a:rPr>
              <a:t>因此，可以说南昌是军旗升起的地方，而瑞金是八一建军节诞生的地方。</a:t>
            </a:r>
          </a:p>
        </p:txBody>
      </p:sp>
      <p:sp>
        <p:nvSpPr>
          <p:cNvPr id="15" name="矩形: 圆角 14"/>
          <p:cNvSpPr/>
          <p:nvPr/>
        </p:nvSpPr>
        <p:spPr>
          <a:xfrm>
            <a:off x="6703073" y="3741521"/>
            <a:ext cx="2403595" cy="377858"/>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ln w="19050">
                  <a:noFill/>
                </a:ln>
                <a:solidFill>
                  <a:srgbClr val="FEEFAC"/>
                </a:solidFill>
                <a:cs typeface="+mn-ea"/>
                <a:sym typeface="+mn-lt"/>
              </a:rPr>
              <a:t>1933</a:t>
            </a:r>
            <a:r>
              <a:rPr lang="zh-CN" altLang="en-US" sz="2000" dirty="0">
                <a:ln w="19050">
                  <a:noFill/>
                </a:ln>
                <a:solidFill>
                  <a:srgbClr val="FEEFAC"/>
                </a:solidFill>
                <a:cs typeface="+mn-ea"/>
                <a:sym typeface="+mn-lt"/>
              </a:rPr>
              <a:t>年</a:t>
            </a:r>
            <a:r>
              <a:rPr lang="en-US" altLang="zh-CN" sz="2000" dirty="0">
                <a:ln w="19050">
                  <a:noFill/>
                </a:ln>
                <a:solidFill>
                  <a:srgbClr val="FEEFAC"/>
                </a:solidFill>
                <a:cs typeface="+mn-ea"/>
                <a:sym typeface="+mn-lt"/>
              </a:rPr>
              <a:t>8</a:t>
            </a:r>
            <a:r>
              <a:rPr lang="zh-CN" altLang="en-US" sz="2000" dirty="0">
                <a:ln w="19050">
                  <a:noFill/>
                </a:ln>
                <a:solidFill>
                  <a:srgbClr val="FEEFAC"/>
                </a:solidFill>
                <a:cs typeface="+mn-ea"/>
                <a:sym typeface="+mn-lt"/>
              </a:rPr>
              <a:t>月</a:t>
            </a:r>
            <a:r>
              <a:rPr lang="en-US" altLang="zh-CN" sz="2000" dirty="0">
                <a:ln w="19050">
                  <a:noFill/>
                </a:ln>
                <a:solidFill>
                  <a:srgbClr val="FEEFAC"/>
                </a:solidFill>
                <a:cs typeface="+mn-ea"/>
                <a:sym typeface="+mn-lt"/>
              </a:rPr>
              <a:t>1</a:t>
            </a:r>
            <a:r>
              <a:rPr lang="zh-CN" altLang="en-US" sz="2000" dirty="0">
                <a:ln w="19050">
                  <a:noFill/>
                </a:ln>
                <a:solidFill>
                  <a:srgbClr val="FEEFAC"/>
                </a:solidFill>
                <a:cs typeface="+mn-ea"/>
                <a:sym typeface="+mn-lt"/>
              </a:rPr>
              <a:t>日</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P spid="13" grpId="0" animBg="1"/>
      <p:bldP spid="14" grpId="0"/>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 食物, 桌子, 盘子&#10;&#10;描述已自动生成"/>
          <p:cNvPicPr>
            <a:picLocks noChangeAspect="1"/>
          </p:cNvPicPr>
          <p:nvPr/>
        </p:nvPicPr>
        <p:blipFill>
          <a:blip r:embed="rId2" cstate="screen">
            <a:alphaModFix amt="57000"/>
          </a:blip>
          <a:stretch>
            <a:fillRect/>
          </a:stretch>
        </p:blipFill>
        <p:spPr>
          <a:xfrm flipH="1">
            <a:off x="-4196" y="0"/>
            <a:ext cx="3773714" cy="949448"/>
          </a:xfrm>
          <a:prstGeom prst="rect">
            <a:avLst/>
          </a:prstGeom>
        </p:spPr>
      </p:pic>
      <p:sp>
        <p:nvSpPr>
          <p:cNvPr id="3" name="矩形 2"/>
          <p:cNvSpPr/>
          <p:nvPr/>
        </p:nvSpPr>
        <p:spPr>
          <a:xfrm>
            <a:off x="2743777" y="1256554"/>
            <a:ext cx="6259253" cy="646331"/>
          </a:xfrm>
          <a:prstGeom prst="rect">
            <a:avLst/>
          </a:prstGeom>
        </p:spPr>
        <p:txBody>
          <a:bodyPr wrap="square">
            <a:spAutoFit/>
          </a:bodyPr>
          <a:lstStyle/>
          <a:p>
            <a:pPr lvl="0" algn="dist">
              <a:defRPr/>
            </a:pPr>
            <a:r>
              <a:rPr lang="zh-CN" altLang="en-US" sz="3600" dirty="0">
                <a:solidFill>
                  <a:srgbClr val="FCE186"/>
                </a:solidFill>
                <a:effectLst>
                  <a:outerShdw blurRad="254000" dist="101600" dir="5400000" algn="ctr" rotWithShape="0">
                    <a:schemeClr val="accent1">
                      <a:alpha val="23000"/>
                    </a:schemeClr>
                  </a:outerShdw>
                </a:effectLst>
                <a:cs typeface="+mn-ea"/>
                <a:sym typeface="+mn-lt"/>
              </a:rPr>
              <a:t>中国人民解放军建军</a:t>
            </a:r>
            <a:r>
              <a:rPr lang="en-US" altLang="zh-CN" sz="3600" dirty="0">
                <a:solidFill>
                  <a:srgbClr val="FCE186"/>
                </a:solidFill>
                <a:effectLst>
                  <a:outerShdw blurRad="254000" dist="101600" dir="5400000" algn="ctr" rotWithShape="0">
                    <a:schemeClr val="accent1">
                      <a:alpha val="23000"/>
                    </a:schemeClr>
                  </a:outerShdw>
                </a:effectLst>
                <a:cs typeface="+mn-ea"/>
                <a:sym typeface="+mn-lt"/>
              </a:rPr>
              <a:t>94</a:t>
            </a:r>
            <a:r>
              <a:rPr lang="zh-CN" altLang="en-US" sz="3600" dirty="0">
                <a:solidFill>
                  <a:srgbClr val="FCE186"/>
                </a:solidFill>
                <a:effectLst>
                  <a:outerShdw blurRad="254000" dist="101600" dir="5400000" algn="ctr" rotWithShape="0">
                    <a:schemeClr val="accent1">
                      <a:alpha val="23000"/>
                    </a:schemeClr>
                  </a:outerShdw>
                </a:effectLst>
                <a:cs typeface="+mn-ea"/>
                <a:sym typeface="+mn-lt"/>
              </a:rPr>
              <a:t>周年</a:t>
            </a:r>
          </a:p>
        </p:txBody>
      </p:sp>
      <p:sp>
        <p:nvSpPr>
          <p:cNvPr id="4" name="矩形 3"/>
          <p:cNvSpPr/>
          <p:nvPr/>
        </p:nvSpPr>
        <p:spPr>
          <a:xfrm>
            <a:off x="1431867" y="2767258"/>
            <a:ext cx="9328265" cy="2332946"/>
          </a:xfrm>
          <a:prstGeom prst="rect">
            <a:avLst/>
          </a:prstGeom>
        </p:spPr>
        <p:txBody>
          <a:bodyPr wrap="square">
            <a:spAutoFit/>
          </a:bodyPr>
          <a:lstStyle/>
          <a:p>
            <a:pPr marL="285750" lvl="0" indent="-285750">
              <a:lnSpc>
                <a:spcPct val="130000"/>
              </a:lnSpc>
              <a:buClr>
                <a:srgbClr val="FCE186"/>
              </a:buClr>
              <a:buFont typeface="Arial" panose="020B0604020202020204" pitchFamily="34" charset="0"/>
              <a:buChar char="•"/>
              <a:defRPr/>
            </a:pPr>
            <a:r>
              <a:rPr lang="zh-CN" altLang="en-US" sz="1600" dirty="0">
                <a:solidFill>
                  <a:srgbClr val="FCE186"/>
                </a:solidFill>
                <a:cs typeface="+mn-ea"/>
                <a:sym typeface="+mn-lt"/>
              </a:rPr>
              <a:t>八一建军节是中国人民解放军建军纪念日，每年的八月一日举行，由中国人民革命军事委员会设立，为纪念中国工农红军成立的节日。</a:t>
            </a:r>
            <a:endParaRPr lang="en-US" altLang="zh-CN" sz="1600" dirty="0">
              <a:solidFill>
                <a:srgbClr val="FCE186"/>
              </a:solidFill>
              <a:cs typeface="+mn-ea"/>
              <a:sym typeface="+mn-lt"/>
            </a:endParaRPr>
          </a:p>
          <a:p>
            <a:pPr marL="285750" lvl="0" indent="-285750">
              <a:lnSpc>
                <a:spcPct val="130000"/>
              </a:lnSpc>
              <a:buClr>
                <a:srgbClr val="FCE186"/>
              </a:buClr>
              <a:buFont typeface="Arial" panose="020B0604020202020204" pitchFamily="34" charset="0"/>
              <a:buChar char="•"/>
              <a:defRPr/>
            </a:pPr>
            <a:endParaRPr lang="zh-CN" altLang="en-US" sz="1600" dirty="0">
              <a:solidFill>
                <a:srgbClr val="FCE186"/>
              </a:solidFill>
              <a:cs typeface="+mn-ea"/>
              <a:sym typeface="+mn-lt"/>
            </a:endParaRPr>
          </a:p>
          <a:p>
            <a:pPr marL="285750" lvl="0" indent="-285750">
              <a:lnSpc>
                <a:spcPct val="130000"/>
              </a:lnSpc>
              <a:buClr>
                <a:srgbClr val="FCE186"/>
              </a:buClr>
              <a:buFont typeface="Arial" panose="020B0604020202020204" pitchFamily="34" charset="0"/>
              <a:buChar char="•"/>
              <a:defRPr/>
            </a:pPr>
            <a:r>
              <a:rPr lang="en-US" altLang="zh-CN" sz="1600" dirty="0">
                <a:solidFill>
                  <a:srgbClr val="FCE186"/>
                </a:solidFill>
                <a:cs typeface="+mn-ea"/>
                <a:sym typeface="+mn-lt"/>
              </a:rPr>
              <a:t>1933</a:t>
            </a:r>
            <a:r>
              <a:rPr lang="zh-CN" altLang="en-US" sz="1600" dirty="0">
                <a:solidFill>
                  <a:srgbClr val="FCE186"/>
                </a:solidFill>
                <a:cs typeface="+mn-ea"/>
                <a:sym typeface="+mn-lt"/>
              </a:rPr>
              <a:t>年</a:t>
            </a:r>
            <a:r>
              <a:rPr lang="en-US" altLang="zh-CN" sz="1600" dirty="0">
                <a:solidFill>
                  <a:srgbClr val="FCE186"/>
                </a:solidFill>
                <a:cs typeface="+mn-ea"/>
                <a:sym typeface="+mn-lt"/>
              </a:rPr>
              <a:t>7</a:t>
            </a:r>
            <a:r>
              <a:rPr lang="zh-CN" altLang="en-US" sz="1600" dirty="0">
                <a:solidFill>
                  <a:srgbClr val="FCE186"/>
                </a:solidFill>
                <a:cs typeface="+mn-ea"/>
                <a:sym typeface="+mn-lt"/>
              </a:rPr>
              <a:t>月</a:t>
            </a:r>
            <a:r>
              <a:rPr lang="en-US" altLang="zh-CN" sz="1600" dirty="0">
                <a:solidFill>
                  <a:srgbClr val="FCE186"/>
                </a:solidFill>
                <a:cs typeface="+mn-ea"/>
                <a:sym typeface="+mn-lt"/>
              </a:rPr>
              <a:t>11</a:t>
            </a:r>
            <a:r>
              <a:rPr lang="zh-CN" altLang="en-US" sz="1600" dirty="0">
                <a:solidFill>
                  <a:srgbClr val="FCE186"/>
                </a:solidFill>
                <a:cs typeface="+mn-ea"/>
                <a:sym typeface="+mn-lt"/>
              </a:rPr>
              <a:t>日，中华苏维埃共和国临时中央政府根据中央革命军事委员会</a:t>
            </a:r>
            <a:r>
              <a:rPr lang="en-US" altLang="zh-CN" sz="1600" dirty="0">
                <a:solidFill>
                  <a:srgbClr val="FCE186"/>
                </a:solidFill>
                <a:cs typeface="+mn-ea"/>
                <a:sym typeface="+mn-lt"/>
              </a:rPr>
              <a:t>6</a:t>
            </a:r>
            <a:r>
              <a:rPr lang="zh-CN" altLang="en-US" sz="1600" dirty="0">
                <a:solidFill>
                  <a:srgbClr val="FCE186"/>
                </a:solidFill>
                <a:cs typeface="+mn-ea"/>
                <a:sym typeface="+mn-lt"/>
              </a:rPr>
              <a:t>月</a:t>
            </a:r>
            <a:r>
              <a:rPr lang="en-US" altLang="zh-CN" sz="1600" dirty="0">
                <a:solidFill>
                  <a:srgbClr val="FCE186"/>
                </a:solidFill>
                <a:cs typeface="+mn-ea"/>
                <a:sym typeface="+mn-lt"/>
              </a:rPr>
              <a:t>30</a:t>
            </a:r>
            <a:r>
              <a:rPr lang="zh-CN" altLang="en-US" sz="1600" dirty="0">
                <a:solidFill>
                  <a:srgbClr val="FCE186"/>
                </a:solidFill>
                <a:cs typeface="+mn-ea"/>
                <a:sym typeface="+mn-lt"/>
              </a:rPr>
              <a:t>日的建议，决定</a:t>
            </a:r>
            <a:r>
              <a:rPr lang="en-US" altLang="zh-CN" sz="1600" dirty="0">
                <a:solidFill>
                  <a:srgbClr val="FCE186"/>
                </a:solidFill>
                <a:cs typeface="+mn-ea"/>
                <a:sym typeface="+mn-lt"/>
              </a:rPr>
              <a:t>8</a:t>
            </a:r>
            <a:r>
              <a:rPr lang="zh-CN" altLang="en-US" sz="1600" dirty="0">
                <a:solidFill>
                  <a:srgbClr val="FCE186"/>
                </a:solidFill>
                <a:cs typeface="+mn-ea"/>
                <a:sym typeface="+mn-lt"/>
              </a:rPr>
              <a:t>月</a:t>
            </a:r>
            <a:r>
              <a:rPr lang="en-US" altLang="zh-CN" sz="1600" dirty="0">
                <a:solidFill>
                  <a:srgbClr val="FCE186"/>
                </a:solidFill>
                <a:cs typeface="+mn-ea"/>
                <a:sym typeface="+mn-lt"/>
              </a:rPr>
              <a:t>1</a:t>
            </a:r>
            <a:r>
              <a:rPr lang="zh-CN" altLang="en-US" sz="1600" dirty="0">
                <a:solidFill>
                  <a:srgbClr val="FCE186"/>
                </a:solidFill>
                <a:cs typeface="+mn-ea"/>
                <a:sym typeface="+mn-lt"/>
              </a:rPr>
              <a:t>日为中国工农红军成立纪念日。</a:t>
            </a:r>
            <a:r>
              <a:rPr lang="en-US" altLang="zh-CN" sz="1600" dirty="0">
                <a:solidFill>
                  <a:srgbClr val="FCE186"/>
                </a:solidFill>
                <a:cs typeface="+mn-ea"/>
                <a:sym typeface="+mn-lt"/>
              </a:rPr>
              <a:t>1949</a:t>
            </a:r>
            <a:r>
              <a:rPr lang="zh-CN" altLang="en-US" sz="1600" dirty="0">
                <a:solidFill>
                  <a:srgbClr val="FCE186"/>
                </a:solidFill>
                <a:cs typeface="+mn-ea"/>
                <a:sym typeface="+mn-lt"/>
              </a:rPr>
              <a:t>年</a:t>
            </a:r>
            <a:r>
              <a:rPr lang="en-US" altLang="zh-CN" sz="1600" dirty="0">
                <a:solidFill>
                  <a:srgbClr val="FCE186"/>
                </a:solidFill>
                <a:cs typeface="+mn-ea"/>
                <a:sym typeface="+mn-lt"/>
              </a:rPr>
              <a:t>6</a:t>
            </a:r>
            <a:r>
              <a:rPr lang="zh-CN" altLang="en-US" sz="1600" dirty="0">
                <a:solidFill>
                  <a:srgbClr val="FCE186"/>
                </a:solidFill>
                <a:cs typeface="+mn-ea"/>
                <a:sym typeface="+mn-lt"/>
              </a:rPr>
              <a:t>月</a:t>
            </a:r>
            <a:r>
              <a:rPr lang="en-US" altLang="zh-CN" sz="1600" dirty="0">
                <a:solidFill>
                  <a:srgbClr val="FCE186"/>
                </a:solidFill>
                <a:cs typeface="+mn-ea"/>
                <a:sym typeface="+mn-lt"/>
              </a:rPr>
              <a:t>15</a:t>
            </a:r>
            <a:r>
              <a:rPr lang="zh-CN" altLang="en-US" sz="1600" dirty="0">
                <a:solidFill>
                  <a:srgbClr val="FCE186"/>
                </a:solidFill>
                <a:cs typeface="+mn-ea"/>
                <a:sym typeface="+mn-lt"/>
              </a:rPr>
              <a:t>日，中国人民革命军事委员会发布命令，以“八一”两字作为中国人民解放军军旗和军徽的主要标志。中华人民共和国成立后，将此纪念日改称为中国人民解放军建军节。</a:t>
            </a:r>
          </a:p>
        </p:txBody>
      </p:sp>
      <p:pic>
        <p:nvPicPr>
          <p:cNvPr id="5" name="图片 4"/>
          <p:cNvPicPr>
            <a:picLocks noChangeAspect="1"/>
          </p:cNvPicPr>
          <p:nvPr/>
        </p:nvPicPr>
        <p:blipFill>
          <a:blip r:embed="rId3" cstate="screen"/>
          <a:stretch>
            <a:fillRect/>
          </a:stretch>
        </p:blipFill>
        <p:spPr>
          <a:xfrm>
            <a:off x="1603257" y="1050561"/>
            <a:ext cx="938013" cy="949449"/>
          </a:xfrm>
          <a:prstGeom prst="rect">
            <a:avLst/>
          </a:prstGeom>
        </p:spPr>
      </p:pic>
      <p:cxnSp>
        <p:nvCxnSpPr>
          <p:cNvPr id="6" name="直接连接符 5"/>
          <p:cNvCxnSpPr/>
          <p:nvPr/>
        </p:nvCxnSpPr>
        <p:spPr>
          <a:xfrm>
            <a:off x="1656915" y="2135236"/>
            <a:ext cx="9192060" cy="0"/>
          </a:xfrm>
          <a:prstGeom prst="line">
            <a:avLst/>
          </a:prstGeom>
          <a:ln w="12700">
            <a:gradFill>
              <a:gsLst>
                <a:gs pos="99000">
                  <a:srgbClr val="81051D"/>
                </a:gs>
                <a:gs pos="42000">
                  <a:srgbClr val="FCE186"/>
                </a:gs>
              </a:gsLst>
              <a:lin ang="0" scaled="0"/>
            </a:gra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603257" y="2307091"/>
            <a:ext cx="7864594" cy="461665"/>
          </a:xfrm>
          <a:prstGeom prst="rect">
            <a:avLst/>
          </a:prstGeom>
        </p:spPr>
        <p:txBody>
          <a:bodyPr wrap="square">
            <a:spAutoFit/>
          </a:bodyPr>
          <a:lstStyle/>
          <a:p>
            <a:pPr lvl="0" algn="dist">
              <a:defRPr/>
            </a:pPr>
            <a:r>
              <a:rPr lang="en-US" altLang="zh-CN" sz="2400" dirty="0">
                <a:solidFill>
                  <a:srgbClr val="FCE186"/>
                </a:solidFill>
                <a:cs typeface="+mn-ea"/>
                <a:sym typeface="+mn-lt"/>
              </a:rPr>
              <a:t>2021</a:t>
            </a:r>
            <a:r>
              <a:rPr lang="zh-CN" altLang="en-US" sz="2400" dirty="0">
                <a:solidFill>
                  <a:srgbClr val="FCE186"/>
                </a:solidFill>
                <a:cs typeface="+mn-ea"/>
                <a:sym typeface="+mn-lt"/>
              </a:rPr>
              <a:t>年</a:t>
            </a:r>
            <a:r>
              <a:rPr lang="en-US" altLang="zh-CN" sz="2400" dirty="0">
                <a:solidFill>
                  <a:srgbClr val="FCE186"/>
                </a:solidFill>
                <a:cs typeface="+mn-ea"/>
                <a:sym typeface="+mn-lt"/>
              </a:rPr>
              <a:t>8</a:t>
            </a:r>
            <a:r>
              <a:rPr lang="zh-CN" altLang="en-US" sz="2400" dirty="0">
                <a:solidFill>
                  <a:srgbClr val="FCE186"/>
                </a:solidFill>
                <a:cs typeface="+mn-ea"/>
                <a:sym typeface="+mn-lt"/>
              </a:rPr>
              <a:t>月</a:t>
            </a:r>
            <a:r>
              <a:rPr lang="en-US" altLang="zh-CN" sz="2400" dirty="0">
                <a:solidFill>
                  <a:srgbClr val="FCE186"/>
                </a:solidFill>
                <a:cs typeface="+mn-ea"/>
                <a:sym typeface="+mn-lt"/>
              </a:rPr>
              <a:t>1</a:t>
            </a:r>
            <a:r>
              <a:rPr lang="zh-CN" altLang="en-US" sz="2400" dirty="0">
                <a:solidFill>
                  <a:srgbClr val="FCE186"/>
                </a:solidFill>
                <a:cs typeface="+mn-ea"/>
                <a:sym typeface="+mn-lt"/>
              </a:rPr>
              <a:t>日是中国人民解放军建军</a:t>
            </a:r>
            <a:r>
              <a:rPr lang="en-US" altLang="zh-CN" sz="2400" dirty="0">
                <a:solidFill>
                  <a:srgbClr val="FCE186"/>
                </a:solidFill>
                <a:cs typeface="+mn-ea"/>
                <a:sym typeface="+mn-lt"/>
              </a:rPr>
              <a:t>94</a:t>
            </a:r>
            <a:r>
              <a:rPr lang="zh-CN" altLang="en-US" sz="2400" dirty="0">
                <a:solidFill>
                  <a:srgbClr val="FCE186"/>
                </a:solidFill>
                <a:cs typeface="+mn-ea"/>
                <a:sym typeface="+mn-lt"/>
              </a:rPr>
              <a:t>周年 </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575656" y="1807630"/>
            <a:ext cx="1044914" cy="473296"/>
            <a:chOff x="5761511" y="2560974"/>
            <a:chExt cx="668979" cy="303016"/>
          </a:xfrm>
          <a:solidFill>
            <a:srgbClr val="FCE186"/>
          </a:solidFill>
        </p:grpSpPr>
        <p:sp>
          <p:nvSpPr>
            <p:cNvPr id="4" name="星形: 五角 3"/>
            <p:cNvSpPr/>
            <p:nvPr/>
          </p:nvSpPr>
          <p:spPr>
            <a:xfrm>
              <a:off x="5944492" y="2560974"/>
              <a:ext cx="303016" cy="303016"/>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5" name="组合 4"/>
            <p:cNvGrpSpPr/>
            <p:nvPr/>
          </p:nvGrpSpPr>
          <p:grpSpPr>
            <a:xfrm>
              <a:off x="5761511" y="2708136"/>
              <a:ext cx="668979" cy="155854"/>
              <a:chOff x="5768512" y="2708136"/>
              <a:chExt cx="668979" cy="155854"/>
            </a:xfrm>
            <a:grpFill/>
          </p:grpSpPr>
          <p:sp>
            <p:nvSpPr>
              <p:cNvPr id="6" name="星形: 五角 5"/>
              <p:cNvSpPr/>
              <p:nvPr/>
            </p:nvSpPr>
            <p:spPr>
              <a:xfrm>
                <a:off x="5768512" y="2708136"/>
                <a:ext cx="155854" cy="1558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星形: 五角 6"/>
              <p:cNvSpPr/>
              <p:nvPr/>
            </p:nvSpPr>
            <p:spPr>
              <a:xfrm>
                <a:off x="6281637" y="2708136"/>
                <a:ext cx="155854" cy="1558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8" name="文本框 7"/>
          <p:cNvSpPr txBox="1"/>
          <p:nvPr/>
        </p:nvSpPr>
        <p:spPr>
          <a:xfrm>
            <a:off x="1356379" y="2357117"/>
            <a:ext cx="9474839" cy="1107996"/>
          </a:xfrm>
          <a:prstGeom prst="rect">
            <a:avLst/>
          </a:prstGeom>
          <a:noFill/>
          <a:ln>
            <a:noFill/>
          </a:ln>
          <a:effectLst/>
        </p:spPr>
        <p:txBody>
          <a:bodyPr wrap="square" rtlCol="0">
            <a:spAutoFit/>
          </a:bodyPr>
          <a:lstStyle>
            <a:defPPr>
              <a:defRPr lang="zh-CN"/>
            </a:defPPr>
            <a:lvl1pPr>
              <a:defRPr sz="2400" i="0" spc="0">
                <a:ln w="19050">
                  <a:noFill/>
                </a:ln>
                <a:solidFill>
                  <a:srgbClr val="FCE186"/>
                </a:solidFill>
                <a:effectLst/>
                <a:latin typeface="思源宋体 CN Heavy" panose="02020900000000000000" pitchFamily="18" charset="-122"/>
                <a:ea typeface="思源宋体 CN Heavy" panose="02020900000000000000" pitchFamily="18" charset="-122"/>
              </a:defRPr>
            </a:lvl1pPr>
          </a:lstStyle>
          <a:p>
            <a:pPr algn="ctr"/>
            <a:r>
              <a:rPr lang="zh-CN" altLang="en-US" sz="6600" dirty="0">
                <a:latin typeface="+mn-lt"/>
                <a:ea typeface="+mn-ea"/>
                <a:cs typeface="+mn-ea"/>
                <a:sym typeface="+mn-lt"/>
              </a:rPr>
              <a:t>五大军种铸就钢铁长城</a:t>
            </a:r>
          </a:p>
        </p:txBody>
      </p:sp>
      <p:cxnSp>
        <p:nvCxnSpPr>
          <p:cNvPr id="9" name="直接连接符 8"/>
          <p:cNvCxnSpPr/>
          <p:nvPr/>
        </p:nvCxnSpPr>
        <p:spPr>
          <a:xfrm flipH="1">
            <a:off x="2874633" y="2134071"/>
            <a:ext cx="2363729" cy="0"/>
          </a:xfrm>
          <a:prstGeom prst="line">
            <a:avLst/>
          </a:prstGeom>
          <a:ln w="19050" cap="rnd">
            <a:gradFill>
              <a:gsLst>
                <a:gs pos="14000">
                  <a:srgbClr val="FCE9A3">
                    <a:alpha val="99000"/>
                  </a:srgbClr>
                </a:gs>
                <a:gs pos="100000">
                  <a:schemeClr val="accent1">
                    <a:alpha val="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6957865" y="2134071"/>
            <a:ext cx="2363729" cy="0"/>
          </a:xfrm>
          <a:prstGeom prst="line">
            <a:avLst/>
          </a:prstGeom>
          <a:ln w="19050" cap="rnd">
            <a:gradFill>
              <a:gsLst>
                <a:gs pos="14000">
                  <a:srgbClr val="FCE9A3">
                    <a:alpha val="99000"/>
                  </a:srgbClr>
                </a:gs>
                <a:gs pos="100000">
                  <a:schemeClr val="accent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3702447" y="3472961"/>
            <a:ext cx="4782704" cy="309411"/>
          </a:xfrm>
          <a:prstGeom prst="rect">
            <a:avLst/>
          </a:prstGeom>
        </p:spPr>
        <p:txBody>
          <a:bodyPr wrap="square" lIns="105571" tIns="52784" rIns="105571" bIns="52784">
            <a:spAutoFit/>
          </a:bodyPr>
          <a:lstStyle/>
          <a:p>
            <a:pPr algn="dist" fontAlgn="base">
              <a:lnSpc>
                <a:spcPct val="120000"/>
              </a:lnSpc>
              <a:spcBef>
                <a:spcPct val="0"/>
              </a:spcBef>
              <a:spcAft>
                <a:spcPct val="0"/>
              </a:spcAft>
              <a:defRPr/>
            </a:pPr>
            <a:r>
              <a:rPr lang="zh-CN" altLang="en-US" sz="1200" kern="0" dirty="0">
                <a:solidFill>
                  <a:srgbClr val="FCE186"/>
                </a:solidFill>
                <a:cs typeface="+mn-ea"/>
                <a:sym typeface="+mn-lt"/>
              </a:rPr>
              <a:t>牢记使命</a:t>
            </a:r>
            <a:r>
              <a:rPr lang="en-US" altLang="zh-CN" sz="1200" kern="0" dirty="0">
                <a:solidFill>
                  <a:srgbClr val="FCE186"/>
                </a:solidFill>
                <a:cs typeface="+mn-ea"/>
                <a:sym typeface="+mn-lt"/>
              </a:rPr>
              <a:t>/</a:t>
            </a:r>
            <a:r>
              <a:rPr lang="zh-CN" altLang="en-US" sz="1200" kern="0" dirty="0">
                <a:solidFill>
                  <a:srgbClr val="FCE186"/>
                </a:solidFill>
                <a:cs typeface="+mn-ea"/>
                <a:sym typeface="+mn-lt"/>
              </a:rPr>
              <a:t>扬我军威</a:t>
            </a:r>
            <a:r>
              <a:rPr lang="en-US" altLang="zh-CN" sz="1200" kern="0" dirty="0">
                <a:solidFill>
                  <a:srgbClr val="FCE186"/>
                </a:solidFill>
                <a:cs typeface="+mn-ea"/>
                <a:sym typeface="+mn-lt"/>
              </a:rPr>
              <a:t>/</a:t>
            </a:r>
            <a:r>
              <a:rPr lang="zh-CN" altLang="en-US" sz="1200" kern="0" dirty="0">
                <a:solidFill>
                  <a:srgbClr val="FCE186"/>
                </a:solidFill>
                <a:cs typeface="+mn-ea"/>
                <a:sym typeface="+mn-lt"/>
              </a:rPr>
              <a:t>缅怀烈士</a:t>
            </a:r>
            <a:r>
              <a:rPr lang="en-US" altLang="zh-CN" sz="1200" kern="0" dirty="0">
                <a:solidFill>
                  <a:srgbClr val="FCE186"/>
                </a:solidFill>
                <a:cs typeface="+mn-ea"/>
                <a:sym typeface="+mn-lt"/>
              </a:rPr>
              <a:t>/</a:t>
            </a:r>
            <a:r>
              <a:rPr lang="zh-CN" altLang="en-US" sz="1200" kern="0" dirty="0">
                <a:solidFill>
                  <a:srgbClr val="FCE186"/>
                </a:solidFill>
                <a:cs typeface="+mn-ea"/>
                <a:sym typeface="+mn-lt"/>
              </a:rPr>
              <a:t>珍爱和平</a:t>
            </a:r>
          </a:p>
        </p:txBody>
      </p:sp>
      <p:sp>
        <p:nvSpPr>
          <p:cNvPr id="12" name="矩形 11"/>
          <p:cNvSpPr/>
          <p:nvPr/>
        </p:nvSpPr>
        <p:spPr>
          <a:xfrm>
            <a:off x="5171201" y="4918510"/>
            <a:ext cx="1849598" cy="309411"/>
          </a:xfrm>
          <a:prstGeom prst="rect">
            <a:avLst/>
          </a:prstGeom>
        </p:spPr>
        <p:txBody>
          <a:bodyPr wrap="square" lIns="105571" tIns="52784" rIns="105571" bIns="52784">
            <a:spAutoFit/>
          </a:bodyPr>
          <a:lstStyle/>
          <a:p>
            <a:pPr algn="dist" fontAlgn="base">
              <a:lnSpc>
                <a:spcPct val="120000"/>
              </a:lnSpc>
              <a:spcBef>
                <a:spcPct val="0"/>
              </a:spcBef>
              <a:spcAft>
                <a:spcPct val="0"/>
              </a:spcAft>
              <a:defRPr/>
            </a:pPr>
            <a:r>
              <a:rPr lang="en-US" altLang="zh-CN" sz="1200" kern="0" dirty="0">
                <a:solidFill>
                  <a:srgbClr val="FCE186"/>
                </a:solidFill>
                <a:cs typeface="+mn-ea"/>
                <a:sym typeface="+mn-lt"/>
              </a:rPr>
              <a:t>1927 - 2021</a:t>
            </a:r>
          </a:p>
        </p:txBody>
      </p:sp>
      <p:pic>
        <p:nvPicPr>
          <p:cNvPr id="13" name="图片 12" descr="图片包含 室内, 食物, 桌子, 盘子&#10;&#10;描述已自动生成"/>
          <p:cNvPicPr>
            <a:picLocks noChangeAspect="1"/>
          </p:cNvPicPr>
          <p:nvPr/>
        </p:nvPicPr>
        <p:blipFill>
          <a:blip r:embed="rId2" cstate="screen">
            <a:alphaModFix amt="39000"/>
          </a:blip>
          <a:stretch>
            <a:fillRect/>
          </a:stretch>
        </p:blipFill>
        <p:spPr>
          <a:xfrm flipH="1">
            <a:off x="-4196" y="0"/>
            <a:ext cx="3242696" cy="815846"/>
          </a:xfrm>
          <a:prstGeom prst="rect">
            <a:avLst/>
          </a:prstGeom>
        </p:spPr>
      </p:pic>
      <p:pic>
        <p:nvPicPr>
          <p:cNvPr id="14" name="图片 13"/>
          <p:cNvPicPr>
            <a:picLocks noChangeAspect="1"/>
          </p:cNvPicPr>
          <p:nvPr/>
        </p:nvPicPr>
        <p:blipFill>
          <a:blip r:embed="rId3" cstate="screen"/>
          <a:stretch>
            <a:fillRect/>
          </a:stretch>
        </p:blipFill>
        <p:spPr>
          <a:xfrm>
            <a:off x="5594682" y="629652"/>
            <a:ext cx="998236" cy="10104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69400" y="140970"/>
            <a:ext cx="4953219" cy="646331"/>
          </a:xfrm>
          <a:prstGeom prst="rect">
            <a:avLst/>
          </a:prstGeom>
        </p:spPr>
        <p:txBody>
          <a:bodyPr wrap="square">
            <a:spAutoFit/>
          </a:bodyPr>
          <a:lstStyle/>
          <a:p>
            <a:pPr lvl="0">
              <a:defRPr/>
            </a:pPr>
            <a:r>
              <a:rPr lang="zh-CN" altLang="en-US" sz="3600" b="1" dirty="0">
                <a:solidFill>
                  <a:schemeClr val="accent1"/>
                </a:solidFill>
                <a:cs typeface="+mn-ea"/>
                <a:sym typeface="+mn-lt"/>
              </a:rPr>
              <a:t>五大军种铸就钢铁长城</a:t>
            </a:r>
          </a:p>
        </p:txBody>
      </p:sp>
      <p:sp>
        <p:nvSpPr>
          <p:cNvPr id="3" name="矩形: 圆角 2"/>
          <p:cNvSpPr/>
          <p:nvPr/>
        </p:nvSpPr>
        <p:spPr>
          <a:xfrm>
            <a:off x="1044050" y="3722341"/>
            <a:ext cx="347515" cy="2140364"/>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400" dirty="0">
              <a:ln w="19050">
                <a:noFill/>
              </a:ln>
              <a:solidFill>
                <a:srgbClr val="FEEFAC"/>
              </a:solidFill>
              <a:cs typeface="+mn-ea"/>
              <a:sym typeface="+mn-lt"/>
            </a:endParaRPr>
          </a:p>
        </p:txBody>
      </p:sp>
      <p:sp>
        <p:nvSpPr>
          <p:cNvPr id="4" name="矩形: 圆角 3"/>
          <p:cNvSpPr/>
          <p:nvPr/>
        </p:nvSpPr>
        <p:spPr>
          <a:xfrm>
            <a:off x="1432350" y="3722341"/>
            <a:ext cx="347515" cy="2140364"/>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400" dirty="0">
              <a:ln w="19050">
                <a:noFill/>
              </a:ln>
              <a:solidFill>
                <a:srgbClr val="FEEFAC"/>
              </a:solidFill>
              <a:cs typeface="+mn-ea"/>
              <a:sym typeface="+mn-lt"/>
            </a:endParaRPr>
          </a:p>
        </p:txBody>
      </p:sp>
      <p:sp>
        <p:nvSpPr>
          <p:cNvPr id="5" name="矩形: 圆角 4"/>
          <p:cNvSpPr/>
          <p:nvPr/>
        </p:nvSpPr>
        <p:spPr>
          <a:xfrm>
            <a:off x="1823375" y="3722341"/>
            <a:ext cx="347515" cy="2140364"/>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400" dirty="0">
              <a:ln w="19050">
                <a:noFill/>
              </a:ln>
              <a:solidFill>
                <a:srgbClr val="FEEFAC"/>
              </a:solidFill>
              <a:cs typeface="+mn-ea"/>
              <a:sym typeface="+mn-lt"/>
            </a:endParaRPr>
          </a:p>
        </p:txBody>
      </p:sp>
      <p:sp>
        <p:nvSpPr>
          <p:cNvPr id="6" name="矩形: 圆角 5"/>
          <p:cNvSpPr/>
          <p:nvPr/>
        </p:nvSpPr>
        <p:spPr>
          <a:xfrm>
            <a:off x="2211675" y="3722341"/>
            <a:ext cx="347515" cy="2140364"/>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400" dirty="0">
              <a:ln w="19050">
                <a:noFill/>
              </a:ln>
              <a:solidFill>
                <a:srgbClr val="FEEFAC"/>
              </a:solidFill>
              <a:cs typeface="+mn-ea"/>
              <a:sym typeface="+mn-lt"/>
            </a:endParaRPr>
          </a:p>
        </p:txBody>
      </p:sp>
      <p:sp>
        <p:nvSpPr>
          <p:cNvPr id="7" name="矩形: 圆角 6"/>
          <p:cNvSpPr/>
          <p:nvPr/>
        </p:nvSpPr>
        <p:spPr>
          <a:xfrm>
            <a:off x="2602700" y="3722341"/>
            <a:ext cx="347515" cy="2140364"/>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400" dirty="0">
              <a:ln w="19050">
                <a:noFill/>
              </a:ln>
              <a:solidFill>
                <a:srgbClr val="FEEFAC"/>
              </a:solidFill>
              <a:cs typeface="+mn-ea"/>
              <a:sym typeface="+mn-lt"/>
            </a:endParaRPr>
          </a:p>
        </p:txBody>
      </p:sp>
      <p:sp>
        <p:nvSpPr>
          <p:cNvPr id="8" name="矩形: 圆角 7"/>
          <p:cNvSpPr/>
          <p:nvPr/>
        </p:nvSpPr>
        <p:spPr>
          <a:xfrm>
            <a:off x="3009790" y="3722341"/>
            <a:ext cx="347515" cy="2140364"/>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400" dirty="0">
              <a:ln w="19050">
                <a:noFill/>
              </a:ln>
              <a:solidFill>
                <a:srgbClr val="FEEFAC"/>
              </a:solidFill>
              <a:cs typeface="+mn-ea"/>
              <a:sym typeface="+mn-lt"/>
            </a:endParaRPr>
          </a:p>
        </p:txBody>
      </p:sp>
      <p:grpSp>
        <p:nvGrpSpPr>
          <p:cNvPr id="9" name="组合 8"/>
          <p:cNvGrpSpPr/>
          <p:nvPr/>
        </p:nvGrpSpPr>
        <p:grpSpPr>
          <a:xfrm>
            <a:off x="1992958" y="1755665"/>
            <a:ext cx="8028061" cy="1669928"/>
            <a:chOff x="2624856" y="1617741"/>
            <a:chExt cx="8028061" cy="1669928"/>
          </a:xfrm>
        </p:grpSpPr>
        <p:sp>
          <p:nvSpPr>
            <p:cNvPr id="10" name="Line 105"/>
            <p:cNvSpPr>
              <a:spLocks noChangeShapeType="1"/>
            </p:cNvSpPr>
            <p:nvPr/>
          </p:nvSpPr>
          <p:spPr bwMode="auto">
            <a:xfrm>
              <a:off x="6726237" y="1617741"/>
              <a:ext cx="0" cy="1508236"/>
            </a:xfrm>
            <a:prstGeom prst="line">
              <a:avLst/>
            </a:prstGeom>
            <a:noFill/>
            <a:ln w="19050" cap="flat">
              <a:solidFill>
                <a:srgbClr val="C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nvGrpSpPr>
            <p:cNvPr id="11" name="组合 10"/>
            <p:cNvGrpSpPr/>
            <p:nvPr/>
          </p:nvGrpSpPr>
          <p:grpSpPr>
            <a:xfrm>
              <a:off x="2624856" y="2676625"/>
              <a:ext cx="8028061" cy="611044"/>
              <a:chOff x="2624856" y="2728913"/>
              <a:chExt cx="8028061" cy="611044"/>
            </a:xfrm>
          </p:grpSpPr>
          <p:sp>
            <p:nvSpPr>
              <p:cNvPr id="12" name="Line 106"/>
              <p:cNvSpPr>
                <a:spLocks noChangeShapeType="1"/>
              </p:cNvSpPr>
              <p:nvPr/>
            </p:nvSpPr>
            <p:spPr bwMode="auto">
              <a:xfrm flipH="1">
                <a:off x="2624856" y="2728913"/>
                <a:ext cx="8016949" cy="0"/>
              </a:xfrm>
              <a:prstGeom prst="line">
                <a:avLst/>
              </a:prstGeom>
              <a:noFill/>
              <a:ln w="19050" cap="flat">
                <a:solidFill>
                  <a:srgbClr val="C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3" name="Line 107"/>
              <p:cNvSpPr>
                <a:spLocks noChangeShapeType="1"/>
              </p:cNvSpPr>
              <p:nvPr/>
            </p:nvSpPr>
            <p:spPr bwMode="auto">
              <a:xfrm>
                <a:off x="10652917" y="2728913"/>
                <a:ext cx="0" cy="611044"/>
              </a:xfrm>
              <a:prstGeom prst="line">
                <a:avLst/>
              </a:prstGeom>
              <a:noFill/>
              <a:ln w="19050" cap="flat">
                <a:solidFill>
                  <a:srgbClr val="C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4" name="Line 108"/>
              <p:cNvSpPr>
                <a:spLocks noChangeShapeType="1"/>
              </p:cNvSpPr>
              <p:nvPr/>
            </p:nvSpPr>
            <p:spPr bwMode="auto">
              <a:xfrm>
                <a:off x="2624857" y="2728913"/>
                <a:ext cx="0" cy="538251"/>
              </a:xfrm>
              <a:prstGeom prst="line">
                <a:avLst/>
              </a:prstGeom>
              <a:noFill/>
              <a:ln w="19050" cap="flat">
                <a:solidFill>
                  <a:srgbClr val="C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grpSp>
        <p:nvGrpSpPr>
          <p:cNvPr id="15" name="组合 14"/>
          <p:cNvGrpSpPr/>
          <p:nvPr/>
        </p:nvGrpSpPr>
        <p:grpSpPr>
          <a:xfrm>
            <a:off x="6126185" y="2172001"/>
            <a:ext cx="4084762" cy="432048"/>
            <a:chOff x="6326210" y="1683051"/>
            <a:chExt cx="4084762" cy="432048"/>
          </a:xfrm>
        </p:grpSpPr>
        <p:sp>
          <p:nvSpPr>
            <p:cNvPr id="16" name="Line 106"/>
            <p:cNvSpPr>
              <a:spLocks noChangeShapeType="1"/>
            </p:cNvSpPr>
            <p:nvPr/>
          </p:nvSpPr>
          <p:spPr bwMode="auto">
            <a:xfrm flipH="1">
              <a:off x="6326210" y="1905000"/>
              <a:ext cx="2435202" cy="0"/>
            </a:xfrm>
            <a:prstGeom prst="line">
              <a:avLst/>
            </a:prstGeom>
            <a:noFill/>
            <a:ln w="19050" cap="flat">
              <a:solidFill>
                <a:srgbClr val="C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7" name="标题 4"/>
            <p:cNvSpPr txBox="1"/>
            <p:nvPr/>
          </p:nvSpPr>
          <p:spPr>
            <a:xfrm>
              <a:off x="8689578" y="1683051"/>
              <a:ext cx="1721394"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altLang="zh-CN" sz="1800" b="1" i="0" u="none" strike="noStrike" kern="1200" cap="none" spc="0" normalizeH="0" baseline="0" noProof="0" dirty="0">
                <a:ln>
                  <a:noFill/>
                </a:ln>
                <a:solidFill>
                  <a:prstClr val="white"/>
                </a:solidFill>
                <a:effectLst/>
                <a:uLnTx/>
                <a:uFillTx/>
                <a:latin typeface="+mn-lt"/>
                <a:ea typeface="+mn-ea"/>
                <a:cs typeface="+mn-ea"/>
                <a:sym typeface="+mn-lt"/>
              </a:endParaRPr>
            </a:p>
          </p:txBody>
        </p:sp>
      </p:grpSp>
      <p:sp>
        <p:nvSpPr>
          <p:cNvPr id="18" name="矩形: 圆角 17"/>
          <p:cNvSpPr/>
          <p:nvPr/>
        </p:nvSpPr>
        <p:spPr>
          <a:xfrm>
            <a:off x="3619390" y="1401956"/>
            <a:ext cx="4953219" cy="504802"/>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200" dirty="0">
                <a:ln w="19050">
                  <a:noFill/>
                </a:ln>
                <a:solidFill>
                  <a:srgbClr val="FEEFAC"/>
                </a:solidFill>
                <a:cs typeface="+mn-ea"/>
                <a:sym typeface="+mn-lt"/>
              </a:rPr>
              <a:t>中华人民共和国中央军事委员会</a:t>
            </a:r>
          </a:p>
        </p:txBody>
      </p:sp>
      <p:sp>
        <p:nvSpPr>
          <p:cNvPr id="19" name="矩形: 圆角 18"/>
          <p:cNvSpPr/>
          <p:nvPr/>
        </p:nvSpPr>
        <p:spPr>
          <a:xfrm>
            <a:off x="7801160" y="2193584"/>
            <a:ext cx="2161990" cy="410666"/>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000" dirty="0">
                <a:ln w="19050">
                  <a:noFill/>
                </a:ln>
                <a:solidFill>
                  <a:srgbClr val="FEEFAC"/>
                </a:solidFill>
                <a:cs typeface="+mn-ea"/>
                <a:sym typeface="+mn-lt"/>
              </a:rPr>
              <a:t>中央军委主席</a:t>
            </a:r>
          </a:p>
        </p:txBody>
      </p:sp>
      <p:sp>
        <p:nvSpPr>
          <p:cNvPr id="20" name="矩形: 圆角 19"/>
          <p:cNvSpPr/>
          <p:nvPr/>
        </p:nvSpPr>
        <p:spPr>
          <a:xfrm>
            <a:off x="748468" y="3080146"/>
            <a:ext cx="2488979" cy="410666"/>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400" dirty="0">
                <a:ln w="19050">
                  <a:noFill/>
                </a:ln>
                <a:solidFill>
                  <a:srgbClr val="FEEFAC"/>
                </a:solidFill>
                <a:cs typeface="+mn-ea"/>
                <a:sym typeface="+mn-lt"/>
              </a:rPr>
              <a:t>中央军委七大部（厅）</a:t>
            </a:r>
          </a:p>
        </p:txBody>
      </p:sp>
      <p:sp>
        <p:nvSpPr>
          <p:cNvPr id="21" name="矩形: 圆角 20"/>
          <p:cNvSpPr/>
          <p:nvPr/>
        </p:nvSpPr>
        <p:spPr>
          <a:xfrm>
            <a:off x="4847092" y="3080146"/>
            <a:ext cx="2488979" cy="410666"/>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400" dirty="0">
                <a:ln w="19050">
                  <a:noFill/>
                </a:ln>
                <a:solidFill>
                  <a:srgbClr val="FEEFAC"/>
                </a:solidFill>
                <a:cs typeface="+mn-ea"/>
                <a:sym typeface="+mn-lt"/>
              </a:rPr>
              <a:t>中央军委三大委员会</a:t>
            </a:r>
          </a:p>
        </p:txBody>
      </p:sp>
      <p:sp>
        <p:nvSpPr>
          <p:cNvPr id="22" name="矩形: 圆角 21"/>
          <p:cNvSpPr/>
          <p:nvPr/>
        </p:nvSpPr>
        <p:spPr>
          <a:xfrm>
            <a:off x="8765417" y="3080146"/>
            <a:ext cx="2488979" cy="410666"/>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400" dirty="0">
                <a:ln w="19050">
                  <a:noFill/>
                </a:ln>
                <a:solidFill>
                  <a:srgbClr val="FEEFAC"/>
                </a:solidFill>
                <a:cs typeface="+mn-ea"/>
                <a:sym typeface="+mn-lt"/>
              </a:rPr>
              <a:t>五大办公室</a:t>
            </a:r>
            <a:r>
              <a:rPr lang="en-US" altLang="zh-CN" sz="1400" dirty="0">
                <a:ln w="19050">
                  <a:noFill/>
                </a:ln>
                <a:solidFill>
                  <a:srgbClr val="FEEFAC"/>
                </a:solidFill>
                <a:cs typeface="+mn-ea"/>
                <a:sym typeface="+mn-lt"/>
              </a:rPr>
              <a:t>(</a:t>
            </a:r>
            <a:r>
              <a:rPr lang="zh-CN" altLang="en-US" sz="1400" dirty="0">
                <a:ln w="19050">
                  <a:noFill/>
                </a:ln>
                <a:solidFill>
                  <a:srgbClr val="FEEFAC"/>
                </a:solidFill>
                <a:cs typeface="+mn-ea"/>
                <a:sym typeface="+mn-lt"/>
              </a:rPr>
              <a:t>署、局）</a:t>
            </a:r>
          </a:p>
        </p:txBody>
      </p:sp>
      <p:sp>
        <p:nvSpPr>
          <p:cNvPr id="23" name="矩形: 圆角 22"/>
          <p:cNvSpPr/>
          <p:nvPr/>
        </p:nvSpPr>
        <p:spPr>
          <a:xfrm>
            <a:off x="636960" y="3722341"/>
            <a:ext cx="347515" cy="2140364"/>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400" dirty="0">
              <a:ln w="19050">
                <a:noFill/>
              </a:ln>
              <a:solidFill>
                <a:srgbClr val="FEEFAC"/>
              </a:solidFill>
              <a:cs typeface="+mn-ea"/>
              <a:sym typeface="+mn-lt"/>
            </a:endParaRPr>
          </a:p>
        </p:txBody>
      </p:sp>
      <p:sp>
        <p:nvSpPr>
          <p:cNvPr id="24" name="标题 4"/>
          <p:cNvSpPr txBox="1"/>
          <p:nvPr/>
        </p:nvSpPr>
        <p:spPr>
          <a:xfrm>
            <a:off x="636960" y="3897535"/>
            <a:ext cx="393750" cy="1823984"/>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200" b="1" i="0" u="none" strike="noStrike" kern="1200" cap="none" spc="0" normalizeH="0" baseline="0" noProof="0" dirty="0">
                <a:ln>
                  <a:noFill/>
                </a:ln>
                <a:solidFill>
                  <a:srgbClr val="FEEFAC"/>
                </a:solidFill>
                <a:effectLst/>
                <a:uLnTx/>
                <a:uFillTx/>
                <a:latin typeface="+mn-lt"/>
                <a:ea typeface="+mn-ea"/>
                <a:cs typeface="+mn-ea"/>
                <a:sym typeface="+mn-lt"/>
              </a:rPr>
              <a:t>中央军委办公厅</a:t>
            </a:r>
            <a:endParaRPr kumimoji="0" lang="en-US" altLang="zh-CN" sz="1200" b="1" i="0" u="none" strike="noStrike" kern="1200" cap="none" spc="0" normalizeH="0" baseline="0" noProof="0" dirty="0">
              <a:ln>
                <a:noFill/>
              </a:ln>
              <a:solidFill>
                <a:srgbClr val="FEEFAC"/>
              </a:solidFill>
              <a:effectLst/>
              <a:uLnTx/>
              <a:uFillTx/>
              <a:latin typeface="+mn-lt"/>
              <a:ea typeface="+mn-ea"/>
              <a:cs typeface="+mn-ea"/>
              <a:sym typeface="+mn-lt"/>
            </a:endParaRPr>
          </a:p>
        </p:txBody>
      </p:sp>
      <p:sp>
        <p:nvSpPr>
          <p:cNvPr id="25" name="标题 4"/>
          <p:cNvSpPr txBox="1"/>
          <p:nvPr/>
        </p:nvSpPr>
        <p:spPr>
          <a:xfrm>
            <a:off x="1044050" y="3897535"/>
            <a:ext cx="393750" cy="1823984"/>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200" b="1" i="0" u="none" strike="noStrike" kern="1200" cap="none" spc="0" normalizeH="0" baseline="0" noProof="0" dirty="0">
                <a:ln>
                  <a:noFill/>
                </a:ln>
                <a:solidFill>
                  <a:srgbClr val="FEEFAC"/>
                </a:solidFill>
                <a:effectLst/>
                <a:uLnTx/>
                <a:uFillTx/>
                <a:latin typeface="+mn-lt"/>
                <a:ea typeface="+mn-ea"/>
                <a:cs typeface="+mn-ea"/>
                <a:sym typeface="+mn-lt"/>
              </a:rPr>
              <a:t>中央军委联合参谋部</a:t>
            </a:r>
            <a:endParaRPr kumimoji="0" lang="en-US" altLang="zh-CN" sz="1200" b="1" i="0" u="none" strike="noStrike" kern="1200" cap="none" spc="0" normalizeH="0" baseline="0" noProof="0" dirty="0">
              <a:ln>
                <a:noFill/>
              </a:ln>
              <a:solidFill>
                <a:srgbClr val="FEEFAC"/>
              </a:solidFill>
              <a:effectLst/>
              <a:uLnTx/>
              <a:uFillTx/>
              <a:latin typeface="+mn-lt"/>
              <a:ea typeface="+mn-ea"/>
              <a:cs typeface="+mn-ea"/>
              <a:sym typeface="+mn-lt"/>
            </a:endParaRPr>
          </a:p>
        </p:txBody>
      </p:sp>
      <p:sp>
        <p:nvSpPr>
          <p:cNvPr id="26" name="标题 4"/>
          <p:cNvSpPr txBox="1"/>
          <p:nvPr/>
        </p:nvSpPr>
        <p:spPr>
          <a:xfrm>
            <a:off x="1443252" y="3897535"/>
            <a:ext cx="393750" cy="1823984"/>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200" b="1" i="0" u="none" strike="noStrike" kern="1200" cap="none" spc="0" normalizeH="0" baseline="0" noProof="0" dirty="0">
                <a:ln>
                  <a:noFill/>
                </a:ln>
                <a:solidFill>
                  <a:srgbClr val="FEEFAC"/>
                </a:solidFill>
                <a:effectLst/>
                <a:uLnTx/>
                <a:uFillTx/>
                <a:latin typeface="+mn-lt"/>
                <a:ea typeface="+mn-ea"/>
                <a:cs typeface="+mn-ea"/>
                <a:sym typeface="+mn-lt"/>
              </a:rPr>
              <a:t>中央军委政治工作部</a:t>
            </a:r>
            <a:endParaRPr kumimoji="0" lang="en-US" altLang="zh-CN" sz="1200" b="1" i="0" u="none" strike="noStrike" kern="1200" cap="none" spc="0" normalizeH="0" baseline="0" noProof="0" dirty="0">
              <a:ln>
                <a:noFill/>
              </a:ln>
              <a:solidFill>
                <a:srgbClr val="FEEFAC"/>
              </a:solidFill>
              <a:effectLst/>
              <a:uLnTx/>
              <a:uFillTx/>
              <a:latin typeface="+mn-lt"/>
              <a:ea typeface="+mn-ea"/>
              <a:cs typeface="+mn-ea"/>
              <a:sym typeface="+mn-lt"/>
            </a:endParaRPr>
          </a:p>
        </p:txBody>
      </p:sp>
      <p:sp>
        <p:nvSpPr>
          <p:cNvPr id="27" name="标题 4"/>
          <p:cNvSpPr txBox="1"/>
          <p:nvPr/>
        </p:nvSpPr>
        <p:spPr>
          <a:xfrm>
            <a:off x="1817925" y="3897535"/>
            <a:ext cx="393750" cy="1823984"/>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200" b="1" i="0" u="none" strike="noStrike" kern="1200" cap="none" spc="0" normalizeH="0" baseline="0" noProof="0" dirty="0">
                <a:ln>
                  <a:noFill/>
                </a:ln>
                <a:solidFill>
                  <a:srgbClr val="FEEFAC"/>
                </a:solidFill>
                <a:effectLst/>
                <a:uLnTx/>
                <a:uFillTx/>
                <a:latin typeface="+mn-lt"/>
                <a:ea typeface="+mn-ea"/>
                <a:cs typeface="+mn-ea"/>
                <a:sym typeface="+mn-lt"/>
              </a:rPr>
              <a:t>中央军委后勤保障部</a:t>
            </a:r>
            <a:endParaRPr kumimoji="0" lang="en-US" altLang="zh-CN" sz="1200" b="1" i="0" u="none" strike="noStrike" kern="1200" cap="none" spc="0" normalizeH="0" baseline="0" noProof="0" dirty="0">
              <a:ln>
                <a:noFill/>
              </a:ln>
              <a:solidFill>
                <a:srgbClr val="FEEFAC"/>
              </a:solidFill>
              <a:effectLst/>
              <a:uLnTx/>
              <a:uFillTx/>
              <a:latin typeface="+mn-lt"/>
              <a:ea typeface="+mn-ea"/>
              <a:cs typeface="+mn-ea"/>
              <a:sym typeface="+mn-lt"/>
            </a:endParaRPr>
          </a:p>
        </p:txBody>
      </p:sp>
      <p:sp>
        <p:nvSpPr>
          <p:cNvPr id="28" name="标题 4"/>
          <p:cNvSpPr txBox="1"/>
          <p:nvPr/>
        </p:nvSpPr>
        <p:spPr>
          <a:xfrm>
            <a:off x="2218162" y="3880531"/>
            <a:ext cx="393750" cy="1823984"/>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200" b="1" i="0" u="none" strike="noStrike" kern="1200" cap="none" spc="0" normalizeH="0" baseline="0" noProof="0" dirty="0">
                <a:ln>
                  <a:noFill/>
                </a:ln>
                <a:solidFill>
                  <a:srgbClr val="FEEFAC"/>
                </a:solidFill>
                <a:effectLst/>
                <a:uLnTx/>
                <a:uFillTx/>
                <a:latin typeface="+mn-lt"/>
                <a:ea typeface="+mn-ea"/>
                <a:cs typeface="+mn-ea"/>
                <a:sym typeface="+mn-lt"/>
              </a:rPr>
              <a:t>中央军委装备发展部</a:t>
            </a:r>
            <a:endParaRPr kumimoji="0" lang="en-US" altLang="zh-CN" sz="1200" b="1" i="0" u="none" strike="noStrike" kern="1200" cap="none" spc="0" normalizeH="0" baseline="0" noProof="0" dirty="0">
              <a:ln>
                <a:noFill/>
              </a:ln>
              <a:solidFill>
                <a:srgbClr val="FEEFAC"/>
              </a:solidFill>
              <a:effectLst/>
              <a:uLnTx/>
              <a:uFillTx/>
              <a:latin typeface="+mn-lt"/>
              <a:ea typeface="+mn-ea"/>
              <a:cs typeface="+mn-ea"/>
              <a:sym typeface="+mn-lt"/>
            </a:endParaRPr>
          </a:p>
        </p:txBody>
      </p:sp>
      <p:sp>
        <p:nvSpPr>
          <p:cNvPr id="29" name="标题 4"/>
          <p:cNvSpPr txBox="1"/>
          <p:nvPr/>
        </p:nvSpPr>
        <p:spPr>
          <a:xfrm>
            <a:off x="2602700" y="3897535"/>
            <a:ext cx="393750" cy="1823984"/>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200" b="1" i="0" u="none" strike="noStrike" kern="1200" cap="none" spc="0" normalizeH="0" baseline="0" noProof="0" dirty="0">
                <a:ln>
                  <a:noFill/>
                </a:ln>
                <a:solidFill>
                  <a:srgbClr val="FEEFAC"/>
                </a:solidFill>
                <a:effectLst/>
                <a:uLnTx/>
                <a:uFillTx/>
                <a:latin typeface="+mn-lt"/>
                <a:ea typeface="+mn-ea"/>
                <a:cs typeface="+mn-ea"/>
                <a:sym typeface="+mn-lt"/>
              </a:rPr>
              <a:t>中央军委训练管理部</a:t>
            </a:r>
            <a:endParaRPr kumimoji="0" lang="en-US" altLang="zh-CN" sz="1200" b="1" i="0" u="none" strike="noStrike" kern="1200" cap="none" spc="0" normalizeH="0" baseline="0" noProof="0" dirty="0">
              <a:ln>
                <a:noFill/>
              </a:ln>
              <a:solidFill>
                <a:srgbClr val="FEEFAC"/>
              </a:solidFill>
              <a:effectLst/>
              <a:uLnTx/>
              <a:uFillTx/>
              <a:latin typeface="+mn-lt"/>
              <a:ea typeface="+mn-ea"/>
              <a:cs typeface="+mn-ea"/>
              <a:sym typeface="+mn-lt"/>
            </a:endParaRPr>
          </a:p>
        </p:txBody>
      </p:sp>
      <p:sp>
        <p:nvSpPr>
          <p:cNvPr id="30" name="标题 4"/>
          <p:cNvSpPr txBox="1"/>
          <p:nvPr/>
        </p:nvSpPr>
        <p:spPr>
          <a:xfrm>
            <a:off x="3009790" y="3897535"/>
            <a:ext cx="393750" cy="1823984"/>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200" b="1" i="0" u="none" strike="noStrike" kern="1200" cap="none" spc="0" normalizeH="0" baseline="0" noProof="0" dirty="0">
                <a:ln>
                  <a:noFill/>
                </a:ln>
                <a:solidFill>
                  <a:srgbClr val="FEEFAC"/>
                </a:solidFill>
                <a:effectLst/>
                <a:uLnTx/>
                <a:uFillTx/>
                <a:latin typeface="+mn-lt"/>
                <a:ea typeface="+mn-ea"/>
                <a:cs typeface="+mn-ea"/>
                <a:sym typeface="+mn-lt"/>
              </a:rPr>
              <a:t>中央军委国防动员部</a:t>
            </a:r>
            <a:endParaRPr kumimoji="0" lang="en-US" altLang="zh-CN" sz="1200" b="1" i="0" u="none" strike="noStrike" kern="1200" cap="none" spc="0" normalizeH="0" baseline="0" noProof="0" dirty="0">
              <a:ln>
                <a:noFill/>
              </a:ln>
              <a:solidFill>
                <a:srgbClr val="FEEFAC"/>
              </a:solidFill>
              <a:effectLst/>
              <a:uLnTx/>
              <a:uFillTx/>
              <a:latin typeface="+mn-lt"/>
              <a:ea typeface="+mn-ea"/>
              <a:cs typeface="+mn-ea"/>
              <a:sym typeface="+mn-lt"/>
            </a:endParaRPr>
          </a:p>
        </p:txBody>
      </p:sp>
      <p:sp>
        <p:nvSpPr>
          <p:cNvPr id="31" name="矩形: 圆角 30"/>
          <p:cNvSpPr/>
          <p:nvPr/>
        </p:nvSpPr>
        <p:spPr>
          <a:xfrm>
            <a:off x="5952427" y="3722341"/>
            <a:ext cx="347515" cy="2140364"/>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400" dirty="0">
              <a:ln w="19050">
                <a:noFill/>
              </a:ln>
              <a:solidFill>
                <a:srgbClr val="FEEFAC"/>
              </a:solidFill>
              <a:cs typeface="+mn-ea"/>
              <a:sym typeface="+mn-lt"/>
            </a:endParaRPr>
          </a:p>
        </p:txBody>
      </p:sp>
      <p:sp>
        <p:nvSpPr>
          <p:cNvPr id="32" name="矩形: 圆角 31"/>
          <p:cNvSpPr/>
          <p:nvPr/>
        </p:nvSpPr>
        <p:spPr>
          <a:xfrm>
            <a:off x="6678735" y="3722341"/>
            <a:ext cx="347515" cy="2140364"/>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400" dirty="0">
              <a:ln w="19050">
                <a:noFill/>
              </a:ln>
              <a:solidFill>
                <a:srgbClr val="FEEFAC"/>
              </a:solidFill>
              <a:cs typeface="+mn-ea"/>
              <a:sym typeface="+mn-lt"/>
            </a:endParaRPr>
          </a:p>
        </p:txBody>
      </p:sp>
      <p:sp>
        <p:nvSpPr>
          <p:cNvPr id="33" name="矩形: 圆角 32"/>
          <p:cNvSpPr/>
          <p:nvPr/>
        </p:nvSpPr>
        <p:spPr>
          <a:xfrm>
            <a:off x="5226120" y="3722341"/>
            <a:ext cx="347515" cy="2140364"/>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400" dirty="0">
              <a:ln w="19050">
                <a:noFill/>
              </a:ln>
              <a:solidFill>
                <a:srgbClr val="FEEFAC"/>
              </a:solidFill>
              <a:cs typeface="+mn-ea"/>
              <a:sym typeface="+mn-lt"/>
            </a:endParaRPr>
          </a:p>
        </p:txBody>
      </p:sp>
      <p:sp>
        <p:nvSpPr>
          <p:cNvPr id="34" name="标题 4"/>
          <p:cNvSpPr txBox="1"/>
          <p:nvPr/>
        </p:nvSpPr>
        <p:spPr>
          <a:xfrm>
            <a:off x="5226120" y="3897535"/>
            <a:ext cx="393750" cy="1823984"/>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200" b="1" i="0" u="none" strike="noStrike" kern="1200" cap="none" spc="0" normalizeH="0" baseline="0" noProof="0" dirty="0">
                <a:ln>
                  <a:noFill/>
                </a:ln>
                <a:solidFill>
                  <a:srgbClr val="FEEFAC"/>
                </a:solidFill>
                <a:effectLst/>
                <a:uLnTx/>
                <a:uFillTx/>
                <a:latin typeface="+mn-lt"/>
                <a:ea typeface="+mn-ea"/>
                <a:cs typeface="+mn-ea"/>
                <a:sym typeface="+mn-lt"/>
              </a:rPr>
              <a:t>中央军委纪律检查委员会</a:t>
            </a:r>
          </a:p>
        </p:txBody>
      </p:sp>
      <p:sp>
        <p:nvSpPr>
          <p:cNvPr id="35" name="标题 4"/>
          <p:cNvSpPr txBox="1"/>
          <p:nvPr/>
        </p:nvSpPr>
        <p:spPr>
          <a:xfrm>
            <a:off x="5952427" y="3897535"/>
            <a:ext cx="393750" cy="1823984"/>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200" b="1" i="0" u="none" strike="noStrike" kern="1200" cap="none" spc="0" normalizeH="0" baseline="0" noProof="0" dirty="0">
                <a:ln>
                  <a:noFill/>
                </a:ln>
                <a:solidFill>
                  <a:srgbClr val="FEEFAC"/>
                </a:solidFill>
                <a:effectLst/>
                <a:uLnTx/>
                <a:uFillTx/>
                <a:latin typeface="+mn-lt"/>
                <a:ea typeface="+mn-ea"/>
                <a:cs typeface="+mn-ea"/>
                <a:sym typeface="+mn-lt"/>
              </a:rPr>
              <a:t>中央军委政法委员会</a:t>
            </a:r>
          </a:p>
        </p:txBody>
      </p:sp>
      <p:sp>
        <p:nvSpPr>
          <p:cNvPr id="36" name="标题 4"/>
          <p:cNvSpPr txBox="1"/>
          <p:nvPr/>
        </p:nvSpPr>
        <p:spPr>
          <a:xfrm>
            <a:off x="6689637" y="3897535"/>
            <a:ext cx="393750" cy="1823984"/>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200" b="1" i="0" u="none" strike="noStrike" kern="1200" cap="none" spc="0" normalizeH="0" baseline="0" noProof="0" dirty="0">
                <a:ln>
                  <a:noFill/>
                </a:ln>
                <a:solidFill>
                  <a:srgbClr val="FEEFAC"/>
                </a:solidFill>
                <a:effectLst/>
                <a:uLnTx/>
                <a:uFillTx/>
                <a:latin typeface="+mn-lt"/>
                <a:ea typeface="+mn-ea"/>
                <a:cs typeface="+mn-ea"/>
                <a:sym typeface="+mn-lt"/>
              </a:rPr>
              <a:t>中央军委科学技术委员会</a:t>
            </a:r>
          </a:p>
        </p:txBody>
      </p:sp>
      <p:sp>
        <p:nvSpPr>
          <p:cNvPr id="37" name="矩形: 圆角 36"/>
          <p:cNvSpPr/>
          <p:nvPr/>
        </p:nvSpPr>
        <p:spPr>
          <a:xfrm>
            <a:off x="8997550" y="3722341"/>
            <a:ext cx="347515" cy="2140364"/>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400" dirty="0">
              <a:ln w="19050">
                <a:noFill/>
              </a:ln>
              <a:solidFill>
                <a:srgbClr val="FEEFAC"/>
              </a:solidFill>
              <a:cs typeface="+mn-ea"/>
              <a:sym typeface="+mn-lt"/>
            </a:endParaRPr>
          </a:p>
        </p:txBody>
      </p:sp>
      <p:sp>
        <p:nvSpPr>
          <p:cNvPr id="38" name="矩形: 圆角 37"/>
          <p:cNvSpPr/>
          <p:nvPr/>
        </p:nvSpPr>
        <p:spPr>
          <a:xfrm>
            <a:off x="9388575" y="3722341"/>
            <a:ext cx="347515" cy="2140364"/>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400" dirty="0">
              <a:ln w="19050">
                <a:noFill/>
              </a:ln>
              <a:solidFill>
                <a:srgbClr val="FEEFAC"/>
              </a:solidFill>
              <a:cs typeface="+mn-ea"/>
              <a:sym typeface="+mn-lt"/>
            </a:endParaRPr>
          </a:p>
        </p:txBody>
      </p:sp>
      <p:sp>
        <p:nvSpPr>
          <p:cNvPr id="39" name="矩形: 圆角 38"/>
          <p:cNvSpPr/>
          <p:nvPr/>
        </p:nvSpPr>
        <p:spPr>
          <a:xfrm>
            <a:off x="9776875" y="3722341"/>
            <a:ext cx="347515" cy="2140364"/>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400" dirty="0">
              <a:ln w="19050">
                <a:noFill/>
              </a:ln>
              <a:solidFill>
                <a:srgbClr val="FEEFAC"/>
              </a:solidFill>
              <a:cs typeface="+mn-ea"/>
              <a:sym typeface="+mn-lt"/>
            </a:endParaRPr>
          </a:p>
        </p:txBody>
      </p:sp>
      <p:sp>
        <p:nvSpPr>
          <p:cNvPr id="40" name="矩形: 圆角 39"/>
          <p:cNvSpPr/>
          <p:nvPr/>
        </p:nvSpPr>
        <p:spPr>
          <a:xfrm>
            <a:off x="10167900" y="3722341"/>
            <a:ext cx="347515" cy="2140364"/>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400" dirty="0">
              <a:ln w="19050">
                <a:noFill/>
              </a:ln>
              <a:solidFill>
                <a:srgbClr val="FEEFAC"/>
              </a:solidFill>
              <a:cs typeface="+mn-ea"/>
              <a:sym typeface="+mn-lt"/>
            </a:endParaRPr>
          </a:p>
        </p:txBody>
      </p:sp>
      <p:sp>
        <p:nvSpPr>
          <p:cNvPr id="41" name="矩形: 圆角 40"/>
          <p:cNvSpPr/>
          <p:nvPr/>
        </p:nvSpPr>
        <p:spPr>
          <a:xfrm>
            <a:off x="10574990" y="3722341"/>
            <a:ext cx="347515" cy="2140364"/>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400" dirty="0">
              <a:ln w="19050">
                <a:noFill/>
              </a:ln>
              <a:solidFill>
                <a:srgbClr val="FEEFAC"/>
              </a:solidFill>
              <a:cs typeface="+mn-ea"/>
              <a:sym typeface="+mn-lt"/>
            </a:endParaRPr>
          </a:p>
        </p:txBody>
      </p:sp>
      <p:sp>
        <p:nvSpPr>
          <p:cNvPr id="42" name="标题 4"/>
          <p:cNvSpPr txBox="1"/>
          <p:nvPr/>
        </p:nvSpPr>
        <p:spPr>
          <a:xfrm>
            <a:off x="9008452" y="3897535"/>
            <a:ext cx="393750" cy="1823984"/>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defRPr/>
            </a:pPr>
            <a:r>
              <a:rPr kumimoji="0" lang="zh-CN" altLang="en-US" sz="1200" b="1" i="0" u="none" strike="noStrike" kern="1200" cap="none" spc="0" normalizeH="0" baseline="0" noProof="0" dirty="0">
                <a:ln>
                  <a:noFill/>
                </a:ln>
                <a:solidFill>
                  <a:srgbClr val="FEEFAC"/>
                </a:solidFill>
                <a:effectLst/>
                <a:uLnTx/>
                <a:uFillTx/>
                <a:latin typeface="+mn-lt"/>
                <a:ea typeface="+mn-ea"/>
                <a:cs typeface="+mn-ea"/>
                <a:sym typeface="+mn-lt"/>
              </a:rPr>
              <a:t>中央军委战略规划办公室</a:t>
            </a:r>
          </a:p>
        </p:txBody>
      </p:sp>
      <p:sp>
        <p:nvSpPr>
          <p:cNvPr id="43" name="标题 4"/>
          <p:cNvSpPr txBox="1"/>
          <p:nvPr/>
        </p:nvSpPr>
        <p:spPr>
          <a:xfrm>
            <a:off x="9383125" y="3897535"/>
            <a:ext cx="393750" cy="1823984"/>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defRPr/>
            </a:pPr>
            <a:r>
              <a:rPr kumimoji="0" lang="zh-CN" altLang="en-US" sz="1200" b="1" i="0" u="none" strike="noStrike" kern="1200" cap="none" spc="0" normalizeH="0" baseline="0" noProof="0" dirty="0">
                <a:ln>
                  <a:noFill/>
                </a:ln>
                <a:solidFill>
                  <a:srgbClr val="FEEFAC"/>
                </a:solidFill>
                <a:effectLst/>
                <a:uLnTx/>
                <a:uFillTx/>
                <a:latin typeface="+mn-lt"/>
                <a:ea typeface="+mn-ea"/>
                <a:cs typeface="+mn-ea"/>
                <a:sym typeface="+mn-lt"/>
              </a:rPr>
              <a:t>中央军委改革和编制办公室</a:t>
            </a:r>
          </a:p>
        </p:txBody>
      </p:sp>
      <p:sp>
        <p:nvSpPr>
          <p:cNvPr id="44" name="标题 4"/>
          <p:cNvSpPr txBox="1"/>
          <p:nvPr/>
        </p:nvSpPr>
        <p:spPr>
          <a:xfrm>
            <a:off x="9783362" y="3880531"/>
            <a:ext cx="393750" cy="1823984"/>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defRPr/>
            </a:pPr>
            <a:r>
              <a:rPr kumimoji="0" lang="zh-CN" altLang="en-US" sz="1200" b="1" i="0" u="none" strike="noStrike" kern="1200" cap="none" spc="0" normalizeH="0" baseline="0" noProof="0" dirty="0">
                <a:ln>
                  <a:noFill/>
                </a:ln>
                <a:solidFill>
                  <a:srgbClr val="FEEFAC"/>
                </a:solidFill>
                <a:effectLst/>
                <a:uLnTx/>
                <a:uFillTx/>
                <a:latin typeface="+mn-lt"/>
                <a:ea typeface="+mn-ea"/>
                <a:cs typeface="+mn-ea"/>
                <a:sym typeface="+mn-lt"/>
              </a:rPr>
              <a:t>中央军委国际军事合作办公室</a:t>
            </a:r>
          </a:p>
        </p:txBody>
      </p:sp>
      <p:sp>
        <p:nvSpPr>
          <p:cNvPr id="45" name="标题 4"/>
          <p:cNvSpPr txBox="1"/>
          <p:nvPr/>
        </p:nvSpPr>
        <p:spPr>
          <a:xfrm>
            <a:off x="10167900" y="3897535"/>
            <a:ext cx="393750" cy="1823984"/>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200" b="1" i="0" u="none" strike="noStrike" kern="1200" cap="none" spc="0" normalizeH="0" baseline="0" noProof="0" dirty="0">
                <a:ln>
                  <a:noFill/>
                </a:ln>
                <a:solidFill>
                  <a:srgbClr val="FEEFAC"/>
                </a:solidFill>
                <a:effectLst/>
                <a:uLnTx/>
                <a:uFillTx/>
                <a:latin typeface="+mn-lt"/>
                <a:ea typeface="+mn-ea"/>
                <a:cs typeface="+mn-ea"/>
                <a:sym typeface="+mn-lt"/>
              </a:rPr>
              <a:t>中央军委审计署</a:t>
            </a:r>
          </a:p>
        </p:txBody>
      </p:sp>
      <p:sp>
        <p:nvSpPr>
          <p:cNvPr id="46" name="标题 4"/>
          <p:cNvSpPr txBox="1"/>
          <p:nvPr/>
        </p:nvSpPr>
        <p:spPr>
          <a:xfrm>
            <a:off x="10574990" y="3897535"/>
            <a:ext cx="393750" cy="1823984"/>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200" b="1" i="0" u="none" strike="noStrike" kern="1200" cap="none" spc="0" normalizeH="0" baseline="0" noProof="0" dirty="0">
                <a:ln>
                  <a:noFill/>
                </a:ln>
                <a:solidFill>
                  <a:srgbClr val="FEEFAC"/>
                </a:solidFill>
                <a:effectLst/>
                <a:uLnTx/>
                <a:uFillTx/>
                <a:latin typeface="+mn-lt"/>
                <a:ea typeface="+mn-ea"/>
                <a:cs typeface="+mn-ea"/>
                <a:sym typeface="+mn-lt"/>
              </a:rPr>
              <a:t>中央军委机关事务管理局</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ppt_x"/>
                                          </p:val>
                                        </p:tav>
                                        <p:tav tm="100000">
                                          <p:val>
                                            <p:strVal val="#ppt_x"/>
                                          </p:val>
                                        </p:tav>
                                      </p:tavLst>
                                    </p:anim>
                                    <p:anim calcmode="lin" valueType="num">
                                      <p:cBhvr additive="base">
                                        <p:cTn id="40" dur="500" fill="hold"/>
                                        <p:tgtEl>
                                          <p:spTgt spid="2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ppt_x"/>
                                          </p:val>
                                        </p:tav>
                                        <p:tav tm="100000">
                                          <p:val>
                                            <p:strVal val="#ppt_x"/>
                                          </p:val>
                                        </p:tav>
                                      </p:tavLst>
                                    </p:anim>
                                    <p:anim calcmode="lin" valueType="num">
                                      <p:cBhvr additive="base">
                                        <p:cTn id="48" dur="500" fill="hold"/>
                                        <p:tgtEl>
                                          <p:spTgt spid="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additive="base">
                                        <p:cTn id="51" dur="500" fill="hold"/>
                                        <p:tgtEl>
                                          <p:spTgt spid="5"/>
                                        </p:tgtEl>
                                        <p:attrNameLst>
                                          <p:attrName>ppt_x</p:attrName>
                                        </p:attrNameLst>
                                      </p:cBhvr>
                                      <p:tavLst>
                                        <p:tav tm="0">
                                          <p:val>
                                            <p:strVal val="#ppt_x"/>
                                          </p:val>
                                        </p:tav>
                                        <p:tav tm="100000">
                                          <p:val>
                                            <p:strVal val="#ppt_x"/>
                                          </p:val>
                                        </p:tav>
                                      </p:tavLst>
                                    </p:anim>
                                    <p:anim calcmode="lin" valueType="num">
                                      <p:cBhvr additive="base">
                                        <p:cTn id="52" dur="500" fill="hold"/>
                                        <p:tgtEl>
                                          <p:spTgt spid="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ppt_x"/>
                                          </p:val>
                                        </p:tav>
                                        <p:tav tm="100000">
                                          <p:val>
                                            <p:strVal val="#ppt_x"/>
                                          </p:val>
                                        </p:tav>
                                      </p:tavLst>
                                    </p:anim>
                                    <p:anim calcmode="lin" valueType="num">
                                      <p:cBhvr additive="base">
                                        <p:cTn id="56" dur="500" fill="hold"/>
                                        <p:tgtEl>
                                          <p:spTgt spid="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500" fill="hold"/>
                                        <p:tgtEl>
                                          <p:spTgt spid="7"/>
                                        </p:tgtEl>
                                        <p:attrNameLst>
                                          <p:attrName>ppt_x</p:attrName>
                                        </p:attrNameLst>
                                      </p:cBhvr>
                                      <p:tavLst>
                                        <p:tav tm="0">
                                          <p:val>
                                            <p:strVal val="#ppt_x"/>
                                          </p:val>
                                        </p:tav>
                                        <p:tav tm="100000">
                                          <p:val>
                                            <p:strVal val="#ppt_x"/>
                                          </p:val>
                                        </p:tav>
                                      </p:tavLst>
                                    </p:anim>
                                    <p:anim calcmode="lin" valueType="num">
                                      <p:cBhvr additive="base">
                                        <p:cTn id="60" dur="500" fill="hold"/>
                                        <p:tgtEl>
                                          <p:spTgt spid="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500" fill="hold"/>
                                        <p:tgtEl>
                                          <p:spTgt spid="8"/>
                                        </p:tgtEl>
                                        <p:attrNameLst>
                                          <p:attrName>ppt_x</p:attrName>
                                        </p:attrNameLst>
                                      </p:cBhvr>
                                      <p:tavLst>
                                        <p:tav tm="0">
                                          <p:val>
                                            <p:strVal val="#ppt_x"/>
                                          </p:val>
                                        </p:tav>
                                        <p:tav tm="100000">
                                          <p:val>
                                            <p:strVal val="#ppt_x"/>
                                          </p:val>
                                        </p:tav>
                                      </p:tavLst>
                                    </p:anim>
                                    <p:anim calcmode="lin" valueType="num">
                                      <p:cBhvr additive="base">
                                        <p:cTn id="64" dur="500" fill="hold"/>
                                        <p:tgtEl>
                                          <p:spTgt spid="8"/>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additive="base">
                                        <p:cTn id="67" dur="500" fill="hold"/>
                                        <p:tgtEl>
                                          <p:spTgt spid="33"/>
                                        </p:tgtEl>
                                        <p:attrNameLst>
                                          <p:attrName>ppt_x</p:attrName>
                                        </p:attrNameLst>
                                      </p:cBhvr>
                                      <p:tavLst>
                                        <p:tav tm="0">
                                          <p:val>
                                            <p:strVal val="#ppt_x"/>
                                          </p:val>
                                        </p:tav>
                                        <p:tav tm="100000">
                                          <p:val>
                                            <p:strVal val="#ppt_x"/>
                                          </p:val>
                                        </p:tav>
                                      </p:tavLst>
                                    </p:anim>
                                    <p:anim calcmode="lin" valueType="num">
                                      <p:cBhvr additive="base">
                                        <p:cTn id="68" dur="500" fill="hold"/>
                                        <p:tgtEl>
                                          <p:spTgt spid="33"/>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1"/>
                                        </p:tgtEl>
                                        <p:attrNameLst>
                                          <p:attrName>style.visibility</p:attrName>
                                        </p:attrNameLst>
                                      </p:cBhvr>
                                      <p:to>
                                        <p:strVal val="visible"/>
                                      </p:to>
                                    </p:set>
                                    <p:anim calcmode="lin" valueType="num">
                                      <p:cBhvr additive="base">
                                        <p:cTn id="71" dur="500" fill="hold"/>
                                        <p:tgtEl>
                                          <p:spTgt spid="31"/>
                                        </p:tgtEl>
                                        <p:attrNameLst>
                                          <p:attrName>ppt_x</p:attrName>
                                        </p:attrNameLst>
                                      </p:cBhvr>
                                      <p:tavLst>
                                        <p:tav tm="0">
                                          <p:val>
                                            <p:strVal val="#ppt_x"/>
                                          </p:val>
                                        </p:tav>
                                        <p:tav tm="100000">
                                          <p:val>
                                            <p:strVal val="#ppt_x"/>
                                          </p:val>
                                        </p:tav>
                                      </p:tavLst>
                                    </p:anim>
                                    <p:anim calcmode="lin" valueType="num">
                                      <p:cBhvr additive="base">
                                        <p:cTn id="72" dur="500" fill="hold"/>
                                        <p:tgtEl>
                                          <p:spTgt spid="3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2"/>
                                        </p:tgtEl>
                                        <p:attrNameLst>
                                          <p:attrName>style.visibility</p:attrName>
                                        </p:attrNameLst>
                                      </p:cBhvr>
                                      <p:to>
                                        <p:strVal val="visible"/>
                                      </p:to>
                                    </p:set>
                                    <p:anim calcmode="lin" valueType="num">
                                      <p:cBhvr additive="base">
                                        <p:cTn id="75" dur="500" fill="hold"/>
                                        <p:tgtEl>
                                          <p:spTgt spid="32"/>
                                        </p:tgtEl>
                                        <p:attrNameLst>
                                          <p:attrName>ppt_x</p:attrName>
                                        </p:attrNameLst>
                                      </p:cBhvr>
                                      <p:tavLst>
                                        <p:tav tm="0">
                                          <p:val>
                                            <p:strVal val="#ppt_x"/>
                                          </p:val>
                                        </p:tav>
                                        <p:tav tm="100000">
                                          <p:val>
                                            <p:strVal val="#ppt_x"/>
                                          </p:val>
                                        </p:tav>
                                      </p:tavLst>
                                    </p:anim>
                                    <p:anim calcmode="lin" valueType="num">
                                      <p:cBhvr additive="base">
                                        <p:cTn id="76" dur="500" fill="hold"/>
                                        <p:tgtEl>
                                          <p:spTgt spid="3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7"/>
                                        </p:tgtEl>
                                        <p:attrNameLst>
                                          <p:attrName>style.visibility</p:attrName>
                                        </p:attrNameLst>
                                      </p:cBhvr>
                                      <p:to>
                                        <p:strVal val="visible"/>
                                      </p:to>
                                    </p:set>
                                    <p:anim calcmode="lin" valueType="num">
                                      <p:cBhvr additive="base">
                                        <p:cTn id="79" dur="500" fill="hold"/>
                                        <p:tgtEl>
                                          <p:spTgt spid="37"/>
                                        </p:tgtEl>
                                        <p:attrNameLst>
                                          <p:attrName>ppt_x</p:attrName>
                                        </p:attrNameLst>
                                      </p:cBhvr>
                                      <p:tavLst>
                                        <p:tav tm="0">
                                          <p:val>
                                            <p:strVal val="#ppt_x"/>
                                          </p:val>
                                        </p:tav>
                                        <p:tav tm="100000">
                                          <p:val>
                                            <p:strVal val="#ppt_x"/>
                                          </p:val>
                                        </p:tav>
                                      </p:tavLst>
                                    </p:anim>
                                    <p:anim calcmode="lin" valueType="num">
                                      <p:cBhvr additive="base">
                                        <p:cTn id="80" dur="500" fill="hold"/>
                                        <p:tgtEl>
                                          <p:spTgt spid="37"/>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additive="base">
                                        <p:cTn id="83" dur="500" fill="hold"/>
                                        <p:tgtEl>
                                          <p:spTgt spid="38"/>
                                        </p:tgtEl>
                                        <p:attrNameLst>
                                          <p:attrName>ppt_x</p:attrName>
                                        </p:attrNameLst>
                                      </p:cBhvr>
                                      <p:tavLst>
                                        <p:tav tm="0">
                                          <p:val>
                                            <p:strVal val="#ppt_x"/>
                                          </p:val>
                                        </p:tav>
                                        <p:tav tm="100000">
                                          <p:val>
                                            <p:strVal val="#ppt_x"/>
                                          </p:val>
                                        </p:tav>
                                      </p:tavLst>
                                    </p:anim>
                                    <p:anim calcmode="lin" valueType="num">
                                      <p:cBhvr additive="base">
                                        <p:cTn id="84" dur="500" fill="hold"/>
                                        <p:tgtEl>
                                          <p:spTgt spid="38"/>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additive="base">
                                        <p:cTn id="87" dur="500" fill="hold"/>
                                        <p:tgtEl>
                                          <p:spTgt spid="39"/>
                                        </p:tgtEl>
                                        <p:attrNameLst>
                                          <p:attrName>ppt_x</p:attrName>
                                        </p:attrNameLst>
                                      </p:cBhvr>
                                      <p:tavLst>
                                        <p:tav tm="0">
                                          <p:val>
                                            <p:strVal val="#ppt_x"/>
                                          </p:val>
                                        </p:tav>
                                        <p:tav tm="100000">
                                          <p:val>
                                            <p:strVal val="#ppt_x"/>
                                          </p:val>
                                        </p:tav>
                                      </p:tavLst>
                                    </p:anim>
                                    <p:anim calcmode="lin" valueType="num">
                                      <p:cBhvr additive="base">
                                        <p:cTn id="88" dur="500" fill="hold"/>
                                        <p:tgtEl>
                                          <p:spTgt spid="39"/>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0"/>
                                        </p:tgtEl>
                                        <p:attrNameLst>
                                          <p:attrName>style.visibility</p:attrName>
                                        </p:attrNameLst>
                                      </p:cBhvr>
                                      <p:to>
                                        <p:strVal val="visible"/>
                                      </p:to>
                                    </p:set>
                                    <p:anim calcmode="lin" valueType="num">
                                      <p:cBhvr additive="base">
                                        <p:cTn id="91" dur="500" fill="hold"/>
                                        <p:tgtEl>
                                          <p:spTgt spid="40"/>
                                        </p:tgtEl>
                                        <p:attrNameLst>
                                          <p:attrName>ppt_x</p:attrName>
                                        </p:attrNameLst>
                                      </p:cBhvr>
                                      <p:tavLst>
                                        <p:tav tm="0">
                                          <p:val>
                                            <p:strVal val="#ppt_x"/>
                                          </p:val>
                                        </p:tav>
                                        <p:tav tm="100000">
                                          <p:val>
                                            <p:strVal val="#ppt_x"/>
                                          </p:val>
                                        </p:tav>
                                      </p:tavLst>
                                    </p:anim>
                                    <p:anim calcmode="lin" valueType="num">
                                      <p:cBhvr additive="base">
                                        <p:cTn id="92" dur="500" fill="hold"/>
                                        <p:tgtEl>
                                          <p:spTgt spid="40"/>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1"/>
                                        </p:tgtEl>
                                        <p:attrNameLst>
                                          <p:attrName>style.visibility</p:attrName>
                                        </p:attrNameLst>
                                      </p:cBhvr>
                                      <p:to>
                                        <p:strVal val="visible"/>
                                      </p:to>
                                    </p:set>
                                    <p:anim calcmode="lin" valueType="num">
                                      <p:cBhvr additive="base">
                                        <p:cTn id="95" dur="500" fill="hold"/>
                                        <p:tgtEl>
                                          <p:spTgt spid="41"/>
                                        </p:tgtEl>
                                        <p:attrNameLst>
                                          <p:attrName>ppt_x</p:attrName>
                                        </p:attrNameLst>
                                      </p:cBhvr>
                                      <p:tavLst>
                                        <p:tav tm="0">
                                          <p:val>
                                            <p:strVal val="#ppt_x"/>
                                          </p:val>
                                        </p:tav>
                                        <p:tav tm="100000">
                                          <p:val>
                                            <p:strVal val="#ppt_x"/>
                                          </p:val>
                                        </p:tav>
                                      </p:tavLst>
                                    </p:anim>
                                    <p:anim calcmode="lin" valueType="num">
                                      <p:cBhvr additive="base">
                                        <p:cTn id="96" dur="500" fill="hold"/>
                                        <p:tgtEl>
                                          <p:spTgt spid="4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additive="base">
                                        <p:cTn id="99" dur="500" fill="hold"/>
                                        <p:tgtEl>
                                          <p:spTgt spid="24"/>
                                        </p:tgtEl>
                                        <p:attrNameLst>
                                          <p:attrName>ppt_x</p:attrName>
                                        </p:attrNameLst>
                                      </p:cBhvr>
                                      <p:tavLst>
                                        <p:tav tm="0">
                                          <p:val>
                                            <p:strVal val="#ppt_x"/>
                                          </p:val>
                                        </p:tav>
                                        <p:tav tm="100000">
                                          <p:val>
                                            <p:strVal val="#ppt_x"/>
                                          </p:val>
                                        </p:tav>
                                      </p:tavLst>
                                    </p:anim>
                                    <p:anim calcmode="lin" valueType="num">
                                      <p:cBhvr additive="base">
                                        <p:cTn id="100" dur="500" fill="hold"/>
                                        <p:tgtEl>
                                          <p:spTgt spid="2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5"/>
                                        </p:tgtEl>
                                        <p:attrNameLst>
                                          <p:attrName>style.visibility</p:attrName>
                                        </p:attrNameLst>
                                      </p:cBhvr>
                                      <p:to>
                                        <p:strVal val="visible"/>
                                      </p:to>
                                    </p:set>
                                    <p:anim calcmode="lin" valueType="num">
                                      <p:cBhvr additive="base">
                                        <p:cTn id="103" dur="500" fill="hold"/>
                                        <p:tgtEl>
                                          <p:spTgt spid="25"/>
                                        </p:tgtEl>
                                        <p:attrNameLst>
                                          <p:attrName>ppt_x</p:attrName>
                                        </p:attrNameLst>
                                      </p:cBhvr>
                                      <p:tavLst>
                                        <p:tav tm="0">
                                          <p:val>
                                            <p:strVal val="#ppt_x"/>
                                          </p:val>
                                        </p:tav>
                                        <p:tav tm="100000">
                                          <p:val>
                                            <p:strVal val="#ppt_x"/>
                                          </p:val>
                                        </p:tav>
                                      </p:tavLst>
                                    </p:anim>
                                    <p:anim calcmode="lin" valueType="num">
                                      <p:cBhvr additive="base">
                                        <p:cTn id="104" dur="500" fill="hold"/>
                                        <p:tgtEl>
                                          <p:spTgt spid="2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6"/>
                                        </p:tgtEl>
                                        <p:attrNameLst>
                                          <p:attrName>style.visibility</p:attrName>
                                        </p:attrNameLst>
                                      </p:cBhvr>
                                      <p:to>
                                        <p:strVal val="visible"/>
                                      </p:to>
                                    </p:set>
                                    <p:anim calcmode="lin" valueType="num">
                                      <p:cBhvr additive="base">
                                        <p:cTn id="107" dur="500" fill="hold"/>
                                        <p:tgtEl>
                                          <p:spTgt spid="26"/>
                                        </p:tgtEl>
                                        <p:attrNameLst>
                                          <p:attrName>ppt_x</p:attrName>
                                        </p:attrNameLst>
                                      </p:cBhvr>
                                      <p:tavLst>
                                        <p:tav tm="0">
                                          <p:val>
                                            <p:strVal val="#ppt_x"/>
                                          </p:val>
                                        </p:tav>
                                        <p:tav tm="100000">
                                          <p:val>
                                            <p:strVal val="#ppt_x"/>
                                          </p:val>
                                        </p:tav>
                                      </p:tavLst>
                                    </p:anim>
                                    <p:anim calcmode="lin" valueType="num">
                                      <p:cBhvr additive="base">
                                        <p:cTn id="108" dur="500" fill="hold"/>
                                        <p:tgtEl>
                                          <p:spTgt spid="2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7"/>
                                        </p:tgtEl>
                                        <p:attrNameLst>
                                          <p:attrName>style.visibility</p:attrName>
                                        </p:attrNameLst>
                                      </p:cBhvr>
                                      <p:to>
                                        <p:strVal val="visible"/>
                                      </p:to>
                                    </p:set>
                                    <p:anim calcmode="lin" valueType="num">
                                      <p:cBhvr additive="base">
                                        <p:cTn id="111" dur="500" fill="hold"/>
                                        <p:tgtEl>
                                          <p:spTgt spid="27"/>
                                        </p:tgtEl>
                                        <p:attrNameLst>
                                          <p:attrName>ppt_x</p:attrName>
                                        </p:attrNameLst>
                                      </p:cBhvr>
                                      <p:tavLst>
                                        <p:tav tm="0">
                                          <p:val>
                                            <p:strVal val="#ppt_x"/>
                                          </p:val>
                                        </p:tav>
                                        <p:tav tm="100000">
                                          <p:val>
                                            <p:strVal val="#ppt_x"/>
                                          </p:val>
                                        </p:tav>
                                      </p:tavLst>
                                    </p:anim>
                                    <p:anim calcmode="lin" valueType="num">
                                      <p:cBhvr additive="base">
                                        <p:cTn id="112" dur="500" fill="hold"/>
                                        <p:tgtEl>
                                          <p:spTgt spid="2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8"/>
                                        </p:tgtEl>
                                        <p:attrNameLst>
                                          <p:attrName>style.visibility</p:attrName>
                                        </p:attrNameLst>
                                      </p:cBhvr>
                                      <p:to>
                                        <p:strVal val="visible"/>
                                      </p:to>
                                    </p:set>
                                    <p:anim calcmode="lin" valueType="num">
                                      <p:cBhvr additive="base">
                                        <p:cTn id="115" dur="500" fill="hold"/>
                                        <p:tgtEl>
                                          <p:spTgt spid="28"/>
                                        </p:tgtEl>
                                        <p:attrNameLst>
                                          <p:attrName>ppt_x</p:attrName>
                                        </p:attrNameLst>
                                      </p:cBhvr>
                                      <p:tavLst>
                                        <p:tav tm="0">
                                          <p:val>
                                            <p:strVal val="#ppt_x"/>
                                          </p:val>
                                        </p:tav>
                                        <p:tav tm="100000">
                                          <p:val>
                                            <p:strVal val="#ppt_x"/>
                                          </p:val>
                                        </p:tav>
                                      </p:tavLst>
                                    </p:anim>
                                    <p:anim calcmode="lin" valueType="num">
                                      <p:cBhvr additive="base">
                                        <p:cTn id="116" dur="500" fill="hold"/>
                                        <p:tgtEl>
                                          <p:spTgt spid="2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
                                        </p:tgtEl>
                                        <p:attrNameLst>
                                          <p:attrName>style.visibility</p:attrName>
                                        </p:attrNameLst>
                                      </p:cBhvr>
                                      <p:to>
                                        <p:strVal val="visible"/>
                                      </p:to>
                                    </p:set>
                                    <p:anim calcmode="lin" valueType="num">
                                      <p:cBhvr additive="base">
                                        <p:cTn id="119" dur="500" fill="hold"/>
                                        <p:tgtEl>
                                          <p:spTgt spid="29"/>
                                        </p:tgtEl>
                                        <p:attrNameLst>
                                          <p:attrName>ppt_x</p:attrName>
                                        </p:attrNameLst>
                                      </p:cBhvr>
                                      <p:tavLst>
                                        <p:tav tm="0">
                                          <p:val>
                                            <p:strVal val="#ppt_x"/>
                                          </p:val>
                                        </p:tav>
                                        <p:tav tm="100000">
                                          <p:val>
                                            <p:strVal val="#ppt_x"/>
                                          </p:val>
                                        </p:tav>
                                      </p:tavLst>
                                    </p:anim>
                                    <p:anim calcmode="lin" valueType="num">
                                      <p:cBhvr additive="base">
                                        <p:cTn id="120" dur="500" fill="hold"/>
                                        <p:tgtEl>
                                          <p:spTgt spid="2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30"/>
                                        </p:tgtEl>
                                        <p:attrNameLst>
                                          <p:attrName>style.visibility</p:attrName>
                                        </p:attrNameLst>
                                      </p:cBhvr>
                                      <p:to>
                                        <p:strVal val="visible"/>
                                      </p:to>
                                    </p:set>
                                    <p:anim calcmode="lin" valueType="num">
                                      <p:cBhvr additive="base">
                                        <p:cTn id="123" dur="500" fill="hold"/>
                                        <p:tgtEl>
                                          <p:spTgt spid="30"/>
                                        </p:tgtEl>
                                        <p:attrNameLst>
                                          <p:attrName>ppt_x</p:attrName>
                                        </p:attrNameLst>
                                      </p:cBhvr>
                                      <p:tavLst>
                                        <p:tav tm="0">
                                          <p:val>
                                            <p:strVal val="#ppt_x"/>
                                          </p:val>
                                        </p:tav>
                                        <p:tav tm="100000">
                                          <p:val>
                                            <p:strVal val="#ppt_x"/>
                                          </p:val>
                                        </p:tav>
                                      </p:tavLst>
                                    </p:anim>
                                    <p:anim calcmode="lin" valueType="num">
                                      <p:cBhvr additive="base">
                                        <p:cTn id="124" dur="500" fill="hold"/>
                                        <p:tgtEl>
                                          <p:spTgt spid="3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34"/>
                                        </p:tgtEl>
                                        <p:attrNameLst>
                                          <p:attrName>style.visibility</p:attrName>
                                        </p:attrNameLst>
                                      </p:cBhvr>
                                      <p:to>
                                        <p:strVal val="visible"/>
                                      </p:to>
                                    </p:set>
                                    <p:anim calcmode="lin" valueType="num">
                                      <p:cBhvr additive="base">
                                        <p:cTn id="127" dur="500" fill="hold"/>
                                        <p:tgtEl>
                                          <p:spTgt spid="34"/>
                                        </p:tgtEl>
                                        <p:attrNameLst>
                                          <p:attrName>ppt_x</p:attrName>
                                        </p:attrNameLst>
                                      </p:cBhvr>
                                      <p:tavLst>
                                        <p:tav tm="0">
                                          <p:val>
                                            <p:strVal val="#ppt_x"/>
                                          </p:val>
                                        </p:tav>
                                        <p:tav tm="100000">
                                          <p:val>
                                            <p:strVal val="#ppt_x"/>
                                          </p:val>
                                        </p:tav>
                                      </p:tavLst>
                                    </p:anim>
                                    <p:anim calcmode="lin" valueType="num">
                                      <p:cBhvr additive="base">
                                        <p:cTn id="128" dur="500" fill="hold"/>
                                        <p:tgtEl>
                                          <p:spTgt spid="3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35"/>
                                        </p:tgtEl>
                                        <p:attrNameLst>
                                          <p:attrName>style.visibility</p:attrName>
                                        </p:attrNameLst>
                                      </p:cBhvr>
                                      <p:to>
                                        <p:strVal val="visible"/>
                                      </p:to>
                                    </p:set>
                                    <p:anim calcmode="lin" valueType="num">
                                      <p:cBhvr additive="base">
                                        <p:cTn id="131" dur="500" fill="hold"/>
                                        <p:tgtEl>
                                          <p:spTgt spid="35"/>
                                        </p:tgtEl>
                                        <p:attrNameLst>
                                          <p:attrName>ppt_x</p:attrName>
                                        </p:attrNameLst>
                                      </p:cBhvr>
                                      <p:tavLst>
                                        <p:tav tm="0">
                                          <p:val>
                                            <p:strVal val="#ppt_x"/>
                                          </p:val>
                                        </p:tav>
                                        <p:tav tm="100000">
                                          <p:val>
                                            <p:strVal val="#ppt_x"/>
                                          </p:val>
                                        </p:tav>
                                      </p:tavLst>
                                    </p:anim>
                                    <p:anim calcmode="lin" valueType="num">
                                      <p:cBhvr additive="base">
                                        <p:cTn id="132" dur="500" fill="hold"/>
                                        <p:tgtEl>
                                          <p:spTgt spid="3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36"/>
                                        </p:tgtEl>
                                        <p:attrNameLst>
                                          <p:attrName>style.visibility</p:attrName>
                                        </p:attrNameLst>
                                      </p:cBhvr>
                                      <p:to>
                                        <p:strVal val="visible"/>
                                      </p:to>
                                    </p:set>
                                    <p:anim calcmode="lin" valueType="num">
                                      <p:cBhvr additive="base">
                                        <p:cTn id="135" dur="500" fill="hold"/>
                                        <p:tgtEl>
                                          <p:spTgt spid="36"/>
                                        </p:tgtEl>
                                        <p:attrNameLst>
                                          <p:attrName>ppt_x</p:attrName>
                                        </p:attrNameLst>
                                      </p:cBhvr>
                                      <p:tavLst>
                                        <p:tav tm="0">
                                          <p:val>
                                            <p:strVal val="#ppt_x"/>
                                          </p:val>
                                        </p:tav>
                                        <p:tav tm="100000">
                                          <p:val>
                                            <p:strVal val="#ppt_x"/>
                                          </p:val>
                                        </p:tav>
                                      </p:tavLst>
                                    </p:anim>
                                    <p:anim calcmode="lin" valueType="num">
                                      <p:cBhvr additive="base">
                                        <p:cTn id="136" dur="500" fill="hold"/>
                                        <p:tgtEl>
                                          <p:spTgt spid="3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2"/>
                                        </p:tgtEl>
                                        <p:attrNameLst>
                                          <p:attrName>style.visibility</p:attrName>
                                        </p:attrNameLst>
                                      </p:cBhvr>
                                      <p:to>
                                        <p:strVal val="visible"/>
                                      </p:to>
                                    </p:set>
                                    <p:anim calcmode="lin" valueType="num">
                                      <p:cBhvr additive="base">
                                        <p:cTn id="139" dur="500" fill="hold"/>
                                        <p:tgtEl>
                                          <p:spTgt spid="42"/>
                                        </p:tgtEl>
                                        <p:attrNameLst>
                                          <p:attrName>ppt_x</p:attrName>
                                        </p:attrNameLst>
                                      </p:cBhvr>
                                      <p:tavLst>
                                        <p:tav tm="0">
                                          <p:val>
                                            <p:strVal val="#ppt_x"/>
                                          </p:val>
                                        </p:tav>
                                        <p:tav tm="100000">
                                          <p:val>
                                            <p:strVal val="#ppt_x"/>
                                          </p:val>
                                        </p:tav>
                                      </p:tavLst>
                                    </p:anim>
                                    <p:anim calcmode="lin" valueType="num">
                                      <p:cBhvr additive="base">
                                        <p:cTn id="140" dur="500" fill="hold"/>
                                        <p:tgtEl>
                                          <p:spTgt spid="42"/>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additive="base">
                                        <p:cTn id="143" dur="500" fill="hold"/>
                                        <p:tgtEl>
                                          <p:spTgt spid="43"/>
                                        </p:tgtEl>
                                        <p:attrNameLst>
                                          <p:attrName>ppt_x</p:attrName>
                                        </p:attrNameLst>
                                      </p:cBhvr>
                                      <p:tavLst>
                                        <p:tav tm="0">
                                          <p:val>
                                            <p:strVal val="#ppt_x"/>
                                          </p:val>
                                        </p:tav>
                                        <p:tav tm="100000">
                                          <p:val>
                                            <p:strVal val="#ppt_x"/>
                                          </p:val>
                                        </p:tav>
                                      </p:tavLst>
                                    </p:anim>
                                    <p:anim calcmode="lin" valueType="num">
                                      <p:cBhvr additive="base">
                                        <p:cTn id="144" dur="500" fill="hold"/>
                                        <p:tgtEl>
                                          <p:spTgt spid="4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4"/>
                                        </p:tgtEl>
                                        <p:attrNameLst>
                                          <p:attrName>style.visibility</p:attrName>
                                        </p:attrNameLst>
                                      </p:cBhvr>
                                      <p:to>
                                        <p:strVal val="visible"/>
                                      </p:to>
                                    </p:set>
                                    <p:anim calcmode="lin" valueType="num">
                                      <p:cBhvr additive="base">
                                        <p:cTn id="147" dur="500" fill="hold"/>
                                        <p:tgtEl>
                                          <p:spTgt spid="44"/>
                                        </p:tgtEl>
                                        <p:attrNameLst>
                                          <p:attrName>ppt_x</p:attrName>
                                        </p:attrNameLst>
                                      </p:cBhvr>
                                      <p:tavLst>
                                        <p:tav tm="0">
                                          <p:val>
                                            <p:strVal val="#ppt_x"/>
                                          </p:val>
                                        </p:tav>
                                        <p:tav tm="100000">
                                          <p:val>
                                            <p:strVal val="#ppt_x"/>
                                          </p:val>
                                        </p:tav>
                                      </p:tavLst>
                                    </p:anim>
                                    <p:anim calcmode="lin" valueType="num">
                                      <p:cBhvr additive="base">
                                        <p:cTn id="148" dur="500" fill="hold"/>
                                        <p:tgtEl>
                                          <p:spTgt spid="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5"/>
                                        </p:tgtEl>
                                        <p:attrNameLst>
                                          <p:attrName>style.visibility</p:attrName>
                                        </p:attrNameLst>
                                      </p:cBhvr>
                                      <p:to>
                                        <p:strVal val="visible"/>
                                      </p:to>
                                    </p:set>
                                    <p:anim calcmode="lin" valueType="num">
                                      <p:cBhvr additive="base">
                                        <p:cTn id="151" dur="500" fill="hold"/>
                                        <p:tgtEl>
                                          <p:spTgt spid="45"/>
                                        </p:tgtEl>
                                        <p:attrNameLst>
                                          <p:attrName>ppt_x</p:attrName>
                                        </p:attrNameLst>
                                      </p:cBhvr>
                                      <p:tavLst>
                                        <p:tav tm="0">
                                          <p:val>
                                            <p:strVal val="#ppt_x"/>
                                          </p:val>
                                        </p:tav>
                                        <p:tav tm="100000">
                                          <p:val>
                                            <p:strVal val="#ppt_x"/>
                                          </p:val>
                                        </p:tav>
                                      </p:tavLst>
                                    </p:anim>
                                    <p:anim calcmode="lin" valueType="num">
                                      <p:cBhvr additive="base">
                                        <p:cTn id="152" dur="500" fill="hold"/>
                                        <p:tgtEl>
                                          <p:spTgt spid="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6"/>
                                        </p:tgtEl>
                                        <p:attrNameLst>
                                          <p:attrName>style.visibility</p:attrName>
                                        </p:attrNameLst>
                                      </p:cBhvr>
                                      <p:to>
                                        <p:strVal val="visible"/>
                                      </p:to>
                                    </p:set>
                                    <p:anim calcmode="lin" valueType="num">
                                      <p:cBhvr additive="base">
                                        <p:cTn id="155" dur="500" fill="hold"/>
                                        <p:tgtEl>
                                          <p:spTgt spid="46"/>
                                        </p:tgtEl>
                                        <p:attrNameLst>
                                          <p:attrName>ppt_x</p:attrName>
                                        </p:attrNameLst>
                                      </p:cBhvr>
                                      <p:tavLst>
                                        <p:tav tm="0">
                                          <p:val>
                                            <p:strVal val="#ppt_x"/>
                                          </p:val>
                                        </p:tav>
                                        <p:tav tm="100000">
                                          <p:val>
                                            <p:strVal val="#ppt_x"/>
                                          </p:val>
                                        </p:tav>
                                      </p:tavLst>
                                    </p:anim>
                                    <p:anim calcmode="lin" valueType="num">
                                      <p:cBhvr additive="base">
                                        <p:cTn id="156"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18" grpId="0" animBg="1"/>
      <p:bldP spid="19" grpId="0" animBg="1"/>
      <p:bldP spid="20" grpId="0" animBg="1"/>
      <p:bldP spid="21" grpId="0" animBg="1"/>
      <p:bldP spid="22" grpId="0" animBg="1"/>
      <p:bldP spid="23" grpId="0" animBg="1"/>
      <p:bldP spid="24" grpId="0"/>
      <p:bldP spid="25" grpId="0"/>
      <p:bldP spid="26" grpId="0"/>
      <p:bldP spid="27" grpId="0"/>
      <p:bldP spid="28" grpId="0"/>
      <p:bldP spid="29" grpId="0"/>
      <p:bldP spid="30" grpId="0"/>
      <p:bldP spid="31" grpId="0" animBg="1"/>
      <p:bldP spid="32" grpId="0" animBg="1"/>
      <p:bldP spid="33" grpId="0" animBg="1"/>
      <p:bldP spid="34" grpId="0"/>
      <p:bldP spid="35" grpId="0"/>
      <p:bldP spid="36" grpId="0"/>
      <p:bldP spid="37" grpId="0" animBg="1"/>
      <p:bldP spid="38" grpId="0" animBg="1"/>
      <p:bldP spid="39" grpId="0" animBg="1"/>
      <p:bldP spid="40" grpId="0" animBg="1"/>
      <p:bldP spid="41" grpId="0" animBg="1"/>
      <p:bldP spid="42" grpId="0"/>
      <p:bldP spid="43" grpId="0"/>
      <p:bldP spid="44" grpId="0"/>
      <p:bldP spid="45" grpId="0"/>
      <p:bldP spid="4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箭头连接符 3"/>
          <p:cNvCxnSpPr/>
          <p:nvPr/>
        </p:nvCxnSpPr>
        <p:spPr>
          <a:xfrm>
            <a:off x="1462184" y="3585903"/>
            <a:ext cx="3145366" cy="0"/>
          </a:xfrm>
          <a:prstGeom prst="straightConnector1">
            <a:avLst/>
          </a:prstGeom>
          <a:ln w="9525" cap="rnd">
            <a:gradFill>
              <a:gsLst>
                <a:gs pos="0">
                  <a:schemeClr val="bg1">
                    <a:alpha val="0"/>
                  </a:schemeClr>
                </a:gs>
                <a:gs pos="100000">
                  <a:schemeClr val="accent1"/>
                </a:gs>
              </a:gsLst>
              <a:lin ang="0" scaled="0"/>
            </a:gradFill>
            <a:tailEnd type="none"/>
          </a:ln>
        </p:spPr>
        <p:style>
          <a:lnRef idx="1">
            <a:schemeClr val="accent1"/>
          </a:lnRef>
          <a:fillRef idx="0">
            <a:schemeClr val="accent1"/>
          </a:fillRef>
          <a:effectRef idx="0">
            <a:schemeClr val="accent1"/>
          </a:effectRef>
          <a:fontRef idx="minor">
            <a:schemeClr val="tx1"/>
          </a:fontRef>
        </p:style>
      </p:cxnSp>
      <p:cxnSp>
        <p:nvCxnSpPr>
          <p:cNvPr id="5" name="直接箭头连接符 4"/>
          <p:cNvCxnSpPr/>
          <p:nvPr/>
        </p:nvCxnSpPr>
        <p:spPr>
          <a:xfrm flipH="1">
            <a:off x="6893598" y="2282339"/>
            <a:ext cx="3145366" cy="0"/>
          </a:xfrm>
          <a:prstGeom prst="straightConnector1">
            <a:avLst/>
          </a:prstGeom>
          <a:ln w="9525" cap="rnd">
            <a:gradFill>
              <a:gsLst>
                <a:gs pos="0">
                  <a:schemeClr val="accent1">
                    <a:alpha val="0"/>
                  </a:schemeClr>
                </a:gs>
                <a:gs pos="100000">
                  <a:schemeClr val="accent1"/>
                </a:gs>
              </a:gsLst>
              <a:lin ang="0" scaled="0"/>
            </a:gradFill>
            <a:tailEnd type="none"/>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a:off x="902464" y="4859556"/>
            <a:ext cx="4172821" cy="0"/>
          </a:xfrm>
          <a:prstGeom prst="straightConnector1">
            <a:avLst/>
          </a:prstGeom>
          <a:ln w="9525" cap="rnd">
            <a:gradFill>
              <a:gsLst>
                <a:gs pos="0">
                  <a:schemeClr val="bg1">
                    <a:alpha val="0"/>
                  </a:schemeClr>
                </a:gs>
                <a:gs pos="100000">
                  <a:schemeClr val="accent1"/>
                </a:gs>
              </a:gsLst>
              <a:lin ang="0" scaled="0"/>
            </a:gradFill>
            <a:tailEnd type="none"/>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4604004" y="2113981"/>
            <a:ext cx="3066334" cy="306633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dirty="0">
                <a:ln w="19050">
                  <a:noFill/>
                </a:ln>
                <a:gradFill>
                  <a:gsLst>
                    <a:gs pos="100000">
                      <a:srgbClr val="E9BE61"/>
                    </a:gs>
                    <a:gs pos="49000">
                      <a:srgbClr val="FEEFAC"/>
                    </a:gs>
                  </a:gsLst>
                  <a:lin ang="5400000" scaled="0"/>
                </a:gradFill>
                <a:cs typeface="+mn-ea"/>
                <a:sym typeface="+mn-lt"/>
              </a:rPr>
              <a:t> </a:t>
            </a:r>
            <a:endParaRPr lang="zh-CN" altLang="en-US" sz="2800" dirty="0">
              <a:ln w="19050">
                <a:noFill/>
              </a:ln>
              <a:gradFill>
                <a:gsLst>
                  <a:gs pos="100000">
                    <a:srgbClr val="E9BE61"/>
                  </a:gs>
                  <a:gs pos="49000">
                    <a:srgbClr val="FEEFAC"/>
                  </a:gs>
                </a:gsLst>
                <a:lin ang="5400000" scaled="0"/>
              </a:gradFill>
              <a:cs typeface="+mn-ea"/>
              <a:sym typeface="+mn-lt"/>
            </a:endParaRPr>
          </a:p>
        </p:txBody>
      </p:sp>
      <p:sp>
        <p:nvSpPr>
          <p:cNvPr id="8" name="文本框 7"/>
          <p:cNvSpPr txBox="1"/>
          <p:nvPr/>
        </p:nvSpPr>
        <p:spPr>
          <a:xfrm>
            <a:off x="4947655" y="2457199"/>
            <a:ext cx="2379032" cy="2379032"/>
          </a:xfrm>
          <a:prstGeom prst="rect">
            <a:avLst/>
          </a:prstGeom>
          <a:noFill/>
          <a:ln>
            <a:noFill/>
          </a:ln>
        </p:spPr>
        <p:txBody>
          <a:bodyPr wrap="square" rtlCol="0">
            <a:prstTxWarp prst="textCircle">
              <a:avLst/>
            </a:prstTxWarp>
            <a:spAutoFit/>
          </a:bodyPr>
          <a:lstStyle/>
          <a:p>
            <a:pPr algn="ctr"/>
            <a:r>
              <a:rPr lang="en-US" altLang="zh-CN" sz="5400" spc="6000" dirty="0">
                <a:solidFill>
                  <a:schemeClr val="bg1"/>
                </a:solidFill>
                <a:cs typeface="+mn-ea"/>
                <a:sym typeface="+mn-lt"/>
              </a:rPr>
              <a:t>||||||||||||||||||||||||||||||||||||||||||||||||||||||||||||||||||||||||||||||||</a:t>
            </a:r>
            <a:endParaRPr lang="zh-CN" altLang="en-US" sz="5400" spc="6000" dirty="0">
              <a:solidFill>
                <a:schemeClr val="bg1"/>
              </a:solidFill>
              <a:cs typeface="+mn-ea"/>
              <a:sym typeface="+mn-lt"/>
            </a:endParaRPr>
          </a:p>
        </p:txBody>
      </p:sp>
      <p:sp>
        <p:nvSpPr>
          <p:cNvPr id="9" name="椭圆 8"/>
          <p:cNvSpPr/>
          <p:nvPr/>
        </p:nvSpPr>
        <p:spPr>
          <a:xfrm>
            <a:off x="6822530" y="2211271"/>
            <a:ext cx="142136" cy="142136"/>
          </a:xfrm>
          <a:prstGeom prst="ellipse">
            <a:avLst/>
          </a:prstGeom>
          <a:gradFill>
            <a:gsLst>
              <a:gs pos="0">
                <a:srgbClr val="C30F0F">
                  <a:lumMod val="90000"/>
                  <a:lumOff val="10000"/>
                </a:srgbClr>
              </a:gs>
              <a:gs pos="45000">
                <a:srgbClr val="C30F0F"/>
              </a:gs>
            </a:gsLst>
            <a:lin ang="5400000" scaled="1"/>
          </a:gradFill>
          <a:ln w="6350">
            <a:solidFill>
              <a:schemeClr val="bg1"/>
            </a:solid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800">
              <a:ln w="19050">
                <a:noFill/>
              </a:ln>
              <a:gradFill>
                <a:gsLst>
                  <a:gs pos="100000">
                    <a:srgbClr val="E9BE61"/>
                  </a:gs>
                  <a:gs pos="49000">
                    <a:srgbClr val="FEEFAC"/>
                  </a:gs>
                </a:gsLst>
                <a:lin ang="5400000" scaled="0"/>
              </a:gradFill>
              <a:cs typeface="+mn-ea"/>
              <a:sym typeface="+mn-lt"/>
            </a:endParaRPr>
          </a:p>
        </p:txBody>
      </p:sp>
      <p:sp>
        <p:nvSpPr>
          <p:cNvPr id="10" name="椭圆 9"/>
          <p:cNvSpPr/>
          <p:nvPr/>
        </p:nvSpPr>
        <p:spPr>
          <a:xfrm rot="5400000">
            <a:off x="4542658" y="3506528"/>
            <a:ext cx="158750" cy="158750"/>
          </a:xfrm>
          <a:prstGeom prst="ellipse">
            <a:avLst/>
          </a:prstGeom>
          <a:gradFill>
            <a:gsLst>
              <a:gs pos="0">
                <a:srgbClr val="C30F0F">
                  <a:lumMod val="90000"/>
                  <a:lumOff val="10000"/>
                </a:srgbClr>
              </a:gs>
              <a:gs pos="45000">
                <a:srgbClr val="C30F0F"/>
              </a:gs>
            </a:gsLst>
            <a:lin ang="5400000" scaled="1"/>
          </a:gradFill>
          <a:ln w="6350">
            <a:solidFill>
              <a:schemeClr val="bg1"/>
            </a:solid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800">
              <a:ln w="19050">
                <a:noFill/>
              </a:ln>
              <a:gradFill>
                <a:gsLst>
                  <a:gs pos="100000">
                    <a:srgbClr val="E9BE61"/>
                  </a:gs>
                  <a:gs pos="49000">
                    <a:srgbClr val="FEEFAC"/>
                  </a:gs>
                </a:gsLst>
                <a:lin ang="5400000" scaled="0"/>
              </a:gradFill>
              <a:cs typeface="+mn-ea"/>
              <a:sym typeface="+mn-lt"/>
            </a:endParaRPr>
          </a:p>
        </p:txBody>
      </p:sp>
      <p:sp>
        <p:nvSpPr>
          <p:cNvPr id="11" name="椭圆 10"/>
          <p:cNvSpPr/>
          <p:nvPr/>
        </p:nvSpPr>
        <p:spPr>
          <a:xfrm rot="5400000">
            <a:off x="5075285" y="4784668"/>
            <a:ext cx="158750" cy="158750"/>
          </a:xfrm>
          <a:prstGeom prst="ellipse">
            <a:avLst/>
          </a:prstGeom>
          <a:gradFill>
            <a:gsLst>
              <a:gs pos="0">
                <a:srgbClr val="C30F0F">
                  <a:lumMod val="90000"/>
                  <a:lumOff val="10000"/>
                </a:srgbClr>
              </a:gs>
              <a:gs pos="45000">
                <a:srgbClr val="C30F0F"/>
              </a:gs>
            </a:gsLst>
            <a:lin ang="5400000" scaled="1"/>
          </a:gradFill>
          <a:ln w="6350">
            <a:solidFill>
              <a:schemeClr val="bg1"/>
            </a:solid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800" dirty="0">
              <a:ln w="19050">
                <a:noFill/>
              </a:ln>
              <a:gradFill>
                <a:gsLst>
                  <a:gs pos="100000">
                    <a:srgbClr val="E9BE61"/>
                  </a:gs>
                  <a:gs pos="49000">
                    <a:srgbClr val="FEEFAC"/>
                  </a:gs>
                </a:gsLst>
                <a:lin ang="5400000" scaled="0"/>
              </a:gradFill>
              <a:cs typeface="+mn-ea"/>
              <a:sym typeface="+mn-lt"/>
            </a:endParaRPr>
          </a:p>
        </p:txBody>
      </p:sp>
      <p:cxnSp>
        <p:nvCxnSpPr>
          <p:cNvPr id="12" name="直接箭头连接符 11"/>
          <p:cNvCxnSpPr/>
          <p:nvPr/>
        </p:nvCxnSpPr>
        <p:spPr>
          <a:xfrm flipH="1">
            <a:off x="7668954" y="3691904"/>
            <a:ext cx="3145366" cy="0"/>
          </a:xfrm>
          <a:prstGeom prst="straightConnector1">
            <a:avLst/>
          </a:prstGeom>
          <a:ln w="9525" cap="rnd">
            <a:gradFill>
              <a:gsLst>
                <a:gs pos="0">
                  <a:schemeClr val="accent1">
                    <a:alpha val="0"/>
                  </a:schemeClr>
                </a:gs>
                <a:gs pos="100000">
                  <a:schemeClr val="accent1"/>
                </a:gs>
              </a:gsLst>
              <a:lin ang="0" scaled="0"/>
            </a:gradFill>
            <a:tailEnd type="none"/>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7597886" y="3620836"/>
            <a:ext cx="142136" cy="142136"/>
          </a:xfrm>
          <a:prstGeom prst="ellipse">
            <a:avLst/>
          </a:prstGeom>
          <a:gradFill>
            <a:gsLst>
              <a:gs pos="0">
                <a:srgbClr val="C30F0F">
                  <a:lumMod val="90000"/>
                  <a:lumOff val="10000"/>
                </a:srgbClr>
              </a:gs>
              <a:gs pos="45000">
                <a:srgbClr val="C30F0F"/>
              </a:gs>
            </a:gsLst>
            <a:lin ang="5400000" scaled="1"/>
          </a:gradFill>
          <a:ln w="6350">
            <a:solidFill>
              <a:schemeClr val="bg1"/>
            </a:solid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800">
              <a:ln w="19050">
                <a:noFill/>
              </a:ln>
              <a:gradFill>
                <a:gsLst>
                  <a:gs pos="100000">
                    <a:srgbClr val="E9BE61"/>
                  </a:gs>
                  <a:gs pos="49000">
                    <a:srgbClr val="FEEFAC"/>
                  </a:gs>
                </a:gsLst>
                <a:lin ang="5400000" scaled="0"/>
              </a:gradFill>
              <a:cs typeface="+mn-ea"/>
              <a:sym typeface="+mn-lt"/>
            </a:endParaRPr>
          </a:p>
        </p:txBody>
      </p:sp>
      <p:cxnSp>
        <p:nvCxnSpPr>
          <p:cNvPr id="14" name="直接箭头连接符 13"/>
          <p:cNvCxnSpPr/>
          <p:nvPr/>
        </p:nvCxnSpPr>
        <p:spPr>
          <a:xfrm flipH="1">
            <a:off x="7035734" y="4929900"/>
            <a:ext cx="3145366" cy="0"/>
          </a:xfrm>
          <a:prstGeom prst="straightConnector1">
            <a:avLst/>
          </a:prstGeom>
          <a:ln w="9525" cap="rnd">
            <a:gradFill>
              <a:gsLst>
                <a:gs pos="0">
                  <a:schemeClr val="accent1">
                    <a:alpha val="0"/>
                  </a:schemeClr>
                </a:gs>
                <a:gs pos="100000">
                  <a:schemeClr val="accent1"/>
                </a:gs>
              </a:gsLst>
              <a:lin ang="0" scaled="0"/>
            </a:gradFill>
            <a:tailEnd type="none"/>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6893598" y="4863319"/>
            <a:ext cx="142136" cy="142136"/>
          </a:xfrm>
          <a:prstGeom prst="ellipse">
            <a:avLst/>
          </a:prstGeom>
          <a:gradFill>
            <a:gsLst>
              <a:gs pos="0">
                <a:srgbClr val="C30F0F">
                  <a:lumMod val="90000"/>
                  <a:lumOff val="10000"/>
                </a:srgbClr>
              </a:gs>
              <a:gs pos="45000">
                <a:srgbClr val="C30F0F"/>
              </a:gs>
            </a:gsLst>
            <a:lin ang="5400000" scaled="1"/>
          </a:gradFill>
          <a:ln w="6350">
            <a:solidFill>
              <a:schemeClr val="bg1"/>
            </a:solid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800">
              <a:ln w="19050">
                <a:noFill/>
              </a:ln>
              <a:gradFill>
                <a:gsLst>
                  <a:gs pos="100000">
                    <a:srgbClr val="E9BE61"/>
                  </a:gs>
                  <a:gs pos="49000">
                    <a:srgbClr val="FEEFAC"/>
                  </a:gs>
                </a:gsLst>
                <a:lin ang="5400000" scaled="0"/>
              </a:gradFill>
              <a:cs typeface="+mn-ea"/>
              <a:sym typeface="+mn-lt"/>
            </a:endParaRPr>
          </a:p>
        </p:txBody>
      </p:sp>
      <p:sp>
        <p:nvSpPr>
          <p:cNvPr id="16" name="椭圆 15"/>
          <p:cNvSpPr/>
          <p:nvPr/>
        </p:nvSpPr>
        <p:spPr>
          <a:xfrm>
            <a:off x="525235" y="-2141765"/>
            <a:ext cx="11141530" cy="11141530"/>
          </a:xfrm>
          <a:prstGeom prst="ellipse">
            <a:avLst/>
          </a:prstGeom>
          <a:noFill/>
          <a:ln>
            <a:gradFill>
              <a:gsLst>
                <a:gs pos="22000">
                  <a:schemeClr val="bg1">
                    <a:alpha val="0"/>
                  </a:schemeClr>
                </a:gs>
                <a:gs pos="55000">
                  <a:schemeClr val="accent1"/>
                </a:gs>
                <a:gs pos="83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p:cNvSpPr/>
          <p:nvPr/>
        </p:nvSpPr>
        <p:spPr>
          <a:xfrm>
            <a:off x="5062179" y="3702341"/>
            <a:ext cx="2067642" cy="596253"/>
          </a:xfrm>
          <a:prstGeom prst="rect">
            <a:avLst/>
          </a:prstGeom>
        </p:spPr>
        <p:txBody>
          <a:bodyPr wrap="square">
            <a:spAutoFit/>
          </a:bodyPr>
          <a:lstStyle/>
          <a:p>
            <a:pPr algn="ctr">
              <a:lnSpc>
                <a:spcPct val="110000"/>
              </a:lnSpc>
            </a:pPr>
            <a:r>
              <a:rPr lang="zh-CN" altLang="en-US" sz="3200" dirty="0">
                <a:ln w="19050">
                  <a:noFill/>
                </a:ln>
                <a:gradFill>
                  <a:gsLst>
                    <a:gs pos="100000">
                      <a:srgbClr val="E9BE61"/>
                    </a:gs>
                    <a:gs pos="49000">
                      <a:srgbClr val="FEEFAC"/>
                    </a:gs>
                  </a:gsLst>
                  <a:lin ang="5400000" scaled="0"/>
                </a:gradFill>
                <a:cs typeface="+mn-ea"/>
                <a:sym typeface="+mn-lt"/>
              </a:rPr>
              <a:t>五大军种</a:t>
            </a:r>
          </a:p>
        </p:txBody>
      </p:sp>
      <p:sp>
        <p:nvSpPr>
          <p:cNvPr id="19" name="矩形 18"/>
          <p:cNvSpPr/>
          <p:nvPr/>
        </p:nvSpPr>
        <p:spPr>
          <a:xfrm>
            <a:off x="7525606" y="2312072"/>
            <a:ext cx="3491644" cy="566309"/>
          </a:xfrm>
          <a:prstGeom prst="rect">
            <a:avLst/>
          </a:prstGeom>
        </p:spPr>
        <p:txBody>
          <a:bodyPr wrap="square">
            <a:spAutoFit/>
          </a:bodyPr>
          <a:lstStyle/>
          <a:p>
            <a:pPr lvl="0">
              <a:lnSpc>
                <a:spcPct val="110000"/>
              </a:lnSpc>
              <a:buClr>
                <a:schemeClr val="accent1"/>
              </a:buClr>
              <a:defRPr/>
            </a:pPr>
            <a:r>
              <a:rPr lang="zh-CN" altLang="en-US" sz="1400" dirty="0">
                <a:solidFill>
                  <a:prstClr val="black"/>
                </a:solidFill>
                <a:cs typeface="+mn-ea"/>
                <a:sym typeface="+mn-lt"/>
              </a:rPr>
              <a:t>其辖区为中国南部沿海地区，包括湖南、广东、广西、云南、贵州和海南</a:t>
            </a:r>
          </a:p>
        </p:txBody>
      </p:sp>
      <p:sp>
        <p:nvSpPr>
          <p:cNvPr id="20" name="矩形 19"/>
          <p:cNvSpPr/>
          <p:nvPr/>
        </p:nvSpPr>
        <p:spPr>
          <a:xfrm>
            <a:off x="7888881" y="3729525"/>
            <a:ext cx="3408324" cy="498598"/>
          </a:xfrm>
          <a:prstGeom prst="rect">
            <a:avLst/>
          </a:prstGeom>
        </p:spPr>
        <p:txBody>
          <a:bodyPr wrap="square">
            <a:spAutoFit/>
          </a:bodyPr>
          <a:lstStyle/>
          <a:p>
            <a:pPr lvl="0">
              <a:lnSpc>
                <a:spcPct val="110000"/>
              </a:lnSpc>
              <a:buClr>
                <a:schemeClr val="accent1"/>
              </a:buClr>
              <a:defRPr/>
            </a:pPr>
            <a:r>
              <a:rPr lang="zh-CN" altLang="en-US" sz="1200" dirty="0">
                <a:solidFill>
                  <a:prstClr val="black"/>
                </a:solidFill>
                <a:cs typeface="+mn-ea"/>
                <a:sym typeface="+mn-lt"/>
              </a:rPr>
              <a:t>其辖区为中国内陆西部地区，包括甘肃、宁夏、青海、新疆、西藏、四川和重庆</a:t>
            </a:r>
          </a:p>
        </p:txBody>
      </p:sp>
      <p:sp>
        <p:nvSpPr>
          <p:cNvPr id="21" name="矩形 20"/>
          <p:cNvSpPr/>
          <p:nvPr/>
        </p:nvSpPr>
        <p:spPr>
          <a:xfrm>
            <a:off x="7314534" y="5002156"/>
            <a:ext cx="3113022" cy="566309"/>
          </a:xfrm>
          <a:prstGeom prst="rect">
            <a:avLst/>
          </a:prstGeom>
        </p:spPr>
        <p:txBody>
          <a:bodyPr wrap="square">
            <a:spAutoFit/>
          </a:bodyPr>
          <a:lstStyle/>
          <a:p>
            <a:pPr lvl="0">
              <a:lnSpc>
                <a:spcPct val="110000"/>
              </a:lnSpc>
              <a:buClr>
                <a:schemeClr val="accent1"/>
              </a:buClr>
              <a:defRPr/>
            </a:pPr>
            <a:r>
              <a:rPr lang="zh-CN" altLang="en-US" sz="1400" dirty="0">
                <a:solidFill>
                  <a:prstClr val="black"/>
                </a:solidFill>
                <a:cs typeface="+mn-ea"/>
                <a:sym typeface="+mn-lt"/>
              </a:rPr>
              <a:t>保持香港、澳门繁荣稳定，维护香港人民生命财产全</a:t>
            </a:r>
          </a:p>
        </p:txBody>
      </p:sp>
      <p:sp>
        <p:nvSpPr>
          <p:cNvPr id="22" name="矩形 21"/>
          <p:cNvSpPr/>
          <p:nvPr/>
        </p:nvSpPr>
        <p:spPr>
          <a:xfrm>
            <a:off x="1393099" y="4885607"/>
            <a:ext cx="3406522" cy="566309"/>
          </a:xfrm>
          <a:prstGeom prst="rect">
            <a:avLst/>
          </a:prstGeom>
        </p:spPr>
        <p:txBody>
          <a:bodyPr wrap="square">
            <a:spAutoFit/>
          </a:bodyPr>
          <a:lstStyle/>
          <a:p>
            <a:pPr lvl="0" algn="r">
              <a:lnSpc>
                <a:spcPct val="110000"/>
              </a:lnSpc>
              <a:buClr>
                <a:schemeClr val="accent1"/>
              </a:buClr>
              <a:defRPr/>
            </a:pPr>
            <a:r>
              <a:rPr lang="zh-CN" altLang="en-US" sz="1400" dirty="0">
                <a:solidFill>
                  <a:prstClr val="black"/>
                </a:solidFill>
                <a:cs typeface="+mn-ea"/>
                <a:sym typeface="+mn-lt"/>
              </a:rPr>
              <a:t>其辖区为中国东部沿海地区，包括上海、江苏、浙江、福建、安徽和江西</a:t>
            </a:r>
          </a:p>
        </p:txBody>
      </p:sp>
      <p:sp>
        <p:nvSpPr>
          <p:cNvPr id="23" name="矩形 22"/>
          <p:cNvSpPr/>
          <p:nvPr/>
        </p:nvSpPr>
        <p:spPr>
          <a:xfrm>
            <a:off x="1050498" y="3592924"/>
            <a:ext cx="3408519" cy="566309"/>
          </a:xfrm>
          <a:prstGeom prst="rect">
            <a:avLst/>
          </a:prstGeom>
        </p:spPr>
        <p:txBody>
          <a:bodyPr wrap="square">
            <a:spAutoFit/>
          </a:bodyPr>
          <a:lstStyle/>
          <a:p>
            <a:pPr lvl="0" algn="r">
              <a:lnSpc>
                <a:spcPct val="110000"/>
              </a:lnSpc>
              <a:buClr>
                <a:schemeClr val="accent1"/>
              </a:buClr>
              <a:defRPr/>
            </a:pPr>
            <a:r>
              <a:rPr lang="zh-CN" altLang="en-US" sz="1400" dirty="0">
                <a:solidFill>
                  <a:prstClr val="black"/>
                </a:solidFill>
                <a:cs typeface="+mn-ea"/>
                <a:sym typeface="+mn-lt"/>
              </a:rPr>
              <a:t>其辖区为中国中部地区，包括北京、天津、河北、河南、山西、陕西和湖北</a:t>
            </a:r>
          </a:p>
        </p:txBody>
      </p:sp>
      <p:sp>
        <p:nvSpPr>
          <p:cNvPr id="24" name="椭圆 23"/>
          <p:cNvSpPr/>
          <p:nvPr/>
        </p:nvSpPr>
        <p:spPr>
          <a:xfrm>
            <a:off x="5311001" y="2211271"/>
            <a:ext cx="142136" cy="142136"/>
          </a:xfrm>
          <a:prstGeom prst="ellipse">
            <a:avLst/>
          </a:prstGeom>
          <a:gradFill>
            <a:gsLst>
              <a:gs pos="0">
                <a:srgbClr val="C30F0F">
                  <a:lumMod val="90000"/>
                  <a:lumOff val="10000"/>
                </a:srgbClr>
              </a:gs>
              <a:gs pos="45000">
                <a:srgbClr val="C30F0F"/>
              </a:gs>
            </a:gsLst>
            <a:lin ang="5400000" scaled="1"/>
          </a:gradFill>
          <a:ln w="6350">
            <a:solidFill>
              <a:schemeClr val="bg1"/>
            </a:solid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800">
              <a:ln w="19050">
                <a:noFill/>
              </a:ln>
              <a:gradFill>
                <a:gsLst>
                  <a:gs pos="100000">
                    <a:srgbClr val="E9BE61"/>
                  </a:gs>
                  <a:gs pos="49000">
                    <a:srgbClr val="FEEFAC"/>
                  </a:gs>
                </a:gsLst>
                <a:lin ang="5400000" scaled="0"/>
              </a:gradFill>
              <a:cs typeface="+mn-ea"/>
              <a:sym typeface="+mn-lt"/>
            </a:endParaRPr>
          </a:p>
        </p:txBody>
      </p:sp>
      <p:cxnSp>
        <p:nvCxnSpPr>
          <p:cNvPr id="25" name="直接箭头连接符 24"/>
          <p:cNvCxnSpPr/>
          <p:nvPr/>
        </p:nvCxnSpPr>
        <p:spPr>
          <a:xfrm>
            <a:off x="2236703" y="2281396"/>
            <a:ext cx="3145366" cy="0"/>
          </a:xfrm>
          <a:prstGeom prst="straightConnector1">
            <a:avLst/>
          </a:prstGeom>
          <a:ln w="9525" cap="rnd">
            <a:gradFill>
              <a:gsLst>
                <a:gs pos="0">
                  <a:schemeClr val="bg1">
                    <a:alpha val="0"/>
                  </a:schemeClr>
                </a:gs>
                <a:gs pos="100000">
                  <a:schemeClr val="accent1"/>
                </a:gs>
              </a:gsLst>
              <a:lin ang="0" scaled="0"/>
            </a:gradFill>
            <a:tailEnd type="none"/>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1632483" y="2292201"/>
            <a:ext cx="3113022" cy="566309"/>
          </a:xfrm>
          <a:prstGeom prst="rect">
            <a:avLst/>
          </a:prstGeom>
        </p:spPr>
        <p:txBody>
          <a:bodyPr wrap="square">
            <a:spAutoFit/>
          </a:bodyPr>
          <a:lstStyle/>
          <a:p>
            <a:pPr lvl="0" algn="r">
              <a:lnSpc>
                <a:spcPct val="110000"/>
              </a:lnSpc>
              <a:buClr>
                <a:schemeClr val="accent1"/>
              </a:buClr>
              <a:defRPr/>
            </a:pPr>
            <a:r>
              <a:rPr lang="zh-CN" altLang="en-US" sz="1400" dirty="0">
                <a:solidFill>
                  <a:prstClr val="black"/>
                </a:solidFill>
                <a:cs typeface="+mn-ea"/>
                <a:sym typeface="+mn-lt"/>
              </a:rPr>
              <a:t>其辖区为中国北部地区，包括黑龙江、吉林、辽宁、内蒙古和山东</a:t>
            </a:r>
          </a:p>
        </p:txBody>
      </p:sp>
      <p:sp>
        <p:nvSpPr>
          <p:cNvPr id="27" name="TextBox 47"/>
          <p:cNvSpPr txBox="1"/>
          <p:nvPr/>
        </p:nvSpPr>
        <p:spPr>
          <a:xfrm>
            <a:off x="7530162" y="1905396"/>
            <a:ext cx="1294112" cy="379784"/>
          </a:xfrm>
          <a:prstGeom prst="rect">
            <a:avLst/>
          </a:prstGeom>
          <a:noFill/>
          <a:ln>
            <a:noFill/>
          </a:ln>
          <a:effectLst/>
        </p:spPr>
        <p:txBody>
          <a:bodyPr wrap="square" rtlCol="0">
            <a:spAutoFit/>
          </a:bodyPr>
          <a:lstStyle>
            <a:defPPr>
              <a:defRPr lang="zh-CN"/>
            </a:defPPr>
            <a:lvl1pPr algn="ctr">
              <a:lnSpc>
                <a:spcPct val="110000"/>
              </a:lnSpc>
              <a:defRPr sz="660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defRPr>
            </a:lvl1pPr>
          </a:lstStyle>
          <a:p>
            <a:pPr algn="l"/>
            <a:r>
              <a:rPr lang="zh-CN" altLang="en-US" sz="1800" dirty="0">
                <a:ln w="6350">
                  <a:noFill/>
                </a:ln>
                <a:solidFill>
                  <a:schemeClr val="accent1"/>
                </a:solidFill>
                <a:latin typeface="+mn-lt"/>
                <a:ea typeface="+mn-ea"/>
                <a:cs typeface="+mn-ea"/>
                <a:sym typeface="+mn-lt"/>
              </a:rPr>
              <a:t>南部战区</a:t>
            </a:r>
          </a:p>
        </p:txBody>
      </p:sp>
      <p:sp>
        <p:nvSpPr>
          <p:cNvPr id="28" name="TextBox 47"/>
          <p:cNvSpPr txBox="1"/>
          <p:nvPr/>
        </p:nvSpPr>
        <p:spPr>
          <a:xfrm>
            <a:off x="7850507" y="3340867"/>
            <a:ext cx="1423052" cy="379784"/>
          </a:xfrm>
          <a:prstGeom prst="rect">
            <a:avLst/>
          </a:prstGeom>
          <a:noFill/>
          <a:ln>
            <a:noFill/>
          </a:ln>
          <a:effectLst/>
        </p:spPr>
        <p:txBody>
          <a:bodyPr wrap="square" rtlCol="0">
            <a:spAutoFit/>
          </a:bodyPr>
          <a:lstStyle>
            <a:defPPr>
              <a:defRPr lang="zh-CN"/>
            </a:defPPr>
            <a:lvl1pPr algn="ctr">
              <a:lnSpc>
                <a:spcPct val="110000"/>
              </a:lnSpc>
              <a:defRPr sz="660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defRPr>
            </a:lvl1pPr>
          </a:lstStyle>
          <a:p>
            <a:pPr algn="l"/>
            <a:r>
              <a:rPr lang="zh-CN" altLang="en-US" sz="1800" dirty="0">
                <a:ln w="6350">
                  <a:noFill/>
                </a:ln>
                <a:solidFill>
                  <a:schemeClr val="accent1"/>
                </a:solidFill>
                <a:latin typeface="+mn-lt"/>
                <a:ea typeface="+mn-ea"/>
                <a:cs typeface="+mn-ea"/>
                <a:sym typeface="+mn-lt"/>
              </a:rPr>
              <a:t>西部战区</a:t>
            </a:r>
          </a:p>
        </p:txBody>
      </p:sp>
      <p:sp>
        <p:nvSpPr>
          <p:cNvPr id="29" name="TextBox 47"/>
          <p:cNvSpPr txBox="1"/>
          <p:nvPr/>
        </p:nvSpPr>
        <p:spPr>
          <a:xfrm>
            <a:off x="7424539" y="4544075"/>
            <a:ext cx="1423052" cy="379784"/>
          </a:xfrm>
          <a:prstGeom prst="rect">
            <a:avLst/>
          </a:prstGeom>
          <a:noFill/>
          <a:ln>
            <a:noFill/>
          </a:ln>
          <a:effectLst/>
        </p:spPr>
        <p:txBody>
          <a:bodyPr wrap="square" rtlCol="0">
            <a:spAutoFit/>
          </a:bodyPr>
          <a:lstStyle>
            <a:defPPr>
              <a:defRPr lang="zh-CN"/>
            </a:defPPr>
            <a:lvl1pPr algn="ctr">
              <a:lnSpc>
                <a:spcPct val="110000"/>
              </a:lnSpc>
              <a:defRPr sz="660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defRPr>
            </a:lvl1pPr>
          </a:lstStyle>
          <a:p>
            <a:pPr algn="l"/>
            <a:r>
              <a:rPr lang="zh-CN" altLang="en-US" sz="1800" dirty="0">
                <a:ln w="6350">
                  <a:noFill/>
                </a:ln>
                <a:solidFill>
                  <a:schemeClr val="accent1"/>
                </a:solidFill>
                <a:latin typeface="+mn-lt"/>
                <a:ea typeface="+mn-ea"/>
                <a:cs typeface="+mn-ea"/>
                <a:sym typeface="+mn-lt"/>
              </a:rPr>
              <a:t>驻港澳部队</a:t>
            </a:r>
          </a:p>
        </p:txBody>
      </p:sp>
      <p:sp>
        <p:nvSpPr>
          <p:cNvPr id="30" name="TextBox 47"/>
          <p:cNvSpPr txBox="1"/>
          <p:nvPr/>
        </p:nvSpPr>
        <p:spPr>
          <a:xfrm>
            <a:off x="2982633" y="4541154"/>
            <a:ext cx="1844926" cy="379784"/>
          </a:xfrm>
          <a:prstGeom prst="rect">
            <a:avLst/>
          </a:prstGeom>
          <a:noFill/>
          <a:ln>
            <a:noFill/>
          </a:ln>
          <a:effectLst/>
        </p:spPr>
        <p:txBody>
          <a:bodyPr wrap="square" rtlCol="0">
            <a:spAutoFit/>
          </a:bodyPr>
          <a:lstStyle>
            <a:defPPr>
              <a:defRPr lang="zh-CN"/>
            </a:defPPr>
            <a:lvl1pPr algn="ctr">
              <a:lnSpc>
                <a:spcPct val="110000"/>
              </a:lnSpc>
              <a:defRPr sz="660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defRPr>
            </a:lvl1pPr>
          </a:lstStyle>
          <a:p>
            <a:pPr algn="r"/>
            <a:r>
              <a:rPr lang="zh-CN" altLang="en-US" sz="1800" dirty="0">
                <a:ln w="6350">
                  <a:noFill/>
                </a:ln>
                <a:solidFill>
                  <a:schemeClr val="accent1"/>
                </a:solidFill>
                <a:latin typeface="+mn-lt"/>
                <a:ea typeface="+mn-ea"/>
                <a:cs typeface="+mn-ea"/>
                <a:sym typeface="+mn-lt"/>
              </a:rPr>
              <a:t>东部战区</a:t>
            </a:r>
          </a:p>
        </p:txBody>
      </p:sp>
      <p:sp>
        <p:nvSpPr>
          <p:cNvPr id="31" name="TextBox 47"/>
          <p:cNvSpPr txBox="1"/>
          <p:nvPr/>
        </p:nvSpPr>
        <p:spPr>
          <a:xfrm>
            <a:off x="1646650" y="3239116"/>
            <a:ext cx="2785523" cy="379784"/>
          </a:xfrm>
          <a:prstGeom prst="rect">
            <a:avLst/>
          </a:prstGeom>
          <a:noFill/>
          <a:ln>
            <a:noFill/>
          </a:ln>
          <a:effectLst/>
        </p:spPr>
        <p:txBody>
          <a:bodyPr wrap="square" rtlCol="0">
            <a:spAutoFit/>
          </a:bodyPr>
          <a:lstStyle>
            <a:defPPr>
              <a:defRPr lang="zh-CN"/>
            </a:defPPr>
            <a:lvl1pPr algn="ctr">
              <a:lnSpc>
                <a:spcPct val="110000"/>
              </a:lnSpc>
              <a:defRPr sz="660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defRPr>
            </a:lvl1pPr>
          </a:lstStyle>
          <a:p>
            <a:pPr algn="r"/>
            <a:r>
              <a:rPr lang="zh-CN" altLang="en-US" sz="1800" dirty="0">
                <a:ln w="6350">
                  <a:noFill/>
                </a:ln>
                <a:solidFill>
                  <a:schemeClr val="accent1"/>
                </a:solidFill>
                <a:latin typeface="+mn-lt"/>
                <a:ea typeface="+mn-ea"/>
                <a:cs typeface="+mn-ea"/>
                <a:sym typeface="+mn-lt"/>
              </a:rPr>
              <a:t>中部战区</a:t>
            </a:r>
          </a:p>
        </p:txBody>
      </p:sp>
      <p:sp>
        <p:nvSpPr>
          <p:cNvPr id="32" name="TextBox 47"/>
          <p:cNvSpPr txBox="1"/>
          <p:nvPr/>
        </p:nvSpPr>
        <p:spPr>
          <a:xfrm>
            <a:off x="2581593" y="1931541"/>
            <a:ext cx="2785523" cy="379784"/>
          </a:xfrm>
          <a:prstGeom prst="rect">
            <a:avLst/>
          </a:prstGeom>
          <a:noFill/>
          <a:ln>
            <a:noFill/>
          </a:ln>
          <a:effectLst/>
        </p:spPr>
        <p:txBody>
          <a:bodyPr wrap="square" rtlCol="0">
            <a:spAutoFit/>
          </a:bodyPr>
          <a:lstStyle>
            <a:defPPr>
              <a:defRPr lang="zh-CN"/>
            </a:defPPr>
            <a:lvl1pPr algn="ctr">
              <a:lnSpc>
                <a:spcPct val="110000"/>
              </a:lnSpc>
              <a:defRPr sz="660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defRPr>
            </a:lvl1pPr>
          </a:lstStyle>
          <a:p>
            <a:pPr algn="r"/>
            <a:r>
              <a:rPr lang="zh-CN" altLang="en-US" sz="1800" dirty="0">
                <a:ln w="6350">
                  <a:noFill/>
                </a:ln>
                <a:solidFill>
                  <a:schemeClr val="accent1"/>
                </a:solidFill>
                <a:latin typeface="+mn-lt"/>
                <a:ea typeface="+mn-ea"/>
                <a:cs typeface="+mn-ea"/>
                <a:sym typeface="+mn-lt"/>
              </a:rPr>
              <a:t>北部战区</a:t>
            </a:r>
          </a:p>
        </p:txBody>
      </p:sp>
      <p:sp>
        <p:nvSpPr>
          <p:cNvPr id="33" name="矩形 32"/>
          <p:cNvSpPr/>
          <p:nvPr/>
        </p:nvSpPr>
        <p:spPr>
          <a:xfrm>
            <a:off x="769400" y="140970"/>
            <a:ext cx="4953219" cy="646331"/>
          </a:xfrm>
          <a:prstGeom prst="rect">
            <a:avLst/>
          </a:prstGeom>
        </p:spPr>
        <p:txBody>
          <a:bodyPr wrap="square">
            <a:spAutoFit/>
          </a:bodyPr>
          <a:lstStyle/>
          <a:p>
            <a:pPr lvl="0">
              <a:defRPr/>
            </a:pPr>
            <a:r>
              <a:rPr lang="zh-CN" altLang="en-US" sz="3600" b="1" dirty="0">
                <a:solidFill>
                  <a:schemeClr val="accent1"/>
                </a:solidFill>
                <a:cs typeface="+mn-ea"/>
                <a:sym typeface="+mn-lt"/>
              </a:rPr>
              <a:t>五大军种铸就钢铁长城</a:t>
            </a:r>
          </a:p>
        </p:txBody>
      </p:sp>
      <p:pic>
        <p:nvPicPr>
          <p:cNvPr id="34" name="图片 33"/>
          <p:cNvPicPr>
            <a:picLocks noChangeAspect="1"/>
          </p:cNvPicPr>
          <p:nvPr/>
        </p:nvPicPr>
        <p:blipFill>
          <a:blip r:embed="rId2" cstate="screen"/>
          <a:stretch>
            <a:fillRect/>
          </a:stretch>
        </p:blipFill>
        <p:spPr>
          <a:xfrm>
            <a:off x="5727918" y="2827184"/>
            <a:ext cx="772262" cy="7816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ppt_x"/>
                                          </p:val>
                                        </p:tav>
                                        <p:tav tm="100000">
                                          <p:val>
                                            <p:strVal val="#ppt_x"/>
                                          </p:val>
                                        </p:tav>
                                      </p:tavLst>
                                    </p:anim>
                                    <p:anim calcmode="lin" valueType="num">
                                      <p:cBhvr additive="base">
                                        <p:cTn id="48" dur="5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fill="hold"/>
                                        <p:tgtEl>
                                          <p:spTgt spid="22"/>
                                        </p:tgtEl>
                                        <p:attrNameLst>
                                          <p:attrName>ppt_x</p:attrName>
                                        </p:attrNameLst>
                                      </p:cBhvr>
                                      <p:tavLst>
                                        <p:tav tm="0">
                                          <p:val>
                                            <p:strVal val="#ppt_x"/>
                                          </p:val>
                                        </p:tav>
                                        <p:tav tm="100000">
                                          <p:val>
                                            <p:strVal val="#ppt_x"/>
                                          </p:val>
                                        </p:tav>
                                      </p:tavLst>
                                    </p:anim>
                                    <p:anim calcmode="lin" valueType="num">
                                      <p:cBhvr additive="base">
                                        <p:cTn id="52" dur="5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ppt_x"/>
                                          </p:val>
                                        </p:tav>
                                        <p:tav tm="100000">
                                          <p:val>
                                            <p:strVal val="#ppt_x"/>
                                          </p:val>
                                        </p:tav>
                                      </p:tavLst>
                                    </p:anim>
                                    <p:anim calcmode="lin" valueType="num">
                                      <p:cBhvr additive="base">
                                        <p:cTn id="60" dur="500" fill="hold"/>
                                        <p:tgtEl>
                                          <p:spTgt spid="2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additive="base">
                                        <p:cTn id="63" dur="500" fill="hold"/>
                                        <p:tgtEl>
                                          <p:spTgt spid="26"/>
                                        </p:tgtEl>
                                        <p:attrNameLst>
                                          <p:attrName>ppt_x</p:attrName>
                                        </p:attrNameLst>
                                      </p:cBhvr>
                                      <p:tavLst>
                                        <p:tav tm="0">
                                          <p:val>
                                            <p:strVal val="#ppt_x"/>
                                          </p:val>
                                        </p:tav>
                                        <p:tav tm="100000">
                                          <p:val>
                                            <p:strVal val="#ppt_x"/>
                                          </p:val>
                                        </p:tav>
                                      </p:tavLst>
                                    </p:anim>
                                    <p:anim calcmode="lin" valueType="num">
                                      <p:cBhvr additive="base">
                                        <p:cTn id="64" dur="500" fill="hold"/>
                                        <p:tgtEl>
                                          <p:spTgt spid="2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additive="base">
                                        <p:cTn id="67" dur="500" fill="hold"/>
                                        <p:tgtEl>
                                          <p:spTgt spid="27"/>
                                        </p:tgtEl>
                                        <p:attrNameLst>
                                          <p:attrName>ppt_x</p:attrName>
                                        </p:attrNameLst>
                                      </p:cBhvr>
                                      <p:tavLst>
                                        <p:tav tm="0">
                                          <p:val>
                                            <p:strVal val="#ppt_x"/>
                                          </p:val>
                                        </p:tav>
                                        <p:tav tm="100000">
                                          <p:val>
                                            <p:strVal val="#ppt_x"/>
                                          </p:val>
                                        </p:tav>
                                      </p:tavLst>
                                    </p:anim>
                                    <p:anim calcmode="lin" valueType="num">
                                      <p:cBhvr additive="base">
                                        <p:cTn id="68" dur="500" fill="hold"/>
                                        <p:tgtEl>
                                          <p:spTgt spid="27"/>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additive="base">
                                        <p:cTn id="71" dur="500" fill="hold"/>
                                        <p:tgtEl>
                                          <p:spTgt spid="28"/>
                                        </p:tgtEl>
                                        <p:attrNameLst>
                                          <p:attrName>ppt_x</p:attrName>
                                        </p:attrNameLst>
                                      </p:cBhvr>
                                      <p:tavLst>
                                        <p:tav tm="0">
                                          <p:val>
                                            <p:strVal val="#ppt_x"/>
                                          </p:val>
                                        </p:tav>
                                        <p:tav tm="100000">
                                          <p:val>
                                            <p:strVal val="#ppt_x"/>
                                          </p:val>
                                        </p:tav>
                                      </p:tavLst>
                                    </p:anim>
                                    <p:anim calcmode="lin" valueType="num">
                                      <p:cBhvr additive="base">
                                        <p:cTn id="72" dur="500" fill="hold"/>
                                        <p:tgtEl>
                                          <p:spTgt spid="28"/>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additive="base">
                                        <p:cTn id="75" dur="500" fill="hold"/>
                                        <p:tgtEl>
                                          <p:spTgt spid="29"/>
                                        </p:tgtEl>
                                        <p:attrNameLst>
                                          <p:attrName>ppt_x</p:attrName>
                                        </p:attrNameLst>
                                      </p:cBhvr>
                                      <p:tavLst>
                                        <p:tav tm="0">
                                          <p:val>
                                            <p:strVal val="#ppt_x"/>
                                          </p:val>
                                        </p:tav>
                                        <p:tav tm="100000">
                                          <p:val>
                                            <p:strVal val="#ppt_x"/>
                                          </p:val>
                                        </p:tav>
                                      </p:tavLst>
                                    </p:anim>
                                    <p:anim calcmode="lin" valueType="num">
                                      <p:cBhvr additive="base">
                                        <p:cTn id="76" dur="500" fill="hold"/>
                                        <p:tgtEl>
                                          <p:spTgt spid="29"/>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additive="base">
                                        <p:cTn id="79" dur="500" fill="hold"/>
                                        <p:tgtEl>
                                          <p:spTgt spid="30"/>
                                        </p:tgtEl>
                                        <p:attrNameLst>
                                          <p:attrName>ppt_x</p:attrName>
                                        </p:attrNameLst>
                                      </p:cBhvr>
                                      <p:tavLst>
                                        <p:tav tm="0">
                                          <p:val>
                                            <p:strVal val="#ppt_x"/>
                                          </p:val>
                                        </p:tav>
                                        <p:tav tm="100000">
                                          <p:val>
                                            <p:strVal val="#ppt_x"/>
                                          </p:val>
                                        </p:tav>
                                      </p:tavLst>
                                    </p:anim>
                                    <p:anim calcmode="lin" valueType="num">
                                      <p:cBhvr additive="base">
                                        <p:cTn id="80" dur="500" fill="hold"/>
                                        <p:tgtEl>
                                          <p:spTgt spid="30"/>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500" fill="hold"/>
                                        <p:tgtEl>
                                          <p:spTgt spid="31"/>
                                        </p:tgtEl>
                                        <p:attrNameLst>
                                          <p:attrName>ppt_x</p:attrName>
                                        </p:attrNameLst>
                                      </p:cBhvr>
                                      <p:tavLst>
                                        <p:tav tm="0">
                                          <p:val>
                                            <p:strVal val="#ppt_x"/>
                                          </p:val>
                                        </p:tav>
                                        <p:tav tm="100000">
                                          <p:val>
                                            <p:strVal val="#ppt_x"/>
                                          </p:val>
                                        </p:tav>
                                      </p:tavLst>
                                    </p:anim>
                                    <p:anim calcmode="lin" valueType="num">
                                      <p:cBhvr additive="base">
                                        <p:cTn id="84" dur="5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additive="base">
                                        <p:cTn id="87" dur="500" fill="hold"/>
                                        <p:tgtEl>
                                          <p:spTgt spid="32"/>
                                        </p:tgtEl>
                                        <p:attrNameLst>
                                          <p:attrName>ppt_x</p:attrName>
                                        </p:attrNameLst>
                                      </p:cBhvr>
                                      <p:tavLst>
                                        <p:tav tm="0">
                                          <p:val>
                                            <p:strVal val="#ppt_x"/>
                                          </p:val>
                                        </p:tav>
                                        <p:tav tm="100000">
                                          <p:val>
                                            <p:strVal val="#ppt_x"/>
                                          </p:val>
                                        </p:tav>
                                      </p:tavLst>
                                    </p:anim>
                                    <p:anim calcmode="lin" valueType="num">
                                      <p:cBhvr additive="base">
                                        <p:cTn id="88" dur="500" fill="hold"/>
                                        <p:tgtEl>
                                          <p:spTgt spid="32"/>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7"/>
                                        </p:tgtEl>
                                        <p:attrNameLst>
                                          <p:attrName>style.visibility</p:attrName>
                                        </p:attrNameLst>
                                      </p:cBhvr>
                                      <p:to>
                                        <p:strVal val="visible"/>
                                      </p:to>
                                    </p:set>
                                    <p:anim calcmode="lin" valueType="num">
                                      <p:cBhvr additive="base">
                                        <p:cTn id="91" dur="500" fill="hold"/>
                                        <p:tgtEl>
                                          <p:spTgt spid="7"/>
                                        </p:tgtEl>
                                        <p:attrNameLst>
                                          <p:attrName>ppt_x</p:attrName>
                                        </p:attrNameLst>
                                      </p:cBhvr>
                                      <p:tavLst>
                                        <p:tav tm="0">
                                          <p:val>
                                            <p:strVal val="#ppt_x"/>
                                          </p:val>
                                        </p:tav>
                                        <p:tav tm="100000">
                                          <p:val>
                                            <p:strVal val="#ppt_x"/>
                                          </p:val>
                                        </p:tav>
                                      </p:tavLst>
                                    </p:anim>
                                    <p:anim calcmode="lin" valueType="num">
                                      <p:cBhvr additive="base">
                                        <p:cTn id="92" dur="500" fill="hold"/>
                                        <p:tgtEl>
                                          <p:spTgt spid="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8"/>
                                        </p:tgtEl>
                                        <p:attrNameLst>
                                          <p:attrName>style.visibility</p:attrName>
                                        </p:attrNameLst>
                                      </p:cBhvr>
                                      <p:to>
                                        <p:strVal val="visible"/>
                                      </p:to>
                                    </p:set>
                                    <p:anim calcmode="lin" valueType="num">
                                      <p:cBhvr additive="base">
                                        <p:cTn id="95" dur="500" fill="hold"/>
                                        <p:tgtEl>
                                          <p:spTgt spid="8"/>
                                        </p:tgtEl>
                                        <p:attrNameLst>
                                          <p:attrName>ppt_x</p:attrName>
                                        </p:attrNameLst>
                                      </p:cBhvr>
                                      <p:tavLst>
                                        <p:tav tm="0">
                                          <p:val>
                                            <p:strVal val="#ppt_x"/>
                                          </p:val>
                                        </p:tav>
                                        <p:tav tm="100000">
                                          <p:val>
                                            <p:strVal val="#ppt_x"/>
                                          </p:val>
                                        </p:tav>
                                      </p:tavLst>
                                    </p:anim>
                                    <p:anim calcmode="lin" valueType="num">
                                      <p:cBhvr additive="base">
                                        <p:cTn id="96" dur="500" fill="hold"/>
                                        <p:tgtEl>
                                          <p:spTgt spid="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
                                        </p:tgtEl>
                                        <p:attrNameLst>
                                          <p:attrName>style.visibility</p:attrName>
                                        </p:attrNameLst>
                                      </p:cBhvr>
                                      <p:to>
                                        <p:strVal val="visible"/>
                                      </p:to>
                                    </p:set>
                                    <p:anim calcmode="lin" valueType="num">
                                      <p:cBhvr additive="base">
                                        <p:cTn id="99" dur="500" fill="hold"/>
                                        <p:tgtEl>
                                          <p:spTgt spid="9"/>
                                        </p:tgtEl>
                                        <p:attrNameLst>
                                          <p:attrName>ppt_x</p:attrName>
                                        </p:attrNameLst>
                                      </p:cBhvr>
                                      <p:tavLst>
                                        <p:tav tm="0">
                                          <p:val>
                                            <p:strVal val="#ppt_x"/>
                                          </p:val>
                                        </p:tav>
                                        <p:tav tm="100000">
                                          <p:val>
                                            <p:strVal val="#ppt_x"/>
                                          </p:val>
                                        </p:tav>
                                      </p:tavLst>
                                    </p:anim>
                                    <p:anim calcmode="lin" valueType="num">
                                      <p:cBhvr additive="base">
                                        <p:cTn id="100" dur="500" fill="hold"/>
                                        <p:tgtEl>
                                          <p:spTgt spid="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
                                        </p:tgtEl>
                                        <p:attrNameLst>
                                          <p:attrName>style.visibility</p:attrName>
                                        </p:attrNameLst>
                                      </p:cBhvr>
                                      <p:to>
                                        <p:strVal val="visible"/>
                                      </p:to>
                                    </p:set>
                                    <p:anim calcmode="lin" valueType="num">
                                      <p:cBhvr additive="base">
                                        <p:cTn id="103" dur="500" fill="hold"/>
                                        <p:tgtEl>
                                          <p:spTgt spid="10"/>
                                        </p:tgtEl>
                                        <p:attrNameLst>
                                          <p:attrName>ppt_x</p:attrName>
                                        </p:attrNameLst>
                                      </p:cBhvr>
                                      <p:tavLst>
                                        <p:tav tm="0">
                                          <p:val>
                                            <p:strVal val="#ppt_x"/>
                                          </p:val>
                                        </p:tav>
                                        <p:tav tm="100000">
                                          <p:val>
                                            <p:strVal val="#ppt_x"/>
                                          </p:val>
                                        </p:tav>
                                      </p:tavLst>
                                    </p:anim>
                                    <p:anim calcmode="lin" valueType="num">
                                      <p:cBhvr additive="base">
                                        <p:cTn id="104" dur="500" fill="hold"/>
                                        <p:tgtEl>
                                          <p:spTgt spid="1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
                                        </p:tgtEl>
                                        <p:attrNameLst>
                                          <p:attrName>style.visibility</p:attrName>
                                        </p:attrNameLst>
                                      </p:cBhvr>
                                      <p:to>
                                        <p:strVal val="visible"/>
                                      </p:to>
                                    </p:set>
                                    <p:anim calcmode="lin" valueType="num">
                                      <p:cBhvr additive="base">
                                        <p:cTn id="107" dur="500" fill="hold"/>
                                        <p:tgtEl>
                                          <p:spTgt spid="13"/>
                                        </p:tgtEl>
                                        <p:attrNameLst>
                                          <p:attrName>ppt_x</p:attrName>
                                        </p:attrNameLst>
                                      </p:cBhvr>
                                      <p:tavLst>
                                        <p:tav tm="0">
                                          <p:val>
                                            <p:strVal val="#ppt_x"/>
                                          </p:val>
                                        </p:tav>
                                        <p:tav tm="100000">
                                          <p:val>
                                            <p:strVal val="#ppt_x"/>
                                          </p:val>
                                        </p:tav>
                                      </p:tavLst>
                                    </p:anim>
                                    <p:anim calcmode="lin" valueType="num">
                                      <p:cBhvr additive="base">
                                        <p:cTn id="108" dur="500" fill="hold"/>
                                        <p:tgtEl>
                                          <p:spTgt spid="13"/>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
                                        </p:tgtEl>
                                        <p:attrNameLst>
                                          <p:attrName>style.visibility</p:attrName>
                                        </p:attrNameLst>
                                      </p:cBhvr>
                                      <p:to>
                                        <p:strVal val="visible"/>
                                      </p:to>
                                    </p:set>
                                    <p:anim calcmode="lin" valueType="num">
                                      <p:cBhvr additive="base">
                                        <p:cTn id="111" dur="500" fill="hold"/>
                                        <p:tgtEl>
                                          <p:spTgt spid="15"/>
                                        </p:tgtEl>
                                        <p:attrNameLst>
                                          <p:attrName>ppt_x</p:attrName>
                                        </p:attrNameLst>
                                      </p:cBhvr>
                                      <p:tavLst>
                                        <p:tav tm="0">
                                          <p:val>
                                            <p:strVal val="#ppt_x"/>
                                          </p:val>
                                        </p:tav>
                                        <p:tav tm="100000">
                                          <p:val>
                                            <p:strVal val="#ppt_x"/>
                                          </p:val>
                                        </p:tav>
                                      </p:tavLst>
                                    </p:anim>
                                    <p:anim calcmode="lin" valueType="num">
                                      <p:cBhvr additive="base">
                                        <p:cTn id="112" dur="500" fill="hold"/>
                                        <p:tgtEl>
                                          <p:spTgt spid="15"/>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additive="base">
                                        <p:cTn id="115" dur="500" fill="hold"/>
                                        <p:tgtEl>
                                          <p:spTgt spid="24"/>
                                        </p:tgtEl>
                                        <p:attrNameLst>
                                          <p:attrName>ppt_x</p:attrName>
                                        </p:attrNameLst>
                                      </p:cBhvr>
                                      <p:tavLst>
                                        <p:tav tm="0">
                                          <p:val>
                                            <p:strVal val="#ppt_x"/>
                                          </p:val>
                                        </p:tav>
                                        <p:tav tm="100000">
                                          <p:val>
                                            <p:strVal val="#ppt_x"/>
                                          </p:val>
                                        </p:tav>
                                      </p:tavLst>
                                    </p:anim>
                                    <p:anim calcmode="lin" valueType="num">
                                      <p:cBhvr additive="base">
                                        <p:cTn id="116" dur="500" fill="hold"/>
                                        <p:tgtEl>
                                          <p:spTgt spid="2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3"/>
                                        </p:tgtEl>
                                        <p:attrNameLst>
                                          <p:attrName>style.visibility</p:attrName>
                                        </p:attrNameLst>
                                      </p:cBhvr>
                                      <p:to>
                                        <p:strVal val="visible"/>
                                      </p:to>
                                    </p:set>
                                    <p:anim calcmode="lin" valueType="num">
                                      <p:cBhvr additive="base">
                                        <p:cTn id="119" dur="500" fill="hold"/>
                                        <p:tgtEl>
                                          <p:spTgt spid="33"/>
                                        </p:tgtEl>
                                        <p:attrNameLst>
                                          <p:attrName>ppt_x</p:attrName>
                                        </p:attrNameLst>
                                      </p:cBhvr>
                                      <p:tavLst>
                                        <p:tav tm="0">
                                          <p:val>
                                            <p:strVal val="#ppt_x"/>
                                          </p:val>
                                        </p:tav>
                                        <p:tav tm="100000">
                                          <p:val>
                                            <p:strVal val="#ppt_x"/>
                                          </p:val>
                                        </p:tav>
                                      </p:tavLst>
                                    </p:anim>
                                    <p:anim calcmode="lin" valueType="num">
                                      <p:cBhvr additive="base">
                                        <p:cTn id="120" dur="500" fill="hold"/>
                                        <p:tgtEl>
                                          <p:spTgt spid="33"/>
                                        </p:tgtEl>
                                        <p:attrNameLst>
                                          <p:attrName>ppt_y</p:attrName>
                                        </p:attrNameLst>
                                      </p:cBhvr>
                                      <p:tavLst>
                                        <p:tav tm="0">
                                          <p:val>
                                            <p:strVal val="1+#ppt_h/2"/>
                                          </p:val>
                                        </p:tav>
                                        <p:tav tm="100000">
                                          <p:val>
                                            <p:strVal val="#ppt_y"/>
                                          </p:val>
                                        </p:tav>
                                      </p:tavLst>
                                    </p:anim>
                                  </p:childTnLst>
                                </p:cTn>
                              </p:par>
                              <p:par>
                                <p:cTn id="121" presetID="2" presetClass="entr" presetSubtype="4" fill="hold" nodeType="withEffect">
                                  <p:stCondLst>
                                    <p:cond delay="0"/>
                                  </p:stCondLst>
                                  <p:childTnLst>
                                    <p:set>
                                      <p:cBhvr>
                                        <p:cTn id="122" dur="1" fill="hold">
                                          <p:stCondLst>
                                            <p:cond delay="0"/>
                                          </p:stCondLst>
                                        </p:cTn>
                                        <p:tgtEl>
                                          <p:spTgt spid="34"/>
                                        </p:tgtEl>
                                        <p:attrNameLst>
                                          <p:attrName>style.visibility</p:attrName>
                                        </p:attrNameLst>
                                      </p:cBhvr>
                                      <p:to>
                                        <p:strVal val="visible"/>
                                      </p:to>
                                    </p:set>
                                    <p:anim calcmode="lin" valueType="num">
                                      <p:cBhvr additive="base">
                                        <p:cTn id="123" dur="500" fill="hold"/>
                                        <p:tgtEl>
                                          <p:spTgt spid="34"/>
                                        </p:tgtEl>
                                        <p:attrNameLst>
                                          <p:attrName>ppt_x</p:attrName>
                                        </p:attrNameLst>
                                      </p:cBhvr>
                                      <p:tavLst>
                                        <p:tav tm="0">
                                          <p:val>
                                            <p:strVal val="#ppt_x"/>
                                          </p:val>
                                        </p:tav>
                                        <p:tav tm="100000">
                                          <p:val>
                                            <p:strVal val="#ppt_x"/>
                                          </p:val>
                                        </p:tav>
                                      </p:tavLst>
                                    </p:anim>
                                    <p:anim calcmode="lin" valueType="num">
                                      <p:cBhvr additive="base">
                                        <p:cTn id="12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animBg="1"/>
      <p:bldP spid="11" grpId="0" animBg="1"/>
      <p:bldP spid="13" grpId="0" animBg="1"/>
      <p:bldP spid="15" grpId="0" animBg="1"/>
      <p:bldP spid="16" grpId="0" animBg="1"/>
      <p:bldP spid="17" grpId="0"/>
      <p:bldP spid="19" grpId="0"/>
      <p:bldP spid="20" grpId="0"/>
      <p:bldP spid="21" grpId="0"/>
      <p:bldP spid="22" grpId="0"/>
      <p:bldP spid="23" grpId="0"/>
      <p:bldP spid="24" grpId="0" animBg="1"/>
      <p:bldP spid="26" grpId="0"/>
      <p:bldP spid="27" grpId="0"/>
      <p:bldP spid="28" grpId="0"/>
      <p:bldP spid="29" grpId="0"/>
      <p:bldP spid="30" grpId="0"/>
      <p:bldP spid="31" grpId="0"/>
      <p:bldP spid="32" grpId="0"/>
      <p:bldP spid="3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占位符 11" descr="一群人站在建筑的摆设布局&#10;&#10;中度可信度描述已自动生成"/>
          <p:cNvPicPr>
            <a:picLocks noGrp="1" noChangeAspect="1"/>
          </p:cNvPicPr>
          <p:nvPr>
            <p:ph type="pic" sz="quarter" idx="10"/>
          </p:nvPr>
        </p:nvPicPr>
        <p:blipFill>
          <a:blip r:embed="rId2" cstate="screen"/>
          <a:srcRect/>
          <a:stretch>
            <a:fillRect/>
          </a:stretch>
        </p:blipFill>
        <p:spPr/>
      </p:pic>
      <p:sp>
        <p:nvSpPr>
          <p:cNvPr id="5" name="矩形 4"/>
          <p:cNvSpPr/>
          <p:nvPr/>
        </p:nvSpPr>
        <p:spPr>
          <a:xfrm>
            <a:off x="769400" y="140970"/>
            <a:ext cx="4953219" cy="646331"/>
          </a:xfrm>
          <a:prstGeom prst="rect">
            <a:avLst/>
          </a:prstGeom>
        </p:spPr>
        <p:txBody>
          <a:bodyPr wrap="square">
            <a:spAutoFit/>
          </a:bodyPr>
          <a:lstStyle/>
          <a:p>
            <a:pPr lvl="0">
              <a:defRPr/>
            </a:pPr>
            <a:r>
              <a:rPr lang="zh-CN" altLang="en-US" sz="3600" b="1" dirty="0">
                <a:solidFill>
                  <a:schemeClr val="accent1"/>
                </a:solidFill>
                <a:cs typeface="+mn-ea"/>
                <a:sym typeface="+mn-lt"/>
              </a:rPr>
              <a:t>五大军种铸就钢铁长城</a:t>
            </a:r>
          </a:p>
        </p:txBody>
      </p:sp>
      <p:sp>
        <p:nvSpPr>
          <p:cNvPr id="6" name="矩形 5"/>
          <p:cNvSpPr/>
          <p:nvPr/>
        </p:nvSpPr>
        <p:spPr>
          <a:xfrm>
            <a:off x="769400" y="3429000"/>
            <a:ext cx="5653313" cy="1902059"/>
          </a:xfrm>
          <a:prstGeom prst="rect">
            <a:avLst/>
          </a:prstGeom>
        </p:spPr>
        <p:txBody>
          <a:bodyPr wrap="square">
            <a:spAutoFit/>
          </a:bodyPr>
          <a:lstStyle/>
          <a:p>
            <a:pPr marL="285750" indent="-285750">
              <a:lnSpc>
                <a:spcPct val="120000"/>
              </a:lnSpc>
              <a:buClr>
                <a:schemeClr val="accent1"/>
              </a:buClr>
              <a:buFont typeface="Arial" panose="020B0604020202020204" pitchFamily="34" charset="0"/>
              <a:buChar char="•"/>
            </a:pPr>
            <a:r>
              <a:rPr lang="zh-CN" altLang="en-US" sz="1400" dirty="0">
                <a:solidFill>
                  <a:schemeClr val="tx1">
                    <a:lumMod val="85000"/>
                    <a:lumOff val="15000"/>
                  </a:schemeClr>
                </a:solidFill>
                <a:cs typeface="+mn-ea"/>
                <a:sym typeface="+mn-lt"/>
              </a:rPr>
              <a:t>是人民解放军的主要军种，是陆地作战的主力，是人民解放军各军兵种历史最久，在新中国建立后的历次作战中发挥最出色的，也是社会主义现代化建设和各种抢险救灾中的中间力量</a:t>
            </a:r>
            <a:endParaRPr lang="en-US" altLang="zh-CN" sz="1400" dirty="0">
              <a:solidFill>
                <a:schemeClr val="tx1">
                  <a:lumMod val="85000"/>
                  <a:lumOff val="15000"/>
                </a:schemeClr>
              </a:solidFill>
              <a:cs typeface="+mn-ea"/>
              <a:sym typeface="+mn-lt"/>
            </a:endParaRPr>
          </a:p>
          <a:p>
            <a:pPr marL="285750" indent="-285750">
              <a:lnSpc>
                <a:spcPct val="120000"/>
              </a:lnSpc>
              <a:buClr>
                <a:schemeClr val="accent1"/>
              </a:buClr>
              <a:buFont typeface="Arial" panose="020B0604020202020204" pitchFamily="34" charset="0"/>
              <a:buChar char="•"/>
            </a:pPr>
            <a:endParaRPr lang="en-US" altLang="zh-CN" sz="1400" dirty="0">
              <a:solidFill>
                <a:schemeClr val="tx1">
                  <a:lumMod val="85000"/>
                  <a:lumOff val="15000"/>
                </a:schemeClr>
              </a:solidFill>
              <a:cs typeface="+mn-ea"/>
              <a:sym typeface="+mn-lt"/>
            </a:endParaRPr>
          </a:p>
          <a:p>
            <a:pPr marL="285750" indent="-285750">
              <a:lnSpc>
                <a:spcPct val="120000"/>
              </a:lnSpc>
              <a:buClr>
                <a:schemeClr val="accent1"/>
              </a:buClr>
              <a:buFont typeface="Arial" panose="020B0604020202020204" pitchFamily="34" charset="0"/>
              <a:buChar char="•"/>
            </a:pPr>
            <a:r>
              <a:rPr lang="zh-CN" altLang="en-US" sz="1400" dirty="0">
                <a:solidFill>
                  <a:schemeClr val="tx1">
                    <a:lumMod val="85000"/>
                    <a:lumOff val="15000"/>
                  </a:schemeClr>
                </a:solidFill>
                <a:cs typeface="+mn-ea"/>
                <a:sym typeface="+mn-lt"/>
              </a:rPr>
              <a:t>中国人民解放军陆军主要由步兵（摩托化步兵、机械化步兵）、炮兵（地面炮兵、高射炮兵）、装甲兵、工程兵、通讯兵、防化兵和侦察兵、电子对抗、汽车兵、测绘兵、气象兵等专业部队组成</a:t>
            </a:r>
          </a:p>
        </p:txBody>
      </p:sp>
      <p:sp>
        <p:nvSpPr>
          <p:cNvPr id="7" name="矩形: 圆角 6"/>
          <p:cNvSpPr/>
          <p:nvPr/>
        </p:nvSpPr>
        <p:spPr>
          <a:xfrm>
            <a:off x="769401" y="1798421"/>
            <a:ext cx="1839064" cy="427254"/>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400" dirty="0">
                <a:ln w="19050">
                  <a:noFill/>
                </a:ln>
                <a:solidFill>
                  <a:srgbClr val="FEEFAC"/>
                </a:solidFill>
                <a:cs typeface="+mn-ea"/>
                <a:sym typeface="+mn-lt"/>
              </a:rPr>
              <a:t>陆  军</a:t>
            </a:r>
          </a:p>
        </p:txBody>
      </p:sp>
      <p:sp>
        <p:nvSpPr>
          <p:cNvPr id="8" name="矩形 7"/>
          <p:cNvSpPr/>
          <p:nvPr/>
        </p:nvSpPr>
        <p:spPr>
          <a:xfrm>
            <a:off x="769401" y="2313396"/>
            <a:ext cx="4158725" cy="861774"/>
          </a:xfrm>
          <a:prstGeom prst="rect">
            <a:avLst/>
          </a:prstGeom>
        </p:spPr>
        <p:txBody>
          <a:bodyPr wrap="square">
            <a:spAutoFit/>
          </a:bodyPr>
          <a:lstStyle/>
          <a:p>
            <a:pPr lvl="0" algn="dist">
              <a:defRPr/>
            </a:pPr>
            <a:r>
              <a:rPr lang="zh-CN" altLang="en-US" sz="3200" b="1" dirty="0">
                <a:solidFill>
                  <a:schemeClr val="accent1"/>
                </a:solidFill>
                <a:cs typeface="+mn-ea"/>
                <a:sym typeface="+mn-lt"/>
              </a:rPr>
              <a:t>中国人民解放军陆军</a:t>
            </a:r>
            <a:endParaRPr lang="en-US" altLang="zh-CN" sz="3200" b="1" dirty="0">
              <a:solidFill>
                <a:schemeClr val="accent1"/>
              </a:solidFill>
              <a:cs typeface="+mn-ea"/>
              <a:sym typeface="+mn-lt"/>
            </a:endParaRPr>
          </a:p>
          <a:p>
            <a:pPr lvl="0">
              <a:defRPr/>
            </a:pPr>
            <a:r>
              <a:rPr lang="en-US" altLang="zh-CN" sz="1600" dirty="0">
                <a:solidFill>
                  <a:schemeClr val="tx1">
                    <a:lumMod val="75000"/>
                    <a:lumOff val="25000"/>
                  </a:schemeClr>
                </a:solidFill>
                <a:cs typeface="+mn-ea"/>
                <a:sym typeface="+mn-lt"/>
              </a:rPr>
              <a:t>The people's Liberation Army Chinese</a:t>
            </a:r>
            <a:endParaRPr lang="zh-CN" altLang="en-US" sz="3200" dirty="0">
              <a:solidFill>
                <a:schemeClr val="tx1">
                  <a:lumMod val="75000"/>
                  <a:lumOff val="25000"/>
                </a:schemeClr>
              </a:solidFill>
              <a:cs typeface="+mn-ea"/>
              <a:sym typeface="+mn-lt"/>
            </a:endParaRPr>
          </a:p>
        </p:txBody>
      </p:sp>
      <p:pic>
        <p:nvPicPr>
          <p:cNvPr id="13" name="图片 12"/>
          <p:cNvPicPr>
            <a:picLocks noChangeAspect="1"/>
          </p:cNvPicPr>
          <p:nvPr/>
        </p:nvPicPr>
        <p:blipFill>
          <a:blip r:embed="rId3"/>
          <a:stretch>
            <a:fillRect/>
          </a:stretch>
        </p:blipFill>
        <p:spPr>
          <a:xfrm>
            <a:off x="-11837" y="5514974"/>
            <a:ext cx="12215674" cy="13430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占位符 9" descr="一些人的雕塑&#10;&#10;描述已自动生成"/>
          <p:cNvPicPr>
            <a:picLocks noGrp="1" noChangeAspect="1"/>
          </p:cNvPicPr>
          <p:nvPr>
            <p:ph type="pic" sz="quarter" idx="10"/>
          </p:nvPr>
        </p:nvPicPr>
        <p:blipFill>
          <a:blip r:embed="rId2" cstate="screen"/>
          <a:srcRect/>
          <a:stretch>
            <a:fillRect/>
          </a:stretch>
        </p:blipFill>
        <p:spPr/>
      </p:pic>
      <p:sp>
        <p:nvSpPr>
          <p:cNvPr id="6" name="矩形 5"/>
          <p:cNvSpPr/>
          <p:nvPr/>
        </p:nvSpPr>
        <p:spPr>
          <a:xfrm>
            <a:off x="731838" y="3532762"/>
            <a:ext cx="5670140" cy="1902059"/>
          </a:xfrm>
          <a:prstGeom prst="rect">
            <a:avLst/>
          </a:prstGeom>
        </p:spPr>
        <p:txBody>
          <a:bodyPr wrap="square">
            <a:spAutoFit/>
          </a:bodyPr>
          <a:lstStyle/>
          <a:p>
            <a:pPr marL="285750" indent="-285750">
              <a:lnSpc>
                <a:spcPct val="120000"/>
              </a:lnSpc>
              <a:buClr>
                <a:schemeClr val="accent1"/>
              </a:buClr>
              <a:buFont typeface="Arial" panose="020B0604020202020204" pitchFamily="34" charset="0"/>
              <a:buChar char="•"/>
            </a:pPr>
            <a:r>
              <a:rPr lang="zh-CN" altLang="en-US" sz="1400" dirty="0">
                <a:solidFill>
                  <a:schemeClr val="tx1">
                    <a:lumMod val="85000"/>
                    <a:lumOff val="15000"/>
                  </a:schemeClr>
                </a:solidFill>
                <a:cs typeface="+mn-ea"/>
                <a:sym typeface="+mn-lt"/>
              </a:rPr>
              <a:t>是中华人民共和国的海上武装力量，中国人民解放军的海上分支。</a:t>
            </a:r>
            <a:endParaRPr lang="en-US" altLang="zh-CN" sz="1400" dirty="0">
              <a:solidFill>
                <a:schemeClr val="tx1">
                  <a:lumMod val="85000"/>
                  <a:lumOff val="15000"/>
                </a:schemeClr>
              </a:solidFill>
              <a:cs typeface="+mn-ea"/>
              <a:sym typeface="+mn-lt"/>
            </a:endParaRPr>
          </a:p>
          <a:p>
            <a:pPr marL="285750" indent="-285750">
              <a:lnSpc>
                <a:spcPct val="120000"/>
              </a:lnSpc>
              <a:buClr>
                <a:schemeClr val="accent1"/>
              </a:buClr>
              <a:buFont typeface="Arial" panose="020B0604020202020204" pitchFamily="34" charset="0"/>
              <a:buChar char="•"/>
            </a:pPr>
            <a:r>
              <a:rPr lang="zh-CN" altLang="en-US" sz="1400" dirty="0">
                <a:solidFill>
                  <a:schemeClr val="tx1">
                    <a:lumMod val="85000"/>
                    <a:lumOff val="15000"/>
                  </a:schemeClr>
                </a:solidFill>
                <a:cs typeface="+mn-ea"/>
                <a:sym typeface="+mn-lt"/>
              </a:rPr>
              <a:t>中国人民解放军海军是中国人民解放军中以舰艇部队和海军航空兵为主体，其主要任务是独立或协同陆军、空军防御敌人从海上的入侵，保卫领海主权，维护海洋权益。</a:t>
            </a:r>
            <a:endParaRPr lang="en-US" altLang="zh-CN" sz="1400" dirty="0">
              <a:solidFill>
                <a:schemeClr val="tx1">
                  <a:lumMod val="85000"/>
                  <a:lumOff val="15000"/>
                </a:schemeClr>
              </a:solidFill>
              <a:cs typeface="+mn-ea"/>
              <a:sym typeface="+mn-lt"/>
            </a:endParaRPr>
          </a:p>
          <a:p>
            <a:pPr marL="285750" indent="-285750">
              <a:lnSpc>
                <a:spcPct val="120000"/>
              </a:lnSpc>
              <a:buClr>
                <a:schemeClr val="accent1"/>
              </a:buClr>
              <a:buFont typeface="Arial" panose="020B0604020202020204" pitchFamily="34" charset="0"/>
              <a:buChar char="•"/>
            </a:pPr>
            <a:r>
              <a:rPr lang="zh-CN" altLang="en-US" sz="1400" dirty="0">
                <a:solidFill>
                  <a:schemeClr val="tx1">
                    <a:lumMod val="85000"/>
                    <a:lumOff val="15000"/>
                  </a:schemeClr>
                </a:solidFill>
                <a:cs typeface="+mn-ea"/>
                <a:sym typeface="+mn-lt"/>
              </a:rPr>
              <a:t>其作战部队</a:t>
            </a:r>
            <a:r>
              <a:rPr lang="en-US" altLang="zh-CN" sz="1400" dirty="0">
                <a:solidFill>
                  <a:schemeClr val="tx1">
                    <a:lumMod val="85000"/>
                    <a:lumOff val="15000"/>
                  </a:schemeClr>
                </a:solidFill>
                <a:cs typeface="+mn-ea"/>
                <a:sym typeface="+mn-lt"/>
              </a:rPr>
              <a:t>——</a:t>
            </a:r>
            <a:r>
              <a:rPr lang="zh-CN" altLang="en-US" sz="1400" dirty="0">
                <a:solidFill>
                  <a:schemeClr val="tx1">
                    <a:lumMod val="85000"/>
                    <a:lumOff val="15000"/>
                  </a:schemeClr>
                </a:solidFill>
                <a:cs typeface="+mn-ea"/>
                <a:sym typeface="+mn-lt"/>
              </a:rPr>
              <a:t>除了海军总部直辖外，分布于北海、东海、南海三支舰队中。</a:t>
            </a:r>
            <a:endParaRPr lang="en-US" altLang="zh-CN" sz="1400" dirty="0">
              <a:solidFill>
                <a:schemeClr val="tx1">
                  <a:lumMod val="85000"/>
                  <a:lumOff val="15000"/>
                </a:schemeClr>
              </a:solidFill>
              <a:cs typeface="+mn-ea"/>
              <a:sym typeface="+mn-lt"/>
            </a:endParaRPr>
          </a:p>
          <a:p>
            <a:pPr marL="285750" indent="-285750">
              <a:lnSpc>
                <a:spcPct val="120000"/>
              </a:lnSpc>
              <a:buClr>
                <a:schemeClr val="accent1"/>
              </a:buClr>
              <a:buFont typeface="Arial" panose="020B0604020202020204" pitchFamily="34" charset="0"/>
              <a:buChar char="•"/>
            </a:pPr>
            <a:r>
              <a:rPr lang="zh-CN" altLang="en-US" sz="1400" dirty="0">
                <a:solidFill>
                  <a:schemeClr val="tx1">
                    <a:lumMod val="85000"/>
                    <a:lumOff val="15000"/>
                  </a:schemeClr>
                </a:solidFill>
                <a:cs typeface="+mn-ea"/>
                <a:sym typeface="+mn-lt"/>
              </a:rPr>
              <a:t>海军是海上作战的主力，具有在水面、水中、空中作战的能力。</a:t>
            </a:r>
          </a:p>
        </p:txBody>
      </p:sp>
      <p:sp>
        <p:nvSpPr>
          <p:cNvPr id="7" name="矩形: 圆角 6"/>
          <p:cNvSpPr/>
          <p:nvPr/>
        </p:nvSpPr>
        <p:spPr>
          <a:xfrm>
            <a:off x="731838" y="1902183"/>
            <a:ext cx="1839064" cy="427254"/>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400" dirty="0">
                <a:ln w="19050">
                  <a:noFill/>
                </a:ln>
                <a:solidFill>
                  <a:srgbClr val="FEEFAC"/>
                </a:solidFill>
                <a:cs typeface="+mn-ea"/>
                <a:sym typeface="+mn-lt"/>
              </a:rPr>
              <a:t>海  军</a:t>
            </a:r>
          </a:p>
        </p:txBody>
      </p:sp>
      <p:sp>
        <p:nvSpPr>
          <p:cNvPr id="8" name="矩形 7"/>
          <p:cNvSpPr/>
          <p:nvPr/>
        </p:nvSpPr>
        <p:spPr>
          <a:xfrm>
            <a:off x="731838" y="2417158"/>
            <a:ext cx="4158725" cy="800219"/>
          </a:xfrm>
          <a:prstGeom prst="rect">
            <a:avLst/>
          </a:prstGeom>
        </p:spPr>
        <p:txBody>
          <a:bodyPr wrap="square">
            <a:spAutoFit/>
          </a:bodyPr>
          <a:lstStyle/>
          <a:p>
            <a:pPr lvl="0">
              <a:defRPr/>
            </a:pPr>
            <a:r>
              <a:rPr lang="zh-CN" altLang="en-US" sz="3200" b="1" dirty="0">
                <a:solidFill>
                  <a:schemeClr val="accent1"/>
                </a:solidFill>
                <a:cs typeface="+mn-ea"/>
                <a:sym typeface="+mn-lt"/>
              </a:rPr>
              <a:t>中国人民解放军海军</a:t>
            </a:r>
            <a:endParaRPr lang="en-US" altLang="zh-CN" sz="3200" b="1" dirty="0">
              <a:solidFill>
                <a:schemeClr val="accent1"/>
              </a:solidFill>
              <a:cs typeface="+mn-ea"/>
              <a:sym typeface="+mn-lt"/>
            </a:endParaRPr>
          </a:p>
          <a:p>
            <a:pPr lvl="0">
              <a:defRPr/>
            </a:pPr>
            <a:r>
              <a:rPr lang="en-US" altLang="zh-CN" sz="1400" dirty="0">
                <a:solidFill>
                  <a:schemeClr val="tx1">
                    <a:lumMod val="75000"/>
                    <a:lumOff val="25000"/>
                  </a:schemeClr>
                </a:solidFill>
                <a:cs typeface="+mn-ea"/>
                <a:sym typeface="+mn-lt"/>
              </a:rPr>
              <a:t>The people's Liberation Army Navy China</a:t>
            </a:r>
            <a:endParaRPr lang="zh-CN" altLang="en-US" sz="3200" dirty="0">
              <a:solidFill>
                <a:schemeClr val="tx1">
                  <a:lumMod val="75000"/>
                  <a:lumOff val="25000"/>
                </a:schemeClr>
              </a:solidFill>
              <a:cs typeface="+mn-ea"/>
              <a:sym typeface="+mn-lt"/>
            </a:endParaRPr>
          </a:p>
        </p:txBody>
      </p:sp>
      <p:sp>
        <p:nvSpPr>
          <p:cNvPr id="11" name="矩形 10"/>
          <p:cNvSpPr/>
          <p:nvPr/>
        </p:nvSpPr>
        <p:spPr>
          <a:xfrm>
            <a:off x="769400" y="140970"/>
            <a:ext cx="4953219" cy="646331"/>
          </a:xfrm>
          <a:prstGeom prst="rect">
            <a:avLst/>
          </a:prstGeom>
        </p:spPr>
        <p:txBody>
          <a:bodyPr wrap="square">
            <a:spAutoFit/>
          </a:bodyPr>
          <a:lstStyle/>
          <a:p>
            <a:pPr lvl="0">
              <a:defRPr/>
            </a:pPr>
            <a:r>
              <a:rPr lang="zh-CN" altLang="en-US" sz="3600" b="1" dirty="0">
                <a:solidFill>
                  <a:schemeClr val="accent1"/>
                </a:solidFill>
                <a:cs typeface="+mn-ea"/>
                <a:sym typeface="+mn-lt"/>
              </a:rPr>
              <a:t>五大军种铸就钢铁长城</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任意多边形: 形状 29"/>
          <p:cNvSpPr/>
          <p:nvPr/>
        </p:nvSpPr>
        <p:spPr>
          <a:xfrm>
            <a:off x="333375" y="1790701"/>
            <a:ext cx="5281074" cy="4057261"/>
          </a:xfrm>
          <a:custGeom>
            <a:avLst/>
            <a:gdLst>
              <a:gd name="connsiteX0" fmla="*/ 1637508 w 4198564"/>
              <a:gd name="connsiteY0" fmla="*/ 3213893 h 3225609"/>
              <a:gd name="connsiteX1" fmla="*/ 1657103 w 4198564"/>
              <a:gd name="connsiteY1" fmla="*/ 3215123 h 3225609"/>
              <a:gd name="connsiteX2" fmla="*/ 1664675 w 4198564"/>
              <a:gd name="connsiteY2" fmla="*/ 3221227 h 3225609"/>
              <a:gd name="connsiteX3" fmla="*/ 1616856 w 4198564"/>
              <a:gd name="connsiteY3" fmla="*/ 3216393 h 3225609"/>
              <a:gd name="connsiteX4" fmla="*/ 1637508 w 4198564"/>
              <a:gd name="connsiteY4" fmla="*/ 3213893 h 3225609"/>
              <a:gd name="connsiteX5" fmla="*/ 1833047 w 4198564"/>
              <a:gd name="connsiteY5" fmla="*/ 3173467 h 3225609"/>
              <a:gd name="connsiteX6" fmla="*/ 1843139 w 4198564"/>
              <a:gd name="connsiteY6" fmla="*/ 3175020 h 3225609"/>
              <a:gd name="connsiteX7" fmla="*/ 1815694 w 4198564"/>
              <a:gd name="connsiteY7" fmla="*/ 3189652 h 3225609"/>
              <a:gd name="connsiteX8" fmla="*/ 1833047 w 4198564"/>
              <a:gd name="connsiteY8" fmla="*/ 3173467 h 3225609"/>
              <a:gd name="connsiteX9" fmla="*/ 1874173 w 4198564"/>
              <a:gd name="connsiteY9" fmla="*/ 3149922 h 3225609"/>
              <a:gd name="connsiteX10" fmla="*/ 1879869 w 4198564"/>
              <a:gd name="connsiteY10" fmla="*/ 3150124 h 3225609"/>
              <a:gd name="connsiteX11" fmla="*/ 1884734 w 4198564"/>
              <a:gd name="connsiteY11" fmla="*/ 3157539 h 3225609"/>
              <a:gd name="connsiteX12" fmla="*/ 1867992 w 4198564"/>
              <a:gd name="connsiteY12" fmla="*/ 3153802 h 3225609"/>
              <a:gd name="connsiteX13" fmla="*/ 1874173 w 4198564"/>
              <a:gd name="connsiteY13" fmla="*/ 3149922 h 3225609"/>
              <a:gd name="connsiteX14" fmla="*/ 1357250 w 4198564"/>
              <a:gd name="connsiteY14" fmla="*/ 3127168 h 3225609"/>
              <a:gd name="connsiteX15" fmla="*/ 1388862 w 4198564"/>
              <a:gd name="connsiteY15" fmla="*/ 3132526 h 3225609"/>
              <a:gd name="connsiteX16" fmla="*/ 1347878 w 4198564"/>
              <a:gd name="connsiteY16" fmla="*/ 3133424 h 3225609"/>
              <a:gd name="connsiteX17" fmla="*/ 1357250 w 4198564"/>
              <a:gd name="connsiteY17" fmla="*/ 3127168 h 3225609"/>
              <a:gd name="connsiteX18" fmla="*/ 1779109 w 4198564"/>
              <a:gd name="connsiteY18" fmla="*/ 3122168 h 3225609"/>
              <a:gd name="connsiteX19" fmla="*/ 1806995 w 4198564"/>
              <a:gd name="connsiteY19" fmla="*/ 3127660 h 3225609"/>
              <a:gd name="connsiteX20" fmla="*/ 1790204 w 4198564"/>
              <a:gd name="connsiteY20" fmla="*/ 3132844 h 3225609"/>
              <a:gd name="connsiteX21" fmla="*/ 1779109 w 4198564"/>
              <a:gd name="connsiteY21" fmla="*/ 3122168 h 3225609"/>
              <a:gd name="connsiteX22" fmla="*/ 1881456 w 4198564"/>
              <a:gd name="connsiteY22" fmla="*/ 3113399 h 3225609"/>
              <a:gd name="connsiteX23" fmla="*/ 1872953 w 4198564"/>
              <a:gd name="connsiteY23" fmla="*/ 3121496 h 3225609"/>
              <a:gd name="connsiteX24" fmla="*/ 1861320 w 4198564"/>
              <a:gd name="connsiteY24" fmla="*/ 3122754 h 3225609"/>
              <a:gd name="connsiteX25" fmla="*/ 1857893 w 4198564"/>
              <a:gd name="connsiteY25" fmla="*/ 3121284 h 3225609"/>
              <a:gd name="connsiteX26" fmla="*/ 1881456 w 4198564"/>
              <a:gd name="connsiteY26" fmla="*/ 3113399 h 3225609"/>
              <a:gd name="connsiteX27" fmla="*/ 1149441 w 4198564"/>
              <a:gd name="connsiteY27" fmla="*/ 3110214 h 3225609"/>
              <a:gd name="connsiteX28" fmla="*/ 1258054 w 4198564"/>
              <a:gd name="connsiteY28" fmla="*/ 3123307 h 3225609"/>
              <a:gd name="connsiteX29" fmla="*/ 1149441 w 4198564"/>
              <a:gd name="connsiteY29" fmla="*/ 3110214 h 3225609"/>
              <a:gd name="connsiteX30" fmla="*/ 1101774 w 4198564"/>
              <a:gd name="connsiteY30" fmla="*/ 3104181 h 3225609"/>
              <a:gd name="connsiteX31" fmla="*/ 1131072 w 4198564"/>
              <a:gd name="connsiteY31" fmla="*/ 3105139 h 3225609"/>
              <a:gd name="connsiteX32" fmla="*/ 1135334 w 4198564"/>
              <a:gd name="connsiteY32" fmla="*/ 3110655 h 3225609"/>
              <a:gd name="connsiteX33" fmla="*/ 1101774 w 4198564"/>
              <a:gd name="connsiteY33" fmla="*/ 3104181 h 3225609"/>
              <a:gd name="connsiteX34" fmla="*/ 1288189 w 4198564"/>
              <a:gd name="connsiteY34" fmla="*/ 3091840 h 3225609"/>
              <a:gd name="connsiteX35" fmla="*/ 1304425 w 4198564"/>
              <a:gd name="connsiteY35" fmla="*/ 3107462 h 3225609"/>
              <a:gd name="connsiteX36" fmla="*/ 1299009 w 4198564"/>
              <a:gd name="connsiteY36" fmla="*/ 3110890 h 3225609"/>
              <a:gd name="connsiteX37" fmla="*/ 1261011 w 4198564"/>
              <a:gd name="connsiteY37" fmla="*/ 3111770 h 3225609"/>
              <a:gd name="connsiteX38" fmla="*/ 1255319 w 4198564"/>
              <a:gd name="connsiteY38" fmla="*/ 3097653 h 3225609"/>
              <a:gd name="connsiteX39" fmla="*/ 1288189 w 4198564"/>
              <a:gd name="connsiteY39" fmla="*/ 3091840 h 3225609"/>
              <a:gd name="connsiteX40" fmla="*/ 1287850 w 4198564"/>
              <a:gd name="connsiteY40" fmla="*/ 3083918 h 3225609"/>
              <a:gd name="connsiteX41" fmla="*/ 1321071 w 4198564"/>
              <a:gd name="connsiteY41" fmla="*/ 3091312 h 3225609"/>
              <a:gd name="connsiteX42" fmla="*/ 1284250 w 4198564"/>
              <a:gd name="connsiteY42" fmla="*/ 3088169 h 3225609"/>
              <a:gd name="connsiteX43" fmla="*/ 1287850 w 4198564"/>
              <a:gd name="connsiteY43" fmla="*/ 3083918 h 3225609"/>
              <a:gd name="connsiteX44" fmla="*/ 1203668 w 4198564"/>
              <a:gd name="connsiteY44" fmla="*/ 3074040 h 3225609"/>
              <a:gd name="connsiteX45" fmla="*/ 1213941 w 4198564"/>
              <a:gd name="connsiteY45" fmla="*/ 3075301 h 3225609"/>
              <a:gd name="connsiteX46" fmla="*/ 1215382 w 4198564"/>
              <a:gd name="connsiteY46" fmla="*/ 3079340 h 3225609"/>
              <a:gd name="connsiteX47" fmla="*/ 1197505 w 4198564"/>
              <a:gd name="connsiteY47" fmla="*/ 3079121 h 3225609"/>
              <a:gd name="connsiteX48" fmla="*/ 1203668 w 4198564"/>
              <a:gd name="connsiteY48" fmla="*/ 3074040 h 3225609"/>
              <a:gd name="connsiteX49" fmla="*/ 1260268 w 4198564"/>
              <a:gd name="connsiteY49" fmla="*/ 3065220 h 3225609"/>
              <a:gd name="connsiteX50" fmla="*/ 1268391 w 4198564"/>
              <a:gd name="connsiteY50" fmla="*/ 3077810 h 3225609"/>
              <a:gd name="connsiteX51" fmla="*/ 1244618 w 4198564"/>
              <a:gd name="connsiteY51" fmla="*/ 3087404 h 3225609"/>
              <a:gd name="connsiteX52" fmla="*/ 1266767 w 4198564"/>
              <a:gd name="connsiteY52" fmla="*/ 3087706 h 3225609"/>
              <a:gd name="connsiteX53" fmla="*/ 1240942 w 4198564"/>
              <a:gd name="connsiteY53" fmla="*/ 3092459 h 3225609"/>
              <a:gd name="connsiteX54" fmla="*/ 1227259 w 4198564"/>
              <a:gd name="connsiteY54" fmla="*/ 3074521 h 3225609"/>
              <a:gd name="connsiteX55" fmla="*/ 1260268 w 4198564"/>
              <a:gd name="connsiteY55" fmla="*/ 3065220 h 3225609"/>
              <a:gd name="connsiteX56" fmla="*/ 1704907 w 4198564"/>
              <a:gd name="connsiteY56" fmla="*/ 3058438 h 3225609"/>
              <a:gd name="connsiteX57" fmla="*/ 1691077 w 4198564"/>
              <a:gd name="connsiteY57" fmla="*/ 3069926 h 3225609"/>
              <a:gd name="connsiteX58" fmla="*/ 1672844 w 4198564"/>
              <a:gd name="connsiteY58" fmla="*/ 3060966 h 3225609"/>
              <a:gd name="connsiteX59" fmla="*/ 1680942 w 4198564"/>
              <a:gd name="connsiteY59" fmla="*/ 3059386 h 3225609"/>
              <a:gd name="connsiteX60" fmla="*/ 1704907 w 4198564"/>
              <a:gd name="connsiteY60" fmla="*/ 3058438 h 3225609"/>
              <a:gd name="connsiteX61" fmla="*/ 1730229 w 4198564"/>
              <a:gd name="connsiteY61" fmla="*/ 3056408 h 3225609"/>
              <a:gd name="connsiteX62" fmla="*/ 1735755 w 4198564"/>
              <a:gd name="connsiteY62" fmla="*/ 3059391 h 3225609"/>
              <a:gd name="connsiteX63" fmla="*/ 1710404 w 4198564"/>
              <a:gd name="connsiteY63" fmla="*/ 3063727 h 3225609"/>
              <a:gd name="connsiteX64" fmla="*/ 1730229 w 4198564"/>
              <a:gd name="connsiteY64" fmla="*/ 3056408 h 3225609"/>
              <a:gd name="connsiteX65" fmla="*/ 1436272 w 4198564"/>
              <a:gd name="connsiteY65" fmla="*/ 3050324 h 3225609"/>
              <a:gd name="connsiteX66" fmla="*/ 1431590 w 4198564"/>
              <a:gd name="connsiteY66" fmla="*/ 3052269 h 3225609"/>
              <a:gd name="connsiteX67" fmla="*/ 1431473 w 4198564"/>
              <a:gd name="connsiteY67" fmla="*/ 3052212 h 3225609"/>
              <a:gd name="connsiteX68" fmla="*/ 1798980 w 4198564"/>
              <a:gd name="connsiteY68" fmla="*/ 3042484 h 3225609"/>
              <a:gd name="connsiteX69" fmla="*/ 1809861 w 4198564"/>
              <a:gd name="connsiteY69" fmla="*/ 3044464 h 3225609"/>
              <a:gd name="connsiteX70" fmla="*/ 1797957 w 4198564"/>
              <a:gd name="connsiteY70" fmla="*/ 3049271 h 3225609"/>
              <a:gd name="connsiteX71" fmla="*/ 1807626 w 4198564"/>
              <a:gd name="connsiteY71" fmla="*/ 3054748 h 3225609"/>
              <a:gd name="connsiteX72" fmla="*/ 1852323 w 4198564"/>
              <a:gd name="connsiteY72" fmla="*/ 3044189 h 3225609"/>
              <a:gd name="connsiteX73" fmla="*/ 1847689 w 4198564"/>
              <a:gd name="connsiteY73" fmla="*/ 3055992 h 3225609"/>
              <a:gd name="connsiteX74" fmla="*/ 1753423 w 4198564"/>
              <a:gd name="connsiteY74" fmla="*/ 3068595 h 3225609"/>
              <a:gd name="connsiteX75" fmla="*/ 1750860 w 4198564"/>
              <a:gd name="connsiteY75" fmla="*/ 3061347 h 3225609"/>
              <a:gd name="connsiteX76" fmla="*/ 1773121 w 4198564"/>
              <a:gd name="connsiteY76" fmla="*/ 3058853 h 3225609"/>
              <a:gd name="connsiteX77" fmla="*/ 1790162 w 4198564"/>
              <a:gd name="connsiteY77" fmla="*/ 3054205 h 3225609"/>
              <a:gd name="connsiteX78" fmla="*/ 1787001 w 4198564"/>
              <a:gd name="connsiteY78" fmla="*/ 3047338 h 3225609"/>
              <a:gd name="connsiteX79" fmla="*/ 1798980 w 4198564"/>
              <a:gd name="connsiteY79" fmla="*/ 3042484 h 3225609"/>
              <a:gd name="connsiteX80" fmla="*/ 1891668 w 4198564"/>
              <a:gd name="connsiteY80" fmla="*/ 3038067 h 3225609"/>
              <a:gd name="connsiteX81" fmla="*/ 1898844 w 4198564"/>
              <a:gd name="connsiteY81" fmla="*/ 3040392 h 3225609"/>
              <a:gd name="connsiteX82" fmla="*/ 1893231 w 4198564"/>
              <a:gd name="connsiteY82" fmla="*/ 3047321 h 3225609"/>
              <a:gd name="connsiteX83" fmla="*/ 1875928 w 4198564"/>
              <a:gd name="connsiteY83" fmla="*/ 3046797 h 3225609"/>
              <a:gd name="connsiteX84" fmla="*/ 1891668 w 4198564"/>
              <a:gd name="connsiteY84" fmla="*/ 3038067 h 3225609"/>
              <a:gd name="connsiteX85" fmla="*/ 1538429 w 4198564"/>
              <a:gd name="connsiteY85" fmla="*/ 3034888 h 3225609"/>
              <a:gd name="connsiteX86" fmla="*/ 1560086 w 4198564"/>
              <a:gd name="connsiteY86" fmla="*/ 3041995 h 3225609"/>
              <a:gd name="connsiteX87" fmla="*/ 1532635 w 4198564"/>
              <a:gd name="connsiteY87" fmla="*/ 3056655 h 3225609"/>
              <a:gd name="connsiteX88" fmla="*/ 1530656 w 4198564"/>
              <a:gd name="connsiteY88" fmla="*/ 3063345 h 3225609"/>
              <a:gd name="connsiteX89" fmla="*/ 1541433 w 4198564"/>
              <a:gd name="connsiteY89" fmla="*/ 3056523 h 3225609"/>
              <a:gd name="connsiteX90" fmla="*/ 1570626 w 4198564"/>
              <a:gd name="connsiteY90" fmla="*/ 3064553 h 3225609"/>
              <a:gd name="connsiteX91" fmla="*/ 1616940 w 4198564"/>
              <a:gd name="connsiteY91" fmla="*/ 3055626 h 3225609"/>
              <a:gd name="connsiteX92" fmla="*/ 1613256 w 4198564"/>
              <a:gd name="connsiteY92" fmla="*/ 3060677 h 3225609"/>
              <a:gd name="connsiteX93" fmla="*/ 1659305 w 4198564"/>
              <a:gd name="connsiteY93" fmla="*/ 3055317 h 3225609"/>
              <a:gd name="connsiteX94" fmla="*/ 1674485 w 4198564"/>
              <a:gd name="connsiteY94" fmla="*/ 3066101 h 3225609"/>
              <a:gd name="connsiteX95" fmla="*/ 1636969 w 4198564"/>
              <a:gd name="connsiteY95" fmla="*/ 3074895 h 3225609"/>
              <a:gd name="connsiteX96" fmla="*/ 1505033 w 4198564"/>
              <a:gd name="connsiteY96" fmla="*/ 3062571 h 3225609"/>
              <a:gd name="connsiteX97" fmla="*/ 1514312 w 4198564"/>
              <a:gd name="connsiteY97" fmla="*/ 3039024 h 3225609"/>
              <a:gd name="connsiteX98" fmla="*/ 1538429 w 4198564"/>
              <a:gd name="connsiteY98" fmla="*/ 3034888 h 3225609"/>
              <a:gd name="connsiteX99" fmla="*/ 822543 w 4198564"/>
              <a:gd name="connsiteY99" fmla="*/ 3034049 h 3225609"/>
              <a:gd name="connsiteX100" fmla="*/ 873553 w 4198564"/>
              <a:gd name="connsiteY100" fmla="*/ 3046332 h 3225609"/>
              <a:gd name="connsiteX101" fmla="*/ 889459 w 4198564"/>
              <a:gd name="connsiteY101" fmla="*/ 3039673 h 3225609"/>
              <a:gd name="connsiteX102" fmla="*/ 965497 w 4198564"/>
              <a:gd name="connsiteY102" fmla="*/ 3072634 h 3225609"/>
              <a:gd name="connsiteX103" fmla="*/ 975675 w 4198564"/>
              <a:gd name="connsiteY103" fmla="*/ 3066471 h 3225609"/>
              <a:gd name="connsiteX104" fmla="*/ 1067515 w 4198564"/>
              <a:gd name="connsiteY104" fmla="*/ 3097201 h 3225609"/>
              <a:gd name="connsiteX105" fmla="*/ 822543 w 4198564"/>
              <a:gd name="connsiteY105" fmla="*/ 3034049 h 3225609"/>
              <a:gd name="connsiteX106" fmla="*/ 779184 w 4198564"/>
              <a:gd name="connsiteY106" fmla="*/ 3014439 h 3225609"/>
              <a:gd name="connsiteX107" fmla="*/ 793356 w 4198564"/>
              <a:gd name="connsiteY107" fmla="*/ 3018170 h 3225609"/>
              <a:gd name="connsiteX108" fmla="*/ 766490 w 4198564"/>
              <a:gd name="connsiteY108" fmla="*/ 3018889 h 3225609"/>
              <a:gd name="connsiteX109" fmla="*/ 779184 w 4198564"/>
              <a:gd name="connsiteY109" fmla="*/ 3014439 h 3225609"/>
              <a:gd name="connsiteX110" fmla="*/ 2271344 w 4198564"/>
              <a:gd name="connsiteY110" fmla="*/ 3003814 h 3225609"/>
              <a:gd name="connsiteX111" fmla="*/ 2276972 w 4198564"/>
              <a:gd name="connsiteY111" fmla="*/ 3005991 h 3225609"/>
              <a:gd name="connsiteX112" fmla="*/ 2255741 w 4198564"/>
              <a:gd name="connsiteY112" fmla="*/ 3009635 h 3225609"/>
              <a:gd name="connsiteX113" fmla="*/ 2271344 w 4198564"/>
              <a:gd name="connsiteY113" fmla="*/ 3003814 h 3225609"/>
              <a:gd name="connsiteX114" fmla="*/ 744682 w 4198564"/>
              <a:gd name="connsiteY114" fmla="*/ 3003790 h 3225609"/>
              <a:gd name="connsiteX115" fmla="*/ 753505 w 4198564"/>
              <a:gd name="connsiteY115" fmla="*/ 3005824 h 3225609"/>
              <a:gd name="connsiteX116" fmla="*/ 765340 w 4198564"/>
              <a:gd name="connsiteY116" fmla="*/ 3014560 h 3225609"/>
              <a:gd name="connsiteX117" fmla="*/ 734061 w 4198564"/>
              <a:gd name="connsiteY117" fmla="*/ 3005736 h 3225609"/>
              <a:gd name="connsiteX118" fmla="*/ 744682 w 4198564"/>
              <a:gd name="connsiteY118" fmla="*/ 3003790 h 3225609"/>
              <a:gd name="connsiteX119" fmla="*/ 1896048 w 4198564"/>
              <a:gd name="connsiteY119" fmla="*/ 2996345 h 3225609"/>
              <a:gd name="connsiteX120" fmla="*/ 1883881 w 4198564"/>
              <a:gd name="connsiteY120" fmla="*/ 2997517 h 3225609"/>
              <a:gd name="connsiteX121" fmla="*/ 1878032 w 4198564"/>
              <a:gd name="connsiteY121" fmla="*/ 3007340 h 3225609"/>
              <a:gd name="connsiteX122" fmla="*/ 1877796 w 4198564"/>
              <a:gd name="connsiteY122" fmla="*/ 3007490 h 3225609"/>
              <a:gd name="connsiteX123" fmla="*/ 1881403 w 4198564"/>
              <a:gd name="connsiteY123" fmla="*/ 3008822 h 3225609"/>
              <a:gd name="connsiteX124" fmla="*/ 1890515 w 4198564"/>
              <a:gd name="connsiteY124" fmla="*/ 3004615 h 3225609"/>
              <a:gd name="connsiteX125" fmla="*/ 1933386 w 4198564"/>
              <a:gd name="connsiteY125" fmla="*/ 2992747 h 3225609"/>
              <a:gd name="connsiteX126" fmla="*/ 1911072 w 4198564"/>
              <a:gd name="connsiteY126" fmla="*/ 2994896 h 3225609"/>
              <a:gd name="connsiteX127" fmla="*/ 1922646 w 4198564"/>
              <a:gd name="connsiteY127" fmla="*/ 2996029 h 3225609"/>
              <a:gd name="connsiteX128" fmla="*/ 633137 w 4198564"/>
              <a:gd name="connsiteY128" fmla="*/ 2970023 h 3225609"/>
              <a:gd name="connsiteX129" fmla="*/ 719131 w 4198564"/>
              <a:gd name="connsiteY129" fmla="*/ 2993077 h 3225609"/>
              <a:gd name="connsiteX130" fmla="*/ 660539 w 4198564"/>
              <a:gd name="connsiteY130" fmla="*/ 2988401 h 3225609"/>
              <a:gd name="connsiteX131" fmla="*/ 633137 w 4198564"/>
              <a:gd name="connsiteY131" fmla="*/ 2970023 h 3225609"/>
              <a:gd name="connsiteX132" fmla="*/ 1979853 w 4198564"/>
              <a:gd name="connsiteY132" fmla="*/ 2965120 h 3225609"/>
              <a:gd name="connsiteX133" fmla="*/ 1970013 w 4198564"/>
              <a:gd name="connsiteY133" fmla="*/ 2976379 h 3225609"/>
              <a:gd name="connsiteX134" fmla="*/ 1970334 w 4198564"/>
              <a:gd name="connsiteY134" fmla="*/ 2980713 h 3225609"/>
              <a:gd name="connsiteX135" fmla="*/ 1977989 w 4198564"/>
              <a:gd name="connsiteY135" fmla="*/ 2980115 h 3225609"/>
              <a:gd name="connsiteX136" fmla="*/ 1989031 w 4198564"/>
              <a:gd name="connsiteY136" fmla="*/ 2971007 h 3225609"/>
              <a:gd name="connsiteX137" fmla="*/ 1990604 w 4198564"/>
              <a:gd name="connsiteY137" fmla="*/ 2968536 h 3225609"/>
              <a:gd name="connsiteX138" fmla="*/ 1987426 w 4198564"/>
              <a:gd name="connsiteY138" fmla="*/ 2968707 h 3225609"/>
              <a:gd name="connsiteX139" fmla="*/ 1981371 w 4198564"/>
              <a:gd name="connsiteY139" fmla="*/ 2968955 h 3225609"/>
              <a:gd name="connsiteX140" fmla="*/ 890643 w 4198564"/>
              <a:gd name="connsiteY140" fmla="*/ 2940005 h 3225609"/>
              <a:gd name="connsiteX141" fmla="*/ 910362 w 4198564"/>
              <a:gd name="connsiteY141" fmla="*/ 2946243 h 3225609"/>
              <a:gd name="connsiteX142" fmla="*/ 955620 w 4198564"/>
              <a:gd name="connsiteY142" fmla="*/ 2977706 h 3225609"/>
              <a:gd name="connsiteX143" fmla="*/ 937517 w 4198564"/>
              <a:gd name="connsiteY143" fmla="*/ 2980331 h 3225609"/>
              <a:gd name="connsiteX144" fmla="*/ 937671 w 4198564"/>
              <a:gd name="connsiteY144" fmla="*/ 2989069 h 3225609"/>
              <a:gd name="connsiteX145" fmla="*/ 931960 w 4198564"/>
              <a:gd name="connsiteY145" fmla="*/ 2986737 h 3225609"/>
              <a:gd name="connsiteX146" fmla="*/ 916206 w 4198564"/>
              <a:gd name="connsiteY146" fmla="*/ 2964599 h 3225609"/>
              <a:gd name="connsiteX147" fmla="*/ 890643 w 4198564"/>
              <a:gd name="connsiteY147" fmla="*/ 2940005 h 3225609"/>
              <a:gd name="connsiteX148" fmla="*/ 1130234 w 4198564"/>
              <a:gd name="connsiteY148" fmla="*/ 2935469 h 3225609"/>
              <a:gd name="connsiteX149" fmla="*/ 1132243 w 4198564"/>
              <a:gd name="connsiteY149" fmla="*/ 2939424 h 3225609"/>
              <a:gd name="connsiteX150" fmla="*/ 1146060 w 4198564"/>
              <a:gd name="connsiteY150" fmla="*/ 2947518 h 3225609"/>
              <a:gd name="connsiteX151" fmla="*/ 1153650 w 4198564"/>
              <a:gd name="connsiteY151" fmla="*/ 2948858 h 3225609"/>
              <a:gd name="connsiteX152" fmla="*/ 1166006 w 4198564"/>
              <a:gd name="connsiteY152" fmla="*/ 2954773 h 3225609"/>
              <a:gd name="connsiteX153" fmla="*/ 1223531 w 4198564"/>
              <a:gd name="connsiteY153" fmla="*/ 2956819 h 3225609"/>
              <a:gd name="connsiteX154" fmla="*/ 1236145 w 4198564"/>
              <a:gd name="connsiteY154" fmla="*/ 2958802 h 3225609"/>
              <a:gd name="connsiteX155" fmla="*/ 1215814 w 4198564"/>
              <a:gd name="connsiteY155" fmla="*/ 2950348 h 3225609"/>
              <a:gd name="connsiteX156" fmla="*/ 1201650 w 4198564"/>
              <a:gd name="connsiteY156" fmla="*/ 2944090 h 3225609"/>
              <a:gd name="connsiteX157" fmla="*/ 2212873 w 4198564"/>
              <a:gd name="connsiteY157" fmla="*/ 2930934 h 3225609"/>
              <a:gd name="connsiteX158" fmla="*/ 2220901 w 4198564"/>
              <a:gd name="connsiteY158" fmla="*/ 2934033 h 3225609"/>
              <a:gd name="connsiteX159" fmla="*/ 2190997 w 4198564"/>
              <a:gd name="connsiteY159" fmla="*/ 2940943 h 3225609"/>
              <a:gd name="connsiteX160" fmla="*/ 2212873 w 4198564"/>
              <a:gd name="connsiteY160" fmla="*/ 2930934 h 3225609"/>
              <a:gd name="connsiteX161" fmla="*/ 515773 w 4198564"/>
              <a:gd name="connsiteY161" fmla="*/ 2914865 h 3225609"/>
              <a:gd name="connsiteX162" fmla="*/ 595247 w 4198564"/>
              <a:gd name="connsiteY162" fmla="*/ 2953306 h 3225609"/>
              <a:gd name="connsiteX163" fmla="*/ 511670 w 4198564"/>
              <a:gd name="connsiteY163" fmla="*/ 2927762 h 3225609"/>
              <a:gd name="connsiteX164" fmla="*/ 515773 w 4198564"/>
              <a:gd name="connsiteY164" fmla="*/ 2914865 h 3225609"/>
              <a:gd name="connsiteX165" fmla="*/ 2243786 w 4198564"/>
              <a:gd name="connsiteY165" fmla="*/ 2914710 h 3225609"/>
              <a:gd name="connsiteX166" fmla="*/ 2223096 w 4198564"/>
              <a:gd name="connsiteY166" fmla="*/ 2931672 h 3225609"/>
              <a:gd name="connsiteX167" fmla="*/ 2243786 w 4198564"/>
              <a:gd name="connsiteY167" fmla="*/ 2914710 h 3225609"/>
              <a:gd name="connsiteX168" fmla="*/ 814771 w 4198564"/>
              <a:gd name="connsiteY168" fmla="*/ 2883241 h 3225609"/>
              <a:gd name="connsiteX169" fmla="*/ 831443 w 4198564"/>
              <a:gd name="connsiteY169" fmla="*/ 2899280 h 3225609"/>
              <a:gd name="connsiteX170" fmla="*/ 828505 w 4198564"/>
              <a:gd name="connsiteY170" fmla="*/ 2912732 h 3225609"/>
              <a:gd name="connsiteX171" fmla="*/ 840420 w 4198564"/>
              <a:gd name="connsiteY171" fmla="*/ 2907916 h 3225609"/>
              <a:gd name="connsiteX172" fmla="*/ 831661 w 4198564"/>
              <a:gd name="connsiteY172" fmla="*/ 2919598 h 3225609"/>
              <a:gd name="connsiteX173" fmla="*/ 801445 w 4198564"/>
              <a:gd name="connsiteY173" fmla="*/ 2904397 h 3225609"/>
              <a:gd name="connsiteX174" fmla="*/ 792652 w 4198564"/>
              <a:gd name="connsiteY174" fmla="*/ 2894516 h 3225609"/>
              <a:gd name="connsiteX175" fmla="*/ 814771 w 4198564"/>
              <a:gd name="connsiteY175" fmla="*/ 2883241 h 3225609"/>
              <a:gd name="connsiteX176" fmla="*/ 2218609 w 4198564"/>
              <a:gd name="connsiteY176" fmla="*/ 2859949 h 3225609"/>
              <a:gd name="connsiteX177" fmla="*/ 2222871 w 4198564"/>
              <a:gd name="connsiteY177" fmla="*/ 2861760 h 3225609"/>
              <a:gd name="connsiteX178" fmla="*/ 2231647 w 4198564"/>
              <a:gd name="connsiteY178" fmla="*/ 2866608 h 3225609"/>
              <a:gd name="connsiteX179" fmla="*/ 2210078 w 4198564"/>
              <a:gd name="connsiteY179" fmla="*/ 2866603 h 3225609"/>
              <a:gd name="connsiteX180" fmla="*/ 2214640 w 4198564"/>
              <a:gd name="connsiteY180" fmla="*/ 2861905 h 3225609"/>
              <a:gd name="connsiteX181" fmla="*/ 2218609 w 4198564"/>
              <a:gd name="connsiteY181" fmla="*/ 2859949 h 3225609"/>
              <a:gd name="connsiteX182" fmla="*/ 2357900 w 4198564"/>
              <a:gd name="connsiteY182" fmla="*/ 2857641 h 3225609"/>
              <a:gd name="connsiteX183" fmla="*/ 2340304 w 4198564"/>
              <a:gd name="connsiteY183" fmla="*/ 2871467 h 3225609"/>
              <a:gd name="connsiteX184" fmla="*/ 2309114 w 4198564"/>
              <a:gd name="connsiteY184" fmla="*/ 2889616 h 3225609"/>
              <a:gd name="connsiteX185" fmla="*/ 2357900 w 4198564"/>
              <a:gd name="connsiteY185" fmla="*/ 2857641 h 3225609"/>
              <a:gd name="connsiteX186" fmla="*/ 2543146 w 4198564"/>
              <a:gd name="connsiteY186" fmla="*/ 2838887 h 3225609"/>
              <a:gd name="connsiteX187" fmla="*/ 2545828 w 4198564"/>
              <a:gd name="connsiteY187" fmla="*/ 2844742 h 3225609"/>
              <a:gd name="connsiteX188" fmla="*/ 2560176 w 4198564"/>
              <a:gd name="connsiteY188" fmla="*/ 2839962 h 3225609"/>
              <a:gd name="connsiteX189" fmla="*/ 2565484 w 4198564"/>
              <a:gd name="connsiteY189" fmla="*/ 2843886 h 3225609"/>
              <a:gd name="connsiteX190" fmla="*/ 2550256 w 4198564"/>
              <a:gd name="connsiteY190" fmla="*/ 2854186 h 3225609"/>
              <a:gd name="connsiteX191" fmla="*/ 2543146 w 4198564"/>
              <a:gd name="connsiteY191" fmla="*/ 2838887 h 3225609"/>
              <a:gd name="connsiteX192" fmla="*/ 2396407 w 4198564"/>
              <a:gd name="connsiteY192" fmla="*/ 2836485 h 3225609"/>
              <a:gd name="connsiteX193" fmla="*/ 2367610 w 4198564"/>
              <a:gd name="connsiteY193" fmla="*/ 2852141 h 3225609"/>
              <a:gd name="connsiteX194" fmla="*/ 2396407 w 4198564"/>
              <a:gd name="connsiteY194" fmla="*/ 2836485 h 3225609"/>
              <a:gd name="connsiteX195" fmla="*/ 2113449 w 4198564"/>
              <a:gd name="connsiteY195" fmla="*/ 2828565 h 3225609"/>
              <a:gd name="connsiteX196" fmla="*/ 2122933 w 4198564"/>
              <a:gd name="connsiteY196" fmla="*/ 2830954 h 3225609"/>
              <a:gd name="connsiteX197" fmla="*/ 2111010 w 4198564"/>
              <a:gd name="connsiteY197" fmla="*/ 2843236 h 3225609"/>
              <a:gd name="connsiteX198" fmla="*/ 2091906 w 4198564"/>
              <a:gd name="connsiteY198" fmla="*/ 2844515 h 3225609"/>
              <a:gd name="connsiteX199" fmla="*/ 2113449 w 4198564"/>
              <a:gd name="connsiteY199" fmla="*/ 2828565 h 3225609"/>
              <a:gd name="connsiteX200" fmla="*/ 2294878 w 4198564"/>
              <a:gd name="connsiteY200" fmla="*/ 2820053 h 3225609"/>
              <a:gd name="connsiteX201" fmla="*/ 2286172 w 4198564"/>
              <a:gd name="connsiteY201" fmla="*/ 2838624 h 3225609"/>
              <a:gd name="connsiteX202" fmla="*/ 2258804 w 4198564"/>
              <a:gd name="connsiteY202" fmla="*/ 2839071 h 3225609"/>
              <a:gd name="connsiteX203" fmla="*/ 2270909 w 4198564"/>
              <a:gd name="connsiteY203" fmla="*/ 2822334 h 3225609"/>
              <a:gd name="connsiteX204" fmla="*/ 2294878 w 4198564"/>
              <a:gd name="connsiteY204" fmla="*/ 2820053 h 3225609"/>
              <a:gd name="connsiteX205" fmla="*/ 723505 w 4198564"/>
              <a:gd name="connsiteY205" fmla="*/ 2815486 h 3225609"/>
              <a:gd name="connsiteX206" fmla="*/ 736717 w 4198564"/>
              <a:gd name="connsiteY206" fmla="*/ 2819898 h 3225609"/>
              <a:gd name="connsiteX207" fmla="*/ 738258 w 4198564"/>
              <a:gd name="connsiteY207" fmla="*/ 2829681 h 3225609"/>
              <a:gd name="connsiteX208" fmla="*/ 732399 w 4198564"/>
              <a:gd name="connsiteY208" fmla="*/ 2828105 h 3225609"/>
              <a:gd name="connsiteX209" fmla="*/ 723505 w 4198564"/>
              <a:gd name="connsiteY209" fmla="*/ 2815486 h 3225609"/>
              <a:gd name="connsiteX210" fmla="*/ 2586085 w 4198564"/>
              <a:gd name="connsiteY210" fmla="*/ 2812776 h 3225609"/>
              <a:gd name="connsiteX211" fmla="*/ 2588183 w 4198564"/>
              <a:gd name="connsiteY211" fmla="*/ 2824648 h 3225609"/>
              <a:gd name="connsiteX212" fmla="*/ 2575168 w 4198564"/>
              <a:gd name="connsiteY212" fmla="*/ 2833735 h 3225609"/>
              <a:gd name="connsiteX213" fmla="*/ 2571361 w 4198564"/>
              <a:gd name="connsiteY213" fmla="*/ 2823626 h 3225609"/>
              <a:gd name="connsiteX214" fmla="*/ 2586085 w 4198564"/>
              <a:gd name="connsiteY214" fmla="*/ 2812776 h 3225609"/>
              <a:gd name="connsiteX215" fmla="*/ 706485 w 4198564"/>
              <a:gd name="connsiteY215" fmla="*/ 2808209 h 3225609"/>
              <a:gd name="connsiteX216" fmla="*/ 706416 w 4198564"/>
              <a:gd name="connsiteY216" fmla="*/ 2810523 h 3225609"/>
              <a:gd name="connsiteX217" fmla="*/ 695848 w 4198564"/>
              <a:gd name="connsiteY217" fmla="*/ 2820366 h 3225609"/>
              <a:gd name="connsiteX218" fmla="*/ 703915 w 4198564"/>
              <a:gd name="connsiteY218" fmla="*/ 2820795 h 3225609"/>
              <a:gd name="connsiteX219" fmla="*/ 766832 w 4198564"/>
              <a:gd name="connsiteY219" fmla="*/ 2846674 h 3225609"/>
              <a:gd name="connsiteX220" fmla="*/ 786532 w 4198564"/>
              <a:gd name="connsiteY220" fmla="*/ 2850521 h 3225609"/>
              <a:gd name="connsiteX221" fmla="*/ 803765 w 4198564"/>
              <a:gd name="connsiteY221" fmla="*/ 2852599 h 3225609"/>
              <a:gd name="connsiteX222" fmla="*/ 774872 w 4198564"/>
              <a:gd name="connsiteY222" fmla="*/ 2832464 h 3225609"/>
              <a:gd name="connsiteX223" fmla="*/ 774598 w 4198564"/>
              <a:gd name="connsiteY223" fmla="*/ 2832136 h 3225609"/>
              <a:gd name="connsiteX224" fmla="*/ 619319 w 4198564"/>
              <a:gd name="connsiteY224" fmla="*/ 2805823 h 3225609"/>
              <a:gd name="connsiteX225" fmla="*/ 750011 w 4198564"/>
              <a:gd name="connsiteY225" fmla="*/ 2906621 h 3225609"/>
              <a:gd name="connsiteX226" fmla="*/ 800017 w 4198564"/>
              <a:gd name="connsiteY226" fmla="*/ 2942260 h 3225609"/>
              <a:gd name="connsiteX227" fmla="*/ 792198 w 4198564"/>
              <a:gd name="connsiteY227" fmla="*/ 2947210 h 3225609"/>
              <a:gd name="connsiteX228" fmla="*/ 796288 w 4198564"/>
              <a:gd name="connsiteY228" fmla="*/ 2949935 h 3225609"/>
              <a:gd name="connsiteX229" fmla="*/ 832581 w 4198564"/>
              <a:gd name="connsiteY229" fmla="*/ 2959018 h 3225609"/>
              <a:gd name="connsiteX230" fmla="*/ 873498 w 4198564"/>
              <a:gd name="connsiteY230" fmla="*/ 2977544 h 3225609"/>
              <a:gd name="connsiteX231" fmla="*/ 898186 w 4198564"/>
              <a:gd name="connsiteY231" fmla="*/ 2974805 h 3225609"/>
              <a:gd name="connsiteX232" fmla="*/ 973239 w 4198564"/>
              <a:gd name="connsiteY232" fmla="*/ 3000138 h 3225609"/>
              <a:gd name="connsiteX233" fmla="*/ 964202 w 4198564"/>
              <a:gd name="connsiteY233" fmla="*/ 2999721 h 3225609"/>
              <a:gd name="connsiteX234" fmla="*/ 1001279 w 4198564"/>
              <a:gd name="connsiteY234" fmla="*/ 3003668 h 3225609"/>
              <a:gd name="connsiteX235" fmla="*/ 1120867 w 4198564"/>
              <a:gd name="connsiteY235" fmla="*/ 3039985 h 3225609"/>
              <a:gd name="connsiteX236" fmla="*/ 1122956 w 4198564"/>
              <a:gd name="connsiteY236" fmla="*/ 3040211 h 3225609"/>
              <a:gd name="connsiteX237" fmla="*/ 1115725 w 4198564"/>
              <a:gd name="connsiteY237" fmla="*/ 3037102 h 3225609"/>
              <a:gd name="connsiteX238" fmla="*/ 1135274 w 4198564"/>
              <a:gd name="connsiteY238" fmla="*/ 3038045 h 3225609"/>
              <a:gd name="connsiteX239" fmla="*/ 1151799 w 4198564"/>
              <a:gd name="connsiteY239" fmla="*/ 3043320 h 3225609"/>
              <a:gd name="connsiteX240" fmla="*/ 1191801 w 4198564"/>
              <a:gd name="connsiteY240" fmla="*/ 3047632 h 3225609"/>
              <a:gd name="connsiteX241" fmla="*/ 1258455 w 4198564"/>
              <a:gd name="connsiteY241" fmla="*/ 3058575 h 3225609"/>
              <a:gd name="connsiteX242" fmla="*/ 1228676 w 4198564"/>
              <a:gd name="connsiteY242" fmla="*/ 3063349 h 3225609"/>
              <a:gd name="connsiteX243" fmla="*/ 1200581 w 4198564"/>
              <a:gd name="connsiteY243" fmla="*/ 3062798 h 3225609"/>
              <a:gd name="connsiteX244" fmla="*/ 1203258 w 4198564"/>
              <a:gd name="connsiteY244" fmla="*/ 3063866 h 3225609"/>
              <a:gd name="connsiteX245" fmla="*/ 1185290 w 4198564"/>
              <a:gd name="connsiteY245" fmla="*/ 3062621 h 3225609"/>
              <a:gd name="connsiteX246" fmla="*/ 1165890 w 4198564"/>
              <a:gd name="connsiteY246" fmla="*/ 3062453 h 3225609"/>
              <a:gd name="connsiteX247" fmla="*/ 1140945 w 4198564"/>
              <a:gd name="connsiteY247" fmla="*/ 3068328 h 3225609"/>
              <a:gd name="connsiteX248" fmla="*/ 1070981 w 4198564"/>
              <a:gd name="connsiteY248" fmla="*/ 3052881 h 3225609"/>
              <a:gd name="connsiteX249" fmla="*/ 877900 w 4198564"/>
              <a:gd name="connsiteY249" fmla="*/ 2987057 h 3225609"/>
              <a:gd name="connsiteX250" fmla="*/ 857391 w 4198564"/>
              <a:gd name="connsiteY250" fmla="*/ 2987923 h 3225609"/>
              <a:gd name="connsiteX251" fmla="*/ 852427 w 4198564"/>
              <a:gd name="connsiteY251" fmla="*/ 2987893 h 3225609"/>
              <a:gd name="connsiteX252" fmla="*/ 912513 w 4198564"/>
              <a:gd name="connsiteY252" fmla="*/ 3034186 h 3225609"/>
              <a:gd name="connsiteX253" fmla="*/ 843752 w 4198564"/>
              <a:gd name="connsiteY253" fmla="*/ 2987840 h 3225609"/>
              <a:gd name="connsiteX254" fmla="*/ 836276 w 4198564"/>
              <a:gd name="connsiteY254" fmla="*/ 2987793 h 3225609"/>
              <a:gd name="connsiteX255" fmla="*/ 714896 w 4198564"/>
              <a:gd name="connsiteY255" fmla="*/ 2941032 h 3225609"/>
              <a:gd name="connsiteX256" fmla="*/ 715975 w 4198564"/>
              <a:gd name="connsiteY256" fmla="*/ 2949645 h 3225609"/>
              <a:gd name="connsiteX257" fmla="*/ 710947 w 4198564"/>
              <a:gd name="connsiteY257" fmla="*/ 2950501 h 3225609"/>
              <a:gd name="connsiteX258" fmla="*/ 555090 w 4198564"/>
              <a:gd name="connsiteY258" fmla="*/ 2874427 h 3225609"/>
              <a:gd name="connsiteX259" fmla="*/ 526687 w 4198564"/>
              <a:gd name="connsiteY259" fmla="*/ 2847501 h 3225609"/>
              <a:gd name="connsiteX260" fmla="*/ 588246 w 4198564"/>
              <a:gd name="connsiteY260" fmla="*/ 2872690 h 3225609"/>
              <a:gd name="connsiteX261" fmla="*/ 597585 w 4198564"/>
              <a:gd name="connsiteY261" fmla="*/ 2885758 h 3225609"/>
              <a:gd name="connsiteX262" fmla="*/ 705705 w 4198564"/>
              <a:gd name="connsiteY262" fmla="*/ 2913766 h 3225609"/>
              <a:gd name="connsiteX263" fmla="*/ 744519 w 4198564"/>
              <a:gd name="connsiteY263" fmla="*/ 2935674 h 3225609"/>
              <a:gd name="connsiteX264" fmla="*/ 781887 w 4198564"/>
              <a:gd name="connsiteY264" fmla="*/ 2946141 h 3225609"/>
              <a:gd name="connsiteX265" fmla="*/ 777232 w 4198564"/>
              <a:gd name="connsiteY265" fmla="*/ 2943004 h 3225609"/>
              <a:gd name="connsiteX266" fmla="*/ 654563 w 4198564"/>
              <a:gd name="connsiteY266" fmla="*/ 2847408 h 3225609"/>
              <a:gd name="connsiteX267" fmla="*/ 632177 w 4198564"/>
              <a:gd name="connsiteY267" fmla="*/ 2828867 h 3225609"/>
              <a:gd name="connsiteX268" fmla="*/ 619319 w 4198564"/>
              <a:gd name="connsiteY268" fmla="*/ 2805823 h 3225609"/>
              <a:gd name="connsiteX269" fmla="*/ 232997 w 4198564"/>
              <a:gd name="connsiteY269" fmla="*/ 2793787 h 3225609"/>
              <a:gd name="connsiteX270" fmla="*/ 241455 w 4198564"/>
              <a:gd name="connsiteY270" fmla="*/ 2796198 h 3225609"/>
              <a:gd name="connsiteX271" fmla="*/ 242934 w 4198564"/>
              <a:gd name="connsiteY271" fmla="*/ 2797957 h 3225609"/>
              <a:gd name="connsiteX272" fmla="*/ 231855 w 4198564"/>
              <a:gd name="connsiteY272" fmla="*/ 2795304 h 3225609"/>
              <a:gd name="connsiteX273" fmla="*/ 2369024 w 4198564"/>
              <a:gd name="connsiteY273" fmla="*/ 2771663 h 3225609"/>
              <a:gd name="connsiteX274" fmla="*/ 2396597 w 4198564"/>
              <a:gd name="connsiteY274" fmla="*/ 2775728 h 3225609"/>
              <a:gd name="connsiteX275" fmla="*/ 2367305 w 4198564"/>
              <a:gd name="connsiteY275" fmla="*/ 2778845 h 3225609"/>
              <a:gd name="connsiteX276" fmla="*/ 2369024 w 4198564"/>
              <a:gd name="connsiteY276" fmla="*/ 2771663 h 3225609"/>
              <a:gd name="connsiteX277" fmla="*/ 573889 w 4198564"/>
              <a:gd name="connsiteY277" fmla="*/ 2762301 h 3225609"/>
              <a:gd name="connsiteX278" fmla="*/ 585565 w 4198564"/>
              <a:gd name="connsiteY278" fmla="*/ 2768603 h 3225609"/>
              <a:gd name="connsiteX279" fmla="*/ 591917 w 4198564"/>
              <a:gd name="connsiteY279" fmla="*/ 2794404 h 3225609"/>
              <a:gd name="connsiteX280" fmla="*/ 559532 w 4198564"/>
              <a:gd name="connsiteY280" fmla="*/ 2781403 h 3225609"/>
              <a:gd name="connsiteX281" fmla="*/ 573889 w 4198564"/>
              <a:gd name="connsiteY281" fmla="*/ 2762301 h 3225609"/>
              <a:gd name="connsiteX282" fmla="*/ 311314 w 4198564"/>
              <a:gd name="connsiteY282" fmla="*/ 2750686 h 3225609"/>
              <a:gd name="connsiteX283" fmla="*/ 320614 w 4198564"/>
              <a:gd name="connsiteY283" fmla="*/ 2758803 h 3225609"/>
              <a:gd name="connsiteX284" fmla="*/ 367831 w 4198564"/>
              <a:gd name="connsiteY284" fmla="*/ 2784715 h 3225609"/>
              <a:gd name="connsiteX285" fmla="*/ 386655 w 4198564"/>
              <a:gd name="connsiteY285" fmla="*/ 2802031 h 3225609"/>
              <a:gd name="connsiteX286" fmla="*/ 406069 w 4198564"/>
              <a:gd name="connsiteY286" fmla="*/ 2824142 h 3225609"/>
              <a:gd name="connsiteX287" fmla="*/ 389244 w 4198564"/>
              <a:gd name="connsiteY287" fmla="*/ 2823118 h 3225609"/>
              <a:gd name="connsiteX288" fmla="*/ 504887 w 4198564"/>
              <a:gd name="connsiteY288" fmla="*/ 2912369 h 3225609"/>
              <a:gd name="connsiteX289" fmla="*/ 486723 w 4198564"/>
              <a:gd name="connsiteY289" fmla="*/ 2921363 h 3225609"/>
              <a:gd name="connsiteX290" fmla="*/ 450115 w 4198564"/>
              <a:gd name="connsiteY290" fmla="*/ 2889974 h 3225609"/>
              <a:gd name="connsiteX291" fmla="*/ 367478 w 4198564"/>
              <a:gd name="connsiteY291" fmla="*/ 2849856 h 3225609"/>
              <a:gd name="connsiteX292" fmla="*/ 356537 w 4198564"/>
              <a:gd name="connsiteY292" fmla="*/ 2828737 h 3225609"/>
              <a:gd name="connsiteX293" fmla="*/ 306706 w 4198564"/>
              <a:gd name="connsiteY293" fmla="*/ 2800170 h 3225609"/>
              <a:gd name="connsiteX294" fmla="*/ 287865 w 4198564"/>
              <a:gd name="connsiteY294" fmla="*/ 2785171 h 3225609"/>
              <a:gd name="connsiteX295" fmla="*/ 306762 w 4198564"/>
              <a:gd name="connsiteY295" fmla="*/ 2763788 h 3225609"/>
              <a:gd name="connsiteX296" fmla="*/ 305785 w 4198564"/>
              <a:gd name="connsiteY296" fmla="*/ 2751863 h 3225609"/>
              <a:gd name="connsiteX297" fmla="*/ 297086 w 4198564"/>
              <a:gd name="connsiteY297" fmla="*/ 2742064 h 3225609"/>
              <a:gd name="connsiteX298" fmla="*/ 300827 w 4198564"/>
              <a:gd name="connsiteY298" fmla="*/ 2743923 h 3225609"/>
              <a:gd name="connsiteX299" fmla="*/ 296699 w 4198564"/>
              <a:gd name="connsiteY299" fmla="*/ 2745985 h 3225609"/>
              <a:gd name="connsiteX300" fmla="*/ 540746 w 4198564"/>
              <a:gd name="connsiteY300" fmla="*/ 2736235 h 3225609"/>
              <a:gd name="connsiteX301" fmla="*/ 561827 w 4198564"/>
              <a:gd name="connsiteY301" fmla="*/ 2774553 h 3225609"/>
              <a:gd name="connsiteX302" fmla="*/ 531019 w 4198564"/>
              <a:gd name="connsiteY302" fmla="*/ 2746253 h 3225609"/>
              <a:gd name="connsiteX303" fmla="*/ 540746 w 4198564"/>
              <a:gd name="connsiteY303" fmla="*/ 2736235 h 3225609"/>
              <a:gd name="connsiteX304" fmla="*/ 263170 w 4198564"/>
              <a:gd name="connsiteY304" fmla="*/ 2730977 h 3225609"/>
              <a:gd name="connsiteX305" fmla="*/ 265127 w 4198564"/>
              <a:gd name="connsiteY305" fmla="*/ 2732876 h 3225609"/>
              <a:gd name="connsiteX306" fmla="*/ 261502 w 4198564"/>
              <a:gd name="connsiteY306" fmla="*/ 2738430 h 3225609"/>
              <a:gd name="connsiteX307" fmla="*/ 260594 w 4198564"/>
              <a:gd name="connsiteY307" fmla="*/ 2736625 h 3225609"/>
              <a:gd name="connsiteX308" fmla="*/ 2499871 w 4198564"/>
              <a:gd name="connsiteY308" fmla="*/ 2695281 h 3225609"/>
              <a:gd name="connsiteX309" fmla="*/ 2496808 w 4198564"/>
              <a:gd name="connsiteY309" fmla="*/ 2710392 h 3225609"/>
              <a:gd name="connsiteX310" fmla="*/ 2515460 w 4198564"/>
              <a:gd name="connsiteY310" fmla="*/ 2709717 h 3225609"/>
              <a:gd name="connsiteX311" fmla="*/ 2499514 w 4198564"/>
              <a:gd name="connsiteY311" fmla="*/ 2716327 h 3225609"/>
              <a:gd name="connsiteX312" fmla="*/ 2484303 w 4198564"/>
              <a:gd name="connsiteY312" fmla="*/ 2703644 h 3225609"/>
              <a:gd name="connsiteX313" fmla="*/ 2497470 w 4198564"/>
              <a:gd name="connsiteY313" fmla="*/ 2695535 h 3225609"/>
              <a:gd name="connsiteX314" fmla="*/ 2499871 w 4198564"/>
              <a:gd name="connsiteY314" fmla="*/ 2695281 h 3225609"/>
              <a:gd name="connsiteX315" fmla="*/ 2421131 w 4198564"/>
              <a:gd name="connsiteY315" fmla="*/ 2682069 h 3225609"/>
              <a:gd name="connsiteX316" fmla="*/ 2335083 w 4198564"/>
              <a:gd name="connsiteY316" fmla="*/ 2728985 h 3225609"/>
              <a:gd name="connsiteX317" fmla="*/ 2334400 w 4198564"/>
              <a:gd name="connsiteY317" fmla="*/ 2729317 h 3225609"/>
              <a:gd name="connsiteX318" fmla="*/ 2332573 w 4198564"/>
              <a:gd name="connsiteY318" fmla="*/ 2734862 h 3225609"/>
              <a:gd name="connsiteX319" fmla="*/ 2328564 w 4198564"/>
              <a:gd name="connsiteY319" fmla="*/ 2732159 h 3225609"/>
              <a:gd name="connsiteX320" fmla="*/ 2231968 w 4198564"/>
              <a:gd name="connsiteY320" fmla="*/ 2779194 h 3225609"/>
              <a:gd name="connsiteX321" fmla="*/ 2134224 w 4198564"/>
              <a:gd name="connsiteY321" fmla="*/ 2828912 h 3225609"/>
              <a:gd name="connsiteX322" fmla="*/ 2142349 w 4198564"/>
              <a:gd name="connsiteY322" fmla="*/ 2806506 h 3225609"/>
              <a:gd name="connsiteX323" fmla="*/ 2063839 w 4198564"/>
              <a:gd name="connsiteY323" fmla="*/ 2840940 h 3225609"/>
              <a:gd name="connsiteX324" fmla="*/ 2063018 w 4198564"/>
              <a:gd name="connsiteY324" fmla="*/ 2860143 h 3225609"/>
              <a:gd name="connsiteX325" fmla="*/ 2040357 w 4198564"/>
              <a:gd name="connsiteY325" fmla="*/ 2874594 h 3225609"/>
              <a:gd name="connsiteX326" fmla="*/ 2036669 w 4198564"/>
              <a:gd name="connsiteY326" fmla="*/ 2878894 h 3225609"/>
              <a:gd name="connsiteX327" fmla="*/ 2032974 w 4198564"/>
              <a:gd name="connsiteY327" fmla="*/ 2878042 h 3225609"/>
              <a:gd name="connsiteX328" fmla="*/ 2024939 w 4198564"/>
              <a:gd name="connsiteY328" fmla="*/ 2881348 h 3225609"/>
              <a:gd name="connsiteX329" fmla="*/ 2023916 w 4198564"/>
              <a:gd name="connsiteY329" fmla="*/ 2885855 h 3225609"/>
              <a:gd name="connsiteX330" fmla="*/ 2035344 w 4198564"/>
              <a:gd name="connsiteY330" fmla="*/ 2888344 h 3225609"/>
              <a:gd name="connsiteX331" fmla="*/ 2039534 w 4198564"/>
              <a:gd name="connsiteY331" fmla="*/ 2901252 h 3225609"/>
              <a:gd name="connsiteX332" fmla="*/ 2015423 w 4198564"/>
              <a:gd name="connsiteY332" fmla="*/ 2916516 h 3225609"/>
              <a:gd name="connsiteX333" fmla="*/ 2013124 w 4198564"/>
              <a:gd name="connsiteY333" fmla="*/ 2937974 h 3225609"/>
              <a:gd name="connsiteX334" fmla="*/ 1997364 w 4198564"/>
              <a:gd name="connsiteY334" fmla="*/ 2952397 h 3225609"/>
              <a:gd name="connsiteX335" fmla="*/ 1981426 w 4198564"/>
              <a:gd name="connsiteY335" fmla="*/ 2963320 h 3225609"/>
              <a:gd name="connsiteX336" fmla="*/ 1980632 w 4198564"/>
              <a:gd name="connsiteY336" fmla="*/ 2964227 h 3225609"/>
              <a:gd name="connsiteX337" fmla="*/ 1996834 w 4198564"/>
              <a:gd name="connsiteY337" fmla="*/ 2960172 h 3225609"/>
              <a:gd name="connsiteX338" fmla="*/ 2007286 w 4198564"/>
              <a:gd name="connsiteY338" fmla="*/ 2956396 h 3225609"/>
              <a:gd name="connsiteX339" fmla="*/ 2029375 w 4198564"/>
              <a:gd name="connsiteY339" fmla="*/ 2947692 h 3225609"/>
              <a:gd name="connsiteX340" fmla="*/ 2047932 w 4198564"/>
              <a:gd name="connsiteY340" fmla="*/ 2944835 h 3225609"/>
              <a:gd name="connsiteX341" fmla="*/ 2055822 w 4198564"/>
              <a:gd name="connsiteY341" fmla="*/ 2946508 h 3225609"/>
              <a:gd name="connsiteX342" fmla="*/ 2066682 w 4198564"/>
              <a:gd name="connsiteY342" fmla="*/ 2947065 h 3225609"/>
              <a:gd name="connsiteX343" fmla="*/ 2077911 w 4198564"/>
              <a:gd name="connsiteY343" fmla="*/ 2941456 h 3225609"/>
              <a:gd name="connsiteX344" fmla="*/ 2097341 w 4198564"/>
              <a:gd name="connsiteY344" fmla="*/ 2936050 h 3225609"/>
              <a:gd name="connsiteX345" fmla="*/ 2096271 w 4198564"/>
              <a:gd name="connsiteY345" fmla="*/ 2927437 h 3225609"/>
              <a:gd name="connsiteX346" fmla="*/ 2156749 w 4198564"/>
              <a:gd name="connsiteY346" fmla="*/ 2902926 h 3225609"/>
              <a:gd name="connsiteX347" fmla="*/ 2145058 w 4198564"/>
              <a:gd name="connsiteY347" fmla="*/ 2896618 h 3225609"/>
              <a:gd name="connsiteX348" fmla="*/ 2164051 w 4198564"/>
              <a:gd name="connsiteY348" fmla="*/ 2899724 h 3225609"/>
              <a:gd name="connsiteX349" fmla="*/ 2188258 w 4198564"/>
              <a:gd name="connsiteY349" fmla="*/ 2893142 h 3225609"/>
              <a:gd name="connsiteX350" fmla="*/ 2193158 w 4198564"/>
              <a:gd name="connsiteY350" fmla="*/ 2865427 h 3225609"/>
              <a:gd name="connsiteX351" fmla="*/ 2201504 w 4198564"/>
              <a:gd name="connsiteY351" fmla="*/ 2865466 h 3225609"/>
              <a:gd name="connsiteX352" fmla="*/ 2202955 w 4198564"/>
              <a:gd name="connsiteY352" fmla="*/ 2882322 h 3225609"/>
              <a:gd name="connsiteX353" fmla="*/ 2211990 w 4198564"/>
              <a:gd name="connsiteY353" fmla="*/ 2882732 h 3225609"/>
              <a:gd name="connsiteX354" fmla="*/ 2418891 w 4198564"/>
              <a:gd name="connsiteY354" fmla="*/ 2770875 h 3225609"/>
              <a:gd name="connsiteX355" fmla="*/ 2451010 w 4198564"/>
              <a:gd name="connsiteY355" fmla="*/ 2749507 h 3225609"/>
              <a:gd name="connsiteX356" fmla="*/ 2443484 w 4198564"/>
              <a:gd name="connsiteY356" fmla="*/ 2750224 h 3225609"/>
              <a:gd name="connsiteX357" fmla="*/ 2427720 w 4198564"/>
              <a:gd name="connsiteY357" fmla="*/ 2761315 h 3225609"/>
              <a:gd name="connsiteX358" fmla="*/ 2420754 w 4198564"/>
              <a:gd name="connsiteY358" fmla="*/ 2754611 h 3225609"/>
              <a:gd name="connsiteX359" fmla="*/ 2404504 w 4198564"/>
              <a:gd name="connsiteY359" fmla="*/ 2744894 h 3225609"/>
              <a:gd name="connsiteX360" fmla="*/ 2417486 w 4198564"/>
              <a:gd name="connsiteY360" fmla="*/ 2736675 h 3225609"/>
              <a:gd name="connsiteX361" fmla="*/ 2437870 w 4198564"/>
              <a:gd name="connsiteY361" fmla="*/ 2705990 h 3225609"/>
              <a:gd name="connsiteX362" fmla="*/ 2440648 w 4198564"/>
              <a:gd name="connsiteY362" fmla="*/ 2699787 h 3225609"/>
              <a:gd name="connsiteX363" fmla="*/ 2426133 w 4198564"/>
              <a:gd name="connsiteY363" fmla="*/ 2685082 h 3225609"/>
              <a:gd name="connsiteX364" fmla="*/ 201792 w 4198564"/>
              <a:gd name="connsiteY364" fmla="*/ 2672024 h 3225609"/>
              <a:gd name="connsiteX365" fmla="*/ 203120 w 4198564"/>
              <a:gd name="connsiteY365" fmla="*/ 2673281 h 3225609"/>
              <a:gd name="connsiteX366" fmla="*/ 201952 w 4198564"/>
              <a:gd name="connsiteY366" fmla="*/ 2673455 h 3225609"/>
              <a:gd name="connsiteX367" fmla="*/ 2137190 w 4198564"/>
              <a:gd name="connsiteY367" fmla="*/ 2663839 h 3225609"/>
              <a:gd name="connsiteX368" fmla="*/ 2135486 w 4198564"/>
              <a:gd name="connsiteY368" fmla="*/ 2665824 h 3225609"/>
              <a:gd name="connsiteX369" fmla="*/ 2138992 w 4198564"/>
              <a:gd name="connsiteY369" fmla="*/ 2665573 h 3225609"/>
              <a:gd name="connsiteX370" fmla="*/ 2103755 w 4198564"/>
              <a:gd name="connsiteY370" fmla="*/ 2650463 h 3225609"/>
              <a:gd name="connsiteX371" fmla="*/ 2094955 w 4198564"/>
              <a:gd name="connsiteY371" fmla="*/ 2652790 h 3225609"/>
              <a:gd name="connsiteX372" fmla="*/ 2091679 w 4198564"/>
              <a:gd name="connsiteY372" fmla="*/ 2653989 h 3225609"/>
              <a:gd name="connsiteX373" fmla="*/ 2093999 w 4198564"/>
              <a:gd name="connsiteY373" fmla="*/ 2659173 h 3225609"/>
              <a:gd name="connsiteX374" fmla="*/ 2090986 w 4198564"/>
              <a:gd name="connsiteY374" fmla="*/ 2661081 h 3225609"/>
              <a:gd name="connsiteX375" fmla="*/ 2087777 w 4198564"/>
              <a:gd name="connsiteY375" fmla="*/ 2663112 h 3225609"/>
              <a:gd name="connsiteX376" fmla="*/ 2087545 w 4198564"/>
              <a:gd name="connsiteY376" fmla="*/ 2666371 h 3225609"/>
              <a:gd name="connsiteX377" fmla="*/ 2096137 w 4198564"/>
              <a:gd name="connsiteY377" fmla="*/ 2668537 h 3225609"/>
              <a:gd name="connsiteX378" fmla="*/ 2096167 w 4198564"/>
              <a:gd name="connsiteY378" fmla="*/ 2668632 h 3225609"/>
              <a:gd name="connsiteX379" fmla="*/ 2104816 w 4198564"/>
              <a:gd name="connsiteY379" fmla="*/ 2668014 h 3225609"/>
              <a:gd name="connsiteX380" fmla="*/ 2097719 w 4198564"/>
              <a:gd name="connsiteY380" fmla="*/ 2665710 h 3225609"/>
              <a:gd name="connsiteX381" fmla="*/ 2104109 w 4198564"/>
              <a:gd name="connsiteY381" fmla="*/ 2654753 h 3225609"/>
              <a:gd name="connsiteX382" fmla="*/ 281040 w 4198564"/>
              <a:gd name="connsiteY382" fmla="*/ 2650181 h 3225609"/>
              <a:gd name="connsiteX383" fmla="*/ 297127 w 4198564"/>
              <a:gd name="connsiteY383" fmla="*/ 2668238 h 3225609"/>
              <a:gd name="connsiteX384" fmla="*/ 346204 w 4198564"/>
              <a:gd name="connsiteY384" fmla="*/ 2699924 h 3225609"/>
              <a:gd name="connsiteX385" fmla="*/ 519521 w 4198564"/>
              <a:gd name="connsiteY385" fmla="*/ 2855069 h 3225609"/>
              <a:gd name="connsiteX386" fmla="*/ 412031 w 4198564"/>
              <a:gd name="connsiteY386" fmla="*/ 2785455 h 3225609"/>
              <a:gd name="connsiteX387" fmla="*/ 277964 w 4198564"/>
              <a:gd name="connsiteY387" fmla="*/ 2682747 h 3225609"/>
              <a:gd name="connsiteX388" fmla="*/ 271576 w 4198564"/>
              <a:gd name="connsiteY388" fmla="*/ 2680073 h 3225609"/>
              <a:gd name="connsiteX389" fmla="*/ 271567 w 4198564"/>
              <a:gd name="connsiteY389" fmla="*/ 2680060 h 3225609"/>
              <a:gd name="connsiteX390" fmla="*/ 266618 w 4198564"/>
              <a:gd name="connsiteY390" fmla="*/ 2670071 h 3225609"/>
              <a:gd name="connsiteX391" fmla="*/ 277301 w 4198564"/>
              <a:gd name="connsiteY391" fmla="*/ 2653320 h 3225609"/>
              <a:gd name="connsiteX392" fmla="*/ 2653577 w 4198564"/>
              <a:gd name="connsiteY392" fmla="*/ 2643395 h 3225609"/>
              <a:gd name="connsiteX393" fmla="*/ 2648571 w 4198564"/>
              <a:gd name="connsiteY393" fmla="*/ 2651266 h 3225609"/>
              <a:gd name="connsiteX394" fmla="*/ 2654805 w 4198564"/>
              <a:gd name="connsiteY394" fmla="*/ 2677004 h 3225609"/>
              <a:gd name="connsiteX395" fmla="*/ 2633182 w 4198564"/>
              <a:gd name="connsiteY395" fmla="*/ 2661756 h 3225609"/>
              <a:gd name="connsiteX396" fmla="*/ 2650287 w 4198564"/>
              <a:gd name="connsiteY396" fmla="*/ 2644137 h 3225609"/>
              <a:gd name="connsiteX397" fmla="*/ 2653577 w 4198564"/>
              <a:gd name="connsiteY397" fmla="*/ 2643395 h 3225609"/>
              <a:gd name="connsiteX398" fmla="*/ 2582008 w 4198564"/>
              <a:gd name="connsiteY398" fmla="*/ 2627021 h 3225609"/>
              <a:gd name="connsiteX399" fmla="*/ 2598175 w 4198564"/>
              <a:gd name="connsiteY399" fmla="*/ 2631097 h 3225609"/>
              <a:gd name="connsiteX400" fmla="*/ 2608936 w 4198564"/>
              <a:gd name="connsiteY400" fmla="*/ 2641552 h 3225609"/>
              <a:gd name="connsiteX401" fmla="*/ 2582008 w 4198564"/>
              <a:gd name="connsiteY401" fmla="*/ 2627021 h 3225609"/>
              <a:gd name="connsiteX402" fmla="*/ 2542782 w 4198564"/>
              <a:gd name="connsiteY402" fmla="*/ 2616445 h 3225609"/>
              <a:gd name="connsiteX403" fmla="*/ 2549410 w 4198564"/>
              <a:gd name="connsiteY403" fmla="*/ 2628131 h 3225609"/>
              <a:gd name="connsiteX404" fmla="*/ 2532450 w 4198564"/>
              <a:gd name="connsiteY404" fmla="*/ 2627088 h 3225609"/>
              <a:gd name="connsiteX405" fmla="*/ 2542782 w 4198564"/>
              <a:gd name="connsiteY405" fmla="*/ 2616445 h 3225609"/>
              <a:gd name="connsiteX406" fmla="*/ 211883 w 4198564"/>
              <a:gd name="connsiteY406" fmla="*/ 2600004 h 3225609"/>
              <a:gd name="connsiteX407" fmla="*/ 233060 w 4198564"/>
              <a:gd name="connsiteY407" fmla="*/ 2606928 h 3225609"/>
              <a:gd name="connsiteX408" fmla="*/ 239988 w 4198564"/>
              <a:gd name="connsiteY408" fmla="*/ 2608414 h 3225609"/>
              <a:gd name="connsiteX409" fmla="*/ 251068 w 4198564"/>
              <a:gd name="connsiteY409" fmla="*/ 2606753 h 3225609"/>
              <a:gd name="connsiteX410" fmla="*/ 263342 w 4198564"/>
              <a:gd name="connsiteY410" fmla="*/ 2630317 h 3225609"/>
              <a:gd name="connsiteX411" fmla="*/ 276379 w 4198564"/>
              <a:gd name="connsiteY411" fmla="*/ 2644949 h 3225609"/>
              <a:gd name="connsiteX412" fmla="*/ 276211 w 4198564"/>
              <a:gd name="connsiteY412" fmla="*/ 2645237 h 3225609"/>
              <a:gd name="connsiteX413" fmla="*/ 254629 w 4198564"/>
              <a:gd name="connsiteY413" fmla="*/ 2656600 h 3225609"/>
              <a:gd name="connsiteX414" fmla="*/ 250841 w 4198564"/>
              <a:gd name="connsiteY414" fmla="*/ 2660479 h 3225609"/>
              <a:gd name="connsiteX415" fmla="*/ 248334 w 4198564"/>
              <a:gd name="connsiteY415" fmla="*/ 2654145 h 3225609"/>
              <a:gd name="connsiteX416" fmla="*/ 231316 w 4198564"/>
              <a:gd name="connsiteY416" fmla="*/ 2637929 h 3225609"/>
              <a:gd name="connsiteX417" fmla="*/ 217143 w 4198564"/>
              <a:gd name="connsiteY417" fmla="*/ 2629919 h 3225609"/>
              <a:gd name="connsiteX418" fmla="*/ 220149 w 4198564"/>
              <a:gd name="connsiteY418" fmla="*/ 2620227 h 3225609"/>
              <a:gd name="connsiteX419" fmla="*/ 205899 w 4198564"/>
              <a:gd name="connsiteY419" fmla="*/ 2614789 h 3225609"/>
              <a:gd name="connsiteX420" fmla="*/ 195930 w 4198564"/>
              <a:gd name="connsiteY420" fmla="*/ 2620094 h 3225609"/>
              <a:gd name="connsiteX421" fmla="*/ 178820 w 4198564"/>
              <a:gd name="connsiteY421" fmla="*/ 2613174 h 3225609"/>
              <a:gd name="connsiteX422" fmla="*/ 161665 w 4198564"/>
              <a:gd name="connsiteY422" fmla="*/ 2613837 h 3225609"/>
              <a:gd name="connsiteX423" fmla="*/ 161082 w 4198564"/>
              <a:gd name="connsiteY423" fmla="*/ 2614031 h 3225609"/>
              <a:gd name="connsiteX424" fmla="*/ 158728 w 4198564"/>
              <a:gd name="connsiteY424" fmla="*/ 2611289 h 3225609"/>
              <a:gd name="connsiteX425" fmla="*/ 157244 w 4198564"/>
              <a:gd name="connsiteY425" fmla="*/ 2610958 h 3225609"/>
              <a:gd name="connsiteX426" fmla="*/ 155363 w 4198564"/>
              <a:gd name="connsiteY426" fmla="*/ 2608293 h 3225609"/>
              <a:gd name="connsiteX427" fmla="*/ 165649 w 4198564"/>
              <a:gd name="connsiteY427" fmla="*/ 2606404 h 3225609"/>
              <a:gd name="connsiteX428" fmla="*/ 211883 w 4198564"/>
              <a:gd name="connsiteY428" fmla="*/ 2600004 h 3225609"/>
              <a:gd name="connsiteX429" fmla="*/ 2703515 w 4198564"/>
              <a:gd name="connsiteY429" fmla="*/ 2556530 h 3225609"/>
              <a:gd name="connsiteX430" fmla="*/ 2701736 w 4198564"/>
              <a:gd name="connsiteY430" fmla="*/ 2559181 h 3225609"/>
              <a:gd name="connsiteX431" fmla="*/ 2702066 w 4198564"/>
              <a:gd name="connsiteY431" fmla="*/ 2562041 h 3225609"/>
              <a:gd name="connsiteX432" fmla="*/ 2707897 w 4198564"/>
              <a:gd name="connsiteY432" fmla="*/ 2559209 h 3225609"/>
              <a:gd name="connsiteX433" fmla="*/ 2708769 w 4198564"/>
              <a:gd name="connsiteY433" fmla="*/ 2558754 h 3225609"/>
              <a:gd name="connsiteX434" fmla="*/ 2705898 w 4198564"/>
              <a:gd name="connsiteY434" fmla="*/ 2558482 h 3225609"/>
              <a:gd name="connsiteX435" fmla="*/ 221644 w 4198564"/>
              <a:gd name="connsiteY435" fmla="*/ 2549225 h 3225609"/>
              <a:gd name="connsiteX436" fmla="*/ 229042 w 4198564"/>
              <a:gd name="connsiteY436" fmla="*/ 2550719 h 3225609"/>
              <a:gd name="connsiteX437" fmla="*/ 230121 w 4198564"/>
              <a:gd name="connsiteY437" fmla="*/ 2551117 h 3225609"/>
              <a:gd name="connsiteX438" fmla="*/ 240600 w 4198564"/>
              <a:gd name="connsiteY438" fmla="*/ 2585517 h 3225609"/>
              <a:gd name="connsiteX439" fmla="*/ 238790 w 4198564"/>
              <a:gd name="connsiteY439" fmla="*/ 2586658 h 3225609"/>
              <a:gd name="connsiteX440" fmla="*/ 224001 w 4198564"/>
              <a:gd name="connsiteY440" fmla="*/ 2581774 h 3225609"/>
              <a:gd name="connsiteX441" fmla="*/ 211185 w 4198564"/>
              <a:gd name="connsiteY441" fmla="*/ 2574859 h 3225609"/>
              <a:gd name="connsiteX442" fmla="*/ 208411 w 4198564"/>
              <a:gd name="connsiteY442" fmla="*/ 2557601 h 3225609"/>
              <a:gd name="connsiteX443" fmla="*/ 221644 w 4198564"/>
              <a:gd name="connsiteY443" fmla="*/ 2549225 h 3225609"/>
              <a:gd name="connsiteX444" fmla="*/ 239187 w 4198564"/>
              <a:gd name="connsiteY444" fmla="*/ 2464963 h 3225609"/>
              <a:gd name="connsiteX445" fmla="*/ 239209 w 4198564"/>
              <a:gd name="connsiteY445" fmla="*/ 2464968 h 3225609"/>
              <a:gd name="connsiteX446" fmla="*/ 237656 w 4198564"/>
              <a:gd name="connsiteY446" fmla="*/ 2465241 h 3225609"/>
              <a:gd name="connsiteX447" fmla="*/ 239187 w 4198564"/>
              <a:gd name="connsiteY447" fmla="*/ 2464963 h 3225609"/>
              <a:gd name="connsiteX448" fmla="*/ 3080926 w 4198564"/>
              <a:gd name="connsiteY448" fmla="*/ 2433942 h 3225609"/>
              <a:gd name="connsiteX449" fmla="*/ 3084341 w 4198564"/>
              <a:gd name="connsiteY449" fmla="*/ 2438765 h 3225609"/>
              <a:gd name="connsiteX450" fmla="*/ 3113733 w 4198564"/>
              <a:gd name="connsiteY450" fmla="*/ 2447068 h 3225609"/>
              <a:gd name="connsiteX451" fmla="*/ 3084932 w 4198564"/>
              <a:gd name="connsiteY451" fmla="*/ 2440382 h 3225609"/>
              <a:gd name="connsiteX452" fmla="*/ 3080926 w 4198564"/>
              <a:gd name="connsiteY452" fmla="*/ 2433942 h 3225609"/>
              <a:gd name="connsiteX453" fmla="*/ 290282 w 4198564"/>
              <a:gd name="connsiteY453" fmla="*/ 2427313 h 3225609"/>
              <a:gd name="connsiteX454" fmla="*/ 305453 w 4198564"/>
              <a:gd name="connsiteY454" fmla="*/ 2446644 h 3225609"/>
              <a:gd name="connsiteX455" fmla="*/ 289853 w 4198564"/>
              <a:gd name="connsiteY455" fmla="*/ 2442052 h 3225609"/>
              <a:gd name="connsiteX456" fmla="*/ 290282 w 4198564"/>
              <a:gd name="connsiteY456" fmla="*/ 2427313 h 3225609"/>
              <a:gd name="connsiteX457" fmla="*/ 3013149 w 4198564"/>
              <a:gd name="connsiteY457" fmla="*/ 2414964 h 3225609"/>
              <a:gd name="connsiteX458" fmla="*/ 3011548 w 4198564"/>
              <a:gd name="connsiteY458" fmla="*/ 2420192 h 3225609"/>
              <a:gd name="connsiteX459" fmla="*/ 3012680 w 4198564"/>
              <a:gd name="connsiteY459" fmla="*/ 2425441 h 3225609"/>
              <a:gd name="connsiteX460" fmla="*/ 2988033 w 4198564"/>
              <a:gd name="connsiteY460" fmla="*/ 2444420 h 3225609"/>
              <a:gd name="connsiteX461" fmla="*/ 2990116 w 4198564"/>
              <a:gd name="connsiteY461" fmla="*/ 2438017 h 3225609"/>
              <a:gd name="connsiteX462" fmla="*/ 2993423 w 4198564"/>
              <a:gd name="connsiteY462" fmla="*/ 2434837 h 3225609"/>
              <a:gd name="connsiteX463" fmla="*/ 2992384 w 4198564"/>
              <a:gd name="connsiteY463" fmla="*/ 2430865 h 3225609"/>
              <a:gd name="connsiteX464" fmla="*/ 3013149 w 4198564"/>
              <a:gd name="connsiteY464" fmla="*/ 2414964 h 3225609"/>
              <a:gd name="connsiteX465" fmla="*/ 2982958 w 4198564"/>
              <a:gd name="connsiteY465" fmla="*/ 2388157 h 3225609"/>
              <a:gd name="connsiteX466" fmla="*/ 2988702 w 4198564"/>
              <a:gd name="connsiteY466" fmla="*/ 2389271 h 3225609"/>
              <a:gd name="connsiteX467" fmla="*/ 2988450 w 4198564"/>
              <a:gd name="connsiteY467" fmla="*/ 2392133 h 3225609"/>
              <a:gd name="connsiteX468" fmla="*/ 2972481 w 4198564"/>
              <a:gd name="connsiteY468" fmla="*/ 2399616 h 3225609"/>
              <a:gd name="connsiteX469" fmla="*/ 2982958 w 4198564"/>
              <a:gd name="connsiteY469" fmla="*/ 2388157 h 3225609"/>
              <a:gd name="connsiteX470" fmla="*/ 200476 w 4198564"/>
              <a:gd name="connsiteY470" fmla="*/ 2371156 h 3225609"/>
              <a:gd name="connsiteX471" fmla="*/ 211086 w 4198564"/>
              <a:gd name="connsiteY471" fmla="*/ 2371908 h 3225609"/>
              <a:gd name="connsiteX472" fmla="*/ 202845 w 4198564"/>
              <a:gd name="connsiteY472" fmla="*/ 2371639 h 3225609"/>
              <a:gd name="connsiteX473" fmla="*/ 171882 w 4198564"/>
              <a:gd name="connsiteY473" fmla="*/ 2387811 h 3225609"/>
              <a:gd name="connsiteX474" fmla="*/ 200476 w 4198564"/>
              <a:gd name="connsiteY474" fmla="*/ 2371156 h 3225609"/>
              <a:gd name="connsiteX475" fmla="*/ 3031315 w 4198564"/>
              <a:gd name="connsiteY475" fmla="*/ 2371146 h 3225609"/>
              <a:gd name="connsiteX476" fmla="*/ 3040592 w 4198564"/>
              <a:gd name="connsiteY476" fmla="*/ 2373075 h 3225609"/>
              <a:gd name="connsiteX477" fmla="*/ 3043586 w 4198564"/>
              <a:gd name="connsiteY477" fmla="*/ 2377654 h 3225609"/>
              <a:gd name="connsiteX478" fmla="*/ 2974837 w 4198564"/>
              <a:gd name="connsiteY478" fmla="*/ 2441686 h 3225609"/>
              <a:gd name="connsiteX479" fmla="*/ 2981398 w 4198564"/>
              <a:gd name="connsiteY479" fmla="*/ 2445539 h 3225609"/>
              <a:gd name="connsiteX480" fmla="*/ 2974556 w 4198564"/>
              <a:gd name="connsiteY480" fmla="*/ 2455043 h 3225609"/>
              <a:gd name="connsiteX481" fmla="*/ 2975518 w 4198564"/>
              <a:gd name="connsiteY481" fmla="*/ 2446461 h 3225609"/>
              <a:gd name="connsiteX482" fmla="*/ 2933332 w 4198564"/>
              <a:gd name="connsiteY482" fmla="*/ 2475930 h 3225609"/>
              <a:gd name="connsiteX483" fmla="*/ 2919984 w 4198564"/>
              <a:gd name="connsiteY483" fmla="*/ 2476886 h 3225609"/>
              <a:gd name="connsiteX484" fmla="*/ 2911998 w 4198564"/>
              <a:gd name="connsiteY484" fmla="*/ 2484097 h 3225609"/>
              <a:gd name="connsiteX485" fmla="*/ 2903522 w 4198564"/>
              <a:gd name="connsiteY485" fmla="*/ 2481008 h 3225609"/>
              <a:gd name="connsiteX486" fmla="*/ 2897486 w 4198564"/>
              <a:gd name="connsiteY486" fmla="*/ 2478160 h 3225609"/>
              <a:gd name="connsiteX487" fmla="*/ 2897957 w 4198564"/>
              <a:gd name="connsiteY487" fmla="*/ 2484531 h 3225609"/>
              <a:gd name="connsiteX488" fmla="*/ 2900132 w 4198564"/>
              <a:gd name="connsiteY488" fmla="*/ 2493852 h 3225609"/>
              <a:gd name="connsiteX489" fmla="*/ 2893697 w 4198564"/>
              <a:gd name="connsiteY489" fmla="*/ 2497504 h 3225609"/>
              <a:gd name="connsiteX490" fmla="*/ 2870391 w 4198564"/>
              <a:gd name="connsiteY490" fmla="*/ 2512204 h 3225609"/>
              <a:gd name="connsiteX491" fmla="*/ 2877585 w 4198564"/>
              <a:gd name="connsiteY491" fmla="*/ 2516180 h 3225609"/>
              <a:gd name="connsiteX492" fmla="*/ 2857818 w 4198564"/>
              <a:gd name="connsiteY492" fmla="*/ 2532509 h 3225609"/>
              <a:gd name="connsiteX493" fmla="*/ 2856805 w 4198564"/>
              <a:gd name="connsiteY493" fmla="*/ 2536583 h 3225609"/>
              <a:gd name="connsiteX494" fmla="*/ 2838153 w 4198564"/>
              <a:gd name="connsiteY494" fmla="*/ 2533502 h 3225609"/>
              <a:gd name="connsiteX495" fmla="*/ 2834896 w 4198564"/>
              <a:gd name="connsiteY495" fmla="*/ 2524450 h 3225609"/>
              <a:gd name="connsiteX496" fmla="*/ 2825603 w 4198564"/>
              <a:gd name="connsiteY496" fmla="*/ 2512551 h 3225609"/>
              <a:gd name="connsiteX497" fmla="*/ 2810227 w 4198564"/>
              <a:gd name="connsiteY497" fmla="*/ 2507004 h 3225609"/>
              <a:gd name="connsiteX498" fmla="*/ 2809857 w 4198564"/>
              <a:gd name="connsiteY498" fmla="*/ 2504332 h 3225609"/>
              <a:gd name="connsiteX499" fmla="*/ 2814354 w 4198564"/>
              <a:gd name="connsiteY499" fmla="*/ 2502493 h 3225609"/>
              <a:gd name="connsiteX500" fmla="*/ 2834910 w 4198564"/>
              <a:gd name="connsiteY500" fmla="*/ 2499131 h 3225609"/>
              <a:gd name="connsiteX501" fmla="*/ 2832521 w 4198564"/>
              <a:gd name="connsiteY501" fmla="*/ 2491961 h 3225609"/>
              <a:gd name="connsiteX502" fmla="*/ 2848470 w 4198564"/>
              <a:gd name="connsiteY502" fmla="*/ 2488351 h 3225609"/>
              <a:gd name="connsiteX503" fmla="*/ 2879765 w 4198564"/>
              <a:gd name="connsiteY503" fmla="*/ 2463474 h 3225609"/>
              <a:gd name="connsiteX504" fmla="*/ 2916142 w 4198564"/>
              <a:gd name="connsiteY504" fmla="*/ 2461763 h 3225609"/>
              <a:gd name="connsiteX505" fmla="*/ 2918459 w 4198564"/>
              <a:gd name="connsiteY505" fmla="*/ 2442096 h 3225609"/>
              <a:gd name="connsiteX506" fmla="*/ 2932020 w 4198564"/>
              <a:gd name="connsiteY506" fmla="*/ 2431316 h 3225609"/>
              <a:gd name="connsiteX507" fmla="*/ 2926682 w 4198564"/>
              <a:gd name="connsiteY507" fmla="*/ 2443691 h 3225609"/>
              <a:gd name="connsiteX508" fmla="*/ 2937432 w 4198564"/>
              <a:gd name="connsiteY508" fmla="*/ 2445777 h 3225609"/>
              <a:gd name="connsiteX509" fmla="*/ 3011799 w 4198564"/>
              <a:gd name="connsiteY509" fmla="*/ 2395729 h 3225609"/>
              <a:gd name="connsiteX510" fmla="*/ 3031315 w 4198564"/>
              <a:gd name="connsiteY510" fmla="*/ 2371146 h 3225609"/>
              <a:gd name="connsiteX511" fmla="*/ 318912 w 4198564"/>
              <a:gd name="connsiteY511" fmla="*/ 2368173 h 3225609"/>
              <a:gd name="connsiteX512" fmla="*/ 320437 w 4198564"/>
              <a:gd name="connsiteY512" fmla="*/ 2369909 h 3225609"/>
              <a:gd name="connsiteX513" fmla="*/ 321875 w 4198564"/>
              <a:gd name="connsiteY513" fmla="*/ 2368886 h 3225609"/>
              <a:gd name="connsiteX514" fmla="*/ 3158080 w 4198564"/>
              <a:gd name="connsiteY514" fmla="*/ 2364867 h 3225609"/>
              <a:gd name="connsiteX515" fmla="*/ 3159035 w 4198564"/>
              <a:gd name="connsiteY515" fmla="*/ 2365590 h 3225609"/>
              <a:gd name="connsiteX516" fmla="*/ 3158084 w 4198564"/>
              <a:gd name="connsiteY516" fmla="*/ 2364881 h 3225609"/>
              <a:gd name="connsiteX517" fmla="*/ 3148739 w 4198564"/>
              <a:gd name="connsiteY517" fmla="*/ 2351807 h 3225609"/>
              <a:gd name="connsiteX518" fmla="*/ 3155673 w 4198564"/>
              <a:gd name="connsiteY518" fmla="*/ 2357248 h 3225609"/>
              <a:gd name="connsiteX519" fmla="*/ 3158080 w 4198564"/>
              <a:gd name="connsiteY519" fmla="*/ 2364867 h 3225609"/>
              <a:gd name="connsiteX520" fmla="*/ 3152620 w 4198564"/>
              <a:gd name="connsiteY520" fmla="*/ 2360731 h 3225609"/>
              <a:gd name="connsiteX521" fmla="*/ 3148739 w 4198564"/>
              <a:gd name="connsiteY521" fmla="*/ 2351807 h 3225609"/>
              <a:gd name="connsiteX522" fmla="*/ 3110884 w 4198564"/>
              <a:gd name="connsiteY522" fmla="*/ 2337809 h 3225609"/>
              <a:gd name="connsiteX523" fmla="*/ 3113414 w 4198564"/>
              <a:gd name="connsiteY523" fmla="*/ 2349268 h 3225609"/>
              <a:gd name="connsiteX524" fmla="*/ 3099017 w 4198564"/>
              <a:gd name="connsiteY524" fmla="*/ 2357443 h 3225609"/>
              <a:gd name="connsiteX525" fmla="*/ 3110884 w 4198564"/>
              <a:gd name="connsiteY525" fmla="*/ 2337809 h 3225609"/>
              <a:gd name="connsiteX526" fmla="*/ 3120980 w 4198564"/>
              <a:gd name="connsiteY526" fmla="*/ 2320189 h 3225609"/>
              <a:gd name="connsiteX527" fmla="*/ 3126833 w 4198564"/>
              <a:gd name="connsiteY527" fmla="*/ 2321640 h 3225609"/>
              <a:gd name="connsiteX528" fmla="*/ 3139808 w 4198564"/>
              <a:gd name="connsiteY528" fmla="*/ 2339327 h 3225609"/>
              <a:gd name="connsiteX529" fmla="*/ 3120980 w 4198564"/>
              <a:gd name="connsiteY529" fmla="*/ 2320189 h 3225609"/>
              <a:gd name="connsiteX530" fmla="*/ 329779 w 4198564"/>
              <a:gd name="connsiteY530" fmla="*/ 2314297 h 3225609"/>
              <a:gd name="connsiteX531" fmla="*/ 336101 w 4198564"/>
              <a:gd name="connsiteY531" fmla="*/ 2328092 h 3225609"/>
              <a:gd name="connsiteX532" fmla="*/ 330661 w 4198564"/>
              <a:gd name="connsiteY532" fmla="*/ 2331535 h 3225609"/>
              <a:gd name="connsiteX533" fmla="*/ 327395 w 4198564"/>
              <a:gd name="connsiteY533" fmla="*/ 2329764 h 3225609"/>
              <a:gd name="connsiteX534" fmla="*/ 329779 w 4198564"/>
              <a:gd name="connsiteY534" fmla="*/ 2314297 h 3225609"/>
              <a:gd name="connsiteX535" fmla="*/ 3096704 w 4198564"/>
              <a:gd name="connsiteY535" fmla="*/ 2308677 h 3225609"/>
              <a:gd name="connsiteX536" fmla="*/ 3104829 w 4198564"/>
              <a:gd name="connsiteY536" fmla="*/ 2311734 h 3225609"/>
              <a:gd name="connsiteX537" fmla="*/ 3111543 w 4198564"/>
              <a:gd name="connsiteY537" fmla="*/ 2315676 h 3225609"/>
              <a:gd name="connsiteX538" fmla="*/ 3047063 w 4198564"/>
              <a:gd name="connsiteY538" fmla="*/ 2369592 h 3225609"/>
              <a:gd name="connsiteX539" fmla="*/ 3049225 w 4198564"/>
              <a:gd name="connsiteY539" fmla="*/ 2356622 h 3225609"/>
              <a:gd name="connsiteX540" fmla="*/ 3057466 w 4198564"/>
              <a:gd name="connsiteY540" fmla="*/ 2358222 h 3225609"/>
              <a:gd name="connsiteX541" fmla="*/ 3071091 w 4198564"/>
              <a:gd name="connsiteY541" fmla="*/ 2334604 h 3225609"/>
              <a:gd name="connsiteX542" fmla="*/ 3060185 w 4198564"/>
              <a:gd name="connsiteY542" fmla="*/ 2339182 h 3225609"/>
              <a:gd name="connsiteX543" fmla="*/ 3075600 w 4198564"/>
              <a:gd name="connsiteY543" fmla="*/ 2324150 h 3225609"/>
              <a:gd name="connsiteX544" fmla="*/ 3072805 w 4198564"/>
              <a:gd name="connsiteY544" fmla="*/ 2336996 h 3225609"/>
              <a:gd name="connsiteX545" fmla="*/ 3096704 w 4198564"/>
              <a:gd name="connsiteY545" fmla="*/ 2308677 h 3225609"/>
              <a:gd name="connsiteX546" fmla="*/ 264742 w 4198564"/>
              <a:gd name="connsiteY546" fmla="*/ 2300349 h 3225609"/>
              <a:gd name="connsiteX547" fmla="*/ 280271 w 4198564"/>
              <a:gd name="connsiteY547" fmla="*/ 2331413 h 3225609"/>
              <a:gd name="connsiteX548" fmla="*/ 270009 w 4198564"/>
              <a:gd name="connsiteY548" fmla="*/ 2328357 h 3225609"/>
              <a:gd name="connsiteX549" fmla="*/ 264742 w 4198564"/>
              <a:gd name="connsiteY549" fmla="*/ 2300349 h 3225609"/>
              <a:gd name="connsiteX550" fmla="*/ 3144921 w 4198564"/>
              <a:gd name="connsiteY550" fmla="*/ 2244678 h 3225609"/>
              <a:gd name="connsiteX551" fmla="*/ 3110335 w 4198564"/>
              <a:gd name="connsiteY551" fmla="*/ 2291198 h 3225609"/>
              <a:gd name="connsiteX552" fmla="*/ 3144921 w 4198564"/>
              <a:gd name="connsiteY552" fmla="*/ 2244678 h 3225609"/>
              <a:gd name="connsiteX553" fmla="*/ 3459678 w 4198564"/>
              <a:gd name="connsiteY553" fmla="*/ 2221967 h 3225609"/>
              <a:gd name="connsiteX554" fmla="*/ 3459898 w 4198564"/>
              <a:gd name="connsiteY554" fmla="*/ 2222044 h 3225609"/>
              <a:gd name="connsiteX555" fmla="*/ 3458538 w 4198564"/>
              <a:gd name="connsiteY555" fmla="*/ 2225438 h 3225609"/>
              <a:gd name="connsiteX556" fmla="*/ 3457291 w 4198564"/>
              <a:gd name="connsiteY556" fmla="*/ 2226707 h 3225609"/>
              <a:gd name="connsiteX557" fmla="*/ 3456821 w 4198564"/>
              <a:gd name="connsiteY557" fmla="*/ 2226701 h 3225609"/>
              <a:gd name="connsiteX558" fmla="*/ 335616 w 4198564"/>
              <a:gd name="connsiteY558" fmla="*/ 2194791 h 3225609"/>
              <a:gd name="connsiteX559" fmla="*/ 316352 w 4198564"/>
              <a:gd name="connsiteY559" fmla="*/ 2199277 h 3225609"/>
              <a:gd name="connsiteX560" fmla="*/ 315002 w 4198564"/>
              <a:gd name="connsiteY560" fmla="*/ 2199365 h 3225609"/>
              <a:gd name="connsiteX561" fmla="*/ 314431 w 4198564"/>
              <a:gd name="connsiteY561" fmla="*/ 2203549 h 3225609"/>
              <a:gd name="connsiteX562" fmla="*/ 319040 w 4198564"/>
              <a:gd name="connsiteY562" fmla="*/ 2213134 h 3225609"/>
              <a:gd name="connsiteX563" fmla="*/ 295148 w 4198564"/>
              <a:gd name="connsiteY563" fmla="*/ 2239824 h 3225609"/>
              <a:gd name="connsiteX564" fmla="*/ 317173 w 4198564"/>
              <a:gd name="connsiteY564" fmla="*/ 2252418 h 3225609"/>
              <a:gd name="connsiteX565" fmla="*/ 320478 w 4198564"/>
              <a:gd name="connsiteY565" fmla="*/ 2268016 h 3225609"/>
              <a:gd name="connsiteX566" fmla="*/ 309388 w 4198564"/>
              <a:gd name="connsiteY566" fmla="*/ 2257346 h 3225609"/>
              <a:gd name="connsiteX567" fmla="*/ 299207 w 4198564"/>
              <a:gd name="connsiteY567" fmla="*/ 2263791 h 3225609"/>
              <a:gd name="connsiteX568" fmla="*/ 306409 w 4198564"/>
              <a:gd name="connsiteY568" fmla="*/ 2344280 h 3225609"/>
              <a:gd name="connsiteX569" fmla="*/ 307948 w 4198564"/>
              <a:gd name="connsiteY569" fmla="*/ 2347467 h 3225609"/>
              <a:gd name="connsiteX570" fmla="*/ 313213 w 4198564"/>
              <a:gd name="connsiteY570" fmla="*/ 2346198 h 3225609"/>
              <a:gd name="connsiteX571" fmla="*/ 332013 w 4198564"/>
              <a:gd name="connsiteY571" fmla="*/ 2338329 h 3225609"/>
              <a:gd name="connsiteX572" fmla="*/ 344678 w 4198564"/>
              <a:gd name="connsiteY572" fmla="*/ 2333905 h 3225609"/>
              <a:gd name="connsiteX573" fmla="*/ 347084 w 4198564"/>
              <a:gd name="connsiteY573" fmla="*/ 2329656 h 3225609"/>
              <a:gd name="connsiteX574" fmla="*/ 343885 w 4198564"/>
              <a:gd name="connsiteY574" fmla="*/ 2323209 h 3225609"/>
              <a:gd name="connsiteX575" fmla="*/ 350768 w 4198564"/>
              <a:gd name="connsiteY575" fmla="*/ 2226371 h 3225609"/>
              <a:gd name="connsiteX576" fmla="*/ 345909 w 4198564"/>
              <a:gd name="connsiteY576" fmla="*/ 2197012 h 3225609"/>
              <a:gd name="connsiteX577" fmla="*/ 344305 w 4198564"/>
              <a:gd name="connsiteY577" fmla="*/ 2196349 h 3225609"/>
              <a:gd name="connsiteX578" fmla="*/ 335616 w 4198564"/>
              <a:gd name="connsiteY578" fmla="*/ 2194791 h 3225609"/>
              <a:gd name="connsiteX579" fmla="*/ 351202 w 4198564"/>
              <a:gd name="connsiteY579" fmla="*/ 2165318 h 3225609"/>
              <a:gd name="connsiteX580" fmla="*/ 351028 w 4198564"/>
              <a:gd name="connsiteY580" fmla="*/ 2165356 h 3225609"/>
              <a:gd name="connsiteX581" fmla="*/ 346477 w 4198564"/>
              <a:gd name="connsiteY581" fmla="*/ 2168248 h 3225609"/>
              <a:gd name="connsiteX582" fmla="*/ 347666 w 4198564"/>
              <a:gd name="connsiteY582" fmla="*/ 2175645 h 3225609"/>
              <a:gd name="connsiteX583" fmla="*/ 357159 w 4198564"/>
              <a:gd name="connsiteY583" fmla="*/ 2181608 h 3225609"/>
              <a:gd name="connsiteX584" fmla="*/ 3525007 w 4198564"/>
              <a:gd name="connsiteY584" fmla="*/ 2102661 h 3225609"/>
              <a:gd name="connsiteX585" fmla="*/ 3535023 w 4198564"/>
              <a:gd name="connsiteY585" fmla="*/ 2104647 h 3225609"/>
              <a:gd name="connsiteX586" fmla="*/ 3538554 w 4198564"/>
              <a:gd name="connsiteY586" fmla="*/ 2102991 h 3225609"/>
              <a:gd name="connsiteX587" fmla="*/ 3538250 w 4198564"/>
              <a:gd name="connsiteY587" fmla="*/ 2104225 h 3225609"/>
              <a:gd name="connsiteX588" fmla="*/ 3533729 w 4198564"/>
              <a:gd name="connsiteY588" fmla="*/ 2107580 h 3225609"/>
              <a:gd name="connsiteX589" fmla="*/ 3532608 w 4198564"/>
              <a:gd name="connsiteY589" fmla="*/ 2110911 h 3225609"/>
              <a:gd name="connsiteX590" fmla="*/ 3529144 w 4198564"/>
              <a:gd name="connsiteY590" fmla="*/ 2110343 h 3225609"/>
              <a:gd name="connsiteX591" fmla="*/ 3522720 w 4198564"/>
              <a:gd name="connsiteY591" fmla="*/ 2113521 h 3225609"/>
              <a:gd name="connsiteX592" fmla="*/ 3524848 w 4198564"/>
              <a:gd name="connsiteY592" fmla="*/ 2118701 h 3225609"/>
              <a:gd name="connsiteX593" fmla="*/ 3518955 w 4198564"/>
              <a:gd name="connsiteY593" fmla="*/ 2119229 h 3225609"/>
              <a:gd name="connsiteX594" fmla="*/ 3517373 w 4198564"/>
              <a:gd name="connsiteY594" fmla="*/ 2118946 h 3225609"/>
              <a:gd name="connsiteX595" fmla="*/ 3594851 w 4198564"/>
              <a:gd name="connsiteY595" fmla="*/ 2023434 h 3225609"/>
              <a:gd name="connsiteX596" fmla="*/ 3600820 w 4198564"/>
              <a:gd name="connsiteY596" fmla="*/ 2025850 h 3225609"/>
              <a:gd name="connsiteX597" fmla="*/ 3597185 w 4198564"/>
              <a:gd name="connsiteY597" fmla="*/ 2030601 h 3225609"/>
              <a:gd name="connsiteX598" fmla="*/ 3598740 w 4198564"/>
              <a:gd name="connsiteY598" fmla="*/ 2035379 h 3225609"/>
              <a:gd name="connsiteX599" fmla="*/ 3598306 w 4198564"/>
              <a:gd name="connsiteY599" fmla="*/ 2039351 h 3225609"/>
              <a:gd name="connsiteX600" fmla="*/ 3594328 w 4198564"/>
              <a:gd name="connsiteY600" fmla="*/ 2037741 h 3225609"/>
              <a:gd name="connsiteX601" fmla="*/ 3591561 w 4198564"/>
              <a:gd name="connsiteY601" fmla="*/ 2034547 h 3225609"/>
              <a:gd name="connsiteX602" fmla="*/ 3589572 w 4198564"/>
              <a:gd name="connsiteY602" fmla="*/ 2033741 h 3225609"/>
              <a:gd name="connsiteX603" fmla="*/ 3583170 w 4198564"/>
              <a:gd name="connsiteY603" fmla="*/ 2035298 h 3225609"/>
              <a:gd name="connsiteX604" fmla="*/ 3571144 w 4198564"/>
              <a:gd name="connsiteY604" fmla="*/ 2040801 h 3225609"/>
              <a:gd name="connsiteX605" fmla="*/ 3575122 w 4198564"/>
              <a:gd name="connsiteY605" fmla="*/ 2042411 h 3225609"/>
              <a:gd name="connsiteX606" fmla="*/ 3584724 w 4198564"/>
              <a:gd name="connsiteY606" fmla="*/ 2040077 h 3225609"/>
              <a:gd name="connsiteX607" fmla="*/ 3587926 w 4198564"/>
              <a:gd name="connsiteY607" fmla="*/ 2039298 h 3225609"/>
              <a:gd name="connsiteX608" fmla="*/ 3584635 w 4198564"/>
              <a:gd name="connsiteY608" fmla="*/ 2050410 h 3225609"/>
              <a:gd name="connsiteX609" fmla="*/ 3582646 w 4198564"/>
              <a:gd name="connsiteY609" fmla="*/ 2049604 h 3225609"/>
              <a:gd name="connsiteX610" fmla="*/ 3566985 w 4198564"/>
              <a:gd name="connsiteY610" fmla="*/ 2059857 h 3225609"/>
              <a:gd name="connsiteX611" fmla="*/ 3567763 w 4198564"/>
              <a:gd name="connsiteY611" fmla="*/ 2062246 h 3225609"/>
              <a:gd name="connsiteX612" fmla="*/ 3574942 w 4198564"/>
              <a:gd name="connsiteY612" fmla="*/ 2063078 h 3225609"/>
              <a:gd name="connsiteX613" fmla="*/ 3584111 w 4198564"/>
              <a:gd name="connsiteY613" fmla="*/ 2064716 h 3225609"/>
              <a:gd name="connsiteX614" fmla="*/ 3585667 w 4198564"/>
              <a:gd name="connsiteY614" fmla="*/ 2069493 h 3225609"/>
              <a:gd name="connsiteX615" fmla="*/ 3571652 w 4198564"/>
              <a:gd name="connsiteY615" fmla="*/ 2074190 h 3225609"/>
              <a:gd name="connsiteX616" fmla="*/ 3567673 w 4198564"/>
              <a:gd name="connsiteY616" fmla="*/ 2072580 h 3225609"/>
              <a:gd name="connsiteX617" fmla="*/ 3561270 w 4198564"/>
              <a:gd name="connsiteY617" fmla="*/ 2074137 h 3225609"/>
              <a:gd name="connsiteX618" fmla="*/ 3553223 w 4198564"/>
              <a:gd name="connsiteY618" fmla="*/ 2081250 h 3225609"/>
              <a:gd name="connsiteX619" fmla="*/ 3547165 w 4198564"/>
              <a:gd name="connsiteY619" fmla="*/ 2089168 h 3225609"/>
              <a:gd name="connsiteX620" fmla="*/ 3549155 w 4198564"/>
              <a:gd name="connsiteY620" fmla="*/ 2089972 h 3225609"/>
              <a:gd name="connsiteX621" fmla="*/ 3551577 w 4198564"/>
              <a:gd name="connsiteY621" fmla="*/ 2086806 h 3225609"/>
              <a:gd name="connsiteX622" fmla="*/ 3559191 w 4198564"/>
              <a:gd name="connsiteY622" fmla="*/ 2083665 h 3225609"/>
              <a:gd name="connsiteX623" fmla="*/ 3562736 w 4198564"/>
              <a:gd name="connsiteY623" fmla="*/ 2089247 h 3225609"/>
              <a:gd name="connsiteX624" fmla="*/ 3566716 w 4198564"/>
              <a:gd name="connsiteY624" fmla="*/ 2090859 h 3225609"/>
              <a:gd name="connsiteX625" fmla="*/ 3567493 w 4198564"/>
              <a:gd name="connsiteY625" fmla="*/ 2093247 h 3225609"/>
              <a:gd name="connsiteX626" fmla="*/ 3564292 w 4198564"/>
              <a:gd name="connsiteY626" fmla="*/ 2094025 h 3225609"/>
              <a:gd name="connsiteX627" fmla="*/ 3559102 w 4198564"/>
              <a:gd name="connsiteY627" fmla="*/ 2093998 h 3225609"/>
              <a:gd name="connsiteX628" fmla="*/ 3556678 w 4198564"/>
              <a:gd name="connsiteY628" fmla="*/ 2097165 h 3225609"/>
              <a:gd name="connsiteX629" fmla="*/ 3558233 w 4198564"/>
              <a:gd name="connsiteY629" fmla="*/ 2101944 h 3225609"/>
              <a:gd name="connsiteX630" fmla="*/ 3564203 w 4198564"/>
              <a:gd name="connsiteY630" fmla="*/ 2104359 h 3225609"/>
              <a:gd name="connsiteX631" fmla="*/ 3562557 w 4198564"/>
              <a:gd name="connsiteY631" fmla="*/ 2109915 h 3225609"/>
              <a:gd name="connsiteX632" fmla="*/ 3560134 w 4198564"/>
              <a:gd name="connsiteY632" fmla="*/ 2113082 h 3225609"/>
              <a:gd name="connsiteX633" fmla="*/ 3550964 w 4198564"/>
              <a:gd name="connsiteY633" fmla="*/ 2111445 h 3225609"/>
              <a:gd name="connsiteX634" fmla="*/ 3547764 w 4198564"/>
              <a:gd name="connsiteY634" fmla="*/ 2112223 h 3225609"/>
              <a:gd name="connsiteX635" fmla="*/ 3547419 w 4198564"/>
              <a:gd name="connsiteY635" fmla="*/ 2105862 h 3225609"/>
              <a:gd name="connsiteX636" fmla="*/ 3551055 w 4198564"/>
              <a:gd name="connsiteY636" fmla="*/ 2101111 h 3225609"/>
              <a:gd name="connsiteX637" fmla="*/ 3546298 w 4198564"/>
              <a:gd name="connsiteY637" fmla="*/ 2097112 h 3225609"/>
              <a:gd name="connsiteX638" fmla="*/ 3543952 w 4198564"/>
              <a:gd name="connsiteY638" fmla="*/ 2097200 h 3225609"/>
              <a:gd name="connsiteX639" fmla="*/ 3543120 w 4198564"/>
              <a:gd name="connsiteY639" fmla="*/ 2097873 h 3225609"/>
              <a:gd name="connsiteX640" fmla="*/ 3544206 w 4198564"/>
              <a:gd name="connsiteY640" fmla="*/ 2095675 h 3225609"/>
              <a:gd name="connsiteX641" fmla="*/ 3535975 w 4198564"/>
              <a:gd name="connsiteY641" fmla="*/ 2086637 h 3225609"/>
              <a:gd name="connsiteX642" fmla="*/ 3532631 w 4198564"/>
              <a:gd name="connsiteY642" fmla="*/ 2086396 h 3225609"/>
              <a:gd name="connsiteX643" fmla="*/ 3546792 w 4198564"/>
              <a:gd name="connsiteY643" fmla="*/ 2056190 h 3225609"/>
              <a:gd name="connsiteX644" fmla="*/ 3550227 w 4198564"/>
              <a:gd name="connsiteY644" fmla="*/ 2055860 h 3225609"/>
              <a:gd name="connsiteX645" fmla="*/ 3550949 w 4198564"/>
              <a:gd name="connsiteY645" fmla="*/ 2051742 h 3225609"/>
              <a:gd name="connsiteX646" fmla="*/ 3549665 w 4198564"/>
              <a:gd name="connsiteY646" fmla="*/ 2050061 h 3225609"/>
              <a:gd name="connsiteX647" fmla="*/ 3553509 w 4198564"/>
              <a:gd name="connsiteY647" fmla="*/ 2041859 h 3225609"/>
              <a:gd name="connsiteX648" fmla="*/ 3559705 w 4198564"/>
              <a:gd name="connsiteY648" fmla="*/ 2023727 h 3225609"/>
              <a:gd name="connsiteX649" fmla="*/ 3560509 w 4198564"/>
              <a:gd name="connsiteY649" fmla="*/ 2024052 h 3225609"/>
              <a:gd name="connsiteX650" fmla="*/ 3560618 w 4198564"/>
              <a:gd name="connsiteY650" fmla="*/ 2023911 h 3225609"/>
              <a:gd name="connsiteX651" fmla="*/ 3563227 w 4198564"/>
              <a:gd name="connsiteY651" fmla="*/ 2028187 h 3225609"/>
              <a:gd name="connsiteX652" fmla="*/ 3568515 w 4198564"/>
              <a:gd name="connsiteY652" fmla="*/ 2030424 h 3225609"/>
              <a:gd name="connsiteX653" fmla="*/ 3573040 w 4198564"/>
              <a:gd name="connsiteY653" fmla="*/ 2029856 h 3225609"/>
              <a:gd name="connsiteX654" fmla="*/ 3575205 w 4198564"/>
              <a:gd name="connsiteY654" fmla="*/ 2028681 h 3225609"/>
              <a:gd name="connsiteX655" fmla="*/ 3574434 w 4198564"/>
              <a:gd name="connsiteY655" fmla="*/ 2029688 h 3225609"/>
              <a:gd name="connsiteX656" fmla="*/ 3572011 w 4198564"/>
              <a:gd name="connsiteY656" fmla="*/ 2032857 h 3225609"/>
              <a:gd name="connsiteX657" fmla="*/ 3578413 w 4198564"/>
              <a:gd name="connsiteY657" fmla="*/ 2031299 h 3225609"/>
              <a:gd name="connsiteX658" fmla="*/ 3588450 w 4198564"/>
              <a:gd name="connsiteY658" fmla="*/ 2024992 h 3225609"/>
              <a:gd name="connsiteX659" fmla="*/ 3594851 w 4198564"/>
              <a:gd name="connsiteY659" fmla="*/ 2023434 h 3225609"/>
              <a:gd name="connsiteX660" fmla="*/ 3606942 w 4198564"/>
              <a:gd name="connsiteY660" fmla="*/ 1995145 h 3225609"/>
              <a:gd name="connsiteX661" fmla="*/ 3608270 w 4198564"/>
              <a:gd name="connsiteY661" fmla="*/ 1995681 h 3225609"/>
              <a:gd name="connsiteX662" fmla="*/ 3606669 w 4198564"/>
              <a:gd name="connsiteY662" fmla="*/ 1996070 h 3225609"/>
              <a:gd name="connsiteX663" fmla="*/ 3606602 w 4198564"/>
              <a:gd name="connsiteY663" fmla="*/ 1996087 h 3225609"/>
              <a:gd name="connsiteX664" fmla="*/ 3597813 w 4198564"/>
              <a:gd name="connsiteY664" fmla="*/ 1958266 h 3225609"/>
              <a:gd name="connsiteX665" fmla="*/ 3602572 w 4198564"/>
              <a:gd name="connsiteY665" fmla="*/ 1962265 h 3225609"/>
              <a:gd name="connsiteX666" fmla="*/ 3610529 w 4198564"/>
              <a:gd name="connsiteY666" fmla="*/ 1965485 h 3225609"/>
              <a:gd name="connsiteX667" fmla="*/ 3602137 w 4198564"/>
              <a:gd name="connsiteY667" fmla="*/ 1966237 h 3225609"/>
              <a:gd name="connsiteX668" fmla="*/ 3600148 w 4198564"/>
              <a:gd name="connsiteY668" fmla="*/ 1965432 h 3225609"/>
              <a:gd name="connsiteX669" fmla="*/ 3598936 w 4198564"/>
              <a:gd name="connsiteY669" fmla="*/ 1967015 h 3225609"/>
              <a:gd name="connsiteX670" fmla="*/ 3600058 w 4198564"/>
              <a:gd name="connsiteY670" fmla="*/ 1975765 h 3225609"/>
              <a:gd name="connsiteX671" fmla="*/ 3605248 w 4198564"/>
              <a:gd name="connsiteY671" fmla="*/ 1975793 h 3225609"/>
              <a:gd name="connsiteX672" fmla="*/ 3607672 w 4198564"/>
              <a:gd name="connsiteY672" fmla="*/ 1972625 h 3225609"/>
              <a:gd name="connsiteX673" fmla="*/ 3608882 w 4198564"/>
              <a:gd name="connsiteY673" fmla="*/ 1971041 h 3225609"/>
              <a:gd name="connsiteX674" fmla="*/ 3610267 w 4198564"/>
              <a:gd name="connsiteY674" fmla="*/ 1972639 h 3225609"/>
              <a:gd name="connsiteX675" fmla="*/ 3610561 w 4198564"/>
              <a:gd name="connsiteY675" fmla="*/ 1972978 h 3225609"/>
              <a:gd name="connsiteX676" fmla="*/ 3609379 w 4198564"/>
              <a:gd name="connsiteY676" fmla="*/ 1974865 h 3225609"/>
              <a:gd name="connsiteX677" fmla="*/ 3611439 w 4198564"/>
              <a:gd name="connsiteY677" fmla="*/ 1974648 h 3225609"/>
              <a:gd name="connsiteX678" fmla="*/ 3610990 w 4198564"/>
              <a:gd name="connsiteY678" fmla="*/ 1975525 h 3225609"/>
              <a:gd name="connsiteX679" fmla="*/ 3613638 w 4198564"/>
              <a:gd name="connsiteY679" fmla="*/ 1975041 h 3225609"/>
              <a:gd name="connsiteX680" fmla="*/ 3613205 w 4198564"/>
              <a:gd name="connsiteY680" fmla="*/ 1979013 h 3225609"/>
              <a:gd name="connsiteX681" fmla="*/ 3604814 w 4198564"/>
              <a:gd name="connsiteY681" fmla="*/ 1979765 h 3225609"/>
              <a:gd name="connsiteX682" fmla="*/ 3602391 w 4198564"/>
              <a:gd name="connsiteY682" fmla="*/ 1982932 h 3225609"/>
              <a:gd name="connsiteX683" fmla="*/ 3603948 w 4198564"/>
              <a:gd name="connsiteY683" fmla="*/ 1987709 h 3225609"/>
              <a:gd name="connsiteX684" fmla="*/ 3603657 w 4198564"/>
              <a:gd name="connsiteY684" fmla="*/ 1990357 h 3225609"/>
              <a:gd name="connsiteX685" fmla="*/ 3602031 w 4198564"/>
              <a:gd name="connsiteY685" fmla="*/ 1993202 h 3225609"/>
              <a:gd name="connsiteX686" fmla="*/ 3602749 w 4198564"/>
              <a:gd name="connsiteY686" fmla="*/ 1996740 h 3225609"/>
              <a:gd name="connsiteX687" fmla="*/ 3601120 w 4198564"/>
              <a:gd name="connsiteY687" fmla="*/ 1996937 h 3225609"/>
              <a:gd name="connsiteX688" fmla="*/ 3598666 w 4198564"/>
              <a:gd name="connsiteY688" fmla="*/ 1998017 h 3225609"/>
              <a:gd name="connsiteX689" fmla="*/ 3596677 w 4198564"/>
              <a:gd name="connsiteY689" fmla="*/ 1997211 h 3225609"/>
              <a:gd name="connsiteX690" fmla="*/ 3588287 w 4198564"/>
              <a:gd name="connsiteY690" fmla="*/ 1997963 h 3225609"/>
              <a:gd name="connsiteX691" fmla="*/ 3583095 w 4198564"/>
              <a:gd name="connsiteY691" fmla="*/ 1997936 h 3225609"/>
              <a:gd name="connsiteX692" fmla="*/ 3579895 w 4198564"/>
              <a:gd name="connsiteY692" fmla="*/ 1998714 h 3225609"/>
              <a:gd name="connsiteX693" fmla="*/ 3584561 w 4198564"/>
              <a:gd name="connsiteY693" fmla="*/ 2013048 h 3225609"/>
              <a:gd name="connsiteX694" fmla="*/ 3577726 w 4198564"/>
              <a:gd name="connsiteY694" fmla="*/ 2018576 h 3225609"/>
              <a:gd name="connsiteX695" fmla="*/ 3576948 w 4198564"/>
              <a:gd name="connsiteY695" fmla="*/ 2016188 h 3225609"/>
              <a:gd name="connsiteX696" fmla="*/ 3573745 w 4198564"/>
              <a:gd name="connsiteY696" fmla="*/ 2016966 h 3225609"/>
              <a:gd name="connsiteX697" fmla="*/ 3573470 w 4198564"/>
              <a:gd name="connsiteY697" fmla="*/ 2017327 h 3225609"/>
              <a:gd name="connsiteX698" fmla="*/ 3570649 w 4198564"/>
              <a:gd name="connsiteY698" fmla="*/ 2014979 h 3225609"/>
              <a:gd name="connsiteX699" fmla="*/ 3565407 w 4198564"/>
              <a:gd name="connsiteY699" fmla="*/ 2013521 h 3225609"/>
              <a:gd name="connsiteX700" fmla="*/ 3564622 w 4198564"/>
              <a:gd name="connsiteY700" fmla="*/ 2014336 h 3225609"/>
              <a:gd name="connsiteX701" fmla="*/ 3563958 w 4198564"/>
              <a:gd name="connsiteY701" fmla="*/ 2011279 h 3225609"/>
              <a:gd name="connsiteX702" fmla="*/ 3565164 w 4198564"/>
              <a:gd name="connsiteY702" fmla="*/ 2007753 h 3225609"/>
              <a:gd name="connsiteX703" fmla="*/ 3567869 w 4198564"/>
              <a:gd name="connsiteY703" fmla="*/ 2004216 h 3225609"/>
              <a:gd name="connsiteX704" fmla="*/ 3574271 w 4198564"/>
              <a:gd name="connsiteY704" fmla="*/ 2002660 h 3225609"/>
              <a:gd name="connsiteX705" fmla="*/ 3577472 w 4198564"/>
              <a:gd name="connsiteY705" fmla="*/ 2001881 h 3225609"/>
              <a:gd name="connsiteX706" fmla="*/ 3575916 w 4198564"/>
              <a:gd name="connsiteY706" fmla="*/ 1997104 h 3225609"/>
              <a:gd name="connsiteX707" fmla="*/ 3571937 w 4198564"/>
              <a:gd name="connsiteY707" fmla="*/ 1995493 h 3225609"/>
              <a:gd name="connsiteX708" fmla="*/ 3569989 w 4198564"/>
              <a:gd name="connsiteY708" fmla="*/ 1993630 h 3225609"/>
              <a:gd name="connsiteX709" fmla="*/ 3573039 w 4198564"/>
              <a:gd name="connsiteY709" fmla="*/ 1984702 h 3225609"/>
              <a:gd name="connsiteX710" fmla="*/ 3577218 w 4198564"/>
              <a:gd name="connsiteY710" fmla="*/ 1985187 h 3225609"/>
              <a:gd name="connsiteX711" fmla="*/ 3574450 w 4198564"/>
              <a:gd name="connsiteY711" fmla="*/ 1981992 h 3225609"/>
              <a:gd name="connsiteX712" fmla="*/ 3576095 w 4198564"/>
              <a:gd name="connsiteY712" fmla="*/ 1976436 h 3225609"/>
              <a:gd name="connsiteX713" fmla="*/ 3583275 w 4198564"/>
              <a:gd name="connsiteY713" fmla="*/ 1977268 h 3225609"/>
              <a:gd name="connsiteX714" fmla="*/ 3587254 w 4198564"/>
              <a:gd name="connsiteY714" fmla="*/ 1978879 h 3225609"/>
              <a:gd name="connsiteX715" fmla="*/ 3593656 w 4198564"/>
              <a:gd name="connsiteY715" fmla="*/ 1977322 h 3225609"/>
              <a:gd name="connsiteX716" fmla="*/ 3590889 w 4198564"/>
              <a:gd name="connsiteY716" fmla="*/ 1974129 h 3225609"/>
              <a:gd name="connsiteX717" fmla="*/ 3591322 w 4198564"/>
              <a:gd name="connsiteY717" fmla="*/ 1970156 h 3225609"/>
              <a:gd name="connsiteX718" fmla="*/ 3593402 w 4198564"/>
              <a:gd name="connsiteY718" fmla="*/ 1960628 h 3225609"/>
              <a:gd name="connsiteX719" fmla="*/ 3594613 w 4198564"/>
              <a:gd name="connsiteY719" fmla="*/ 1959043 h 3225609"/>
              <a:gd name="connsiteX720" fmla="*/ 3597813 w 4198564"/>
              <a:gd name="connsiteY720" fmla="*/ 1958266 h 3225609"/>
              <a:gd name="connsiteX721" fmla="*/ 3266003 w 4198564"/>
              <a:gd name="connsiteY721" fmla="*/ 1916598 h 3225609"/>
              <a:gd name="connsiteX722" fmla="*/ 3265921 w 4198564"/>
              <a:gd name="connsiteY722" fmla="*/ 1916736 h 3225609"/>
              <a:gd name="connsiteX723" fmla="*/ 3265952 w 4198564"/>
              <a:gd name="connsiteY723" fmla="*/ 1916628 h 3225609"/>
              <a:gd name="connsiteX724" fmla="*/ 375881 w 4198564"/>
              <a:gd name="connsiteY724" fmla="*/ 1907097 h 3225609"/>
              <a:gd name="connsiteX725" fmla="*/ 371205 w 4198564"/>
              <a:gd name="connsiteY725" fmla="*/ 1908296 h 3225609"/>
              <a:gd name="connsiteX726" fmla="*/ 364040 w 4198564"/>
              <a:gd name="connsiteY726" fmla="*/ 1907730 h 3225609"/>
              <a:gd name="connsiteX727" fmla="*/ 360326 w 4198564"/>
              <a:gd name="connsiteY727" fmla="*/ 1913357 h 3225609"/>
              <a:gd name="connsiteX728" fmla="*/ 366422 w 4198564"/>
              <a:gd name="connsiteY728" fmla="*/ 1916812 h 3225609"/>
              <a:gd name="connsiteX729" fmla="*/ 369320 w 4198564"/>
              <a:gd name="connsiteY729" fmla="*/ 1915440 h 3225609"/>
              <a:gd name="connsiteX730" fmla="*/ 370641 w 4198564"/>
              <a:gd name="connsiteY730" fmla="*/ 1911968 h 3225609"/>
              <a:gd name="connsiteX731" fmla="*/ 373539 w 4198564"/>
              <a:gd name="connsiteY731" fmla="*/ 1910595 h 3225609"/>
              <a:gd name="connsiteX732" fmla="*/ 372878 w 4198564"/>
              <a:gd name="connsiteY732" fmla="*/ 1912332 h 3225609"/>
              <a:gd name="connsiteX733" fmla="*/ 373795 w 4198564"/>
              <a:gd name="connsiteY733" fmla="*/ 1916167 h 3225609"/>
              <a:gd name="connsiteX734" fmla="*/ 378933 w 4198564"/>
              <a:gd name="connsiteY734" fmla="*/ 1915160 h 3225609"/>
              <a:gd name="connsiteX735" fmla="*/ 385390 w 4198564"/>
              <a:gd name="connsiteY735" fmla="*/ 1910679 h 3225609"/>
              <a:gd name="connsiteX736" fmla="*/ 386050 w 4198564"/>
              <a:gd name="connsiteY736" fmla="*/ 1908943 h 3225609"/>
              <a:gd name="connsiteX737" fmla="*/ 379336 w 4198564"/>
              <a:gd name="connsiteY737" fmla="*/ 1907852 h 3225609"/>
              <a:gd name="connsiteX738" fmla="*/ 3282828 w 4198564"/>
              <a:gd name="connsiteY738" fmla="*/ 1902881 h 3225609"/>
              <a:gd name="connsiteX739" fmla="*/ 3301153 w 4198564"/>
              <a:gd name="connsiteY739" fmla="*/ 1903352 h 3225609"/>
              <a:gd name="connsiteX740" fmla="*/ 3295816 w 4198564"/>
              <a:gd name="connsiteY740" fmla="*/ 1915720 h 3225609"/>
              <a:gd name="connsiteX741" fmla="*/ 3315819 w 4198564"/>
              <a:gd name="connsiteY741" fmla="*/ 1917024 h 3225609"/>
              <a:gd name="connsiteX742" fmla="*/ 3297811 w 4198564"/>
              <a:gd name="connsiteY742" fmla="*/ 1944464 h 3225609"/>
              <a:gd name="connsiteX743" fmla="*/ 3279270 w 4198564"/>
              <a:gd name="connsiteY743" fmla="*/ 1981081 h 3225609"/>
              <a:gd name="connsiteX744" fmla="*/ 3276721 w 4198564"/>
              <a:gd name="connsiteY744" fmla="*/ 1979041 h 3225609"/>
              <a:gd name="connsiteX745" fmla="*/ 3257909 w 4198564"/>
              <a:gd name="connsiteY745" fmla="*/ 2009934 h 3225609"/>
              <a:gd name="connsiteX746" fmla="*/ 3243667 w 4198564"/>
              <a:gd name="connsiteY746" fmla="*/ 2015936 h 3225609"/>
              <a:gd name="connsiteX747" fmla="*/ 3280149 w 4198564"/>
              <a:gd name="connsiteY747" fmla="*/ 1945678 h 3225609"/>
              <a:gd name="connsiteX748" fmla="*/ 3279372 w 4198564"/>
              <a:gd name="connsiteY748" fmla="*/ 1912529 h 3225609"/>
              <a:gd name="connsiteX749" fmla="*/ 3271700 w 4198564"/>
              <a:gd name="connsiteY749" fmla="*/ 1913233 h 3225609"/>
              <a:gd name="connsiteX750" fmla="*/ 3266003 w 4198564"/>
              <a:gd name="connsiteY750" fmla="*/ 1916598 h 3225609"/>
              <a:gd name="connsiteX751" fmla="*/ 3269696 w 4198564"/>
              <a:gd name="connsiteY751" fmla="*/ 1910331 h 3225609"/>
              <a:gd name="connsiteX752" fmla="*/ 3282828 w 4198564"/>
              <a:gd name="connsiteY752" fmla="*/ 1902881 h 3225609"/>
              <a:gd name="connsiteX753" fmla="*/ 369869 w 4198564"/>
              <a:gd name="connsiteY753" fmla="*/ 1895252 h 3225609"/>
              <a:gd name="connsiteX754" fmla="*/ 367506 w 4198564"/>
              <a:gd name="connsiteY754" fmla="*/ 1896567 h 3225609"/>
              <a:gd name="connsiteX755" fmla="*/ 362596 w 4198564"/>
              <a:gd name="connsiteY755" fmla="*/ 1902520 h 3225609"/>
              <a:gd name="connsiteX756" fmla="*/ 367986 w 4198564"/>
              <a:gd name="connsiteY756" fmla="*/ 1899108 h 3225609"/>
              <a:gd name="connsiteX757" fmla="*/ 374114 w 4198564"/>
              <a:gd name="connsiteY757" fmla="*/ 1900586 h 3225609"/>
              <a:gd name="connsiteX758" fmla="*/ 376724 w 4198564"/>
              <a:gd name="connsiteY758" fmla="*/ 1903395 h 3225609"/>
              <a:gd name="connsiteX759" fmla="*/ 379078 w 4198564"/>
              <a:gd name="connsiteY759" fmla="*/ 1902280 h 3225609"/>
              <a:gd name="connsiteX760" fmla="*/ 385793 w 4198564"/>
              <a:gd name="connsiteY760" fmla="*/ 1903372 h 3225609"/>
              <a:gd name="connsiteX761" fmla="*/ 401461 w 4198564"/>
              <a:gd name="connsiteY761" fmla="*/ 1905920 h 3225609"/>
              <a:gd name="connsiteX762" fmla="*/ 403699 w 4198564"/>
              <a:gd name="connsiteY762" fmla="*/ 1906283 h 3225609"/>
              <a:gd name="connsiteX763" fmla="*/ 402120 w 4198564"/>
              <a:gd name="connsiteY763" fmla="*/ 1904183 h 3225609"/>
              <a:gd name="connsiteX764" fmla="*/ 388692 w 4198564"/>
              <a:gd name="connsiteY764" fmla="*/ 1902000 h 3225609"/>
              <a:gd name="connsiteX765" fmla="*/ 382637 w 4198564"/>
              <a:gd name="connsiteY765" fmla="*/ 1899171 h 3225609"/>
              <a:gd name="connsiteX766" fmla="*/ 373685 w 4198564"/>
              <a:gd name="connsiteY766" fmla="*/ 1897716 h 3225609"/>
              <a:gd name="connsiteX767" fmla="*/ 369869 w 4198564"/>
              <a:gd name="connsiteY767" fmla="*/ 1895252 h 3225609"/>
              <a:gd name="connsiteX768" fmla="*/ 3617722 w 4198564"/>
              <a:gd name="connsiteY768" fmla="*/ 1890104 h 3225609"/>
              <a:gd name="connsiteX769" fmla="*/ 3620760 w 4198564"/>
              <a:gd name="connsiteY769" fmla="*/ 1890815 h 3225609"/>
              <a:gd name="connsiteX770" fmla="*/ 3623528 w 4198564"/>
              <a:gd name="connsiteY770" fmla="*/ 1894008 h 3225609"/>
              <a:gd name="connsiteX771" fmla="*/ 3632696 w 4198564"/>
              <a:gd name="connsiteY771" fmla="*/ 1895645 h 3225609"/>
              <a:gd name="connsiteX772" fmla="*/ 3644199 w 4198564"/>
              <a:gd name="connsiteY772" fmla="*/ 1904449 h 3225609"/>
              <a:gd name="connsiteX773" fmla="*/ 3642987 w 4198564"/>
              <a:gd name="connsiteY773" fmla="*/ 1906032 h 3225609"/>
              <a:gd name="connsiteX774" fmla="*/ 3639786 w 4198564"/>
              <a:gd name="connsiteY774" fmla="*/ 1906812 h 3225609"/>
              <a:gd name="connsiteX775" fmla="*/ 3633819 w 4198564"/>
              <a:gd name="connsiteY775" fmla="*/ 1904396 h 3225609"/>
              <a:gd name="connsiteX776" fmla="*/ 3631829 w 4198564"/>
              <a:gd name="connsiteY776" fmla="*/ 1903591 h 3225609"/>
              <a:gd name="connsiteX777" fmla="*/ 3632607 w 4198564"/>
              <a:gd name="connsiteY777" fmla="*/ 1905980 h 3225609"/>
              <a:gd name="connsiteX778" fmla="*/ 3638140 w 4198564"/>
              <a:gd name="connsiteY778" fmla="*/ 1912368 h 3225609"/>
              <a:gd name="connsiteX779" fmla="*/ 3640131 w 4198564"/>
              <a:gd name="connsiteY779" fmla="*/ 1913174 h 3225609"/>
              <a:gd name="connsiteX780" fmla="*/ 3637707 w 4198564"/>
              <a:gd name="connsiteY780" fmla="*/ 1916340 h 3225609"/>
              <a:gd name="connsiteX781" fmla="*/ 3633729 w 4198564"/>
              <a:gd name="connsiteY781" fmla="*/ 1914730 h 3225609"/>
              <a:gd name="connsiteX782" fmla="*/ 3634506 w 4198564"/>
              <a:gd name="connsiteY782" fmla="*/ 1917119 h 3225609"/>
              <a:gd name="connsiteX783" fmla="*/ 3638051 w 4198564"/>
              <a:gd name="connsiteY783" fmla="*/ 1922702 h 3225609"/>
              <a:gd name="connsiteX784" fmla="*/ 3633205 w 4198564"/>
              <a:gd name="connsiteY784" fmla="*/ 1929035 h 3225609"/>
              <a:gd name="connsiteX785" fmla="*/ 3629226 w 4198564"/>
              <a:gd name="connsiteY785" fmla="*/ 1927425 h 3225609"/>
              <a:gd name="connsiteX786" fmla="*/ 3630438 w 4198564"/>
              <a:gd name="connsiteY786" fmla="*/ 1925842 h 3225609"/>
              <a:gd name="connsiteX787" fmla="*/ 3630871 w 4198564"/>
              <a:gd name="connsiteY787" fmla="*/ 1921869 h 3225609"/>
              <a:gd name="connsiteX788" fmla="*/ 3627671 w 4198564"/>
              <a:gd name="connsiteY788" fmla="*/ 1922648 h 3225609"/>
              <a:gd name="connsiteX789" fmla="*/ 3621269 w 4198564"/>
              <a:gd name="connsiteY789" fmla="*/ 1924205 h 3225609"/>
              <a:gd name="connsiteX790" fmla="*/ 3622088 w 4198564"/>
              <a:gd name="connsiteY790" fmla="*/ 1924934 h 3225609"/>
              <a:gd name="connsiteX791" fmla="*/ 3614606 w 4198564"/>
              <a:gd name="connsiteY791" fmla="*/ 1926433 h 3225609"/>
              <a:gd name="connsiteX792" fmla="*/ 3613069 w 4198564"/>
              <a:gd name="connsiteY792" fmla="*/ 1931821 h 3225609"/>
              <a:gd name="connsiteX793" fmla="*/ 3609329 w 4198564"/>
              <a:gd name="connsiteY793" fmla="*/ 1931296 h 3225609"/>
              <a:gd name="connsiteX794" fmla="*/ 3605265 w 4198564"/>
              <a:gd name="connsiteY794" fmla="*/ 1928096 h 3225609"/>
              <a:gd name="connsiteX795" fmla="*/ 3602062 w 4198564"/>
              <a:gd name="connsiteY795" fmla="*/ 1928874 h 3225609"/>
              <a:gd name="connsiteX796" fmla="*/ 3600852 w 4198564"/>
              <a:gd name="connsiteY796" fmla="*/ 1930459 h 3225609"/>
              <a:gd name="connsiteX797" fmla="*/ 3607597 w 4198564"/>
              <a:gd name="connsiteY797" fmla="*/ 1935263 h 3225609"/>
              <a:gd name="connsiteX798" fmla="*/ 3616332 w 4198564"/>
              <a:gd name="connsiteY798" fmla="*/ 1940872 h 3225609"/>
              <a:gd name="connsiteX799" fmla="*/ 3615120 w 4198564"/>
              <a:gd name="connsiteY799" fmla="*/ 1942456 h 3225609"/>
              <a:gd name="connsiteX800" fmla="*/ 3608719 w 4198564"/>
              <a:gd name="connsiteY800" fmla="*/ 1944013 h 3225609"/>
              <a:gd name="connsiteX801" fmla="*/ 3605085 w 4198564"/>
              <a:gd name="connsiteY801" fmla="*/ 1948763 h 3225609"/>
              <a:gd name="connsiteX802" fmla="*/ 3607851 w 4198564"/>
              <a:gd name="connsiteY802" fmla="*/ 1951958 h 3225609"/>
              <a:gd name="connsiteX803" fmla="*/ 3608628 w 4198564"/>
              <a:gd name="connsiteY803" fmla="*/ 1954346 h 3225609"/>
              <a:gd name="connsiteX804" fmla="*/ 3605428 w 4198564"/>
              <a:gd name="connsiteY804" fmla="*/ 1955125 h 3225609"/>
              <a:gd name="connsiteX805" fmla="*/ 3590634 w 4198564"/>
              <a:gd name="connsiteY805" fmla="*/ 1957433 h 3225609"/>
              <a:gd name="connsiteX806" fmla="*/ 3587390 w 4198564"/>
              <a:gd name="connsiteY806" fmla="*/ 1957417 h 3225609"/>
              <a:gd name="connsiteX807" fmla="*/ 3586307 w 4198564"/>
              <a:gd name="connsiteY807" fmla="*/ 1959623 h 3225609"/>
              <a:gd name="connsiteX808" fmla="*/ 3582214 w 4198564"/>
              <a:gd name="connsiteY808" fmla="*/ 1958917 h 3225609"/>
              <a:gd name="connsiteX809" fmla="*/ 3581847 w 4198564"/>
              <a:gd name="connsiteY809" fmla="*/ 1958924 h 3225609"/>
              <a:gd name="connsiteX810" fmla="*/ 3591926 w 4198564"/>
              <a:gd name="connsiteY810" fmla="*/ 1929427 h 3225609"/>
              <a:gd name="connsiteX811" fmla="*/ 3594534 w 4198564"/>
              <a:gd name="connsiteY811" fmla="*/ 1917531 h 3225609"/>
              <a:gd name="connsiteX812" fmla="*/ 3594973 w 4198564"/>
              <a:gd name="connsiteY812" fmla="*/ 1917710 h 3225609"/>
              <a:gd name="connsiteX813" fmla="*/ 3599729 w 4198564"/>
              <a:gd name="connsiteY813" fmla="*/ 1921709 h 3225609"/>
              <a:gd name="connsiteX814" fmla="*/ 3617289 w 4198564"/>
              <a:gd name="connsiteY814" fmla="*/ 1922595 h 3225609"/>
              <a:gd name="connsiteX815" fmla="*/ 3623347 w 4198564"/>
              <a:gd name="connsiteY815" fmla="*/ 1914676 h 3225609"/>
              <a:gd name="connsiteX816" fmla="*/ 3624560 w 4198564"/>
              <a:gd name="connsiteY816" fmla="*/ 1913092 h 3225609"/>
              <a:gd name="connsiteX817" fmla="*/ 3619370 w 4198564"/>
              <a:gd name="connsiteY817" fmla="*/ 1913066 h 3225609"/>
              <a:gd name="connsiteX818" fmla="*/ 3614179 w 4198564"/>
              <a:gd name="connsiteY818" fmla="*/ 1913039 h 3225609"/>
              <a:gd name="connsiteX819" fmla="*/ 3610199 w 4198564"/>
              <a:gd name="connsiteY819" fmla="*/ 1911428 h 3225609"/>
              <a:gd name="connsiteX820" fmla="*/ 3608211 w 4198564"/>
              <a:gd name="connsiteY820" fmla="*/ 1910623 h 3225609"/>
              <a:gd name="connsiteX821" fmla="*/ 3606222 w 4198564"/>
              <a:gd name="connsiteY821" fmla="*/ 1909818 h 3225609"/>
              <a:gd name="connsiteX822" fmla="*/ 3609422 w 4198564"/>
              <a:gd name="connsiteY822" fmla="*/ 1909040 h 3225609"/>
              <a:gd name="connsiteX823" fmla="*/ 3618247 w 4198564"/>
              <a:gd name="connsiteY823" fmla="*/ 1904315 h 3225609"/>
              <a:gd name="connsiteX824" fmla="*/ 3617469 w 4198564"/>
              <a:gd name="connsiteY824" fmla="*/ 1901927 h 3225609"/>
              <a:gd name="connsiteX825" fmla="*/ 3614703 w 4198564"/>
              <a:gd name="connsiteY825" fmla="*/ 1898733 h 3225609"/>
              <a:gd name="connsiteX826" fmla="*/ 3611502 w 4198564"/>
              <a:gd name="connsiteY826" fmla="*/ 1899510 h 3225609"/>
              <a:gd name="connsiteX827" fmla="*/ 3609079 w 4198564"/>
              <a:gd name="connsiteY827" fmla="*/ 1902679 h 3225609"/>
              <a:gd name="connsiteX828" fmla="*/ 3607867 w 4198564"/>
              <a:gd name="connsiteY828" fmla="*/ 1904262 h 3225609"/>
              <a:gd name="connsiteX829" fmla="*/ 3603454 w 4198564"/>
              <a:gd name="connsiteY829" fmla="*/ 1906624 h 3225609"/>
              <a:gd name="connsiteX830" fmla="*/ 3601466 w 4198564"/>
              <a:gd name="connsiteY830" fmla="*/ 1905818 h 3225609"/>
              <a:gd name="connsiteX831" fmla="*/ 3597486 w 4198564"/>
              <a:gd name="connsiteY831" fmla="*/ 1904208 h 3225609"/>
              <a:gd name="connsiteX832" fmla="*/ 3597454 w 4198564"/>
              <a:gd name="connsiteY832" fmla="*/ 1904216 h 3225609"/>
              <a:gd name="connsiteX833" fmla="*/ 3599817 w 4198564"/>
              <a:gd name="connsiteY833" fmla="*/ 1893444 h 3225609"/>
              <a:gd name="connsiteX834" fmla="*/ 3600777 w 4198564"/>
              <a:gd name="connsiteY834" fmla="*/ 1893097 h 3225609"/>
              <a:gd name="connsiteX835" fmla="*/ 3601555 w 4198564"/>
              <a:gd name="connsiteY835" fmla="*/ 1895485 h 3225609"/>
              <a:gd name="connsiteX836" fmla="*/ 3602332 w 4198564"/>
              <a:gd name="connsiteY836" fmla="*/ 1897874 h 3225609"/>
              <a:gd name="connsiteX837" fmla="*/ 3614359 w 4198564"/>
              <a:gd name="connsiteY837" fmla="*/ 1892372 h 3225609"/>
              <a:gd name="connsiteX838" fmla="*/ 3617722 w 4198564"/>
              <a:gd name="connsiteY838" fmla="*/ 1890104 h 3225609"/>
              <a:gd name="connsiteX839" fmla="*/ 3287097 w 4198564"/>
              <a:gd name="connsiteY839" fmla="*/ 1873905 h 3225609"/>
              <a:gd name="connsiteX840" fmla="*/ 3288188 w 4198564"/>
              <a:gd name="connsiteY840" fmla="*/ 1878122 h 3225609"/>
              <a:gd name="connsiteX841" fmla="*/ 3279994 w 4198564"/>
              <a:gd name="connsiteY841" fmla="*/ 1890367 h 3225609"/>
              <a:gd name="connsiteX842" fmla="*/ 3287097 w 4198564"/>
              <a:gd name="connsiteY842" fmla="*/ 1873905 h 3225609"/>
              <a:gd name="connsiteX843" fmla="*/ 3142959 w 4198564"/>
              <a:gd name="connsiteY843" fmla="*/ 1860726 h 3225609"/>
              <a:gd name="connsiteX844" fmla="*/ 3141136 w 4198564"/>
              <a:gd name="connsiteY844" fmla="*/ 1863565 h 3225609"/>
              <a:gd name="connsiteX845" fmla="*/ 3140718 w 4198564"/>
              <a:gd name="connsiteY845" fmla="*/ 1865387 h 3225609"/>
              <a:gd name="connsiteX846" fmla="*/ 3607740 w 4198564"/>
              <a:gd name="connsiteY846" fmla="*/ 1857313 h 3225609"/>
              <a:gd name="connsiteX847" fmla="*/ 3610650 w 4198564"/>
              <a:gd name="connsiteY847" fmla="*/ 1859760 h 3225609"/>
              <a:gd name="connsiteX848" fmla="*/ 3615083 w 4198564"/>
              <a:gd name="connsiteY848" fmla="*/ 1860776 h 3225609"/>
              <a:gd name="connsiteX849" fmla="*/ 3618608 w 4198564"/>
              <a:gd name="connsiteY849" fmla="*/ 1862981 h 3225609"/>
              <a:gd name="connsiteX850" fmla="*/ 3620596 w 4198564"/>
              <a:gd name="connsiteY850" fmla="*/ 1863786 h 3225609"/>
              <a:gd name="connsiteX851" fmla="*/ 3617395 w 4198564"/>
              <a:gd name="connsiteY851" fmla="*/ 1864564 h 3225609"/>
              <a:gd name="connsiteX852" fmla="*/ 3608227 w 4198564"/>
              <a:gd name="connsiteY852" fmla="*/ 1862928 h 3225609"/>
              <a:gd name="connsiteX853" fmla="*/ 3606509 w 4198564"/>
              <a:gd name="connsiteY853" fmla="*/ 1862919 h 3225609"/>
              <a:gd name="connsiteX854" fmla="*/ 3307499 w 4198564"/>
              <a:gd name="connsiteY854" fmla="*/ 1833991 h 3225609"/>
              <a:gd name="connsiteX855" fmla="*/ 3316691 w 4198564"/>
              <a:gd name="connsiteY855" fmla="*/ 1839906 h 3225609"/>
              <a:gd name="connsiteX856" fmla="*/ 3291662 w 4198564"/>
              <a:gd name="connsiteY856" fmla="*/ 1870695 h 3225609"/>
              <a:gd name="connsiteX857" fmla="*/ 3307499 w 4198564"/>
              <a:gd name="connsiteY857" fmla="*/ 1833991 h 3225609"/>
              <a:gd name="connsiteX858" fmla="*/ 3300860 w 4198564"/>
              <a:gd name="connsiteY858" fmla="*/ 1814569 h 3225609"/>
              <a:gd name="connsiteX859" fmla="*/ 3301483 w 4198564"/>
              <a:gd name="connsiteY859" fmla="*/ 1821084 h 3225609"/>
              <a:gd name="connsiteX860" fmla="*/ 3297223 w 4198564"/>
              <a:gd name="connsiteY860" fmla="*/ 1829365 h 3225609"/>
              <a:gd name="connsiteX861" fmla="*/ 3293754 w 4198564"/>
              <a:gd name="connsiteY861" fmla="*/ 1826560 h 3225609"/>
              <a:gd name="connsiteX862" fmla="*/ 3300860 w 4198564"/>
              <a:gd name="connsiteY862" fmla="*/ 1814569 h 3225609"/>
              <a:gd name="connsiteX863" fmla="*/ 3617417 w 4198564"/>
              <a:gd name="connsiteY863" fmla="*/ 1810036 h 3225609"/>
              <a:gd name="connsiteX864" fmla="*/ 3617620 w 4198564"/>
              <a:gd name="connsiteY864" fmla="*/ 1810211 h 3225609"/>
              <a:gd name="connsiteX865" fmla="*/ 3617371 w 4198564"/>
              <a:gd name="connsiteY865" fmla="*/ 1810500 h 3225609"/>
              <a:gd name="connsiteX866" fmla="*/ 378662 w 4198564"/>
              <a:gd name="connsiteY866" fmla="*/ 1769839 h 3225609"/>
              <a:gd name="connsiteX867" fmla="*/ 385931 w 4198564"/>
              <a:gd name="connsiteY867" fmla="*/ 1776831 h 3225609"/>
              <a:gd name="connsiteX868" fmla="*/ 366249 w 4198564"/>
              <a:gd name="connsiteY868" fmla="*/ 1803614 h 3225609"/>
              <a:gd name="connsiteX869" fmla="*/ 371808 w 4198564"/>
              <a:gd name="connsiteY869" fmla="*/ 1808963 h 3225609"/>
              <a:gd name="connsiteX870" fmla="*/ 367552 w 4198564"/>
              <a:gd name="connsiteY870" fmla="*/ 1807607 h 3225609"/>
              <a:gd name="connsiteX871" fmla="*/ 358545 w 4198564"/>
              <a:gd name="connsiteY871" fmla="*/ 1791440 h 3225609"/>
              <a:gd name="connsiteX872" fmla="*/ 363389 w 4198564"/>
              <a:gd name="connsiteY872" fmla="*/ 1776097 h 3225609"/>
              <a:gd name="connsiteX873" fmla="*/ 378662 w 4198564"/>
              <a:gd name="connsiteY873" fmla="*/ 1769839 h 3225609"/>
              <a:gd name="connsiteX874" fmla="*/ 3322834 w 4198564"/>
              <a:gd name="connsiteY874" fmla="*/ 1766682 h 3225609"/>
              <a:gd name="connsiteX875" fmla="*/ 3332117 w 4198564"/>
              <a:gd name="connsiteY875" fmla="*/ 1769647 h 3225609"/>
              <a:gd name="connsiteX876" fmla="*/ 3330936 w 4198564"/>
              <a:gd name="connsiteY876" fmla="*/ 1795443 h 3225609"/>
              <a:gd name="connsiteX877" fmla="*/ 3325332 w 4198564"/>
              <a:gd name="connsiteY877" fmla="*/ 1806067 h 3225609"/>
              <a:gd name="connsiteX878" fmla="*/ 3304604 w 4198564"/>
              <a:gd name="connsiteY878" fmla="*/ 1799977 h 3225609"/>
              <a:gd name="connsiteX879" fmla="*/ 3312630 w 4198564"/>
              <a:gd name="connsiteY879" fmla="*/ 1781374 h 3225609"/>
              <a:gd name="connsiteX880" fmla="*/ 3326906 w 4198564"/>
              <a:gd name="connsiteY880" fmla="*/ 1775354 h 3225609"/>
              <a:gd name="connsiteX881" fmla="*/ 3316952 w 4198564"/>
              <a:gd name="connsiteY881" fmla="*/ 1771357 h 3225609"/>
              <a:gd name="connsiteX882" fmla="*/ 3322834 w 4198564"/>
              <a:gd name="connsiteY882" fmla="*/ 1766682 h 3225609"/>
              <a:gd name="connsiteX883" fmla="*/ 3170233 w 4198564"/>
              <a:gd name="connsiteY883" fmla="*/ 1759246 h 3225609"/>
              <a:gd name="connsiteX884" fmla="*/ 3175632 w 4198564"/>
              <a:gd name="connsiteY884" fmla="*/ 1768761 h 3225609"/>
              <a:gd name="connsiteX885" fmla="*/ 3161820 w 4198564"/>
              <a:gd name="connsiteY885" fmla="*/ 1767913 h 3225609"/>
              <a:gd name="connsiteX886" fmla="*/ 3170233 w 4198564"/>
              <a:gd name="connsiteY886" fmla="*/ 1759246 h 3225609"/>
              <a:gd name="connsiteX887" fmla="*/ 384395 w 4198564"/>
              <a:gd name="connsiteY887" fmla="*/ 1742736 h 3225609"/>
              <a:gd name="connsiteX888" fmla="*/ 390466 w 4198564"/>
              <a:gd name="connsiteY888" fmla="*/ 1744569 h 3225609"/>
              <a:gd name="connsiteX889" fmla="*/ 389111 w 4198564"/>
              <a:gd name="connsiteY889" fmla="*/ 1759815 h 3225609"/>
              <a:gd name="connsiteX890" fmla="*/ 383065 w 4198564"/>
              <a:gd name="connsiteY890" fmla="*/ 1757874 h 3225609"/>
              <a:gd name="connsiteX891" fmla="*/ 384395 w 4198564"/>
              <a:gd name="connsiteY891" fmla="*/ 1742736 h 3225609"/>
              <a:gd name="connsiteX892" fmla="*/ 3202045 w 4198564"/>
              <a:gd name="connsiteY892" fmla="*/ 1715045 h 3225609"/>
              <a:gd name="connsiteX893" fmla="*/ 3162349 w 4198564"/>
              <a:gd name="connsiteY893" fmla="*/ 1751200 h 3225609"/>
              <a:gd name="connsiteX894" fmla="*/ 3159937 w 4198564"/>
              <a:gd name="connsiteY894" fmla="*/ 1752989 h 3225609"/>
              <a:gd name="connsiteX895" fmla="*/ 3152730 w 4198564"/>
              <a:gd name="connsiteY895" fmla="*/ 1812949 h 3225609"/>
              <a:gd name="connsiteX896" fmla="*/ 3147646 w 4198564"/>
              <a:gd name="connsiteY896" fmla="*/ 1835142 h 3225609"/>
              <a:gd name="connsiteX897" fmla="*/ 3147985 w 4198564"/>
              <a:gd name="connsiteY897" fmla="*/ 1835197 h 3225609"/>
              <a:gd name="connsiteX898" fmla="*/ 3147560 w 4198564"/>
              <a:gd name="connsiteY898" fmla="*/ 1835517 h 3225609"/>
              <a:gd name="connsiteX899" fmla="*/ 3145912 w 4198564"/>
              <a:gd name="connsiteY899" fmla="*/ 1842712 h 3225609"/>
              <a:gd name="connsiteX900" fmla="*/ 3152802 w 4198564"/>
              <a:gd name="connsiteY900" fmla="*/ 1838401 h 3225609"/>
              <a:gd name="connsiteX901" fmla="*/ 3157466 w 4198564"/>
              <a:gd name="connsiteY901" fmla="*/ 1826494 h 3225609"/>
              <a:gd name="connsiteX902" fmla="*/ 3186090 w 4198564"/>
              <a:gd name="connsiteY902" fmla="*/ 1807816 h 3225609"/>
              <a:gd name="connsiteX903" fmla="*/ 3189857 w 4198564"/>
              <a:gd name="connsiteY903" fmla="*/ 1786377 h 3225609"/>
              <a:gd name="connsiteX904" fmla="*/ 3191419 w 4198564"/>
              <a:gd name="connsiteY904" fmla="*/ 1755745 h 3225609"/>
              <a:gd name="connsiteX905" fmla="*/ 3205066 w 4198564"/>
              <a:gd name="connsiteY905" fmla="*/ 1700859 h 3225609"/>
              <a:gd name="connsiteX906" fmla="*/ 3201265 w 4198564"/>
              <a:gd name="connsiteY906" fmla="*/ 1700948 h 3225609"/>
              <a:gd name="connsiteX907" fmla="*/ 3202799 w 4198564"/>
              <a:gd name="connsiteY907" fmla="*/ 1707502 h 3225609"/>
              <a:gd name="connsiteX908" fmla="*/ 3202520 w 4198564"/>
              <a:gd name="connsiteY908" fmla="*/ 1713223 h 3225609"/>
              <a:gd name="connsiteX909" fmla="*/ 3204433 w 4198564"/>
              <a:gd name="connsiteY909" fmla="*/ 1705899 h 3225609"/>
              <a:gd name="connsiteX910" fmla="*/ 448981 w 4198564"/>
              <a:gd name="connsiteY910" fmla="*/ 1678923 h 3225609"/>
              <a:gd name="connsiteX911" fmla="*/ 449666 w 4198564"/>
              <a:gd name="connsiteY911" fmla="*/ 1684458 h 3225609"/>
              <a:gd name="connsiteX912" fmla="*/ 445961 w 4198564"/>
              <a:gd name="connsiteY912" fmla="*/ 1682728 h 3225609"/>
              <a:gd name="connsiteX913" fmla="*/ 437009 w 4198564"/>
              <a:gd name="connsiteY913" fmla="*/ 1681272 h 3225609"/>
              <a:gd name="connsiteX914" fmla="*/ 434771 w 4198564"/>
              <a:gd name="connsiteY914" fmla="*/ 1680908 h 3225609"/>
              <a:gd name="connsiteX915" fmla="*/ 437670 w 4198564"/>
              <a:gd name="connsiteY915" fmla="*/ 1679537 h 3225609"/>
              <a:gd name="connsiteX916" fmla="*/ 447283 w 4198564"/>
              <a:gd name="connsiteY916" fmla="*/ 1679255 h 3225609"/>
              <a:gd name="connsiteX917" fmla="*/ 3406510 w 4198564"/>
              <a:gd name="connsiteY917" fmla="*/ 1658409 h 3225609"/>
              <a:gd name="connsiteX918" fmla="*/ 3341497 w 4198564"/>
              <a:gd name="connsiteY918" fmla="*/ 1911186 h 3225609"/>
              <a:gd name="connsiteX919" fmla="*/ 3333608 w 4198564"/>
              <a:gd name="connsiteY919" fmla="*/ 1934456 h 3225609"/>
              <a:gd name="connsiteX920" fmla="*/ 3317131 w 4198564"/>
              <a:gd name="connsiteY920" fmla="*/ 1954898 h 3225609"/>
              <a:gd name="connsiteX921" fmla="*/ 3356012 w 4198564"/>
              <a:gd name="connsiteY921" fmla="*/ 1823306 h 3225609"/>
              <a:gd name="connsiteX922" fmla="*/ 3368066 w 4198564"/>
              <a:gd name="connsiteY922" fmla="*/ 1774628 h 3225609"/>
              <a:gd name="connsiteX923" fmla="*/ 3376323 w 4198564"/>
              <a:gd name="connsiteY923" fmla="*/ 1776230 h 3225609"/>
              <a:gd name="connsiteX924" fmla="*/ 3406510 w 4198564"/>
              <a:gd name="connsiteY924" fmla="*/ 1658409 h 3225609"/>
              <a:gd name="connsiteX925" fmla="*/ 3318449 w 4198564"/>
              <a:gd name="connsiteY925" fmla="*/ 1652621 h 3225609"/>
              <a:gd name="connsiteX926" fmla="*/ 3318255 w 4198564"/>
              <a:gd name="connsiteY926" fmla="*/ 1664245 h 3225609"/>
              <a:gd name="connsiteX927" fmla="*/ 3324489 w 4198564"/>
              <a:gd name="connsiteY927" fmla="*/ 1664903 h 3225609"/>
              <a:gd name="connsiteX928" fmla="*/ 3321125 w 4198564"/>
              <a:gd name="connsiteY928" fmla="*/ 1658361 h 3225609"/>
              <a:gd name="connsiteX929" fmla="*/ 3410700 w 4198564"/>
              <a:gd name="connsiteY929" fmla="*/ 1620704 h 3225609"/>
              <a:gd name="connsiteX930" fmla="*/ 3412532 w 4198564"/>
              <a:gd name="connsiteY930" fmla="*/ 1633990 h 3225609"/>
              <a:gd name="connsiteX931" fmla="*/ 3410700 w 4198564"/>
              <a:gd name="connsiteY931" fmla="*/ 1620704 h 3225609"/>
              <a:gd name="connsiteX932" fmla="*/ 489373 w 4198564"/>
              <a:gd name="connsiteY932" fmla="*/ 1606050 h 3225609"/>
              <a:gd name="connsiteX933" fmla="*/ 488879 w 4198564"/>
              <a:gd name="connsiteY933" fmla="*/ 1617770 h 3225609"/>
              <a:gd name="connsiteX934" fmla="*/ 485362 w 4198564"/>
              <a:gd name="connsiteY934" fmla="*/ 1614722 h 3225609"/>
              <a:gd name="connsiteX935" fmla="*/ 489373 w 4198564"/>
              <a:gd name="connsiteY935" fmla="*/ 1606050 h 3225609"/>
              <a:gd name="connsiteX936" fmla="*/ 3553247 w 4198564"/>
              <a:gd name="connsiteY936" fmla="*/ 1595184 h 3225609"/>
              <a:gd name="connsiteX937" fmla="*/ 3537986 w 4198564"/>
              <a:gd name="connsiteY937" fmla="*/ 1614433 h 3225609"/>
              <a:gd name="connsiteX938" fmla="*/ 3553247 w 4198564"/>
              <a:gd name="connsiteY938" fmla="*/ 1595184 h 3225609"/>
              <a:gd name="connsiteX939" fmla="*/ 501016 w 4198564"/>
              <a:gd name="connsiteY939" fmla="*/ 1584421 h 3225609"/>
              <a:gd name="connsiteX940" fmla="*/ 512068 w 4198564"/>
              <a:gd name="connsiteY940" fmla="*/ 1595056 h 3225609"/>
              <a:gd name="connsiteX941" fmla="*/ 497990 w 4198564"/>
              <a:gd name="connsiteY941" fmla="*/ 1606680 h 3225609"/>
              <a:gd name="connsiteX942" fmla="*/ 501016 w 4198564"/>
              <a:gd name="connsiteY942" fmla="*/ 1584421 h 3225609"/>
              <a:gd name="connsiteX943" fmla="*/ 440816 w 4198564"/>
              <a:gd name="connsiteY943" fmla="*/ 1583391 h 3225609"/>
              <a:gd name="connsiteX944" fmla="*/ 440854 w 4198564"/>
              <a:gd name="connsiteY944" fmla="*/ 1613240 h 3225609"/>
              <a:gd name="connsiteX945" fmla="*/ 442308 w 4198564"/>
              <a:gd name="connsiteY945" fmla="*/ 1624988 h 3225609"/>
              <a:gd name="connsiteX946" fmla="*/ 441814 w 4198564"/>
              <a:gd name="connsiteY946" fmla="*/ 1624908 h 3225609"/>
              <a:gd name="connsiteX947" fmla="*/ 435760 w 4198564"/>
              <a:gd name="connsiteY947" fmla="*/ 1622079 h 3225609"/>
              <a:gd name="connsiteX948" fmla="*/ 418112 w 4198564"/>
              <a:gd name="connsiteY948" fmla="*/ 1624740 h 3225609"/>
              <a:gd name="connsiteX949" fmla="*/ 414810 w 4198564"/>
              <a:gd name="connsiteY949" fmla="*/ 1633421 h 3225609"/>
              <a:gd name="connsiteX950" fmla="*/ 414148 w 4198564"/>
              <a:gd name="connsiteY950" fmla="*/ 1635156 h 3225609"/>
              <a:gd name="connsiteX951" fmla="*/ 419286 w 4198564"/>
              <a:gd name="connsiteY951" fmla="*/ 1634148 h 3225609"/>
              <a:gd name="connsiteX952" fmla="*/ 424422 w 4198564"/>
              <a:gd name="connsiteY952" fmla="*/ 1633139 h 3225609"/>
              <a:gd name="connsiteX953" fmla="*/ 428898 w 4198564"/>
              <a:gd name="connsiteY953" fmla="*/ 1633868 h 3225609"/>
              <a:gd name="connsiteX954" fmla="*/ 431137 w 4198564"/>
              <a:gd name="connsiteY954" fmla="*/ 1634232 h 3225609"/>
              <a:gd name="connsiteX955" fmla="*/ 433374 w 4198564"/>
              <a:gd name="connsiteY955" fmla="*/ 1634596 h 3225609"/>
              <a:gd name="connsiteX956" fmla="*/ 430477 w 4198564"/>
              <a:gd name="connsiteY956" fmla="*/ 1635967 h 3225609"/>
              <a:gd name="connsiteX957" fmla="*/ 423359 w 4198564"/>
              <a:gd name="connsiteY957" fmla="*/ 1642184 h 3225609"/>
              <a:gd name="connsiteX958" fmla="*/ 424936 w 4198564"/>
              <a:gd name="connsiteY958" fmla="*/ 1644284 h 3225609"/>
              <a:gd name="connsiteX959" fmla="*/ 428752 w 4198564"/>
              <a:gd name="connsiteY959" fmla="*/ 1646747 h 3225609"/>
              <a:gd name="connsiteX960" fmla="*/ 431651 w 4198564"/>
              <a:gd name="connsiteY960" fmla="*/ 1645376 h 3225609"/>
              <a:gd name="connsiteX961" fmla="*/ 432971 w 4198564"/>
              <a:gd name="connsiteY961" fmla="*/ 1641905 h 3225609"/>
              <a:gd name="connsiteX962" fmla="*/ 433632 w 4198564"/>
              <a:gd name="connsiteY962" fmla="*/ 1640168 h 3225609"/>
              <a:gd name="connsiteX963" fmla="*/ 437191 w 4198564"/>
              <a:gd name="connsiteY963" fmla="*/ 1637060 h 3225609"/>
              <a:gd name="connsiteX964" fmla="*/ 439429 w 4198564"/>
              <a:gd name="connsiteY964" fmla="*/ 1637424 h 3225609"/>
              <a:gd name="connsiteX965" fmla="*/ 443906 w 4198564"/>
              <a:gd name="connsiteY965" fmla="*/ 1638151 h 3225609"/>
              <a:gd name="connsiteX966" fmla="*/ 443934 w 4198564"/>
              <a:gd name="connsiteY966" fmla="*/ 1638138 h 3225609"/>
              <a:gd name="connsiteX967" fmla="*/ 445251 w 4198564"/>
              <a:gd name="connsiteY967" fmla="*/ 1648776 h 3225609"/>
              <a:gd name="connsiteX968" fmla="*/ 444420 w 4198564"/>
              <a:gd name="connsiteY968" fmla="*/ 1649294 h 3225609"/>
              <a:gd name="connsiteX969" fmla="*/ 442842 w 4198564"/>
              <a:gd name="connsiteY969" fmla="*/ 1647196 h 3225609"/>
              <a:gd name="connsiteX970" fmla="*/ 441263 w 4198564"/>
              <a:gd name="connsiteY970" fmla="*/ 1645096 h 3225609"/>
              <a:gd name="connsiteX971" fmla="*/ 431248 w 4198564"/>
              <a:gd name="connsiteY971" fmla="*/ 1652683 h 3225609"/>
              <a:gd name="connsiteX972" fmla="*/ 425451 w 4198564"/>
              <a:gd name="connsiteY972" fmla="*/ 1655428 h 3225609"/>
              <a:gd name="connsiteX973" fmla="*/ 421635 w 4198564"/>
              <a:gd name="connsiteY973" fmla="*/ 1652964 h 3225609"/>
              <a:gd name="connsiteX974" fmla="*/ 412022 w 4198564"/>
              <a:gd name="connsiteY974" fmla="*/ 1653245 h 3225609"/>
              <a:gd name="connsiteX975" fmla="*/ 397675 w 4198564"/>
              <a:gd name="connsiteY975" fmla="*/ 1647225 h 3225609"/>
              <a:gd name="connsiteX976" fmla="*/ 398336 w 4198564"/>
              <a:gd name="connsiteY976" fmla="*/ 1645489 h 3225609"/>
              <a:gd name="connsiteX977" fmla="*/ 401233 w 4198564"/>
              <a:gd name="connsiteY977" fmla="*/ 1644118 h 3225609"/>
              <a:gd name="connsiteX978" fmla="*/ 407947 w 4198564"/>
              <a:gd name="connsiteY978" fmla="*/ 1645209 h 3225609"/>
              <a:gd name="connsiteX979" fmla="*/ 410187 w 4198564"/>
              <a:gd name="connsiteY979" fmla="*/ 1645573 h 3225609"/>
              <a:gd name="connsiteX980" fmla="*/ 408608 w 4198564"/>
              <a:gd name="connsiteY980" fmla="*/ 1643472 h 3225609"/>
              <a:gd name="connsiteX981" fmla="*/ 400977 w 4198564"/>
              <a:gd name="connsiteY981" fmla="*/ 1638545 h 3225609"/>
              <a:gd name="connsiteX982" fmla="*/ 398738 w 4198564"/>
              <a:gd name="connsiteY982" fmla="*/ 1638181 h 3225609"/>
              <a:gd name="connsiteX983" fmla="*/ 400059 w 4198564"/>
              <a:gd name="connsiteY983" fmla="*/ 1634709 h 3225609"/>
              <a:gd name="connsiteX984" fmla="*/ 404535 w 4198564"/>
              <a:gd name="connsiteY984" fmla="*/ 1635437 h 3225609"/>
              <a:gd name="connsiteX985" fmla="*/ 402959 w 4198564"/>
              <a:gd name="connsiteY985" fmla="*/ 1633336 h 3225609"/>
              <a:gd name="connsiteX986" fmla="*/ 397565 w 4198564"/>
              <a:gd name="connsiteY986" fmla="*/ 1628773 h 3225609"/>
              <a:gd name="connsiteX987" fmla="*/ 400206 w 4198564"/>
              <a:gd name="connsiteY987" fmla="*/ 1621829 h 3225609"/>
              <a:gd name="connsiteX988" fmla="*/ 404683 w 4198564"/>
              <a:gd name="connsiteY988" fmla="*/ 1622557 h 3225609"/>
              <a:gd name="connsiteX989" fmla="*/ 404022 w 4198564"/>
              <a:gd name="connsiteY989" fmla="*/ 1624293 h 3225609"/>
              <a:gd name="connsiteX990" fmla="*/ 404939 w 4198564"/>
              <a:gd name="connsiteY990" fmla="*/ 1628129 h 3225609"/>
              <a:gd name="connsiteX991" fmla="*/ 407837 w 4198564"/>
              <a:gd name="connsiteY991" fmla="*/ 1626757 h 3225609"/>
              <a:gd name="connsiteX992" fmla="*/ 413635 w 4198564"/>
              <a:gd name="connsiteY992" fmla="*/ 1624013 h 3225609"/>
              <a:gd name="connsiteX993" fmla="*/ 412579 w 4198564"/>
              <a:gd name="connsiteY993" fmla="*/ 1623486 h 3225609"/>
              <a:gd name="connsiteX994" fmla="*/ 419463 w 4198564"/>
              <a:gd name="connsiteY994" fmla="*/ 1620583 h 3225609"/>
              <a:gd name="connsiteX995" fmla="*/ 419156 w 4198564"/>
              <a:gd name="connsiteY995" fmla="*/ 1615189 h 3225609"/>
              <a:gd name="connsiteX996" fmla="*/ 423028 w 4198564"/>
              <a:gd name="connsiteY996" fmla="*/ 1614941 h 3225609"/>
              <a:gd name="connsiteX997" fmla="*/ 428128 w 4198564"/>
              <a:gd name="connsiteY997" fmla="*/ 1617152 h 3225609"/>
              <a:gd name="connsiteX998" fmla="*/ 431026 w 4198564"/>
              <a:gd name="connsiteY998" fmla="*/ 1615780 h 3225609"/>
              <a:gd name="connsiteX999" fmla="*/ 431686 w 4198564"/>
              <a:gd name="connsiteY999" fmla="*/ 1614043 h 3225609"/>
              <a:gd name="connsiteX1000" fmla="*/ 423395 w 4198564"/>
              <a:gd name="connsiteY1000" fmla="*/ 1610852 h 3225609"/>
              <a:gd name="connsiteX1001" fmla="*/ 412865 w 4198564"/>
              <a:gd name="connsiteY1001" fmla="*/ 1607296 h 3225609"/>
              <a:gd name="connsiteX1002" fmla="*/ 413525 w 4198564"/>
              <a:gd name="connsiteY1002" fmla="*/ 1605561 h 3225609"/>
              <a:gd name="connsiteX1003" fmla="*/ 419322 w 4198564"/>
              <a:gd name="connsiteY1003" fmla="*/ 1602816 h 3225609"/>
              <a:gd name="connsiteX1004" fmla="*/ 421303 w 4198564"/>
              <a:gd name="connsiteY1004" fmla="*/ 1597608 h 3225609"/>
              <a:gd name="connsiteX1005" fmla="*/ 417487 w 4198564"/>
              <a:gd name="connsiteY1005" fmla="*/ 1595143 h 3225609"/>
              <a:gd name="connsiteX1006" fmla="*/ 415909 w 4198564"/>
              <a:gd name="connsiteY1006" fmla="*/ 1593044 h 3225609"/>
              <a:gd name="connsiteX1007" fmla="*/ 418807 w 4198564"/>
              <a:gd name="connsiteY1007" fmla="*/ 1591672 h 3225609"/>
              <a:gd name="connsiteX1008" fmla="*/ 432641 w 4198564"/>
              <a:gd name="connsiteY1008" fmla="*/ 1586547 h 3225609"/>
              <a:gd name="connsiteX1009" fmla="*/ 435852 w 4198564"/>
              <a:gd name="connsiteY1009" fmla="*/ 1585917 h 3225609"/>
              <a:gd name="connsiteX1010" fmla="*/ 436174 w 4198564"/>
              <a:gd name="connsiteY1010" fmla="*/ 1583618 h 3225609"/>
              <a:gd name="connsiteX1011" fmla="*/ 440457 w 4198564"/>
              <a:gd name="connsiteY1011" fmla="*/ 1583470 h 3225609"/>
              <a:gd name="connsiteX1012" fmla="*/ 538280 w 4198564"/>
              <a:gd name="connsiteY1012" fmla="*/ 1563374 h 3225609"/>
              <a:gd name="connsiteX1013" fmla="*/ 520998 w 4198564"/>
              <a:gd name="connsiteY1013" fmla="*/ 1583134 h 3225609"/>
              <a:gd name="connsiteX1014" fmla="*/ 518523 w 4198564"/>
              <a:gd name="connsiteY1014" fmla="*/ 1582289 h 3225609"/>
              <a:gd name="connsiteX1015" fmla="*/ 538280 w 4198564"/>
              <a:gd name="connsiteY1015" fmla="*/ 1563374 h 3225609"/>
              <a:gd name="connsiteX1016" fmla="*/ 403768 w 4198564"/>
              <a:gd name="connsiteY1016" fmla="*/ 1553242 h 3225609"/>
              <a:gd name="connsiteX1017" fmla="*/ 403752 w 4198564"/>
              <a:gd name="connsiteY1017" fmla="*/ 1554199 h 3225609"/>
              <a:gd name="connsiteX1018" fmla="*/ 402259 w 4198564"/>
              <a:gd name="connsiteY1018" fmla="*/ 1553957 h 3225609"/>
              <a:gd name="connsiteX1019" fmla="*/ 403707 w 4198564"/>
              <a:gd name="connsiteY1019" fmla="*/ 1553271 h 3225609"/>
              <a:gd name="connsiteX1020" fmla="*/ 424676 w 4198564"/>
              <a:gd name="connsiteY1020" fmla="*/ 1526264 h 3225609"/>
              <a:gd name="connsiteX1021" fmla="*/ 426254 w 4198564"/>
              <a:gd name="connsiteY1021" fmla="*/ 1528363 h 3225609"/>
              <a:gd name="connsiteX1022" fmla="*/ 429153 w 4198564"/>
              <a:gd name="connsiteY1022" fmla="*/ 1526991 h 3225609"/>
              <a:gd name="connsiteX1023" fmla="*/ 429304 w 4198564"/>
              <a:gd name="connsiteY1023" fmla="*/ 1526595 h 3225609"/>
              <a:gd name="connsiteX1024" fmla="*/ 432886 w 4198564"/>
              <a:gd name="connsiteY1024" fmla="*/ 1528251 h 3225609"/>
              <a:gd name="connsiteX1025" fmla="*/ 438560 w 4198564"/>
              <a:gd name="connsiteY1025" fmla="*/ 1528582 h 3225609"/>
              <a:gd name="connsiteX1026" fmla="*/ 439059 w 4198564"/>
              <a:gd name="connsiteY1026" fmla="*/ 1527656 h 3225609"/>
              <a:gd name="connsiteX1027" fmla="*/ 440750 w 4198564"/>
              <a:gd name="connsiteY1027" fmla="*/ 1530409 h 3225609"/>
              <a:gd name="connsiteX1028" fmla="*/ 440754 w 4198564"/>
              <a:gd name="connsiteY1028" fmla="*/ 1533979 h 3225609"/>
              <a:gd name="connsiteX1029" fmla="*/ 439280 w 4198564"/>
              <a:gd name="connsiteY1029" fmla="*/ 1537855 h 3225609"/>
              <a:gd name="connsiteX1030" fmla="*/ 433483 w 4198564"/>
              <a:gd name="connsiteY1030" fmla="*/ 1540599 h 3225609"/>
              <a:gd name="connsiteX1031" fmla="*/ 430584 w 4198564"/>
              <a:gd name="connsiteY1031" fmla="*/ 1541972 h 3225609"/>
              <a:gd name="connsiteX1032" fmla="*/ 433740 w 4198564"/>
              <a:gd name="connsiteY1032" fmla="*/ 1546171 h 3225609"/>
              <a:gd name="connsiteX1033" fmla="*/ 438215 w 4198564"/>
              <a:gd name="connsiteY1033" fmla="*/ 1546899 h 3225609"/>
              <a:gd name="connsiteX1034" fmla="*/ 440773 w 4198564"/>
              <a:gd name="connsiteY1034" fmla="*/ 1548269 h 3225609"/>
              <a:gd name="connsiteX1035" fmla="*/ 440784 w 4198564"/>
              <a:gd name="connsiteY1035" fmla="*/ 1557305 h 3225609"/>
              <a:gd name="connsiteX1036" fmla="*/ 436492 w 4198564"/>
              <a:gd name="connsiteY1036" fmla="*/ 1557680 h 3225609"/>
              <a:gd name="connsiteX1037" fmla="*/ 440309 w 4198564"/>
              <a:gd name="connsiteY1037" fmla="*/ 1560143 h 3225609"/>
              <a:gd name="connsiteX1038" fmla="*/ 440565 w 4198564"/>
              <a:gd name="connsiteY1038" fmla="*/ 1565714 h 3225609"/>
              <a:gd name="connsiteX1039" fmla="*/ 433190 w 4198564"/>
              <a:gd name="connsiteY1039" fmla="*/ 1566359 h 3225609"/>
              <a:gd name="connsiteX1040" fmla="*/ 428714 w 4198564"/>
              <a:gd name="connsiteY1040" fmla="*/ 1565631 h 3225609"/>
              <a:gd name="connsiteX1041" fmla="*/ 422917 w 4198564"/>
              <a:gd name="connsiteY1041" fmla="*/ 1568376 h 3225609"/>
              <a:gd name="connsiteX1042" fmla="*/ 426732 w 4198564"/>
              <a:gd name="connsiteY1042" fmla="*/ 1570840 h 3225609"/>
              <a:gd name="connsiteX1043" fmla="*/ 427650 w 4198564"/>
              <a:gd name="connsiteY1043" fmla="*/ 1574676 h 3225609"/>
              <a:gd name="connsiteX1044" fmla="*/ 428823 w 4198564"/>
              <a:gd name="connsiteY1044" fmla="*/ 1584084 h 3225609"/>
              <a:gd name="connsiteX1045" fmla="*/ 428164 w 4198564"/>
              <a:gd name="connsiteY1045" fmla="*/ 1585819 h 3225609"/>
              <a:gd name="connsiteX1046" fmla="*/ 425265 w 4198564"/>
              <a:gd name="connsiteY1046" fmla="*/ 1587192 h 3225609"/>
              <a:gd name="connsiteX1047" fmla="*/ 419211 w 4198564"/>
              <a:gd name="connsiteY1047" fmla="*/ 1584364 h 3225609"/>
              <a:gd name="connsiteX1048" fmla="*/ 410257 w 4198564"/>
              <a:gd name="connsiteY1048" fmla="*/ 1582907 h 3225609"/>
              <a:gd name="connsiteX1049" fmla="*/ 418294 w 4198564"/>
              <a:gd name="connsiteY1049" fmla="*/ 1580528 h 3225609"/>
              <a:gd name="connsiteX1050" fmla="*/ 420531 w 4198564"/>
              <a:gd name="connsiteY1050" fmla="*/ 1580892 h 3225609"/>
              <a:gd name="connsiteX1051" fmla="*/ 421191 w 4198564"/>
              <a:gd name="connsiteY1051" fmla="*/ 1579156 h 3225609"/>
              <a:gd name="connsiteX1052" fmla="*/ 417119 w 4198564"/>
              <a:gd name="connsiteY1052" fmla="*/ 1571120 h 3225609"/>
              <a:gd name="connsiteX1053" fmla="*/ 411982 w 4198564"/>
              <a:gd name="connsiteY1053" fmla="*/ 1572127 h 3225609"/>
              <a:gd name="connsiteX1054" fmla="*/ 410662 w 4198564"/>
              <a:gd name="connsiteY1054" fmla="*/ 1575600 h 3225609"/>
              <a:gd name="connsiteX1055" fmla="*/ 410001 w 4198564"/>
              <a:gd name="connsiteY1055" fmla="*/ 1577337 h 3225609"/>
              <a:gd name="connsiteX1056" fmla="*/ 408093 w 4198564"/>
              <a:gd name="connsiteY1056" fmla="*/ 1576104 h 3225609"/>
              <a:gd name="connsiteX1057" fmla="*/ 407687 w 4198564"/>
              <a:gd name="connsiteY1057" fmla="*/ 1575842 h 3225609"/>
              <a:gd name="connsiteX1058" fmla="*/ 408215 w 4198564"/>
              <a:gd name="connsiteY1058" fmla="*/ 1573826 h 3225609"/>
              <a:gd name="connsiteX1059" fmla="*/ 406254 w 4198564"/>
              <a:gd name="connsiteY1059" fmla="*/ 1574441 h 3225609"/>
              <a:gd name="connsiteX1060" fmla="*/ 406401 w 4198564"/>
              <a:gd name="connsiteY1060" fmla="*/ 1573524 h 3225609"/>
              <a:gd name="connsiteX1061" fmla="*/ 403947 w 4198564"/>
              <a:gd name="connsiteY1061" fmla="*/ 1574508 h 3225609"/>
              <a:gd name="connsiteX1062" fmla="*/ 403029 w 4198564"/>
              <a:gd name="connsiteY1062" fmla="*/ 1570673 h 3225609"/>
              <a:gd name="connsiteX1063" fmla="*/ 411065 w 4198564"/>
              <a:gd name="connsiteY1063" fmla="*/ 1568292 h 3225609"/>
              <a:gd name="connsiteX1064" fmla="*/ 412385 w 4198564"/>
              <a:gd name="connsiteY1064" fmla="*/ 1564821 h 3225609"/>
              <a:gd name="connsiteX1065" fmla="*/ 409229 w 4198564"/>
              <a:gd name="connsiteY1065" fmla="*/ 1560620 h 3225609"/>
              <a:gd name="connsiteX1066" fmla="*/ 408619 w 4198564"/>
              <a:gd name="connsiteY1066" fmla="*/ 1558065 h 3225609"/>
              <a:gd name="connsiteX1067" fmla="*/ 409262 w 4198564"/>
              <a:gd name="connsiteY1067" fmla="*/ 1555054 h 3225609"/>
              <a:gd name="connsiteX1068" fmla="*/ 407353 w 4198564"/>
              <a:gd name="connsiteY1068" fmla="*/ 1551858 h 3225609"/>
              <a:gd name="connsiteX1069" fmla="*/ 408895 w 4198564"/>
              <a:gd name="connsiteY1069" fmla="*/ 1551348 h 3225609"/>
              <a:gd name="connsiteX1070" fmla="*/ 410954 w 4198564"/>
              <a:gd name="connsiteY1070" fmla="*/ 1549840 h 3225609"/>
              <a:gd name="connsiteX1071" fmla="*/ 413192 w 4198564"/>
              <a:gd name="connsiteY1071" fmla="*/ 1550204 h 3225609"/>
              <a:gd name="connsiteX1072" fmla="*/ 421228 w 4198564"/>
              <a:gd name="connsiteY1072" fmla="*/ 1547823 h 3225609"/>
              <a:gd name="connsiteX1073" fmla="*/ 426365 w 4198564"/>
              <a:gd name="connsiteY1073" fmla="*/ 1546815 h 3225609"/>
              <a:gd name="connsiteX1074" fmla="*/ 429264 w 4198564"/>
              <a:gd name="connsiteY1074" fmla="*/ 1545443 h 3225609"/>
              <a:gd name="connsiteX1075" fmla="*/ 419797 w 4198564"/>
              <a:gd name="connsiteY1075" fmla="*/ 1532843 h 3225609"/>
              <a:gd name="connsiteX1076" fmla="*/ 424676 w 4198564"/>
              <a:gd name="connsiteY1076" fmla="*/ 1526264 h 3225609"/>
              <a:gd name="connsiteX1077" fmla="*/ 3497133 w 4198564"/>
              <a:gd name="connsiteY1077" fmla="*/ 1520345 h 3225609"/>
              <a:gd name="connsiteX1078" fmla="*/ 3498273 w 4198564"/>
              <a:gd name="connsiteY1078" fmla="*/ 1534204 h 3225609"/>
              <a:gd name="connsiteX1079" fmla="*/ 3497133 w 4198564"/>
              <a:gd name="connsiteY1079" fmla="*/ 1520345 h 3225609"/>
              <a:gd name="connsiteX1080" fmla="*/ 3528492 w 4198564"/>
              <a:gd name="connsiteY1080" fmla="*/ 1466166 h 3225609"/>
              <a:gd name="connsiteX1081" fmla="*/ 3533255 w 4198564"/>
              <a:gd name="connsiteY1081" fmla="*/ 1468269 h 3225609"/>
              <a:gd name="connsiteX1082" fmla="*/ 3540618 w 4198564"/>
              <a:gd name="connsiteY1082" fmla="*/ 1475624 h 3225609"/>
              <a:gd name="connsiteX1083" fmla="*/ 3523217 w 4198564"/>
              <a:gd name="connsiteY1083" fmla="*/ 1478622 h 3225609"/>
              <a:gd name="connsiteX1084" fmla="*/ 3528492 w 4198564"/>
              <a:gd name="connsiteY1084" fmla="*/ 1466166 h 3225609"/>
              <a:gd name="connsiteX1085" fmla="*/ 619406 w 4198564"/>
              <a:gd name="connsiteY1085" fmla="*/ 1448134 h 3225609"/>
              <a:gd name="connsiteX1086" fmla="*/ 636847 w 4198564"/>
              <a:gd name="connsiteY1086" fmla="*/ 1448636 h 3225609"/>
              <a:gd name="connsiteX1087" fmla="*/ 627646 w 4198564"/>
              <a:gd name="connsiteY1087" fmla="*/ 1459892 h 3225609"/>
              <a:gd name="connsiteX1088" fmla="*/ 623863 w 4198564"/>
              <a:gd name="connsiteY1088" fmla="*/ 1456866 h 3225609"/>
              <a:gd name="connsiteX1089" fmla="*/ 619406 w 4198564"/>
              <a:gd name="connsiteY1089" fmla="*/ 1448134 h 3225609"/>
              <a:gd name="connsiteX1090" fmla="*/ 422546 w 4198564"/>
              <a:gd name="connsiteY1090" fmla="*/ 1431903 h 3225609"/>
              <a:gd name="connsiteX1091" fmla="*/ 425041 w 4198564"/>
              <a:gd name="connsiteY1091" fmla="*/ 1437839 h 3225609"/>
              <a:gd name="connsiteX1092" fmla="*/ 423060 w 4198564"/>
              <a:gd name="connsiteY1092" fmla="*/ 1443047 h 3225609"/>
              <a:gd name="connsiteX1093" fmla="*/ 429115 w 4198564"/>
              <a:gd name="connsiteY1093" fmla="*/ 1445875 h 3225609"/>
              <a:gd name="connsiteX1094" fmla="*/ 431403 w 4198564"/>
              <a:gd name="connsiteY1094" fmla="*/ 1445325 h 3225609"/>
              <a:gd name="connsiteX1095" fmla="*/ 431996 w 4198564"/>
              <a:gd name="connsiteY1095" fmla="*/ 1444524 h 3225609"/>
              <a:gd name="connsiteX1096" fmla="*/ 431668 w 4198564"/>
              <a:gd name="connsiteY1096" fmla="*/ 1446815 h 3225609"/>
              <a:gd name="connsiteX1097" fmla="*/ 442861 w 4198564"/>
              <a:gd name="connsiteY1097" fmla="*/ 1453707 h 3225609"/>
              <a:gd name="connsiteX1098" fmla="*/ 446247 w 4198564"/>
              <a:gd name="connsiteY1098" fmla="*/ 1453267 h 3225609"/>
              <a:gd name="connsiteX1099" fmla="*/ 442493 w 4198564"/>
              <a:gd name="connsiteY1099" fmla="*/ 1484600 h 3225609"/>
              <a:gd name="connsiteX1100" fmla="*/ 439211 w 4198564"/>
              <a:gd name="connsiteY1100" fmla="*/ 1485595 h 3225609"/>
              <a:gd name="connsiteX1101" fmla="*/ 439892 w 4198564"/>
              <a:gd name="connsiteY1101" fmla="*/ 1489626 h 3225609"/>
              <a:gd name="connsiteX1102" fmla="*/ 441731 w 4198564"/>
              <a:gd name="connsiteY1102" fmla="*/ 1490957 h 3225609"/>
              <a:gd name="connsiteX1103" fmla="*/ 440711 w 4198564"/>
              <a:gd name="connsiteY1103" fmla="*/ 1499465 h 3225609"/>
              <a:gd name="connsiteX1104" fmla="*/ 440733 w 4198564"/>
              <a:gd name="connsiteY1104" fmla="*/ 1517814 h 3225609"/>
              <a:gd name="connsiteX1105" fmla="*/ 439831 w 4198564"/>
              <a:gd name="connsiteY1105" fmla="*/ 1517667 h 3225609"/>
              <a:gd name="connsiteX1106" fmla="*/ 439770 w 4198564"/>
              <a:gd name="connsiteY1106" fmla="*/ 1517821 h 3225609"/>
              <a:gd name="connsiteX1107" fmla="*/ 435744 w 4198564"/>
              <a:gd name="connsiteY1107" fmla="*/ 1514305 h 3225609"/>
              <a:gd name="connsiteX1108" fmla="*/ 429761 w 4198564"/>
              <a:gd name="connsiteY1108" fmla="*/ 1513246 h 3225609"/>
              <a:gd name="connsiteX1109" fmla="*/ 425482 w 4198564"/>
              <a:gd name="connsiteY1109" fmla="*/ 1514684 h 3225609"/>
              <a:gd name="connsiteX1110" fmla="*/ 423742 w 4198564"/>
              <a:gd name="connsiteY1110" fmla="*/ 1516224 h 3225609"/>
              <a:gd name="connsiteX1111" fmla="*/ 424163 w 4198564"/>
              <a:gd name="connsiteY1111" fmla="*/ 1515119 h 3225609"/>
              <a:gd name="connsiteX1112" fmla="*/ 425483 w 4198564"/>
              <a:gd name="connsiteY1112" fmla="*/ 1511647 h 3225609"/>
              <a:gd name="connsiteX1113" fmla="*/ 419686 w 4198564"/>
              <a:gd name="connsiteY1113" fmla="*/ 1514391 h 3225609"/>
              <a:gd name="connsiteX1114" fmla="*/ 411908 w 4198564"/>
              <a:gd name="connsiteY1114" fmla="*/ 1522344 h 3225609"/>
              <a:gd name="connsiteX1115" fmla="*/ 406109 w 4198564"/>
              <a:gd name="connsiteY1115" fmla="*/ 1525088 h 3225609"/>
              <a:gd name="connsiteX1116" fmla="*/ 399396 w 4198564"/>
              <a:gd name="connsiteY1116" fmla="*/ 1523996 h 3225609"/>
              <a:gd name="connsiteX1117" fmla="*/ 401376 w 4198564"/>
              <a:gd name="connsiteY1117" fmla="*/ 1518788 h 3225609"/>
              <a:gd name="connsiteX1118" fmla="*/ 398221 w 4198564"/>
              <a:gd name="connsiteY1118" fmla="*/ 1514588 h 3225609"/>
              <a:gd name="connsiteX1119" fmla="*/ 397305 w 4198564"/>
              <a:gd name="connsiteY1119" fmla="*/ 1510752 h 3225609"/>
              <a:gd name="connsiteX1120" fmla="*/ 401780 w 4198564"/>
              <a:gd name="connsiteY1120" fmla="*/ 1511480 h 3225609"/>
              <a:gd name="connsiteX1121" fmla="*/ 405597 w 4198564"/>
              <a:gd name="connsiteY1121" fmla="*/ 1513944 h 3225609"/>
              <a:gd name="connsiteX1122" fmla="*/ 407835 w 4198564"/>
              <a:gd name="connsiteY1122" fmla="*/ 1514308 h 3225609"/>
              <a:gd name="connsiteX1123" fmla="*/ 413631 w 4198564"/>
              <a:gd name="connsiteY1123" fmla="*/ 1511564 h 3225609"/>
              <a:gd name="connsiteX1124" fmla="*/ 423648 w 4198564"/>
              <a:gd name="connsiteY1124" fmla="*/ 1503974 h 3225609"/>
              <a:gd name="connsiteX1125" fmla="*/ 419173 w 4198564"/>
              <a:gd name="connsiteY1125" fmla="*/ 1503248 h 3225609"/>
              <a:gd name="connsiteX1126" fmla="*/ 410477 w 4198564"/>
              <a:gd name="connsiteY1126" fmla="*/ 1507364 h 3225609"/>
              <a:gd name="connsiteX1127" fmla="*/ 407577 w 4198564"/>
              <a:gd name="connsiteY1127" fmla="*/ 1508736 h 3225609"/>
              <a:gd name="connsiteX1128" fmla="*/ 407063 w 4198564"/>
              <a:gd name="connsiteY1128" fmla="*/ 1497592 h 3225609"/>
              <a:gd name="connsiteX1129" fmla="*/ 409302 w 4198564"/>
              <a:gd name="connsiteY1129" fmla="*/ 1497956 h 3225609"/>
              <a:gd name="connsiteX1130" fmla="*/ 421299 w 4198564"/>
              <a:gd name="connsiteY1130" fmla="*/ 1485160 h 3225609"/>
              <a:gd name="connsiteX1131" fmla="*/ 419721 w 4198564"/>
              <a:gd name="connsiteY1131" fmla="*/ 1483059 h 3225609"/>
              <a:gd name="connsiteX1132" fmla="*/ 412347 w 4198564"/>
              <a:gd name="connsiteY1132" fmla="*/ 1483704 h 3225609"/>
              <a:gd name="connsiteX1133" fmla="*/ 402733 w 4198564"/>
              <a:gd name="connsiteY1133" fmla="*/ 1483984 h 3225609"/>
              <a:gd name="connsiteX1134" fmla="*/ 399578 w 4198564"/>
              <a:gd name="connsiteY1134" fmla="*/ 1479783 h 3225609"/>
              <a:gd name="connsiteX1135" fmla="*/ 411832 w 4198564"/>
              <a:gd name="connsiteY1135" fmla="*/ 1472560 h 3225609"/>
              <a:gd name="connsiteX1136" fmla="*/ 416308 w 4198564"/>
              <a:gd name="connsiteY1136" fmla="*/ 1473288 h 3225609"/>
              <a:gd name="connsiteX1137" fmla="*/ 422106 w 4198564"/>
              <a:gd name="connsiteY1137" fmla="*/ 1470544 h 3225609"/>
              <a:gd name="connsiteX1138" fmla="*/ 427647 w 4198564"/>
              <a:gd name="connsiteY1138" fmla="*/ 1462227 h 3225609"/>
              <a:gd name="connsiteX1139" fmla="*/ 430948 w 4198564"/>
              <a:gd name="connsiteY1139" fmla="*/ 1453547 h 3225609"/>
              <a:gd name="connsiteX1140" fmla="*/ 428710 w 4198564"/>
              <a:gd name="connsiteY1140" fmla="*/ 1453182 h 3225609"/>
              <a:gd name="connsiteX1141" fmla="*/ 427389 w 4198564"/>
              <a:gd name="connsiteY1141" fmla="*/ 1456654 h 3225609"/>
              <a:gd name="connsiteX1142" fmla="*/ 420933 w 4198564"/>
              <a:gd name="connsiteY1142" fmla="*/ 1461136 h 3225609"/>
              <a:gd name="connsiteX1143" fmla="*/ 415538 w 4198564"/>
              <a:gd name="connsiteY1143" fmla="*/ 1456571 h 3225609"/>
              <a:gd name="connsiteX1144" fmla="*/ 411061 w 4198564"/>
              <a:gd name="connsiteY1144" fmla="*/ 1455843 h 3225609"/>
              <a:gd name="connsiteX1145" fmla="*/ 409483 w 4198564"/>
              <a:gd name="connsiteY1145" fmla="*/ 1453743 h 3225609"/>
              <a:gd name="connsiteX1146" fmla="*/ 412383 w 4198564"/>
              <a:gd name="connsiteY1146" fmla="*/ 1452372 h 3225609"/>
              <a:gd name="connsiteX1147" fmla="*/ 417519 w 4198564"/>
              <a:gd name="connsiteY1147" fmla="*/ 1451363 h 3225609"/>
              <a:gd name="connsiteX1148" fmla="*/ 418841 w 4198564"/>
              <a:gd name="connsiteY1148" fmla="*/ 1447891 h 3225609"/>
              <a:gd name="connsiteX1149" fmla="*/ 415685 w 4198564"/>
              <a:gd name="connsiteY1149" fmla="*/ 1443691 h 3225609"/>
              <a:gd name="connsiteX1150" fmla="*/ 408970 w 4198564"/>
              <a:gd name="connsiteY1150" fmla="*/ 1442600 h 3225609"/>
              <a:gd name="connsiteX1151" fmla="*/ 408713 w 4198564"/>
              <a:gd name="connsiteY1151" fmla="*/ 1437027 h 3225609"/>
              <a:gd name="connsiteX1152" fmla="*/ 410035 w 4198564"/>
              <a:gd name="connsiteY1152" fmla="*/ 1433555 h 3225609"/>
              <a:gd name="connsiteX1153" fmla="*/ 419648 w 4198564"/>
              <a:gd name="connsiteY1153" fmla="*/ 1433274 h 3225609"/>
              <a:gd name="connsiteX1154" fmla="*/ 422546 w 4198564"/>
              <a:gd name="connsiteY1154" fmla="*/ 1431903 h 3225609"/>
              <a:gd name="connsiteX1155" fmla="*/ 450293 w 4198564"/>
              <a:gd name="connsiteY1155" fmla="*/ 1419505 h 3225609"/>
              <a:gd name="connsiteX1156" fmla="*/ 448268 w 4198564"/>
              <a:gd name="connsiteY1156" fmla="*/ 1436397 h 3225609"/>
              <a:gd name="connsiteX1157" fmla="*/ 437700 w 4198564"/>
              <a:gd name="connsiteY1157" fmla="*/ 1436518 h 3225609"/>
              <a:gd name="connsiteX1158" fmla="*/ 434772 w 4198564"/>
              <a:gd name="connsiteY1158" fmla="*/ 1438785 h 3225609"/>
              <a:gd name="connsiteX1159" fmla="*/ 434654 w 4198564"/>
              <a:gd name="connsiteY1159" fmla="*/ 1437558 h 3225609"/>
              <a:gd name="connsiteX1160" fmla="*/ 437984 w 4198564"/>
              <a:gd name="connsiteY1160" fmla="*/ 1433492 h 3225609"/>
              <a:gd name="connsiteX1161" fmla="*/ 437963 w 4198564"/>
              <a:gd name="connsiteY1161" fmla="*/ 1430123 h 3225609"/>
              <a:gd name="connsiteX1162" fmla="*/ 441579 w 4198564"/>
              <a:gd name="connsiteY1162" fmla="*/ 1429970 h 3225609"/>
              <a:gd name="connsiteX1163" fmla="*/ 446848 w 4198564"/>
              <a:gd name="connsiteY1163" fmla="*/ 1425691 h 3225609"/>
              <a:gd name="connsiteX1164" fmla="*/ 442990 w 4198564"/>
              <a:gd name="connsiteY1164" fmla="*/ 1421225 h 3225609"/>
              <a:gd name="connsiteX1165" fmla="*/ 448634 w 4198564"/>
              <a:gd name="connsiteY1165" fmla="*/ 1419554 h 3225609"/>
              <a:gd name="connsiteX1166" fmla="*/ 741414 w 4198564"/>
              <a:gd name="connsiteY1166" fmla="*/ 1416093 h 3225609"/>
              <a:gd name="connsiteX1167" fmla="*/ 728444 w 4198564"/>
              <a:gd name="connsiteY1167" fmla="*/ 1421818 h 3225609"/>
              <a:gd name="connsiteX1168" fmla="*/ 702797 w 4198564"/>
              <a:gd name="connsiteY1168" fmla="*/ 1438819 h 3225609"/>
              <a:gd name="connsiteX1169" fmla="*/ 720983 w 4198564"/>
              <a:gd name="connsiteY1169" fmla="*/ 1447717 h 3225609"/>
              <a:gd name="connsiteX1170" fmla="*/ 670014 w 4198564"/>
              <a:gd name="connsiteY1170" fmla="*/ 1468416 h 3225609"/>
              <a:gd name="connsiteX1171" fmla="*/ 667084 w 4198564"/>
              <a:gd name="connsiteY1171" fmla="*/ 1481838 h 3225609"/>
              <a:gd name="connsiteX1172" fmla="*/ 638935 w 4198564"/>
              <a:gd name="connsiteY1172" fmla="*/ 1499656 h 3225609"/>
              <a:gd name="connsiteX1173" fmla="*/ 648583 w 4198564"/>
              <a:gd name="connsiteY1173" fmla="*/ 1505116 h 3225609"/>
              <a:gd name="connsiteX1174" fmla="*/ 614027 w 4198564"/>
              <a:gd name="connsiteY1174" fmla="*/ 1521548 h 3225609"/>
              <a:gd name="connsiteX1175" fmla="*/ 632476 w 4198564"/>
              <a:gd name="connsiteY1175" fmla="*/ 1526879 h 3225609"/>
              <a:gd name="connsiteX1176" fmla="*/ 622032 w 4198564"/>
              <a:gd name="connsiteY1176" fmla="*/ 1536892 h 3225609"/>
              <a:gd name="connsiteX1177" fmla="*/ 594419 w 4198564"/>
              <a:gd name="connsiteY1177" fmla="*/ 1542806 h 3225609"/>
              <a:gd name="connsiteX1178" fmla="*/ 591643 w 4198564"/>
              <a:gd name="connsiteY1178" fmla="*/ 1564975 h 3225609"/>
              <a:gd name="connsiteX1179" fmla="*/ 571544 w 4198564"/>
              <a:gd name="connsiteY1179" fmla="*/ 1574296 h 3225609"/>
              <a:gd name="connsiteX1180" fmla="*/ 591109 w 4198564"/>
              <a:gd name="connsiteY1180" fmla="*/ 1576880 h 3225609"/>
              <a:gd name="connsiteX1181" fmla="*/ 546165 w 4198564"/>
              <a:gd name="connsiteY1181" fmla="*/ 1619619 h 3225609"/>
              <a:gd name="connsiteX1182" fmla="*/ 527026 w 4198564"/>
              <a:gd name="connsiteY1182" fmla="*/ 1617446 h 3225609"/>
              <a:gd name="connsiteX1183" fmla="*/ 545302 w 4198564"/>
              <a:gd name="connsiteY1183" fmla="*/ 1623567 h 3225609"/>
              <a:gd name="connsiteX1184" fmla="*/ 525048 w 4198564"/>
              <a:gd name="connsiteY1184" fmla="*/ 1624141 h 3225609"/>
              <a:gd name="connsiteX1185" fmla="*/ 493643 w 4198564"/>
              <a:gd name="connsiteY1185" fmla="*/ 1647424 h 3225609"/>
              <a:gd name="connsiteX1186" fmla="*/ 499515 w 4198564"/>
              <a:gd name="connsiteY1186" fmla="*/ 1660717 h 3225609"/>
              <a:gd name="connsiteX1187" fmla="*/ 517374 w 4198564"/>
              <a:gd name="connsiteY1187" fmla="*/ 1661658 h 3225609"/>
              <a:gd name="connsiteX1188" fmla="*/ 507610 w 4198564"/>
              <a:gd name="connsiteY1188" fmla="*/ 1673282 h 3225609"/>
              <a:gd name="connsiteX1189" fmla="*/ 468592 w 4198564"/>
              <a:gd name="connsiteY1189" fmla="*/ 1700704 h 3225609"/>
              <a:gd name="connsiteX1190" fmla="*/ 459255 w 4198564"/>
              <a:gd name="connsiteY1190" fmla="*/ 1712738 h 3225609"/>
              <a:gd name="connsiteX1191" fmla="*/ 464800 w 4198564"/>
              <a:gd name="connsiteY1191" fmla="*/ 1718072 h 3225609"/>
              <a:gd name="connsiteX1192" fmla="*/ 455309 w 4198564"/>
              <a:gd name="connsiteY1192" fmla="*/ 1721360 h 3225609"/>
              <a:gd name="connsiteX1193" fmla="*/ 453067 w 4198564"/>
              <a:gd name="connsiteY1193" fmla="*/ 1731623 h 3225609"/>
              <a:gd name="connsiteX1194" fmla="*/ 456116 w 4198564"/>
              <a:gd name="connsiteY1194" fmla="*/ 1731006 h 3225609"/>
              <a:gd name="connsiteX1195" fmla="*/ 455865 w 4198564"/>
              <a:gd name="connsiteY1195" fmla="*/ 1730885 h 3225609"/>
              <a:gd name="connsiteX1196" fmla="*/ 456012 w 4198564"/>
              <a:gd name="connsiteY1196" fmla="*/ 1730562 h 3225609"/>
              <a:gd name="connsiteX1197" fmla="*/ 456123 w 4198564"/>
              <a:gd name="connsiteY1197" fmla="*/ 1731005 h 3225609"/>
              <a:gd name="connsiteX1198" fmla="*/ 461168 w 4198564"/>
              <a:gd name="connsiteY1198" fmla="*/ 1729983 h 3225609"/>
              <a:gd name="connsiteX1199" fmla="*/ 468104 w 4198564"/>
              <a:gd name="connsiteY1199" fmla="*/ 1733671 h 3225609"/>
              <a:gd name="connsiteX1200" fmla="*/ 457923 w 4198564"/>
              <a:gd name="connsiteY1200" fmla="*/ 1740116 h 3225609"/>
              <a:gd name="connsiteX1201" fmla="*/ 438358 w 4198564"/>
              <a:gd name="connsiteY1201" fmla="*/ 1737533 h 3225609"/>
              <a:gd name="connsiteX1202" fmla="*/ 442352 w 4198564"/>
              <a:gd name="connsiteY1202" fmla="*/ 1749973 h 3225609"/>
              <a:gd name="connsiteX1203" fmla="*/ 457233 w 4198564"/>
              <a:gd name="connsiteY1203" fmla="*/ 1743274 h 3225609"/>
              <a:gd name="connsiteX1204" fmla="*/ 464484 w 4198564"/>
              <a:gd name="connsiteY1204" fmla="*/ 1750251 h 3225609"/>
              <a:gd name="connsiteX1205" fmla="*/ 433186 w 4198564"/>
              <a:gd name="connsiteY1205" fmla="*/ 1761218 h 3225609"/>
              <a:gd name="connsiteX1206" fmla="*/ 414422 w 4198564"/>
              <a:gd name="connsiteY1206" fmla="*/ 1788066 h 3225609"/>
              <a:gd name="connsiteX1207" fmla="*/ 429459 w 4198564"/>
              <a:gd name="connsiteY1207" fmla="*/ 1790113 h 3225609"/>
              <a:gd name="connsiteX1208" fmla="*/ 406322 w 4198564"/>
              <a:gd name="connsiteY1208" fmla="*/ 1825172 h 3225609"/>
              <a:gd name="connsiteX1209" fmla="*/ 401466 w 4198564"/>
              <a:gd name="connsiteY1209" fmla="*/ 1816680 h 3225609"/>
              <a:gd name="connsiteX1210" fmla="*/ 398535 w 4198564"/>
              <a:gd name="connsiteY1210" fmla="*/ 1830101 h 3225609"/>
              <a:gd name="connsiteX1211" fmla="*/ 412818 w 4198564"/>
              <a:gd name="connsiteY1211" fmla="*/ 1823781 h 3225609"/>
              <a:gd name="connsiteX1212" fmla="*/ 403594 w 4198564"/>
              <a:gd name="connsiteY1212" fmla="*/ 1838550 h 3225609"/>
              <a:gd name="connsiteX1213" fmla="*/ 403437 w 4198564"/>
              <a:gd name="connsiteY1213" fmla="*/ 1839766 h 3225609"/>
              <a:gd name="connsiteX1214" fmla="*/ 412466 w 4198564"/>
              <a:gd name="connsiteY1214" fmla="*/ 1839502 h 3225609"/>
              <a:gd name="connsiteX1215" fmla="*/ 418924 w 4198564"/>
              <a:gd name="connsiteY1215" fmla="*/ 1835021 h 3225609"/>
              <a:gd name="connsiteX1216" fmla="*/ 421823 w 4198564"/>
              <a:gd name="connsiteY1216" fmla="*/ 1833650 h 3225609"/>
              <a:gd name="connsiteX1217" fmla="*/ 424061 w 4198564"/>
              <a:gd name="connsiteY1217" fmla="*/ 1834014 h 3225609"/>
              <a:gd name="connsiteX1218" fmla="*/ 431436 w 4198564"/>
              <a:gd name="connsiteY1218" fmla="*/ 1833369 h 3225609"/>
              <a:gd name="connsiteX1219" fmla="*/ 434334 w 4198564"/>
              <a:gd name="connsiteY1219" fmla="*/ 1831998 h 3225609"/>
              <a:gd name="connsiteX1220" fmla="*/ 427620 w 4198564"/>
              <a:gd name="connsiteY1220" fmla="*/ 1830906 h 3225609"/>
              <a:gd name="connsiteX1221" fmla="*/ 423144 w 4198564"/>
              <a:gd name="connsiteY1221" fmla="*/ 1830177 h 3225609"/>
              <a:gd name="connsiteX1222" fmla="*/ 421566 w 4198564"/>
              <a:gd name="connsiteY1222" fmla="*/ 1828077 h 3225609"/>
              <a:gd name="connsiteX1223" fmla="*/ 428023 w 4198564"/>
              <a:gd name="connsiteY1223" fmla="*/ 1823598 h 3225609"/>
              <a:gd name="connsiteX1224" fmla="*/ 436976 w 4198564"/>
              <a:gd name="connsiteY1224" fmla="*/ 1825052 h 3225609"/>
              <a:gd name="connsiteX1225" fmla="*/ 439875 w 4198564"/>
              <a:gd name="connsiteY1225" fmla="*/ 1823681 h 3225609"/>
              <a:gd name="connsiteX1226" fmla="*/ 436059 w 4198564"/>
              <a:gd name="connsiteY1226" fmla="*/ 1821217 h 3225609"/>
              <a:gd name="connsiteX1227" fmla="*/ 431583 w 4198564"/>
              <a:gd name="connsiteY1227" fmla="*/ 1820490 h 3225609"/>
              <a:gd name="connsiteX1228" fmla="*/ 429087 w 4198564"/>
              <a:gd name="connsiteY1228" fmla="*/ 1814554 h 3225609"/>
              <a:gd name="connsiteX1229" fmla="*/ 430151 w 4198564"/>
              <a:gd name="connsiteY1229" fmla="*/ 1805509 h 3225609"/>
              <a:gd name="connsiteX1230" fmla="*/ 424097 w 4198564"/>
              <a:gd name="connsiteY1230" fmla="*/ 1802681 h 3225609"/>
              <a:gd name="connsiteX1231" fmla="*/ 421859 w 4198564"/>
              <a:gd name="connsiteY1231" fmla="*/ 1802317 h 3225609"/>
              <a:gd name="connsiteX1232" fmla="*/ 424758 w 4198564"/>
              <a:gd name="connsiteY1232" fmla="*/ 1800945 h 3225609"/>
              <a:gd name="connsiteX1233" fmla="*/ 442002 w 4198564"/>
              <a:gd name="connsiteY1233" fmla="*/ 1805594 h 3225609"/>
              <a:gd name="connsiteX1234" fmla="*/ 444240 w 4198564"/>
              <a:gd name="connsiteY1234" fmla="*/ 1805957 h 3225609"/>
              <a:gd name="connsiteX1235" fmla="*/ 443985 w 4198564"/>
              <a:gd name="connsiteY1235" fmla="*/ 1800385 h 3225609"/>
              <a:gd name="connsiteX1236" fmla="*/ 439508 w 4198564"/>
              <a:gd name="connsiteY1236" fmla="*/ 1799656 h 3225609"/>
              <a:gd name="connsiteX1237" fmla="*/ 439250 w 4198564"/>
              <a:gd name="connsiteY1237" fmla="*/ 1794086 h 3225609"/>
              <a:gd name="connsiteX1238" fmla="*/ 434517 w 4198564"/>
              <a:gd name="connsiteY1238" fmla="*/ 1787785 h 3225609"/>
              <a:gd name="connsiteX1239" fmla="*/ 435838 w 4198564"/>
              <a:gd name="connsiteY1239" fmla="*/ 1784313 h 3225609"/>
              <a:gd name="connsiteX1240" fmla="*/ 443874 w 4198564"/>
              <a:gd name="connsiteY1240" fmla="*/ 1781932 h 3225609"/>
              <a:gd name="connsiteX1241" fmla="*/ 445451 w 4198564"/>
              <a:gd name="connsiteY1241" fmla="*/ 1784033 h 3225609"/>
              <a:gd name="connsiteX1242" fmla="*/ 444791 w 4198564"/>
              <a:gd name="connsiteY1242" fmla="*/ 1785768 h 3225609"/>
              <a:gd name="connsiteX1243" fmla="*/ 447690 w 4198564"/>
              <a:gd name="connsiteY1243" fmla="*/ 1784397 h 3225609"/>
              <a:gd name="connsiteX1244" fmla="*/ 453229 w 4198564"/>
              <a:gd name="connsiteY1244" fmla="*/ 1776080 h 3225609"/>
              <a:gd name="connsiteX1245" fmla="*/ 460348 w 4198564"/>
              <a:gd name="connsiteY1245" fmla="*/ 1769864 h 3225609"/>
              <a:gd name="connsiteX1246" fmla="*/ 462181 w 4198564"/>
              <a:gd name="connsiteY1246" fmla="*/ 1777536 h 3225609"/>
              <a:gd name="connsiteX1247" fmla="*/ 465338 w 4198564"/>
              <a:gd name="connsiteY1247" fmla="*/ 1781735 h 3225609"/>
              <a:gd name="connsiteX1248" fmla="*/ 464421 w 4198564"/>
              <a:gd name="connsiteY1248" fmla="*/ 1777900 h 3225609"/>
              <a:gd name="connsiteX1249" fmla="*/ 465741 w 4198564"/>
              <a:gd name="connsiteY1249" fmla="*/ 1774427 h 3225609"/>
              <a:gd name="connsiteX1250" fmla="*/ 466878 w 4198564"/>
              <a:gd name="connsiteY1250" fmla="*/ 1773981 h 3225609"/>
              <a:gd name="connsiteX1251" fmla="*/ 470932 w 4198564"/>
              <a:gd name="connsiteY1251" fmla="*/ 1790179 h 3225609"/>
              <a:gd name="connsiteX1252" fmla="*/ 499655 w 4198564"/>
              <a:gd name="connsiteY1252" fmla="*/ 1743105 h 3225609"/>
              <a:gd name="connsiteX1253" fmla="*/ 504508 w 4198564"/>
              <a:gd name="connsiteY1253" fmla="*/ 1751596 h 3225609"/>
              <a:gd name="connsiteX1254" fmla="*/ 520133 w 4198564"/>
              <a:gd name="connsiteY1254" fmla="*/ 1717901 h 3225609"/>
              <a:gd name="connsiteX1255" fmla="*/ 537088 w 4198564"/>
              <a:gd name="connsiteY1255" fmla="*/ 1701727 h 3225609"/>
              <a:gd name="connsiteX1256" fmla="*/ 522804 w 4198564"/>
              <a:gd name="connsiteY1256" fmla="*/ 1708049 h 3225609"/>
              <a:gd name="connsiteX1257" fmla="*/ 539872 w 4198564"/>
              <a:gd name="connsiteY1257" fmla="*/ 1679563 h 3225609"/>
              <a:gd name="connsiteX1258" fmla="*/ 544722 w 4198564"/>
              <a:gd name="connsiteY1258" fmla="*/ 1688053 h 3225609"/>
              <a:gd name="connsiteX1259" fmla="*/ 558644 w 4198564"/>
              <a:gd name="connsiteY1259" fmla="*/ 1652718 h 3225609"/>
              <a:gd name="connsiteX1260" fmla="*/ 605843 w 4198564"/>
              <a:gd name="connsiteY1260" fmla="*/ 1599717 h 3225609"/>
              <a:gd name="connsiteX1261" fmla="*/ 642168 w 4198564"/>
              <a:gd name="connsiteY1261" fmla="*/ 1556319 h 3225609"/>
              <a:gd name="connsiteX1262" fmla="*/ 678646 w 4198564"/>
              <a:gd name="connsiteY1262" fmla="*/ 1521665 h 3225609"/>
              <a:gd name="connsiteX1263" fmla="*/ 705205 w 4198564"/>
              <a:gd name="connsiteY1263" fmla="*/ 1489891 h 3225609"/>
              <a:gd name="connsiteX1264" fmla="*/ 720666 w 4198564"/>
              <a:gd name="connsiteY1264" fmla="*/ 1492345 h 3225609"/>
              <a:gd name="connsiteX1265" fmla="*/ 760302 w 4198564"/>
              <a:gd name="connsiteY1265" fmla="*/ 1455777 h 3225609"/>
              <a:gd name="connsiteX1266" fmla="*/ 768666 w 4198564"/>
              <a:gd name="connsiteY1266" fmla="*/ 1453873 h 3225609"/>
              <a:gd name="connsiteX1267" fmla="*/ 768451 w 4198564"/>
              <a:gd name="connsiteY1267" fmla="*/ 1451032 h 3225609"/>
              <a:gd name="connsiteX1268" fmla="*/ 769094 w 4198564"/>
              <a:gd name="connsiteY1268" fmla="*/ 1436588 h 3225609"/>
              <a:gd name="connsiteX1269" fmla="*/ 757390 w 4198564"/>
              <a:gd name="connsiteY1269" fmla="*/ 1441168 h 3225609"/>
              <a:gd name="connsiteX1270" fmla="*/ 744673 w 4198564"/>
              <a:gd name="connsiteY1270" fmla="*/ 1425337 h 3225609"/>
              <a:gd name="connsiteX1271" fmla="*/ 554518 w 4198564"/>
              <a:gd name="connsiteY1271" fmla="*/ 1410464 h 3225609"/>
              <a:gd name="connsiteX1272" fmla="*/ 516085 w 4198564"/>
              <a:gd name="connsiteY1272" fmla="*/ 1443524 h 3225609"/>
              <a:gd name="connsiteX1273" fmla="*/ 554518 w 4198564"/>
              <a:gd name="connsiteY1273" fmla="*/ 1410464 h 3225609"/>
              <a:gd name="connsiteX1274" fmla="*/ 679223 w 4198564"/>
              <a:gd name="connsiteY1274" fmla="*/ 1398692 h 3225609"/>
              <a:gd name="connsiteX1275" fmla="*/ 684572 w 4198564"/>
              <a:gd name="connsiteY1275" fmla="*/ 1399624 h 3225609"/>
              <a:gd name="connsiteX1276" fmla="*/ 675605 w 4198564"/>
              <a:gd name="connsiteY1276" fmla="*/ 1412611 h 3225609"/>
              <a:gd name="connsiteX1277" fmla="*/ 679223 w 4198564"/>
              <a:gd name="connsiteY1277" fmla="*/ 1398692 h 3225609"/>
              <a:gd name="connsiteX1278" fmla="*/ 668924 w 4198564"/>
              <a:gd name="connsiteY1278" fmla="*/ 1311523 h 3225609"/>
              <a:gd name="connsiteX1279" fmla="*/ 647997 w 4198564"/>
              <a:gd name="connsiteY1279" fmla="*/ 1327501 h 3225609"/>
              <a:gd name="connsiteX1280" fmla="*/ 668924 w 4198564"/>
              <a:gd name="connsiteY1280" fmla="*/ 1311523 h 3225609"/>
              <a:gd name="connsiteX1281" fmla="*/ 473603 w 4198564"/>
              <a:gd name="connsiteY1281" fmla="*/ 1305738 h 3225609"/>
              <a:gd name="connsiteX1282" fmla="*/ 472384 w 4198564"/>
              <a:gd name="connsiteY1282" fmla="*/ 1310774 h 3225609"/>
              <a:gd name="connsiteX1283" fmla="*/ 472141 w 4198564"/>
              <a:gd name="connsiteY1283" fmla="*/ 1310746 h 3225609"/>
              <a:gd name="connsiteX1284" fmla="*/ 472333 w 4198564"/>
              <a:gd name="connsiteY1284" fmla="*/ 1307272 h 3225609"/>
              <a:gd name="connsiteX1285" fmla="*/ 473137 w 4198564"/>
              <a:gd name="connsiteY1285" fmla="*/ 1305826 h 3225609"/>
              <a:gd name="connsiteX1286" fmla="*/ 3527698 w 4198564"/>
              <a:gd name="connsiteY1286" fmla="*/ 1247055 h 3225609"/>
              <a:gd name="connsiteX1287" fmla="*/ 3524924 w 4198564"/>
              <a:gd name="connsiteY1287" fmla="*/ 1253600 h 3225609"/>
              <a:gd name="connsiteX1288" fmla="*/ 3531327 w 4198564"/>
              <a:gd name="connsiteY1288" fmla="*/ 1270416 h 3225609"/>
              <a:gd name="connsiteX1289" fmla="*/ 3502656 w 4198564"/>
              <a:gd name="connsiteY1289" fmla="*/ 1329844 h 3225609"/>
              <a:gd name="connsiteX1290" fmla="*/ 3481473 w 4198564"/>
              <a:gd name="connsiteY1290" fmla="*/ 1378041 h 3225609"/>
              <a:gd name="connsiteX1291" fmla="*/ 3457176 w 4198564"/>
              <a:gd name="connsiteY1291" fmla="*/ 1418013 h 3225609"/>
              <a:gd name="connsiteX1292" fmla="*/ 3441704 w 4198564"/>
              <a:gd name="connsiteY1292" fmla="*/ 1453294 h 3225609"/>
              <a:gd name="connsiteX1293" fmla="*/ 3425599 w 4198564"/>
              <a:gd name="connsiteY1293" fmla="*/ 1454056 h 3225609"/>
              <a:gd name="connsiteX1294" fmla="*/ 3380683 w 4198564"/>
              <a:gd name="connsiteY1294" fmla="*/ 1504716 h 3225609"/>
              <a:gd name="connsiteX1295" fmla="*/ 3381943 w 4198564"/>
              <a:gd name="connsiteY1295" fmla="*/ 1514848 h 3225609"/>
              <a:gd name="connsiteX1296" fmla="*/ 3322931 w 4198564"/>
              <a:gd name="connsiteY1296" fmla="*/ 1578008 h 3225609"/>
              <a:gd name="connsiteX1297" fmla="*/ 3322706 w 4198564"/>
              <a:gd name="connsiteY1297" fmla="*/ 1580144 h 3225609"/>
              <a:gd name="connsiteX1298" fmla="*/ 3336621 w 4198564"/>
              <a:gd name="connsiteY1298" fmla="*/ 1582844 h 3225609"/>
              <a:gd name="connsiteX1299" fmla="*/ 3326152 w 4198564"/>
              <a:gd name="connsiteY1299" fmla="*/ 1607107 h 3225609"/>
              <a:gd name="connsiteX1300" fmla="*/ 3332528 w 4198564"/>
              <a:gd name="connsiteY1300" fmla="*/ 1612983 h 3225609"/>
              <a:gd name="connsiteX1301" fmla="*/ 3318570 w 4198564"/>
              <a:gd name="connsiteY1301" fmla="*/ 1645335 h 3225609"/>
              <a:gd name="connsiteX1302" fmla="*/ 3318463 w 4198564"/>
              <a:gd name="connsiteY1302" fmla="*/ 1651813 h 3225609"/>
              <a:gd name="connsiteX1303" fmla="*/ 3328126 w 4198564"/>
              <a:gd name="connsiteY1303" fmla="*/ 1643781 h 3225609"/>
              <a:gd name="connsiteX1304" fmla="*/ 3336247 w 4198564"/>
              <a:gd name="connsiteY1304" fmla="*/ 1633439 h 3225609"/>
              <a:gd name="connsiteX1305" fmla="*/ 3362473 w 4198564"/>
              <a:gd name="connsiteY1305" fmla="*/ 1625779 h 3225609"/>
              <a:gd name="connsiteX1306" fmla="*/ 3363450 w 4198564"/>
              <a:gd name="connsiteY1306" fmla="*/ 1616854 h 3225609"/>
              <a:gd name="connsiteX1307" fmla="*/ 3349365 w 4198564"/>
              <a:gd name="connsiteY1307" fmla="*/ 1612889 h 3225609"/>
              <a:gd name="connsiteX1308" fmla="*/ 3383293 w 4198564"/>
              <a:gd name="connsiteY1308" fmla="*/ 1599934 h 3225609"/>
              <a:gd name="connsiteX1309" fmla="*/ 3401360 w 4198564"/>
              <a:gd name="connsiteY1309" fmla="*/ 1581327 h 3225609"/>
              <a:gd name="connsiteX1310" fmla="*/ 3385811 w 4198564"/>
              <a:gd name="connsiteY1310" fmla="*/ 1582388 h 3225609"/>
              <a:gd name="connsiteX1311" fmla="*/ 3382980 w 4198564"/>
              <a:gd name="connsiteY1311" fmla="*/ 1593220 h 3225609"/>
              <a:gd name="connsiteX1312" fmla="*/ 3373452 w 4198564"/>
              <a:gd name="connsiteY1312" fmla="*/ 1588079 h 3225609"/>
              <a:gd name="connsiteX1313" fmla="*/ 3402509 w 4198564"/>
              <a:gd name="connsiteY1313" fmla="*/ 1569586 h 3225609"/>
              <a:gd name="connsiteX1314" fmla="*/ 3399392 w 4198564"/>
              <a:gd name="connsiteY1314" fmla="*/ 1561361 h 3225609"/>
              <a:gd name="connsiteX1315" fmla="*/ 3434860 w 4198564"/>
              <a:gd name="connsiteY1315" fmla="*/ 1539783 h 3225609"/>
              <a:gd name="connsiteX1316" fmla="*/ 3423404 w 4198564"/>
              <a:gd name="connsiteY1316" fmla="*/ 1540147 h 3225609"/>
              <a:gd name="connsiteX1317" fmla="*/ 3461388 w 4198564"/>
              <a:gd name="connsiteY1317" fmla="*/ 1501022 h 3225609"/>
              <a:gd name="connsiteX1318" fmla="*/ 3440407 w 4198564"/>
              <a:gd name="connsiteY1318" fmla="*/ 1496245 h 3225609"/>
              <a:gd name="connsiteX1319" fmla="*/ 3483748 w 4198564"/>
              <a:gd name="connsiteY1319" fmla="*/ 1466556 h 3225609"/>
              <a:gd name="connsiteX1320" fmla="*/ 3482095 w 4198564"/>
              <a:gd name="connsiteY1320" fmla="*/ 1453305 h 3225609"/>
              <a:gd name="connsiteX1321" fmla="*/ 3503866 w 4198564"/>
              <a:gd name="connsiteY1321" fmla="*/ 1430881 h 3225609"/>
              <a:gd name="connsiteX1322" fmla="*/ 3492485 w 4198564"/>
              <a:gd name="connsiteY1322" fmla="*/ 1427648 h 3225609"/>
              <a:gd name="connsiteX1323" fmla="*/ 3521056 w 4198564"/>
              <a:gd name="connsiteY1323" fmla="*/ 1405257 h 3225609"/>
              <a:gd name="connsiteX1324" fmla="*/ 3501023 w 4198564"/>
              <a:gd name="connsiteY1324" fmla="*/ 1403898 h 3225609"/>
              <a:gd name="connsiteX1325" fmla="*/ 3507948 w 4198564"/>
              <a:gd name="connsiteY1325" fmla="*/ 1392368 h 3225609"/>
              <a:gd name="connsiteX1326" fmla="*/ 3533224 w 4198564"/>
              <a:gd name="connsiteY1326" fmla="*/ 1381287 h 3225609"/>
              <a:gd name="connsiteX1327" fmla="*/ 3528456 w 4198564"/>
              <a:gd name="connsiteY1327" fmla="*/ 1359809 h 3225609"/>
              <a:gd name="connsiteX1328" fmla="*/ 3545154 w 4198564"/>
              <a:gd name="connsiteY1328" fmla="*/ 1347007 h 3225609"/>
              <a:gd name="connsiteX1329" fmla="*/ 3524950 w 4198564"/>
              <a:gd name="connsiteY1329" fmla="*/ 1348465 h 3225609"/>
              <a:gd name="connsiteX1330" fmla="*/ 3542239 w 4198564"/>
              <a:gd name="connsiteY1330" fmla="*/ 1328348 h 3225609"/>
              <a:gd name="connsiteX1331" fmla="*/ 3553836 w 4198564"/>
              <a:gd name="connsiteY1331" fmla="*/ 1301564 h 3225609"/>
              <a:gd name="connsiteX1332" fmla="*/ 794057 w 4198564"/>
              <a:gd name="connsiteY1332" fmla="*/ 1175863 h 3225609"/>
              <a:gd name="connsiteX1333" fmla="*/ 775651 w 4198564"/>
              <a:gd name="connsiteY1333" fmla="*/ 1226661 h 3225609"/>
              <a:gd name="connsiteX1334" fmla="*/ 794057 w 4198564"/>
              <a:gd name="connsiteY1334" fmla="*/ 1175863 h 3225609"/>
              <a:gd name="connsiteX1335" fmla="*/ 748631 w 4198564"/>
              <a:gd name="connsiteY1335" fmla="*/ 1136303 h 3225609"/>
              <a:gd name="connsiteX1336" fmla="*/ 773717 w 4198564"/>
              <a:gd name="connsiteY1336" fmla="*/ 1150618 h 3225609"/>
              <a:gd name="connsiteX1337" fmla="*/ 748631 w 4198564"/>
              <a:gd name="connsiteY1337" fmla="*/ 1136303 h 3225609"/>
              <a:gd name="connsiteX1338" fmla="*/ 721926 w 4198564"/>
              <a:gd name="connsiteY1338" fmla="*/ 1115834 h 3225609"/>
              <a:gd name="connsiteX1339" fmla="*/ 728722 w 4198564"/>
              <a:gd name="connsiteY1339" fmla="*/ 1118650 h 3225609"/>
              <a:gd name="connsiteX1340" fmla="*/ 735579 w 4198564"/>
              <a:gd name="connsiteY1340" fmla="*/ 1126300 h 3225609"/>
              <a:gd name="connsiteX1341" fmla="*/ 726885 w 4198564"/>
              <a:gd name="connsiteY1341" fmla="*/ 1122546 h 3225609"/>
              <a:gd name="connsiteX1342" fmla="*/ 720737 w 4198564"/>
              <a:gd name="connsiteY1342" fmla="*/ 1115341 h 3225609"/>
              <a:gd name="connsiteX1343" fmla="*/ 721916 w 4198564"/>
              <a:gd name="connsiteY1343" fmla="*/ 1115821 h 3225609"/>
              <a:gd name="connsiteX1344" fmla="*/ 721926 w 4198564"/>
              <a:gd name="connsiteY1344" fmla="*/ 1115834 h 3225609"/>
              <a:gd name="connsiteX1345" fmla="*/ 782793 w 4198564"/>
              <a:gd name="connsiteY1345" fmla="*/ 1111081 h 3225609"/>
              <a:gd name="connsiteX1346" fmla="*/ 777721 w 4198564"/>
              <a:gd name="connsiteY1346" fmla="*/ 1131976 h 3225609"/>
              <a:gd name="connsiteX1347" fmla="*/ 771339 w 4198564"/>
              <a:gd name="connsiteY1347" fmla="*/ 1121664 h 3225609"/>
              <a:gd name="connsiteX1348" fmla="*/ 782793 w 4198564"/>
              <a:gd name="connsiteY1348" fmla="*/ 1111081 h 3225609"/>
              <a:gd name="connsiteX1349" fmla="*/ 830002 w 4198564"/>
              <a:gd name="connsiteY1349" fmla="*/ 1089267 h 3225609"/>
              <a:gd name="connsiteX1350" fmla="*/ 832261 w 4198564"/>
              <a:gd name="connsiteY1350" fmla="*/ 1101940 h 3225609"/>
              <a:gd name="connsiteX1351" fmla="*/ 823578 w 4198564"/>
              <a:gd name="connsiteY1351" fmla="*/ 1102071 h 3225609"/>
              <a:gd name="connsiteX1352" fmla="*/ 818121 w 4198564"/>
              <a:gd name="connsiteY1352" fmla="*/ 1127078 h 3225609"/>
              <a:gd name="connsiteX1353" fmla="*/ 827344 w 4198564"/>
              <a:gd name="connsiteY1353" fmla="*/ 1120585 h 3225609"/>
              <a:gd name="connsiteX1354" fmla="*/ 817207 w 4198564"/>
              <a:gd name="connsiteY1354" fmla="*/ 1137842 h 3225609"/>
              <a:gd name="connsiteX1355" fmla="*/ 815615 w 4198564"/>
              <a:gd name="connsiteY1355" fmla="*/ 1125160 h 3225609"/>
              <a:gd name="connsiteX1356" fmla="*/ 801602 w 4198564"/>
              <a:gd name="connsiteY1356" fmla="*/ 1156650 h 3225609"/>
              <a:gd name="connsiteX1357" fmla="*/ 784568 w 4198564"/>
              <a:gd name="connsiteY1357" fmla="*/ 1152999 h 3225609"/>
              <a:gd name="connsiteX1358" fmla="*/ 830002 w 4198564"/>
              <a:gd name="connsiteY1358" fmla="*/ 1089267 h 3225609"/>
              <a:gd name="connsiteX1359" fmla="*/ 893513 w 4198564"/>
              <a:gd name="connsiteY1359" fmla="*/ 1046075 h 3225609"/>
              <a:gd name="connsiteX1360" fmla="*/ 887045 w 4198564"/>
              <a:gd name="connsiteY1360" fmla="*/ 1058978 h 3225609"/>
              <a:gd name="connsiteX1361" fmla="*/ 880993 w 4198564"/>
              <a:gd name="connsiteY1361" fmla="*/ 1059071 h 3225609"/>
              <a:gd name="connsiteX1362" fmla="*/ 880272 w 4198564"/>
              <a:gd name="connsiteY1362" fmla="*/ 1056319 h 3225609"/>
              <a:gd name="connsiteX1363" fmla="*/ 893513 w 4198564"/>
              <a:gd name="connsiteY1363" fmla="*/ 1046075 h 3225609"/>
              <a:gd name="connsiteX1364" fmla="*/ 752540 w 4198564"/>
              <a:gd name="connsiteY1364" fmla="*/ 1026406 h 3225609"/>
              <a:gd name="connsiteX1365" fmla="*/ 768604 w 4198564"/>
              <a:gd name="connsiteY1365" fmla="*/ 1029987 h 3225609"/>
              <a:gd name="connsiteX1366" fmla="*/ 774745 w 4198564"/>
              <a:gd name="connsiteY1366" fmla="*/ 1035269 h 3225609"/>
              <a:gd name="connsiteX1367" fmla="*/ 769737 w 4198564"/>
              <a:gd name="connsiteY1367" fmla="*/ 1031397 h 3225609"/>
              <a:gd name="connsiteX1368" fmla="*/ 737886 w 4198564"/>
              <a:gd name="connsiteY1368" fmla="*/ 1029414 h 3225609"/>
              <a:gd name="connsiteX1369" fmla="*/ 752540 w 4198564"/>
              <a:gd name="connsiteY1369" fmla="*/ 1026406 h 3225609"/>
              <a:gd name="connsiteX1370" fmla="*/ 4112488 w 4198564"/>
              <a:gd name="connsiteY1370" fmla="*/ 1007980 h 3225609"/>
              <a:gd name="connsiteX1371" fmla="*/ 4118028 w 4198564"/>
              <a:gd name="connsiteY1371" fmla="*/ 1009752 h 3225609"/>
              <a:gd name="connsiteX1372" fmla="*/ 4124791 w 4198564"/>
              <a:gd name="connsiteY1372" fmla="*/ 1015750 h 3225609"/>
              <a:gd name="connsiteX1373" fmla="*/ 4134546 w 4198564"/>
              <a:gd name="connsiteY1373" fmla="*/ 1025135 h 3225609"/>
              <a:gd name="connsiteX1374" fmla="*/ 4131315 w 4198564"/>
              <a:gd name="connsiteY1374" fmla="*/ 1042738 h 3225609"/>
              <a:gd name="connsiteX1375" fmla="*/ 4109510 w 4198564"/>
              <a:gd name="connsiteY1375" fmla="*/ 1045428 h 3225609"/>
              <a:gd name="connsiteX1376" fmla="*/ 4108628 w 4198564"/>
              <a:gd name="connsiteY1376" fmla="*/ 1044820 h 3225609"/>
              <a:gd name="connsiteX1377" fmla="*/ 4110391 w 4198564"/>
              <a:gd name="connsiteY1377" fmla="*/ 1008747 h 3225609"/>
              <a:gd name="connsiteX1378" fmla="*/ 862967 w 4198564"/>
              <a:gd name="connsiteY1378" fmla="*/ 1006882 h 3225609"/>
              <a:gd name="connsiteX1379" fmla="*/ 849219 w 4198564"/>
              <a:gd name="connsiteY1379" fmla="*/ 1036513 h 3225609"/>
              <a:gd name="connsiteX1380" fmla="*/ 845049 w 4198564"/>
              <a:gd name="connsiteY1380" fmla="*/ 1029703 h 3225609"/>
              <a:gd name="connsiteX1381" fmla="*/ 862967 w 4198564"/>
              <a:gd name="connsiteY1381" fmla="*/ 1006882 h 3225609"/>
              <a:gd name="connsiteX1382" fmla="*/ 4126125 w 4198564"/>
              <a:gd name="connsiteY1382" fmla="*/ 932650 h 3225609"/>
              <a:gd name="connsiteX1383" fmla="*/ 4126344 w 4198564"/>
              <a:gd name="connsiteY1383" fmla="*/ 939407 h 3225609"/>
              <a:gd name="connsiteX1384" fmla="*/ 4136913 w 4198564"/>
              <a:gd name="connsiteY1384" fmla="*/ 958816 h 3225609"/>
              <a:gd name="connsiteX1385" fmla="*/ 4147578 w 4198564"/>
              <a:gd name="connsiteY1385" fmla="*/ 969551 h 3225609"/>
              <a:gd name="connsiteX1386" fmla="*/ 4141456 w 4198564"/>
              <a:gd name="connsiteY1386" fmla="*/ 978528 h 3225609"/>
              <a:gd name="connsiteX1387" fmla="*/ 4153064 w 4198564"/>
              <a:gd name="connsiteY1387" fmla="*/ 986739 h 3225609"/>
              <a:gd name="connsiteX1388" fmla="*/ 4164273 w 4198564"/>
              <a:gd name="connsiteY1388" fmla="*/ 983482 h 3225609"/>
              <a:gd name="connsiteX1389" fmla="*/ 4178077 w 4198564"/>
              <a:gd name="connsiteY1389" fmla="*/ 993727 h 3225609"/>
              <a:gd name="connsiteX1390" fmla="*/ 4194496 w 4198564"/>
              <a:gd name="connsiteY1390" fmla="*/ 996487 h 3225609"/>
              <a:gd name="connsiteX1391" fmla="*/ 4195111 w 4198564"/>
              <a:gd name="connsiteY1391" fmla="*/ 996412 h 3225609"/>
              <a:gd name="connsiteX1392" fmla="*/ 4196404 w 4198564"/>
              <a:gd name="connsiteY1392" fmla="*/ 999590 h 3225609"/>
              <a:gd name="connsiteX1393" fmla="*/ 4197693 w 4198564"/>
              <a:gd name="connsiteY1393" fmla="*/ 1000212 h 3225609"/>
              <a:gd name="connsiteX1394" fmla="*/ 4198564 w 4198564"/>
              <a:gd name="connsiteY1394" fmla="*/ 1003219 h 3225609"/>
              <a:gd name="connsiteX1395" fmla="*/ 4188216 w 4198564"/>
              <a:gd name="connsiteY1395" fmla="*/ 1003037 h 3225609"/>
              <a:gd name="connsiteX1396" fmla="*/ 4142407 w 4198564"/>
              <a:gd name="connsiteY1396" fmla="*/ 1000154 h 3225609"/>
              <a:gd name="connsiteX1397" fmla="*/ 4124764 w 4198564"/>
              <a:gd name="connsiteY1397" fmla="*/ 989095 h 3225609"/>
              <a:gd name="connsiteX1398" fmla="*/ 4118729 w 4198564"/>
              <a:gd name="connsiteY1398" fmla="*/ 986248 h 3225609"/>
              <a:gd name="connsiteX1399" fmla="*/ 4107706 w 4198564"/>
              <a:gd name="connsiteY1399" fmla="*/ 985683 h 3225609"/>
              <a:gd name="connsiteX1400" fmla="*/ 4104105 w 4198564"/>
              <a:gd name="connsiteY1400" fmla="*/ 959958 h 3225609"/>
              <a:gd name="connsiteX1401" fmla="*/ 4096758 w 4198564"/>
              <a:gd name="connsiteY1401" fmla="*/ 942908 h 3225609"/>
              <a:gd name="connsiteX1402" fmla="*/ 4097013 w 4198564"/>
              <a:gd name="connsiteY1402" fmla="*/ 942656 h 3225609"/>
              <a:gd name="connsiteX1403" fmla="*/ 4121235 w 4198564"/>
              <a:gd name="connsiteY1403" fmla="*/ 935728 h 3225609"/>
              <a:gd name="connsiteX1404" fmla="*/ 4175508 w 4198564"/>
              <a:gd name="connsiteY1404" fmla="*/ 929505 h 3225609"/>
              <a:gd name="connsiteX1405" fmla="*/ 4176668 w 4198564"/>
              <a:gd name="connsiteY1405" fmla="*/ 929565 h 3225609"/>
              <a:gd name="connsiteX1406" fmla="*/ 4176333 w 4198564"/>
              <a:gd name="connsiteY1406" fmla="*/ 931011 h 3225609"/>
              <a:gd name="connsiteX1407" fmla="*/ 980857 w 4198564"/>
              <a:gd name="connsiteY1407" fmla="*/ 892951 h 3225609"/>
              <a:gd name="connsiteX1408" fmla="*/ 987141 w 4198564"/>
              <a:gd name="connsiteY1408" fmla="*/ 900845 h 3225609"/>
              <a:gd name="connsiteX1409" fmla="*/ 1000353 w 4198564"/>
              <a:gd name="connsiteY1409" fmla="*/ 910227 h 3225609"/>
              <a:gd name="connsiteX1410" fmla="*/ 1017424 w 4198564"/>
              <a:gd name="connsiteY1410" fmla="*/ 912402 h 3225609"/>
              <a:gd name="connsiteX1411" fmla="*/ 1018696 w 4198564"/>
              <a:gd name="connsiteY1411" fmla="*/ 914851 h 3225609"/>
              <a:gd name="connsiteX1412" fmla="*/ 1014874 w 4198564"/>
              <a:gd name="connsiteY1412" fmla="*/ 917482 h 3225609"/>
              <a:gd name="connsiteX1413" fmla="*/ 995706 w 4198564"/>
              <a:gd name="connsiteY1413" fmla="*/ 924749 h 3225609"/>
              <a:gd name="connsiteX1414" fmla="*/ 1000496 w 4198564"/>
              <a:gd name="connsiteY1414" fmla="*/ 931040 h 3225609"/>
              <a:gd name="connsiteX1415" fmla="*/ 985961 w 4198564"/>
              <a:gd name="connsiteY1415" fmla="*/ 937624 h 3225609"/>
              <a:gd name="connsiteX1416" fmla="*/ 963474 w 4198564"/>
              <a:gd name="connsiteY1416" fmla="*/ 967338 h 3225609"/>
              <a:gd name="connsiteX1417" fmla="*/ 928115 w 4198564"/>
              <a:gd name="connsiteY1417" fmla="*/ 976196 h 3225609"/>
              <a:gd name="connsiteX1418" fmla="*/ 932490 w 4198564"/>
              <a:gd name="connsiteY1418" fmla="*/ 995220 h 3225609"/>
              <a:gd name="connsiteX1419" fmla="*/ 922744 w 4198564"/>
              <a:gd name="connsiteY1419" fmla="*/ 1008097 h 3225609"/>
              <a:gd name="connsiteX1420" fmla="*/ 923826 w 4198564"/>
              <a:gd name="connsiteY1420" fmla="*/ 995353 h 3225609"/>
              <a:gd name="connsiteX1421" fmla="*/ 912498 w 4198564"/>
              <a:gd name="connsiteY1421" fmla="*/ 995524 h 3225609"/>
              <a:gd name="connsiteX1422" fmla="*/ 855986 w 4198564"/>
              <a:gd name="connsiteY1422" fmla="*/ 1057573 h 3225609"/>
              <a:gd name="connsiteX1423" fmla="*/ 845034 w 4198564"/>
              <a:gd name="connsiteY1423" fmla="*/ 1084664 h 3225609"/>
              <a:gd name="connsiteX1424" fmla="*/ 830707 w 4198564"/>
              <a:gd name="connsiteY1424" fmla="*/ 1080965 h 3225609"/>
              <a:gd name="connsiteX1425" fmla="*/ 876932 w 4198564"/>
              <a:gd name="connsiteY1425" fmla="*/ 1006833 h 3225609"/>
              <a:gd name="connsiteX1426" fmla="*/ 869142 w 4198564"/>
              <a:gd name="connsiteY1426" fmla="*/ 1004505 h 3225609"/>
              <a:gd name="connsiteX1427" fmla="*/ 872682 w 4198564"/>
              <a:gd name="connsiteY1427" fmla="*/ 994172 h 3225609"/>
              <a:gd name="connsiteX1428" fmla="*/ 874640 w 4198564"/>
              <a:gd name="connsiteY1428" fmla="*/ 1002463 h 3225609"/>
              <a:gd name="connsiteX1429" fmla="*/ 906331 w 4198564"/>
              <a:gd name="connsiteY1429" fmla="*/ 966246 h 3225609"/>
              <a:gd name="connsiteX1430" fmla="*/ 919196 w 4198564"/>
              <a:gd name="connsiteY1430" fmla="*/ 962686 h 3225609"/>
              <a:gd name="connsiteX1431" fmla="*/ 924641 w 4198564"/>
              <a:gd name="connsiteY1431" fmla="*/ 954289 h 3225609"/>
              <a:gd name="connsiteX1432" fmla="*/ 934063 w 4198564"/>
              <a:gd name="connsiteY1432" fmla="*/ 955518 h 3225609"/>
              <a:gd name="connsiteX1433" fmla="*/ 940989 w 4198564"/>
              <a:gd name="connsiteY1433" fmla="*/ 957003 h 3225609"/>
              <a:gd name="connsiteX1434" fmla="*/ 938365 w 4198564"/>
              <a:gd name="connsiteY1434" fmla="*/ 951085 h 3225609"/>
              <a:gd name="connsiteX1435" fmla="*/ 933060 w 4198564"/>
              <a:gd name="connsiteY1435" fmla="*/ 942718 h 3225609"/>
              <a:gd name="connsiteX1436" fmla="*/ 938178 w 4198564"/>
              <a:gd name="connsiteY1436" fmla="*/ 937989 h 3225609"/>
              <a:gd name="connsiteX1437" fmla="*/ 956224 w 4198564"/>
              <a:gd name="connsiteY1437" fmla="*/ 919474 h 3225609"/>
              <a:gd name="connsiteX1438" fmla="*/ 947768 w 4198564"/>
              <a:gd name="connsiteY1438" fmla="*/ 917154 h 3225609"/>
              <a:gd name="connsiteX1439" fmla="*/ 961765 w 4198564"/>
              <a:gd name="connsiteY1439" fmla="*/ 897804 h 3225609"/>
              <a:gd name="connsiteX1440" fmla="*/ 961385 w 4198564"/>
              <a:gd name="connsiteY1440" fmla="*/ 893756 h 3225609"/>
              <a:gd name="connsiteX1441" fmla="*/ 4142474 w 4198564"/>
              <a:gd name="connsiteY1441" fmla="*/ 853516 h 3225609"/>
              <a:gd name="connsiteX1442" fmla="*/ 4142720 w 4198564"/>
              <a:gd name="connsiteY1442" fmla="*/ 855480 h 3225609"/>
              <a:gd name="connsiteX1443" fmla="*/ 4138374 w 4198564"/>
              <a:gd name="connsiteY1443" fmla="*/ 860547 h 3225609"/>
              <a:gd name="connsiteX1444" fmla="*/ 4137171 w 4198564"/>
              <a:gd name="connsiteY1444" fmla="*/ 858280 h 3225609"/>
              <a:gd name="connsiteX1445" fmla="*/ 4111811 w 4198564"/>
              <a:gd name="connsiteY1445" fmla="*/ 839044 h 3225609"/>
              <a:gd name="connsiteX1446" fmla="*/ 4110118 w 4198564"/>
              <a:gd name="connsiteY1446" fmla="*/ 842840 h 3225609"/>
              <a:gd name="connsiteX1447" fmla="*/ 4107216 w 4198564"/>
              <a:gd name="connsiteY1447" fmla="*/ 840258 h 3225609"/>
              <a:gd name="connsiteX1448" fmla="*/ 4180172 w 4198564"/>
              <a:gd name="connsiteY1448" fmla="*/ 798404 h 3225609"/>
              <a:gd name="connsiteX1449" fmla="*/ 4189730 w 4198564"/>
              <a:gd name="connsiteY1449" fmla="*/ 803231 h 3225609"/>
              <a:gd name="connsiteX1450" fmla="*/ 4188137 w 4198564"/>
              <a:gd name="connsiteY1450" fmla="*/ 804502 h 3225609"/>
              <a:gd name="connsiteX1451" fmla="*/ 4180971 w 4198564"/>
              <a:gd name="connsiteY1451" fmla="*/ 800436 h 3225609"/>
              <a:gd name="connsiteX1452" fmla="*/ 3871235 w 4198564"/>
              <a:gd name="connsiteY1452" fmla="*/ 758025 h 3225609"/>
              <a:gd name="connsiteX1453" fmla="*/ 3890724 w 4198564"/>
              <a:gd name="connsiteY1453" fmla="*/ 792118 h 3225609"/>
              <a:gd name="connsiteX1454" fmla="*/ 3878150 w 4198564"/>
              <a:gd name="connsiteY1454" fmla="*/ 800079 h 3225609"/>
              <a:gd name="connsiteX1455" fmla="*/ 3871235 w 4198564"/>
              <a:gd name="connsiteY1455" fmla="*/ 758025 h 3225609"/>
              <a:gd name="connsiteX1456" fmla="*/ 3858860 w 4198564"/>
              <a:gd name="connsiteY1456" fmla="*/ 732018 h 3225609"/>
              <a:gd name="connsiteX1457" fmla="*/ 3875723 w 4198564"/>
              <a:gd name="connsiteY1457" fmla="*/ 751715 h 3225609"/>
              <a:gd name="connsiteX1458" fmla="*/ 3855699 w 4198564"/>
              <a:gd name="connsiteY1458" fmla="*/ 767728 h 3225609"/>
              <a:gd name="connsiteX1459" fmla="*/ 3846812 w 4198564"/>
              <a:gd name="connsiteY1459" fmla="*/ 759177 h 3225609"/>
              <a:gd name="connsiteX1460" fmla="*/ 3849559 w 4198564"/>
              <a:gd name="connsiteY1460" fmla="*/ 732421 h 3225609"/>
              <a:gd name="connsiteX1461" fmla="*/ 3858860 w 4198564"/>
              <a:gd name="connsiteY1461" fmla="*/ 732018 h 3225609"/>
              <a:gd name="connsiteX1462" fmla="*/ 3938450 w 4198564"/>
              <a:gd name="connsiteY1462" fmla="*/ 686905 h 3225609"/>
              <a:gd name="connsiteX1463" fmla="*/ 4016323 w 4198564"/>
              <a:gd name="connsiteY1463" fmla="*/ 777083 h 3225609"/>
              <a:gd name="connsiteX1464" fmla="*/ 4108070 w 4198564"/>
              <a:gd name="connsiteY1464" fmla="*/ 905249 h 3225609"/>
              <a:gd name="connsiteX1465" fmla="*/ 4113191 w 4198564"/>
              <a:gd name="connsiteY1465" fmla="*/ 909164 h 3225609"/>
              <a:gd name="connsiteX1466" fmla="*/ 4113196 w 4198564"/>
              <a:gd name="connsiteY1466" fmla="*/ 909178 h 3225609"/>
              <a:gd name="connsiteX1467" fmla="*/ 4114483 w 4198564"/>
              <a:gd name="connsiteY1467" fmla="*/ 920033 h 3225609"/>
              <a:gd name="connsiteX1468" fmla="*/ 4098723 w 4198564"/>
              <a:gd name="connsiteY1468" fmla="*/ 934455 h 3225609"/>
              <a:gd name="connsiteX1469" fmla="*/ 4094131 w 4198564"/>
              <a:gd name="connsiteY1469" fmla="*/ 936811 h 3225609"/>
              <a:gd name="connsiteX1470" fmla="*/ 4085063 w 4198564"/>
              <a:gd name="connsiteY1470" fmla="*/ 915768 h 3225609"/>
              <a:gd name="connsiteX1471" fmla="*/ 4049477 w 4198564"/>
              <a:gd name="connsiteY1471" fmla="*/ 874691 h 3225609"/>
              <a:gd name="connsiteX1472" fmla="*/ 3938450 w 4198564"/>
              <a:gd name="connsiteY1472" fmla="*/ 686905 h 3225609"/>
              <a:gd name="connsiteX1473" fmla="*/ 3991871 w 4198564"/>
              <a:gd name="connsiteY1473" fmla="*/ 627942 h 3225609"/>
              <a:gd name="connsiteX1474" fmla="*/ 4015788 w 4198564"/>
              <a:gd name="connsiteY1474" fmla="*/ 666242 h 3225609"/>
              <a:gd name="connsiteX1475" fmla="*/ 4080198 w 4198564"/>
              <a:gd name="connsiteY1475" fmla="*/ 722331 h 3225609"/>
              <a:gd name="connsiteX1476" fmla="*/ 4083370 w 4198564"/>
              <a:gd name="connsiteY1476" fmla="*/ 745373 h 3225609"/>
              <a:gd name="connsiteX1477" fmla="*/ 4120725 w 4198564"/>
              <a:gd name="connsiteY1477" fmla="*/ 783519 h 3225609"/>
              <a:gd name="connsiteX1478" fmla="*/ 4133428 w 4198564"/>
              <a:gd name="connsiteY1478" fmla="*/ 802088 h 3225609"/>
              <a:gd name="connsiteX1479" fmla="*/ 4108347 w 4198564"/>
              <a:gd name="connsiteY1479" fmla="*/ 819450 h 3225609"/>
              <a:gd name="connsiteX1480" fmla="*/ 4105226 w 4198564"/>
              <a:gd name="connsiteY1480" fmla="*/ 831427 h 3225609"/>
              <a:gd name="connsiteX1481" fmla="*/ 4099609 w 4198564"/>
              <a:gd name="connsiteY1481" fmla="*/ 831489 h 3225609"/>
              <a:gd name="connsiteX1482" fmla="*/ 4093581 w 4198564"/>
              <a:gd name="connsiteY1482" fmla="*/ 821617 h 3225609"/>
              <a:gd name="connsiteX1483" fmla="*/ 4057793 w 4198564"/>
              <a:gd name="connsiteY1483" fmla="*/ 786617 h 3225609"/>
              <a:gd name="connsiteX1484" fmla="*/ 4045891 w 4198564"/>
              <a:gd name="connsiteY1484" fmla="*/ 765759 h 3225609"/>
              <a:gd name="connsiteX1485" fmla="*/ 4035059 w 4198564"/>
              <a:gd name="connsiteY1485" fmla="*/ 740050 h 3225609"/>
              <a:gd name="connsiteX1486" fmla="*/ 4050592 w 4198564"/>
              <a:gd name="connsiteY1486" fmla="*/ 744413 h 3225609"/>
              <a:gd name="connsiteX1487" fmla="*/ 3971679 w 4198564"/>
              <a:gd name="connsiteY1487" fmla="*/ 633208 h 3225609"/>
              <a:gd name="connsiteX1488" fmla="*/ 3991871 w 4198564"/>
              <a:gd name="connsiteY1488" fmla="*/ 627942 h 3225609"/>
              <a:gd name="connsiteX1489" fmla="*/ 1614833 w 4198564"/>
              <a:gd name="connsiteY1489" fmla="*/ 612480 h 3225609"/>
              <a:gd name="connsiteX1490" fmla="*/ 1617137 w 4198564"/>
              <a:gd name="connsiteY1490" fmla="*/ 615881 h 3225609"/>
              <a:gd name="connsiteX1491" fmla="*/ 1610311 w 4198564"/>
              <a:gd name="connsiteY1491" fmla="*/ 617872 h 3225609"/>
              <a:gd name="connsiteX1492" fmla="*/ 3900258 w 4198564"/>
              <a:gd name="connsiteY1492" fmla="*/ 574772 h 3225609"/>
              <a:gd name="connsiteX1493" fmla="*/ 3926050 w 4198564"/>
              <a:gd name="connsiteY1493" fmla="*/ 578655 h 3225609"/>
              <a:gd name="connsiteX1494" fmla="*/ 3970492 w 4198564"/>
              <a:gd name="connsiteY1494" fmla="*/ 616652 h 3225609"/>
              <a:gd name="connsiteX1495" fmla="*/ 3962249 w 4198564"/>
              <a:gd name="connsiteY1495" fmla="*/ 628575 h 3225609"/>
              <a:gd name="connsiteX1496" fmla="*/ 3900258 w 4198564"/>
              <a:gd name="connsiteY1496" fmla="*/ 574772 h 3225609"/>
              <a:gd name="connsiteX1497" fmla="*/ 3611904 w 4198564"/>
              <a:gd name="connsiteY1497" fmla="*/ 574429 h 3225609"/>
              <a:gd name="connsiteX1498" fmla="*/ 3635136 w 4198564"/>
              <a:gd name="connsiteY1498" fmla="*/ 583780 h 3225609"/>
              <a:gd name="connsiteX1499" fmla="*/ 3691168 w 4198564"/>
              <a:gd name="connsiteY1499" fmla="*/ 635368 h 3225609"/>
              <a:gd name="connsiteX1500" fmla="*/ 3701110 w 4198564"/>
              <a:gd name="connsiteY1500" fmla="*/ 624897 h 3225609"/>
              <a:gd name="connsiteX1501" fmla="*/ 3774986 w 4198564"/>
              <a:gd name="connsiteY1501" fmla="*/ 690083 h 3225609"/>
              <a:gd name="connsiteX1502" fmla="*/ 3702166 w 4198564"/>
              <a:gd name="connsiteY1502" fmla="*/ 645951 h 3225609"/>
              <a:gd name="connsiteX1503" fmla="*/ 3621002 w 4198564"/>
              <a:gd name="connsiteY1503" fmla="*/ 607936 h 3225609"/>
              <a:gd name="connsiteX1504" fmla="*/ 3608086 w 4198564"/>
              <a:gd name="connsiteY1504" fmla="*/ 580187 h 3225609"/>
              <a:gd name="connsiteX1505" fmla="*/ 3611904 w 4198564"/>
              <a:gd name="connsiteY1505" fmla="*/ 574429 h 3225609"/>
              <a:gd name="connsiteX1506" fmla="*/ 3564778 w 4198564"/>
              <a:gd name="connsiteY1506" fmla="*/ 567714 h 3225609"/>
              <a:gd name="connsiteX1507" fmla="*/ 3559915 w 4198564"/>
              <a:gd name="connsiteY1507" fmla="*/ 569078 h 3225609"/>
              <a:gd name="connsiteX1508" fmla="*/ 3563288 w 4198564"/>
              <a:gd name="connsiteY1508" fmla="*/ 572462 h 3225609"/>
              <a:gd name="connsiteX1509" fmla="*/ 3572494 w 4198564"/>
              <a:gd name="connsiteY1509" fmla="*/ 581729 h 3225609"/>
              <a:gd name="connsiteX1510" fmla="*/ 3592675 w 4198564"/>
              <a:gd name="connsiteY1510" fmla="*/ 594909 h 3225609"/>
              <a:gd name="connsiteX1511" fmla="*/ 3588638 w 4198564"/>
              <a:gd name="connsiteY1511" fmla="*/ 589818 h 3225609"/>
              <a:gd name="connsiteX1512" fmla="*/ 3585205 w 4198564"/>
              <a:gd name="connsiteY1512" fmla="*/ 585490 h 3225609"/>
              <a:gd name="connsiteX1513" fmla="*/ 3580224 w 4198564"/>
              <a:gd name="connsiteY1513" fmla="*/ 579708 h 3225609"/>
              <a:gd name="connsiteX1514" fmla="*/ 3571503 w 4198564"/>
              <a:gd name="connsiteY1514" fmla="*/ 569320 h 3225609"/>
              <a:gd name="connsiteX1515" fmla="*/ 3564778 w 4198564"/>
              <a:gd name="connsiteY1515" fmla="*/ 567714 h 3225609"/>
              <a:gd name="connsiteX1516" fmla="*/ 3640922 w 4198564"/>
              <a:gd name="connsiteY1516" fmla="*/ 519162 h 3225609"/>
              <a:gd name="connsiteX1517" fmla="*/ 3639237 w 4198564"/>
              <a:gd name="connsiteY1517" fmla="*/ 520971 h 3225609"/>
              <a:gd name="connsiteX1518" fmla="*/ 3638493 w 4198564"/>
              <a:gd name="connsiteY1518" fmla="*/ 519945 h 3225609"/>
              <a:gd name="connsiteX1519" fmla="*/ 3636523 w 4198564"/>
              <a:gd name="connsiteY1519" fmla="*/ 517228 h 3225609"/>
              <a:gd name="connsiteX1520" fmla="*/ 3638493 w 4198564"/>
              <a:gd name="connsiteY1520" fmla="*/ 519945 h 3225609"/>
              <a:gd name="connsiteX1521" fmla="*/ 3631005 w 4198564"/>
              <a:gd name="connsiteY1521" fmla="*/ 522359 h 3225609"/>
              <a:gd name="connsiteX1522" fmla="*/ 3636523 w 4198564"/>
              <a:gd name="connsiteY1522" fmla="*/ 517228 h 3225609"/>
              <a:gd name="connsiteX1523" fmla="*/ 3806663 w 4198564"/>
              <a:gd name="connsiteY1523" fmla="*/ 506247 h 3225609"/>
              <a:gd name="connsiteX1524" fmla="*/ 3814337 w 4198564"/>
              <a:gd name="connsiteY1524" fmla="*/ 506390 h 3225609"/>
              <a:gd name="connsiteX1525" fmla="*/ 3850520 w 4198564"/>
              <a:gd name="connsiteY1525" fmla="*/ 527099 h 3225609"/>
              <a:gd name="connsiteX1526" fmla="*/ 3870157 w 4198564"/>
              <a:gd name="connsiteY1526" fmla="*/ 550712 h 3225609"/>
              <a:gd name="connsiteX1527" fmla="*/ 3796798 w 4198564"/>
              <a:gd name="connsiteY1527" fmla="*/ 510813 h 3225609"/>
              <a:gd name="connsiteX1528" fmla="*/ 3806663 w 4198564"/>
              <a:gd name="connsiteY1528" fmla="*/ 506247 h 3225609"/>
              <a:gd name="connsiteX1529" fmla="*/ 3760461 w 4198564"/>
              <a:gd name="connsiteY1529" fmla="*/ 480386 h 3225609"/>
              <a:gd name="connsiteX1530" fmla="*/ 3769575 w 4198564"/>
              <a:gd name="connsiteY1530" fmla="*/ 482044 h 3225609"/>
              <a:gd name="connsiteX1531" fmla="*/ 3786996 w 4198564"/>
              <a:gd name="connsiteY1531" fmla="*/ 495333 h 3225609"/>
              <a:gd name="connsiteX1532" fmla="*/ 3768672 w 4198564"/>
              <a:gd name="connsiteY1532" fmla="*/ 491373 h 3225609"/>
              <a:gd name="connsiteX1533" fmla="*/ 3760461 w 4198564"/>
              <a:gd name="connsiteY1533" fmla="*/ 480386 h 3225609"/>
              <a:gd name="connsiteX1534" fmla="*/ 3743820 w 4198564"/>
              <a:gd name="connsiteY1534" fmla="*/ 468599 h 3225609"/>
              <a:gd name="connsiteX1535" fmla="*/ 3760841 w 4198564"/>
              <a:gd name="connsiteY1535" fmla="*/ 475881 h 3225609"/>
              <a:gd name="connsiteX1536" fmla="*/ 3735241 w 4198564"/>
              <a:gd name="connsiteY1536" fmla="*/ 471241 h 3225609"/>
              <a:gd name="connsiteX1537" fmla="*/ 3743820 w 4198564"/>
              <a:gd name="connsiteY1537" fmla="*/ 468599 h 3225609"/>
              <a:gd name="connsiteX1538" fmla="*/ 3521634 w 4198564"/>
              <a:gd name="connsiteY1538" fmla="*/ 468218 h 3225609"/>
              <a:gd name="connsiteX1539" fmla="*/ 3529421 w 4198564"/>
              <a:gd name="connsiteY1539" fmla="*/ 471834 h 3225609"/>
              <a:gd name="connsiteX1540" fmla="*/ 3533990 w 4198564"/>
              <a:gd name="connsiteY1540" fmla="*/ 485832 h 3225609"/>
              <a:gd name="connsiteX1541" fmla="*/ 3512452 w 4198564"/>
              <a:gd name="connsiteY1541" fmla="*/ 470606 h 3225609"/>
              <a:gd name="connsiteX1542" fmla="*/ 3521634 w 4198564"/>
              <a:gd name="connsiteY1542" fmla="*/ 468218 h 3225609"/>
              <a:gd name="connsiteX1543" fmla="*/ 3527993 w 4198564"/>
              <a:gd name="connsiteY1543" fmla="*/ 447614 h 3225609"/>
              <a:gd name="connsiteX1544" fmla="*/ 3492865 w 4198564"/>
              <a:gd name="connsiteY1544" fmla="*/ 457391 h 3225609"/>
              <a:gd name="connsiteX1545" fmla="*/ 3506894 w 4198564"/>
              <a:gd name="connsiteY1545" fmla="*/ 449213 h 3225609"/>
              <a:gd name="connsiteX1546" fmla="*/ 3527993 w 4198564"/>
              <a:gd name="connsiteY1546" fmla="*/ 447614 h 3225609"/>
              <a:gd name="connsiteX1547" fmla="*/ 3399934 w 4198564"/>
              <a:gd name="connsiteY1547" fmla="*/ 416408 h 3225609"/>
              <a:gd name="connsiteX1548" fmla="*/ 3447961 w 4198564"/>
              <a:gd name="connsiteY1548" fmla="*/ 457723 h 3225609"/>
              <a:gd name="connsiteX1549" fmla="*/ 3399934 w 4198564"/>
              <a:gd name="connsiteY1549" fmla="*/ 416408 h 3225609"/>
              <a:gd name="connsiteX1550" fmla="*/ 3503238 w 4198564"/>
              <a:gd name="connsiteY1550" fmla="*/ 338571 h 3225609"/>
              <a:gd name="connsiteX1551" fmla="*/ 3616250 w 4198564"/>
              <a:gd name="connsiteY1551" fmla="*/ 383391 h 3225609"/>
              <a:gd name="connsiteX1552" fmla="*/ 3713071 w 4198564"/>
              <a:gd name="connsiteY1552" fmla="*/ 449742 h 3225609"/>
              <a:gd name="connsiteX1553" fmla="*/ 3669084 w 4198564"/>
              <a:gd name="connsiteY1553" fmla="*/ 427449 h 3225609"/>
              <a:gd name="connsiteX1554" fmla="*/ 3651813 w 4198564"/>
              <a:gd name="connsiteY1554" fmla="*/ 430861 h 3225609"/>
              <a:gd name="connsiteX1555" fmla="*/ 3591210 w 4198564"/>
              <a:gd name="connsiteY1555" fmla="*/ 383157 h 3225609"/>
              <a:gd name="connsiteX1556" fmla="*/ 3579515 w 4198564"/>
              <a:gd name="connsiteY1556" fmla="*/ 387219 h 3225609"/>
              <a:gd name="connsiteX1557" fmla="*/ 3503238 w 4198564"/>
              <a:gd name="connsiteY1557" fmla="*/ 338571 h 3225609"/>
              <a:gd name="connsiteX1558" fmla="*/ 3443781 w 4198564"/>
              <a:gd name="connsiteY1558" fmla="*/ 311774 h 3225609"/>
              <a:gd name="connsiteX1559" fmla="*/ 3462838 w 4198564"/>
              <a:gd name="connsiteY1559" fmla="*/ 312763 h 3225609"/>
              <a:gd name="connsiteX1560" fmla="*/ 3473265 w 4198564"/>
              <a:gd name="connsiteY1560" fmla="*/ 324853 h 3225609"/>
              <a:gd name="connsiteX1561" fmla="*/ 3445935 w 4198564"/>
              <a:gd name="connsiteY1561" fmla="*/ 318073 h 3225609"/>
              <a:gd name="connsiteX1562" fmla="*/ 3443781 w 4198564"/>
              <a:gd name="connsiteY1562" fmla="*/ 311774 h 3225609"/>
              <a:gd name="connsiteX1563" fmla="*/ 3332233 w 4198564"/>
              <a:gd name="connsiteY1563" fmla="*/ 274838 h 3225609"/>
              <a:gd name="connsiteX1564" fmla="*/ 3383189 w 4198564"/>
              <a:gd name="connsiteY1564" fmla="*/ 283407 h 3225609"/>
              <a:gd name="connsiteX1565" fmla="*/ 3430316 w 4198564"/>
              <a:gd name="connsiteY1565" fmla="*/ 309400 h 3225609"/>
              <a:gd name="connsiteX1566" fmla="*/ 3332233 w 4198564"/>
              <a:gd name="connsiteY1566" fmla="*/ 274838 h 3225609"/>
              <a:gd name="connsiteX1567" fmla="*/ 3222339 w 4198564"/>
              <a:gd name="connsiteY1567" fmla="*/ 237821 h 3225609"/>
              <a:gd name="connsiteX1568" fmla="*/ 3250874 w 4198564"/>
              <a:gd name="connsiteY1568" fmla="*/ 246957 h 3225609"/>
              <a:gd name="connsiteX1569" fmla="*/ 3211884 w 4198564"/>
              <a:gd name="connsiteY1569" fmla="*/ 239683 h 3225609"/>
              <a:gd name="connsiteX1570" fmla="*/ 3222339 w 4198564"/>
              <a:gd name="connsiteY1570" fmla="*/ 237821 h 3225609"/>
              <a:gd name="connsiteX1571" fmla="*/ 3004106 w 4198564"/>
              <a:gd name="connsiteY1571" fmla="*/ 224528 h 3225609"/>
              <a:gd name="connsiteX1572" fmla="*/ 3004237 w 4198564"/>
              <a:gd name="connsiteY1572" fmla="*/ 224620 h 3225609"/>
              <a:gd name="connsiteX1573" fmla="*/ 3004124 w 4198564"/>
              <a:gd name="connsiteY1573" fmla="*/ 224580 h 3225609"/>
              <a:gd name="connsiteX1574" fmla="*/ 1757557 w 4198564"/>
              <a:gd name="connsiteY1574" fmla="*/ 216843 h 3225609"/>
              <a:gd name="connsiteX1575" fmla="*/ 1737088 w 4198564"/>
              <a:gd name="connsiteY1575" fmla="*/ 227452 h 3225609"/>
              <a:gd name="connsiteX1576" fmla="*/ 1740285 w 4198564"/>
              <a:gd name="connsiteY1576" fmla="*/ 219793 h 3225609"/>
              <a:gd name="connsiteX1577" fmla="*/ 1757557 w 4198564"/>
              <a:gd name="connsiteY1577" fmla="*/ 216843 h 3225609"/>
              <a:gd name="connsiteX1578" fmla="*/ 2955078 w 4198564"/>
              <a:gd name="connsiteY1578" fmla="*/ 195238 h 3225609"/>
              <a:gd name="connsiteX1579" fmla="*/ 2961400 w 4198564"/>
              <a:gd name="connsiteY1579" fmla="*/ 195559 h 3225609"/>
              <a:gd name="connsiteX1580" fmla="*/ 2974463 w 4198564"/>
              <a:gd name="connsiteY1580" fmla="*/ 205698 h 3225609"/>
              <a:gd name="connsiteX1581" fmla="*/ 2955078 w 4198564"/>
              <a:gd name="connsiteY1581" fmla="*/ 195238 h 3225609"/>
              <a:gd name="connsiteX1582" fmla="*/ 3027859 w 4198564"/>
              <a:gd name="connsiteY1582" fmla="*/ 184306 h 3225609"/>
              <a:gd name="connsiteX1583" fmla="*/ 3057301 w 4198564"/>
              <a:gd name="connsiteY1583" fmla="*/ 206738 h 3225609"/>
              <a:gd name="connsiteX1584" fmla="*/ 3081462 w 4198564"/>
              <a:gd name="connsiteY1584" fmla="*/ 210867 h 3225609"/>
              <a:gd name="connsiteX1585" fmla="*/ 3099142 w 4198564"/>
              <a:gd name="connsiteY1585" fmla="*/ 232224 h 3225609"/>
              <a:gd name="connsiteX1586" fmla="*/ 3095146 w 4198564"/>
              <a:gd name="connsiteY1586" fmla="*/ 233704 h 3225609"/>
              <a:gd name="connsiteX1587" fmla="*/ 3128972 w 4198564"/>
              <a:gd name="connsiteY1587" fmla="*/ 257774 h 3225609"/>
              <a:gd name="connsiteX1588" fmla="*/ 3130619 w 4198564"/>
              <a:gd name="connsiteY1588" fmla="*/ 271026 h 3225609"/>
              <a:gd name="connsiteX1589" fmla="*/ 3050761 w 4198564"/>
              <a:gd name="connsiteY1589" fmla="*/ 221388 h 3225609"/>
              <a:gd name="connsiteX1590" fmla="*/ 3004717 w 4198564"/>
              <a:gd name="connsiteY1590" fmla="*/ 212539 h 3225609"/>
              <a:gd name="connsiteX1591" fmla="*/ 3002117 w 4198564"/>
              <a:gd name="connsiteY1591" fmla="*/ 218953 h 3225609"/>
              <a:gd name="connsiteX1592" fmla="*/ 3004106 w 4198564"/>
              <a:gd name="connsiteY1592" fmla="*/ 224528 h 3225609"/>
              <a:gd name="connsiteX1593" fmla="*/ 2997187 w 4198564"/>
              <a:gd name="connsiteY1593" fmla="*/ 219746 h 3225609"/>
              <a:gd name="connsiteX1594" fmla="*/ 3002198 w 4198564"/>
              <a:gd name="connsiteY1594" fmla="*/ 192273 h 3225609"/>
              <a:gd name="connsiteX1595" fmla="*/ 3016762 w 4198564"/>
              <a:gd name="connsiteY1595" fmla="*/ 200132 h 3225609"/>
              <a:gd name="connsiteX1596" fmla="*/ 3027859 w 4198564"/>
              <a:gd name="connsiteY1596" fmla="*/ 184306 h 3225609"/>
              <a:gd name="connsiteX1597" fmla="*/ 1871199 w 4198564"/>
              <a:gd name="connsiteY1597" fmla="*/ 171874 h 3225609"/>
              <a:gd name="connsiteX1598" fmla="*/ 1876186 w 4198564"/>
              <a:gd name="connsiteY1598" fmla="*/ 178205 h 3225609"/>
              <a:gd name="connsiteX1599" fmla="*/ 1855038 w 4198564"/>
              <a:gd name="connsiteY1599" fmla="*/ 184991 h 3225609"/>
              <a:gd name="connsiteX1600" fmla="*/ 1839777 w 4198564"/>
              <a:gd name="connsiteY1600" fmla="*/ 192771 h 3225609"/>
              <a:gd name="connsiteX1601" fmla="*/ 1845228 w 4198564"/>
              <a:gd name="connsiteY1601" fmla="*/ 198624 h 3225609"/>
              <a:gd name="connsiteX1602" fmla="*/ 1823617 w 4198564"/>
              <a:gd name="connsiteY1602" fmla="*/ 205889 h 3225609"/>
              <a:gd name="connsiteX1603" fmla="*/ 1833748 w 4198564"/>
              <a:gd name="connsiteY1603" fmla="*/ 198981 h 3225609"/>
              <a:gd name="connsiteX1604" fmla="*/ 1822341 w 4198564"/>
              <a:gd name="connsiteY1604" fmla="*/ 195737 h 3225609"/>
              <a:gd name="connsiteX1605" fmla="*/ 1781760 w 4198564"/>
              <a:gd name="connsiteY1605" fmla="*/ 214604 h 3225609"/>
              <a:gd name="connsiteX1606" fmla="*/ 1782339 w 4198564"/>
              <a:gd name="connsiteY1606" fmla="*/ 202540 h 3225609"/>
              <a:gd name="connsiteX1607" fmla="*/ 1871199 w 4198564"/>
              <a:gd name="connsiteY1607" fmla="*/ 171874 h 3225609"/>
              <a:gd name="connsiteX1608" fmla="*/ 1900581 w 4198564"/>
              <a:gd name="connsiteY1608" fmla="*/ 167859 h 3225609"/>
              <a:gd name="connsiteX1609" fmla="*/ 1915349 w 4198564"/>
              <a:gd name="connsiteY1609" fmla="*/ 167902 h 3225609"/>
              <a:gd name="connsiteX1610" fmla="*/ 1891772 w 4198564"/>
              <a:gd name="connsiteY1610" fmla="*/ 177043 h 3225609"/>
              <a:gd name="connsiteX1611" fmla="*/ 1900581 w 4198564"/>
              <a:gd name="connsiteY1611" fmla="*/ 167859 h 3225609"/>
              <a:gd name="connsiteX1612" fmla="*/ 2884220 w 4198564"/>
              <a:gd name="connsiteY1612" fmla="*/ 166234 h 3225609"/>
              <a:gd name="connsiteX1613" fmla="*/ 2888977 w 4198564"/>
              <a:gd name="connsiteY1613" fmla="*/ 168481 h 3225609"/>
              <a:gd name="connsiteX1614" fmla="*/ 2898407 w 4198564"/>
              <a:gd name="connsiteY1614" fmla="*/ 174300 h 3225609"/>
              <a:gd name="connsiteX1615" fmla="*/ 2879705 w 4198564"/>
              <a:gd name="connsiteY1615" fmla="*/ 167124 h 3225609"/>
              <a:gd name="connsiteX1616" fmla="*/ 2884220 w 4198564"/>
              <a:gd name="connsiteY1616" fmla="*/ 166234 h 3225609"/>
              <a:gd name="connsiteX1617" fmla="*/ 2921987 w 4198564"/>
              <a:gd name="connsiteY1617" fmla="*/ 161548 h 3225609"/>
              <a:gd name="connsiteX1618" fmla="*/ 2952779 w 4198564"/>
              <a:gd name="connsiteY1618" fmla="*/ 190621 h 3225609"/>
              <a:gd name="connsiteX1619" fmla="*/ 2909560 w 4198564"/>
              <a:gd name="connsiteY1619" fmla="*/ 167300 h 3225609"/>
              <a:gd name="connsiteX1620" fmla="*/ 2921987 w 4198564"/>
              <a:gd name="connsiteY1620" fmla="*/ 161548 h 3225609"/>
              <a:gd name="connsiteX1621" fmla="*/ 1932342 w 4198564"/>
              <a:gd name="connsiteY1621" fmla="*/ 158202 h 3225609"/>
              <a:gd name="connsiteX1622" fmla="*/ 1953392 w 4198564"/>
              <a:gd name="connsiteY1622" fmla="*/ 163028 h 3225609"/>
              <a:gd name="connsiteX1623" fmla="*/ 1922572 w 4198564"/>
              <a:gd name="connsiteY1623" fmla="*/ 171799 h 3225609"/>
              <a:gd name="connsiteX1624" fmla="*/ 1932342 w 4198564"/>
              <a:gd name="connsiteY1624" fmla="*/ 158202 h 3225609"/>
              <a:gd name="connsiteX1625" fmla="*/ 1746250 w 4198564"/>
              <a:gd name="connsiteY1625" fmla="*/ 142238 h 3225609"/>
              <a:gd name="connsiteX1626" fmla="*/ 1750134 w 4198564"/>
              <a:gd name="connsiteY1626" fmla="*/ 142943 h 3225609"/>
              <a:gd name="connsiteX1627" fmla="*/ 1729528 w 4198564"/>
              <a:gd name="connsiteY1627" fmla="*/ 155076 h 3225609"/>
              <a:gd name="connsiteX1628" fmla="*/ 1735185 w 4198564"/>
              <a:gd name="connsiteY1628" fmla="*/ 145741 h 3225609"/>
              <a:gd name="connsiteX1629" fmla="*/ 1746250 w 4198564"/>
              <a:gd name="connsiteY1629" fmla="*/ 142238 h 3225609"/>
              <a:gd name="connsiteX1630" fmla="*/ 2832334 w 4198564"/>
              <a:gd name="connsiteY1630" fmla="*/ 128964 h 3225609"/>
              <a:gd name="connsiteX1631" fmla="*/ 2867336 w 4198564"/>
              <a:gd name="connsiteY1631" fmla="*/ 137295 h 3225609"/>
              <a:gd name="connsiteX1632" fmla="*/ 2879371 w 4198564"/>
              <a:gd name="connsiteY1632" fmla="*/ 144871 h 3225609"/>
              <a:gd name="connsiteX1633" fmla="*/ 2861339 w 4198564"/>
              <a:gd name="connsiteY1633" fmla="*/ 159919 h 3225609"/>
              <a:gd name="connsiteX1634" fmla="*/ 2839434 w 4198564"/>
              <a:gd name="connsiteY1634" fmla="*/ 148099 h 3225609"/>
              <a:gd name="connsiteX1635" fmla="*/ 2837778 w 4198564"/>
              <a:gd name="connsiteY1635" fmla="*/ 134816 h 3225609"/>
              <a:gd name="connsiteX1636" fmla="*/ 2827638 w 4198564"/>
              <a:gd name="connsiteY1636" fmla="*/ 141733 h 3225609"/>
              <a:gd name="connsiteX1637" fmla="*/ 2832334 w 4198564"/>
              <a:gd name="connsiteY1637" fmla="*/ 128964 h 3225609"/>
              <a:gd name="connsiteX1638" fmla="*/ 2118634 w 4198564"/>
              <a:gd name="connsiteY1638" fmla="*/ 128097 h 3225609"/>
              <a:gd name="connsiteX1639" fmla="*/ 2117447 w 4198564"/>
              <a:gd name="connsiteY1639" fmla="*/ 152171 h 3225609"/>
              <a:gd name="connsiteX1640" fmla="*/ 2071218 w 4198564"/>
              <a:gd name="connsiteY1640" fmla="*/ 158482 h 3225609"/>
              <a:gd name="connsiteX1641" fmla="*/ 2093371 w 4198564"/>
              <a:gd name="connsiteY1641" fmla="*/ 139179 h 3225609"/>
              <a:gd name="connsiteX1642" fmla="*/ 2093059 w 4198564"/>
              <a:gd name="connsiteY1642" fmla="*/ 132470 h 3225609"/>
              <a:gd name="connsiteX1643" fmla="*/ 2084723 w 4198564"/>
              <a:gd name="connsiteY1643" fmla="*/ 141055 h 3225609"/>
              <a:gd name="connsiteX1644" fmla="*/ 2053162 w 4198564"/>
              <a:gd name="connsiteY1644" fmla="*/ 139288 h 3225609"/>
              <a:gd name="connsiteX1645" fmla="*/ 2010430 w 4198564"/>
              <a:gd name="connsiteY1645" fmla="*/ 156937 h 3225609"/>
              <a:gd name="connsiteX1646" fmla="*/ 2012358 w 4198564"/>
              <a:gd name="connsiteY1646" fmla="*/ 151435 h 3225609"/>
              <a:gd name="connsiteX1647" fmla="*/ 1968680 w 4198564"/>
              <a:gd name="connsiteY1647" fmla="*/ 165665 h 3225609"/>
              <a:gd name="connsiteX1648" fmla="*/ 1950030 w 4198564"/>
              <a:gd name="connsiteY1648" fmla="*/ 158509 h 3225609"/>
              <a:gd name="connsiteX1649" fmla="*/ 1984115 w 4198564"/>
              <a:gd name="connsiteY1649" fmla="*/ 142736 h 3225609"/>
              <a:gd name="connsiteX1650" fmla="*/ 2118634 w 4198564"/>
              <a:gd name="connsiteY1650" fmla="*/ 128097 h 3225609"/>
              <a:gd name="connsiteX1651" fmla="*/ 1813091 w 4198564"/>
              <a:gd name="connsiteY1651" fmla="*/ 118551 h 3225609"/>
              <a:gd name="connsiteX1652" fmla="*/ 1827670 w 4198564"/>
              <a:gd name="connsiteY1652" fmla="*/ 126419 h 3225609"/>
              <a:gd name="connsiteX1653" fmla="*/ 1798258 w 4198564"/>
              <a:gd name="connsiteY1653" fmla="*/ 126788 h 3225609"/>
              <a:gd name="connsiteX1654" fmla="*/ 1813091 w 4198564"/>
              <a:gd name="connsiteY1654" fmla="*/ 118551 h 3225609"/>
              <a:gd name="connsiteX1655" fmla="*/ 1720069 w 4198564"/>
              <a:gd name="connsiteY1655" fmla="*/ 111356 h 3225609"/>
              <a:gd name="connsiteX1656" fmla="*/ 1729139 w 4198564"/>
              <a:gd name="connsiteY1656" fmla="*/ 114259 h 3225609"/>
              <a:gd name="connsiteX1657" fmla="*/ 1711333 w 4198564"/>
              <a:gd name="connsiteY1657" fmla="*/ 114066 h 3225609"/>
              <a:gd name="connsiteX1658" fmla="*/ 1720069 w 4198564"/>
              <a:gd name="connsiteY1658" fmla="*/ 111356 h 3225609"/>
              <a:gd name="connsiteX1659" fmla="*/ 2704063 w 4198564"/>
              <a:gd name="connsiteY1659" fmla="*/ 84500 h 3225609"/>
              <a:gd name="connsiteX1660" fmla="*/ 2710494 w 4198564"/>
              <a:gd name="connsiteY1660" fmla="*/ 85564 h 3225609"/>
              <a:gd name="connsiteX1661" fmla="*/ 2733560 w 4198564"/>
              <a:gd name="connsiteY1661" fmla="*/ 103322 h 3225609"/>
              <a:gd name="connsiteX1662" fmla="*/ 2767148 w 4198564"/>
              <a:gd name="connsiteY1662" fmla="*/ 121447 h 3225609"/>
              <a:gd name="connsiteX1663" fmla="*/ 2690180 w 4198564"/>
              <a:gd name="connsiteY1663" fmla="*/ 98798 h 3225609"/>
              <a:gd name="connsiteX1664" fmla="*/ 2707175 w 4198564"/>
              <a:gd name="connsiteY1664" fmla="*/ 92716 h 3225609"/>
              <a:gd name="connsiteX1665" fmla="*/ 2704063 w 4198564"/>
              <a:gd name="connsiteY1665" fmla="*/ 84500 h 3225609"/>
              <a:gd name="connsiteX1666" fmla="*/ 2576991 w 4198564"/>
              <a:gd name="connsiteY1666" fmla="*/ 71898 h 3225609"/>
              <a:gd name="connsiteX1667" fmla="*/ 2605560 w 4198564"/>
              <a:gd name="connsiteY1667" fmla="*/ 87315 h 3225609"/>
              <a:gd name="connsiteX1668" fmla="*/ 2616624 w 4198564"/>
              <a:gd name="connsiteY1668" fmla="*/ 83833 h 3225609"/>
              <a:gd name="connsiteX1669" fmla="*/ 2654717 w 4198564"/>
              <a:gd name="connsiteY1669" fmla="*/ 104387 h 3225609"/>
              <a:gd name="connsiteX1670" fmla="*/ 2917962 w 4198564"/>
              <a:gd name="connsiteY1670" fmla="*/ 199902 h 3225609"/>
              <a:gd name="connsiteX1671" fmla="*/ 3023558 w 4198564"/>
              <a:gd name="connsiteY1671" fmla="*/ 237977 h 3225609"/>
              <a:gd name="connsiteX1672" fmla="*/ 3004237 w 4198564"/>
              <a:gd name="connsiteY1672" fmla="*/ 224620 h 3225609"/>
              <a:gd name="connsiteX1673" fmla="*/ 3035479 w 4198564"/>
              <a:gd name="connsiteY1673" fmla="*/ 235480 h 3225609"/>
              <a:gd name="connsiteX1674" fmla="*/ 3124596 w 4198564"/>
              <a:gd name="connsiteY1674" fmla="*/ 277228 h 3225609"/>
              <a:gd name="connsiteX1675" fmla="*/ 3118650 w 4198564"/>
              <a:gd name="connsiteY1675" fmla="*/ 279836 h 3225609"/>
              <a:gd name="connsiteX1676" fmla="*/ 3151873 w 4198564"/>
              <a:gd name="connsiteY1676" fmla="*/ 294856 h 3225609"/>
              <a:gd name="connsiteX1677" fmla="*/ 3154707 w 4198564"/>
              <a:gd name="connsiteY1677" fmla="*/ 284023 h 3225609"/>
              <a:gd name="connsiteX1678" fmla="*/ 3211352 w 4198564"/>
              <a:gd name="connsiteY1678" fmla="*/ 289866 h 3225609"/>
              <a:gd name="connsiteX1679" fmla="*/ 3226897 w 4198564"/>
              <a:gd name="connsiteY1679" fmla="*/ 288802 h 3225609"/>
              <a:gd name="connsiteX1680" fmla="*/ 3233868 w 4198564"/>
              <a:gd name="connsiteY1680" fmla="*/ 286019 h 3225609"/>
              <a:gd name="connsiteX1681" fmla="*/ 3272835 w 4198564"/>
              <a:gd name="connsiteY1681" fmla="*/ 275777 h 3225609"/>
              <a:gd name="connsiteX1682" fmla="*/ 3376614 w 4198564"/>
              <a:gd name="connsiteY1682" fmla="*/ 342322 h 3225609"/>
              <a:gd name="connsiteX1683" fmla="*/ 3387564 w 4198564"/>
              <a:gd name="connsiteY1683" fmla="*/ 350873 h 3225609"/>
              <a:gd name="connsiteX1684" fmla="*/ 3398607 w 4198564"/>
              <a:gd name="connsiteY1684" fmla="*/ 353310 h 3225609"/>
              <a:gd name="connsiteX1685" fmla="*/ 3424143 w 4198564"/>
              <a:gd name="connsiteY1685" fmla="*/ 352473 h 3225609"/>
              <a:gd name="connsiteX1686" fmla="*/ 3484950 w 4198564"/>
              <a:gd name="connsiteY1686" fmla="*/ 381666 h 3225609"/>
              <a:gd name="connsiteX1687" fmla="*/ 3644897 w 4198564"/>
              <a:gd name="connsiteY1687" fmla="*/ 485145 h 3225609"/>
              <a:gd name="connsiteX1688" fmla="*/ 3684435 w 4198564"/>
              <a:gd name="connsiteY1688" fmla="*/ 492705 h 3225609"/>
              <a:gd name="connsiteX1689" fmla="*/ 3783162 w 4198564"/>
              <a:gd name="connsiteY1689" fmla="*/ 563073 h 3225609"/>
              <a:gd name="connsiteX1690" fmla="*/ 3785061 w 4198564"/>
              <a:gd name="connsiteY1690" fmla="*/ 554349 h 3225609"/>
              <a:gd name="connsiteX1691" fmla="*/ 3790097 w 4198564"/>
              <a:gd name="connsiteY1691" fmla="*/ 554503 h 3225609"/>
              <a:gd name="connsiteX1692" fmla="*/ 3911435 w 4198564"/>
              <a:gd name="connsiteY1692" fmla="*/ 660696 h 3225609"/>
              <a:gd name="connsiteX1693" fmla="*/ 3929121 w 4198564"/>
              <a:gd name="connsiteY1693" fmla="*/ 692954 h 3225609"/>
              <a:gd name="connsiteX1694" fmla="*/ 3879551 w 4198564"/>
              <a:gd name="connsiteY1694" fmla="*/ 655811 h 3225609"/>
              <a:gd name="connsiteX1695" fmla="*/ 3875165 w 4198564"/>
              <a:gd name="connsiteY1695" fmla="*/ 641040 h 3225609"/>
              <a:gd name="connsiteX1696" fmla="*/ 3782599 w 4198564"/>
              <a:gd name="connsiteY1696" fmla="*/ 591841 h 3225609"/>
              <a:gd name="connsiteX1697" fmla="*/ 3678173 w 4198564"/>
              <a:gd name="connsiteY1697" fmla="*/ 521868 h 3225609"/>
              <a:gd name="connsiteX1698" fmla="*/ 3660969 w 4198564"/>
              <a:gd name="connsiteY1698" fmla="*/ 507799 h 3225609"/>
              <a:gd name="connsiteX1699" fmla="*/ 3652777 w 4198564"/>
              <a:gd name="connsiteY1699" fmla="*/ 515341 h 3225609"/>
              <a:gd name="connsiteX1700" fmla="*/ 3640922 w 4198564"/>
              <a:gd name="connsiteY1700" fmla="*/ 519162 h 3225609"/>
              <a:gd name="connsiteX1701" fmla="*/ 3649403 w 4198564"/>
              <a:gd name="connsiteY1701" fmla="*/ 510059 h 3225609"/>
              <a:gd name="connsiteX1702" fmla="*/ 3657104 w 4198564"/>
              <a:gd name="connsiteY1702" fmla="*/ 504639 h 3225609"/>
              <a:gd name="connsiteX1703" fmla="*/ 3645826 w 4198564"/>
              <a:gd name="connsiteY1703" fmla="*/ 495419 h 3225609"/>
              <a:gd name="connsiteX1704" fmla="*/ 3621597 w 4198564"/>
              <a:gd name="connsiteY1704" fmla="*/ 493209 h 3225609"/>
              <a:gd name="connsiteX1705" fmla="*/ 3559336 w 4198564"/>
              <a:gd name="connsiteY1705" fmla="*/ 453237 h 3225609"/>
              <a:gd name="connsiteX1706" fmla="*/ 3567726 w 4198564"/>
              <a:gd name="connsiteY1706" fmla="*/ 455447 h 3225609"/>
              <a:gd name="connsiteX1707" fmla="*/ 3534067 w 4198564"/>
              <a:gd name="connsiteY1707" fmla="*/ 444165 h 3225609"/>
              <a:gd name="connsiteX1708" fmla="*/ 3433490 w 4198564"/>
              <a:gd name="connsiteY1708" fmla="*/ 384473 h 3225609"/>
              <a:gd name="connsiteX1709" fmla="*/ 3428395 w 4198564"/>
              <a:gd name="connsiteY1709" fmla="*/ 382757 h 3225609"/>
              <a:gd name="connsiteX1710" fmla="*/ 3474574 w 4198564"/>
              <a:gd name="connsiteY1710" fmla="*/ 418817 h 3225609"/>
              <a:gd name="connsiteX1711" fmla="*/ 3420376 w 4198564"/>
              <a:gd name="connsiteY1711" fmla="*/ 399023 h 3225609"/>
              <a:gd name="connsiteX1712" fmla="*/ 3477685 w 4198564"/>
              <a:gd name="connsiteY1712" fmla="*/ 464852 h 3225609"/>
              <a:gd name="connsiteX1713" fmla="*/ 3339462 w 4198564"/>
              <a:gd name="connsiteY1713" fmla="*/ 361904 h 3225609"/>
              <a:gd name="connsiteX1714" fmla="*/ 3391804 w 4198564"/>
              <a:gd name="connsiteY1714" fmla="*/ 421418 h 3225609"/>
              <a:gd name="connsiteX1715" fmla="*/ 3380427 w 4198564"/>
              <a:gd name="connsiteY1715" fmla="*/ 418188 h 3225609"/>
              <a:gd name="connsiteX1716" fmla="*/ 3377905 w 4198564"/>
              <a:gd name="connsiteY1716" fmla="*/ 435734 h 3225609"/>
              <a:gd name="connsiteX1717" fmla="*/ 3400060 w 4198564"/>
              <a:gd name="connsiteY1717" fmla="*/ 447302 h 3225609"/>
              <a:gd name="connsiteX1718" fmla="*/ 3413367 w 4198564"/>
              <a:gd name="connsiteY1718" fmla="*/ 464192 h 3225609"/>
              <a:gd name="connsiteX1719" fmla="*/ 3425145 w 4198564"/>
              <a:gd name="connsiteY1719" fmla="*/ 465117 h 3225609"/>
              <a:gd name="connsiteX1720" fmla="*/ 3439517 w 4198564"/>
              <a:gd name="connsiteY1720" fmla="*/ 479090 h 3225609"/>
              <a:gd name="connsiteX1721" fmla="*/ 3477843 w 4198564"/>
              <a:gd name="connsiteY1721" fmla="*/ 491471 h 3225609"/>
              <a:gd name="connsiteX1722" fmla="*/ 3486428 w 4198564"/>
              <a:gd name="connsiteY1722" fmla="*/ 500120 h 3225609"/>
              <a:gd name="connsiteX1723" fmla="*/ 3493622 w 4198564"/>
              <a:gd name="connsiteY1723" fmla="*/ 501213 h 3225609"/>
              <a:gd name="connsiteX1724" fmla="*/ 3465708 w 4198564"/>
              <a:gd name="connsiteY1724" fmla="*/ 473761 h 3225609"/>
              <a:gd name="connsiteX1725" fmla="*/ 3482257 w 4198564"/>
              <a:gd name="connsiteY1725" fmla="*/ 463742 h 3225609"/>
              <a:gd name="connsiteX1726" fmla="*/ 3526572 w 4198564"/>
              <a:gd name="connsiteY1726" fmla="*/ 531381 h 3225609"/>
              <a:gd name="connsiteX1727" fmla="*/ 3509705 w 4198564"/>
              <a:gd name="connsiteY1727" fmla="*/ 525923 h 3225609"/>
              <a:gd name="connsiteX1728" fmla="*/ 3515740 w 4198564"/>
              <a:gd name="connsiteY1728" fmla="*/ 519707 h 3225609"/>
              <a:gd name="connsiteX1729" fmla="*/ 3489527 w 4198564"/>
              <a:gd name="connsiteY1729" fmla="*/ 501918 h 3225609"/>
              <a:gd name="connsiteX1730" fmla="*/ 3489155 w 4198564"/>
              <a:gd name="connsiteY1730" fmla="*/ 502869 h 3225609"/>
              <a:gd name="connsiteX1731" fmla="*/ 3490372 w 4198564"/>
              <a:gd name="connsiteY1731" fmla="*/ 504093 h 3225609"/>
              <a:gd name="connsiteX1732" fmla="*/ 3499142 w 4198564"/>
              <a:gd name="connsiteY1732" fmla="*/ 516511 h 3225609"/>
              <a:gd name="connsiteX1733" fmla="*/ 3489710 w 4198564"/>
              <a:gd name="connsiteY1733" fmla="*/ 516531 h 3225609"/>
              <a:gd name="connsiteX1734" fmla="*/ 3485704 w 4198564"/>
              <a:gd name="connsiteY1734" fmla="*/ 512834 h 3225609"/>
              <a:gd name="connsiteX1735" fmla="*/ 3484024 w 4198564"/>
              <a:gd name="connsiteY1735" fmla="*/ 513090 h 3225609"/>
              <a:gd name="connsiteX1736" fmla="*/ 3481305 w 4198564"/>
              <a:gd name="connsiteY1736" fmla="*/ 510692 h 3225609"/>
              <a:gd name="connsiteX1737" fmla="*/ 3474794 w 4198564"/>
              <a:gd name="connsiteY1737" fmla="*/ 517727 h 3225609"/>
              <a:gd name="connsiteX1738" fmla="*/ 3507381 w 4198564"/>
              <a:gd name="connsiteY1738" fmla="*/ 539692 h 3225609"/>
              <a:gd name="connsiteX1739" fmla="*/ 3507718 w 4198564"/>
              <a:gd name="connsiteY1739" fmla="*/ 529457 h 3225609"/>
              <a:gd name="connsiteX1740" fmla="*/ 3532513 w 4198564"/>
              <a:gd name="connsiteY1740" fmla="*/ 563872 h 3225609"/>
              <a:gd name="connsiteX1741" fmla="*/ 3534939 w 4198564"/>
              <a:gd name="connsiteY1741" fmla="*/ 554843 h 3225609"/>
              <a:gd name="connsiteX1742" fmla="*/ 3530229 w 4198564"/>
              <a:gd name="connsiteY1742" fmla="*/ 550213 h 3225609"/>
              <a:gd name="connsiteX1743" fmla="*/ 3521390 w 4198564"/>
              <a:gd name="connsiteY1743" fmla="*/ 544582 h 3225609"/>
              <a:gd name="connsiteX1744" fmla="*/ 3528363 w 4198564"/>
              <a:gd name="connsiteY1744" fmla="*/ 537620 h 3225609"/>
              <a:gd name="connsiteX1745" fmla="*/ 3532738 w 4198564"/>
              <a:gd name="connsiteY1745" fmla="*/ 536985 h 3225609"/>
              <a:gd name="connsiteX1746" fmla="*/ 3528773 w 4198564"/>
              <a:gd name="connsiteY1746" fmla="*/ 526777 h 3225609"/>
              <a:gd name="connsiteX1747" fmla="*/ 3526843 w 4198564"/>
              <a:gd name="connsiteY1747" fmla="*/ 517349 h 3225609"/>
              <a:gd name="connsiteX1748" fmla="*/ 3606227 w 4198564"/>
              <a:gd name="connsiteY1748" fmla="*/ 589033 h 3225609"/>
              <a:gd name="connsiteX1749" fmla="*/ 3598999 w 4198564"/>
              <a:gd name="connsiteY1749" fmla="*/ 590968 h 3225609"/>
              <a:gd name="connsiteX1750" fmla="*/ 3602244 w 4198564"/>
              <a:gd name="connsiteY1750" fmla="*/ 600589 h 3225609"/>
              <a:gd name="connsiteX1751" fmla="*/ 3599466 w 4198564"/>
              <a:gd name="connsiteY1751" fmla="*/ 599345 h 3225609"/>
              <a:gd name="connsiteX1752" fmla="*/ 3650621 w 4198564"/>
              <a:gd name="connsiteY1752" fmla="*/ 632754 h 3225609"/>
              <a:gd name="connsiteX1753" fmla="*/ 3905985 w 4198564"/>
              <a:gd name="connsiteY1753" fmla="*/ 846931 h 3225609"/>
              <a:gd name="connsiteX1754" fmla="*/ 3922354 w 4198564"/>
              <a:gd name="connsiteY1754" fmla="*/ 847426 h 3225609"/>
              <a:gd name="connsiteX1755" fmla="*/ 3962670 w 4198564"/>
              <a:gd name="connsiteY1755" fmla="*/ 886214 h 3225609"/>
              <a:gd name="connsiteX1756" fmla="*/ 3987140 w 4198564"/>
              <a:gd name="connsiteY1756" fmla="*/ 925012 h 3225609"/>
              <a:gd name="connsiteX1757" fmla="*/ 3973051 w 4198564"/>
              <a:gd name="connsiteY1757" fmla="*/ 937271 h 3225609"/>
              <a:gd name="connsiteX1758" fmla="*/ 4006048 w 4198564"/>
              <a:gd name="connsiteY1758" fmla="*/ 963151 h 3225609"/>
              <a:gd name="connsiteX1759" fmla="*/ 3984305 w 4198564"/>
              <a:gd name="connsiteY1759" fmla="*/ 972740 h 3225609"/>
              <a:gd name="connsiteX1760" fmla="*/ 4050384 w 4198564"/>
              <a:gd name="connsiteY1760" fmla="*/ 1082078 h 3225609"/>
              <a:gd name="connsiteX1761" fmla="*/ 4041651 w 4198564"/>
              <a:gd name="connsiteY1761" fmla="*/ 997406 h 3225609"/>
              <a:gd name="connsiteX1762" fmla="*/ 4103092 w 4198564"/>
              <a:gd name="connsiteY1762" fmla="*/ 1047873 h 3225609"/>
              <a:gd name="connsiteX1763" fmla="*/ 4103934 w 4198564"/>
              <a:gd name="connsiteY1763" fmla="*/ 1048564 h 3225609"/>
              <a:gd name="connsiteX1764" fmla="*/ 4103946 w 4198564"/>
              <a:gd name="connsiteY1764" fmla="*/ 1048950 h 3225609"/>
              <a:gd name="connsiteX1765" fmla="*/ 4105810 w 4198564"/>
              <a:gd name="connsiteY1765" fmla="*/ 1056661 h 3225609"/>
              <a:gd name="connsiteX1766" fmla="*/ 4092826 w 4198564"/>
              <a:gd name="connsiteY1766" fmla="*/ 1064880 h 3225609"/>
              <a:gd name="connsiteX1767" fmla="*/ 4106291 w 4198564"/>
              <a:gd name="connsiteY1767" fmla="*/ 1071917 h 3225609"/>
              <a:gd name="connsiteX1768" fmla="*/ 4108615 w 4198564"/>
              <a:gd name="connsiteY1768" fmla="*/ 1077112 h 3225609"/>
              <a:gd name="connsiteX1769" fmla="*/ 4099803 w 4198564"/>
              <a:gd name="connsiteY1769" fmla="*/ 1080468 h 3225609"/>
              <a:gd name="connsiteX1770" fmla="*/ 4087281 w 4198564"/>
              <a:gd name="connsiteY1770" fmla="*/ 1086173 h 3225609"/>
              <a:gd name="connsiteX1771" fmla="*/ 4087290 w 4198564"/>
              <a:gd name="connsiteY1771" fmla="*/ 1095058 h 3225609"/>
              <a:gd name="connsiteX1772" fmla="*/ 4079880 w 4198564"/>
              <a:gd name="connsiteY1772" fmla="*/ 1108639 h 3225609"/>
              <a:gd name="connsiteX1773" fmla="*/ 4078497 w 4198564"/>
              <a:gd name="connsiteY1773" fmla="*/ 1116183 h 3225609"/>
              <a:gd name="connsiteX1774" fmla="*/ 4058095 w 4198564"/>
              <a:gd name="connsiteY1774" fmla="*/ 1129099 h 3225609"/>
              <a:gd name="connsiteX1775" fmla="*/ 4046966 w 4198564"/>
              <a:gd name="connsiteY1775" fmla="*/ 1136144 h 3225609"/>
              <a:gd name="connsiteX1776" fmla="*/ 4039998 w 4198564"/>
              <a:gd name="connsiteY1776" fmla="*/ 1129440 h 3225609"/>
              <a:gd name="connsiteX1777" fmla="*/ 4037674 w 4198564"/>
              <a:gd name="connsiteY1777" fmla="*/ 1124245 h 3225609"/>
              <a:gd name="connsiteX1778" fmla="*/ 4038126 w 4198564"/>
              <a:gd name="connsiteY1778" fmla="*/ 1112845 h 3225609"/>
              <a:gd name="connsiteX1779" fmla="*/ 4042297 w 4198564"/>
              <a:gd name="connsiteY1779" fmla="*/ 1107982 h 3225609"/>
              <a:gd name="connsiteX1780" fmla="*/ 4028362 w 4198564"/>
              <a:gd name="connsiteY1780" fmla="*/ 1094575 h 3225609"/>
              <a:gd name="connsiteX1781" fmla="*/ 4005626 w 4198564"/>
              <a:gd name="connsiteY1781" fmla="*/ 1093410 h 3225609"/>
              <a:gd name="connsiteX1782" fmla="*/ 3998205 w 4198564"/>
              <a:gd name="connsiteY1782" fmla="*/ 1098107 h 3225609"/>
              <a:gd name="connsiteX1783" fmla="*/ 4003789 w 4198564"/>
              <a:gd name="connsiteY1783" fmla="*/ 1112354 h 3225609"/>
              <a:gd name="connsiteX1784" fmla="*/ 3994985 w 4198564"/>
              <a:gd name="connsiteY1784" fmla="*/ 1124594 h 3225609"/>
              <a:gd name="connsiteX1785" fmla="*/ 3987105 w 4198564"/>
              <a:gd name="connsiteY1785" fmla="*/ 1131806 h 3225609"/>
              <a:gd name="connsiteX1786" fmla="*/ 3994072 w 4198564"/>
              <a:gd name="connsiteY1786" fmla="*/ 1138509 h 3225609"/>
              <a:gd name="connsiteX1787" fmla="*/ 4000578 w 4198564"/>
              <a:gd name="connsiteY1787" fmla="*/ 1147727 h 3225609"/>
              <a:gd name="connsiteX1788" fmla="*/ 3988518 w 4198564"/>
              <a:gd name="connsiteY1788" fmla="*/ 1150917 h 3225609"/>
              <a:gd name="connsiteX1789" fmla="*/ 3976457 w 4198564"/>
              <a:gd name="connsiteY1789" fmla="*/ 1154106 h 3225609"/>
              <a:gd name="connsiteX1790" fmla="*/ 3974150 w 4198564"/>
              <a:gd name="connsiteY1790" fmla="*/ 1166680 h 3225609"/>
              <a:gd name="connsiteX1791" fmla="*/ 3983894 w 4198564"/>
              <a:gd name="connsiteY1791" fmla="*/ 1167180 h 3225609"/>
              <a:gd name="connsiteX1792" fmla="*/ 3996887 w 4198564"/>
              <a:gd name="connsiteY1792" fmla="*/ 1167846 h 3225609"/>
              <a:gd name="connsiteX1793" fmla="*/ 3995032 w 4198564"/>
              <a:gd name="connsiteY1793" fmla="*/ 1169019 h 3225609"/>
              <a:gd name="connsiteX1794" fmla="*/ 3985776 w 4198564"/>
              <a:gd name="connsiteY1794" fmla="*/ 1192660 h 3225609"/>
              <a:gd name="connsiteX1795" fmla="*/ 3981606 w 4198564"/>
              <a:gd name="connsiteY1795" fmla="*/ 1197523 h 3225609"/>
              <a:gd name="connsiteX1796" fmla="*/ 3960273 w 4198564"/>
              <a:gd name="connsiteY1796" fmla="*/ 1206583 h 3225609"/>
              <a:gd name="connsiteX1797" fmla="*/ 3979770 w 4198564"/>
              <a:gd name="connsiteY1797" fmla="*/ 1216467 h 3225609"/>
              <a:gd name="connsiteX1798" fmla="*/ 3990908 w 4198564"/>
              <a:gd name="connsiteY1798" fmla="*/ 1218307 h 3225609"/>
              <a:gd name="connsiteX1799" fmla="*/ 4010405 w 4198564"/>
              <a:gd name="connsiteY1799" fmla="*/ 1228191 h 3225609"/>
              <a:gd name="connsiteX1800" fmla="*/ 4003448 w 4198564"/>
              <a:gd name="connsiteY1800" fmla="*/ 1230372 h 3225609"/>
              <a:gd name="connsiteX1801" fmla="*/ 3989062 w 4198564"/>
              <a:gd name="connsiteY1801" fmla="*/ 1228366 h 3225609"/>
              <a:gd name="connsiteX1802" fmla="*/ 3977473 w 4198564"/>
              <a:gd name="connsiteY1802" fmla="*/ 1237926 h 3225609"/>
              <a:gd name="connsiteX1803" fmla="*/ 3976079 w 4198564"/>
              <a:gd name="connsiteY1803" fmla="*/ 1236584 h 3225609"/>
              <a:gd name="connsiteX1804" fmla="*/ 3960761 w 4198564"/>
              <a:gd name="connsiteY1804" fmla="*/ 1230723 h 3225609"/>
              <a:gd name="connsiteX1805" fmla="*/ 3940348 w 4198564"/>
              <a:gd name="connsiteY1805" fmla="*/ 1234754 h 3225609"/>
              <a:gd name="connsiteX1806" fmla="*/ 3926895 w 4198564"/>
              <a:gd name="connsiteY1806" fmla="*/ 1236602 h 3225609"/>
              <a:gd name="connsiteX1807" fmla="*/ 3914382 w 4198564"/>
              <a:gd name="connsiteY1807" fmla="*/ 1251192 h 3225609"/>
              <a:gd name="connsiteX1808" fmla="*/ 3906032 w 4198564"/>
              <a:gd name="connsiteY1808" fmla="*/ 1252032 h 3225609"/>
              <a:gd name="connsiteX1809" fmla="*/ 3897211 w 4198564"/>
              <a:gd name="connsiteY1809" fmla="*/ 1246504 h 3225609"/>
              <a:gd name="connsiteX1810" fmla="*/ 3889320 w 4198564"/>
              <a:gd name="connsiteY1810" fmla="*/ 1244831 h 3225609"/>
              <a:gd name="connsiteX1811" fmla="*/ 3865189 w 4198564"/>
              <a:gd name="connsiteY1811" fmla="*/ 1242325 h 3225609"/>
              <a:gd name="connsiteX1812" fmla="*/ 3859625 w 4198564"/>
              <a:gd name="connsiteY1812" fmla="*/ 1245847 h 3225609"/>
              <a:gd name="connsiteX1813" fmla="*/ 3809077 w 4198564"/>
              <a:gd name="connsiteY1813" fmla="*/ 1271178 h 3225609"/>
              <a:gd name="connsiteX1814" fmla="*/ 3813266 w 4198564"/>
              <a:gd name="connsiteY1814" fmla="*/ 1284085 h 3225609"/>
              <a:gd name="connsiteX1815" fmla="*/ 3793316 w 4198564"/>
              <a:gd name="connsiteY1815" fmla="*/ 1285600 h 3225609"/>
              <a:gd name="connsiteX1816" fmla="*/ 3786819 w 4198564"/>
              <a:gd name="connsiteY1816" fmla="*/ 1285267 h 3225609"/>
              <a:gd name="connsiteX1817" fmla="*/ 3789145 w 4198564"/>
              <a:gd name="connsiteY1817" fmla="*/ 1290463 h 3225609"/>
              <a:gd name="connsiteX1818" fmla="*/ 3804001 w 4198564"/>
              <a:gd name="connsiteY1818" fmla="*/ 1298840 h 3225609"/>
              <a:gd name="connsiteX1819" fmla="*/ 3822116 w 4198564"/>
              <a:gd name="connsiteY1819" fmla="*/ 1316269 h 3225609"/>
              <a:gd name="connsiteX1820" fmla="*/ 3796600 w 4198564"/>
              <a:gd name="connsiteY1820" fmla="*/ 1321307 h 3225609"/>
              <a:gd name="connsiteX1821" fmla="*/ 3793352 w 4198564"/>
              <a:gd name="connsiteY1821" fmla="*/ 1321140 h 3225609"/>
              <a:gd name="connsiteX1822" fmla="*/ 3785472 w 4198564"/>
              <a:gd name="connsiteY1822" fmla="*/ 1328351 h 3225609"/>
              <a:gd name="connsiteX1823" fmla="*/ 3787797 w 4198564"/>
              <a:gd name="connsiteY1823" fmla="*/ 1333548 h 3225609"/>
              <a:gd name="connsiteX1824" fmla="*/ 3829571 w 4198564"/>
              <a:gd name="connsiteY1824" fmla="*/ 1347111 h 3225609"/>
              <a:gd name="connsiteX1825" fmla="*/ 3832368 w 4198564"/>
              <a:gd name="connsiteY1825" fmla="*/ 1358678 h 3225609"/>
              <a:gd name="connsiteX1826" fmla="*/ 3823093 w 4198564"/>
              <a:gd name="connsiteY1826" fmla="*/ 1364548 h 3225609"/>
              <a:gd name="connsiteX1827" fmla="*/ 3831924 w 4198564"/>
              <a:gd name="connsiteY1827" fmla="*/ 1378961 h 3225609"/>
              <a:gd name="connsiteX1828" fmla="*/ 3832857 w 4198564"/>
              <a:gd name="connsiteY1828" fmla="*/ 1382818 h 3225609"/>
              <a:gd name="connsiteX1829" fmla="*/ 3858860 w 4198564"/>
              <a:gd name="connsiteY1829" fmla="*/ 1401919 h 3225609"/>
              <a:gd name="connsiteX1830" fmla="*/ 3869066 w 4198564"/>
              <a:gd name="connsiteY1830" fmla="*/ 1399903 h 3225609"/>
              <a:gd name="connsiteX1831" fmla="*/ 3870450 w 4198564"/>
              <a:gd name="connsiteY1831" fmla="*/ 1392360 h 3225609"/>
              <a:gd name="connsiteX1832" fmla="*/ 3855123 w 4198564"/>
              <a:gd name="connsiteY1832" fmla="*/ 1377612 h 3225609"/>
              <a:gd name="connsiteX1833" fmla="*/ 3855113 w 4198564"/>
              <a:gd name="connsiteY1833" fmla="*/ 1368728 h 3225609"/>
              <a:gd name="connsiteX1834" fmla="*/ 3857420 w 4198564"/>
              <a:gd name="connsiteY1834" fmla="*/ 1356154 h 3225609"/>
              <a:gd name="connsiteX1835" fmla="*/ 3842094 w 4198564"/>
              <a:gd name="connsiteY1835" fmla="*/ 1341407 h 3225609"/>
              <a:gd name="connsiteX1836" fmla="*/ 3847658 w 4198564"/>
              <a:gd name="connsiteY1836" fmla="*/ 1337885 h 3225609"/>
              <a:gd name="connsiteX1837" fmla="*/ 3857393 w 4198564"/>
              <a:gd name="connsiteY1837" fmla="*/ 1329500 h 3225609"/>
              <a:gd name="connsiteX1838" fmla="*/ 3877842 w 4198564"/>
              <a:gd name="connsiteY1838" fmla="*/ 1361008 h 3225609"/>
              <a:gd name="connsiteX1839" fmla="*/ 3880638 w 4198564"/>
              <a:gd name="connsiteY1839" fmla="*/ 1372575 h 3225609"/>
              <a:gd name="connsiteX1840" fmla="*/ 3908016 w 4198564"/>
              <a:gd name="connsiteY1840" fmla="*/ 1375247 h 3225609"/>
              <a:gd name="connsiteX1841" fmla="*/ 3922402 w 4198564"/>
              <a:gd name="connsiteY1841" fmla="*/ 1377253 h 3225609"/>
              <a:gd name="connsiteX1842" fmla="*/ 3940064 w 4198564"/>
              <a:gd name="connsiteY1842" fmla="*/ 1406082 h 3225609"/>
              <a:gd name="connsiteX1843" fmla="*/ 3942851 w 4198564"/>
              <a:gd name="connsiteY1843" fmla="*/ 1408762 h 3225609"/>
              <a:gd name="connsiteX1844" fmla="*/ 3931261 w 4198564"/>
              <a:gd name="connsiteY1844" fmla="*/ 1418322 h 3225609"/>
              <a:gd name="connsiteX1845" fmla="*/ 3910858 w 4198564"/>
              <a:gd name="connsiteY1845" fmla="*/ 1431238 h 3225609"/>
              <a:gd name="connsiteX1846" fmla="*/ 3932201 w 4198564"/>
              <a:gd name="connsiteY1846" fmla="*/ 1431062 h 3225609"/>
              <a:gd name="connsiteX1847" fmla="*/ 3948434 w 4198564"/>
              <a:gd name="connsiteY1847" fmla="*/ 1423010 h 3225609"/>
              <a:gd name="connsiteX1848" fmla="*/ 3958649 w 4198564"/>
              <a:gd name="connsiteY1848" fmla="*/ 1429879 h 3225609"/>
              <a:gd name="connsiteX1849" fmla="*/ 3963762 w 4198564"/>
              <a:gd name="connsiteY1849" fmla="*/ 1437756 h 3225609"/>
              <a:gd name="connsiteX1850" fmla="*/ 3958668 w 4198564"/>
              <a:gd name="connsiteY1850" fmla="*/ 1447649 h 3225609"/>
              <a:gd name="connsiteX1851" fmla="*/ 3948000 w 4198564"/>
              <a:gd name="connsiteY1851" fmla="*/ 1452180 h 3225609"/>
              <a:gd name="connsiteX1852" fmla="*/ 3946136 w 4198564"/>
              <a:gd name="connsiteY1852" fmla="*/ 1444469 h 3225609"/>
              <a:gd name="connsiteX1853" fmla="*/ 3941955 w 4198564"/>
              <a:gd name="connsiteY1853" fmla="*/ 1440446 h 3225609"/>
              <a:gd name="connsiteX1854" fmla="*/ 3937314 w 4198564"/>
              <a:gd name="connsiteY1854" fmla="*/ 1438939 h 3225609"/>
              <a:gd name="connsiteX1855" fmla="*/ 3937804 w 4198564"/>
              <a:gd name="connsiteY1855" fmla="*/ 1463080 h 3225609"/>
              <a:gd name="connsiteX1856" fmla="*/ 3959156 w 4198564"/>
              <a:gd name="connsiteY1856" fmla="*/ 1471789 h 3225609"/>
              <a:gd name="connsiteX1857" fmla="*/ 3968891 w 4198564"/>
              <a:gd name="connsiteY1857" fmla="*/ 1463404 h 3225609"/>
              <a:gd name="connsiteX1858" fmla="*/ 3985603 w 4198564"/>
              <a:gd name="connsiteY1858" fmla="*/ 1470606 h 3225609"/>
              <a:gd name="connsiteX1859" fmla="*/ 4000931 w 4198564"/>
              <a:gd name="connsiteY1859" fmla="*/ 1485353 h 3225609"/>
              <a:gd name="connsiteX1860" fmla="*/ 4008821 w 4198564"/>
              <a:gd name="connsiteY1860" fmla="*/ 1487027 h 3225609"/>
              <a:gd name="connsiteX1861" fmla="*/ 4006956 w 4198564"/>
              <a:gd name="connsiteY1861" fmla="*/ 1479316 h 3225609"/>
              <a:gd name="connsiteX1862" fmla="*/ 4001382 w 4198564"/>
              <a:gd name="connsiteY1862" fmla="*/ 1473954 h 3225609"/>
              <a:gd name="connsiteX1863" fmla="*/ 4006015 w 4198564"/>
              <a:gd name="connsiteY1863" fmla="*/ 1466575 h 3225609"/>
              <a:gd name="connsiteX1864" fmla="*/ 4011588 w 4198564"/>
              <a:gd name="connsiteY1864" fmla="*/ 1471938 h 3225609"/>
              <a:gd name="connsiteX1865" fmla="*/ 4023188 w 4198564"/>
              <a:gd name="connsiteY1865" fmla="*/ 1471263 h 3225609"/>
              <a:gd name="connsiteX1866" fmla="*/ 4031087 w 4198564"/>
              <a:gd name="connsiteY1866" fmla="*/ 1481822 h 3225609"/>
              <a:gd name="connsiteX1867" fmla="*/ 4048250 w 4198564"/>
              <a:gd name="connsiteY1867" fmla="*/ 1477626 h 3225609"/>
              <a:gd name="connsiteX1868" fmla="*/ 4053335 w 4198564"/>
              <a:gd name="connsiteY1868" fmla="*/ 1458848 h 3225609"/>
              <a:gd name="connsiteX1869" fmla="*/ 4062636 w 4198564"/>
              <a:gd name="connsiteY1869" fmla="*/ 1479631 h 3225609"/>
              <a:gd name="connsiteX1870" fmla="*/ 4059858 w 4198564"/>
              <a:gd name="connsiteY1870" fmla="*/ 1485835 h 3225609"/>
              <a:gd name="connsiteX1871" fmla="*/ 4032028 w 4198564"/>
              <a:gd name="connsiteY1871" fmla="*/ 1494563 h 3225609"/>
              <a:gd name="connsiteX1872" fmla="*/ 4023667 w 4198564"/>
              <a:gd name="connsiteY1872" fmla="*/ 1486518 h 3225609"/>
              <a:gd name="connsiteX1873" fmla="*/ 4010222 w 4198564"/>
              <a:gd name="connsiteY1873" fmla="*/ 1497252 h 3225609"/>
              <a:gd name="connsiteX1874" fmla="*/ 4008847 w 4198564"/>
              <a:gd name="connsiteY1874" fmla="*/ 1513681 h 3225609"/>
              <a:gd name="connsiteX1875" fmla="*/ 4018593 w 4198564"/>
              <a:gd name="connsiteY1875" fmla="*/ 1514180 h 3225609"/>
              <a:gd name="connsiteX1876" fmla="*/ 4041801 w 4198564"/>
              <a:gd name="connsiteY1876" fmla="*/ 1521716 h 3225609"/>
              <a:gd name="connsiteX1877" fmla="*/ 4059453 w 4198564"/>
              <a:gd name="connsiteY1877" fmla="*/ 1541659 h 3225609"/>
              <a:gd name="connsiteX1878" fmla="*/ 4072456 w 4198564"/>
              <a:gd name="connsiteY1878" fmla="*/ 1551210 h 3225609"/>
              <a:gd name="connsiteX1879" fmla="*/ 4071514 w 4198564"/>
              <a:gd name="connsiteY1879" fmla="*/ 1538470 h 3225609"/>
              <a:gd name="connsiteX1880" fmla="*/ 4078914 w 4198564"/>
              <a:gd name="connsiteY1880" fmla="*/ 1516003 h 3225609"/>
              <a:gd name="connsiteX1881" fmla="*/ 4071024 w 4198564"/>
              <a:gd name="connsiteY1881" fmla="*/ 1514330 h 3225609"/>
              <a:gd name="connsiteX1882" fmla="*/ 4064990 w 4198564"/>
              <a:gd name="connsiteY1882" fmla="*/ 1511482 h 3225609"/>
              <a:gd name="connsiteX1883" fmla="*/ 4069161 w 4198564"/>
              <a:gd name="connsiteY1883" fmla="*/ 1506619 h 3225609"/>
              <a:gd name="connsiteX1884" fmla="*/ 4084478 w 4198564"/>
              <a:gd name="connsiteY1884" fmla="*/ 1512482 h 3225609"/>
              <a:gd name="connsiteX1885" fmla="*/ 4107225 w 4198564"/>
              <a:gd name="connsiteY1885" fmla="*/ 1522531 h 3225609"/>
              <a:gd name="connsiteX1886" fmla="*/ 4105849 w 4198564"/>
              <a:gd name="connsiteY1886" fmla="*/ 1538961 h 3225609"/>
              <a:gd name="connsiteX1887" fmla="*/ 4088695 w 4198564"/>
              <a:gd name="connsiteY1887" fmla="*/ 1552042 h 3225609"/>
              <a:gd name="connsiteX1888" fmla="*/ 4084535 w 4198564"/>
              <a:gd name="connsiteY1888" fmla="*/ 1565791 h 3225609"/>
              <a:gd name="connsiteX1889" fmla="*/ 4109606 w 4198564"/>
              <a:gd name="connsiteY1889" fmla="*/ 1581037 h 3225609"/>
              <a:gd name="connsiteX1890" fmla="*/ 4116582 w 4198564"/>
              <a:gd name="connsiteY1890" fmla="*/ 1596624 h 3225609"/>
              <a:gd name="connsiteX1891" fmla="*/ 4111959 w 4198564"/>
              <a:gd name="connsiteY1891" fmla="*/ 1612887 h 3225609"/>
              <a:gd name="connsiteX1892" fmla="*/ 4130073 w 4198564"/>
              <a:gd name="connsiteY1892" fmla="*/ 1630315 h 3225609"/>
              <a:gd name="connsiteX1893" fmla="*/ 4130544 w 4198564"/>
              <a:gd name="connsiteY1893" fmla="*/ 1636685 h 3225609"/>
              <a:gd name="connsiteX1894" fmla="*/ 4127296 w 4198564"/>
              <a:gd name="connsiteY1894" fmla="*/ 1636519 h 3225609"/>
              <a:gd name="connsiteX1895" fmla="*/ 4099437 w 4198564"/>
              <a:gd name="connsiteY1895" fmla="*/ 1618591 h 3225609"/>
              <a:gd name="connsiteX1896" fmla="*/ 4088290 w 4198564"/>
              <a:gd name="connsiteY1896" fmla="*/ 1607866 h 3225609"/>
              <a:gd name="connsiteX1897" fmla="*/ 4080419 w 4198564"/>
              <a:gd name="connsiteY1897" fmla="*/ 1623963 h 3225609"/>
              <a:gd name="connsiteX1898" fmla="*/ 4100387 w 4198564"/>
              <a:gd name="connsiteY1898" fmla="*/ 1640217 h 3225609"/>
              <a:gd name="connsiteX1899" fmla="*/ 4111987 w 4198564"/>
              <a:gd name="connsiteY1899" fmla="*/ 1639541 h 3225609"/>
              <a:gd name="connsiteX1900" fmla="*/ 4122201 w 4198564"/>
              <a:gd name="connsiteY1900" fmla="*/ 1646412 h 3225609"/>
              <a:gd name="connsiteX1901" fmla="*/ 4112005 w 4198564"/>
              <a:gd name="connsiteY1901" fmla="*/ 1657312 h 3225609"/>
              <a:gd name="connsiteX1902" fmla="*/ 4116185 w 4198564"/>
              <a:gd name="connsiteY1902" fmla="*/ 1661334 h 3225609"/>
              <a:gd name="connsiteX1903" fmla="*/ 4120385 w 4198564"/>
              <a:gd name="connsiteY1903" fmla="*/ 1683125 h 3225609"/>
              <a:gd name="connsiteX1904" fmla="*/ 4090219 w 4198564"/>
              <a:gd name="connsiteY1904" fmla="*/ 1677771 h 3225609"/>
              <a:gd name="connsiteX1905" fmla="*/ 4080023 w 4198564"/>
              <a:gd name="connsiteY1905" fmla="*/ 1688671 h 3225609"/>
              <a:gd name="connsiteX1906" fmla="*/ 4083279 w 4198564"/>
              <a:gd name="connsiteY1906" fmla="*/ 1697724 h 3225609"/>
              <a:gd name="connsiteX1907" fmla="*/ 4071210 w 4198564"/>
              <a:gd name="connsiteY1907" fmla="*/ 1692028 h 3225609"/>
              <a:gd name="connsiteX1908" fmla="*/ 4056353 w 4198564"/>
              <a:gd name="connsiteY1908" fmla="*/ 1683651 h 3225609"/>
              <a:gd name="connsiteX1909" fmla="*/ 4039604 w 4198564"/>
              <a:gd name="connsiteY1909" fmla="*/ 1695643 h 3225609"/>
              <a:gd name="connsiteX1910" fmla="*/ 4039422 w 4198564"/>
              <a:gd name="connsiteY1910" fmla="*/ 1697003 h 3225609"/>
              <a:gd name="connsiteX1911" fmla="*/ 4035703 w 4198564"/>
              <a:gd name="connsiteY1911" fmla="*/ 1695817 h 3225609"/>
              <a:gd name="connsiteX1912" fmla="*/ 4031290 w 4198564"/>
              <a:gd name="connsiteY1912" fmla="*/ 1698179 h 3225609"/>
              <a:gd name="connsiteX1913" fmla="*/ 4030422 w 4198564"/>
              <a:gd name="connsiteY1913" fmla="*/ 1706124 h 3225609"/>
              <a:gd name="connsiteX1914" fmla="*/ 4028777 w 4198564"/>
              <a:gd name="connsiteY1914" fmla="*/ 1711680 h 3225609"/>
              <a:gd name="connsiteX1915" fmla="*/ 4024798 w 4198564"/>
              <a:gd name="connsiteY1915" fmla="*/ 1710070 h 3225609"/>
              <a:gd name="connsiteX1916" fmla="*/ 4020819 w 4198564"/>
              <a:gd name="connsiteY1916" fmla="*/ 1708459 h 3225609"/>
              <a:gd name="connsiteX1917" fmla="*/ 4017184 w 4198564"/>
              <a:gd name="connsiteY1917" fmla="*/ 1713210 h 3225609"/>
              <a:gd name="connsiteX1918" fmla="*/ 4012771 w 4198564"/>
              <a:gd name="connsiteY1918" fmla="*/ 1715572 h 3225609"/>
              <a:gd name="connsiteX1919" fmla="*/ 4004381 w 4198564"/>
              <a:gd name="connsiteY1919" fmla="*/ 1716323 h 3225609"/>
              <a:gd name="connsiteX1920" fmla="*/ 4001179 w 4198564"/>
              <a:gd name="connsiteY1920" fmla="*/ 1717101 h 3225609"/>
              <a:gd name="connsiteX1921" fmla="*/ 3994435 w 4198564"/>
              <a:gd name="connsiteY1921" fmla="*/ 1712297 h 3225609"/>
              <a:gd name="connsiteX1922" fmla="*/ 3991233 w 4198564"/>
              <a:gd name="connsiteY1922" fmla="*/ 1713076 h 3225609"/>
              <a:gd name="connsiteX1923" fmla="*/ 3992011 w 4198564"/>
              <a:gd name="connsiteY1923" fmla="*/ 1715465 h 3225609"/>
              <a:gd name="connsiteX1924" fmla="*/ 3991143 w 4198564"/>
              <a:gd name="connsiteY1924" fmla="*/ 1723409 h 3225609"/>
              <a:gd name="connsiteX1925" fmla="*/ 3989931 w 4198564"/>
              <a:gd name="connsiteY1925" fmla="*/ 1724992 h 3225609"/>
              <a:gd name="connsiteX1926" fmla="*/ 3987943 w 4198564"/>
              <a:gd name="connsiteY1926" fmla="*/ 1724187 h 3225609"/>
              <a:gd name="connsiteX1927" fmla="*/ 3983185 w 4198564"/>
              <a:gd name="connsiteY1927" fmla="*/ 1720189 h 3225609"/>
              <a:gd name="connsiteX1928" fmla="*/ 3982408 w 4198564"/>
              <a:gd name="connsiteY1928" fmla="*/ 1717800 h 3225609"/>
              <a:gd name="connsiteX1929" fmla="*/ 3982843 w 4198564"/>
              <a:gd name="connsiteY1929" fmla="*/ 1713826 h 3225609"/>
              <a:gd name="connsiteX1930" fmla="*/ 3980852 w 4198564"/>
              <a:gd name="connsiteY1930" fmla="*/ 1713022 h 3225609"/>
              <a:gd name="connsiteX1931" fmla="*/ 3973673 w 4198564"/>
              <a:gd name="connsiteY1931" fmla="*/ 1712190 h 3225609"/>
              <a:gd name="connsiteX1932" fmla="*/ 3974452 w 4198564"/>
              <a:gd name="connsiteY1932" fmla="*/ 1714578 h 3225609"/>
              <a:gd name="connsiteX1933" fmla="*/ 3975228 w 4198564"/>
              <a:gd name="connsiteY1933" fmla="*/ 1716967 h 3225609"/>
              <a:gd name="connsiteX1934" fmla="*/ 3975572 w 4198564"/>
              <a:gd name="connsiteY1934" fmla="*/ 1723329 h 3225609"/>
              <a:gd name="connsiteX1935" fmla="*/ 3979117 w 4198564"/>
              <a:gd name="connsiteY1935" fmla="*/ 1728911 h 3225609"/>
              <a:gd name="connsiteX1936" fmla="*/ 3974704 w 4198564"/>
              <a:gd name="connsiteY1936" fmla="*/ 1731274 h 3225609"/>
              <a:gd name="connsiteX1937" fmla="*/ 3970292 w 4198564"/>
              <a:gd name="connsiteY1937" fmla="*/ 1733636 h 3225609"/>
              <a:gd name="connsiteX1938" fmla="*/ 3971503 w 4198564"/>
              <a:gd name="connsiteY1938" fmla="*/ 1732052 h 3225609"/>
              <a:gd name="connsiteX1939" fmla="*/ 3969947 w 4198564"/>
              <a:gd name="connsiteY1939" fmla="*/ 1727274 h 3225609"/>
              <a:gd name="connsiteX1940" fmla="*/ 3967525 w 4198564"/>
              <a:gd name="connsiteY1940" fmla="*/ 1730442 h 3225609"/>
              <a:gd name="connsiteX1941" fmla="*/ 3957578 w 4198564"/>
              <a:gd name="connsiteY1941" fmla="*/ 1726415 h 3225609"/>
              <a:gd name="connsiteX1942" fmla="*/ 3958013 w 4198564"/>
              <a:gd name="connsiteY1942" fmla="*/ 1722442 h 3225609"/>
              <a:gd name="connsiteX1943" fmla="*/ 3961214 w 4198564"/>
              <a:gd name="connsiteY1943" fmla="*/ 1721665 h 3225609"/>
              <a:gd name="connsiteX1944" fmla="*/ 3963636 w 4198564"/>
              <a:gd name="connsiteY1944" fmla="*/ 1718498 h 3225609"/>
              <a:gd name="connsiteX1945" fmla="*/ 3966059 w 4198564"/>
              <a:gd name="connsiteY1945" fmla="*/ 1715330 h 3225609"/>
              <a:gd name="connsiteX1946" fmla="*/ 3969693 w 4198564"/>
              <a:gd name="connsiteY1946" fmla="*/ 1710579 h 3225609"/>
              <a:gd name="connsiteX1947" fmla="*/ 3964938 w 4198564"/>
              <a:gd name="connsiteY1947" fmla="*/ 1706579 h 3225609"/>
              <a:gd name="connsiteX1948" fmla="*/ 3966926 w 4198564"/>
              <a:gd name="connsiteY1948" fmla="*/ 1707386 h 3225609"/>
              <a:gd name="connsiteX1949" fmla="*/ 3966149 w 4198564"/>
              <a:gd name="connsiteY1949" fmla="*/ 1704996 h 3225609"/>
              <a:gd name="connsiteX1950" fmla="*/ 3970561 w 4198564"/>
              <a:gd name="connsiteY1950" fmla="*/ 1702634 h 3225609"/>
              <a:gd name="connsiteX1951" fmla="*/ 3974974 w 4198564"/>
              <a:gd name="connsiteY1951" fmla="*/ 1700273 h 3225609"/>
              <a:gd name="connsiteX1952" fmla="*/ 3969784 w 4198564"/>
              <a:gd name="connsiteY1952" fmla="*/ 1700246 h 3225609"/>
              <a:gd name="connsiteX1953" fmla="*/ 3967795 w 4198564"/>
              <a:gd name="connsiteY1953" fmla="*/ 1699440 h 3225609"/>
              <a:gd name="connsiteX1954" fmla="*/ 3965805 w 4198564"/>
              <a:gd name="connsiteY1954" fmla="*/ 1698636 h 3225609"/>
              <a:gd name="connsiteX1955" fmla="*/ 3963997 w 4198564"/>
              <a:gd name="connsiteY1955" fmla="*/ 1677163 h 3225609"/>
              <a:gd name="connsiteX1956" fmla="*/ 3962006 w 4198564"/>
              <a:gd name="connsiteY1956" fmla="*/ 1676357 h 3225609"/>
              <a:gd name="connsiteX1957" fmla="*/ 3958027 w 4198564"/>
              <a:gd name="connsiteY1957" fmla="*/ 1674747 h 3225609"/>
              <a:gd name="connsiteX1958" fmla="*/ 3958461 w 4198564"/>
              <a:gd name="connsiteY1958" fmla="*/ 1670775 h 3225609"/>
              <a:gd name="connsiteX1959" fmla="*/ 3951716 w 4198564"/>
              <a:gd name="connsiteY1959" fmla="*/ 1665971 h 3225609"/>
              <a:gd name="connsiteX1960" fmla="*/ 3949726 w 4198564"/>
              <a:gd name="connsiteY1960" fmla="*/ 1665165 h 3225609"/>
              <a:gd name="connsiteX1961" fmla="*/ 3951372 w 4198564"/>
              <a:gd name="connsiteY1961" fmla="*/ 1659608 h 3225609"/>
              <a:gd name="connsiteX1962" fmla="*/ 3948859 w 4198564"/>
              <a:gd name="connsiteY1962" fmla="*/ 1673109 h 3225609"/>
              <a:gd name="connsiteX1963" fmla="*/ 3950414 w 4198564"/>
              <a:gd name="connsiteY1963" fmla="*/ 1677887 h 3225609"/>
              <a:gd name="connsiteX1964" fmla="*/ 3947991 w 4198564"/>
              <a:gd name="connsiteY1964" fmla="*/ 1681054 h 3225609"/>
              <a:gd name="connsiteX1965" fmla="*/ 3944013 w 4198564"/>
              <a:gd name="connsiteY1965" fmla="*/ 1679444 h 3225609"/>
              <a:gd name="connsiteX1966" fmla="*/ 3939600 w 4198564"/>
              <a:gd name="connsiteY1966" fmla="*/ 1681806 h 3225609"/>
              <a:gd name="connsiteX1967" fmla="*/ 3931986 w 4198564"/>
              <a:gd name="connsiteY1967" fmla="*/ 1684947 h 3225609"/>
              <a:gd name="connsiteX1968" fmla="*/ 3931643 w 4198564"/>
              <a:gd name="connsiteY1968" fmla="*/ 1678586 h 3225609"/>
              <a:gd name="connsiteX1969" fmla="*/ 3929653 w 4198564"/>
              <a:gd name="connsiteY1969" fmla="*/ 1677780 h 3225609"/>
              <a:gd name="connsiteX1970" fmla="*/ 3928441 w 4198564"/>
              <a:gd name="connsiteY1970" fmla="*/ 1679363 h 3225609"/>
              <a:gd name="connsiteX1971" fmla="*/ 3926018 w 4198564"/>
              <a:gd name="connsiteY1971" fmla="*/ 1682531 h 3225609"/>
              <a:gd name="connsiteX1972" fmla="*/ 3920050 w 4198564"/>
              <a:gd name="connsiteY1972" fmla="*/ 1680116 h 3225609"/>
              <a:gd name="connsiteX1973" fmla="*/ 3917282 w 4198564"/>
              <a:gd name="connsiteY1973" fmla="*/ 1676921 h 3225609"/>
              <a:gd name="connsiteX1974" fmla="*/ 3906903 w 4198564"/>
              <a:gd name="connsiteY1974" fmla="*/ 1676868 h 3225609"/>
              <a:gd name="connsiteX1975" fmla="*/ 3905691 w 4198564"/>
              <a:gd name="connsiteY1975" fmla="*/ 1678451 h 3225609"/>
              <a:gd name="connsiteX1976" fmla="*/ 3902491 w 4198564"/>
              <a:gd name="connsiteY1976" fmla="*/ 1679229 h 3225609"/>
              <a:gd name="connsiteX1977" fmla="*/ 3903703 w 4198564"/>
              <a:gd name="connsiteY1977" fmla="*/ 1677646 h 3225609"/>
              <a:gd name="connsiteX1978" fmla="*/ 3904913 w 4198564"/>
              <a:gd name="connsiteY1978" fmla="*/ 1676062 h 3225609"/>
              <a:gd name="connsiteX1979" fmla="*/ 3907770 w 4198564"/>
              <a:gd name="connsiteY1979" fmla="*/ 1668922 h 3225609"/>
              <a:gd name="connsiteX1980" fmla="*/ 3913828 w 4198564"/>
              <a:gd name="connsiteY1980" fmla="*/ 1661004 h 3225609"/>
              <a:gd name="connsiteX1981" fmla="*/ 3912273 w 4198564"/>
              <a:gd name="connsiteY1981" fmla="*/ 1656227 h 3225609"/>
              <a:gd name="connsiteX1982" fmla="*/ 3901891 w 4198564"/>
              <a:gd name="connsiteY1982" fmla="*/ 1656173 h 3225609"/>
              <a:gd name="connsiteX1983" fmla="*/ 3903104 w 4198564"/>
              <a:gd name="connsiteY1983" fmla="*/ 1654589 h 3225609"/>
              <a:gd name="connsiteX1984" fmla="*/ 3908729 w 4198564"/>
              <a:gd name="connsiteY1984" fmla="*/ 1650644 h 3225609"/>
              <a:gd name="connsiteX1985" fmla="*/ 3914353 w 4198564"/>
              <a:gd name="connsiteY1985" fmla="*/ 1646699 h 3225609"/>
              <a:gd name="connsiteX1986" fmla="*/ 3909162 w 4198564"/>
              <a:gd name="connsiteY1986" fmla="*/ 1646672 h 3225609"/>
              <a:gd name="connsiteX1987" fmla="*/ 3910373 w 4198564"/>
              <a:gd name="connsiteY1987" fmla="*/ 1645088 h 3225609"/>
              <a:gd name="connsiteX1988" fmla="*/ 3908384 w 4198564"/>
              <a:gd name="connsiteY1988" fmla="*/ 1644283 h 3225609"/>
              <a:gd name="connsiteX1989" fmla="*/ 3910807 w 4198564"/>
              <a:gd name="connsiteY1989" fmla="*/ 1641116 h 3225609"/>
              <a:gd name="connsiteX1990" fmla="*/ 3899993 w 4198564"/>
              <a:gd name="connsiteY1990" fmla="*/ 1645034 h 3225609"/>
              <a:gd name="connsiteX1991" fmla="*/ 3892814 w 4198564"/>
              <a:gd name="connsiteY1991" fmla="*/ 1644202 h 3225609"/>
              <a:gd name="connsiteX1992" fmla="*/ 3889611 w 4198564"/>
              <a:gd name="connsiteY1992" fmla="*/ 1644981 h 3225609"/>
              <a:gd name="connsiteX1993" fmla="*/ 3891602 w 4198564"/>
              <a:gd name="connsiteY1993" fmla="*/ 1645787 h 3225609"/>
              <a:gd name="connsiteX1994" fmla="*/ 3896358 w 4198564"/>
              <a:gd name="connsiteY1994" fmla="*/ 1649785 h 3225609"/>
              <a:gd name="connsiteX1995" fmla="*/ 3900337 w 4198564"/>
              <a:gd name="connsiteY1995" fmla="*/ 1651396 h 3225609"/>
              <a:gd name="connsiteX1996" fmla="*/ 3897136 w 4198564"/>
              <a:gd name="connsiteY1996" fmla="*/ 1652174 h 3225609"/>
              <a:gd name="connsiteX1997" fmla="*/ 3890734 w 4198564"/>
              <a:gd name="connsiteY1997" fmla="*/ 1653732 h 3225609"/>
              <a:gd name="connsiteX1998" fmla="*/ 3884332 w 4198564"/>
              <a:gd name="connsiteY1998" fmla="*/ 1655287 h 3225609"/>
              <a:gd name="connsiteX1999" fmla="*/ 3873173 w 4198564"/>
              <a:gd name="connsiteY1999" fmla="*/ 1652845 h 3225609"/>
              <a:gd name="connsiteX2000" fmla="*/ 3869974 w 4198564"/>
              <a:gd name="connsiteY2000" fmla="*/ 1653623 h 3225609"/>
              <a:gd name="connsiteX2001" fmla="*/ 3871528 w 4198564"/>
              <a:gd name="connsiteY2001" fmla="*/ 1658401 h 3225609"/>
              <a:gd name="connsiteX2002" fmla="*/ 3882686 w 4198564"/>
              <a:gd name="connsiteY2002" fmla="*/ 1660844 h 3225609"/>
              <a:gd name="connsiteX2003" fmla="*/ 3884676 w 4198564"/>
              <a:gd name="connsiteY2003" fmla="*/ 1661648 h 3225609"/>
              <a:gd name="connsiteX2004" fmla="*/ 3883464 w 4198564"/>
              <a:gd name="connsiteY2004" fmla="*/ 1663232 h 3225609"/>
              <a:gd name="connsiteX2005" fmla="*/ 3873862 w 4198564"/>
              <a:gd name="connsiteY2005" fmla="*/ 1665567 h 3225609"/>
              <a:gd name="connsiteX2006" fmla="*/ 3873083 w 4198564"/>
              <a:gd name="connsiteY2006" fmla="*/ 1663178 h 3225609"/>
              <a:gd name="connsiteX2007" fmla="*/ 3865905 w 4198564"/>
              <a:gd name="connsiteY2007" fmla="*/ 1662347 h 3225609"/>
              <a:gd name="connsiteX2008" fmla="*/ 3859503 w 4198564"/>
              <a:gd name="connsiteY2008" fmla="*/ 1663903 h 3225609"/>
              <a:gd name="connsiteX2009" fmla="*/ 3851545 w 4198564"/>
              <a:gd name="connsiteY2009" fmla="*/ 1660682 h 3225609"/>
              <a:gd name="connsiteX2010" fmla="*/ 3849121 w 4198564"/>
              <a:gd name="connsiteY2010" fmla="*/ 1663850 h 3225609"/>
              <a:gd name="connsiteX2011" fmla="*/ 3845920 w 4198564"/>
              <a:gd name="connsiteY2011" fmla="*/ 1664628 h 3225609"/>
              <a:gd name="connsiteX2012" fmla="*/ 3830695 w 4198564"/>
              <a:gd name="connsiteY2012" fmla="*/ 1670908 h 3225609"/>
              <a:gd name="connsiteX2013" fmla="*/ 3817891 w 4198564"/>
              <a:gd name="connsiteY2013" fmla="*/ 1674023 h 3225609"/>
              <a:gd name="connsiteX2014" fmla="*/ 3808288 w 4198564"/>
              <a:gd name="connsiteY2014" fmla="*/ 1676357 h 3225609"/>
              <a:gd name="connsiteX2015" fmla="*/ 3806732 w 4198564"/>
              <a:gd name="connsiteY2015" fmla="*/ 1671580 h 3225609"/>
              <a:gd name="connsiteX2016" fmla="*/ 3809933 w 4198564"/>
              <a:gd name="connsiteY2016" fmla="*/ 1670801 h 3225609"/>
              <a:gd name="connsiteX2017" fmla="*/ 3809590 w 4198564"/>
              <a:gd name="connsiteY2017" fmla="*/ 1664440 h 3225609"/>
              <a:gd name="connsiteX2018" fmla="*/ 3805611 w 4198564"/>
              <a:gd name="connsiteY2018" fmla="*/ 1662829 h 3225609"/>
              <a:gd name="connsiteX2019" fmla="*/ 3797220 w 4198564"/>
              <a:gd name="connsiteY2019" fmla="*/ 1663581 h 3225609"/>
              <a:gd name="connsiteX2020" fmla="*/ 3798430 w 4198564"/>
              <a:gd name="connsiteY2020" fmla="*/ 1661998 h 3225609"/>
              <a:gd name="connsiteX2021" fmla="*/ 3800854 w 4198564"/>
              <a:gd name="connsiteY2021" fmla="*/ 1658831 h 3225609"/>
              <a:gd name="connsiteX2022" fmla="*/ 3800076 w 4198564"/>
              <a:gd name="connsiteY2022" fmla="*/ 1656442 h 3225609"/>
              <a:gd name="connsiteX2023" fmla="*/ 3798864 w 4198564"/>
              <a:gd name="connsiteY2023" fmla="*/ 1658025 h 3225609"/>
              <a:gd name="connsiteX2024" fmla="*/ 3793674 w 4198564"/>
              <a:gd name="connsiteY2024" fmla="*/ 1657998 h 3225609"/>
              <a:gd name="connsiteX2025" fmla="*/ 3782514 w 4198564"/>
              <a:gd name="connsiteY2025" fmla="*/ 1655555 h 3225609"/>
              <a:gd name="connsiteX2026" fmla="*/ 3775336 w 4198564"/>
              <a:gd name="connsiteY2026" fmla="*/ 1654723 h 3225609"/>
              <a:gd name="connsiteX2027" fmla="*/ 3765045 w 4198564"/>
              <a:gd name="connsiteY2027" fmla="*/ 1644336 h 3225609"/>
              <a:gd name="connsiteX2028" fmla="*/ 3761844 w 4198564"/>
              <a:gd name="connsiteY2028" fmla="*/ 1645114 h 3225609"/>
              <a:gd name="connsiteX2029" fmla="*/ 3759421 w 4198564"/>
              <a:gd name="connsiteY2029" fmla="*/ 1648282 h 3225609"/>
              <a:gd name="connsiteX2030" fmla="*/ 3756222 w 4198564"/>
              <a:gd name="connsiteY2030" fmla="*/ 1649061 h 3225609"/>
              <a:gd name="connsiteX2031" fmla="*/ 3757432 w 4198564"/>
              <a:gd name="connsiteY2031" fmla="*/ 1647477 h 3225609"/>
              <a:gd name="connsiteX2032" fmla="*/ 3757866 w 4198564"/>
              <a:gd name="connsiteY2032" fmla="*/ 1643504 h 3225609"/>
              <a:gd name="connsiteX2033" fmla="*/ 3752676 w 4198564"/>
              <a:gd name="connsiteY2033" fmla="*/ 1643477 h 3225609"/>
              <a:gd name="connsiteX2034" fmla="*/ 3745063 w 4198564"/>
              <a:gd name="connsiteY2034" fmla="*/ 1646618 h 3225609"/>
              <a:gd name="connsiteX2035" fmla="*/ 3743850 w 4198564"/>
              <a:gd name="connsiteY2035" fmla="*/ 1648202 h 3225609"/>
              <a:gd name="connsiteX2036" fmla="*/ 3749819 w 4198564"/>
              <a:gd name="connsiteY2036" fmla="*/ 1650617 h 3225609"/>
              <a:gd name="connsiteX2037" fmla="*/ 3754575 w 4198564"/>
              <a:gd name="connsiteY2037" fmla="*/ 1654617 h 3225609"/>
              <a:gd name="connsiteX2038" fmla="*/ 3748174 w 4198564"/>
              <a:gd name="connsiteY2038" fmla="*/ 1656172 h 3225609"/>
              <a:gd name="connsiteX2039" fmla="*/ 3742206 w 4198564"/>
              <a:gd name="connsiteY2039" fmla="*/ 1653758 h 3225609"/>
              <a:gd name="connsiteX2040" fmla="*/ 3728279 w 4198564"/>
              <a:gd name="connsiteY2040" fmla="*/ 1648121 h 3225609"/>
              <a:gd name="connsiteX2041" fmla="*/ 3726291 w 4198564"/>
              <a:gd name="connsiteY2041" fmla="*/ 1647316 h 3225609"/>
              <a:gd name="connsiteX2042" fmla="*/ 3727069 w 4198564"/>
              <a:gd name="connsiteY2042" fmla="*/ 1649705 h 3225609"/>
              <a:gd name="connsiteX2043" fmla="*/ 3739004 w 4198564"/>
              <a:gd name="connsiteY2043" fmla="*/ 1654536 h 3225609"/>
              <a:gd name="connsiteX2044" fmla="*/ 3743761 w 4198564"/>
              <a:gd name="connsiteY2044" fmla="*/ 1658535 h 3225609"/>
              <a:gd name="connsiteX2045" fmla="*/ 3751719 w 4198564"/>
              <a:gd name="connsiteY2045" fmla="*/ 1661756 h 3225609"/>
              <a:gd name="connsiteX2046" fmla="*/ 3754485 w 4198564"/>
              <a:gd name="connsiteY2046" fmla="*/ 1664950 h 3225609"/>
              <a:gd name="connsiteX2047" fmla="*/ 3766855 w 4198564"/>
              <a:gd name="connsiteY2047" fmla="*/ 1665809 h 3225609"/>
              <a:gd name="connsiteX2048" fmla="*/ 3781213 w 4198564"/>
              <a:gd name="connsiteY2048" fmla="*/ 1667473 h 3225609"/>
              <a:gd name="connsiteX2049" fmla="*/ 3784849 w 4198564"/>
              <a:gd name="connsiteY2049" fmla="*/ 1662722 h 3225609"/>
              <a:gd name="connsiteX2050" fmla="*/ 3788049 w 4198564"/>
              <a:gd name="connsiteY2050" fmla="*/ 1661944 h 3225609"/>
              <a:gd name="connsiteX2051" fmla="*/ 3792029 w 4198564"/>
              <a:gd name="connsiteY2051" fmla="*/ 1663554 h 3225609"/>
              <a:gd name="connsiteX2052" fmla="*/ 3788828 w 4198564"/>
              <a:gd name="connsiteY2052" fmla="*/ 1664333 h 3225609"/>
              <a:gd name="connsiteX2053" fmla="*/ 3785627 w 4198564"/>
              <a:gd name="connsiteY2053" fmla="*/ 1665110 h 3225609"/>
              <a:gd name="connsiteX2054" fmla="*/ 3788738 w 4198564"/>
              <a:gd name="connsiteY2054" fmla="*/ 1674666 h 3225609"/>
              <a:gd name="connsiteX2055" fmla="*/ 3801885 w 4198564"/>
              <a:gd name="connsiteY2055" fmla="*/ 1677914 h 3225609"/>
              <a:gd name="connsiteX2056" fmla="*/ 3809842 w 4198564"/>
              <a:gd name="connsiteY2056" fmla="*/ 1681135 h 3225609"/>
              <a:gd name="connsiteX2057" fmla="*/ 3810187 w 4198564"/>
              <a:gd name="connsiteY2057" fmla="*/ 1687496 h 3225609"/>
              <a:gd name="connsiteX2058" fmla="*/ 3810965 w 4198564"/>
              <a:gd name="connsiteY2058" fmla="*/ 1689885 h 3225609"/>
              <a:gd name="connsiteX2059" fmla="*/ 3813731 w 4198564"/>
              <a:gd name="connsiteY2059" fmla="*/ 1693079 h 3225609"/>
              <a:gd name="connsiteX2060" fmla="*/ 3816842 w 4198564"/>
              <a:gd name="connsiteY2060" fmla="*/ 1702635 h 3225609"/>
              <a:gd name="connsiteX2061" fmla="*/ 3813642 w 4198564"/>
              <a:gd name="connsiteY2061" fmla="*/ 1703412 h 3225609"/>
              <a:gd name="connsiteX2062" fmla="*/ 3810441 w 4198564"/>
              <a:gd name="connsiteY2062" fmla="*/ 1704191 h 3225609"/>
              <a:gd name="connsiteX2063" fmla="*/ 3806806 w 4198564"/>
              <a:gd name="connsiteY2063" fmla="*/ 1708943 h 3225609"/>
              <a:gd name="connsiteX2064" fmla="*/ 3803605 w 4198564"/>
              <a:gd name="connsiteY2064" fmla="*/ 1709721 h 3225609"/>
              <a:gd name="connsiteX2065" fmla="*/ 3791234 w 4198564"/>
              <a:gd name="connsiteY2065" fmla="*/ 1708861 h 3225609"/>
              <a:gd name="connsiteX2066" fmla="*/ 3785701 w 4198564"/>
              <a:gd name="connsiteY2066" fmla="*/ 1702473 h 3225609"/>
              <a:gd name="connsiteX2067" fmla="*/ 3781722 w 4198564"/>
              <a:gd name="connsiteY2067" fmla="*/ 1700863 h 3225609"/>
              <a:gd name="connsiteX2068" fmla="*/ 3774887 w 4198564"/>
              <a:gd name="connsiteY2068" fmla="*/ 1706392 h 3225609"/>
              <a:gd name="connsiteX2069" fmla="*/ 3777654 w 4198564"/>
              <a:gd name="connsiteY2069" fmla="*/ 1709587 h 3225609"/>
              <a:gd name="connsiteX2070" fmla="*/ 3779643 w 4198564"/>
              <a:gd name="connsiteY2070" fmla="*/ 1710391 h 3225609"/>
              <a:gd name="connsiteX2071" fmla="*/ 3778431 w 4198564"/>
              <a:gd name="connsiteY2071" fmla="*/ 1711975 h 3225609"/>
              <a:gd name="connsiteX2072" fmla="*/ 3770474 w 4198564"/>
              <a:gd name="connsiteY2072" fmla="*/ 1708754 h 3225609"/>
              <a:gd name="connsiteX2073" fmla="*/ 3767274 w 4198564"/>
              <a:gd name="connsiteY2073" fmla="*/ 1709533 h 3225609"/>
              <a:gd name="connsiteX2074" fmla="*/ 3764850 w 4198564"/>
              <a:gd name="connsiteY2074" fmla="*/ 1712700 h 3225609"/>
              <a:gd name="connsiteX2075" fmla="*/ 3760437 w 4198564"/>
              <a:gd name="connsiteY2075" fmla="*/ 1715062 h 3225609"/>
              <a:gd name="connsiteX2076" fmla="*/ 3758449 w 4198564"/>
              <a:gd name="connsiteY2076" fmla="*/ 1714257 h 3225609"/>
              <a:gd name="connsiteX2077" fmla="*/ 3750058 w 4198564"/>
              <a:gd name="connsiteY2077" fmla="*/ 1715008 h 3225609"/>
              <a:gd name="connsiteX2078" fmla="*/ 3750835 w 4198564"/>
              <a:gd name="connsiteY2078" fmla="*/ 1717397 h 3225609"/>
              <a:gd name="connsiteX2079" fmla="*/ 3748412 w 4198564"/>
              <a:gd name="connsiteY2079" fmla="*/ 1720564 h 3225609"/>
              <a:gd name="connsiteX2080" fmla="*/ 3749189 w 4198564"/>
              <a:gd name="connsiteY2080" fmla="*/ 1722953 h 3225609"/>
              <a:gd name="connsiteX2081" fmla="*/ 3745211 w 4198564"/>
              <a:gd name="connsiteY2081" fmla="*/ 1721342 h 3225609"/>
              <a:gd name="connsiteX2082" fmla="*/ 3744433 w 4198564"/>
              <a:gd name="connsiteY2082" fmla="*/ 1718953 h 3225609"/>
              <a:gd name="connsiteX2083" fmla="*/ 3734487 w 4198564"/>
              <a:gd name="connsiteY2083" fmla="*/ 1714927 h 3225609"/>
              <a:gd name="connsiteX2084" fmla="*/ 3729296 w 4198564"/>
              <a:gd name="connsiteY2084" fmla="*/ 1714901 h 3225609"/>
              <a:gd name="connsiteX2085" fmla="*/ 3717704 w 4198564"/>
              <a:gd name="connsiteY2085" fmla="*/ 1716431 h 3225609"/>
              <a:gd name="connsiteX2086" fmla="*/ 3714502 w 4198564"/>
              <a:gd name="connsiteY2086" fmla="*/ 1717208 h 3225609"/>
              <a:gd name="connsiteX2087" fmla="*/ 3710090 w 4198564"/>
              <a:gd name="connsiteY2087" fmla="*/ 1719571 h 3225609"/>
              <a:gd name="connsiteX2088" fmla="*/ 3706890 w 4198564"/>
              <a:gd name="connsiteY2088" fmla="*/ 1720349 h 3225609"/>
              <a:gd name="connsiteX2089" fmla="*/ 3708100 w 4198564"/>
              <a:gd name="connsiteY2089" fmla="*/ 1718766 h 3225609"/>
              <a:gd name="connsiteX2090" fmla="*/ 3704555 w 4198564"/>
              <a:gd name="connsiteY2090" fmla="*/ 1713183 h 3225609"/>
              <a:gd name="connsiteX2091" fmla="*/ 3695387 w 4198564"/>
              <a:gd name="connsiteY2091" fmla="*/ 1711545 h 3225609"/>
              <a:gd name="connsiteX2092" fmla="*/ 3687774 w 4198564"/>
              <a:gd name="connsiteY2092" fmla="*/ 1714687 h 3225609"/>
              <a:gd name="connsiteX2093" fmla="*/ 3684573 w 4198564"/>
              <a:gd name="connsiteY2093" fmla="*/ 1715464 h 3225609"/>
              <a:gd name="connsiteX2094" fmla="*/ 3682584 w 4198564"/>
              <a:gd name="connsiteY2094" fmla="*/ 1714659 h 3225609"/>
              <a:gd name="connsiteX2095" fmla="*/ 3675404 w 4198564"/>
              <a:gd name="connsiteY2095" fmla="*/ 1713827 h 3225609"/>
              <a:gd name="connsiteX2096" fmla="*/ 3672203 w 4198564"/>
              <a:gd name="connsiteY2096" fmla="*/ 1714606 h 3225609"/>
              <a:gd name="connsiteX2097" fmla="*/ 3678171 w 4198564"/>
              <a:gd name="connsiteY2097" fmla="*/ 1717021 h 3225609"/>
              <a:gd name="connsiteX2098" fmla="*/ 3682150 w 4198564"/>
              <a:gd name="connsiteY2098" fmla="*/ 1718632 h 3225609"/>
              <a:gd name="connsiteX2099" fmla="*/ 3682928 w 4198564"/>
              <a:gd name="connsiteY2099" fmla="*/ 1721021 h 3225609"/>
              <a:gd name="connsiteX2100" fmla="*/ 3675314 w 4198564"/>
              <a:gd name="connsiteY2100" fmla="*/ 1724160 h 3225609"/>
              <a:gd name="connsiteX2101" fmla="*/ 3667356 w 4198564"/>
              <a:gd name="connsiteY2101" fmla="*/ 1720939 h 3225609"/>
              <a:gd name="connsiteX2102" fmla="*/ 3664156 w 4198564"/>
              <a:gd name="connsiteY2102" fmla="*/ 1721718 h 3225609"/>
              <a:gd name="connsiteX2103" fmla="*/ 3666923 w 4198564"/>
              <a:gd name="connsiteY2103" fmla="*/ 1724913 h 3225609"/>
              <a:gd name="connsiteX2104" fmla="*/ 3670901 w 4198564"/>
              <a:gd name="connsiteY2104" fmla="*/ 1726522 h 3225609"/>
              <a:gd name="connsiteX2105" fmla="*/ 3671245 w 4198564"/>
              <a:gd name="connsiteY2105" fmla="*/ 1732884 h 3225609"/>
              <a:gd name="connsiteX2106" fmla="*/ 3667176 w 4198564"/>
              <a:gd name="connsiteY2106" fmla="*/ 1741607 h 3225609"/>
              <a:gd name="connsiteX2107" fmla="*/ 3671933 w 4198564"/>
              <a:gd name="connsiteY2107" fmla="*/ 1745606 h 3225609"/>
              <a:gd name="connsiteX2108" fmla="*/ 3673923 w 4198564"/>
              <a:gd name="connsiteY2108" fmla="*/ 1746411 h 3225609"/>
              <a:gd name="connsiteX2109" fmla="*/ 3670722 w 4198564"/>
              <a:gd name="connsiteY2109" fmla="*/ 1747190 h 3225609"/>
              <a:gd name="connsiteX2110" fmla="*/ 3656019 w 4198564"/>
              <a:gd name="connsiteY2110" fmla="*/ 1739165 h 3225609"/>
              <a:gd name="connsiteX2111" fmla="*/ 3654030 w 4198564"/>
              <a:gd name="connsiteY2111" fmla="*/ 1738359 h 3225609"/>
              <a:gd name="connsiteX2112" fmla="*/ 3652383 w 4198564"/>
              <a:gd name="connsiteY2112" fmla="*/ 1743915 h 3225609"/>
              <a:gd name="connsiteX2113" fmla="*/ 3656362 w 4198564"/>
              <a:gd name="connsiteY2113" fmla="*/ 1745526 h 3225609"/>
              <a:gd name="connsiteX2114" fmla="*/ 3654717 w 4198564"/>
              <a:gd name="connsiteY2114" fmla="*/ 1751082 h 3225609"/>
              <a:gd name="connsiteX2115" fmla="*/ 3657051 w 4198564"/>
              <a:gd name="connsiteY2115" fmla="*/ 1758248 h 3225609"/>
              <a:gd name="connsiteX2116" fmla="*/ 3654627 w 4198564"/>
              <a:gd name="connsiteY2116" fmla="*/ 1761415 h 3225609"/>
              <a:gd name="connsiteX2117" fmla="*/ 3646236 w 4198564"/>
              <a:gd name="connsiteY2117" fmla="*/ 1762168 h 3225609"/>
              <a:gd name="connsiteX2118" fmla="*/ 3645457 w 4198564"/>
              <a:gd name="connsiteY2118" fmla="*/ 1759778 h 3225609"/>
              <a:gd name="connsiteX2119" fmla="*/ 3646669 w 4198564"/>
              <a:gd name="connsiteY2119" fmla="*/ 1758195 h 3225609"/>
              <a:gd name="connsiteX2120" fmla="*/ 3643469 w 4198564"/>
              <a:gd name="connsiteY2120" fmla="*/ 1758973 h 3225609"/>
              <a:gd name="connsiteX2121" fmla="*/ 3635422 w 4198564"/>
              <a:gd name="connsiteY2121" fmla="*/ 1766086 h 3225609"/>
              <a:gd name="connsiteX2122" fmla="*/ 3626596 w 4198564"/>
              <a:gd name="connsiteY2122" fmla="*/ 1770810 h 3225609"/>
              <a:gd name="connsiteX2123" fmla="*/ 3627464 w 4198564"/>
              <a:gd name="connsiteY2123" fmla="*/ 1762864 h 3225609"/>
              <a:gd name="connsiteX2124" fmla="*/ 3625908 w 4198564"/>
              <a:gd name="connsiteY2124" fmla="*/ 1758087 h 3225609"/>
              <a:gd name="connsiteX2125" fmla="*/ 3625475 w 4198564"/>
              <a:gd name="connsiteY2125" fmla="*/ 1762060 h 3225609"/>
              <a:gd name="connsiteX2126" fmla="*/ 3623051 w 4198564"/>
              <a:gd name="connsiteY2126" fmla="*/ 1765227 h 3225609"/>
              <a:gd name="connsiteX2127" fmla="*/ 3621827 w 4198564"/>
              <a:gd name="connsiteY2127" fmla="*/ 1765442 h 3225609"/>
              <a:gd name="connsiteX2128" fmla="*/ 3628132 w 4198564"/>
              <a:gd name="connsiteY2128" fmla="*/ 1701663 h 3225609"/>
              <a:gd name="connsiteX2129" fmla="*/ 3591736 w 4198564"/>
              <a:gd name="connsiteY2129" fmla="*/ 1405863 h 3225609"/>
              <a:gd name="connsiteX2130" fmla="*/ 3574083 w 4198564"/>
              <a:gd name="connsiteY2130" fmla="*/ 1355831 h 3225609"/>
              <a:gd name="connsiteX2131" fmla="*/ 3570726 w 4198564"/>
              <a:gd name="connsiteY2131" fmla="*/ 1356625 h 3225609"/>
              <a:gd name="connsiteX2132" fmla="*/ 3564208 w 4198564"/>
              <a:gd name="connsiteY2132" fmla="*/ 1357290 h 3225609"/>
              <a:gd name="connsiteX2133" fmla="*/ 3518552 w 4198564"/>
              <a:gd name="connsiteY2133" fmla="*/ 1460618 h 3225609"/>
              <a:gd name="connsiteX2134" fmla="*/ 3483245 w 4198564"/>
              <a:gd name="connsiteY2134" fmla="*/ 1512817 h 3225609"/>
              <a:gd name="connsiteX2135" fmla="*/ 3465569 w 4198564"/>
              <a:gd name="connsiteY2135" fmla="*/ 1534543 h 3225609"/>
              <a:gd name="connsiteX2136" fmla="*/ 3354363 w 4198564"/>
              <a:gd name="connsiteY2136" fmla="*/ 1658983 h 3225609"/>
              <a:gd name="connsiteX2137" fmla="*/ 3341969 w 4198564"/>
              <a:gd name="connsiteY2137" fmla="*/ 1672215 h 3225609"/>
              <a:gd name="connsiteX2138" fmla="*/ 3343456 w 4198564"/>
              <a:gd name="connsiteY2138" fmla="*/ 1675003 h 3225609"/>
              <a:gd name="connsiteX2139" fmla="*/ 3351808 w 4198564"/>
              <a:gd name="connsiteY2139" fmla="*/ 1669925 h 3225609"/>
              <a:gd name="connsiteX2140" fmla="*/ 3352106 w 4198564"/>
              <a:gd name="connsiteY2140" fmla="*/ 1674492 h 3225609"/>
              <a:gd name="connsiteX2141" fmla="*/ 3337794 w 4198564"/>
              <a:gd name="connsiteY2141" fmla="*/ 1696059 h 3225609"/>
              <a:gd name="connsiteX2142" fmla="*/ 3325487 w 4198564"/>
              <a:gd name="connsiteY2142" fmla="*/ 1724584 h 3225609"/>
              <a:gd name="connsiteX2143" fmla="*/ 3328135 w 4198564"/>
              <a:gd name="connsiteY2143" fmla="*/ 1694249 h 3225609"/>
              <a:gd name="connsiteX2144" fmla="*/ 3333114 w 4198564"/>
              <a:gd name="connsiteY2144" fmla="*/ 1681671 h 3225609"/>
              <a:gd name="connsiteX2145" fmla="*/ 3316186 w 4198564"/>
              <a:gd name="connsiteY2145" fmla="*/ 1699744 h 3225609"/>
              <a:gd name="connsiteX2146" fmla="*/ 3314708 w 4198564"/>
              <a:gd name="connsiteY2146" fmla="*/ 1705198 h 3225609"/>
              <a:gd name="connsiteX2147" fmla="*/ 3317089 w 4198564"/>
              <a:gd name="connsiteY2147" fmla="*/ 1710350 h 3225609"/>
              <a:gd name="connsiteX2148" fmla="*/ 3312894 w 4198564"/>
              <a:gd name="connsiteY2148" fmla="*/ 1711898 h 3225609"/>
              <a:gd name="connsiteX2149" fmla="*/ 3303487 w 4198564"/>
              <a:gd name="connsiteY2149" fmla="*/ 1746619 h 3225609"/>
              <a:gd name="connsiteX2150" fmla="*/ 3273455 w 4198564"/>
              <a:gd name="connsiteY2150" fmla="*/ 1851575 h 3225609"/>
              <a:gd name="connsiteX2151" fmla="*/ 3255621 w 4198564"/>
              <a:gd name="connsiteY2151" fmla="*/ 1934216 h 3225609"/>
              <a:gd name="connsiteX2152" fmla="*/ 3265921 w 4198564"/>
              <a:gd name="connsiteY2152" fmla="*/ 1916736 h 3225609"/>
              <a:gd name="connsiteX2153" fmla="*/ 3252429 w 4198564"/>
              <a:gd name="connsiteY2153" fmla="*/ 1965047 h 3225609"/>
              <a:gd name="connsiteX2154" fmla="*/ 3235445 w 4198564"/>
              <a:gd name="connsiteY2154" fmla="*/ 2014340 h 3225609"/>
              <a:gd name="connsiteX2155" fmla="*/ 3231206 w 4198564"/>
              <a:gd name="connsiteY2155" fmla="*/ 2011455 h 3225609"/>
              <a:gd name="connsiteX2156" fmla="*/ 3222240 w 4198564"/>
              <a:gd name="connsiteY2156" fmla="*/ 2038588 h 3225609"/>
              <a:gd name="connsiteX2157" fmla="*/ 3234840 w 4198564"/>
              <a:gd name="connsiteY2157" fmla="*/ 2036393 h 3225609"/>
              <a:gd name="connsiteX2158" fmla="*/ 3241362 w 4198564"/>
              <a:gd name="connsiteY2158" fmla="*/ 2075295 h 3225609"/>
              <a:gd name="connsiteX2159" fmla="*/ 3246095 w 4198564"/>
              <a:gd name="connsiteY2159" fmla="*/ 2084978 h 3225609"/>
              <a:gd name="connsiteX2160" fmla="*/ 3250761 w 4198564"/>
              <a:gd name="connsiteY2160" fmla="*/ 2088461 h 3225609"/>
              <a:gd name="connsiteX2161" fmla="*/ 3270979 w 4198564"/>
              <a:gd name="connsiteY2161" fmla="*/ 2109914 h 3225609"/>
              <a:gd name="connsiteX2162" fmla="*/ 3159350 w 4198564"/>
              <a:gd name="connsiteY2162" fmla="*/ 2293969 h 3225609"/>
              <a:gd name="connsiteX2163" fmla="*/ 3168782 w 4198564"/>
              <a:gd name="connsiteY2163" fmla="*/ 2251459 h 3225609"/>
              <a:gd name="connsiteX2164" fmla="*/ 3109274 w 4198564"/>
              <a:gd name="connsiteY2164" fmla="*/ 2313125 h 3225609"/>
              <a:gd name="connsiteX2165" fmla="*/ 3191210 w 4198564"/>
              <a:gd name="connsiteY2165" fmla="*/ 2185177 h 3225609"/>
              <a:gd name="connsiteX2166" fmla="*/ 3137533 w 4198564"/>
              <a:gd name="connsiteY2166" fmla="*/ 2241272 h 3225609"/>
              <a:gd name="connsiteX2167" fmla="*/ 3138493 w 4198564"/>
              <a:gd name="connsiteY2167" fmla="*/ 2232693 h 3225609"/>
              <a:gd name="connsiteX2168" fmla="*/ 3118558 w 4198564"/>
              <a:gd name="connsiteY2168" fmla="*/ 2237590 h 3225609"/>
              <a:gd name="connsiteX2169" fmla="*/ 3062912 w 4198564"/>
              <a:gd name="connsiteY2169" fmla="*/ 2306192 h 3225609"/>
              <a:gd name="connsiteX2170" fmla="*/ 3046327 w 4198564"/>
              <a:gd name="connsiteY2170" fmla="*/ 2309678 h 3225609"/>
              <a:gd name="connsiteX2171" fmla="*/ 2974781 w 4198564"/>
              <a:gd name="connsiteY2171" fmla="*/ 2386537 h 3225609"/>
              <a:gd name="connsiteX2172" fmla="*/ 2849331 w 4198564"/>
              <a:gd name="connsiteY2172" fmla="*/ 2459640 h 3225609"/>
              <a:gd name="connsiteX2173" fmla="*/ 2841663 w 4198564"/>
              <a:gd name="connsiteY2173" fmla="*/ 2459626 h 3225609"/>
              <a:gd name="connsiteX2174" fmla="*/ 2840343 w 4198564"/>
              <a:gd name="connsiteY2174" fmla="*/ 2462621 h 3225609"/>
              <a:gd name="connsiteX2175" fmla="*/ 2836914 w 4198564"/>
              <a:gd name="connsiteY2175" fmla="*/ 2459871 h 3225609"/>
              <a:gd name="connsiteX2176" fmla="*/ 2839179 w 4198564"/>
              <a:gd name="connsiteY2176" fmla="*/ 2458662 h 3225609"/>
              <a:gd name="connsiteX2177" fmla="*/ 2835417 w 4198564"/>
              <a:gd name="connsiteY2177" fmla="*/ 2456941 h 3225609"/>
              <a:gd name="connsiteX2178" fmla="*/ 2794055 w 4198564"/>
              <a:gd name="connsiteY2178" fmla="*/ 2484491 h 3225609"/>
              <a:gd name="connsiteX2179" fmla="*/ 2794601 w 4198564"/>
              <a:gd name="connsiteY2179" fmla="*/ 2488117 h 3225609"/>
              <a:gd name="connsiteX2180" fmla="*/ 2787530 w 4198564"/>
              <a:gd name="connsiteY2180" fmla="*/ 2487755 h 3225609"/>
              <a:gd name="connsiteX2181" fmla="*/ 2777332 w 4198564"/>
              <a:gd name="connsiteY2181" fmla="*/ 2498655 h 3225609"/>
              <a:gd name="connsiteX2182" fmla="*/ 2775803 w 4198564"/>
              <a:gd name="connsiteY2182" fmla="*/ 2501920 h 3225609"/>
              <a:gd name="connsiteX2183" fmla="*/ 2769884 w 4198564"/>
              <a:gd name="connsiteY2183" fmla="*/ 2502285 h 3225609"/>
              <a:gd name="connsiteX2184" fmla="*/ 2756217 w 4198564"/>
              <a:gd name="connsiteY2184" fmla="*/ 2510390 h 3225609"/>
              <a:gd name="connsiteX2185" fmla="*/ 2752267 w 4198564"/>
              <a:gd name="connsiteY2185" fmla="*/ 2511078 h 3225609"/>
              <a:gd name="connsiteX2186" fmla="*/ 2724644 w 4198564"/>
              <a:gd name="connsiteY2186" fmla="*/ 2540571 h 3225609"/>
              <a:gd name="connsiteX2187" fmla="*/ 2724488 w 4198564"/>
              <a:gd name="connsiteY2187" fmla="*/ 2546989 h 3225609"/>
              <a:gd name="connsiteX2188" fmla="*/ 2720115 w 4198564"/>
              <a:gd name="connsiteY2188" fmla="*/ 2549872 h 3225609"/>
              <a:gd name="connsiteX2189" fmla="*/ 2721942 w 4198564"/>
              <a:gd name="connsiteY2189" fmla="*/ 2553824 h 3225609"/>
              <a:gd name="connsiteX2190" fmla="*/ 2731772 w 4198564"/>
              <a:gd name="connsiteY2190" fmla="*/ 2553913 h 3225609"/>
              <a:gd name="connsiteX2191" fmla="*/ 2737932 w 4198564"/>
              <a:gd name="connsiteY2191" fmla="*/ 2539633 h 3225609"/>
              <a:gd name="connsiteX2192" fmla="*/ 2744215 w 4198564"/>
              <a:gd name="connsiteY2192" fmla="*/ 2541949 h 3225609"/>
              <a:gd name="connsiteX2193" fmla="*/ 2748641 w 4198564"/>
              <a:gd name="connsiteY2193" fmla="*/ 2541153 h 3225609"/>
              <a:gd name="connsiteX2194" fmla="*/ 2746761 w 4198564"/>
              <a:gd name="connsiteY2194" fmla="*/ 2549125 h 3225609"/>
              <a:gd name="connsiteX2195" fmla="*/ 2740274 w 4198564"/>
              <a:gd name="connsiteY2195" fmla="*/ 2557677 h 3225609"/>
              <a:gd name="connsiteX2196" fmla="*/ 2748003 w 4198564"/>
              <a:gd name="connsiteY2196" fmla="*/ 2570288 h 3225609"/>
              <a:gd name="connsiteX2197" fmla="*/ 2748219 w 4198564"/>
              <a:gd name="connsiteY2197" fmla="*/ 2571753 h 3225609"/>
              <a:gd name="connsiteX2198" fmla="*/ 2732518 w 4198564"/>
              <a:gd name="connsiteY2198" fmla="*/ 2579782 h 3225609"/>
              <a:gd name="connsiteX2199" fmla="*/ 2716321 w 4198564"/>
              <a:gd name="connsiteY2199" fmla="*/ 2589227 h 3225609"/>
              <a:gd name="connsiteX2200" fmla="*/ 2714521 w 4198564"/>
              <a:gd name="connsiteY2200" fmla="*/ 2589712 h 3225609"/>
              <a:gd name="connsiteX2201" fmla="*/ 2702257 w 4198564"/>
              <a:gd name="connsiteY2201" fmla="*/ 2586189 h 3225609"/>
              <a:gd name="connsiteX2202" fmla="*/ 2693076 w 4198564"/>
              <a:gd name="connsiteY2202" fmla="*/ 2590717 h 3225609"/>
              <a:gd name="connsiteX2203" fmla="*/ 2682724 w 4198564"/>
              <a:gd name="connsiteY2203" fmla="*/ 2592426 h 3225609"/>
              <a:gd name="connsiteX2204" fmla="*/ 2657537 w 4198564"/>
              <a:gd name="connsiteY2204" fmla="*/ 2622260 h 3225609"/>
              <a:gd name="connsiteX2205" fmla="*/ 2594630 w 4198564"/>
              <a:gd name="connsiteY2205" fmla="*/ 2682892 h 3225609"/>
              <a:gd name="connsiteX2206" fmla="*/ 2580145 w 4198564"/>
              <a:gd name="connsiteY2206" fmla="*/ 2679547 h 3225609"/>
              <a:gd name="connsiteX2207" fmla="*/ 2617182 w 4198564"/>
              <a:gd name="connsiteY2207" fmla="*/ 2641400 h 3225609"/>
              <a:gd name="connsiteX2208" fmla="*/ 2606793 w 4198564"/>
              <a:gd name="connsiteY2208" fmla="*/ 2624166 h 3225609"/>
              <a:gd name="connsiteX2209" fmla="*/ 2641224 w 4198564"/>
              <a:gd name="connsiteY2209" fmla="*/ 2612339 h 3225609"/>
              <a:gd name="connsiteX2210" fmla="*/ 2618298 w 4198564"/>
              <a:gd name="connsiteY2210" fmla="*/ 2608018 h 3225609"/>
              <a:gd name="connsiteX2211" fmla="*/ 2634778 w 4198564"/>
              <a:gd name="connsiteY2211" fmla="*/ 2602302 h 3225609"/>
              <a:gd name="connsiteX2212" fmla="*/ 2630412 w 4198564"/>
              <a:gd name="connsiteY2212" fmla="*/ 2601386 h 3225609"/>
              <a:gd name="connsiteX2213" fmla="*/ 2619207 w 4198564"/>
              <a:gd name="connsiteY2213" fmla="*/ 2592086 h 3225609"/>
              <a:gd name="connsiteX2214" fmla="*/ 2615878 w 4198564"/>
              <a:gd name="connsiteY2214" fmla="*/ 2587823 h 3225609"/>
              <a:gd name="connsiteX2215" fmla="*/ 2610537 w 4198564"/>
              <a:gd name="connsiteY2215" fmla="*/ 2589011 h 3225609"/>
              <a:gd name="connsiteX2216" fmla="*/ 2592711 w 4198564"/>
              <a:gd name="connsiteY2216" fmla="*/ 2576852 h 3225609"/>
              <a:gd name="connsiteX2217" fmla="*/ 2587137 w 4198564"/>
              <a:gd name="connsiteY2217" fmla="*/ 2571490 h 3225609"/>
              <a:gd name="connsiteX2218" fmla="*/ 2585744 w 4198564"/>
              <a:gd name="connsiteY2218" fmla="*/ 2570149 h 3225609"/>
              <a:gd name="connsiteX2219" fmla="*/ 2570905 w 4198564"/>
              <a:gd name="connsiteY2219" fmla="*/ 2579543 h 3225609"/>
              <a:gd name="connsiteX2220" fmla="*/ 2565342 w 4198564"/>
              <a:gd name="connsiteY2220" fmla="*/ 2583065 h 3225609"/>
              <a:gd name="connsiteX2221" fmla="*/ 2561171 w 4198564"/>
              <a:gd name="connsiteY2221" fmla="*/ 2587928 h 3225609"/>
              <a:gd name="connsiteX2222" fmla="*/ 2555751 w 4198564"/>
              <a:gd name="connsiteY2222" fmla="*/ 2591775 h 3225609"/>
              <a:gd name="connsiteX2223" fmla="*/ 2551059 w 4198564"/>
              <a:gd name="connsiteY2223" fmla="*/ 2590205 h 3225609"/>
              <a:gd name="connsiteX2224" fmla="*/ 2543899 w 4198564"/>
              <a:gd name="connsiteY2224" fmla="*/ 2596727 h 3225609"/>
              <a:gd name="connsiteX2225" fmla="*/ 2546364 w 4198564"/>
              <a:gd name="connsiteY2225" fmla="*/ 2600218 h 3225609"/>
              <a:gd name="connsiteX2226" fmla="*/ 2546803 w 4198564"/>
              <a:gd name="connsiteY2226" fmla="*/ 2603691 h 3225609"/>
              <a:gd name="connsiteX2227" fmla="*/ 2528716 w 4198564"/>
              <a:gd name="connsiteY2227" fmla="*/ 2612917 h 3225609"/>
              <a:gd name="connsiteX2228" fmla="*/ 2520067 w 4198564"/>
              <a:gd name="connsiteY2228" fmla="*/ 2616345 h 3225609"/>
              <a:gd name="connsiteX2229" fmla="*/ 2508905 w 4198564"/>
              <a:gd name="connsiteY2229" fmla="*/ 2624722 h 3225609"/>
              <a:gd name="connsiteX2230" fmla="*/ 2508703 w 4198564"/>
              <a:gd name="connsiteY2230" fmla="*/ 2630276 h 3225609"/>
              <a:gd name="connsiteX2231" fmla="*/ 2513897 w 4198564"/>
              <a:gd name="connsiteY2231" fmla="*/ 2640081 h 3225609"/>
              <a:gd name="connsiteX2232" fmla="*/ 2505556 w 4198564"/>
              <a:gd name="connsiteY2232" fmla="*/ 2649807 h 3225609"/>
              <a:gd name="connsiteX2233" fmla="*/ 2480050 w 4198564"/>
              <a:gd name="connsiteY2233" fmla="*/ 2663730 h 3225609"/>
              <a:gd name="connsiteX2234" fmla="*/ 2465221 w 4198564"/>
              <a:gd name="connsiteY2234" fmla="*/ 2682008 h 3225609"/>
              <a:gd name="connsiteX2235" fmla="*/ 2471267 w 4198564"/>
              <a:gd name="connsiteY2235" fmla="*/ 2693740 h 3225609"/>
              <a:gd name="connsiteX2236" fmla="*/ 2481018 w 4198564"/>
              <a:gd name="connsiteY2236" fmla="*/ 2703125 h 3225609"/>
              <a:gd name="connsiteX2237" fmla="*/ 2484747 w 4198564"/>
              <a:gd name="connsiteY2237" fmla="*/ 2718546 h 3225609"/>
              <a:gd name="connsiteX2238" fmla="*/ 2505798 w 4198564"/>
              <a:gd name="connsiteY2238" fmla="*/ 2723400 h 3225609"/>
              <a:gd name="connsiteX2239" fmla="*/ 2525523 w 4198564"/>
              <a:gd name="connsiteY2239" fmla="*/ 2711056 h 3225609"/>
              <a:gd name="connsiteX2240" fmla="*/ 2565384 w 4198564"/>
              <a:gd name="connsiteY2240" fmla="*/ 2690375 h 3225609"/>
              <a:gd name="connsiteX2241" fmla="*/ 2530776 w 4198564"/>
              <a:gd name="connsiteY2241" fmla="*/ 2721703 h 3225609"/>
              <a:gd name="connsiteX2242" fmla="*/ 2528496 w 4198564"/>
              <a:gd name="connsiteY2242" fmla="*/ 2729178 h 3225609"/>
              <a:gd name="connsiteX2243" fmla="*/ 2527726 w 4198564"/>
              <a:gd name="connsiteY2243" fmla="*/ 2730622 h 3225609"/>
              <a:gd name="connsiteX2244" fmla="*/ 2529307 w 4198564"/>
              <a:gd name="connsiteY2244" fmla="*/ 2734791 h 3225609"/>
              <a:gd name="connsiteX2245" fmla="*/ 2507512 w 4198564"/>
              <a:gd name="connsiteY2245" fmla="*/ 2746367 h 3225609"/>
              <a:gd name="connsiteX2246" fmla="*/ 2505461 w 4198564"/>
              <a:gd name="connsiteY2246" fmla="*/ 2747398 h 3225609"/>
              <a:gd name="connsiteX2247" fmla="*/ 2504039 w 4198564"/>
              <a:gd name="connsiteY2247" fmla="*/ 2749241 h 3225609"/>
              <a:gd name="connsiteX2248" fmla="*/ 2503081 w 4198564"/>
              <a:gd name="connsiteY2248" fmla="*/ 2748724 h 3225609"/>
              <a:gd name="connsiteX2249" fmla="*/ 2499631 w 4198564"/>
              <a:gd name="connsiteY2249" fmla="*/ 2753578 h 3225609"/>
              <a:gd name="connsiteX2250" fmla="*/ 2499642 w 4198564"/>
              <a:gd name="connsiteY2250" fmla="*/ 2762463 h 3225609"/>
              <a:gd name="connsiteX2251" fmla="*/ 2490357 w 4198564"/>
              <a:gd name="connsiteY2251" fmla="*/ 2759448 h 3225609"/>
              <a:gd name="connsiteX2252" fmla="*/ 2484793 w 4198564"/>
              <a:gd name="connsiteY2252" fmla="*/ 2762971 h 3225609"/>
              <a:gd name="connsiteX2253" fmla="*/ 2524731 w 4198564"/>
              <a:gd name="connsiteY2253" fmla="*/ 2795479 h 3225609"/>
              <a:gd name="connsiteX2254" fmla="*/ 2530766 w 4198564"/>
              <a:gd name="connsiteY2254" fmla="*/ 2798327 h 3225609"/>
              <a:gd name="connsiteX2255" fmla="*/ 2522887 w 4198564"/>
              <a:gd name="connsiteY2255" fmla="*/ 2805538 h 3225609"/>
              <a:gd name="connsiteX2256" fmla="*/ 2498303 w 4198564"/>
              <a:gd name="connsiteY2256" fmla="*/ 2814431 h 3225609"/>
              <a:gd name="connsiteX2257" fmla="*/ 2492739 w 4198564"/>
              <a:gd name="connsiteY2257" fmla="*/ 2817954 h 3225609"/>
              <a:gd name="connsiteX2258" fmla="*/ 2509450 w 4198564"/>
              <a:gd name="connsiteY2258" fmla="*/ 2825157 h 3225609"/>
              <a:gd name="connsiteX2259" fmla="*/ 2506673 w 4198564"/>
              <a:gd name="connsiteY2259" fmla="*/ 2831360 h 3225609"/>
              <a:gd name="connsiteX2260" fmla="*/ 2478833 w 4198564"/>
              <a:gd name="connsiteY2260" fmla="*/ 2831202 h 3225609"/>
              <a:gd name="connsiteX2261" fmla="*/ 2468608 w 4198564"/>
              <a:gd name="connsiteY2261" fmla="*/ 2815448 h 3225609"/>
              <a:gd name="connsiteX2262" fmla="*/ 2472271 w 4198564"/>
              <a:gd name="connsiteY2262" fmla="*/ 2768675 h 3225609"/>
              <a:gd name="connsiteX2263" fmla="*/ 2469803 w 4198564"/>
              <a:gd name="connsiteY2263" fmla="*/ 2763988 h 3225609"/>
              <a:gd name="connsiteX2264" fmla="*/ 2466478 w 4198564"/>
              <a:gd name="connsiteY2264" fmla="*/ 2761753 h 3225609"/>
              <a:gd name="connsiteX2265" fmla="*/ 2456400 w 4198564"/>
              <a:gd name="connsiteY2265" fmla="*/ 2770244 h 3225609"/>
              <a:gd name="connsiteX2266" fmla="*/ 2449657 w 4198564"/>
              <a:gd name="connsiteY2266" fmla="*/ 2781507 h 3225609"/>
              <a:gd name="connsiteX2267" fmla="*/ 2216761 w 4198564"/>
              <a:gd name="connsiteY2267" fmla="*/ 2900487 h 3225609"/>
              <a:gd name="connsiteX2268" fmla="*/ 2159153 w 4198564"/>
              <a:gd name="connsiteY2268" fmla="*/ 2927439 h 3225609"/>
              <a:gd name="connsiteX2269" fmla="*/ 2109508 w 4198564"/>
              <a:gd name="connsiteY2269" fmla="*/ 2946188 h 3225609"/>
              <a:gd name="connsiteX2270" fmla="*/ 2069247 w 4198564"/>
              <a:gd name="connsiteY2270" fmla="*/ 2970739 h 3225609"/>
              <a:gd name="connsiteX2271" fmla="*/ 2053553 w 4198564"/>
              <a:gd name="connsiteY2271" fmla="*/ 2976956 h 3225609"/>
              <a:gd name="connsiteX2272" fmla="*/ 2052432 w 4198564"/>
              <a:gd name="connsiteY2272" fmla="*/ 2978383 h 3225609"/>
              <a:gd name="connsiteX2273" fmla="*/ 2040098 w 4198564"/>
              <a:gd name="connsiteY2273" fmla="*/ 2996471 h 3225609"/>
              <a:gd name="connsiteX2274" fmla="*/ 2045227 w 4198564"/>
              <a:gd name="connsiteY2274" fmla="*/ 3000207 h 3225609"/>
              <a:gd name="connsiteX2275" fmla="*/ 2062924 w 4198564"/>
              <a:gd name="connsiteY2275" fmla="*/ 2994060 h 3225609"/>
              <a:gd name="connsiteX2276" fmla="*/ 2053884 w 4198564"/>
              <a:gd name="connsiteY2276" fmla="*/ 3003901 h 3225609"/>
              <a:gd name="connsiteX2277" fmla="*/ 2051631 w 4198564"/>
              <a:gd name="connsiteY2277" fmla="*/ 3004629 h 3225609"/>
              <a:gd name="connsiteX2278" fmla="*/ 2051706 w 4198564"/>
              <a:gd name="connsiteY2278" fmla="*/ 3004680 h 3225609"/>
              <a:gd name="connsiteX2279" fmla="*/ 2086354 w 4198564"/>
              <a:gd name="connsiteY2279" fmla="*/ 3005565 h 3225609"/>
              <a:gd name="connsiteX2280" fmla="*/ 2092643 w 4198564"/>
              <a:gd name="connsiteY2280" fmla="*/ 3006999 h 3225609"/>
              <a:gd name="connsiteX2281" fmla="*/ 2088717 w 4198564"/>
              <a:gd name="connsiteY2281" fmla="*/ 3009473 h 3225609"/>
              <a:gd name="connsiteX2282" fmla="*/ 2078206 w 4198564"/>
              <a:gd name="connsiteY2282" fmla="*/ 3018379 h 3225609"/>
              <a:gd name="connsiteX2283" fmla="*/ 2078051 w 4198564"/>
              <a:gd name="connsiteY2283" fmla="*/ 3019398 h 3225609"/>
              <a:gd name="connsiteX2284" fmla="*/ 2071556 w 4198564"/>
              <a:gd name="connsiteY2284" fmla="*/ 3018232 h 3225609"/>
              <a:gd name="connsiteX2285" fmla="*/ 2041048 w 4198564"/>
              <a:gd name="connsiteY2285" fmla="*/ 3018096 h 3225609"/>
              <a:gd name="connsiteX2286" fmla="*/ 2023406 w 4198564"/>
              <a:gd name="connsiteY2286" fmla="*/ 3007038 h 3225609"/>
              <a:gd name="connsiteX2287" fmla="*/ 2017371 w 4198564"/>
              <a:gd name="connsiteY2287" fmla="*/ 3004190 h 3225609"/>
              <a:gd name="connsiteX2288" fmla="*/ 2004377 w 4198564"/>
              <a:gd name="connsiteY2288" fmla="*/ 3003524 h 3225609"/>
              <a:gd name="connsiteX2289" fmla="*/ 1994190 w 4198564"/>
              <a:gd name="connsiteY2289" fmla="*/ 3023309 h 3225609"/>
              <a:gd name="connsiteX2290" fmla="*/ 1991884 w 4198564"/>
              <a:gd name="connsiteY2290" fmla="*/ 3035883 h 3225609"/>
              <a:gd name="connsiteX2291" fmla="*/ 2023432 w 4198564"/>
              <a:gd name="connsiteY2291" fmla="*/ 3033693 h 3225609"/>
              <a:gd name="connsiteX2292" fmla="*/ 2025985 w 4198564"/>
              <a:gd name="connsiteY2292" fmla="*/ 3036148 h 3225609"/>
              <a:gd name="connsiteX2293" fmla="*/ 2017772 w 4198564"/>
              <a:gd name="connsiteY2293" fmla="*/ 3043927 h 3225609"/>
              <a:gd name="connsiteX2294" fmla="*/ 1987667 w 4198564"/>
              <a:gd name="connsiteY2294" fmla="*/ 3051509 h 3225609"/>
              <a:gd name="connsiteX2295" fmla="*/ 1954300 w 4198564"/>
              <a:gd name="connsiteY2295" fmla="*/ 3031827 h 3225609"/>
              <a:gd name="connsiteX2296" fmla="*/ 1962804 w 4198564"/>
              <a:gd name="connsiteY2296" fmla="*/ 3011823 h 3225609"/>
              <a:gd name="connsiteX2297" fmla="*/ 1961418 w 4198564"/>
              <a:gd name="connsiteY2297" fmla="*/ 3009626 h 3225609"/>
              <a:gd name="connsiteX2298" fmla="*/ 1928311 w 4198564"/>
              <a:gd name="connsiteY2298" fmla="*/ 3021634 h 3225609"/>
              <a:gd name="connsiteX2299" fmla="*/ 1926766 w 4198564"/>
              <a:gd name="connsiteY2299" fmla="*/ 3009192 h 3225609"/>
              <a:gd name="connsiteX2300" fmla="*/ 1852532 w 4198564"/>
              <a:gd name="connsiteY2300" fmla="*/ 3026279 h 3225609"/>
              <a:gd name="connsiteX2301" fmla="*/ 1869980 w 4198564"/>
              <a:gd name="connsiteY2301" fmla="*/ 3016944 h 3225609"/>
              <a:gd name="connsiteX2302" fmla="*/ 1861398 w 4198564"/>
              <a:gd name="connsiteY2302" fmla="*/ 3007416 h 3225609"/>
              <a:gd name="connsiteX2303" fmla="*/ 1861972 w 4198564"/>
              <a:gd name="connsiteY2303" fmla="*/ 3006826 h 3225609"/>
              <a:gd name="connsiteX2304" fmla="*/ 1852168 w 4198564"/>
              <a:gd name="connsiteY2304" fmla="*/ 3003311 h 3225609"/>
              <a:gd name="connsiteX2305" fmla="*/ 1823529 w 4198564"/>
              <a:gd name="connsiteY2305" fmla="*/ 3009199 h 3225609"/>
              <a:gd name="connsiteX2306" fmla="*/ 1774801 w 4198564"/>
              <a:gd name="connsiteY2306" fmla="*/ 3019643 h 3225609"/>
              <a:gd name="connsiteX2307" fmla="*/ 1740994 w 4198564"/>
              <a:gd name="connsiteY2307" fmla="*/ 3044445 h 3225609"/>
              <a:gd name="connsiteX2308" fmla="*/ 1666685 w 4198564"/>
              <a:gd name="connsiteY2308" fmla="*/ 3030279 h 3225609"/>
              <a:gd name="connsiteX2309" fmla="*/ 1518695 w 4198564"/>
              <a:gd name="connsiteY2309" fmla="*/ 3027391 h 3225609"/>
              <a:gd name="connsiteX2310" fmla="*/ 1516839 w 4198564"/>
              <a:gd name="connsiteY2310" fmla="*/ 3017005 h 3225609"/>
              <a:gd name="connsiteX2311" fmla="*/ 1344679 w 4198564"/>
              <a:gd name="connsiteY2311" fmla="*/ 2991908 h 3225609"/>
              <a:gd name="connsiteX2312" fmla="*/ 1312357 w 4198564"/>
              <a:gd name="connsiteY2312" fmla="*/ 2985749 h 3225609"/>
              <a:gd name="connsiteX2313" fmla="*/ 1265842 w 4198564"/>
              <a:gd name="connsiteY2313" fmla="*/ 2984757 h 3225609"/>
              <a:gd name="connsiteX2314" fmla="*/ 1216993 w 4198564"/>
              <a:gd name="connsiteY2314" fmla="*/ 2977930 h 3225609"/>
              <a:gd name="connsiteX2315" fmla="*/ 1221409 w 4198564"/>
              <a:gd name="connsiteY2315" fmla="*/ 2979513 h 3225609"/>
              <a:gd name="connsiteX2316" fmla="*/ 1270014 w 4198564"/>
              <a:gd name="connsiteY2316" fmla="*/ 3001195 h 3225609"/>
              <a:gd name="connsiteX2317" fmla="*/ 1306579 w 4198564"/>
              <a:gd name="connsiteY2317" fmla="*/ 3003891 h 3225609"/>
              <a:gd name="connsiteX2318" fmla="*/ 1322364 w 4198564"/>
              <a:gd name="connsiteY2318" fmla="*/ 3014300 h 3225609"/>
              <a:gd name="connsiteX2319" fmla="*/ 1326141 w 4198564"/>
              <a:gd name="connsiteY2319" fmla="*/ 3006470 h 3225609"/>
              <a:gd name="connsiteX2320" fmla="*/ 1414529 w 4198564"/>
              <a:gd name="connsiteY2320" fmla="*/ 3029405 h 3225609"/>
              <a:gd name="connsiteX2321" fmla="*/ 1411859 w 4198564"/>
              <a:gd name="connsiteY2321" fmla="*/ 3039256 h 3225609"/>
              <a:gd name="connsiteX2322" fmla="*/ 1448699 w 4198564"/>
              <a:gd name="connsiteY2322" fmla="*/ 3033617 h 3225609"/>
              <a:gd name="connsiteX2323" fmla="*/ 1465327 w 4198564"/>
              <a:gd name="connsiteY2323" fmla="*/ 3049615 h 3225609"/>
              <a:gd name="connsiteX2324" fmla="*/ 1447896 w 4198564"/>
              <a:gd name="connsiteY2324" fmla="*/ 3049087 h 3225609"/>
              <a:gd name="connsiteX2325" fmla="*/ 1450018 w 4198564"/>
              <a:gd name="connsiteY2325" fmla="*/ 3055904 h 3225609"/>
              <a:gd name="connsiteX2326" fmla="*/ 1442769 w 4198564"/>
              <a:gd name="connsiteY2326" fmla="*/ 3048932 h 3225609"/>
              <a:gd name="connsiteX2327" fmla="*/ 1427044 w 4198564"/>
              <a:gd name="connsiteY2327" fmla="*/ 3050046 h 3225609"/>
              <a:gd name="connsiteX2328" fmla="*/ 1431473 w 4198564"/>
              <a:gd name="connsiteY2328" fmla="*/ 3052212 h 3225609"/>
              <a:gd name="connsiteX2329" fmla="*/ 1421381 w 4198564"/>
              <a:gd name="connsiteY2329" fmla="*/ 3056181 h 3225609"/>
              <a:gd name="connsiteX2330" fmla="*/ 1403118 w 4198564"/>
              <a:gd name="connsiteY2330" fmla="*/ 3050910 h 3225609"/>
              <a:gd name="connsiteX2331" fmla="*/ 1417552 w 4198564"/>
              <a:gd name="connsiteY2331" fmla="*/ 3053334 h 3225609"/>
              <a:gd name="connsiteX2332" fmla="*/ 1349325 w 4198564"/>
              <a:gd name="connsiteY2332" fmla="*/ 3032597 h 3225609"/>
              <a:gd name="connsiteX2333" fmla="*/ 1377839 w 4198564"/>
              <a:gd name="connsiteY2333" fmla="*/ 3043789 h 3225609"/>
              <a:gd name="connsiteX2334" fmla="*/ 1288821 w 4198564"/>
              <a:gd name="connsiteY2334" fmla="*/ 3035534 h 3225609"/>
              <a:gd name="connsiteX2335" fmla="*/ 1310301 w 4198564"/>
              <a:gd name="connsiteY2335" fmla="*/ 3060022 h 3225609"/>
              <a:gd name="connsiteX2336" fmla="*/ 1286038 w 4198564"/>
              <a:gd name="connsiteY2336" fmla="*/ 3057699 h 3225609"/>
              <a:gd name="connsiteX2337" fmla="*/ 1290414 w 4198564"/>
              <a:gd name="connsiteY2337" fmla="*/ 3049488 h 3225609"/>
              <a:gd name="connsiteX2338" fmla="*/ 1256509 w 4198564"/>
              <a:gd name="connsiteY2338" fmla="*/ 3041708 h 3225609"/>
              <a:gd name="connsiteX2339" fmla="*/ 1229547 w 4198564"/>
              <a:gd name="connsiteY2339" fmla="*/ 3023411 h 3225609"/>
              <a:gd name="connsiteX2340" fmla="*/ 1220207 w 4198564"/>
              <a:gd name="connsiteY2340" fmla="*/ 3035445 h 3225609"/>
              <a:gd name="connsiteX2341" fmla="*/ 1152994 w 4198564"/>
              <a:gd name="connsiteY2341" fmla="*/ 3019507 h 3225609"/>
              <a:gd name="connsiteX2342" fmla="*/ 1159339 w 4198564"/>
              <a:gd name="connsiteY2342" fmla="*/ 3009369 h 3225609"/>
              <a:gd name="connsiteX2343" fmla="*/ 1101810 w 4198564"/>
              <a:gd name="connsiteY2343" fmla="*/ 3019945 h 3225609"/>
              <a:gd name="connsiteX2344" fmla="*/ 1111993 w 4198564"/>
              <a:gd name="connsiteY2344" fmla="*/ 3013499 h 3225609"/>
              <a:gd name="connsiteX2345" fmla="*/ 1106450 w 4198564"/>
              <a:gd name="connsiteY2345" fmla="*/ 3008166 h 3225609"/>
              <a:gd name="connsiteX2346" fmla="*/ 1094886 w 4198564"/>
              <a:gd name="connsiteY2346" fmla="*/ 3020927 h 3225609"/>
              <a:gd name="connsiteX2347" fmla="*/ 1066523 w 4198564"/>
              <a:gd name="connsiteY2347" fmla="*/ 3018480 h 3225609"/>
              <a:gd name="connsiteX2348" fmla="*/ 1053346 w 4198564"/>
              <a:gd name="connsiteY2348" fmla="*/ 3026822 h 3225609"/>
              <a:gd name="connsiteX2349" fmla="*/ 1031603 w 4198564"/>
              <a:gd name="connsiteY2349" fmla="*/ 3005902 h 3225609"/>
              <a:gd name="connsiteX2350" fmla="*/ 1019979 w 4198564"/>
              <a:gd name="connsiteY2350" fmla="*/ 3007139 h 3225609"/>
              <a:gd name="connsiteX2351" fmla="*/ 990988 w 4198564"/>
              <a:gd name="connsiteY2351" fmla="*/ 2979247 h 3225609"/>
              <a:gd name="connsiteX2352" fmla="*/ 879808 w 4198564"/>
              <a:gd name="connsiteY2352" fmla="*/ 2912168 h 3225609"/>
              <a:gd name="connsiteX2353" fmla="*/ 855645 w 4198564"/>
              <a:gd name="connsiteY2353" fmla="*/ 2892255 h 3225609"/>
              <a:gd name="connsiteX2354" fmla="*/ 854121 w 4198564"/>
              <a:gd name="connsiteY2354" fmla="*/ 2892010 h 3225609"/>
              <a:gd name="connsiteX2355" fmla="*/ 801378 w 4198564"/>
              <a:gd name="connsiteY2355" fmla="*/ 2871566 h 3225609"/>
              <a:gd name="connsiteX2356" fmla="*/ 797271 w 4198564"/>
              <a:gd name="connsiteY2356" fmla="*/ 2868073 h 3225609"/>
              <a:gd name="connsiteX2357" fmla="*/ 799877 w 4198564"/>
              <a:gd name="connsiteY2357" fmla="*/ 2872465 h 3225609"/>
              <a:gd name="connsiteX2358" fmla="*/ 791587 w 4198564"/>
              <a:gd name="connsiteY2358" fmla="*/ 2869278 h 3225609"/>
              <a:gd name="connsiteX2359" fmla="*/ 784656 w 4198564"/>
              <a:gd name="connsiteY2359" fmla="*/ 2861652 h 3225609"/>
              <a:gd name="connsiteX2360" fmla="*/ 788953 w 4198564"/>
              <a:gd name="connsiteY2360" fmla="*/ 2860996 h 3225609"/>
              <a:gd name="connsiteX2361" fmla="*/ 781285 w 4198564"/>
              <a:gd name="connsiteY2361" fmla="*/ 2854472 h 3225609"/>
              <a:gd name="connsiteX2362" fmla="*/ 775010 w 4198564"/>
              <a:gd name="connsiteY2362" fmla="*/ 2866337 h 3225609"/>
              <a:gd name="connsiteX2363" fmla="*/ 769445 w 4198564"/>
              <a:gd name="connsiteY2363" fmla="*/ 2864226 h 3225609"/>
              <a:gd name="connsiteX2364" fmla="*/ 771757 w 4198564"/>
              <a:gd name="connsiteY2364" fmla="*/ 2866346 h 3225609"/>
              <a:gd name="connsiteX2365" fmla="*/ 758076 w 4198564"/>
              <a:gd name="connsiteY2365" fmla="*/ 2869554 h 3225609"/>
              <a:gd name="connsiteX2366" fmla="*/ 754122 w 4198564"/>
              <a:gd name="connsiteY2366" fmla="*/ 2859536 h 3225609"/>
              <a:gd name="connsiteX2367" fmla="*/ 751979 w 4198564"/>
              <a:gd name="connsiteY2367" fmla="*/ 2857599 h 3225609"/>
              <a:gd name="connsiteX2368" fmla="*/ 751742 w 4198564"/>
              <a:gd name="connsiteY2368" fmla="*/ 2857509 h 3225609"/>
              <a:gd name="connsiteX2369" fmla="*/ 679937 w 4198564"/>
              <a:gd name="connsiteY2369" fmla="*/ 2819519 h 3225609"/>
              <a:gd name="connsiteX2370" fmla="*/ 689448 w 4198564"/>
              <a:gd name="connsiteY2370" fmla="*/ 2820026 h 3225609"/>
              <a:gd name="connsiteX2371" fmla="*/ 681692 w 4198564"/>
              <a:gd name="connsiteY2371" fmla="*/ 2812562 h 3225609"/>
              <a:gd name="connsiteX2372" fmla="*/ 665854 w 4198564"/>
              <a:gd name="connsiteY2372" fmla="*/ 2825989 h 3225609"/>
              <a:gd name="connsiteX2373" fmla="*/ 645665 w 4198564"/>
              <a:gd name="connsiteY2373" fmla="*/ 2797965 h 3225609"/>
              <a:gd name="connsiteX2374" fmla="*/ 624258 w 4198564"/>
              <a:gd name="connsiteY2374" fmla="*/ 2789074 h 3225609"/>
              <a:gd name="connsiteX2375" fmla="*/ 616519 w 4198564"/>
              <a:gd name="connsiteY2375" fmla="*/ 2768913 h 3225609"/>
              <a:gd name="connsiteX2376" fmla="*/ 595736 w 4198564"/>
              <a:gd name="connsiteY2376" fmla="*/ 2759829 h 3225609"/>
              <a:gd name="connsiteX2377" fmla="*/ 497371 w 4198564"/>
              <a:gd name="connsiteY2377" fmla="*/ 2697553 h 3225609"/>
              <a:gd name="connsiteX2378" fmla="*/ 481032 w 4198564"/>
              <a:gd name="connsiteY2378" fmla="*/ 2700346 h 3225609"/>
              <a:gd name="connsiteX2379" fmla="*/ 470220 w 4198564"/>
              <a:gd name="connsiteY2379" fmla="*/ 2687103 h 3225609"/>
              <a:gd name="connsiteX2380" fmla="*/ 470218 w 4198564"/>
              <a:gd name="connsiteY2380" fmla="*/ 2687101 h 3225609"/>
              <a:gd name="connsiteX2381" fmla="*/ 465615 w 4198564"/>
              <a:gd name="connsiteY2381" fmla="*/ 2686838 h 3225609"/>
              <a:gd name="connsiteX2382" fmla="*/ 453735 w 4198564"/>
              <a:gd name="connsiteY2382" fmla="*/ 2673226 h 3225609"/>
              <a:gd name="connsiteX2383" fmla="*/ 450966 w 4198564"/>
              <a:gd name="connsiteY2383" fmla="*/ 2671941 h 3225609"/>
              <a:gd name="connsiteX2384" fmla="*/ 428060 w 4198564"/>
              <a:gd name="connsiteY2384" fmla="*/ 2671760 h 3225609"/>
              <a:gd name="connsiteX2385" fmla="*/ 390740 w 4198564"/>
              <a:gd name="connsiteY2385" fmla="*/ 2640014 h 3225609"/>
              <a:gd name="connsiteX2386" fmla="*/ 400504 w 4198564"/>
              <a:gd name="connsiteY2386" fmla="*/ 2625637 h 3225609"/>
              <a:gd name="connsiteX2387" fmla="*/ 359134 w 4198564"/>
              <a:gd name="connsiteY2387" fmla="*/ 2607778 h 3225609"/>
              <a:gd name="connsiteX2388" fmla="*/ 377366 w 4198564"/>
              <a:gd name="connsiteY2388" fmla="*/ 2594398 h 3225609"/>
              <a:gd name="connsiteX2389" fmla="*/ 275037 w 4198564"/>
              <a:gd name="connsiteY2389" fmla="*/ 2504351 h 3225609"/>
              <a:gd name="connsiteX2390" fmla="*/ 312354 w 4198564"/>
              <a:gd name="connsiteY2390" fmla="*/ 2582534 h 3225609"/>
              <a:gd name="connsiteX2391" fmla="*/ 234555 w 4198564"/>
              <a:gd name="connsiteY2391" fmla="*/ 2547133 h 3225609"/>
              <a:gd name="connsiteX2392" fmla="*/ 233489 w 4198564"/>
              <a:gd name="connsiteY2392" fmla="*/ 2546649 h 3225609"/>
              <a:gd name="connsiteX2393" fmla="*/ 233345 w 4198564"/>
              <a:gd name="connsiteY2393" fmla="*/ 2546286 h 3225609"/>
              <a:gd name="connsiteX2394" fmla="*/ 228891 w 4198564"/>
              <a:gd name="connsiteY2394" fmla="*/ 2539379 h 3225609"/>
              <a:gd name="connsiteX2395" fmla="*/ 238933 w 4198564"/>
              <a:gd name="connsiteY2395" fmla="*/ 2529035 h 3225609"/>
              <a:gd name="connsiteX2396" fmla="*/ 223247 w 4198564"/>
              <a:gd name="connsiteY2396" fmla="*/ 2525075 h 3225609"/>
              <a:gd name="connsiteX2397" fmla="*/ 219190 w 4198564"/>
              <a:gd name="connsiteY2397" fmla="*/ 2520633 h 3225609"/>
              <a:gd name="connsiteX2398" fmla="*/ 226758 w 4198564"/>
              <a:gd name="connsiteY2398" fmla="*/ 2515711 h 3225609"/>
              <a:gd name="connsiteX2399" fmla="*/ 237198 w 4198564"/>
              <a:gd name="connsiteY2399" fmla="*/ 2507833 h 3225609"/>
              <a:gd name="connsiteX2400" fmla="*/ 234178 w 4198564"/>
              <a:gd name="connsiteY2400" fmla="*/ 2499448 h 3225609"/>
              <a:gd name="connsiteX2401" fmla="*/ 236897 w 4198564"/>
              <a:gd name="connsiteY2401" fmla="*/ 2485153 h 3225609"/>
              <a:gd name="connsiteX2402" fmla="*/ 235708 w 4198564"/>
              <a:gd name="connsiteY2402" fmla="*/ 2477757 h 3225609"/>
              <a:gd name="connsiteX2403" fmla="*/ 247717 w 4198564"/>
              <a:gd name="connsiteY2403" fmla="*/ 2471853 h 3225609"/>
              <a:gd name="connsiteX2404" fmla="*/ 248330 w 4198564"/>
              <a:gd name="connsiteY2404" fmla="*/ 2467095 h 3225609"/>
              <a:gd name="connsiteX2405" fmla="*/ 239209 w 4198564"/>
              <a:gd name="connsiteY2405" fmla="*/ 2464968 h 3225609"/>
              <a:gd name="connsiteX2406" fmla="*/ 248083 w 4198564"/>
              <a:gd name="connsiteY2406" fmla="*/ 2463407 h 3225609"/>
              <a:gd name="connsiteX2407" fmla="*/ 250282 w 4198564"/>
              <a:gd name="connsiteY2407" fmla="*/ 2463384 h 3225609"/>
              <a:gd name="connsiteX2408" fmla="*/ 251487 w 4198564"/>
              <a:gd name="connsiteY2408" fmla="*/ 2461502 h 3225609"/>
              <a:gd name="connsiteX2409" fmla="*/ 260095 w 4198564"/>
              <a:gd name="connsiteY2409" fmla="*/ 2452638 h 3225609"/>
              <a:gd name="connsiteX2410" fmla="*/ 269249 w 4198564"/>
              <a:gd name="connsiteY2410" fmla="*/ 2457577 h 3225609"/>
              <a:gd name="connsiteX2411" fmla="*/ 273306 w 4198564"/>
              <a:gd name="connsiteY2411" fmla="*/ 2462019 h 3225609"/>
              <a:gd name="connsiteX2412" fmla="*/ 276723 w 4198564"/>
              <a:gd name="connsiteY2412" fmla="*/ 2472869 h 3225609"/>
              <a:gd name="connsiteX2413" fmla="*/ 274250 w 4198564"/>
              <a:gd name="connsiteY2413" fmla="*/ 2478290 h 3225609"/>
              <a:gd name="connsiteX2414" fmla="*/ 292559 w 4198564"/>
              <a:gd name="connsiteY2414" fmla="*/ 2488169 h 3225609"/>
              <a:gd name="connsiteX2415" fmla="*/ 315416 w 4198564"/>
              <a:gd name="connsiteY2415" fmla="*/ 2484742 h 3225609"/>
              <a:gd name="connsiteX2416" fmla="*/ 321155 w 4198564"/>
              <a:gd name="connsiteY2416" fmla="*/ 2478832 h 3225609"/>
              <a:gd name="connsiteX2417" fmla="*/ 316521 w 4198564"/>
              <a:gd name="connsiteY2417" fmla="*/ 2472110 h 3225609"/>
              <a:gd name="connsiteX2418" fmla="*/ 311633 w 4198564"/>
              <a:gd name="connsiteY2418" fmla="*/ 2467303 h 3225609"/>
              <a:gd name="connsiteX2419" fmla="*/ 303452 w 4198564"/>
              <a:gd name="connsiteY2419" fmla="*/ 2468886 h 3225609"/>
              <a:gd name="connsiteX2420" fmla="*/ 282992 w 4198564"/>
              <a:gd name="connsiteY2420" fmla="*/ 2466263 h 3225609"/>
              <a:gd name="connsiteX2421" fmla="*/ 309495 w 4198564"/>
              <a:gd name="connsiteY2421" fmla="*/ 2464329 h 3225609"/>
              <a:gd name="connsiteX2422" fmla="*/ 305980 w 4198564"/>
              <a:gd name="connsiteY2422" fmla="*/ 2458540 h 3225609"/>
              <a:gd name="connsiteX2423" fmla="*/ 315362 w 4198564"/>
              <a:gd name="connsiteY2423" fmla="*/ 2453188 h 3225609"/>
              <a:gd name="connsiteX2424" fmla="*/ 320702 w 4198564"/>
              <a:gd name="connsiteY2424" fmla="*/ 2444812 h 3225609"/>
              <a:gd name="connsiteX2425" fmla="*/ 319450 w 4198564"/>
              <a:gd name="connsiteY2425" fmla="*/ 2439428 h 3225609"/>
              <a:gd name="connsiteX2426" fmla="*/ 319276 w 4198564"/>
              <a:gd name="connsiteY2426" fmla="*/ 2439025 h 3225609"/>
              <a:gd name="connsiteX2427" fmla="*/ 311550 w 4198564"/>
              <a:gd name="connsiteY2427" fmla="*/ 2439872 h 3225609"/>
              <a:gd name="connsiteX2428" fmla="*/ 301998 w 4198564"/>
              <a:gd name="connsiteY2428" fmla="*/ 2432466 h 3225609"/>
              <a:gd name="connsiteX2429" fmla="*/ 312832 w 4198564"/>
              <a:gd name="connsiteY2429" fmla="*/ 2427054 h 3225609"/>
              <a:gd name="connsiteX2430" fmla="*/ 314291 w 4198564"/>
              <a:gd name="connsiteY2430" fmla="*/ 2427435 h 3225609"/>
              <a:gd name="connsiteX2431" fmla="*/ 313149 w 4198564"/>
              <a:gd name="connsiteY2431" fmla="*/ 2424779 h 3225609"/>
              <a:gd name="connsiteX2432" fmla="*/ 310656 w 4198564"/>
              <a:gd name="connsiteY2432" fmla="*/ 2410968 h 3225609"/>
              <a:gd name="connsiteX2433" fmla="*/ 298828 w 4198564"/>
              <a:gd name="connsiteY2433" fmla="*/ 2412742 h 3225609"/>
              <a:gd name="connsiteX2434" fmla="*/ 300262 w 4198564"/>
              <a:gd name="connsiteY2434" fmla="*/ 2411265 h 3225609"/>
              <a:gd name="connsiteX2435" fmla="*/ 301396 w 4198564"/>
              <a:gd name="connsiteY2435" fmla="*/ 2387107 h 3225609"/>
              <a:gd name="connsiteX2436" fmla="*/ 303868 w 4198564"/>
              <a:gd name="connsiteY2436" fmla="*/ 2381686 h 3225609"/>
              <a:gd name="connsiteX2437" fmla="*/ 310306 w 4198564"/>
              <a:gd name="connsiteY2437" fmla="*/ 2377109 h 3225609"/>
              <a:gd name="connsiteX2438" fmla="*/ 305493 w 4198564"/>
              <a:gd name="connsiteY2438" fmla="*/ 2376838 h 3225609"/>
              <a:gd name="connsiteX2439" fmla="*/ 303252 w 4198564"/>
              <a:gd name="connsiteY2439" fmla="*/ 2364400 h 3225609"/>
              <a:gd name="connsiteX2440" fmla="*/ 299264 w 4198564"/>
              <a:gd name="connsiteY2440" fmla="*/ 2363439 h 3225609"/>
              <a:gd name="connsiteX2441" fmla="*/ 287636 w 4198564"/>
              <a:gd name="connsiteY2441" fmla="*/ 2363921 h 3225609"/>
              <a:gd name="connsiteX2442" fmla="*/ 265025 w 4198564"/>
              <a:gd name="connsiteY2442" fmla="*/ 2358473 h 3225609"/>
              <a:gd name="connsiteX2443" fmla="*/ 271159 w 4198564"/>
              <a:gd name="connsiteY2443" fmla="*/ 2355029 h 3225609"/>
              <a:gd name="connsiteX2444" fmla="*/ 286052 w 4198564"/>
              <a:gd name="connsiteY2444" fmla="*/ 2354058 h 3225609"/>
              <a:gd name="connsiteX2445" fmla="*/ 294262 w 4198564"/>
              <a:gd name="connsiteY2445" fmla="*/ 2342727 h 3225609"/>
              <a:gd name="connsiteX2446" fmla="*/ 295898 w 4198564"/>
              <a:gd name="connsiteY2446" fmla="*/ 2343610 h 3225609"/>
              <a:gd name="connsiteX2447" fmla="*/ 291981 w 4198564"/>
              <a:gd name="connsiteY2447" fmla="*/ 2335894 h 3225609"/>
              <a:gd name="connsiteX2448" fmla="*/ 277447 w 4198564"/>
              <a:gd name="connsiteY2448" fmla="*/ 2292533 h 3225609"/>
              <a:gd name="connsiteX2449" fmla="*/ 268128 w 4198564"/>
              <a:gd name="connsiteY2449" fmla="*/ 2295031 h 3225609"/>
              <a:gd name="connsiteX2450" fmla="*/ 261567 w 4198564"/>
              <a:gd name="connsiteY2450" fmla="*/ 2284897 h 3225609"/>
              <a:gd name="connsiteX2451" fmla="*/ 271213 w 4198564"/>
              <a:gd name="connsiteY2451" fmla="*/ 2290357 h 3225609"/>
              <a:gd name="connsiteX2452" fmla="*/ 265829 w 4198564"/>
              <a:gd name="connsiteY2452" fmla="*/ 2244097 h 3225609"/>
              <a:gd name="connsiteX2453" fmla="*/ 267851 w 4198564"/>
              <a:gd name="connsiteY2453" fmla="*/ 2213561 h 3225609"/>
              <a:gd name="connsiteX2454" fmla="*/ 267059 w 4198564"/>
              <a:gd name="connsiteY2454" fmla="*/ 2179362 h 3225609"/>
              <a:gd name="connsiteX2455" fmla="*/ 257141 w 4198564"/>
              <a:gd name="connsiteY2455" fmla="*/ 2182239 h 3225609"/>
              <a:gd name="connsiteX2456" fmla="*/ 251583 w 4198564"/>
              <a:gd name="connsiteY2456" fmla="*/ 2159158 h 3225609"/>
              <a:gd name="connsiteX2457" fmla="*/ 250216 w 4198564"/>
              <a:gd name="connsiteY2457" fmla="*/ 2158182 h 3225609"/>
              <a:gd name="connsiteX2458" fmla="*/ 247818 w 4198564"/>
              <a:gd name="connsiteY2458" fmla="*/ 2157792 h 3225609"/>
              <a:gd name="connsiteX2459" fmla="*/ 240098 w 4198564"/>
              <a:gd name="connsiteY2459" fmla="*/ 2151375 h 3225609"/>
              <a:gd name="connsiteX2460" fmla="*/ 241778 w 4198564"/>
              <a:gd name="connsiteY2460" fmla="*/ 2141022 h 3225609"/>
              <a:gd name="connsiteX2461" fmla="*/ 250781 w 4198564"/>
              <a:gd name="connsiteY2461" fmla="*/ 2134622 h 3225609"/>
              <a:gd name="connsiteX2462" fmla="*/ 251393 w 4198564"/>
              <a:gd name="connsiteY2462" fmla="*/ 2135569 h 3225609"/>
              <a:gd name="connsiteX2463" fmla="*/ 256548 w 4198564"/>
              <a:gd name="connsiteY2463" fmla="*/ 2132946 h 3225609"/>
              <a:gd name="connsiteX2464" fmla="*/ 254122 w 4198564"/>
              <a:gd name="connsiteY2464" fmla="*/ 2121895 h 3225609"/>
              <a:gd name="connsiteX2465" fmla="*/ 254165 w 4198564"/>
              <a:gd name="connsiteY2465" fmla="*/ 2121457 h 3225609"/>
              <a:gd name="connsiteX2466" fmla="*/ 246214 w 4198564"/>
              <a:gd name="connsiteY2466" fmla="*/ 2119211 h 3225609"/>
              <a:gd name="connsiteX2467" fmla="*/ 233115 w 4198564"/>
              <a:gd name="connsiteY2467" fmla="*/ 2118334 h 3225609"/>
              <a:gd name="connsiteX2468" fmla="*/ 226339 w 4198564"/>
              <a:gd name="connsiteY2468" fmla="*/ 2128188 h 3225609"/>
              <a:gd name="connsiteX2469" fmla="*/ 207389 w 4198564"/>
              <a:gd name="connsiteY2469" fmla="*/ 2124717 h 3225609"/>
              <a:gd name="connsiteX2470" fmla="*/ 187249 w 4198564"/>
              <a:gd name="connsiteY2470" fmla="*/ 2113849 h 3225609"/>
              <a:gd name="connsiteX2471" fmla="*/ 178887 w 4198564"/>
              <a:gd name="connsiteY2471" fmla="*/ 2113841 h 3225609"/>
              <a:gd name="connsiteX2472" fmla="*/ 183342 w 4198564"/>
              <a:gd name="connsiteY2472" fmla="*/ 2120748 h 3225609"/>
              <a:gd name="connsiteX2473" fmla="*/ 190665 w 4198564"/>
              <a:gd name="connsiteY2473" fmla="*/ 2124700 h 3225609"/>
              <a:gd name="connsiteX2474" fmla="*/ 188588 w 4198564"/>
              <a:gd name="connsiteY2474" fmla="*/ 2132586 h 3225609"/>
              <a:gd name="connsiteX2475" fmla="*/ 181266 w 4198564"/>
              <a:gd name="connsiteY2475" fmla="*/ 2128634 h 3225609"/>
              <a:gd name="connsiteX2476" fmla="*/ 170034 w 4198564"/>
              <a:gd name="connsiteY2476" fmla="*/ 2131580 h 3225609"/>
              <a:gd name="connsiteX2477" fmla="*/ 158653 w 4198564"/>
              <a:gd name="connsiteY2477" fmla="*/ 2123188 h 3225609"/>
              <a:gd name="connsiteX2478" fmla="*/ 143119 w 4198564"/>
              <a:gd name="connsiteY2478" fmla="*/ 2130566 h 3225609"/>
              <a:gd name="connsiteX2479" fmla="*/ 144457 w 4198564"/>
              <a:gd name="connsiteY2479" fmla="*/ 2149303 h 3225609"/>
              <a:gd name="connsiteX2480" fmla="*/ 128227 w 4198564"/>
              <a:gd name="connsiteY2480" fmla="*/ 2131537 h 3225609"/>
              <a:gd name="connsiteX2481" fmla="*/ 128868 w 4198564"/>
              <a:gd name="connsiteY2481" fmla="*/ 2125129 h 3225609"/>
              <a:gd name="connsiteX2482" fmla="*/ 153406 w 4198564"/>
              <a:gd name="connsiteY2482" fmla="*/ 2111348 h 3225609"/>
              <a:gd name="connsiteX2483" fmla="*/ 164392 w 4198564"/>
              <a:gd name="connsiteY2483" fmla="*/ 2117277 h 3225609"/>
              <a:gd name="connsiteX2484" fmla="*/ 174037 w 4198564"/>
              <a:gd name="connsiteY2484" fmla="*/ 2104467 h 3225609"/>
              <a:gd name="connsiteX2485" fmla="*/ 169828 w 4198564"/>
              <a:gd name="connsiteY2485" fmla="*/ 2088686 h 3225609"/>
              <a:gd name="connsiteX2486" fmla="*/ 160032 w 4198564"/>
              <a:gd name="connsiteY2486" fmla="*/ 2090156 h 3225609"/>
              <a:gd name="connsiteX2487" fmla="*/ 134550 w 4198564"/>
              <a:gd name="connsiteY2487" fmla="*/ 2087664 h 3225609"/>
              <a:gd name="connsiteX2488" fmla="*/ 110355 w 4198564"/>
              <a:gd name="connsiteY2488" fmla="*/ 2072355 h 3225609"/>
              <a:gd name="connsiteX2489" fmla="*/ 94272 w 4198564"/>
              <a:gd name="connsiteY2489" fmla="*/ 2065929 h 3225609"/>
              <a:gd name="connsiteX2490" fmla="*/ 99519 w 4198564"/>
              <a:gd name="connsiteY2490" fmla="*/ 2077767 h 3225609"/>
              <a:gd name="connsiteX2491" fmla="*/ 99820 w 4198564"/>
              <a:gd name="connsiteY2491" fmla="*/ 2100447 h 3225609"/>
              <a:gd name="connsiteX2492" fmla="*/ 108182 w 4198564"/>
              <a:gd name="connsiteY2492" fmla="*/ 2100456 h 3225609"/>
              <a:gd name="connsiteX2493" fmla="*/ 115109 w 4198564"/>
              <a:gd name="connsiteY2493" fmla="*/ 2101941 h 3225609"/>
              <a:gd name="connsiteX2494" fmla="*/ 112636 w 4198564"/>
              <a:gd name="connsiteY2494" fmla="*/ 2107363 h 3225609"/>
              <a:gd name="connsiteX2495" fmla="*/ 95517 w 4198564"/>
              <a:gd name="connsiteY2495" fmla="*/ 2104880 h 3225609"/>
              <a:gd name="connsiteX2496" fmla="*/ 69640 w 4198564"/>
              <a:gd name="connsiteY2496" fmla="*/ 2099923 h 3225609"/>
              <a:gd name="connsiteX2497" fmla="*/ 65431 w 4198564"/>
              <a:gd name="connsiteY2497" fmla="*/ 2084141 h 3225609"/>
              <a:gd name="connsiteX2498" fmla="*/ 77946 w 4198564"/>
              <a:gd name="connsiteY2498" fmla="*/ 2068377 h 3225609"/>
              <a:gd name="connsiteX2499" fmla="*/ 77398 w 4198564"/>
              <a:gd name="connsiteY2499" fmla="*/ 2054572 h 3225609"/>
              <a:gd name="connsiteX2500" fmla="*/ 47463 w 4198564"/>
              <a:gd name="connsiteY2500" fmla="*/ 2045173 h 3225609"/>
              <a:gd name="connsiteX2501" fmla="*/ 35290 w 4198564"/>
              <a:gd name="connsiteY2501" fmla="*/ 2031849 h 3225609"/>
              <a:gd name="connsiteX2502" fmla="*/ 34347 w 4198564"/>
              <a:gd name="connsiteY2502" fmla="*/ 2015578 h 3225609"/>
              <a:gd name="connsiteX2503" fmla="*/ 10545 w 4198564"/>
              <a:gd name="connsiteY2503" fmla="*/ 2002734 h 3225609"/>
              <a:gd name="connsiteX2504" fmla="*/ 7922 w 4198564"/>
              <a:gd name="connsiteY2504" fmla="*/ 1996816 h 3225609"/>
              <a:gd name="connsiteX2505" fmla="*/ 11188 w 4198564"/>
              <a:gd name="connsiteY2505" fmla="*/ 1996325 h 3225609"/>
              <a:gd name="connsiteX2506" fmla="*/ 44784 w 4198564"/>
              <a:gd name="connsiteY2506" fmla="*/ 2007701 h 3225609"/>
              <a:gd name="connsiteX2507" fmla="*/ 59431 w 4198564"/>
              <a:gd name="connsiteY2507" fmla="*/ 2015604 h 3225609"/>
              <a:gd name="connsiteX2508" fmla="*/ 61753 w 4198564"/>
              <a:gd name="connsiteY2508" fmla="*/ 1998842 h 3225609"/>
              <a:gd name="connsiteX2509" fmla="*/ 36518 w 4198564"/>
              <a:gd name="connsiteY2509" fmla="*/ 1987477 h 3225609"/>
              <a:gd name="connsiteX2510" fmla="*/ 25287 w 4198564"/>
              <a:gd name="connsiteY2510" fmla="*/ 1990424 h 3225609"/>
              <a:gd name="connsiteX2511" fmla="*/ 12868 w 4198564"/>
              <a:gd name="connsiteY2511" fmla="*/ 1985974 h 3225609"/>
              <a:gd name="connsiteX2512" fmla="*/ 19248 w 4198564"/>
              <a:gd name="connsiteY2512" fmla="*/ 1973654 h 3225609"/>
              <a:gd name="connsiteX2513" fmla="*/ 13755 w 4198564"/>
              <a:gd name="connsiteY2513" fmla="*/ 1970691 h 3225609"/>
              <a:gd name="connsiteX2514" fmla="*/ 2223 w 4198564"/>
              <a:gd name="connsiteY2514" fmla="*/ 1950958 h 3225609"/>
              <a:gd name="connsiteX2515" fmla="*/ 33838 w 4198564"/>
              <a:gd name="connsiteY2515" fmla="*/ 1950004 h 3225609"/>
              <a:gd name="connsiteX2516" fmla="*/ 40218 w 4198564"/>
              <a:gd name="connsiteY2516" fmla="*/ 1937684 h 3225609"/>
              <a:gd name="connsiteX2517" fmla="*/ 33934 w 4198564"/>
              <a:gd name="connsiteY2517" fmla="*/ 1929789 h 3225609"/>
              <a:gd name="connsiteX2518" fmla="*/ 47788 w 4198564"/>
              <a:gd name="connsiteY2518" fmla="*/ 1932762 h 3225609"/>
              <a:gd name="connsiteX2519" fmla="*/ 65304 w 4198564"/>
              <a:gd name="connsiteY2519" fmla="*/ 1937711 h 3225609"/>
              <a:gd name="connsiteX2520" fmla="*/ 77789 w 4198564"/>
              <a:gd name="connsiteY2520" fmla="*/ 1923056 h 3225609"/>
              <a:gd name="connsiteX2521" fmla="*/ 77506 w 4198564"/>
              <a:gd name="connsiteY2521" fmla="*/ 1921737 h 3225609"/>
              <a:gd name="connsiteX2522" fmla="*/ 81584 w 4198564"/>
              <a:gd name="connsiteY2522" fmla="*/ 1922114 h 3225609"/>
              <a:gd name="connsiteX2523" fmla="*/ 85143 w 4198564"/>
              <a:gd name="connsiteY2523" fmla="*/ 1919007 h 3225609"/>
              <a:gd name="connsiteX2524" fmla="*/ 83308 w 4198564"/>
              <a:gd name="connsiteY2524" fmla="*/ 1911334 h 3225609"/>
              <a:gd name="connsiteX2525" fmla="*/ 83051 w 4198564"/>
              <a:gd name="connsiteY2525" fmla="*/ 1905763 h 3225609"/>
              <a:gd name="connsiteX2526" fmla="*/ 87527 w 4198564"/>
              <a:gd name="connsiteY2526" fmla="*/ 1906490 h 3225609"/>
              <a:gd name="connsiteX2527" fmla="*/ 92004 w 4198564"/>
              <a:gd name="connsiteY2527" fmla="*/ 1907218 h 3225609"/>
              <a:gd name="connsiteX2528" fmla="*/ 93986 w 4198564"/>
              <a:gd name="connsiteY2528" fmla="*/ 1902010 h 3225609"/>
              <a:gd name="connsiteX2529" fmla="*/ 97544 w 4198564"/>
              <a:gd name="connsiteY2529" fmla="*/ 1898902 h 3225609"/>
              <a:gd name="connsiteX2530" fmla="*/ 105580 w 4198564"/>
              <a:gd name="connsiteY2530" fmla="*/ 1896521 h 3225609"/>
              <a:gd name="connsiteX2531" fmla="*/ 108478 w 4198564"/>
              <a:gd name="connsiteY2531" fmla="*/ 1895150 h 3225609"/>
              <a:gd name="connsiteX2532" fmla="*/ 116771 w 4198564"/>
              <a:gd name="connsiteY2532" fmla="*/ 1898341 h 3225609"/>
              <a:gd name="connsiteX2533" fmla="*/ 119669 w 4198564"/>
              <a:gd name="connsiteY2533" fmla="*/ 1896969 h 3225609"/>
              <a:gd name="connsiteX2534" fmla="*/ 118091 w 4198564"/>
              <a:gd name="connsiteY2534" fmla="*/ 1894869 h 3225609"/>
              <a:gd name="connsiteX2535" fmla="*/ 116257 w 4198564"/>
              <a:gd name="connsiteY2535" fmla="*/ 1887198 h 3225609"/>
              <a:gd name="connsiteX2536" fmla="*/ 116916 w 4198564"/>
              <a:gd name="connsiteY2536" fmla="*/ 1885461 h 3225609"/>
              <a:gd name="connsiteX2537" fmla="*/ 119156 w 4198564"/>
              <a:gd name="connsiteY2537" fmla="*/ 1885825 h 3225609"/>
              <a:gd name="connsiteX2538" fmla="*/ 125210 w 4198564"/>
              <a:gd name="connsiteY2538" fmla="*/ 1888653 h 3225609"/>
              <a:gd name="connsiteX2539" fmla="*/ 126788 w 4198564"/>
              <a:gd name="connsiteY2539" fmla="*/ 1890753 h 3225609"/>
              <a:gd name="connsiteX2540" fmla="*/ 127704 w 4198564"/>
              <a:gd name="connsiteY2540" fmla="*/ 1894590 h 3225609"/>
              <a:gd name="connsiteX2541" fmla="*/ 129943 w 4198564"/>
              <a:gd name="connsiteY2541" fmla="*/ 1894953 h 3225609"/>
              <a:gd name="connsiteX2542" fmla="*/ 137318 w 4198564"/>
              <a:gd name="connsiteY2542" fmla="*/ 1894308 h 3225609"/>
              <a:gd name="connsiteX2543" fmla="*/ 135739 w 4198564"/>
              <a:gd name="connsiteY2543" fmla="*/ 1892208 h 3225609"/>
              <a:gd name="connsiteX2544" fmla="*/ 134162 w 4198564"/>
              <a:gd name="connsiteY2544" fmla="*/ 1890108 h 3225609"/>
              <a:gd name="connsiteX2545" fmla="*/ 131667 w 4198564"/>
              <a:gd name="connsiteY2545" fmla="*/ 1884173 h 3225609"/>
              <a:gd name="connsiteX2546" fmla="*/ 126273 w 4198564"/>
              <a:gd name="connsiteY2546" fmla="*/ 1879609 h 3225609"/>
              <a:gd name="connsiteX2547" fmla="*/ 129833 w 4198564"/>
              <a:gd name="connsiteY2547" fmla="*/ 1876500 h 3225609"/>
              <a:gd name="connsiteX2548" fmla="*/ 133392 w 4198564"/>
              <a:gd name="connsiteY2548" fmla="*/ 1873393 h 3225609"/>
              <a:gd name="connsiteX2549" fmla="*/ 132731 w 4198564"/>
              <a:gd name="connsiteY2549" fmla="*/ 1875128 h 3225609"/>
              <a:gd name="connsiteX2550" fmla="*/ 135887 w 4198564"/>
              <a:gd name="connsiteY2550" fmla="*/ 1879328 h 3225609"/>
              <a:gd name="connsiteX2551" fmla="*/ 137207 w 4198564"/>
              <a:gd name="connsiteY2551" fmla="*/ 1875857 h 3225609"/>
              <a:gd name="connsiteX2552" fmla="*/ 148399 w 4198564"/>
              <a:gd name="connsiteY2552" fmla="*/ 1877676 h 3225609"/>
              <a:gd name="connsiteX2553" fmla="*/ 149316 w 4198564"/>
              <a:gd name="connsiteY2553" fmla="*/ 1881512 h 3225609"/>
              <a:gd name="connsiteX2554" fmla="*/ 146417 w 4198564"/>
              <a:gd name="connsiteY2554" fmla="*/ 1882884 h 3225609"/>
              <a:gd name="connsiteX2555" fmla="*/ 145097 w 4198564"/>
              <a:gd name="connsiteY2555" fmla="*/ 1886356 h 3225609"/>
              <a:gd name="connsiteX2556" fmla="*/ 143775 w 4198564"/>
              <a:gd name="connsiteY2556" fmla="*/ 1889828 h 3225609"/>
              <a:gd name="connsiteX2557" fmla="*/ 141795 w 4198564"/>
              <a:gd name="connsiteY2557" fmla="*/ 1895037 h 3225609"/>
              <a:gd name="connsiteX2558" fmla="*/ 147848 w 4198564"/>
              <a:gd name="connsiteY2558" fmla="*/ 1897865 h 3225609"/>
              <a:gd name="connsiteX2559" fmla="*/ 145610 w 4198564"/>
              <a:gd name="connsiteY2559" fmla="*/ 1897501 h 3225609"/>
              <a:gd name="connsiteX2560" fmla="*/ 147188 w 4198564"/>
              <a:gd name="connsiteY2560" fmla="*/ 1899600 h 3225609"/>
              <a:gd name="connsiteX2561" fmla="*/ 143629 w 4198564"/>
              <a:gd name="connsiteY2561" fmla="*/ 1902709 h 3225609"/>
              <a:gd name="connsiteX2562" fmla="*/ 140070 w 4198564"/>
              <a:gd name="connsiteY2562" fmla="*/ 1905816 h 3225609"/>
              <a:gd name="connsiteX2563" fmla="*/ 145207 w 4198564"/>
              <a:gd name="connsiteY2563" fmla="*/ 1904809 h 3225609"/>
              <a:gd name="connsiteX2564" fmla="*/ 147445 w 4198564"/>
              <a:gd name="connsiteY2564" fmla="*/ 1905172 h 3225609"/>
              <a:gd name="connsiteX2565" fmla="*/ 149684 w 4198564"/>
              <a:gd name="connsiteY2565" fmla="*/ 1905536 h 3225609"/>
              <a:gd name="connsiteX2566" fmla="*/ 158746 w 4198564"/>
              <a:gd name="connsiteY2566" fmla="*/ 1925443 h 3225609"/>
              <a:gd name="connsiteX2567" fmla="*/ 160986 w 4198564"/>
              <a:gd name="connsiteY2567" fmla="*/ 1925808 h 3225609"/>
              <a:gd name="connsiteX2568" fmla="*/ 165461 w 4198564"/>
              <a:gd name="connsiteY2568" fmla="*/ 1926536 h 3225609"/>
              <a:gd name="connsiteX2569" fmla="*/ 166379 w 4198564"/>
              <a:gd name="connsiteY2569" fmla="*/ 1930372 h 3225609"/>
              <a:gd name="connsiteX2570" fmla="*/ 174671 w 4198564"/>
              <a:gd name="connsiteY2570" fmla="*/ 1933563 h 3225609"/>
              <a:gd name="connsiteX2571" fmla="*/ 176269 w 4198564"/>
              <a:gd name="connsiteY2571" fmla="*/ 1933823 h 3225609"/>
              <a:gd name="connsiteX2572" fmla="*/ 176505 w 4198564"/>
              <a:gd name="connsiteY2572" fmla="*/ 1935319 h 3225609"/>
              <a:gd name="connsiteX2573" fmla="*/ 175951 w 4198564"/>
              <a:gd name="connsiteY2573" fmla="*/ 1937228 h 3225609"/>
              <a:gd name="connsiteX2574" fmla="*/ 177166 w 4198564"/>
              <a:gd name="connsiteY2574" fmla="*/ 1939500 h 3225609"/>
              <a:gd name="connsiteX2575" fmla="*/ 176505 w 4198564"/>
              <a:gd name="connsiteY2575" fmla="*/ 1935319 h 3225609"/>
              <a:gd name="connsiteX2576" fmla="*/ 176909 w 4198564"/>
              <a:gd name="connsiteY2576" fmla="*/ 1933928 h 3225609"/>
              <a:gd name="connsiteX2577" fmla="*/ 176269 w 4198564"/>
              <a:gd name="connsiteY2577" fmla="*/ 1933823 h 3225609"/>
              <a:gd name="connsiteX2578" fmla="*/ 175074 w 4198564"/>
              <a:gd name="connsiteY2578" fmla="*/ 1926255 h 3225609"/>
              <a:gd name="connsiteX2579" fmla="*/ 171918 w 4198564"/>
              <a:gd name="connsiteY2579" fmla="*/ 1922055 h 3225609"/>
              <a:gd name="connsiteX2580" fmla="*/ 173239 w 4198564"/>
              <a:gd name="connsiteY2580" fmla="*/ 1918583 h 3225609"/>
              <a:gd name="connsiteX2581" fmla="*/ 177716 w 4198564"/>
              <a:gd name="connsiteY2581" fmla="*/ 1919311 h 3225609"/>
              <a:gd name="connsiteX2582" fmla="*/ 181275 w 4198564"/>
              <a:gd name="connsiteY2582" fmla="*/ 1916203 h 3225609"/>
              <a:gd name="connsiteX2583" fmla="*/ 187733 w 4198564"/>
              <a:gd name="connsiteY2583" fmla="*/ 1911723 h 3225609"/>
              <a:gd name="connsiteX2584" fmla="*/ 190228 w 4198564"/>
              <a:gd name="connsiteY2584" fmla="*/ 1917658 h 3225609"/>
              <a:gd name="connsiteX2585" fmla="*/ 192467 w 4198564"/>
              <a:gd name="connsiteY2585" fmla="*/ 1918023 h 3225609"/>
              <a:gd name="connsiteX2586" fmla="*/ 193127 w 4198564"/>
              <a:gd name="connsiteY2586" fmla="*/ 1916287 h 3225609"/>
              <a:gd name="connsiteX2587" fmla="*/ 194447 w 4198564"/>
              <a:gd name="connsiteY2587" fmla="*/ 1912814 h 3225609"/>
              <a:gd name="connsiteX2588" fmla="*/ 201162 w 4198564"/>
              <a:gd name="connsiteY2588" fmla="*/ 1913905 h 3225609"/>
              <a:gd name="connsiteX2589" fmla="*/ 204979 w 4198564"/>
              <a:gd name="connsiteY2589" fmla="*/ 1916370 h 3225609"/>
              <a:gd name="connsiteX2590" fmla="*/ 215252 w 4198564"/>
              <a:gd name="connsiteY2590" fmla="*/ 1914354 h 3225609"/>
              <a:gd name="connsiteX2591" fmla="*/ 215912 w 4198564"/>
              <a:gd name="connsiteY2591" fmla="*/ 1912618 h 3225609"/>
              <a:gd name="connsiteX2592" fmla="*/ 218810 w 4198564"/>
              <a:gd name="connsiteY2592" fmla="*/ 1911246 h 3225609"/>
              <a:gd name="connsiteX2593" fmla="*/ 218151 w 4198564"/>
              <a:gd name="connsiteY2593" fmla="*/ 1912981 h 3225609"/>
              <a:gd name="connsiteX2594" fmla="*/ 217490 w 4198564"/>
              <a:gd name="connsiteY2594" fmla="*/ 1914718 h 3225609"/>
              <a:gd name="connsiteX2595" fmla="*/ 217086 w 4198564"/>
              <a:gd name="connsiteY2595" fmla="*/ 1922026 h 3225609"/>
              <a:gd name="connsiteX2596" fmla="*/ 213784 w 4198564"/>
              <a:gd name="connsiteY2596" fmla="*/ 1930706 h 3225609"/>
              <a:gd name="connsiteX2597" fmla="*/ 216939 w 4198564"/>
              <a:gd name="connsiteY2597" fmla="*/ 1934906 h 3225609"/>
              <a:gd name="connsiteX2598" fmla="*/ 227214 w 4198564"/>
              <a:gd name="connsiteY2598" fmla="*/ 1932890 h 3225609"/>
              <a:gd name="connsiteX2599" fmla="*/ 226552 w 4198564"/>
              <a:gd name="connsiteY2599" fmla="*/ 1934626 h 3225609"/>
              <a:gd name="connsiteX2600" fmla="*/ 222334 w 4198564"/>
              <a:gd name="connsiteY2600" fmla="*/ 1939469 h 3225609"/>
              <a:gd name="connsiteX2601" fmla="*/ 218114 w 4198564"/>
              <a:gd name="connsiteY2601" fmla="*/ 1944313 h 3225609"/>
              <a:gd name="connsiteX2602" fmla="*/ 223250 w 4198564"/>
              <a:gd name="connsiteY2602" fmla="*/ 1943306 h 3225609"/>
              <a:gd name="connsiteX2603" fmla="*/ 222591 w 4198564"/>
              <a:gd name="connsiteY2603" fmla="*/ 1945042 h 3225609"/>
              <a:gd name="connsiteX2604" fmla="*/ 224828 w 4198564"/>
              <a:gd name="connsiteY2604" fmla="*/ 1945405 h 3225609"/>
              <a:gd name="connsiteX2605" fmla="*/ 223508 w 4198564"/>
              <a:gd name="connsiteY2605" fmla="*/ 1948877 h 3225609"/>
              <a:gd name="connsiteX2606" fmla="*/ 232864 w 4198564"/>
              <a:gd name="connsiteY2606" fmla="*/ 1943025 h 3225609"/>
              <a:gd name="connsiteX2607" fmla="*/ 240240 w 4198564"/>
              <a:gd name="connsiteY2607" fmla="*/ 1942381 h 3225609"/>
              <a:gd name="connsiteX2608" fmla="*/ 243138 w 4198564"/>
              <a:gd name="connsiteY2608" fmla="*/ 1941010 h 3225609"/>
              <a:gd name="connsiteX2609" fmla="*/ 240899 w 4198564"/>
              <a:gd name="connsiteY2609" fmla="*/ 1940645 h 3225609"/>
              <a:gd name="connsiteX2610" fmla="*/ 234846 w 4198564"/>
              <a:gd name="connsiteY2610" fmla="*/ 1937817 h 3225609"/>
              <a:gd name="connsiteX2611" fmla="*/ 230370 w 4198564"/>
              <a:gd name="connsiteY2611" fmla="*/ 1937089 h 3225609"/>
              <a:gd name="connsiteX2612" fmla="*/ 233267 w 4198564"/>
              <a:gd name="connsiteY2612" fmla="*/ 1935717 h 3225609"/>
              <a:gd name="connsiteX2613" fmla="*/ 239065 w 4198564"/>
              <a:gd name="connsiteY2613" fmla="*/ 1932973 h 3225609"/>
              <a:gd name="connsiteX2614" fmla="*/ 244862 w 4198564"/>
              <a:gd name="connsiteY2614" fmla="*/ 1930228 h 3225609"/>
              <a:gd name="connsiteX2615" fmla="*/ 256714 w 4198564"/>
              <a:gd name="connsiteY2615" fmla="*/ 1930312 h 3225609"/>
              <a:gd name="connsiteX2616" fmla="*/ 259612 w 4198564"/>
              <a:gd name="connsiteY2616" fmla="*/ 1928941 h 3225609"/>
              <a:gd name="connsiteX2617" fmla="*/ 256456 w 4198564"/>
              <a:gd name="connsiteY2617" fmla="*/ 1924740 h 3225609"/>
              <a:gd name="connsiteX2618" fmla="*/ 244606 w 4198564"/>
              <a:gd name="connsiteY2618" fmla="*/ 1924657 h 3225609"/>
              <a:gd name="connsiteX2619" fmla="*/ 242367 w 4198564"/>
              <a:gd name="connsiteY2619" fmla="*/ 1924293 h 3225609"/>
              <a:gd name="connsiteX2620" fmla="*/ 243028 w 4198564"/>
              <a:gd name="connsiteY2620" fmla="*/ 1922557 h 3225609"/>
              <a:gd name="connsiteX2621" fmla="*/ 251723 w 4198564"/>
              <a:gd name="connsiteY2621" fmla="*/ 1918441 h 3225609"/>
              <a:gd name="connsiteX2622" fmla="*/ 253301 w 4198564"/>
              <a:gd name="connsiteY2622" fmla="*/ 1920541 h 3225609"/>
              <a:gd name="connsiteX2623" fmla="*/ 260675 w 4198564"/>
              <a:gd name="connsiteY2623" fmla="*/ 1919896 h 3225609"/>
              <a:gd name="connsiteX2624" fmla="*/ 266473 w 4198564"/>
              <a:gd name="connsiteY2624" fmla="*/ 1917152 h 3225609"/>
              <a:gd name="connsiteX2625" fmla="*/ 275427 w 4198564"/>
              <a:gd name="connsiteY2625" fmla="*/ 1918608 h 3225609"/>
              <a:gd name="connsiteX2626" fmla="*/ 276747 w 4198564"/>
              <a:gd name="connsiteY2626" fmla="*/ 1915135 h 3225609"/>
              <a:gd name="connsiteX2627" fmla="*/ 279646 w 4198564"/>
              <a:gd name="connsiteY2627" fmla="*/ 1913764 h 3225609"/>
              <a:gd name="connsiteX2628" fmla="*/ 292560 w 4198564"/>
              <a:gd name="connsiteY2628" fmla="*/ 1904804 h 3225609"/>
              <a:gd name="connsiteX2629" fmla="*/ 304155 w 4198564"/>
              <a:gd name="connsiteY2629" fmla="*/ 1899314 h 3225609"/>
              <a:gd name="connsiteX2630" fmla="*/ 312851 w 4198564"/>
              <a:gd name="connsiteY2630" fmla="*/ 1895197 h 3225609"/>
              <a:gd name="connsiteX2631" fmla="*/ 316006 w 4198564"/>
              <a:gd name="connsiteY2631" fmla="*/ 1899398 h 3225609"/>
              <a:gd name="connsiteX2632" fmla="*/ 313108 w 4198564"/>
              <a:gd name="connsiteY2632" fmla="*/ 1900770 h 3225609"/>
              <a:gd name="connsiteX2633" fmla="*/ 315603 w 4198564"/>
              <a:gd name="connsiteY2633" fmla="*/ 1906706 h 3225609"/>
              <a:gd name="connsiteX2634" fmla="*/ 320079 w 4198564"/>
              <a:gd name="connsiteY2634" fmla="*/ 1907434 h 3225609"/>
              <a:gd name="connsiteX2635" fmla="*/ 328115 w 4198564"/>
              <a:gd name="connsiteY2635" fmla="*/ 1905054 h 3225609"/>
              <a:gd name="connsiteX2636" fmla="*/ 327454 w 4198564"/>
              <a:gd name="connsiteY2636" fmla="*/ 1906789 h 3225609"/>
              <a:gd name="connsiteX2637" fmla="*/ 326134 w 4198564"/>
              <a:gd name="connsiteY2637" fmla="*/ 1910262 h 3225609"/>
              <a:gd name="connsiteX2638" fmla="*/ 327711 w 4198564"/>
              <a:gd name="connsiteY2638" fmla="*/ 1912361 h 3225609"/>
              <a:gd name="connsiteX2639" fmla="*/ 328372 w 4198564"/>
              <a:gd name="connsiteY2639" fmla="*/ 1910625 h 3225609"/>
              <a:gd name="connsiteX2640" fmla="*/ 333509 w 4198564"/>
              <a:gd name="connsiteY2640" fmla="*/ 1909617 h 3225609"/>
              <a:gd name="connsiteX2641" fmla="*/ 337524 w 4198564"/>
              <a:gd name="connsiteY2641" fmla="*/ 1911552 h 3225609"/>
              <a:gd name="connsiteX2642" fmla="*/ 344520 w 4198564"/>
              <a:gd name="connsiteY2642" fmla="*/ 1897790 h 3225609"/>
              <a:gd name="connsiteX2643" fmla="*/ 342607 w 4198564"/>
              <a:gd name="connsiteY2643" fmla="*/ 1898193 h 3225609"/>
              <a:gd name="connsiteX2644" fmla="*/ 340626 w 4198564"/>
              <a:gd name="connsiteY2644" fmla="*/ 1903401 h 3225609"/>
              <a:gd name="connsiteX2645" fmla="*/ 337728 w 4198564"/>
              <a:gd name="connsiteY2645" fmla="*/ 1904773 h 3225609"/>
              <a:gd name="connsiteX2646" fmla="*/ 333251 w 4198564"/>
              <a:gd name="connsiteY2646" fmla="*/ 1904045 h 3225609"/>
              <a:gd name="connsiteX2647" fmla="*/ 336150 w 4198564"/>
              <a:gd name="connsiteY2647" fmla="*/ 1902674 h 3225609"/>
              <a:gd name="connsiteX2648" fmla="*/ 339048 w 4198564"/>
              <a:gd name="connsiteY2648" fmla="*/ 1901302 h 3225609"/>
              <a:gd name="connsiteX2649" fmla="*/ 332737 w 4198564"/>
              <a:gd name="connsiteY2649" fmla="*/ 1892901 h 3225609"/>
              <a:gd name="connsiteX2650" fmla="*/ 318648 w 4198564"/>
              <a:gd name="connsiteY2650" fmla="*/ 1892454 h 3225609"/>
              <a:gd name="connsiteX2651" fmla="*/ 309695 w 4198564"/>
              <a:gd name="connsiteY2651" fmla="*/ 1890998 h 3225609"/>
              <a:gd name="connsiteX2652" fmla="*/ 307200 w 4198564"/>
              <a:gd name="connsiteY2652" fmla="*/ 1885063 h 3225609"/>
              <a:gd name="connsiteX2653" fmla="*/ 305622 w 4198564"/>
              <a:gd name="connsiteY2653" fmla="*/ 1882962 h 3225609"/>
              <a:gd name="connsiteX2654" fmla="*/ 301806 w 4198564"/>
              <a:gd name="connsiteY2654" fmla="*/ 1880498 h 3225609"/>
              <a:gd name="connsiteX2655" fmla="*/ 295495 w 4198564"/>
              <a:gd name="connsiteY2655" fmla="*/ 1872098 h 3225609"/>
              <a:gd name="connsiteX2656" fmla="*/ 298394 w 4198564"/>
              <a:gd name="connsiteY2656" fmla="*/ 1870726 h 3225609"/>
              <a:gd name="connsiteX2657" fmla="*/ 301291 w 4198564"/>
              <a:gd name="connsiteY2657" fmla="*/ 1869355 h 3225609"/>
              <a:gd name="connsiteX2658" fmla="*/ 303274 w 4198564"/>
              <a:gd name="connsiteY2658" fmla="*/ 1864147 h 3225609"/>
              <a:gd name="connsiteX2659" fmla="*/ 306171 w 4198564"/>
              <a:gd name="connsiteY2659" fmla="*/ 1862774 h 3225609"/>
              <a:gd name="connsiteX2660" fmla="*/ 318684 w 4198564"/>
              <a:gd name="connsiteY2660" fmla="*/ 1861121 h 3225609"/>
              <a:gd name="connsiteX2661" fmla="*/ 326316 w 4198564"/>
              <a:gd name="connsiteY2661" fmla="*/ 1866049 h 3225609"/>
              <a:gd name="connsiteX2662" fmla="*/ 330792 w 4198564"/>
              <a:gd name="connsiteY2662" fmla="*/ 1866777 h 3225609"/>
              <a:gd name="connsiteX2663" fmla="*/ 335672 w 4198564"/>
              <a:gd name="connsiteY2663" fmla="*/ 1860197 h 3225609"/>
              <a:gd name="connsiteX2664" fmla="*/ 331856 w 4198564"/>
              <a:gd name="connsiteY2664" fmla="*/ 1857733 h 3225609"/>
              <a:gd name="connsiteX2665" fmla="*/ 329617 w 4198564"/>
              <a:gd name="connsiteY2665" fmla="*/ 1857370 h 3225609"/>
              <a:gd name="connsiteX2666" fmla="*/ 330278 w 4198564"/>
              <a:gd name="connsiteY2666" fmla="*/ 1855633 h 3225609"/>
              <a:gd name="connsiteX2667" fmla="*/ 339231 w 4198564"/>
              <a:gd name="connsiteY2667" fmla="*/ 1857089 h 3225609"/>
              <a:gd name="connsiteX2668" fmla="*/ 341507 w 4198564"/>
              <a:gd name="connsiteY2668" fmla="*/ 1856011 h 3225609"/>
              <a:gd name="connsiteX2669" fmla="*/ 334207 w 4198564"/>
              <a:gd name="connsiteY2669" fmla="*/ 1850446 h 3225609"/>
              <a:gd name="connsiteX2670" fmla="*/ 341205 w 4198564"/>
              <a:gd name="connsiteY2670" fmla="*/ 1828335 h 3225609"/>
              <a:gd name="connsiteX2671" fmla="*/ 352995 w 4198564"/>
              <a:gd name="connsiteY2671" fmla="*/ 1835833 h 3225609"/>
              <a:gd name="connsiteX2672" fmla="*/ 365814 w 4198564"/>
              <a:gd name="connsiteY2672" fmla="*/ 1815477 h 3225609"/>
              <a:gd name="connsiteX2673" fmla="*/ 343747 w 4198564"/>
              <a:gd name="connsiteY2673" fmla="*/ 1847127 h 3225609"/>
              <a:gd name="connsiteX2674" fmla="*/ 351420 w 4198564"/>
              <a:gd name="connsiteY2674" fmla="*/ 1847476 h 3225609"/>
              <a:gd name="connsiteX2675" fmla="*/ 351839 w 4198564"/>
              <a:gd name="connsiteY2675" fmla="*/ 1848733 h 3225609"/>
              <a:gd name="connsiteX2676" fmla="*/ 357283 w 4198564"/>
              <a:gd name="connsiteY2676" fmla="*/ 1847120 h 3225609"/>
              <a:gd name="connsiteX2677" fmla="*/ 355705 w 4198564"/>
              <a:gd name="connsiteY2677" fmla="*/ 1845020 h 3225609"/>
              <a:gd name="connsiteX2678" fmla="*/ 357025 w 4198564"/>
              <a:gd name="connsiteY2678" fmla="*/ 1841547 h 3225609"/>
              <a:gd name="connsiteX2679" fmla="*/ 355447 w 4198564"/>
              <a:gd name="connsiteY2679" fmla="*/ 1839449 h 3225609"/>
              <a:gd name="connsiteX2680" fmla="*/ 359924 w 4198564"/>
              <a:gd name="connsiteY2680" fmla="*/ 1840177 h 3225609"/>
              <a:gd name="connsiteX2681" fmla="*/ 361502 w 4198564"/>
              <a:gd name="connsiteY2681" fmla="*/ 1842276 h 3225609"/>
              <a:gd name="connsiteX2682" fmla="*/ 367936 w 4198564"/>
              <a:gd name="connsiteY2682" fmla="*/ 1843323 h 3225609"/>
              <a:gd name="connsiteX2683" fmla="*/ 370001 w 4198564"/>
              <a:gd name="connsiteY2683" fmla="*/ 1843659 h 3225609"/>
              <a:gd name="connsiteX2684" fmla="*/ 377594 w 4198564"/>
              <a:gd name="connsiteY2684" fmla="*/ 1827028 h 3225609"/>
              <a:gd name="connsiteX2685" fmla="*/ 441134 w 4198564"/>
              <a:gd name="connsiteY2685" fmla="*/ 1715365 h 3225609"/>
              <a:gd name="connsiteX2686" fmla="*/ 490340 w 4198564"/>
              <a:gd name="connsiteY2686" fmla="*/ 1631825 h 3225609"/>
              <a:gd name="connsiteX2687" fmla="*/ 543711 w 4198564"/>
              <a:gd name="connsiteY2687" fmla="*/ 1559938 h 3225609"/>
              <a:gd name="connsiteX2688" fmla="*/ 557042 w 4198564"/>
              <a:gd name="connsiteY2688" fmla="*/ 1560343 h 3225609"/>
              <a:gd name="connsiteX2689" fmla="*/ 635149 w 4198564"/>
              <a:gd name="connsiteY2689" fmla="*/ 1467354 h 3225609"/>
              <a:gd name="connsiteX2690" fmla="*/ 686162 w 4198564"/>
              <a:gd name="connsiteY2690" fmla="*/ 1422813 h 3225609"/>
              <a:gd name="connsiteX2691" fmla="*/ 710209 w 4198564"/>
              <a:gd name="connsiteY2691" fmla="*/ 1404870 h 3225609"/>
              <a:gd name="connsiteX2692" fmla="*/ 724004 w 4198564"/>
              <a:gd name="connsiteY2692" fmla="*/ 1395185 h 3225609"/>
              <a:gd name="connsiteX2693" fmla="*/ 709913 w 4198564"/>
              <a:gd name="connsiteY2693" fmla="*/ 1389839 h 3225609"/>
              <a:gd name="connsiteX2694" fmla="*/ 696775 w 4198564"/>
              <a:gd name="connsiteY2694" fmla="*/ 1378968 h 3225609"/>
              <a:gd name="connsiteX2695" fmla="*/ 744693 w 4198564"/>
              <a:gd name="connsiteY2695" fmla="*/ 1183008 h 3225609"/>
              <a:gd name="connsiteX2696" fmla="*/ 749781 w 4198564"/>
              <a:gd name="connsiteY2696" fmla="*/ 1225011 h 3225609"/>
              <a:gd name="connsiteX2697" fmla="*/ 787677 w 4198564"/>
              <a:gd name="connsiteY2697" fmla="*/ 1154954 h 3225609"/>
              <a:gd name="connsiteX2698" fmla="*/ 750081 w 4198564"/>
              <a:gd name="connsiteY2698" fmla="*/ 1292041 h 3225609"/>
              <a:gd name="connsiteX2699" fmla="*/ 784104 w 4198564"/>
              <a:gd name="connsiteY2699" fmla="*/ 1228404 h 3225609"/>
              <a:gd name="connsiteX2700" fmla="*/ 786064 w 4198564"/>
              <a:gd name="connsiteY2700" fmla="*/ 1236693 h 3225609"/>
              <a:gd name="connsiteX2701" fmla="*/ 804098 w 4198564"/>
              <a:gd name="connsiteY2701" fmla="*/ 1228101 h 3225609"/>
              <a:gd name="connsiteX2702" fmla="*/ 835829 w 4198564"/>
              <a:gd name="connsiteY2702" fmla="*/ 1152267 h 3225609"/>
              <a:gd name="connsiteX2703" fmla="*/ 851031 w 4198564"/>
              <a:gd name="connsiteY2703" fmla="*/ 1145675 h 3225609"/>
              <a:gd name="connsiteX2704" fmla="*/ 895673 w 4198564"/>
              <a:gd name="connsiteY2704" fmla="*/ 1058879 h 3225609"/>
              <a:gd name="connsiteX2705" fmla="*/ 994839 w 4198564"/>
              <a:gd name="connsiteY2705" fmla="*/ 964895 h 3225609"/>
              <a:gd name="connsiteX2706" fmla="*/ 1009501 w 4198564"/>
              <a:gd name="connsiteY2706" fmla="*/ 964674 h 3225609"/>
              <a:gd name="connsiteX2707" fmla="*/ 1041029 w 4198564"/>
              <a:gd name="connsiteY2707" fmla="*/ 930432 h 3225609"/>
              <a:gd name="connsiteX2708" fmla="*/ 1039261 w 4198564"/>
              <a:gd name="connsiteY2708" fmla="*/ 927118 h 3225609"/>
              <a:gd name="connsiteX2709" fmla="*/ 1046371 w 4198564"/>
              <a:gd name="connsiteY2709" fmla="*/ 926052 h 3225609"/>
              <a:gd name="connsiteX2710" fmla="*/ 1052749 w 4198564"/>
              <a:gd name="connsiteY2710" fmla="*/ 913733 h 3225609"/>
              <a:gd name="connsiteX2711" fmla="*/ 1053156 w 4198564"/>
              <a:gd name="connsiteY2711" fmla="*/ 910347 h 3225609"/>
              <a:gd name="connsiteX2712" fmla="*/ 1058879 w 4198564"/>
              <a:gd name="connsiteY2712" fmla="*/ 908824 h 3225609"/>
              <a:gd name="connsiteX2713" fmla="*/ 1080721 w 4198564"/>
              <a:gd name="connsiteY2713" fmla="*/ 894110 h 3225609"/>
              <a:gd name="connsiteX2714" fmla="*/ 1087966 w 4198564"/>
              <a:gd name="connsiteY2714" fmla="*/ 879321 h 3225609"/>
              <a:gd name="connsiteX2715" fmla="*/ 1093637 w 4198564"/>
              <a:gd name="connsiteY2715" fmla="*/ 877718 h 3225609"/>
              <a:gd name="connsiteX2716" fmla="*/ 1093908 w 4198564"/>
              <a:gd name="connsiteY2716" fmla="*/ 873641 h 3225609"/>
              <a:gd name="connsiteX2717" fmla="*/ 1088581 w 4198564"/>
              <a:gd name="connsiteY2717" fmla="*/ 857587 h 3225609"/>
              <a:gd name="connsiteX2718" fmla="*/ 1105107 w 4198564"/>
              <a:gd name="connsiteY2718" fmla="*/ 847600 h 3225609"/>
              <a:gd name="connsiteX2719" fmla="*/ 1106927 w 4198564"/>
              <a:gd name="connsiteY2719" fmla="*/ 841548 h 3225609"/>
              <a:gd name="connsiteX2720" fmla="*/ 1105631 w 4198564"/>
              <a:gd name="connsiteY2720" fmla="*/ 838914 h 3225609"/>
              <a:gd name="connsiteX2721" fmla="*/ 1100831 w 4198564"/>
              <a:gd name="connsiteY2721" fmla="*/ 842748 h 3225609"/>
              <a:gd name="connsiteX2722" fmla="*/ 1079039 w 4198564"/>
              <a:gd name="connsiteY2722" fmla="*/ 852502 h 3225609"/>
              <a:gd name="connsiteX2723" fmla="*/ 1077791 w 4198564"/>
              <a:gd name="connsiteY2723" fmla="*/ 867207 h 3225609"/>
              <a:gd name="connsiteX2724" fmla="*/ 1070800 w 4198564"/>
              <a:gd name="connsiteY2724" fmla="*/ 866274 h 3225609"/>
              <a:gd name="connsiteX2725" fmla="*/ 1066696 w 4198564"/>
              <a:gd name="connsiteY2725" fmla="*/ 867905 h 3225609"/>
              <a:gd name="connsiteX2726" fmla="*/ 1065852 w 4198564"/>
              <a:gd name="connsiteY2726" fmla="*/ 860006 h 3225609"/>
              <a:gd name="connsiteX2727" fmla="*/ 1069363 w 4198564"/>
              <a:gd name="connsiteY2727" fmla="*/ 850642 h 3225609"/>
              <a:gd name="connsiteX2728" fmla="*/ 1057456 w 4198564"/>
              <a:gd name="connsiteY2728" fmla="*/ 840277 h 3225609"/>
              <a:gd name="connsiteX2729" fmla="*/ 1056746 w 4198564"/>
              <a:gd name="connsiteY2729" fmla="*/ 838937 h 3225609"/>
              <a:gd name="connsiteX2730" fmla="*/ 1069536 w 4198564"/>
              <a:gd name="connsiteY2730" fmla="*/ 828231 h 3225609"/>
              <a:gd name="connsiteX2731" fmla="*/ 1082338 w 4198564"/>
              <a:gd name="connsiteY2731" fmla="*/ 816091 h 3225609"/>
              <a:gd name="connsiteX2732" fmla="*/ 1083951 w 4198564"/>
              <a:gd name="connsiteY2732" fmla="*/ 815274 h 3225609"/>
              <a:gd name="connsiteX2733" fmla="*/ 1097261 w 4198564"/>
              <a:gd name="connsiteY2733" fmla="*/ 816159 h 3225609"/>
              <a:gd name="connsiteX2734" fmla="*/ 1126349 w 4198564"/>
              <a:gd name="connsiteY2734" fmla="*/ 789072 h 3225609"/>
              <a:gd name="connsiteX2735" fmla="*/ 1132879 w 4198564"/>
              <a:gd name="connsiteY2735" fmla="*/ 788093 h 3225609"/>
              <a:gd name="connsiteX2736" fmla="*/ 1147130 w 4198564"/>
              <a:gd name="connsiteY2736" fmla="*/ 793531 h 3225609"/>
              <a:gd name="connsiteX2737" fmla="*/ 1177311 w 4198564"/>
              <a:gd name="connsiteY2737" fmla="*/ 794055 h 3225609"/>
              <a:gd name="connsiteX2738" fmla="*/ 1182044 w 4198564"/>
              <a:gd name="connsiteY2738" fmla="*/ 797416 h 3225609"/>
              <a:gd name="connsiteX2739" fmla="*/ 1186920 w 4198564"/>
              <a:gd name="connsiteY2739" fmla="*/ 795232 h 3225609"/>
              <a:gd name="connsiteX2740" fmla="*/ 1208651 w 4198564"/>
              <a:gd name="connsiteY2740" fmla="*/ 803157 h 3225609"/>
              <a:gd name="connsiteX2741" fmla="*/ 1215974 w 4198564"/>
              <a:gd name="connsiteY2741" fmla="*/ 807110 h 3225609"/>
              <a:gd name="connsiteX2742" fmla="*/ 1217804 w 4198564"/>
              <a:gd name="connsiteY2742" fmla="*/ 808097 h 3225609"/>
              <a:gd name="connsiteX2743" fmla="*/ 1229281 w 4198564"/>
              <a:gd name="connsiteY2743" fmla="*/ 796277 h 3225609"/>
              <a:gd name="connsiteX2744" fmla="*/ 1233585 w 4198564"/>
              <a:gd name="connsiteY2744" fmla="*/ 791844 h 3225609"/>
              <a:gd name="connsiteX2745" fmla="*/ 1236058 w 4198564"/>
              <a:gd name="connsiteY2745" fmla="*/ 786423 h 3225609"/>
              <a:gd name="connsiteX2746" fmla="*/ 1257085 w 4198564"/>
              <a:gd name="connsiteY2746" fmla="*/ 782008 h 3225609"/>
              <a:gd name="connsiteX2747" fmla="*/ 1244911 w 4198564"/>
              <a:gd name="connsiteY2747" fmla="*/ 768683 h 3225609"/>
              <a:gd name="connsiteX2748" fmla="*/ 1259653 w 4198564"/>
              <a:gd name="connsiteY2748" fmla="*/ 756373 h 3225609"/>
              <a:gd name="connsiteX2749" fmla="*/ 1265090 w 4198564"/>
              <a:gd name="connsiteY2749" fmla="*/ 727782 h 3225609"/>
              <a:gd name="connsiteX2750" fmla="*/ 1270035 w 4198564"/>
              <a:gd name="connsiteY2750" fmla="*/ 716941 h 3225609"/>
              <a:gd name="connsiteX2751" fmla="*/ 1290516 w 4198564"/>
              <a:gd name="connsiteY2751" fmla="*/ 698721 h 3225609"/>
              <a:gd name="connsiteX2752" fmla="*/ 1298972 w 4198564"/>
              <a:gd name="connsiteY2752" fmla="*/ 678514 h 3225609"/>
              <a:gd name="connsiteX2753" fmla="*/ 1289025 w 4198564"/>
              <a:gd name="connsiteY2753" fmla="*/ 668643 h 3225609"/>
              <a:gd name="connsiteX2754" fmla="*/ 1276209 w 4198564"/>
              <a:gd name="connsiteY2754" fmla="*/ 661728 h 3225609"/>
              <a:gd name="connsiteX2755" fmla="*/ 1267301 w 4198564"/>
              <a:gd name="connsiteY2755" fmla="*/ 647914 h 3225609"/>
              <a:gd name="connsiteX2756" fmla="*/ 1237120 w 4198564"/>
              <a:gd name="connsiteY2756" fmla="*/ 647390 h 3225609"/>
              <a:gd name="connsiteX2757" fmla="*/ 1231627 w 4198564"/>
              <a:gd name="connsiteY2757" fmla="*/ 644426 h 3225609"/>
              <a:gd name="connsiteX2758" fmla="*/ 1229797 w 4198564"/>
              <a:gd name="connsiteY2758" fmla="*/ 643438 h 3225609"/>
              <a:gd name="connsiteX2759" fmla="*/ 1217774 w 4198564"/>
              <a:gd name="connsiteY2759" fmla="*/ 641453 h 3225609"/>
              <a:gd name="connsiteX2760" fmla="*/ 1235384 w 4198564"/>
              <a:gd name="connsiteY2760" fmla="*/ 626187 h 3225609"/>
              <a:gd name="connsiteX2761" fmla="*/ 1240726 w 4198564"/>
              <a:gd name="connsiteY2761" fmla="*/ 617812 h 3225609"/>
              <a:gd name="connsiteX2762" fmla="*/ 1237706 w 4198564"/>
              <a:gd name="connsiteY2762" fmla="*/ 609426 h 3225609"/>
              <a:gd name="connsiteX2763" fmla="*/ 1247899 w 4198564"/>
              <a:gd name="connsiteY2763" fmla="*/ 610423 h 3225609"/>
              <a:gd name="connsiteX2764" fmla="*/ 1252203 w 4198564"/>
              <a:gd name="connsiteY2764" fmla="*/ 605991 h 3225609"/>
              <a:gd name="connsiteX2765" fmla="*/ 1201732 w 4198564"/>
              <a:gd name="connsiteY2765" fmla="*/ 583259 h 3225609"/>
              <a:gd name="connsiteX2766" fmla="*/ 1194804 w 4198564"/>
              <a:gd name="connsiteY2766" fmla="*/ 581772 h 3225609"/>
              <a:gd name="connsiteX2767" fmla="*/ 1200146 w 4198564"/>
              <a:gd name="connsiteY2767" fmla="*/ 573396 h 3225609"/>
              <a:gd name="connsiteX2768" fmla="*/ 1221419 w 4198564"/>
              <a:gd name="connsiteY2768" fmla="*/ 560106 h 3225609"/>
              <a:gd name="connsiteX2769" fmla="*/ 1225722 w 4198564"/>
              <a:gd name="connsiteY2769" fmla="*/ 555674 h 3225609"/>
              <a:gd name="connsiteX2770" fmla="*/ 1206773 w 4198564"/>
              <a:gd name="connsiteY2770" fmla="*/ 552203 h 3225609"/>
              <a:gd name="connsiteX2771" fmla="*/ 1207414 w 4198564"/>
              <a:gd name="connsiteY2771" fmla="*/ 545794 h 3225609"/>
              <a:gd name="connsiteX2772" fmla="*/ 1234971 w 4198564"/>
              <a:gd name="connsiteY2772" fmla="*/ 540400 h 3225609"/>
              <a:gd name="connsiteX2773" fmla="*/ 1250413 w 4198564"/>
              <a:gd name="connsiteY2773" fmla="*/ 553234 h 3225609"/>
              <a:gd name="connsiteX2774" fmla="*/ 1262641 w 4198564"/>
              <a:gd name="connsiteY2774" fmla="*/ 598114 h 3225609"/>
              <a:gd name="connsiteX2775" fmla="*/ 1271946 w 4198564"/>
              <a:gd name="connsiteY2775" fmla="*/ 614393 h 3225609"/>
              <a:gd name="connsiteX2776" fmla="*/ 1275607 w 4198564"/>
              <a:gd name="connsiteY2776" fmla="*/ 616368 h 3225609"/>
              <a:gd name="connsiteX2777" fmla="*/ 1309149 w 4198564"/>
              <a:gd name="connsiteY2777" fmla="*/ 596189 h 3225609"/>
              <a:gd name="connsiteX2778" fmla="*/ 1318302 w 4198564"/>
              <a:gd name="connsiteY2778" fmla="*/ 601129 h 3225609"/>
              <a:gd name="connsiteX2779" fmla="*/ 1337650 w 4198564"/>
              <a:gd name="connsiteY2779" fmla="*/ 607065 h 3225609"/>
              <a:gd name="connsiteX2780" fmla="*/ 1327608 w 4198564"/>
              <a:gd name="connsiteY2780" fmla="*/ 617407 h 3225609"/>
              <a:gd name="connsiteX2781" fmla="*/ 1317867 w 4198564"/>
              <a:gd name="connsiteY2781" fmla="*/ 650431 h 3225609"/>
              <a:gd name="connsiteX2782" fmla="*/ 1317225 w 4198564"/>
              <a:gd name="connsiteY2782" fmla="*/ 656840 h 3225609"/>
              <a:gd name="connsiteX2783" fmla="*/ 1359580 w 4198564"/>
              <a:gd name="connsiteY2783" fmla="*/ 670688 h 3225609"/>
              <a:gd name="connsiteX2784" fmla="*/ 1375114 w 4198564"/>
              <a:gd name="connsiteY2784" fmla="*/ 663309 h 3225609"/>
              <a:gd name="connsiteX2785" fmla="*/ 1383872 w 4198564"/>
              <a:gd name="connsiteY2785" fmla="*/ 665784 h 3225609"/>
              <a:gd name="connsiteX2786" fmla="*/ 1381154 w 4198564"/>
              <a:gd name="connsiteY2786" fmla="*/ 680079 h 3225609"/>
              <a:gd name="connsiteX2787" fmla="*/ 1391101 w 4198564"/>
              <a:gd name="connsiteY2787" fmla="*/ 689949 h 3225609"/>
              <a:gd name="connsiteX2788" fmla="*/ 1392932 w 4198564"/>
              <a:gd name="connsiteY2788" fmla="*/ 690937 h 3225609"/>
              <a:gd name="connsiteX2789" fmla="*/ 1402181 w 4198564"/>
              <a:gd name="connsiteY2789" fmla="*/ 675663 h 3225609"/>
              <a:gd name="connsiteX2790" fmla="*/ 1424001 w 4198564"/>
              <a:gd name="connsiteY2790" fmla="*/ 676179 h 3225609"/>
              <a:gd name="connsiteX2791" fmla="*/ 1427266 w 4198564"/>
              <a:gd name="connsiteY2791" fmla="*/ 675690 h 3225609"/>
              <a:gd name="connsiteX2792" fmla="*/ 1432608 w 4198564"/>
              <a:gd name="connsiteY2792" fmla="*/ 667314 h 3225609"/>
              <a:gd name="connsiteX2793" fmla="*/ 1443840 w 4198564"/>
              <a:gd name="connsiteY2793" fmla="*/ 664367 h 3225609"/>
              <a:gd name="connsiteX2794" fmla="*/ 1432457 w 4198564"/>
              <a:gd name="connsiteY2794" fmla="*/ 655974 h 3225609"/>
              <a:gd name="connsiteX2795" fmla="*/ 1420830 w 4198564"/>
              <a:gd name="connsiteY2795" fmla="*/ 656454 h 3225609"/>
              <a:gd name="connsiteX2796" fmla="*/ 1401880 w 4198564"/>
              <a:gd name="connsiteY2796" fmla="*/ 652983 h 3225609"/>
              <a:gd name="connsiteX2797" fmla="*/ 1400691 w 4198564"/>
              <a:gd name="connsiteY2797" fmla="*/ 645586 h 3225609"/>
              <a:gd name="connsiteX2798" fmla="*/ 1418848 w 4198564"/>
              <a:gd name="connsiteY2798" fmla="*/ 644126 h 3225609"/>
              <a:gd name="connsiteX2799" fmla="*/ 1427457 w 4198564"/>
              <a:gd name="connsiteY2799" fmla="*/ 635261 h 3225609"/>
              <a:gd name="connsiteX2800" fmla="*/ 1435175 w 4198564"/>
              <a:gd name="connsiteY2800" fmla="*/ 641678 h 3225609"/>
              <a:gd name="connsiteX2801" fmla="*/ 1436611 w 4198564"/>
              <a:gd name="connsiteY2801" fmla="*/ 640201 h 3225609"/>
              <a:gd name="connsiteX2802" fmla="*/ 1438440 w 4198564"/>
              <a:gd name="connsiteY2802" fmla="*/ 641188 h 3225609"/>
              <a:gd name="connsiteX2803" fmla="*/ 1443783 w 4198564"/>
              <a:gd name="connsiteY2803" fmla="*/ 632812 h 3225609"/>
              <a:gd name="connsiteX2804" fmla="*/ 1448729 w 4198564"/>
              <a:gd name="connsiteY2804" fmla="*/ 621971 h 3225609"/>
              <a:gd name="connsiteX2805" fmla="*/ 1447133 w 4198564"/>
              <a:gd name="connsiteY2805" fmla="*/ 621520 h 3225609"/>
              <a:gd name="connsiteX2806" fmla="*/ 1435572 w 4198564"/>
              <a:gd name="connsiteY2806" fmla="*/ 625152 h 3225609"/>
              <a:gd name="connsiteX2807" fmla="*/ 1438968 w 4198564"/>
              <a:gd name="connsiteY2807" fmla="*/ 620138 h 3225609"/>
              <a:gd name="connsiteX2808" fmla="*/ 1436704 w 4198564"/>
              <a:gd name="connsiteY2808" fmla="*/ 619986 h 3225609"/>
              <a:gd name="connsiteX2809" fmla="*/ 1422209 w 4198564"/>
              <a:gd name="connsiteY2809" fmla="*/ 623423 h 3225609"/>
              <a:gd name="connsiteX2810" fmla="*/ 1413452 w 4198564"/>
              <a:gd name="connsiteY2810" fmla="*/ 620949 h 3225609"/>
              <a:gd name="connsiteX2811" fmla="*/ 1412112 w 4198564"/>
              <a:gd name="connsiteY2811" fmla="*/ 602212 h 3225609"/>
              <a:gd name="connsiteX2812" fmla="*/ 1447896 w 4198564"/>
              <a:gd name="connsiteY2812" fmla="*/ 615073 h 3225609"/>
              <a:gd name="connsiteX2813" fmla="*/ 1456014 w 4198564"/>
              <a:gd name="connsiteY2813" fmla="*/ 611504 h 3225609"/>
              <a:gd name="connsiteX2814" fmla="*/ 1461272 w 4198564"/>
              <a:gd name="connsiteY2814" fmla="*/ 605530 h 3225609"/>
              <a:gd name="connsiteX2815" fmla="*/ 1460558 w 4198564"/>
              <a:gd name="connsiteY2815" fmla="*/ 613578 h 3225609"/>
              <a:gd name="connsiteX2816" fmla="*/ 1454814 w 4198564"/>
              <a:gd name="connsiteY2816" fmla="*/ 618631 h 3225609"/>
              <a:gd name="connsiteX2817" fmla="*/ 1466353 w 4198564"/>
              <a:gd name="connsiteY2817" fmla="*/ 625147 h 3225609"/>
              <a:gd name="connsiteX2818" fmla="*/ 1479853 w 4198564"/>
              <a:gd name="connsiteY2818" fmla="*/ 638766 h 3225609"/>
              <a:gd name="connsiteX2819" fmla="*/ 1535666 w 4198564"/>
              <a:gd name="connsiteY2819" fmla="*/ 653121 h 3225609"/>
              <a:gd name="connsiteX2820" fmla="*/ 1530368 w 4198564"/>
              <a:gd name="connsiteY2820" fmla="*/ 658323 h 3225609"/>
              <a:gd name="connsiteX2821" fmla="*/ 1536490 w 4198564"/>
              <a:gd name="connsiteY2821" fmla="*/ 656871 h 3225609"/>
              <a:gd name="connsiteX2822" fmla="*/ 1541832 w 4198564"/>
              <a:gd name="connsiteY2822" fmla="*/ 648496 h 3225609"/>
              <a:gd name="connsiteX2823" fmla="*/ 1543512 w 4198564"/>
              <a:gd name="connsiteY2823" fmla="*/ 638144 h 3225609"/>
              <a:gd name="connsiteX2824" fmla="*/ 1548458 w 4198564"/>
              <a:gd name="connsiteY2824" fmla="*/ 627301 h 3225609"/>
              <a:gd name="connsiteX2825" fmla="*/ 1552762 w 4198564"/>
              <a:gd name="connsiteY2825" fmla="*/ 622869 h 3225609"/>
              <a:gd name="connsiteX2826" fmla="*/ 1574580 w 4198564"/>
              <a:gd name="connsiteY2826" fmla="*/ 623384 h 3225609"/>
              <a:gd name="connsiteX2827" fmla="*/ 1597138 w 4198564"/>
              <a:gd name="connsiteY2827" fmla="*/ 597277 h 3225609"/>
              <a:gd name="connsiteX2828" fmla="*/ 1610691 w 4198564"/>
              <a:gd name="connsiteY2828" fmla="*/ 577570 h 3225609"/>
              <a:gd name="connsiteX2829" fmla="*/ 1623753 w 4198564"/>
              <a:gd name="connsiteY2829" fmla="*/ 575611 h 3225609"/>
              <a:gd name="connsiteX2830" fmla="*/ 1628848 w 4198564"/>
              <a:gd name="connsiteY2830" fmla="*/ 576110 h 3225609"/>
              <a:gd name="connsiteX2831" fmla="*/ 1626376 w 4198564"/>
              <a:gd name="connsiteY2831" fmla="*/ 581530 h 3225609"/>
              <a:gd name="connsiteX2832" fmla="*/ 1610746 w 4198564"/>
              <a:gd name="connsiteY2832" fmla="*/ 609124 h 3225609"/>
              <a:gd name="connsiteX2833" fmla="*/ 1609066 w 4198564"/>
              <a:gd name="connsiteY2833" fmla="*/ 619476 h 3225609"/>
              <a:gd name="connsiteX2834" fmla="*/ 1629205 w 4198564"/>
              <a:gd name="connsiteY2834" fmla="*/ 630344 h 3225609"/>
              <a:gd name="connsiteX2835" fmla="*/ 1631678 w 4198564"/>
              <a:gd name="connsiteY2835" fmla="*/ 624923 h 3225609"/>
              <a:gd name="connsiteX2836" fmla="*/ 1624600 w 4198564"/>
              <a:gd name="connsiteY2836" fmla="*/ 612097 h 3225609"/>
              <a:gd name="connsiteX2837" fmla="*/ 1628903 w 4198564"/>
              <a:gd name="connsiteY2837" fmla="*/ 607664 h 3225609"/>
              <a:gd name="connsiteX2838" fmla="*/ 1647213 w 4198564"/>
              <a:gd name="connsiteY2838" fmla="*/ 617544 h 3225609"/>
              <a:gd name="connsiteX2839" fmla="*/ 1645815 w 4198564"/>
              <a:gd name="connsiteY2839" fmla="*/ 621856 h 3225609"/>
              <a:gd name="connsiteX2840" fmla="*/ 1645233 w 4198564"/>
              <a:gd name="connsiteY2840" fmla="*/ 622927 h 3225609"/>
              <a:gd name="connsiteX2841" fmla="*/ 1646143 w 4198564"/>
              <a:gd name="connsiteY2841" fmla="*/ 622668 h 3225609"/>
              <a:gd name="connsiteX2842" fmla="*/ 1657375 w 4198564"/>
              <a:gd name="connsiteY2842" fmla="*/ 619721 h 3225609"/>
              <a:gd name="connsiteX2843" fmla="*/ 1667567 w 4198564"/>
              <a:gd name="connsiteY2843" fmla="*/ 620719 h 3225609"/>
              <a:gd name="connsiteX2844" fmla="*/ 1664966 w 4198564"/>
              <a:gd name="connsiteY2844" fmla="*/ 632333 h 3225609"/>
              <a:gd name="connsiteX2845" fmla="*/ 1666769 w 4198564"/>
              <a:gd name="connsiteY2845" fmla="*/ 636313 h 3225609"/>
              <a:gd name="connsiteX2846" fmla="*/ 1674675 w 4198564"/>
              <a:gd name="connsiteY2846" fmla="*/ 632362 h 3225609"/>
              <a:gd name="connsiteX2847" fmla="*/ 1677504 w 4198564"/>
              <a:gd name="connsiteY2847" fmla="*/ 630579 h 3225609"/>
              <a:gd name="connsiteX2848" fmla="*/ 1673455 w 4198564"/>
              <a:gd name="connsiteY2848" fmla="*/ 626148 h 3225609"/>
              <a:gd name="connsiteX2849" fmla="*/ 1675786 w 4198564"/>
              <a:gd name="connsiteY2849" fmla="*/ 623747 h 3225609"/>
              <a:gd name="connsiteX2850" fmla="*/ 1678269 w 4198564"/>
              <a:gd name="connsiteY2850" fmla="*/ 621189 h 3225609"/>
              <a:gd name="connsiteX2851" fmla="*/ 1677394 w 4198564"/>
              <a:gd name="connsiteY2851" fmla="*/ 618067 h 3225609"/>
              <a:gd name="connsiteX2852" fmla="*/ 1659727 w 4198564"/>
              <a:gd name="connsiteY2852" fmla="*/ 601779 h 3225609"/>
              <a:gd name="connsiteX2853" fmla="*/ 1656708 w 4198564"/>
              <a:gd name="connsiteY2853" fmla="*/ 593394 h 3225609"/>
              <a:gd name="connsiteX2854" fmla="*/ 1668731 w 4198564"/>
              <a:gd name="connsiteY2854" fmla="*/ 595380 h 3225609"/>
              <a:gd name="connsiteX2855" fmla="*/ 1693420 w 4198564"/>
              <a:gd name="connsiteY2855" fmla="*/ 592940 h 3225609"/>
              <a:gd name="connsiteX2856" fmla="*/ 1696535 w 4198564"/>
              <a:gd name="connsiteY2856" fmla="*/ 581110 h 3225609"/>
              <a:gd name="connsiteX2857" fmla="*/ 1674413 w 4198564"/>
              <a:gd name="connsiteY2857" fmla="*/ 557915 h 3225609"/>
              <a:gd name="connsiteX2858" fmla="*/ 1675300 w 4198564"/>
              <a:gd name="connsiteY2858" fmla="*/ 542632 h 3225609"/>
              <a:gd name="connsiteX2859" fmla="*/ 1654766 w 4198564"/>
              <a:gd name="connsiteY2859" fmla="*/ 529298 h 3225609"/>
              <a:gd name="connsiteX2860" fmla="*/ 1642195 w 4198564"/>
              <a:gd name="connsiteY2860" fmla="*/ 513508 h 3225609"/>
              <a:gd name="connsiteX2861" fmla="*/ 1637741 w 4198564"/>
              <a:gd name="connsiteY2861" fmla="*/ 506602 h 3225609"/>
              <a:gd name="connsiteX2862" fmla="*/ 1628588 w 4198564"/>
              <a:gd name="connsiteY2862" fmla="*/ 501662 h 3225609"/>
              <a:gd name="connsiteX2863" fmla="*/ 1624680 w 4198564"/>
              <a:gd name="connsiteY2863" fmla="*/ 508560 h 3225609"/>
              <a:gd name="connsiteX2864" fmla="*/ 1631813 w 4198564"/>
              <a:gd name="connsiteY2864" fmla="*/ 552941 h 3225609"/>
              <a:gd name="connsiteX2865" fmla="*/ 1623206 w 4198564"/>
              <a:gd name="connsiteY2865" fmla="*/ 561806 h 3225609"/>
              <a:gd name="connsiteX2866" fmla="*/ 1569319 w 4198564"/>
              <a:gd name="connsiteY2866" fmla="*/ 528224 h 3225609"/>
              <a:gd name="connsiteX2867" fmla="*/ 1559768 w 4198564"/>
              <a:gd name="connsiteY2867" fmla="*/ 520819 h 3225609"/>
              <a:gd name="connsiteX2868" fmla="*/ 1552444 w 4198564"/>
              <a:gd name="connsiteY2868" fmla="*/ 516867 h 3225609"/>
              <a:gd name="connsiteX2869" fmla="*/ 1560014 w 4198564"/>
              <a:gd name="connsiteY2869" fmla="*/ 511945 h 3225609"/>
              <a:gd name="connsiteX2870" fmla="*/ 1573717 w 4198564"/>
              <a:gd name="connsiteY2870" fmla="*/ 503577 h 3225609"/>
              <a:gd name="connsiteX2871" fmla="*/ 1590837 w 4198564"/>
              <a:gd name="connsiteY2871" fmla="*/ 506060 h 3225609"/>
              <a:gd name="connsiteX2872" fmla="*/ 1612260 w 4198564"/>
              <a:gd name="connsiteY2872" fmla="*/ 504110 h 3225609"/>
              <a:gd name="connsiteX2873" fmla="*/ 1615621 w 4198564"/>
              <a:gd name="connsiteY2873" fmla="*/ 483407 h 3225609"/>
              <a:gd name="connsiteX2874" fmla="*/ 1625266 w 4198564"/>
              <a:gd name="connsiteY2874" fmla="*/ 470598 h 3225609"/>
              <a:gd name="connsiteX2875" fmla="*/ 1660146 w 4198564"/>
              <a:gd name="connsiteY2875" fmla="*/ 469155 h 3225609"/>
              <a:gd name="connsiteX2876" fmla="*/ 1670737 w 4198564"/>
              <a:gd name="connsiteY2876" fmla="*/ 472617 h 3225609"/>
              <a:gd name="connsiteX2877" fmla="*/ 1699031 w 4198564"/>
              <a:gd name="connsiteY2877" fmla="*/ 440599 h 3225609"/>
              <a:gd name="connsiteX2878" fmla="*/ 1706846 w 4198564"/>
              <a:gd name="connsiteY2878" fmla="*/ 426802 h 3225609"/>
              <a:gd name="connsiteX2879" fmla="*/ 1717926 w 4198564"/>
              <a:gd name="connsiteY2879" fmla="*/ 412515 h 3225609"/>
              <a:gd name="connsiteX2880" fmla="*/ 1698730 w 4198564"/>
              <a:gd name="connsiteY2880" fmla="*/ 417919 h 3225609"/>
              <a:gd name="connsiteX2881" fmla="*/ 1675872 w 4198564"/>
              <a:gd name="connsiteY2881" fmla="*/ 421347 h 3225609"/>
              <a:gd name="connsiteX2882" fmla="*/ 1652864 w 4198564"/>
              <a:gd name="connsiteY2882" fmla="*/ 413434 h 3225609"/>
              <a:gd name="connsiteX2883" fmla="*/ 1666963 w 4198564"/>
              <a:gd name="connsiteY2883" fmla="*/ 407533 h 3225609"/>
              <a:gd name="connsiteX2884" fmla="*/ 1653751 w 4198564"/>
              <a:gd name="connsiteY2884" fmla="*/ 398151 h 3225609"/>
              <a:gd name="connsiteX2885" fmla="*/ 1645239 w 4198564"/>
              <a:gd name="connsiteY2885" fmla="*/ 386803 h 3225609"/>
              <a:gd name="connsiteX2886" fmla="*/ 1663889 w 4198564"/>
              <a:gd name="connsiteY2886" fmla="*/ 367594 h 3225609"/>
              <a:gd name="connsiteX2887" fmla="*/ 1658887 w 4198564"/>
              <a:gd name="connsiteY2887" fmla="*/ 346881 h 3225609"/>
              <a:gd name="connsiteX2888" fmla="*/ 1669571 w 4198564"/>
              <a:gd name="connsiteY2888" fmla="*/ 330129 h 3225609"/>
              <a:gd name="connsiteX2889" fmla="*/ 1688466 w 4198564"/>
              <a:gd name="connsiteY2889" fmla="*/ 302046 h 3225609"/>
              <a:gd name="connsiteX2890" fmla="*/ 1685843 w 4198564"/>
              <a:gd name="connsiteY2890" fmla="*/ 296126 h 3225609"/>
              <a:gd name="connsiteX2891" fmla="*/ 1679708 w 4198564"/>
              <a:gd name="connsiteY2891" fmla="*/ 299572 h 3225609"/>
              <a:gd name="connsiteX2892" fmla="*/ 1671497 w 4198564"/>
              <a:gd name="connsiteY2892" fmla="*/ 310902 h 3225609"/>
              <a:gd name="connsiteX2893" fmla="*/ 1639540 w 4198564"/>
              <a:gd name="connsiteY2893" fmla="*/ 340944 h 3225609"/>
              <a:gd name="connsiteX2894" fmla="*/ 1622176 w 4198564"/>
              <a:gd name="connsiteY2894" fmla="*/ 347336 h 3225609"/>
              <a:gd name="connsiteX2895" fmla="*/ 1613814 w 4198564"/>
              <a:gd name="connsiteY2895" fmla="*/ 347327 h 3225609"/>
              <a:gd name="connsiteX2896" fmla="*/ 1594221 w 4198564"/>
              <a:gd name="connsiteY2896" fmla="*/ 350265 h 3225609"/>
              <a:gd name="connsiteX2897" fmla="*/ 1595108 w 4198564"/>
              <a:gd name="connsiteY2897" fmla="*/ 334982 h 3225609"/>
              <a:gd name="connsiteX2898" fmla="*/ 1612419 w 4198564"/>
              <a:gd name="connsiteY2898" fmla="*/ 297037 h 3225609"/>
              <a:gd name="connsiteX2899" fmla="*/ 1598168 w 4198564"/>
              <a:gd name="connsiteY2899" fmla="*/ 291599 h 3225609"/>
              <a:gd name="connsiteX2900" fmla="*/ 1563638 w 4198564"/>
              <a:gd name="connsiteY2900" fmla="*/ 297664 h 3225609"/>
              <a:gd name="connsiteX2901" fmla="*/ 1556939 w 4198564"/>
              <a:gd name="connsiteY2901" fmla="*/ 297563 h 3225609"/>
              <a:gd name="connsiteX2902" fmla="*/ 1559979 w 4198564"/>
              <a:gd name="connsiteY2902" fmla="*/ 294445 h 3225609"/>
              <a:gd name="connsiteX2903" fmla="*/ 1567346 w 4198564"/>
              <a:gd name="connsiteY2903" fmla="*/ 283945 h 3225609"/>
              <a:gd name="connsiteX2904" fmla="*/ 1567154 w 4198564"/>
              <a:gd name="connsiteY2904" fmla="*/ 282953 h 3225609"/>
              <a:gd name="connsiteX2905" fmla="*/ 1573966 w 4198564"/>
              <a:gd name="connsiteY2905" fmla="*/ 282761 h 3225609"/>
              <a:gd name="connsiteX2906" fmla="*/ 1604152 w 4198564"/>
              <a:gd name="connsiteY2906" fmla="*/ 276814 h 3225609"/>
              <a:gd name="connsiteX2907" fmla="*/ 1625329 w 4198564"/>
              <a:gd name="connsiteY2907" fmla="*/ 283739 h 3225609"/>
              <a:gd name="connsiteX2908" fmla="*/ 1632256 w 4198564"/>
              <a:gd name="connsiteY2908" fmla="*/ 285225 h 3225609"/>
              <a:gd name="connsiteX2909" fmla="*/ 1645319 w 4198564"/>
              <a:gd name="connsiteY2909" fmla="*/ 283266 h 3225609"/>
              <a:gd name="connsiteX2910" fmla="*/ 1648678 w 4198564"/>
              <a:gd name="connsiteY2910" fmla="*/ 262562 h 3225609"/>
              <a:gd name="connsiteX2911" fmla="*/ 1646697 w 4198564"/>
              <a:gd name="connsiteY2911" fmla="*/ 250234 h 3225609"/>
              <a:gd name="connsiteX2912" fmla="*/ 1616270 w 4198564"/>
              <a:gd name="connsiteY2912" fmla="*/ 258585 h 3225609"/>
              <a:gd name="connsiteX2913" fmla="*/ 1612918 w 4198564"/>
              <a:gd name="connsiteY2913" fmla="*/ 256775 h 3225609"/>
              <a:gd name="connsiteX2914" fmla="*/ 1618395 w 4198564"/>
              <a:gd name="connsiteY2914" fmla="*/ 247795 h 3225609"/>
              <a:gd name="connsiteX2915" fmla="*/ 1645568 w 4198564"/>
              <a:gd name="connsiteY2915" fmla="*/ 234645 h 3225609"/>
              <a:gd name="connsiteX2916" fmla="*/ 1685202 w 4198564"/>
              <a:gd name="connsiteY2916" fmla="*/ 246579 h 3225609"/>
              <a:gd name="connsiteX2917" fmla="*/ 1703448 w 4198564"/>
              <a:gd name="connsiteY2917" fmla="*/ 284058 h 3225609"/>
              <a:gd name="connsiteX2918" fmla="*/ 1766397 w 4198564"/>
              <a:gd name="connsiteY2918" fmla="*/ 264943 h 3225609"/>
              <a:gd name="connsiteX2919" fmla="*/ 1772937 w 4198564"/>
              <a:gd name="connsiteY2919" fmla="*/ 250293 h 3225609"/>
              <a:gd name="connsiteX2920" fmla="*/ 1795765 w 4198564"/>
              <a:gd name="connsiteY2920" fmla="*/ 253158 h 3225609"/>
              <a:gd name="connsiteX2921" fmla="*/ 1822063 w 4198564"/>
              <a:gd name="connsiteY2921" fmla="*/ 241898 h 3225609"/>
              <a:gd name="connsiteX2922" fmla="*/ 1866666 w 4198564"/>
              <a:gd name="connsiteY2922" fmla="*/ 222336 h 3225609"/>
              <a:gd name="connsiteX2923" fmla="*/ 1891661 w 4198564"/>
              <a:gd name="connsiteY2923" fmla="*/ 192193 h 3225609"/>
              <a:gd name="connsiteX2924" fmla="*/ 1969874 w 4198564"/>
              <a:gd name="connsiteY2924" fmla="*/ 190768 h 3225609"/>
              <a:gd name="connsiteX2925" fmla="*/ 2117058 w 4198564"/>
              <a:gd name="connsiteY2925" fmla="*/ 164026 h 3225609"/>
              <a:gd name="connsiteX2926" fmla="*/ 2122411 w 4198564"/>
              <a:gd name="connsiteY2926" fmla="*/ 173459 h 3225609"/>
              <a:gd name="connsiteX2927" fmla="*/ 2360832 w 4198564"/>
              <a:gd name="connsiteY2927" fmla="*/ 161772 h 3225609"/>
              <a:gd name="connsiteX2928" fmla="*/ 2466710 w 4198564"/>
              <a:gd name="connsiteY2928" fmla="*/ 181091 h 3225609"/>
              <a:gd name="connsiteX2929" fmla="*/ 2662333 w 4198564"/>
              <a:gd name="connsiteY2929" fmla="*/ 239206 h 3225609"/>
              <a:gd name="connsiteX2930" fmla="*/ 2684049 w 4198564"/>
              <a:gd name="connsiteY2930" fmla="*/ 249727 h 3225609"/>
              <a:gd name="connsiteX2931" fmla="*/ 2701688 w 4198564"/>
              <a:gd name="connsiteY2931" fmla="*/ 245911 h 3225609"/>
              <a:gd name="connsiteX2932" fmla="*/ 2738224 w 4198564"/>
              <a:gd name="connsiteY2932" fmla="*/ 252318 h 3225609"/>
              <a:gd name="connsiteX2933" fmla="*/ 2718591 w 4198564"/>
              <a:gd name="connsiteY2933" fmla="*/ 258067 h 3225609"/>
              <a:gd name="connsiteX2934" fmla="*/ 2720619 w 4198564"/>
              <a:gd name="connsiteY2934" fmla="*/ 265445 h 3225609"/>
              <a:gd name="connsiteX2935" fmla="*/ 2723021 w 4198564"/>
              <a:gd name="connsiteY2935" fmla="*/ 268606 h 3225609"/>
              <a:gd name="connsiteX2936" fmla="*/ 2758711 w 4198564"/>
              <a:gd name="connsiteY2936" fmla="*/ 285895 h 3225609"/>
              <a:gd name="connsiteX2937" fmla="*/ 2803154 w 4198564"/>
              <a:gd name="connsiteY2937" fmla="*/ 314685 h 3225609"/>
              <a:gd name="connsiteX2938" fmla="*/ 2819651 w 4198564"/>
              <a:gd name="connsiteY2938" fmla="*/ 327998 h 3225609"/>
              <a:gd name="connsiteX2939" fmla="*/ 2842179 w 4198564"/>
              <a:gd name="connsiteY2939" fmla="*/ 328075 h 3225609"/>
              <a:gd name="connsiteX2940" fmla="*/ 2896569 w 4198564"/>
              <a:gd name="connsiteY2940" fmla="*/ 339227 h 3225609"/>
              <a:gd name="connsiteX2941" fmla="*/ 2854760 w 4198564"/>
              <a:gd name="connsiteY2941" fmla="*/ 340912 h 3225609"/>
              <a:gd name="connsiteX2942" fmla="*/ 2841217 w 4198564"/>
              <a:gd name="connsiteY2942" fmla="*/ 345404 h 3225609"/>
              <a:gd name="connsiteX2943" fmla="*/ 2843812 w 4198564"/>
              <a:gd name="connsiteY2943" fmla="*/ 347497 h 3225609"/>
              <a:gd name="connsiteX2944" fmla="*/ 2873650 w 4198564"/>
              <a:gd name="connsiteY2944" fmla="*/ 359918 h 3225609"/>
              <a:gd name="connsiteX2945" fmla="*/ 2874701 w 4198564"/>
              <a:gd name="connsiteY2945" fmla="*/ 360253 h 3225609"/>
              <a:gd name="connsiteX2946" fmla="*/ 2883727 w 4198564"/>
              <a:gd name="connsiteY2946" fmla="*/ 357379 h 3225609"/>
              <a:gd name="connsiteX2947" fmla="*/ 2936368 w 4198564"/>
              <a:gd name="connsiteY2947" fmla="*/ 369376 h 3225609"/>
              <a:gd name="connsiteX2948" fmla="*/ 2943601 w 4198564"/>
              <a:gd name="connsiteY2948" fmla="*/ 370121 h 3225609"/>
              <a:gd name="connsiteX2949" fmla="*/ 2952808 w 4198564"/>
              <a:gd name="connsiteY2949" fmla="*/ 369115 h 3225609"/>
              <a:gd name="connsiteX2950" fmla="*/ 2959139 w 4198564"/>
              <a:gd name="connsiteY2950" fmla="*/ 371721 h 3225609"/>
              <a:gd name="connsiteX2951" fmla="*/ 2975210 w 4198564"/>
              <a:gd name="connsiteY2951" fmla="*/ 373374 h 3225609"/>
              <a:gd name="connsiteX2952" fmla="*/ 2967504 w 4198564"/>
              <a:gd name="connsiteY2952" fmla="*/ 370342 h 3225609"/>
              <a:gd name="connsiteX2953" fmla="*/ 2932496 w 4198564"/>
              <a:gd name="connsiteY2953" fmla="*/ 354632 h 3225609"/>
              <a:gd name="connsiteX2954" fmla="*/ 2944853 w 4198564"/>
              <a:gd name="connsiteY2954" fmla="*/ 348939 h 3225609"/>
              <a:gd name="connsiteX2955" fmla="*/ 2942953 w 4198564"/>
              <a:gd name="connsiteY2955" fmla="*/ 346015 h 3225609"/>
              <a:gd name="connsiteX2956" fmla="*/ 2932736 w 4198564"/>
              <a:gd name="connsiteY2956" fmla="*/ 346376 h 3225609"/>
              <a:gd name="connsiteX2957" fmla="*/ 2899834 w 4198564"/>
              <a:gd name="connsiteY2957" fmla="*/ 337253 h 3225609"/>
              <a:gd name="connsiteX2958" fmla="*/ 2918881 w 4198564"/>
              <a:gd name="connsiteY2958" fmla="*/ 333953 h 3225609"/>
              <a:gd name="connsiteX2959" fmla="*/ 2924964 w 4198564"/>
              <a:gd name="connsiteY2959" fmla="*/ 334034 h 3225609"/>
              <a:gd name="connsiteX2960" fmla="*/ 2908584 w 4198564"/>
              <a:gd name="connsiteY2960" fmla="*/ 329061 h 3225609"/>
              <a:gd name="connsiteX2961" fmla="*/ 2829455 w 4198564"/>
              <a:gd name="connsiteY2961" fmla="*/ 286668 h 3225609"/>
              <a:gd name="connsiteX2962" fmla="*/ 2817025 w 4198564"/>
              <a:gd name="connsiteY2962" fmla="*/ 258145 h 3225609"/>
              <a:gd name="connsiteX2963" fmla="*/ 2789231 w 4198564"/>
              <a:gd name="connsiteY2963" fmla="*/ 248964 h 3225609"/>
              <a:gd name="connsiteX2964" fmla="*/ 2747745 w 4198564"/>
              <a:gd name="connsiteY2964" fmla="*/ 238939 h 3225609"/>
              <a:gd name="connsiteX2965" fmla="*/ 2486243 w 4198564"/>
              <a:gd name="connsiteY2965" fmla="*/ 157455 h 3225609"/>
              <a:gd name="connsiteX2966" fmla="*/ 2371618 w 4198564"/>
              <a:gd name="connsiteY2966" fmla="*/ 139232 h 3225609"/>
              <a:gd name="connsiteX2967" fmla="*/ 2334579 w 4198564"/>
              <a:gd name="connsiteY2967" fmla="*/ 143969 h 3225609"/>
              <a:gd name="connsiteX2968" fmla="*/ 2315458 w 4198564"/>
              <a:gd name="connsiteY2968" fmla="*/ 137286 h 3225609"/>
              <a:gd name="connsiteX2969" fmla="*/ 2314380 w 4198564"/>
              <a:gd name="connsiteY2969" fmla="*/ 145431 h 3225609"/>
              <a:gd name="connsiteX2970" fmla="*/ 2219286 w 4198564"/>
              <a:gd name="connsiteY2970" fmla="*/ 141382 h 3225609"/>
              <a:gd name="connsiteX2971" fmla="*/ 2218586 w 4198564"/>
              <a:gd name="connsiteY2971" fmla="*/ 131550 h 3225609"/>
              <a:gd name="connsiteX2972" fmla="*/ 2184100 w 4198564"/>
              <a:gd name="connsiteY2972" fmla="*/ 144210 h 3225609"/>
              <a:gd name="connsiteX2973" fmla="*/ 2162253 w 4198564"/>
              <a:gd name="connsiteY2973" fmla="*/ 132421 h 3225609"/>
              <a:gd name="connsiteX2974" fmla="*/ 2179652 w 4198564"/>
              <a:gd name="connsiteY2974" fmla="*/ 129448 h 3225609"/>
              <a:gd name="connsiteX2975" fmla="*/ 2175245 w 4198564"/>
              <a:gd name="connsiteY2975" fmla="*/ 123435 h 3225609"/>
              <a:gd name="connsiteX2976" fmla="*/ 2184768 w 4198564"/>
              <a:gd name="connsiteY2976" fmla="*/ 128574 h 3225609"/>
              <a:gd name="connsiteX2977" fmla="*/ 2199927 w 4198564"/>
              <a:gd name="connsiteY2977" fmla="*/ 124391 h 3225609"/>
              <a:gd name="connsiteX2978" fmla="*/ 2190716 w 4198564"/>
              <a:gd name="connsiteY2978" fmla="*/ 125965 h 3225609"/>
              <a:gd name="connsiteX2979" fmla="*/ 2223272 w 4198564"/>
              <a:gd name="connsiteY2979" fmla="*/ 118810 h 3225609"/>
              <a:gd name="connsiteX2980" fmla="*/ 2208190 w 4198564"/>
              <a:gd name="connsiteY2980" fmla="*/ 119397 h 3225609"/>
              <a:gd name="connsiteX2981" fmla="*/ 2282623 w 4198564"/>
              <a:gd name="connsiteY2981" fmla="*/ 125384 h 3225609"/>
              <a:gd name="connsiteX2982" fmla="*/ 2250659 w 4198564"/>
              <a:gd name="connsiteY2982" fmla="*/ 120498 h 3225609"/>
              <a:gd name="connsiteX2983" fmla="*/ 2341401 w 4198564"/>
              <a:gd name="connsiteY2983" fmla="*/ 110564 h 3225609"/>
              <a:gd name="connsiteX2984" fmla="*/ 2311883 w 4198564"/>
              <a:gd name="connsiteY2984" fmla="*/ 91728 h 3225609"/>
              <a:gd name="connsiteX2985" fmla="*/ 2336641 w 4198564"/>
              <a:gd name="connsiteY2985" fmla="*/ 89089 h 3225609"/>
              <a:gd name="connsiteX2986" fmla="*/ 2335100 w 4198564"/>
              <a:gd name="connsiteY2986" fmla="*/ 97710 h 3225609"/>
              <a:gd name="connsiteX2987" fmla="*/ 2371232 w 4198564"/>
              <a:gd name="connsiteY2987" fmla="*/ 98301 h 3225609"/>
              <a:gd name="connsiteX2988" fmla="*/ 2404068 w 4198564"/>
              <a:gd name="connsiteY2988" fmla="*/ 110203 h 3225609"/>
              <a:gd name="connsiteX2989" fmla="*/ 2409219 w 4198564"/>
              <a:gd name="connsiteY2989" fmla="*/ 96985 h 3225609"/>
              <a:gd name="connsiteX2990" fmla="*/ 2481021 w 4198564"/>
              <a:gd name="connsiteY2990" fmla="*/ 98646 h 3225609"/>
              <a:gd name="connsiteX2991" fmla="*/ 2478187 w 4198564"/>
              <a:gd name="connsiteY2991" fmla="*/ 109479 h 3225609"/>
              <a:gd name="connsiteX2992" fmla="*/ 2531441 w 4198564"/>
              <a:gd name="connsiteY2992" fmla="*/ 88040 h 3225609"/>
              <a:gd name="connsiteX2993" fmla="*/ 2523564 w 4198564"/>
              <a:gd name="connsiteY2993" fmla="*/ 96152 h 3225609"/>
              <a:gd name="connsiteX2994" fmla="*/ 2530847 w 4198564"/>
              <a:gd name="connsiteY2994" fmla="*/ 100082 h 3225609"/>
              <a:gd name="connsiteX2995" fmla="*/ 2537947 w 4198564"/>
              <a:gd name="connsiteY2995" fmla="*/ 85734 h 3225609"/>
              <a:gd name="connsiteX2996" fmla="*/ 2566798 w 4198564"/>
              <a:gd name="connsiteY2996" fmla="*/ 82397 h 3225609"/>
              <a:gd name="connsiteX2997" fmla="*/ 2576991 w 4198564"/>
              <a:gd name="connsiteY2997" fmla="*/ 71898 h 3225609"/>
              <a:gd name="connsiteX2998" fmla="*/ 1768658 w 4198564"/>
              <a:gd name="connsiteY2998" fmla="*/ 70006 h 3225609"/>
              <a:gd name="connsiteX2999" fmla="*/ 1746503 w 4198564"/>
              <a:gd name="connsiteY2999" fmla="*/ 89282 h 3225609"/>
              <a:gd name="connsiteX3000" fmla="*/ 1768658 w 4198564"/>
              <a:gd name="connsiteY3000" fmla="*/ 70006 h 3225609"/>
              <a:gd name="connsiteX3001" fmla="*/ 2439775 w 4198564"/>
              <a:gd name="connsiteY3001" fmla="*/ 63685 h 3225609"/>
              <a:gd name="connsiteX3002" fmla="*/ 2511878 w 4198564"/>
              <a:gd name="connsiteY3002" fmla="*/ 74616 h 3225609"/>
              <a:gd name="connsiteX3003" fmla="*/ 2416333 w 4198564"/>
              <a:gd name="connsiteY3003" fmla="*/ 66784 h 3225609"/>
              <a:gd name="connsiteX3004" fmla="*/ 2439775 w 4198564"/>
              <a:gd name="connsiteY3004" fmla="*/ 63685 h 3225609"/>
              <a:gd name="connsiteX3005" fmla="*/ 2328083 w 4198564"/>
              <a:gd name="connsiteY3005" fmla="*/ 59971 h 3225609"/>
              <a:gd name="connsiteX3006" fmla="*/ 2290642 w 4198564"/>
              <a:gd name="connsiteY3006" fmla="*/ 64336 h 3225609"/>
              <a:gd name="connsiteX3007" fmla="*/ 2296109 w 4198564"/>
              <a:gd name="connsiteY3007" fmla="*/ 61213 h 3225609"/>
              <a:gd name="connsiteX3008" fmla="*/ 2328083 w 4198564"/>
              <a:gd name="connsiteY3008" fmla="*/ 59971 h 3225609"/>
              <a:gd name="connsiteX3009" fmla="*/ 2416848 w 4198564"/>
              <a:gd name="connsiteY3009" fmla="*/ 51238 h 3225609"/>
              <a:gd name="connsiteX3010" fmla="*/ 2399112 w 4198564"/>
              <a:gd name="connsiteY3010" fmla="*/ 54592 h 3225609"/>
              <a:gd name="connsiteX3011" fmla="*/ 2407694 w 4198564"/>
              <a:gd name="connsiteY3011" fmla="*/ 52222 h 3225609"/>
              <a:gd name="connsiteX3012" fmla="*/ 2416848 w 4198564"/>
              <a:gd name="connsiteY3012" fmla="*/ 51238 h 3225609"/>
              <a:gd name="connsiteX3013" fmla="*/ 2369415 w 4198564"/>
              <a:gd name="connsiteY3013" fmla="*/ 47298 h 3225609"/>
              <a:gd name="connsiteX3014" fmla="*/ 2389012 w 4198564"/>
              <a:gd name="connsiteY3014" fmla="*/ 61505 h 3225609"/>
              <a:gd name="connsiteX3015" fmla="*/ 2359553 w 4198564"/>
              <a:gd name="connsiteY3015" fmla="*/ 76857 h 3225609"/>
              <a:gd name="connsiteX3016" fmla="*/ 2347261 w 4198564"/>
              <a:gd name="connsiteY3016" fmla="*/ 66590 h 3225609"/>
              <a:gd name="connsiteX3017" fmla="*/ 2367496 w 4198564"/>
              <a:gd name="connsiteY3017" fmla="*/ 52802 h 3225609"/>
              <a:gd name="connsiteX3018" fmla="*/ 2345512 w 4198564"/>
              <a:gd name="connsiteY3018" fmla="*/ 56927 h 3225609"/>
              <a:gd name="connsiteX3019" fmla="*/ 2369415 w 4198564"/>
              <a:gd name="connsiteY3019" fmla="*/ 47298 h 3225609"/>
              <a:gd name="connsiteX3020" fmla="*/ 2713630 w 4198564"/>
              <a:gd name="connsiteY3020" fmla="*/ 36905 h 3225609"/>
              <a:gd name="connsiteX3021" fmla="*/ 3031756 w 4198564"/>
              <a:gd name="connsiteY3021" fmla="*/ 161839 h 3225609"/>
              <a:gd name="connsiteX3022" fmla="*/ 3060155 w 4198564"/>
              <a:gd name="connsiteY3022" fmla="*/ 174882 h 3225609"/>
              <a:gd name="connsiteX3023" fmla="*/ 3080666 w 4198564"/>
              <a:gd name="connsiteY3023" fmla="*/ 194073 h 3225609"/>
              <a:gd name="connsiteX3024" fmla="*/ 2917396 w 4198564"/>
              <a:gd name="connsiteY3024" fmla="*/ 124954 h 3225609"/>
              <a:gd name="connsiteX3025" fmla="*/ 2855918 w 4198564"/>
              <a:gd name="connsiteY3025" fmla="*/ 101272 h 3225609"/>
              <a:gd name="connsiteX3026" fmla="*/ 2861965 w 4198564"/>
              <a:gd name="connsiteY3026" fmla="*/ 95042 h 3225609"/>
              <a:gd name="connsiteX3027" fmla="*/ 2713630 w 4198564"/>
              <a:gd name="connsiteY3027" fmla="*/ 36905 h 3225609"/>
              <a:gd name="connsiteX3028" fmla="*/ 2343044 w 4198564"/>
              <a:gd name="connsiteY3028" fmla="*/ 33067 h 3225609"/>
              <a:gd name="connsiteX3029" fmla="*/ 2353451 w 4198564"/>
              <a:gd name="connsiteY3029" fmla="*/ 45259 h 3225609"/>
              <a:gd name="connsiteX3030" fmla="*/ 2322948 w 4198564"/>
              <a:gd name="connsiteY3030" fmla="*/ 57291 h 3225609"/>
              <a:gd name="connsiteX3031" fmla="*/ 2301613 w 4198564"/>
              <a:gd name="connsiteY3031" fmla="*/ 45778 h 3225609"/>
              <a:gd name="connsiteX3032" fmla="*/ 2305803 w 4198564"/>
              <a:gd name="connsiteY3032" fmla="*/ 41463 h 3225609"/>
              <a:gd name="connsiteX3033" fmla="*/ 2343044 w 4198564"/>
              <a:gd name="connsiteY3033" fmla="*/ 33067 h 3225609"/>
              <a:gd name="connsiteX3034" fmla="*/ 1943049 w 4198564"/>
              <a:gd name="connsiteY3034" fmla="*/ 290 h 3225609"/>
              <a:gd name="connsiteX3035" fmla="*/ 1956040 w 4198564"/>
              <a:gd name="connsiteY3035" fmla="*/ 5171 h 3225609"/>
              <a:gd name="connsiteX3036" fmla="*/ 1907159 w 4198564"/>
              <a:gd name="connsiteY3036" fmla="*/ 10131 h 3225609"/>
              <a:gd name="connsiteX3037" fmla="*/ 1930808 w 4198564"/>
              <a:gd name="connsiteY3037" fmla="*/ 939 h 3225609"/>
              <a:gd name="connsiteX3038" fmla="*/ 1943049 w 4198564"/>
              <a:gd name="connsiteY3038" fmla="*/ 290 h 322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Lst>
            <a:rect l="l" t="t" r="r" b="b"/>
            <a:pathLst>
              <a:path w="4198564" h="3225609">
                <a:moveTo>
                  <a:pt x="1637508" y="3213893"/>
                </a:moveTo>
                <a:cubicBezTo>
                  <a:pt x="1644768" y="3213320"/>
                  <a:pt x="1651851" y="3213369"/>
                  <a:pt x="1657103" y="3215123"/>
                </a:cubicBezTo>
                <a:cubicBezTo>
                  <a:pt x="1660605" y="3216293"/>
                  <a:pt x="1663292" y="3218220"/>
                  <a:pt x="1664675" y="3221227"/>
                </a:cubicBezTo>
                <a:cubicBezTo>
                  <a:pt x="1647414" y="3224727"/>
                  <a:pt x="1630045" y="3230996"/>
                  <a:pt x="1616856" y="3216393"/>
                </a:cubicBezTo>
                <a:cubicBezTo>
                  <a:pt x="1622813" y="3215660"/>
                  <a:pt x="1630249" y="3214466"/>
                  <a:pt x="1637508" y="3213893"/>
                </a:cubicBezTo>
                <a:close/>
                <a:moveTo>
                  <a:pt x="1833047" y="3173467"/>
                </a:moveTo>
                <a:cubicBezTo>
                  <a:pt x="1836673" y="3173034"/>
                  <a:pt x="1840244" y="3173427"/>
                  <a:pt x="1843139" y="3175020"/>
                </a:cubicBezTo>
                <a:cubicBezTo>
                  <a:pt x="1851143" y="3188448"/>
                  <a:pt x="1827782" y="3193647"/>
                  <a:pt x="1815694" y="3189652"/>
                </a:cubicBezTo>
                <a:cubicBezTo>
                  <a:pt x="1810795" y="3183508"/>
                  <a:pt x="1822168" y="3174766"/>
                  <a:pt x="1833047" y="3173467"/>
                </a:cubicBezTo>
                <a:close/>
                <a:moveTo>
                  <a:pt x="1874173" y="3149922"/>
                </a:moveTo>
                <a:cubicBezTo>
                  <a:pt x="1876223" y="3149381"/>
                  <a:pt x="1878192" y="3149521"/>
                  <a:pt x="1879869" y="3150124"/>
                </a:cubicBezTo>
                <a:cubicBezTo>
                  <a:pt x="1883223" y="3151327"/>
                  <a:pt x="1885408" y="3154381"/>
                  <a:pt x="1884734" y="3157539"/>
                </a:cubicBezTo>
                <a:cubicBezTo>
                  <a:pt x="1878250" y="3158913"/>
                  <a:pt x="1872362" y="3159909"/>
                  <a:pt x="1867992" y="3153802"/>
                </a:cubicBezTo>
                <a:cubicBezTo>
                  <a:pt x="1869993" y="3151683"/>
                  <a:pt x="1872124" y="3150462"/>
                  <a:pt x="1874173" y="3149922"/>
                </a:cubicBezTo>
                <a:close/>
                <a:moveTo>
                  <a:pt x="1357250" y="3127168"/>
                </a:moveTo>
                <a:cubicBezTo>
                  <a:pt x="1367207" y="3124657"/>
                  <a:pt x="1378629" y="3131650"/>
                  <a:pt x="1388862" y="3132526"/>
                </a:cubicBezTo>
                <a:cubicBezTo>
                  <a:pt x="1376505" y="3140905"/>
                  <a:pt x="1361523" y="3134591"/>
                  <a:pt x="1347878" y="3133424"/>
                </a:cubicBezTo>
                <a:cubicBezTo>
                  <a:pt x="1350773" y="3129896"/>
                  <a:pt x="1353931" y="3128004"/>
                  <a:pt x="1357250" y="3127168"/>
                </a:cubicBezTo>
                <a:close/>
                <a:moveTo>
                  <a:pt x="1779109" y="3122168"/>
                </a:moveTo>
                <a:cubicBezTo>
                  <a:pt x="1789212" y="3121219"/>
                  <a:pt x="1797073" y="3127814"/>
                  <a:pt x="1806995" y="3127660"/>
                </a:cubicBezTo>
                <a:cubicBezTo>
                  <a:pt x="1801278" y="3129918"/>
                  <a:pt x="1796465" y="3128199"/>
                  <a:pt x="1790204" y="3132844"/>
                </a:cubicBezTo>
                <a:cubicBezTo>
                  <a:pt x="1787088" y="3125966"/>
                  <a:pt x="1787088" y="3125966"/>
                  <a:pt x="1779109" y="3122168"/>
                </a:cubicBezTo>
                <a:close/>
                <a:moveTo>
                  <a:pt x="1881456" y="3113399"/>
                </a:moveTo>
                <a:cubicBezTo>
                  <a:pt x="1882984" y="3115826"/>
                  <a:pt x="1876129" y="3118807"/>
                  <a:pt x="1872953" y="3121496"/>
                </a:cubicBezTo>
                <a:cubicBezTo>
                  <a:pt x="1870926" y="3116673"/>
                  <a:pt x="1858268" y="3117901"/>
                  <a:pt x="1861320" y="3122754"/>
                </a:cubicBezTo>
                <a:cubicBezTo>
                  <a:pt x="1859561" y="3122256"/>
                  <a:pt x="1858460" y="3121766"/>
                  <a:pt x="1857893" y="3121284"/>
                </a:cubicBezTo>
                <a:cubicBezTo>
                  <a:pt x="1853928" y="3117914"/>
                  <a:pt x="1876137" y="3114985"/>
                  <a:pt x="1881456" y="3113399"/>
                </a:cubicBezTo>
                <a:close/>
                <a:moveTo>
                  <a:pt x="1149441" y="3110214"/>
                </a:moveTo>
                <a:cubicBezTo>
                  <a:pt x="1184599" y="3109552"/>
                  <a:pt x="1222189" y="3118233"/>
                  <a:pt x="1258054" y="3123307"/>
                </a:cubicBezTo>
                <a:cubicBezTo>
                  <a:pt x="1224308" y="3135441"/>
                  <a:pt x="1186012" y="3121024"/>
                  <a:pt x="1149441" y="3110214"/>
                </a:cubicBezTo>
                <a:close/>
                <a:moveTo>
                  <a:pt x="1101774" y="3104181"/>
                </a:moveTo>
                <a:cubicBezTo>
                  <a:pt x="1108910" y="3107360"/>
                  <a:pt x="1123745" y="3102612"/>
                  <a:pt x="1131072" y="3105139"/>
                </a:cubicBezTo>
                <a:cubicBezTo>
                  <a:pt x="1133515" y="3105981"/>
                  <a:pt x="1135122" y="3107633"/>
                  <a:pt x="1135334" y="3110655"/>
                </a:cubicBezTo>
                <a:cubicBezTo>
                  <a:pt x="1125739" y="3116218"/>
                  <a:pt x="1105017" y="3114880"/>
                  <a:pt x="1101774" y="3104181"/>
                </a:cubicBezTo>
                <a:close/>
                <a:moveTo>
                  <a:pt x="1288189" y="3091840"/>
                </a:moveTo>
                <a:cubicBezTo>
                  <a:pt x="1284018" y="3106067"/>
                  <a:pt x="1302150" y="3096634"/>
                  <a:pt x="1304425" y="3107462"/>
                </a:cubicBezTo>
                <a:cubicBezTo>
                  <a:pt x="1301164" y="3108163"/>
                  <a:pt x="1297475" y="3108454"/>
                  <a:pt x="1299009" y="3110890"/>
                </a:cubicBezTo>
                <a:cubicBezTo>
                  <a:pt x="1287010" y="3108945"/>
                  <a:pt x="1274486" y="3109376"/>
                  <a:pt x="1261011" y="3111770"/>
                </a:cubicBezTo>
                <a:cubicBezTo>
                  <a:pt x="1258972" y="3106928"/>
                  <a:pt x="1262504" y="3102646"/>
                  <a:pt x="1255319" y="3097653"/>
                </a:cubicBezTo>
                <a:cubicBezTo>
                  <a:pt x="1265435" y="3098747"/>
                  <a:pt x="1275725" y="3099049"/>
                  <a:pt x="1288189" y="3091840"/>
                </a:cubicBezTo>
                <a:close/>
                <a:moveTo>
                  <a:pt x="1287850" y="3083918"/>
                </a:moveTo>
                <a:cubicBezTo>
                  <a:pt x="1295671" y="3082719"/>
                  <a:pt x="1313800" y="3089301"/>
                  <a:pt x="1321071" y="3091312"/>
                </a:cubicBezTo>
                <a:cubicBezTo>
                  <a:pt x="1315883" y="3098665"/>
                  <a:pt x="1296494" y="3083809"/>
                  <a:pt x="1284250" y="3088169"/>
                </a:cubicBezTo>
                <a:cubicBezTo>
                  <a:pt x="1283782" y="3085582"/>
                  <a:pt x="1285243" y="3084317"/>
                  <a:pt x="1287850" y="3083918"/>
                </a:cubicBezTo>
                <a:close/>
                <a:moveTo>
                  <a:pt x="1203668" y="3074040"/>
                </a:moveTo>
                <a:cubicBezTo>
                  <a:pt x="1207273" y="3073440"/>
                  <a:pt x="1211563" y="3073896"/>
                  <a:pt x="1213941" y="3075301"/>
                </a:cubicBezTo>
                <a:cubicBezTo>
                  <a:pt x="1215526" y="3076236"/>
                  <a:pt x="1216264" y="3077594"/>
                  <a:pt x="1215382" y="3079340"/>
                </a:cubicBezTo>
                <a:cubicBezTo>
                  <a:pt x="1209042" y="3082673"/>
                  <a:pt x="1203938" y="3077763"/>
                  <a:pt x="1197505" y="3079121"/>
                </a:cubicBezTo>
                <a:cubicBezTo>
                  <a:pt x="1197144" y="3076297"/>
                  <a:pt x="1200064" y="3074640"/>
                  <a:pt x="1203668" y="3074040"/>
                </a:cubicBezTo>
                <a:close/>
                <a:moveTo>
                  <a:pt x="1260268" y="3065220"/>
                </a:moveTo>
                <a:cubicBezTo>
                  <a:pt x="1267622" y="3069431"/>
                  <a:pt x="1261037" y="3073600"/>
                  <a:pt x="1268391" y="3077810"/>
                </a:cubicBezTo>
                <a:cubicBezTo>
                  <a:pt x="1260182" y="3082326"/>
                  <a:pt x="1253853" y="3078147"/>
                  <a:pt x="1244618" y="3087404"/>
                </a:cubicBezTo>
                <a:cubicBezTo>
                  <a:pt x="1254794" y="3090511"/>
                  <a:pt x="1256847" y="3076252"/>
                  <a:pt x="1266767" y="3087706"/>
                </a:cubicBezTo>
                <a:cubicBezTo>
                  <a:pt x="1257360" y="3092978"/>
                  <a:pt x="1250176" y="3087977"/>
                  <a:pt x="1240942" y="3092459"/>
                </a:cubicBezTo>
                <a:cubicBezTo>
                  <a:pt x="1241968" y="3082943"/>
                  <a:pt x="1236666" y="3083571"/>
                  <a:pt x="1227259" y="3074521"/>
                </a:cubicBezTo>
                <a:cubicBezTo>
                  <a:pt x="1238889" y="3068522"/>
                  <a:pt x="1247098" y="3078331"/>
                  <a:pt x="1260268" y="3065220"/>
                </a:cubicBezTo>
                <a:close/>
                <a:moveTo>
                  <a:pt x="1704907" y="3058438"/>
                </a:moveTo>
                <a:cubicBezTo>
                  <a:pt x="1708165" y="3062526"/>
                  <a:pt x="1694404" y="3066453"/>
                  <a:pt x="1691077" y="3069926"/>
                </a:cubicBezTo>
                <a:cubicBezTo>
                  <a:pt x="1692940" y="3061229"/>
                  <a:pt x="1678842" y="3066738"/>
                  <a:pt x="1672844" y="3060966"/>
                </a:cubicBezTo>
                <a:cubicBezTo>
                  <a:pt x="1675706" y="3059667"/>
                  <a:pt x="1678367" y="3059307"/>
                  <a:pt x="1680942" y="3059386"/>
                </a:cubicBezTo>
                <a:cubicBezTo>
                  <a:pt x="1688667" y="3059621"/>
                  <a:pt x="1695619" y="3063806"/>
                  <a:pt x="1704907" y="3058438"/>
                </a:cubicBezTo>
                <a:close/>
                <a:moveTo>
                  <a:pt x="1730229" y="3056408"/>
                </a:moveTo>
                <a:cubicBezTo>
                  <a:pt x="1732243" y="3056490"/>
                  <a:pt x="1734111" y="3057331"/>
                  <a:pt x="1735755" y="3059391"/>
                </a:cubicBezTo>
                <a:cubicBezTo>
                  <a:pt x="1732269" y="3068486"/>
                  <a:pt x="1717220" y="3068368"/>
                  <a:pt x="1710404" y="3063727"/>
                </a:cubicBezTo>
                <a:cubicBezTo>
                  <a:pt x="1716849" y="3062747"/>
                  <a:pt x="1724189" y="3056164"/>
                  <a:pt x="1730229" y="3056408"/>
                </a:cubicBezTo>
                <a:close/>
                <a:moveTo>
                  <a:pt x="1436272" y="3050324"/>
                </a:moveTo>
                <a:cubicBezTo>
                  <a:pt x="1434774" y="3051273"/>
                  <a:pt x="1433171" y="3052118"/>
                  <a:pt x="1431590" y="3052269"/>
                </a:cubicBezTo>
                <a:lnTo>
                  <a:pt x="1431473" y="3052212"/>
                </a:lnTo>
                <a:close/>
                <a:moveTo>
                  <a:pt x="1798980" y="3042484"/>
                </a:moveTo>
                <a:cubicBezTo>
                  <a:pt x="1802951" y="3041164"/>
                  <a:pt x="1806740" y="3040982"/>
                  <a:pt x="1809861" y="3044464"/>
                </a:cubicBezTo>
                <a:cubicBezTo>
                  <a:pt x="1806179" y="3044748"/>
                  <a:pt x="1802155" y="3046613"/>
                  <a:pt x="1797957" y="3049271"/>
                </a:cubicBezTo>
                <a:cubicBezTo>
                  <a:pt x="1800779" y="3052942"/>
                  <a:pt x="1804805" y="3051076"/>
                  <a:pt x="1807626" y="3054748"/>
                </a:cubicBezTo>
                <a:cubicBezTo>
                  <a:pt x="1817739" y="3041523"/>
                  <a:pt x="1835019" y="3057191"/>
                  <a:pt x="1852323" y="3044189"/>
                </a:cubicBezTo>
                <a:cubicBezTo>
                  <a:pt x="1857627" y="3048337"/>
                  <a:pt x="1851631" y="3052132"/>
                  <a:pt x="1847689" y="3055992"/>
                </a:cubicBezTo>
                <a:cubicBezTo>
                  <a:pt x="1812334" y="3054497"/>
                  <a:pt x="1789642" y="3061356"/>
                  <a:pt x="1753423" y="3068595"/>
                </a:cubicBezTo>
                <a:cubicBezTo>
                  <a:pt x="1749829" y="3066093"/>
                  <a:pt x="1752827" y="3064195"/>
                  <a:pt x="1750860" y="3061347"/>
                </a:cubicBezTo>
                <a:cubicBezTo>
                  <a:pt x="1759083" y="3056824"/>
                  <a:pt x="1767134" y="3053092"/>
                  <a:pt x="1773121" y="3058853"/>
                </a:cubicBezTo>
                <a:cubicBezTo>
                  <a:pt x="1774841" y="3050943"/>
                  <a:pt x="1783827" y="3054805"/>
                  <a:pt x="1790162" y="3054205"/>
                </a:cubicBezTo>
                <a:cubicBezTo>
                  <a:pt x="1792732" y="3051896"/>
                  <a:pt x="1788540" y="3049775"/>
                  <a:pt x="1787001" y="3047338"/>
                </a:cubicBezTo>
                <a:cubicBezTo>
                  <a:pt x="1790854" y="3046262"/>
                  <a:pt x="1795008" y="3043804"/>
                  <a:pt x="1798980" y="3042484"/>
                </a:cubicBezTo>
                <a:close/>
                <a:moveTo>
                  <a:pt x="1891668" y="3038067"/>
                </a:moveTo>
                <a:cubicBezTo>
                  <a:pt x="1894273" y="3038010"/>
                  <a:pt x="1896790" y="3038653"/>
                  <a:pt x="1898844" y="3040392"/>
                </a:cubicBezTo>
                <a:cubicBezTo>
                  <a:pt x="1899509" y="3046722"/>
                  <a:pt x="1890782" y="3042119"/>
                  <a:pt x="1893231" y="3047321"/>
                </a:cubicBezTo>
                <a:cubicBezTo>
                  <a:pt x="1887375" y="3048327"/>
                  <a:pt x="1882296" y="3043440"/>
                  <a:pt x="1875928" y="3046797"/>
                </a:cubicBezTo>
                <a:cubicBezTo>
                  <a:pt x="1875232" y="3044705"/>
                  <a:pt x="1883850" y="3038236"/>
                  <a:pt x="1891668" y="3038067"/>
                </a:cubicBezTo>
                <a:close/>
                <a:moveTo>
                  <a:pt x="1538429" y="3034888"/>
                </a:moveTo>
                <a:cubicBezTo>
                  <a:pt x="1546051" y="3035417"/>
                  <a:pt x="1553262" y="3037818"/>
                  <a:pt x="1560086" y="3041995"/>
                </a:cubicBezTo>
                <a:cubicBezTo>
                  <a:pt x="1551785" y="3049290"/>
                  <a:pt x="1543563" y="3058572"/>
                  <a:pt x="1532635" y="3056655"/>
                </a:cubicBezTo>
                <a:cubicBezTo>
                  <a:pt x="1531093" y="3058991"/>
                  <a:pt x="1529549" y="3061326"/>
                  <a:pt x="1530656" y="3063345"/>
                </a:cubicBezTo>
                <a:cubicBezTo>
                  <a:pt x="1537991" y="3067538"/>
                  <a:pt x="1534939" y="3057915"/>
                  <a:pt x="1541433" y="3056523"/>
                </a:cubicBezTo>
                <a:cubicBezTo>
                  <a:pt x="1550991" y="3059989"/>
                  <a:pt x="1560549" y="3063454"/>
                  <a:pt x="1570626" y="3064553"/>
                </a:cubicBezTo>
                <a:cubicBezTo>
                  <a:pt x="1578686" y="3051293"/>
                  <a:pt x="1600807" y="3051565"/>
                  <a:pt x="1616940" y="3055626"/>
                </a:cubicBezTo>
                <a:cubicBezTo>
                  <a:pt x="1618645" y="3057266"/>
                  <a:pt x="1615225" y="3058751"/>
                  <a:pt x="1613256" y="3060677"/>
                </a:cubicBezTo>
                <a:cubicBezTo>
                  <a:pt x="1627949" y="3059532"/>
                  <a:pt x="1648599" y="3068893"/>
                  <a:pt x="1659305" y="3055317"/>
                </a:cubicBezTo>
                <a:cubicBezTo>
                  <a:pt x="1652191" y="3066619"/>
                  <a:pt x="1668438" y="3058372"/>
                  <a:pt x="1674485" y="3066101"/>
                </a:cubicBezTo>
                <a:cubicBezTo>
                  <a:pt x="1660886" y="3074029"/>
                  <a:pt x="1650221" y="3068545"/>
                  <a:pt x="1636969" y="3074895"/>
                </a:cubicBezTo>
                <a:cubicBezTo>
                  <a:pt x="1592747" y="3064824"/>
                  <a:pt x="1542932" y="3073247"/>
                  <a:pt x="1505033" y="3062571"/>
                </a:cubicBezTo>
                <a:cubicBezTo>
                  <a:pt x="1513416" y="3057265"/>
                  <a:pt x="1512240" y="3048493"/>
                  <a:pt x="1514312" y="3039024"/>
                </a:cubicBezTo>
                <a:cubicBezTo>
                  <a:pt x="1522775" y="3035706"/>
                  <a:pt x="1530806" y="3034360"/>
                  <a:pt x="1538429" y="3034888"/>
                </a:cubicBezTo>
                <a:close/>
                <a:moveTo>
                  <a:pt x="822543" y="3034049"/>
                </a:moveTo>
                <a:cubicBezTo>
                  <a:pt x="837555" y="3035874"/>
                  <a:pt x="867227" y="3036642"/>
                  <a:pt x="873553" y="3046332"/>
                </a:cubicBezTo>
                <a:cubicBezTo>
                  <a:pt x="879631" y="3048716"/>
                  <a:pt x="884186" y="3038621"/>
                  <a:pt x="889459" y="3039673"/>
                </a:cubicBezTo>
                <a:cubicBezTo>
                  <a:pt x="907618" y="3062024"/>
                  <a:pt x="954309" y="3044182"/>
                  <a:pt x="965497" y="3072634"/>
                </a:cubicBezTo>
                <a:cubicBezTo>
                  <a:pt x="969509" y="3073903"/>
                  <a:pt x="972818" y="3069412"/>
                  <a:pt x="975675" y="3066471"/>
                </a:cubicBezTo>
                <a:cubicBezTo>
                  <a:pt x="999326" y="3086406"/>
                  <a:pt x="1036555" y="3085874"/>
                  <a:pt x="1067515" y="3097201"/>
                </a:cubicBezTo>
                <a:cubicBezTo>
                  <a:pt x="979656" y="3099104"/>
                  <a:pt x="898801" y="3063543"/>
                  <a:pt x="822543" y="3034049"/>
                </a:cubicBezTo>
                <a:close/>
                <a:moveTo>
                  <a:pt x="779184" y="3014439"/>
                </a:moveTo>
                <a:cubicBezTo>
                  <a:pt x="783713" y="3014086"/>
                  <a:pt x="788489" y="3015097"/>
                  <a:pt x="793356" y="3018170"/>
                </a:cubicBezTo>
                <a:cubicBezTo>
                  <a:pt x="780461" y="3028217"/>
                  <a:pt x="781121" y="3017834"/>
                  <a:pt x="766490" y="3018889"/>
                </a:cubicBezTo>
                <a:cubicBezTo>
                  <a:pt x="770371" y="3016508"/>
                  <a:pt x="774654" y="3014792"/>
                  <a:pt x="779184" y="3014439"/>
                </a:cubicBezTo>
                <a:close/>
                <a:moveTo>
                  <a:pt x="2271344" y="3003814"/>
                </a:moveTo>
                <a:cubicBezTo>
                  <a:pt x="2273166" y="3003881"/>
                  <a:pt x="2275035" y="3004501"/>
                  <a:pt x="2276972" y="3005991"/>
                </a:cubicBezTo>
                <a:cubicBezTo>
                  <a:pt x="2271099" y="3015256"/>
                  <a:pt x="2263136" y="3012737"/>
                  <a:pt x="2255741" y="3009635"/>
                </a:cubicBezTo>
                <a:cubicBezTo>
                  <a:pt x="2260849" y="3008393"/>
                  <a:pt x="2265880" y="3003613"/>
                  <a:pt x="2271344" y="3003814"/>
                </a:cubicBezTo>
                <a:close/>
                <a:moveTo>
                  <a:pt x="744682" y="3003790"/>
                </a:moveTo>
                <a:cubicBezTo>
                  <a:pt x="747928" y="3003906"/>
                  <a:pt x="750876" y="3004685"/>
                  <a:pt x="753505" y="3005824"/>
                </a:cubicBezTo>
                <a:cubicBezTo>
                  <a:pt x="758764" y="3008102"/>
                  <a:pt x="762755" y="3011822"/>
                  <a:pt x="765340" y="3014560"/>
                </a:cubicBezTo>
                <a:cubicBezTo>
                  <a:pt x="750359" y="3018111"/>
                  <a:pt x="745739" y="3006668"/>
                  <a:pt x="734061" y="3005736"/>
                </a:cubicBezTo>
                <a:cubicBezTo>
                  <a:pt x="737890" y="3004221"/>
                  <a:pt x="741436" y="3003674"/>
                  <a:pt x="744682" y="3003790"/>
                </a:cubicBezTo>
                <a:close/>
                <a:moveTo>
                  <a:pt x="1896048" y="2996345"/>
                </a:moveTo>
                <a:lnTo>
                  <a:pt x="1883881" y="2997517"/>
                </a:lnTo>
                <a:cubicBezTo>
                  <a:pt x="1877403" y="3000599"/>
                  <a:pt x="1880727" y="3003977"/>
                  <a:pt x="1878032" y="3007340"/>
                </a:cubicBezTo>
                <a:lnTo>
                  <a:pt x="1877796" y="3007490"/>
                </a:lnTo>
                <a:lnTo>
                  <a:pt x="1881403" y="3008822"/>
                </a:lnTo>
                <a:cubicBezTo>
                  <a:pt x="1884517" y="3008381"/>
                  <a:pt x="1887662" y="3007064"/>
                  <a:pt x="1890515" y="3004615"/>
                </a:cubicBezTo>
                <a:close/>
                <a:moveTo>
                  <a:pt x="1933386" y="2992747"/>
                </a:moveTo>
                <a:lnTo>
                  <a:pt x="1911072" y="2994896"/>
                </a:lnTo>
                <a:lnTo>
                  <a:pt x="1922646" y="2996029"/>
                </a:lnTo>
                <a:close/>
                <a:moveTo>
                  <a:pt x="633137" y="2970023"/>
                </a:moveTo>
                <a:cubicBezTo>
                  <a:pt x="662888" y="2970809"/>
                  <a:pt x="683720" y="2982949"/>
                  <a:pt x="719131" y="2993077"/>
                </a:cubicBezTo>
                <a:cubicBezTo>
                  <a:pt x="696364" y="3017613"/>
                  <a:pt x="681392" y="2974508"/>
                  <a:pt x="660539" y="2988401"/>
                </a:cubicBezTo>
                <a:cubicBezTo>
                  <a:pt x="651208" y="2980672"/>
                  <a:pt x="649333" y="2970679"/>
                  <a:pt x="633137" y="2970023"/>
                </a:cubicBezTo>
                <a:close/>
                <a:moveTo>
                  <a:pt x="1979853" y="2965120"/>
                </a:moveTo>
                <a:lnTo>
                  <a:pt x="1970013" y="2976379"/>
                </a:lnTo>
                <a:lnTo>
                  <a:pt x="1970334" y="2980713"/>
                </a:lnTo>
                <a:lnTo>
                  <a:pt x="1977989" y="2980115"/>
                </a:lnTo>
                <a:lnTo>
                  <a:pt x="1989031" y="2971007"/>
                </a:lnTo>
                <a:lnTo>
                  <a:pt x="1990604" y="2968536"/>
                </a:lnTo>
                <a:lnTo>
                  <a:pt x="1987426" y="2968707"/>
                </a:lnTo>
                <a:cubicBezTo>
                  <a:pt x="1985184" y="2969059"/>
                  <a:pt x="1982920" y="2969400"/>
                  <a:pt x="1981371" y="2968955"/>
                </a:cubicBezTo>
                <a:close/>
                <a:moveTo>
                  <a:pt x="890643" y="2940005"/>
                </a:moveTo>
                <a:cubicBezTo>
                  <a:pt x="898433" y="2940341"/>
                  <a:pt x="904798" y="2942768"/>
                  <a:pt x="910362" y="2946243"/>
                </a:cubicBezTo>
                <a:cubicBezTo>
                  <a:pt x="927057" y="2956668"/>
                  <a:pt x="936543" y="2976531"/>
                  <a:pt x="955620" y="2977706"/>
                </a:cubicBezTo>
                <a:cubicBezTo>
                  <a:pt x="956797" y="2986476"/>
                  <a:pt x="942557" y="2978500"/>
                  <a:pt x="937517" y="2980331"/>
                </a:cubicBezTo>
                <a:cubicBezTo>
                  <a:pt x="936828" y="2983486"/>
                  <a:pt x="936737" y="2986262"/>
                  <a:pt x="937671" y="2989069"/>
                </a:cubicBezTo>
                <a:cubicBezTo>
                  <a:pt x="935473" y="2989102"/>
                  <a:pt x="933634" y="2988227"/>
                  <a:pt x="931960" y="2986737"/>
                </a:cubicBezTo>
                <a:cubicBezTo>
                  <a:pt x="926944" y="2982267"/>
                  <a:pt x="923426" y="2972262"/>
                  <a:pt x="916206" y="2964599"/>
                </a:cubicBezTo>
                <a:cubicBezTo>
                  <a:pt x="907857" y="2955613"/>
                  <a:pt x="890706" y="2951518"/>
                  <a:pt x="890643" y="2940005"/>
                </a:cubicBezTo>
                <a:close/>
                <a:moveTo>
                  <a:pt x="1130234" y="2935469"/>
                </a:moveTo>
                <a:lnTo>
                  <a:pt x="1132243" y="2939424"/>
                </a:lnTo>
                <a:lnTo>
                  <a:pt x="1146060" y="2947518"/>
                </a:lnTo>
                <a:lnTo>
                  <a:pt x="1153650" y="2948858"/>
                </a:lnTo>
                <a:cubicBezTo>
                  <a:pt x="1157578" y="2949889"/>
                  <a:pt x="1161760" y="2951588"/>
                  <a:pt x="1166006" y="2954773"/>
                </a:cubicBezTo>
                <a:cubicBezTo>
                  <a:pt x="1184956" y="2953612"/>
                  <a:pt x="1204215" y="2954628"/>
                  <a:pt x="1223531" y="2956819"/>
                </a:cubicBezTo>
                <a:lnTo>
                  <a:pt x="1236145" y="2958802"/>
                </a:lnTo>
                <a:lnTo>
                  <a:pt x="1215814" y="2950348"/>
                </a:lnTo>
                <a:lnTo>
                  <a:pt x="1201650" y="2944090"/>
                </a:lnTo>
                <a:close/>
                <a:moveTo>
                  <a:pt x="2212873" y="2930934"/>
                </a:moveTo>
                <a:cubicBezTo>
                  <a:pt x="2215369" y="2930772"/>
                  <a:pt x="2218006" y="2931585"/>
                  <a:pt x="2220901" y="2934033"/>
                </a:cubicBezTo>
                <a:cubicBezTo>
                  <a:pt x="2210975" y="2936655"/>
                  <a:pt x="2202249" y="2943471"/>
                  <a:pt x="2190997" y="2940943"/>
                </a:cubicBezTo>
                <a:cubicBezTo>
                  <a:pt x="2199150" y="2940690"/>
                  <a:pt x="2205383" y="2931421"/>
                  <a:pt x="2212873" y="2930934"/>
                </a:cubicBezTo>
                <a:close/>
                <a:moveTo>
                  <a:pt x="515773" y="2914865"/>
                </a:moveTo>
                <a:cubicBezTo>
                  <a:pt x="538821" y="2919302"/>
                  <a:pt x="555751" y="2940881"/>
                  <a:pt x="595247" y="2953306"/>
                </a:cubicBezTo>
                <a:cubicBezTo>
                  <a:pt x="553704" y="2964666"/>
                  <a:pt x="538613" y="2932524"/>
                  <a:pt x="511670" y="2927762"/>
                </a:cubicBezTo>
                <a:cubicBezTo>
                  <a:pt x="503136" y="2921379"/>
                  <a:pt x="532538" y="2920356"/>
                  <a:pt x="515773" y="2914865"/>
                </a:cubicBezTo>
                <a:close/>
                <a:moveTo>
                  <a:pt x="2243786" y="2914710"/>
                </a:moveTo>
                <a:cubicBezTo>
                  <a:pt x="2247584" y="2924926"/>
                  <a:pt x="2227956" y="2923406"/>
                  <a:pt x="2223096" y="2931672"/>
                </a:cubicBezTo>
                <a:cubicBezTo>
                  <a:pt x="2218605" y="2921083"/>
                  <a:pt x="2238470" y="2919099"/>
                  <a:pt x="2243786" y="2914710"/>
                </a:cubicBezTo>
                <a:close/>
                <a:moveTo>
                  <a:pt x="814771" y="2883241"/>
                </a:moveTo>
                <a:cubicBezTo>
                  <a:pt x="823585" y="2887890"/>
                  <a:pt x="812580" y="2909858"/>
                  <a:pt x="831443" y="2899280"/>
                </a:cubicBezTo>
                <a:cubicBezTo>
                  <a:pt x="835881" y="2907381"/>
                  <a:pt x="827578" y="2905136"/>
                  <a:pt x="828505" y="2912732"/>
                </a:cubicBezTo>
                <a:cubicBezTo>
                  <a:pt x="838428" y="2919406"/>
                  <a:pt x="833916" y="2904533"/>
                  <a:pt x="840420" y="2907916"/>
                </a:cubicBezTo>
                <a:cubicBezTo>
                  <a:pt x="847942" y="2916110"/>
                  <a:pt x="839638" y="2913867"/>
                  <a:pt x="831661" y="2919598"/>
                </a:cubicBezTo>
                <a:cubicBezTo>
                  <a:pt x="821456" y="2914807"/>
                  <a:pt x="810766" y="2912242"/>
                  <a:pt x="801445" y="2904397"/>
                </a:cubicBezTo>
                <a:cubicBezTo>
                  <a:pt x="798340" y="2901782"/>
                  <a:pt x="795384" y="2898581"/>
                  <a:pt x="792652" y="2894516"/>
                </a:cubicBezTo>
                <a:cubicBezTo>
                  <a:pt x="799856" y="2889955"/>
                  <a:pt x="808178" y="2882641"/>
                  <a:pt x="814771" y="2883241"/>
                </a:cubicBezTo>
                <a:close/>
                <a:moveTo>
                  <a:pt x="2218609" y="2859949"/>
                </a:moveTo>
                <a:cubicBezTo>
                  <a:pt x="2219990" y="2860065"/>
                  <a:pt x="2221419" y="2860808"/>
                  <a:pt x="2222871" y="2861760"/>
                </a:cubicBezTo>
                <a:cubicBezTo>
                  <a:pt x="2225775" y="2863662"/>
                  <a:pt x="2228769" y="2866397"/>
                  <a:pt x="2231647" y="2866608"/>
                </a:cubicBezTo>
                <a:cubicBezTo>
                  <a:pt x="2224389" y="2869851"/>
                  <a:pt x="2217701" y="2872507"/>
                  <a:pt x="2210078" y="2866603"/>
                </a:cubicBezTo>
                <a:cubicBezTo>
                  <a:pt x="2213708" y="2864981"/>
                  <a:pt x="2218011" y="2863724"/>
                  <a:pt x="2214640" y="2861905"/>
                </a:cubicBezTo>
                <a:cubicBezTo>
                  <a:pt x="2215897" y="2860346"/>
                  <a:pt x="2217230" y="2859834"/>
                  <a:pt x="2218609" y="2859949"/>
                </a:cubicBezTo>
                <a:close/>
                <a:moveTo>
                  <a:pt x="2357900" y="2857641"/>
                </a:moveTo>
                <a:cubicBezTo>
                  <a:pt x="2366687" y="2866868"/>
                  <a:pt x="2347383" y="2871699"/>
                  <a:pt x="2340304" y="2871467"/>
                </a:cubicBezTo>
                <a:cubicBezTo>
                  <a:pt x="2346343" y="2889973"/>
                  <a:pt x="2325333" y="2885810"/>
                  <a:pt x="2309114" y="2889616"/>
                </a:cubicBezTo>
                <a:cubicBezTo>
                  <a:pt x="2308209" y="2876571"/>
                  <a:pt x="2341901" y="2874122"/>
                  <a:pt x="2357900" y="2857641"/>
                </a:cubicBezTo>
                <a:close/>
                <a:moveTo>
                  <a:pt x="2543146" y="2838887"/>
                </a:moveTo>
                <a:cubicBezTo>
                  <a:pt x="2544643" y="2840576"/>
                  <a:pt x="2543082" y="2843260"/>
                  <a:pt x="2545828" y="2844742"/>
                </a:cubicBezTo>
                <a:cubicBezTo>
                  <a:pt x="2551303" y="2846374"/>
                  <a:pt x="2555271" y="2839257"/>
                  <a:pt x="2560176" y="2839962"/>
                </a:cubicBezTo>
                <a:cubicBezTo>
                  <a:pt x="2561811" y="2840196"/>
                  <a:pt x="2563551" y="2841300"/>
                  <a:pt x="2565484" y="2843886"/>
                </a:cubicBezTo>
                <a:cubicBezTo>
                  <a:pt x="2560554" y="2850042"/>
                  <a:pt x="2555810" y="2852773"/>
                  <a:pt x="2550256" y="2854186"/>
                </a:cubicBezTo>
                <a:cubicBezTo>
                  <a:pt x="2541458" y="2850320"/>
                  <a:pt x="2533909" y="2846246"/>
                  <a:pt x="2543146" y="2838887"/>
                </a:cubicBezTo>
                <a:close/>
                <a:moveTo>
                  <a:pt x="2396407" y="2836485"/>
                </a:moveTo>
                <a:cubicBezTo>
                  <a:pt x="2406820" y="2842995"/>
                  <a:pt x="2376295" y="2855045"/>
                  <a:pt x="2367610" y="2852141"/>
                </a:cubicBezTo>
                <a:cubicBezTo>
                  <a:pt x="2376933" y="2844693"/>
                  <a:pt x="2387440" y="2846798"/>
                  <a:pt x="2396407" y="2836485"/>
                </a:cubicBezTo>
                <a:close/>
                <a:moveTo>
                  <a:pt x="2113449" y="2828565"/>
                </a:moveTo>
                <a:cubicBezTo>
                  <a:pt x="2116972" y="2828572"/>
                  <a:pt x="2120318" y="2829319"/>
                  <a:pt x="2122933" y="2830954"/>
                </a:cubicBezTo>
                <a:cubicBezTo>
                  <a:pt x="2118959" y="2835047"/>
                  <a:pt x="2114985" y="2839142"/>
                  <a:pt x="2111010" y="2843236"/>
                </a:cubicBezTo>
                <a:cubicBezTo>
                  <a:pt x="2104965" y="2846214"/>
                  <a:pt x="2096529" y="2835422"/>
                  <a:pt x="2091906" y="2844515"/>
                </a:cubicBezTo>
                <a:cubicBezTo>
                  <a:pt x="2090720" y="2835185"/>
                  <a:pt x="2102880" y="2828544"/>
                  <a:pt x="2113449" y="2828565"/>
                </a:cubicBezTo>
                <a:close/>
                <a:moveTo>
                  <a:pt x="2294878" y="2820053"/>
                </a:moveTo>
                <a:cubicBezTo>
                  <a:pt x="2298036" y="2825337"/>
                  <a:pt x="2288014" y="2832459"/>
                  <a:pt x="2286172" y="2838624"/>
                </a:cubicBezTo>
                <a:cubicBezTo>
                  <a:pt x="2276303" y="2835984"/>
                  <a:pt x="2268431" y="2845161"/>
                  <a:pt x="2258804" y="2839071"/>
                </a:cubicBezTo>
                <a:cubicBezTo>
                  <a:pt x="2260536" y="2831950"/>
                  <a:pt x="2267575" y="2832169"/>
                  <a:pt x="2270909" y="2822334"/>
                </a:cubicBezTo>
                <a:cubicBezTo>
                  <a:pt x="2279724" y="2832461"/>
                  <a:pt x="2287597" y="2823285"/>
                  <a:pt x="2294878" y="2820053"/>
                </a:cubicBezTo>
                <a:close/>
                <a:moveTo>
                  <a:pt x="723505" y="2815486"/>
                </a:moveTo>
                <a:cubicBezTo>
                  <a:pt x="725856" y="2815344"/>
                  <a:pt x="732259" y="2817173"/>
                  <a:pt x="736717" y="2819898"/>
                </a:cubicBezTo>
                <a:cubicBezTo>
                  <a:pt x="741174" y="2822624"/>
                  <a:pt x="743687" y="2826244"/>
                  <a:pt x="738258" y="2829681"/>
                </a:cubicBezTo>
                <a:cubicBezTo>
                  <a:pt x="735439" y="2829616"/>
                  <a:pt x="733644" y="2829029"/>
                  <a:pt x="732399" y="2828105"/>
                </a:cubicBezTo>
                <a:cubicBezTo>
                  <a:pt x="728670" y="2825327"/>
                  <a:pt x="729921" y="2819494"/>
                  <a:pt x="723505" y="2815486"/>
                </a:cubicBezTo>
                <a:close/>
                <a:moveTo>
                  <a:pt x="2586085" y="2812776"/>
                </a:moveTo>
                <a:cubicBezTo>
                  <a:pt x="2594103" y="2815313"/>
                  <a:pt x="2573877" y="2823193"/>
                  <a:pt x="2588183" y="2824648"/>
                </a:cubicBezTo>
                <a:cubicBezTo>
                  <a:pt x="2583151" y="2825513"/>
                  <a:pt x="2579042" y="2828666"/>
                  <a:pt x="2575168" y="2833735"/>
                </a:cubicBezTo>
                <a:cubicBezTo>
                  <a:pt x="2572182" y="2830334"/>
                  <a:pt x="2574916" y="2826440"/>
                  <a:pt x="2571361" y="2823626"/>
                </a:cubicBezTo>
                <a:cubicBezTo>
                  <a:pt x="2575453" y="2815094"/>
                  <a:pt x="2581758" y="2819393"/>
                  <a:pt x="2586085" y="2812776"/>
                </a:cubicBezTo>
                <a:close/>
                <a:moveTo>
                  <a:pt x="706485" y="2808209"/>
                </a:moveTo>
                <a:lnTo>
                  <a:pt x="706416" y="2810523"/>
                </a:lnTo>
                <a:lnTo>
                  <a:pt x="695848" y="2820366"/>
                </a:lnTo>
                <a:lnTo>
                  <a:pt x="703915" y="2820795"/>
                </a:lnTo>
                <a:cubicBezTo>
                  <a:pt x="726039" y="2825502"/>
                  <a:pt x="743704" y="2838902"/>
                  <a:pt x="766832" y="2846674"/>
                </a:cubicBezTo>
                <a:cubicBezTo>
                  <a:pt x="772020" y="2848352"/>
                  <a:pt x="778832" y="2849505"/>
                  <a:pt x="786532" y="2850521"/>
                </a:cubicBezTo>
                <a:lnTo>
                  <a:pt x="803765" y="2852599"/>
                </a:lnTo>
                <a:lnTo>
                  <a:pt x="774872" y="2832464"/>
                </a:lnTo>
                <a:lnTo>
                  <a:pt x="774598" y="2832136"/>
                </a:lnTo>
                <a:close/>
                <a:moveTo>
                  <a:pt x="619319" y="2805823"/>
                </a:moveTo>
                <a:cubicBezTo>
                  <a:pt x="658421" y="2830012"/>
                  <a:pt x="698530" y="2891628"/>
                  <a:pt x="750011" y="2906621"/>
                </a:cubicBezTo>
                <a:cubicBezTo>
                  <a:pt x="748560" y="2922494"/>
                  <a:pt x="779741" y="2938102"/>
                  <a:pt x="800017" y="2942260"/>
                </a:cubicBezTo>
                <a:cubicBezTo>
                  <a:pt x="797611" y="2943783"/>
                  <a:pt x="794604" y="2945687"/>
                  <a:pt x="792198" y="2947210"/>
                </a:cubicBezTo>
                <a:lnTo>
                  <a:pt x="796288" y="2949935"/>
                </a:lnTo>
                <a:lnTo>
                  <a:pt x="832581" y="2959018"/>
                </a:lnTo>
                <a:cubicBezTo>
                  <a:pt x="847028" y="2963483"/>
                  <a:pt x="860898" y="2969184"/>
                  <a:pt x="873498" y="2977544"/>
                </a:cubicBezTo>
                <a:cubicBezTo>
                  <a:pt x="882775" y="2979873"/>
                  <a:pt x="890076" y="2976675"/>
                  <a:pt x="898186" y="2974805"/>
                </a:cubicBezTo>
                <a:cubicBezTo>
                  <a:pt x="914407" y="2991590"/>
                  <a:pt x="949658" y="2996335"/>
                  <a:pt x="973239" y="3000138"/>
                </a:cubicBezTo>
                <a:cubicBezTo>
                  <a:pt x="970965" y="3002479"/>
                  <a:pt x="967523" y="3000622"/>
                  <a:pt x="964202" y="2999721"/>
                </a:cubicBezTo>
                <a:cubicBezTo>
                  <a:pt x="966897" y="3010991"/>
                  <a:pt x="990625" y="3000597"/>
                  <a:pt x="1001279" y="3003668"/>
                </a:cubicBezTo>
                <a:cubicBezTo>
                  <a:pt x="1030339" y="3025595"/>
                  <a:pt x="1074105" y="3034267"/>
                  <a:pt x="1120867" y="3039985"/>
                </a:cubicBezTo>
                <a:lnTo>
                  <a:pt x="1122956" y="3040211"/>
                </a:lnTo>
                <a:lnTo>
                  <a:pt x="1115725" y="3037102"/>
                </a:lnTo>
                <a:cubicBezTo>
                  <a:pt x="1121524" y="3035977"/>
                  <a:pt x="1128154" y="3036493"/>
                  <a:pt x="1135274" y="3038045"/>
                </a:cubicBezTo>
                <a:lnTo>
                  <a:pt x="1151799" y="3043320"/>
                </a:lnTo>
                <a:lnTo>
                  <a:pt x="1191801" y="3047632"/>
                </a:lnTo>
                <a:cubicBezTo>
                  <a:pt x="1215220" y="3050301"/>
                  <a:pt x="1237925" y="3053519"/>
                  <a:pt x="1258455" y="3058575"/>
                </a:cubicBezTo>
                <a:cubicBezTo>
                  <a:pt x="1249380" y="3061708"/>
                  <a:pt x="1239230" y="3062979"/>
                  <a:pt x="1228676" y="3063349"/>
                </a:cubicBezTo>
                <a:lnTo>
                  <a:pt x="1200581" y="3062798"/>
                </a:lnTo>
                <a:lnTo>
                  <a:pt x="1203258" y="3063866"/>
                </a:lnTo>
                <a:lnTo>
                  <a:pt x="1185290" y="3062621"/>
                </a:lnTo>
                <a:lnTo>
                  <a:pt x="1165890" y="3062453"/>
                </a:lnTo>
                <a:cubicBezTo>
                  <a:pt x="1156411" y="3063068"/>
                  <a:pt x="1147872" y="3064706"/>
                  <a:pt x="1140945" y="3068328"/>
                </a:cubicBezTo>
                <a:cubicBezTo>
                  <a:pt x="1124128" y="3067284"/>
                  <a:pt x="1087912" y="3034359"/>
                  <a:pt x="1070981" y="3052881"/>
                </a:cubicBezTo>
                <a:cubicBezTo>
                  <a:pt x="978301" y="3025175"/>
                  <a:pt x="949214" y="3018402"/>
                  <a:pt x="877900" y="2987057"/>
                </a:cubicBezTo>
                <a:cubicBezTo>
                  <a:pt x="871272" y="2987941"/>
                  <a:pt x="864382" y="2988016"/>
                  <a:pt x="857391" y="2987923"/>
                </a:cubicBezTo>
                <a:lnTo>
                  <a:pt x="852427" y="2987893"/>
                </a:lnTo>
                <a:lnTo>
                  <a:pt x="912513" y="3034186"/>
                </a:lnTo>
                <a:lnTo>
                  <a:pt x="843752" y="2987840"/>
                </a:lnTo>
                <a:lnTo>
                  <a:pt x="836276" y="2987793"/>
                </a:lnTo>
                <a:cubicBezTo>
                  <a:pt x="803951" y="2955184"/>
                  <a:pt x="754849" y="2967945"/>
                  <a:pt x="714896" y="2941032"/>
                </a:cubicBezTo>
                <a:cubicBezTo>
                  <a:pt x="713999" y="2944117"/>
                  <a:pt x="713101" y="2947202"/>
                  <a:pt x="715975" y="2949645"/>
                </a:cubicBezTo>
                <a:cubicBezTo>
                  <a:pt x="714389" y="2952358"/>
                  <a:pt x="712324" y="2951244"/>
                  <a:pt x="710947" y="2950501"/>
                </a:cubicBezTo>
                <a:cubicBezTo>
                  <a:pt x="672940" y="2923746"/>
                  <a:pt x="601896" y="2899684"/>
                  <a:pt x="555090" y="2874427"/>
                </a:cubicBezTo>
                <a:cubicBezTo>
                  <a:pt x="542012" y="2867370"/>
                  <a:pt x="512268" y="2865596"/>
                  <a:pt x="526687" y="2847501"/>
                </a:cubicBezTo>
                <a:cubicBezTo>
                  <a:pt x="548265" y="2860930"/>
                  <a:pt x="567449" y="2875743"/>
                  <a:pt x="588246" y="2872690"/>
                </a:cubicBezTo>
                <a:cubicBezTo>
                  <a:pt x="588845" y="2877474"/>
                  <a:pt x="596417" y="2881560"/>
                  <a:pt x="597585" y="2885758"/>
                </a:cubicBezTo>
                <a:cubicBezTo>
                  <a:pt x="632684" y="2884178"/>
                  <a:pt x="668272" y="2927472"/>
                  <a:pt x="705705" y="2913766"/>
                </a:cubicBezTo>
                <a:cubicBezTo>
                  <a:pt x="717369" y="2923630"/>
                  <a:pt x="730538" y="2930457"/>
                  <a:pt x="744519" y="2935674"/>
                </a:cubicBezTo>
                <a:lnTo>
                  <a:pt x="781887" y="2946141"/>
                </a:lnTo>
                <a:lnTo>
                  <a:pt x="777232" y="2943004"/>
                </a:lnTo>
                <a:cubicBezTo>
                  <a:pt x="733221" y="2911812"/>
                  <a:pt x="691310" y="2879885"/>
                  <a:pt x="654563" y="2847408"/>
                </a:cubicBezTo>
                <a:cubicBezTo>
                  <a:pt x="647144" y="2841229"/>
                  <a:pt x="638867" y="2835424"/>
                  <a:pt x="632177" y="2828867"/>
                </a:cubicBezTo>
                <a:cubicBezTo>
                  <a:pt x="625487" y="2822311"/>
                  <a:pt x="620386" y="2815005"/>
                  <a:pt x="619319" y="2805823"/>
                </a:cubicBezTo>
                <a:close/>
                <a:moveTo>
                  <a:pt x="232997" y="2793787"/>
                </a:moveTo>
                <a:lnTo>
                  <a:pt x="241455" y="2796198"/>
                </a:lnTo>
                <a:lnTo>
                  <a:pt x="242934" y="2797957"/>
                </a:lnTo>
                <a:lnTo>
                  <a:pt x="231855" y="2795304"/>
                </a:lnTo>
                <a:close/>
                <a:moveTo>
                  <a:pt x="2369024" y="2771663"/>
                </a:moveTo>
                <a:cubicBezTo>
                  <a:pt x="2378099" y="2772055"/>
                  <a:pt x="2387979" y="2773783"/>
                  <a:pt x="2396597" y="2775728"/>
                </a:cubicBezTo>
                <a:cubicBezTo>
                  <a:pt x="2387869" y="2783635"/>
                  <a:pt x="2377184" y="2780573"/>
                  <a:pt x="2367305" y="2778845"/>
                </a:cubicBezTo>
                <a:cubicBezTo>
                  <a:pt x="2370175" y="2775890"/>
                  <a:pt x="2371207" y="2773743"/>
                  <a:pt x="2369024" y="2771663"/>
                </a:cubicBezTo>
                <a:close/>
                <a:moveTo>
                  <a:pt x="573889" y="2762301"/>
                </a:moveTo>
                <a:cubicBezTo>
                  <a:pt x="578010" y="2764525"/>
                  <a:pt x="581444" y="2766379"/>
                  <a:pt x="585565" y="2768603"/>
                </a:cubicBezTo>
                <a:cubicBezTo>
                  <a:pt x="585138" y="2780902"/>
                  <a:pt x="567657" y="2784893"/>
                  <a:pt x="591917" y="2794404"/>
                </a:cubicBezTo>
                <a:cubicBezTo>
                  <a:pt x="576962" y="2803339"/>
                  <a:pt x="576003" y="2784921"/>
                  <a:pt x="559532" y="2781403"/>
                </a:cubicBezTo>
                <a:cubicBezTo>
                  <a:pt x="568887" y="2773921"/>
                  <a:pt x="563846" y="2769411"/>
                  <a:pt x="573889" y="2762301"/>
                </a:cubicBezTo>
                <a:close/>
                <a:moveTo>
                  <a:pt x="311314" y="2750686"/>
                </a:moveTo>
                <a:lnTo>
                  <a:pt x="320614" y="2758803"/>
                </a:lnTo>
                <a:cubicBezTo>
                  <a:pt x="332477" y="2771491"/>
                  <a:pt x="341776" y="2785338"/>
                  <a:pt x="367831" y="2784715"/>
                </a:cubicBezTo>
                <a:cubicBezTo>
                  <a:pt x="365904" y="2789939"/>
                  <a:pt x="369415" y="2813312"/>
                  <a:pt x="386655" y="2802031"/>
                </a:cubicBezTo>
                <a:cubicBezTo>
                  <a:pt x="387714" y="2810658"/>
                  <a:pt x="401924" y="2816535"/>
                  <a:pt x="406069" y="2824142"/>
                </a:cubicBezTo>
                <a:cubicBezTo>
                  <a:pt x="396475" y="2829705"/>
                  <a:pt x="399625" y="2813505"/>
                  <a:pt x="389244" y="2823118"/>
                </a:cubicBezTo>
                <a:cubicBezTo>
                  <a:pt x="402503" y="2852647"/>
                  <a:pt x="458703" y="2891924"/>
                  <a:pt x="504887" y="2912369"/>
                </a:cubicBezTo>
                <a:cubicBezTo>
                  <a:pt x="499303" y="2919201"/>
                  <a:pt x="492659" y="2917406"/>
                  <a:pt x="486723" y="2921363"/>
                </a:cubicBezTo>
                <a:cubicBezTo>
                  <a:pt x="467935" y="2914803"/>
                  <a:pt x="461708" y="2900704"/>
                  <a:pt x="450115" y="2889974"/>
                </a:cubicBezTo>
                <a:cubicBezTo>
                  <a:pt x="430603" y="2872284"/>
                  <a:pt x="388366" y="2868286"/>
                  <a:pt x="367478" y="2849856"/>
                </a:cubicBezTo>
                <a:cubicBezTo>
                  <a:pt x="361622" y="2844011"/>
                  <a:pt x="362961" y="2833994"/>
                  <a:pt x="356537" y="2828737"/>
                </a:cubicBezTo>
                <a:cubicBezTo>
                  <a:pt x="343282" y="2817557"/>
                  <a:pt x="323403" y="2809963"/>
                  <a:pt x="306706" y="2800170"/>
                </a:cubicBezTo>
                <a:lnTo>
                  <a:pt x="287865" y="2785171"/>
                </a:lnTo>
                <a:lnTo>
                  <a:pt x="306762" y="2763788"/>
                </a:lnTo>
                <a:cubicBezTo>
                  <a:pt x="295776" y="2757861"/>
                  <a:pt x="298317" y="2754166"/>
                  <a:pt x="305785" y="2751863"/>
                </a:cubicBezTo>
                <a:close/>
                <a:moveTo>
                  <a:pt x="297086" y="2742064"/>
                </a:moveTo>
                <a:lnTo>
                  <a:pt x="300827" y="2743923"/>
                </a:lnTo>
                <a:lnTo>
                  <a:pt x="296699" y="2745985"/>
                </a:lnTo>
                <a:close/>
                <a:moveTo>
                  <a:pt x="540746" y="2736235"/>
                </a:moveTo>
                <a:cubicBezTo>
                  <a:pt x="556787" y="2747584"/>
                  <a:pt x="557083" y="2761216"/>
                  <a:pt x="561827" y="2774553"/>
                </a:cubicBezTo>
                <a:cubicBezTo>
                  <a:pt x="543923" y="2774770"/>
                  <a:pt x="553372" y="2745742"/>
                  <a:pt x="531019" y="2746253"/>
                </a:cubicBezTo>
                <a:cubicBezTo>
                  <a:pt x="534452" y="2742718"/>
                  <a:pt x="537314" y="2739770"/>
                  <a:pt x="540746" y="2736235"/>
                </a:cubicBezTo>
                <a:close/>
                <a:moveTo>
                  <a:pt x="263170" y="2730977"/>
                </a:moveTo>
                <a:lnTo>
                  <a:pt x="265127" y="2732876"/>
                </a:lnTo>
                <a:lnTo>
                  <a:pt x="261502" y="2738430"/>
                </a:lnTo>
                <a:lnTo>
                  <a:pt x="260594" y="2736625"/>
                </a:lnTo>
                <a:close/>
                <a:moveTo>
                  <a:pt x="2499871" y="2695281"/>
                </a:moveTo>
                <a:cubicBezTo>
                  <a:pt x="2502085" y="2696011"/>
                  <a:pt x="2483154" y="2705373"/>
                  <a:pt x="2496808" y="2710392"/>
                </a:cubicBezTo>
                <a:cubicBezTo>
                  <a:pt x="2502936" y="2712804"/>
                  <a:pt x="2508016" y="2702120"/>
                  <a:pt x="2515460" y="2709717"/>
                </a:cubicBezTo>
                <a:cubicBezTo>
                  <a:pt x="2511521" y="2719226"/>
                  <a:pt x="2504895" y="2712967"/>
                  <a:pt x="2499514" y="2716327"/>
                </a:cubicBezTo>
                <a:cubicBezTo>
                  <a:pt x="2487633" y="2714390"/>
                  <a:pt x="2492784" y="2699271"/>
                  <a:pt x="2484303" y="2703644"/>
                </a:cubicBezTo>
                <a:cubicBezTo>
                  <a:pt x="2477928" y="2699308"/>
                  <a:pt x="2494050" y="2699059"/>
                  <a:pt x="2497470" y="2695535"/>
                </a:cubicBezTo>
                <a:cubicBezTo>
                  <a:pt x="2498807" y="2695249"/>
                  <a:pt x="2499554" y="2695178"/>
                  <a:pt x="2499871" y="2695281"/>
                </a:cubicBezTo>
                <a:close/>
                <a:moveTo>
                  <a:pt x="2421131" y="2682069"/>
                </a:moveTo>
                <a:lnTo>
                  <a:pt x="2335083" y="2728985"/>
                </a:lnTo>
                <a:lnTo>
                  <a:pt x="2334400" y="2729317"/>
                </a:lnTo>
                <a:lnTo>
                  <a:pt x="2332573" y="2734862"/>
                </a:lnTo>
                <a:lnTo>
                  <a:pt x="2328564" y="2732159"/>
                </a:lnTo>
                <a:lnTo>
                  <a:pt x="2231968" y="2779194"/>
                </a:lnTo>
                <a:cubicBezTo>
                  <a:pt x="2198155" y="2795564"/>
                  <a:pt x="2165235" y="2811851"/>
                  <a:pt x="2134224" y="2828912"/>
                </a:cubicBezTo>
                <a:cubicBezTo>
                  <a:pt x="2120345" y="2820531"/>
                  <a:pt x="2137492" y="2819067"/>
                  <a:pt x="2142349" y="2806506"/>
                </a:cubicBezTo>
                <a:cubicBezTo>
                  <a:pt x="2115027" y="2808731"/>
                  <a:pt x="2090326" y="2832015"/>
                  <a:pt x="2063839" y="2840940"/>
                </a:cubicBezTo>
                <a:cubicBezTo>
                  <a:pt x="2052671" y="2849203"/>
                  <a:pt x="2069157" y="2852740"/>
                  <a:pt x="2063018" y="2860143"/>
                </a:cubicBezTo>
                <a:lnTo>
                  <a:pt x="2040357" y="2874594"/>
                </a:lnTo>
                <a:lnTo>
                  <a:pt x="2036669" y="2878894"/>
                </a:lnTo>
                <a:lnTo>
                  <a:pt x="2032974" y="2878042"/>
                </a:lnTo>
                <a:lnTo>
                  <a:pt x="2024939" y="2881348"/>
                </a:lnTo>
                <a:lnTo>
                  <a:pt x="2023916" y="2885855"/>
                </a:lnTo>
                <a:cubicBezTo>
                  <a:pt x="2026063" y="2887552"/>
                  <a:pt x="2030473" y="2888095"/>
                  <a:pt x="2035344" y="2888344"/>
                </a:cubicBezTo>
                <a:cubicBezTo>
                  <a:pt x="2043234" y="2890019"/>
                  <a:pt x="2049270" y="2892866"/>
                  <a:pt x="2039534" y="2901252"/>
                </a:cubicBezTo>
                <a:cubicBezTo>
                  <a:pt x="2032116" y="2905948"/>
                  <a:pt x="2022841" y="2911819"/>
                  <a:pt x="2015423" y="2916516"/>
                </a:cubicBezTo>
                <a:cubicBezTo>
                  <a:pt x="2001045" y="2923393"/>
                  <a:pt x="2021005" y="2930763"/>
                  <a:pt x="2013124" y="2937974"/>
                </a:cubicBezTo>
                <a:cubicBezTo>
                  <a:pt x="2007099" y="2944011"/>
                  <a:pt x="2002928" y="2948875"/>
                  <a:pt x="1997364" y="2952397"/>
                </a:cubicBezTo>
                <a:cubicBezTo>
                  <a:pt x="1989478" y="2955165"/>
                  <a:pt x="1985075" y="2959064"/>
                  <a:pt x="1981426" y="2963320"/>
                </a:cubicBezTo>
                <a:lnTo>
                  <a:pt x="1980632" y="2964227"/>
                </a:lnTo>
                <a:lnTo>
                  <a:pt x="1996834" y="2960172"/>
                </a:lnTo>
                <a:lnTo>
                  <a:pt x="2007286" y="2956396"/>
                </a:lnTo>
                <a:cubicBezTo>
                  <a:pt x="2015810" y="2954612"/>
                  <a:pt x="2024973" y="2953812"/>
                  <a:pt x="2029375" y="2947692"/>
                </a:cubicBezTo>
                <a:cubicBezTo>
                  <a:pt x="2033084" y="2945343"/>
                  <a:pt x="2042829" y="2945843"/>
                  <a:pt x="2047932" y="2944835"/>
                </a:cubicBezTo>
                <a:cubicBezTo>
                  <a:pt x="2051180" y="2945001"/>
                  <a:pt x="2052573" y="2946342"/>
                  <a:pt x="2055822" y="2946508"/>
                </a:cubicBezTo>
                <a:lnTo>
                  <a:pt x="2066682" y="2947065"/>
                </a:lnTo>
                <a:lnTo>
                  <a:pt x="2077911" y="2941456"/>
                </a:lnTo>
                <a:cubicBezTo>
                  <a:pt x="2084242" y="2938748"/>
                  <a:pt x="2090684" y="2936700"/>
                  <a:pt x="2097341" y="2936050"/>
                </a:cubicBezTo>
                <a:cubicBezTo>
                  <a:pt x="2099498" y="2932750"/>
                  <a:pt x="2092858" y="2930953"/>
                  <a:pt x="2096271" y="2927437"/>
                </a:cubicBezTo>
                <a:cubicBezTo>
                  <a:pt x="2116589" y="2920542"/>
                  <a:pt x="2138214" y="2924177"/>
                  <a:pt x="2156749" y="2902926"/>
                </a:cubicBezTo>
                <a:cubicBezTo>
                  <a:pt x="2162082" y="2894196"/>
                  <a:pt x="2147597" y="2901559"/>
                  <a:pt x="2145058" y="2896618"/>
                </a:cubicBezTo>
                <a:cubicBezTo>
                  <a:pt x="2152003" y="2890543"/>
                  <a:pt x="2163550" y="2890525"/>
                  <a:pt x="2164051" y="2899724"/>
                </a:cubicBezTo>
                <a:cubicBezTo>
                  <a:pt x="2172517" y="2900720"/>
                  <a:pt x="2180149" y="2895017"/>
                  <a:pt x="2188258" y="2893142"/>
                </a:cubicBezTo>
                <a:cubicBezTo>
                  <a:pt x="2182255" y="2880974"/>
                  <a:pt x="2192877" y="2878670"/>
                  <a:pt x="2193158" y="2865427"/>
                </a:cubicBezTo>
                <a:cubicBezTo>
                  <a:pt x="2196596" y="2867282"/>
                  <a:pt x="2198540" y="2867439"/>
                  <a:pt x="2201504" y="2865466"/>
                </a:cubicBezTo>
                <a:cubicBezTo>
                  <a:pt x="2211819" y="2871032"/>
                  <a:pt x="2192971" y="2874255"/>
                  <a:pt x="2202955" y="2882322"/>
                </a:cubicBezTo>
                <a:cubicBezTo>
                  <a:pt x="2206275" y="2883220"/>
                  <a:pt x="2209239" y="2881248"/>
                  <a:pt x="2211990" y="2882732"/>
                </a:cubicBezTo>
                <a:cubicBezTo>
                  <a:pt x="2278859" y="2843812"/>
                  <a:pt x="2351226" y="2811375"/>
                  <a:pt x="2418891" y="2770875"/>
                </a:cubicBezTo>
                <a:lnTo>
                  <a:pt x="2451010" y="2749507"/>
                </a:lnTo>
                <a:lnTo>
                  <a:pt x="2443484" y="2750224"/>
                </a:lnTo>
                <a:cubicBezTo>
                  <a:pt x="2437108" y="2752594"/>
                  <a:pt x="2431892" y="2756451"/>
                  <a:pt x="2427720" y="2761315"/>
                </a:cubicBezTo>
                <a:cubicBezTo>
                  <a:pt x="2426326" y="2759974"/>
                  <a:pt x="2424001" y="2754778"/>
                  <a:pt x="2420754" y="2754611"/>
                </a:cubicBezTo>
                <a:cubicBezTo>
                  <a:pt x="2412863" y="2752937"/>
                  <a:pt x="2402657" y="2754953"/>
                  <a:pt x="2404504" y="2744894"/>
                </a:cubicBezTo>
                <a:cubicBezTo>
                  <a:pt x="2405426" y="2739866"/>
                  <a:pt x="2404955" y="2733495"/>
                  <a:pt x="2417486" y="2736675"/>
                </a:cubicBezTo>
                <a:cubicBezTo>
                  <a:pt x="2421187" y="2725443"/>
                  <a:pt x="2424886" y="2714209"/>
                  <a:pt x="2437870" y="2705990"/>
                </a:cubicBezTo>
                <a:cubicBezTo>
                  <a:pt x="2439726" y="2704816"/>
                  <a:pt x="2442041" y="2701127"/>
                  <a:pt x="2440648" y="2699787"/>
                </a:cubicBezTo>
                <a:cubicBezTo>
                  <a:pt x="2435771" y="2695095"/>
                  <a:pt x="2431474" y="2689480"/>
                  <a:pt x="2426133" y="2685082"/>
                </a:cubicBezTo>
                <a:close/>
                <a:moveTo>
                  <a:pt x="201792" y="2672024"/>
                </a:moveTo>
                <a:lnTo>
                  <a:pt x="203120" y="2673281"/>
                </a:lnTo>
                <a:lnTo>
                  <a:pt x="201952" y="2673455"/>
                </a:lnTo>
                <a:close/>
                <a:moveTo>
                  <a:pt x="2137190" y="2663839"/>
                </a:moveTo>
                <a:lnTo>
                  <a:pt x="2135486" y="2665824"/>
                </a:lnTo>
                <a:lnTo>
                  <a:pt x="2138992" y="2665573"/>
                </a:lnTo>
                <a:close/>
                <a:moveTo>
                  <a:pt x="2103755" y="2650463"/>
                </a:moveTo>
                <a:lnTo>
                  <a:pt x="2094955" y="2652790"/>
                </a:lnTo>
                <a:lnTo>
                  <a:pt x="2091679" y="2653989"/>
                </a:lnTo>
                <a:lnTo>
                  <a:pt x="2093999" y="2659173"/>
                </a:lnTo>
                <a:cubicBezTo>
                  <a:pt x="2093999" y="2659173"/>
                  <a:pt x="2092609" y="2660054"/>
                  <a:pt x="2090986" y="2661081"/>
                </a:cubicBezTo>
                <a:lnTo>
                  <a:pt x="2087777" y="2663112"/>
                </a:lnTo>
                <a:lnTo>
                  <a:pt x="2087545" y="2666371"/>
                </a:lnTo>
                <a:cubicBezTo>
                  <a:pt x="2092069" y="2666286"/>
                  <a:pt x="2094680" y="2667134"/>
                  <a:pt x="2096137" y="2668537"/>
                </a:cubicBezTo>
                <a:lnTo>
                  <a:pt x="2096167" y="2668632"/>
                </a:lnTo>
                <a:lnTo>
                  <a:pt x="2104816" y="2668014"/>
                </a:lnTo>
                <a:lnTo>
                  <a:pt x="2097719" y="2665710"/>
                </a:lnTo>
                <a:cubicBezTo>
                  <a:pt x="2101310" y="2661769"/>
                  <a:pt x="2103307" y="2658142"/>
                  <a:pt x="2104109" y="2654753"/>
                </a:cubicBezTo>
                <a:close/>
                <a:moveTo>
                  <a:pt x="281040" y="2650181"/>
                </a:moveTo>
                <a:lnTo>
                  <a:pt x="297127" y="2668238"/>
                </a:lnTo>
                <a:cubicBezTo>
                  <a:pt x="310749" y="2679954"/>
                  <a:pt x="326917" y="2690634"/>
                  <a:pt x="346204" y="2699924"/>
                </a:cubicBezTo>
                <a:cubicBezTo>
                  <a:pt x="382688" y="2771407"/>
                  <a:pt x="490750" y="2793998"/>
                  <a:pt x="519521" y="2855069"/>
                </a:cubicBezTo>
                <a:cubicBezTo>
                  <a:pt x="473429" y="2830196"/>
                  <a:pt x="436637" y="2813021"/>
                  <a:pt x="412031" y="2785455"/>
                </a:cubicBezTo>
                <a:cubicBezTo>
                  <a:pt x="371468" y="2768925"/>
                  <a:pt x="321831" y="2720708"/>
                  <a:pt x="277964" y="2682747"/>
                </a:cubicBezTo>
                <a:lnTo>
                  <a:pt x="271576" y="2680073"/>
                </a:lnTo>
                <a:lnTo>
                  <a:pt x="271567" y="2680060"/>
                </a:lnTo>
                <a:cubicBezTo>
                  <a:pt x="268165" y="2677099"/>
                  <a:pt x="263946" y="2674259"/>
                  <a:pt x="266618" y="2670071"/>
                </a:cubicBezTo>
                <a:cubicBezTo>
                  <a:pt x="270525" y="2663173"/>
                  <a:pt x="272998" y="2657751"/>
                  <a:pt x="277301" y="2653320"/>
                </a:cubicBezTo>
                <a:close/>
                <a:moveTo>
                  <a:pt x="2653577" y="2643395"/>
                </a:moveTo>
                <a:cubicBezTo>
                  <a:pt x="2654921" y="2644121"/>
                  <a:pt x="2651137" y="2648623"/>
                  <a:pt x="2648571" y="2651266"/>
                </a:cubicBezTo>
                <a:cubicBezTo>
                  <a:pt x="2649586" y="2659868"/>
                  <a:pt x="2665638" y="2665846"/>
                  <a:pt x="2654805" y="2677004"/>
                </a:cubicBezTo>
                <a:cubicBezTo>
                  <a:pt x="2637493" y="2676611"/>
                  <a:pt x="2646729" y="2668171"/>
                  <a:pt x="2633182" y="2661756"/>
                </a:cubicBezTo>
                <a:cubicBezTo>
                  <a:pt x="2644692" y="2656332"/>
                  <a:pt x="2639341" y="2654340"/>
                  <a:pt x="2650287" y="2644137"/>
                </a:cubicBezTo>
                <a:cubicBezTo>
                  <a:pt x="2652110" y="2643331"/>
                  <a:pt x="2653129" y="2643153"/>
                  <a:pt x="2653577" y="2643395"/>
                </a:cubicBezTo>
                <a:close/>
                <a:moveTo>
                  <a:pt x="2582008" y="2627021"/>
                </a:moveTo>
                <a:cubicBezTo>
                  <a:pt x="2586271" y="2625339"/>
                  <a:pt x="2592673" y="2627686"/>
                  <a:pt x="2598175" y="2631097"/>
                </a:cubicBezTo>
                <a:cubicBezTo>
                  <a:pt x="2603675" y="2634508"/>
                  <a:pt x="2608275" y="2638982"/>
                  <a:pt x="2608936" y="2641552"/>
                </a:cubicBezTo>
                <a:cubicBezTo>
                  <a:pt x="2591754" y="2647327"/>
                  <a:pt x="2595564" y="2632566"/>
                  <a:pt x="2582008" y="2627021"/>
                </a:cubicBezTo>
                <a:close/>
                <a:moveTo>
                  <a:pt x="2542782" y="2616445"/>
                </a:moveTo>
                <a:cubicBezTo>
                  <a:pt x="2552137" y="2618788"/>
                  <a:pt x="2543166" y="2624760"/>
                  <a:pt x="2549410" y="2628131"/>
                </a:cubicBezTo>
                <a:cubicBezTo>
                  <a:pt x="2543885" y="2630555"/>
                  <a:pt x="2538574" y="2629491"/>
                  <a:pt x="2532450" y="2627088"/>
                </a:cubicBezTo>
                <a:cubicBezTo>
                  <a:pt x="2542473" y="2624387"/>
                  <a:pt x="2535200" y="2623166"/>
                  <a:pt x="2542782" y="2616445"/>
                </a:cubicBezTo>
                <a:close/>
                <a:moveTo>
                  <a:pt x="211883" y="2600004"/>
                </a:moveTo>
                <a:cubicBezTo>
                  <a:pt x="214902" y="2608389"/>
                  <a:pt x="232910" y="2595589"/>
                  <a:pt x="233060" y="2606928"/>
                </a:cubicBezTo>
                <a:cubicBezTo>
                  <a:pt x="233457" y="2609394"/>
                  <a:pt x="238553" y="2609893"/>
                  <a:pt x="239988" y="2608414"/>
                </a:cubicBezTo>
                <a:lnTo>
                  <a:pt x="251068" y="2606753"/>
                </a:lnTo>
                <a:lnTo>
                  <a:pt x="263342" y="2630317"/>
                </a:lnTo>
                <a:lnTo>
                  <a:pt x="276379" y="2644949"/>
                </a:lnTo>
                <a:lnTo>
                  <a:pt x="276211" y="2645237"/>
                </a:lnTo>
                <a:cubicBezTo>
                  <a:pt x="271228" y="2650640"/>
                  <a:pt x="261543" y="2652802"/>
                  <a:pt x="254629" y="2656600"/>
                </a:cubicBezTo>
                <a:lnTo>
                  <a:pt x="250841" y="2660479"/>
                </a:lnTo>
                <a:lnTo>
                  <a:pt x="248334" y="2654145"/>
                </a:lnTo>
                <a:cubicBezTo>
                  <a:pt x="243368" y="2647111"/>
                  <a:pt x="237224" y="2641562"/>
                  <a:pt x="231316" y="2637929"/>
                </a:cubicBezTo>
                <a:lnTo>
                  <a:pt x="217143" y="2629919"/>
                </a:lnTo>
                <a:lnTo>
                  <a:pt x="220149" y="2620227"/>
                </a:lnTo>
                <a:cubicBezTo>
                  <a:pt x="216486" y="2618251"/>
                  <a:pt x="207730" y="2615777"/>
                  <a:pt x="205899" y="2614789"/>
                </a:cubicBezTo>
                <a:lnTo>
                  <a:pt x="195930" y="2620094"/>
                </a:lnTo>
                <a:lnTo>
                  <a:pt x="178820" y="2613174"/>
                </a:lnTo>
                <a:cubicBezTo>
                  <a:pt x="177878" y="2613335"/>
                  <a:pt x="166449" y="2613363"/>
                  <a:pt x="161665" y="2613837"/>
                </a:cubicBezTo>
                <a:lnTo>
                  <a:pt x="161082" y="2614031"/>
                </a:lnTo>
                <a:lnTo>
                  <a:pt x="158728" y="2611289"/>
                </a:lnTo>
                <a:lnTo>
                  <a:pt x="157244" y="2610958"/>
                </a:lnTo>
                <a:lnTo>
                  <a:pt x="155363" y="2608293"/>
                </a:lnTo>
                <a:lnTo>
                  <a:pt x="165649" y="2606404"/>
                </a:lnTo>
                <a:cubicBezTo>
                  <a:pt x="181687" y="2605242"/>
                  <a:pt x="198079" y="2607755"/>
                  <a:pt x="211883" y="2600004"/>
                </a:cubicBezTo>
                <a:close/>
                <a:moveTo>
                  <a:pt x="2703515" y="2556530"/>
                </a:moveTo>
                <a:lnTo>
                  <a:pt x="2701736" y="2559181"/>
                </a:lnTo>
                <a:lnTo>
                  <a:pt x="2702066" y="2562041"/>
                </a:lnTo>
                <a:lnTo>
                  <a:pt x="2707897" y="2559209"/>
                </a:lnTo>
                <a:lnTo>
                  <a:pt x="2708769" y="2558754"/>
                </a:lnTo>
                <a:lnTo>
                  <a:pt x="2705898" y="2558482"/>
                </a:lnTo>
                <a:close/>
                <a:moveTo>
                  <a:pt x="221644" y="2549225"/>
                </a:moveTo>
                <a:cubicBezTo>
                  <a:pt x="223568" y="2549172"/>
                  <a:pt x="225937" y="2549606"/>
                  <a:pt x="229042" y="2550719"/>
                </a:cubicBezTo>
                <a:lnTo>
                  <a:pt x="230121" y="2551117"/>
                </a:lnTo>
                <a:lnTo>
                  <a:pt x="240600" y="2585517"/>
                </a:lnTo>
                <a:lnTo>
                  <a:pt x="238790" y="2586658"/>
                </a:lnTo>
                <a:cubicBezTo>
                  <a:pt x="234986" y="2587702"/>
                  <a:pt x="231324" y="2585727"/>
                  <a:pt x="224001" y="2581774"/>
                </a:cubicBezTo>
                <a:cubicBezTo>
                  <a:pt x="220339" y="2579798"/>
                  <a:pt x="214847" y="2576835"/>
                  <a:pt x="211185" y="2574859"/>
                </a:cubicBezTo>
                <a:cubicBezTo>
                  <a:pt x="198766" y="2570409"/>
                  <a:pt x="202673" y="2563511"/>
                  <a:pt x="208411" y="2557601"/>
                </a:cubicBezTo>
                <a:cubicBezTo>
                  <a:pt x="214088" y="2553908"/>
                  <a:pt x="215868" y="2549380"/>
                  <a:pt x="221644" y="2549225"/>
                </a:cubicBezTo>
                <a:close/>
                <a:moveTo>
                  <a:pt x="239187" y="2464963"/>
                </a:moveTo>
                <a:lnTo>
                  <a:pt x="239209" y="2464968"/>
                </a:lnTo>
                <a:lnTo>
                  <a:pt x="237656" y="2465241"/>
                </a:lnTo>
                <a:cubicBezTo>
                  <a:pt x="237704" y="2465258"/>
                  <a:pt x="238179" y="2465178"/>
                  <a:pt x="239187" y="2464963"/>
                </a:cubicBezTo>
                <a:close/>
                <a:moveTo>
                  <a:pt x="3080926" y="2433942"/>
                </a:moveTo>
                <a:cubicBezTo>
                  <a:pt x="3088947" y="2434459"/>
                  <a:pt x="3090227" y="2436268"/>
                  <a:pt x="3084341" y="2438765"/>
                </a:cubicBezTo>
                <a:cubicBezTo>
                  <a:pt x="3097822" y="2436181"/>
                  <a:pt x="3099373" y="2445321"/>
                  <a:pt x="3113733" y="2447068"/>
                </a:cubicBezTo>
                <a:cubicBezTo>
                  <a:pt x="3105690" y="2450186"/>
                  <a:pt x="3091773" y="2446317"/>
                  <a:pt x="3084932" y="2440382"/>
                </a:cubicBezTo>
                <a:cubicBezTo>
                  <a:pt x="3082650" y="2438404"/>
                  <a:pt x="3081155" y="2436197"/>
                  <a:pt x="3080926" y="2433942"/>
                </a:cubicBezTo>
                <a:close/>
                <a:moveTo>
                  <a:pt x="290282" y="2427313"/>
                </a:moveTo>
                <a:cubicBezTo>
                  <a:pt x="293736" y="2432528"/>
                  <a:pt x="297782" y="2437369"/>
                  <a:pt x="305453" y="2446644"/>
                </a:cubicBezTo>
                <a:cubicBezTo>
                  <a:pt x="298165" y="2449575"/>
                  <a:pt x="292674" y="2446659"/>
                  <a:pt x="289853" y="2442052"/>
                </a:cubicBezTo>
                <a:cubicBezTo>
                  <a:pt x="287034" y="2437445"/>
                  <a:pt x="286884" y="2431146"/>
                  <a:pt x="290282" y="2427313"/>
                </a:cubicBezTo>
                <a:close/>
                <a:moveTo>
                  <a:pt x="3013149" y="2414964"/>
                </a:moveTo>
                <a:lnTo>
                  <a:pt x="3011548" y="2420192"/>
                </a:lnTo>
                <a:lnTo>
                  <a:pt x="3012680" y="2425441"/>
                </a:lnTo>
                <a:cubicBezTo>
                  <a:pt x="3009588" y="2433198"/>
                  <a:pt x="2994594" y="2441042"/>
                  <a:pt x="2988033" y="2444420"/>
                </a:cubicBezTo>
                <a:cubicBezTo>
                  <a:pt x="2987601" y="2442270"/>
                  <a:pt x="2988474" y="2440146"/>
                  <a:pt x="2990116" y="2438017"/>
                </a:cubicBezTo>
                <a:lnTo>
                  <a:pt x="2993423" y="2434837"/>
                </a:lnTo>
                <a:lnTo>
                  <a:pt x="2992384" y="2430865"/>
                </a:lnTo>
                <a:cubicBezTo>
                  <a:pt x="2994168" y="2423541"/>
                  <a:pt x="3005797" y="2417660"/>
                  <a:pt x="3013149" y="2414964"/>
                </a:cubicBezTo>
                <a:close/>
                <a:moveTo>
                  <a:pt x="2982958" y="2388157"/>
                </a:moveTo>
                <a:cubicBezTo>
                  <a:pt x="2984891" y="2390089"/>
                  <a:pt x="2987031" y="2391542"/>
                  <a:pt x="2988702" y="2389271"/>
                </a:cubicBezTo>
                <a:cubicBezTo>
                  <a:pt x="2989237" y="2389635"/>
                  <a:pt x="2989104" y="2390744"/>
                  <a:pt x="2988450" y="2392133"/>
                </a:cubicBezTo>
                <a:cubicBezTo>
                  <a:pt x="2986489" y="2396302"/>
                  <a:pt x="2979843" y="2402990"/>
                  <a:pt x="2972481" y="2399616"/>
                </a:cubicBezTo>
                <a:cubicBezTo>
                  <a:pt x="2977549" y="2397486"/>
                  <a:pt x="2977888" y="2390287"/>
                  <a:pt x="2982958" y="2388157"/>
                </a:cubicBezTo>
                <a:close/>
                <a:moveTo>
                  <a:pt x="200476" y="2371156"/>
                </a:moveTo>
                <a:cubicBezTo>
                  <a:pt x="204485" y="2370643"/>
                  <a:pt x="208209" y="2370816"/>
                  <a:pt x="211086" y="2371908"/>
                </a:cubicBezTo>
                <a:cubicBezTo>
                  <a:pt x="204744" y="2377296"/>
                  <a:pt x="201653" y="2377195"/>
                  <a:pt x="202845" y="2371639"/>
                </a:cubicBezTo>
                <a:cubicBezTo>
                  <a:pt x="196339" y="2382616"/>
                  <a:pt x="184227" y="2378624"/>
                  <a:pt x="171882" y="2387811"/>
                </a:cubicBezTo>
                <a:cubicBezTo>
                  <a:pt x="173865" y="2380383"/>
                  <a:pt x="188450" y="2372692"/>
                  <a:pt x="200476" y="2371156"/>
                </a:cubicBezTo>
                <a:close/>
                <a:moveTo>
                  <a:pt x="3031315" y="2371146"/>
                </a:moveTo>
                <a:cubicBezTo>
                  <a:pt x="3034896" y="2371583"/>
                  <a:pt x="3038268" y="2372109"/>
                  <a:pt x="3040592" y="2373075"/>
                </a:cubicBezTo>
                <a:cubicBezTo>
                  <a:pt x="3042917" y="2374042"/>
                  <a:pt x="3044194" y="2375451"/>
                  <a:pt x="3043586" y="2377654"/>
                </a:cubicBezTo>
                <a:cubicBezTo>
                  <a:pt x="3010756" y="2396559"/>
                  <a:pt x="3010164" y="2420171"/>
                  <a:pt x="2974837" y="2441686"/>
                </a:cubicBezTo>
                <a:cubicBezTo>
                  <a:pt x="2973809" y="2444065"/>
                  <a:pt x="2978442" y="2444450"/>
                  <a:pt x="2981398" y="2445539"/>
                </a:cubicBezTo>
                <a:cubicBezTo>
                  <a:pt x="2981464" y="2451741"/>
                  <a:pt x="2975346" y="2450038"/>
                  <a:pt x="2974556" y="2455043"/>
                </a:cubicBezTo>
                <a:cubicBezTo>
                  <a:pt x="2970968" y="2453831"/>
                  <a:pt x="2974919" y="2449439"/>
                  <a:pt x="2975518" y="2446461"/>
                </a:cubicBezTo>
                <a:cubicBezTo>
                  <a:pt x="2958113" y="2451853"/>
                  <a:pt x="2947747" y="2466347"/>
                  <a:pt x="2933332" y="2475930"/>
                </a:cubicBezTo>
                <a:cubicBezTo>
                  <a:pt x="2930547" y="2471263"/>
                  <a:pt x="2925569" y="2472877"/>
                  <a:pt x="2919984" y="2476886"/>
                </a:cubicBezTo>
                <a:lnTo>
                  <a:pt x="2911998" y="2484097"/>
                </a:lnTo>
                <a:lnTo>
                  <a:pt x="2903522" y="2481008"/>
                </a:lnTo>
                <a:cubicBezTo>
                  <a:pt x="2902129" y="2479668"/>
                  <a:pt x="2898880" y="2479501"/>
                  <a:pt x="2897486" y="2478160"/>
                </a:cubicBezTo>
                <a:cubicBezTo>
                  <a:pt x="2897025" y="2480675"/>
                  <a:pt x="2896563" y="2483189"/>
                  <a:pt x="2897957" y="2484531"/>
                </a:cubicBezTo>
                <a:lnTo>
                  <a:pt x="2900132" y="2493852"/>
                </a:lnTo>
                <a:lnTo>
                  <a:pt x="2893697" y="2497504"/>
                </a:lnTo>
                <a:cubicBezTo>
                  <a:pt x="2883727" y="2501251"/>
                  <a:pt x="2872807" y="2501840"/>
                  <a:pt x="2870391" y="2512204"/>
                </a:cubicBezTo>
                <a:cubicBezTo>
                  <a:pt x="2869998" y="2514707"/>
                  <a:pt x="2874629" y="2515091"/>
                  <a:pt x="2877585" y="2516180"/>
                </a:cubicBezTo>
                <a:cubicBezTo>
                  <a:pt x="2873545" y="2521971"/>
                  <a:pt x="2862157" y="2526919"/>
                  <a:pt x="2857818" y="2532509"/>
                </a:cubicBezTo>
                <a:lnTo>
                  <a:pt x="2856805" y="2536583"/>
                </a:lnTo>
                <a:lnTo>
                  <a:pt x="2838153" y="2533502"/>
                </a:lnTo>
                <a:cubicBezTo>
                  <a:pt x="2834904" y="2533336"/>
                  <a:pt x="2835828" y="2528306"/>
                  <a:pt x="2834896" y="2524450"/>
                </a:cubicBezTo>
                <a:cubicBezTo>
                  <a:pt x="2832109" y="2521769"/>
                  <a:pt x="2828851" y="2512718"/>
                  <a:pt x="2825603" y="2512551"/>
                </a:cubicBezTo>
                <a:cubicBezTo>
                  <a:pt x="2816556" y="2512723"/>
                  <a:pt x="2812030" y="2510586"/>
                  <a:pt x="2810227" y="2507004"/>
                </a:cubicBezTo>
                <a:lnTo>
                  <a:pt x="2809857" y="2504332"/>
                </a:lnTo>
                <a:lnTo>
                  <a:pt x="2814354" y="2502493"/>
                </a:lnTo>
                <a:cubicBezTo>
                  <a:pt x="2820939" y="2500934"/>
                  <a:pt x="2828404" y="2500705"/>
                  <a:pt x="2834910" y="2499131"/>
                </a:cubicBezTo>
                <a:cubicBezTo>
                  <a:pt x="2836552" y="2495323"/>
                  <a:pt x="2835477" y="2493051"/>
                  <a:pt x="2832521" y="2491961"/>
                </a:cubicBezTo>
                <a:cubicBezTo>
                  <a:pt x="2836265" y="2488047"/>
                  <a:pt x="2841941" y="2487600"/>
                  <a:pt x="2848470" y="2488351"/>
                </a:cubicBezTo>
                <a:cubicBezTo>
                  <a:pt x="2848135" y="2476422"/>
                  <a:pt x="2874443" y="2477399"/>
                  <a:pt x="2879765" y="2463474"/>
                </a:cubicBezTo>
                <a:cubicBezTo>
                  <a:pt x="2896873" y="2469888"/>
                  <a:pt x="2901169" y="2458342"/>
                  <a:pt x="2916142" y="2461763"/>
                </a:cubicBezTo>
                <a:cubicBezTo>
                  <a:pt x="2918368" y="2453426"/>
                  <a:pt x="2931125" y="2446101"/>
                  <a:pt x="2918459" y="2442096"/>
                </a:cubicBezTo>
                <a:cubicBezTo>
                  <a:pt x="2924719" y="2437121"/>
                  <a:pt x="2919183" y="2430888"/>
                  <a:pt x="2932020" y="2431316"/>
                </a:cubicBezTo>
                <a:cubicBezTo>
                  <a:pt x="2935864" y="2436704"/>
                  <a:pt x="2928292" y="2436782"/>
                  <a:pt x="2926682" y="2443691"/>
                </a:cubicBezTo>
                <a:cubicBezTo>
                  <a:pt x="2925054" y="2449049"/>
                  <a:pt x="2932340" y="2441694"/>
                  <a:pt x="2937432" y="2445777"/>
                </a:cubicBezTo>
                <a:cubicBezTo>
                  <a:pt x="2953458" y="2429286"/>
                  <a:pt x="2981368" y="2402721"/>
                  <a:pt x="3011799" y="2395729"/>
                </a:cubicBezTo>
                <a:cubicBezTo>
                  <a:pt x="3020933" y="2384090"/>
                  <a:pt x="3025565" y="2384474"/>
                  <a:pt x="3031315" y="2371146"/>
                </a:cubicBezTo>
                <a:close/>
                <a:moveTo>
                  <a:pt x="318912" y="2368173"/>
                </a:moveTo>
                <a:lnTo>
                  <a:pt x="320437" y="2369909"/>
                </a:lnTo>
                <a:lnTo>
                  <a:pt x="321875" y="2368886"/>
                </a:lnTo>
                <a:close/>
                <a:moveTo>
                  <a:pt x="3158080" y="2364867"/>
                </a:moveTo>
                <a:lnTo>
                  <a:pt x="3159035" y="2365590"/>
                </a:lnTo>
                <a:cubicBezTo>
                  <a:pt x="3159030" y="2365553"/>
                  <a:pt x="3158743" y="2365329"/>
                  <a:pt x="3158084" y="2364881"/>
                </a:cubicBezTo>
                <a:close/>
                <a:moveTo>
                  <a:pt x="3148739" y="2351807"/>
                </a:moveTo>
                <a:cubicBezTo>
                  <a:pt x="3153556" y="2352487"/>
                  <a:pt x="3154991" y="2354684"/>
                  <a:pt x="3155673" y="2357248"/>
                </a:cubicBezTo>
                <a:lnTo>
                  <a:pt x="3158080" y="2364867"/>
                </a:lnTo>
                <a:lnTo>
                  <a:pt x="3152620" y="2360731"/>
                </a:lnTo>
                <a:cubicBezTo>
                  <a:pt x="3149615" y="2357898"/>
                  <a:pt x="3147031" y="2354387"/>
                  <a:pt x="3148739" y="2351807"/>
                </a:cubicBezTo>
                <a:close/>
                <a:moveTo>
                  <a:pt x="3110884" y="2337809"/>
                </a:moveTo>
                <a:cubicBezTo>
                  <a:pt x="3116959" y="2340263"/>
                  <a:pt x="3116597" y="2345039"/>
                  <a:pt x="3113414" y="2349268"/>
                </a:cubicBezTo>
                <a:cubicBezTo>
                  <a:pt x="3110230" y="2353497"/>
                  <a:pt x="3104226" y="2357178"/>
                  <a:pt x="3099017" y="2357443"/>
                </a:cubicBezTo>
                <a:cubicBezTo>
                  <a:pt x="3102506" y="2352508"/>
                  <a:pt x="3105365" y="2347452"/>
                  <a:pt x="3110884" y="2337809"/>
                </a:cubicBezTo>
                <a:close/>
                <a:moveTo>
                  <a:pt x="3120980" y="2320189"/>
                </a:moveTo>
                <a:cubicBezTo>
                  <a:pt x="3122628" y="2319993"/>
                  <a:pt x="3124686" y="2320554"/>
                  <a:pt x="3126833" y="2321640"/>
                </a:cubicBezTo>
                <a:cubicBezTo>
                  <a:pt x="3133273" y="2324897"/>
                  <a:pt x="3140506" y="2332881"/>
                  <a:pt x="3139808" y="2339327"/>
                </a:cubicBezTo>
                <a:cubicBezTo>
                  <a:pt x="3132891" y="2332823"/>
                  <a:pt x="3127463" y="2326092"/>
                  <a:pt x="3120980" y="2320189"/>
                </a:cubicBezTo>
                <a:close/>
                <a:moveTo>
                  <a:pt x="329779" y="2314297"/>
                </a:moveTo>
                <a:cubicBezTo>
                  <a:pt x="328728" y="2319070"/>
                  <a:pt x="337152" y="2323319"/>
                  <a:pt x="336101" y="2328092"/>
                </a:cubicBezTo>
                <a:cubicBezTo>
                  <a:pt x="332396" y="2328385"/>
                  <a:pt x="329120" y="2329088"/>
                  <a:pt x="330661" y="2331535"/>
                </a:cubicBezTo>
                <a:cubicBezTo>
                  <a:pt x="329842" y="2331712"/>
                  <a:pt x="328601" y="2331000"/>
                  <a:pt x="327395" y="2329764"/>
                </a:cubicBezTo>
                <a:cubicBezTo>
                  <a:pt x="323775" y="2326056"/>
                  <a:pt x="320464" y="2317628"/>
                  <a:pt x="329779" y="2314297"/>
                </a:cubicBezTo>
                <a:close/>
                <a:moveTo>
                  <a:pt x="3096704" y="2308677"/>
                </a:moveTo>
                <a:cubicBezTo>
                  <a:pt x="3102286" y="2308473"/>
                  <a:pt x="3103676" y="2310030"/>
                  <a:pt x="3104829" y="2311734"/>
                </a:cubicBezTo>
                <a:cubicBezTo>
                  <a:pt x="3105983" y="2313438"/>
                  <a:pt x="3106902" y="2315290"/>
                  <a:pt x="3111543" y="2315676"/>
                </a:cubicBezTo>
                <a:cubicBezTo>
                  <a:pt x="3101218" y="2333240"/>
                  <a:pt x="3076258" y="2360838"/>
                  <a:pt x="3047063" y="2369592"/>
                </a:cubicBezTo>
                <a:cubicBezTo>
                  <a:pt x="3049115" y="2364840"/>
                  <a:pt x="3044659" y="2362431"/>
                  <a:pt x="3049225" y="2356622"/>
                </a:cubicBezTo>
                <a:cubicBezTo>
                  <a:pt x="3054052" y="2354985"/>
                  <a:pt x="3053867" y="2357009"/>
                  <a:pt x="3057466" y="2358222"/>
                </a:cubicBezTo>
                <a:cubicBezTo>
                  <a:pt x="3066022" y="2351127"/>
                  <a:pt x="3060634" y="2341328"/>
                  <a:pt x="3071091" y="2334604"/>
                </a:cubicBezTo>
                <a:cubicBezTo>
                  <a:pt x="3064099" y="2331702"/>
                  <a:pt x="3063540" y="2337773"/>
                  <a:pt x="3060185" y="2339182"/>
                </a:cubicBezTo>
                <a:cubicBezTo>
                  <a:pt x="3050862" y="2335313"/>
                  <a:pt x="3067379" y="2324100"/>
                  <a:pt x="3075600" y="2324150"/>
                </a:cubicBezTo>
                <a:cubicBezTo>
                  <a:pt x="3072712" y="2329254"/>
                  <a:pt x="3070661" y="2334005"/>
                  <a:pt x="3072805" y="2336996"/>
                </a:cubicBezTo>
                <a:cubicBezTo>
                  <a:pt x="3081773" y="2328952"/>
                  <a:pt x="3085163" y="2313132"/>
                  <a:pt x="3096704" y="2308677"/>
                </a:cubicBezTo>
                <a:close/>
                <a:moveTo>
                  <a:pt x="264742" y="2300349"/>
                </a:moveTo>
                <a:cubicBezTo>
                  <a:pt x="276335" y="2303915"/>
                  <a:pt x="272487" y="2322027"/>
                  <a:pt x="280271" y="2331413"/>
                </a:cubicBezTo>
                <a:cubicBezTo>
                  <a:pt x="275696" y="2331753"/>
                  <a:pt x="272386" y="2330526"/>
                  <a:pt x="270009" y="2328357"/>
                </a:cubicBezTo>
                <a:cubicBezTo>
                  <a:pt x="262875" y="2321850"/>
                  <a:pt x="264128" y="2306872"/>
                  <a:pt x="264742" y="2300349"/>
                </a:cubicBezTo>
                <a:close/>
                <a:moveTo>
                  <a:pt x="3144921" y="2244678"/>
                </a:moveTo>
                <a:cubicBezTo>
                  <a:pt x="3137103" y="2262800"/>
                  <a:pt x="3122474" y="2279083"/>
                  <a:pt x="3110335" y="2291198"/>
                </a:cubicBezTo>
                <a:cubicBezTo>
                  <a:pt x="3099122" y="2277136"/>
                  <a:pt x="3127743" y="2244444"/>
                  <a:pt x="3144921" y="2244678"/>
                </a:cubicBezTo>
                <a:close/>
                <a:moveTo>
                  <a:pt x="3459678" y="2221967"/>
                </a:moveTo>
                <a:lnTo>
                  <a:pt x="3459898" y="2222044"/>
                </a:lnTo>
                <a:lnTo>
                  <a:pt x="3458538" y="2225438"/>
                </a:lnTo>
                <a:lnTo>
                  <a:pt x="3457291" y="2226707"/>
                </a:lnTo>
                <a:lnTo>
                  <a:pt x="3456821" y="2226701"/>
                </a:lnTo>
                <a:close/>
                <a:moveTo>
                  <a:pt x="335616" y="2194791"/>
                </a:moveTo>
                <a:cubicBezTo>
                  <a:pt x="327761" y="2196147"/>
                  <a:pt x="322141" y="2204091"/>
                  <a:pt x="316352" y="2199277"/>
                </a:cubicBezTo>
                <a:lnTo>
                  <a:pt x="315002" y="2199365"/>
                </a:lnTo>
                <a:lnTo>
                  <a:pt x="314431" y="2203549"/>
                </a:lnTo>
                <a:cubicBezTo>
                  <a:pt x="314613" y="2206964"/>
                  <a:pt x="315798" y="2210254"/>
                  <a:pt x="319040" y="2213134"/>
                </a:cubicBezTo>
                <a:cubicBezTo>
                  <a:pt x="299113" y="2221666"/>
                  <a:pt x="309949" y="2231136"/>
                  <a:pt x="295148" y="2239824"/>
                </a:cubicBezTo>
                <a:cubicBezTo>
                  <a:pt x="303598" y="2246042"/>
                  <a:pt x="303317" y="2259147"/>
                  <a:pt x="317173" y="2252418"/>
                </a:cubicBezTo>
                <a:cubicBezTo>
                  <a:pt x="318698" y="2259617"/>
                  <a:pt x="330151" y="2259170"/>
                  <a:pt x="320478" y="2268016"/>
                </a:cubicBezTo>
                <a:cubicBezTo>
                  <a:pt x="311249" y="2267735"/>
                  <a:pt x="316557" y="2262333"/>
                  <a:pt x="309388" y="2257346"/>
                </a:cubicBezTo>
                <a:cubicBezTo>
                  <a:pt x="304097" y="2253212"/>
                  <a:pt x="307755" y="2262462"/>
                  <a:pt x="299207" y="2263791"/>
                </a:cubicBezTo>
                <a:cubicBezTo>
                  <a:pt x="307630" y="2284314"/>
                  <a:pt x="319702" y="2318856"/>
                  <a:pt x="306409" y="2344280"/>
                </a:cubicBezTo>
                <a:lnTo>
                  <a:pt x="307948" y="2347467"/>
                </a:lnTo>
                <a:lnTo>
                  <a:pt x="313213" y="2346198"/>
                </a:lnTo>
                <a:cubicBezTo>
                  <a:pt x="318952" y="2340288"/>
                  <a:pt x="315139" y="2326971"/>
                  <a:pt x="332013" y="2338329"/>
                </a:cubicBezTo>
                <a:cubicBezTo>
                  <a:pt x="333843" y="2339317"/>
                  <a:pt x="343640" y="2337848"/>
                  <a:pt x="344678" y="2333905"/>
                </a:cubicBezTo>
                <a:lnTo>
                  <a:pt x="347084" y="2329656"/>
                </a:lnTo>
                <a:lnTo>
                  <a:pt x="343885" y="2323209"/>
                </a:lnTo>
                <a:cubicBezTo>
                  <a:pt x="343187" y="2291007"/>
                  <a:pt x="352054" y="2258871"/>
                  <a:pt x="350768" y="2226371"/>
                </a:cubicBezTo>
                <a:lnTo>
                  <a:pt x="345909" y="2197012"/>
                </a:lnTo>
                <a:lnTo>
                  <a:pt x="344305" y="2196349"/>
                </a:lnTo>
                <a:cubicBezTo>
                  <a:pt x="341101" y="2194620"/>
                  <a:pt x="338235" y="2194339"/>
                  <a:pt x="335616" y="2194791"/>
                </a:cubicBezTo>
                <a:close/>
                <a:moveTo>
                  <a:pt x="351202" y="2165318"/>
                </a:moveTo>
                <a:lnTo>
                  <a:pt x="351028" y="2165356"/>
                </a:lnTo>
                <a:cubicBezTo>
                  <a:pt x="349086" y="2166278"/>
                  <a:pt x="347195" y="2167509"/>
                  <a:pt x="346477" y="2168248"/>
                </a:cubicBezTo>
                <a:cubicBezTo>
                  <a:pt x="345042" y="2169726"/>
                  <a:pt x="345835" y="2174656"/>
                  <a:pt x="347666" y="2175645"/>
                </a:cubicBezTo>
                <a:lnTo>
                  <a:pt x="357159" y="2181608"/>
                </a:lnTo>
                <a:close/>
                <a:moveTo>
                  <a:pt x="3525007" y="2102661"/>
                </a:moveTo>
                <a:lnTo>
                  <a:pt x="3535023" y="2104647"/>
                </a:lnTo>
                <a:lnTo>
                  <a:pt x="3538554" y="2102991"/>
                </a:lnTo>
                <a:lnTo>
                  <a:pt x="3538250" y="2104225"/>
                </a:lnTo>
                <a:cubicBezTo>
                  <a:pt x="3536045" y="2105406"/>
                  <a:pt x="3534640" y="2106393"/>
                  <a:pt x="3533729" y="2107580"/>
                </a:cubicBezTo>
                <a:lnTo>
                  <a:pt x="3532608" y="2110911"/>
                </a:lnTo>
                <a:lnTo>
                  <a:pt x="3529144" y="2110343"/>
                </a:lnTo>
                <a:cubicBezTo>
                  <a:pt x="3526534" y="2110769"/>
                  <a:pt x="3523892" y="2111895"/>
                  <a:pt x="3522720" y="2113521"/>
                </a:cubicBezTo>
                <a:lnTo>
                  <a:pt x="3524848" y="2118701"/>
                </a:lnTo>
                <a:lnTo>
                  <a:pt x="3518955" y="2119229"/>
                </a:lnTo>
                <a:lnTo>
                  <a:pt x="3517373" y="2118946"/>
                </a:lnTo>
                <a:close/>
                <a:moveTo>
                  <a:pt x="3594851" y="2023434"/>
                </a:moveTo>
                <a:cubicBezTo>
                  <a:pt x="3598052" y="2022656"/>
                  <a:pt x="3600041" y="2023462"/>
                  <a:pt x="3600820" y="2025850"/>
                </a:cubicBezTo>
                <a:cubicBezTo>
                  <a:pt x="3601598" y="2028239"/>
                  <a:pt x="3600385" y="2029823"/>
                  <a:pt x="3597185" y="2030601"/>
                </a:cubicBezTo>
                <a:cubicBezTo>
                  <a:pt x="3597185" y="2030601"/>
                  <a:pt x="3597963" y="2032990"/>
                  <a:pt x="3598740" y="2035379"/>
                </a:cubicBezTo>
                <a:cubicBezTo>
                  <a:pt x="3598740" y="2035379"/>
                  <a:pt x="3599517" y="2037768"/>
                  <a:pt x="3598306" y="2039351"/>
                </a:cubicBezTo>
                <a:cubicBezTo>
                  <a:pt x="3596318" y="2038546"/>
                  <a:pt x="3594328" y="2037741"/>
                  <a:pt x="3594328" y="2037741"/>
                </a:cubicBezTo>
                <a:cubicBezTo>
                  <a:pt x="3592338" y="2036935"/>
                  <a:pt x="3593550" y="2035352"/>
                  <a:pt x="3591561" y="2034547"/>
                </a:cubicBezTo>
                <a:cubicBezTo>
                  <a:pt x="3592773" y="2032963"/>
                  <a:pt x="3589572" y="2033741"/>
                  <a:pt x="3589572" y="2033741"/>
                </a:cubicBezTo>
                <a:cubicBezTo>
                  <a:pt x="3586370" y="2034520"/>
                  <a:pt x="3583947" y="2037688"/>
                  <a:pt x="3583170" y="2035298"/>
                </a:cubicBezTo>
                <a:cubicBezTo>
                  <a:pt x="3580746" y="2038465"/>
                  <a:pt x="3573568" y="2037633"/>
                  <a:pt x="3571144" y="2040801"/>
                </a:cubicBezTo>
                <a:cubicBezTo>
                  <a:pt x="3573133" y="2041605"/>
                  <a:pt x="3575122" y="2042411"/>
                  <a:pt x="3575122" y="2042411"/>
                </a:cubicBezTo>
                <a:cubicBezTo>
                  <a:pt x="3577545" y="2039243"/>
                  <a:pt x="3581524" y="2040854"/>
                  <a:pt x="3584724" y="2040077"/>
                </a:cubicBezTo>
                <a:cubicBezTo>
                  <a:pt x="3585936" y="2038493"/>
                  <a:pt x="3587926" y="2039298"/>
                  <a:pt x="3587926" y="2039298"/>
                </a:cubicBezTo>
                <a:cubicBezTo>
                  <a:pt x="3591904" y="2040908"/>
                  <a:pt x="3591037" y="2048853"/>
                  <a:pt x="3584635" y="2050410"/>
                </a:cubicBezTo>
                <a:cubicBezTo>
                  <a:pt x="3584635" y="2050410"/>
                  <a:pt x="3582646" y="2049604"/>
                  <a:pt x="3582646" y="2049604"/>
                </a:cubicBezTo>
                <a:cubicBezTo>
                  <a:pt x="3581777" y="2057549"/>
                  <a:pt x="3577366" y="2059911"/>
                  <a:pt x="3566985" y="2059857"/>
                </a:cubicBezTo>
                <a:cubicBezTo>
                  <a:pt x="3565773" y="2061442"/>
                  <a:pt x="3567763" y="2062246"/>
                  <a:pt x="3567763" y="2062246"/>
                </a:cubicBezTo>
                <a:cubicBezTo>
                  <a:pt x="3569752" y="2063052"/>
                  <a:pt x="3571742" y="2063858"/>
                  <a:pt x="3574942" y="2063078"/>
                </a:cubicBezTo>
                <a:cubicBezTo>
                  <a:pt x="3576932" y="2063884"/>
                  <a:pt x="3580911" y="2065494"/>
                  <a:pt x="3584111" y="2064716"/>
                </a:cubicBezTo>
                <a:cubicBezTo>
                  <a:pt x="3588091" y="2066326"/>
                  <a:pt x="3586877" y="2067910"/>
                  <a:pt x="3585667" y="2069493"/>
                </a:cubicBezTo>
                <a:cubicBezTo>
                  <a:pt x="3581254" y="2071855"/>
                  <a:pt x="3576064" y="2071828"/>
                  <a:pt x="3571652" y="2074190"/>
                </a:cubicBezTo>
                <a:cubicBezTo>
                  <a:pt x="3567240" y="2076552"/>
                  <a:pt x="3570874" y="2071802"/>
                  <a:pt x="3567673" y="2072580"/>
                </a:cubicBezTo>
                <a:cubicBezTo>
                  <a:pt x="3565683" y="2071775"/>
                  <a:pt x="3562482" y="2072553"/>
                  <a:pt x="3561270" y="2074137"/>
                </a:cubicBezTo>
                <a:cubicBezTo>
                  <a:pt x="3560060" y="2075720"/>
                  <a:pt x="3557636" y="2078888"/>
                  <a:pt x="3553223" y="2081250"/>
                </a:cubicBezTo>
                <a:cubicBezTo>
                  <a:pt x="3552012" y="2082833"/>
                  <a:pt x="3549589" y="2086001"/>
                  <a:pt x="3547165" y="2089168"/>
                </a:cubicBezTo>
                <a:cubicBezTo>
                  <a:pt x="3549155" y="2089972"/>
                  <a:pt x="3549155" y="2089972"/>
                  <a:pt x="3549155" y="2089972"/>
                </a:cubicBezTo>
                <a:cubicBezTo>
                  <a:pt x="3550367" y="2088390"/>
                  <a:pt x="3550367" y="2088390"/>
                  <a:pt x="3551577" y="2086806"/>
                </a:cubicBezTo>
                <a:cubicBezTo>
                  <a:pt x="3554001" y="2083638"/>
                  <a:pt x="3557981" y="2085249"/>
                  <a:pt x="3559191" y="2083665"/>
                </a:cubicBezTo>
                <a:cubicBezTo>
                  <a:pt x="3559969" y="2086054"/>
                  <a:pt x="3565160" y="2086080"/>
                  <a:pt x="3562736" y="2089247"/>
                </a:cubicBezTo>
                <a:cubicBezTo>
                  <a:pt x="3561525" y="2090832"/>
                  <a:pt x="3563515" y="2091637"/>
                  <a:pt x="3566716" y="2090859"/>
                </a:cubicBezTo>
                <a:cubicBezTo>
                  <a:pt x="3569916" y="2090080"/>
                  <a:pt x="3567493" y="2093247"/>
                  <a:pt x="3567493" y="2093247"/>
                </a:cubicBezTo>
                <a:cubicBezTo>
                  <a:pt x="3567493" y="2093247"/>
                  <a:pt x="3566281" y="2094831"/>
                  <a:pt x="3564292" y="2094025"/>
                </a:cubicBezTo>
                <a:cubicBezTo>
                  <a:pt x="3564292" y="2094025"/>
                  <a:pt x="3562302" y="2093220"/>
                  <a:pt x="3559102" y="2093998"/>
                </a:cubicBezTo>
                <a:cubicBezTo>
                  <a:pt x="3557112" y="2093194"/>
                  <a:pt x="3555900" y="2094776"/>
                  <a:pt x="3556678" y="2097165"/>
                </a:cubicBezTo>
                <a:cubicBezTo>
                  <a:pt x="3557457" y="2099554"/>
                  <a:pt x="3558233" y="2101944"/>
                  <a:pt x="3558233" y="2101944"/>
                </a:cubicBezTo>
                <a:cubicBezTo>
                  <a:pt x="3564636" y="2100387"/>
                  <a:pt x="3561002" y="2105138"/>
                  <a:pt x="3564203" y="2104359"/>
                </a:cubicBezTo>
                <a:cubicBezTo>
                  <a:pt x="3564980" y="2106748"/>
                  <a:pt x="3565758" y="2109137"/>
                  <a:pt x="3562557" y="2109915"/>
                </a:cubicBezTo>
                <a:cubicBezTo>
                  <a:pt x="3561345" y="2111498"/>
                  <a:pt x="3560134" y="2113082"/>
                  <a:pt x="3560134" y="2113082"/>
                </a:cubicBezTo>
                <a:cubicBezTo>
                  <a:pt x="3557366" y="2109888"/>
                  <a:pt x="3552952" y="2112250"/>
                  <a:pt x="3550964" y="2111445"/>
                </a:cubicBezTo>
                <a:cubicBezTo>
                  <a:pt x="3549753" y="2113029"/>
                  <a:pt x="3547764" y="2112223"/>
                  <a:pt x="3547764" y="2112223"/>
                </a:cubicBezTo>
                <a:cubicBezTo>
                  <a:pt x="3546986" y="2109835"/>
                  <a:pt x="3548198" y="2108251"/>
                  <a:pt x="3547419" y="2105862"/>
                </a:cubicBezTo>
                <a:cubicBezTo>
                  <a:pt x="3548631" y="2104280"/>
                  <a:pt x="3549843" y="2102695"/>
                  <a:pt x="3551055" y="2101111"/>
                </a:cubicBezTo>
                <a:cubicBezTo>
                  <a:pt x="3549066" y="2100307"/>
                  <a:pt x="3548287" y="2097918"/>
                  <a:pt x="3546298" y="2097112"/>
                </a:cubicBezTo>
                <a:cubicBezTo>
                  <a:pt x="3545304" y="2096710"/>
                  <a:pt x="3544504" y="2096904"/>
                  <a:pt x="3543952" y="2097200"/>
                </a:cubicBezTo>
                <a:lnTo>
                  <a:pt x="3543120" y="2097873"/>
                </a:lnTo>
                <a:lnTo>
                  <a:pt x="3544206" y="2095675"/>
                </a:lnTo>
                <a:cubicBezTo>
                  <a:pt x="3543977" y="2091611"/>
                  <a:pt x="3540745" y="2088475"/>
                  <a:pt x="3535975" y="2086637"/>
                </a:cubicBezTo>
                <a:lnTo>
                  <a:pt x="3532631" y="2086396"/>
                </a:lnTo>
                <a:lnTo>
                  <a:pt x="3546792" y="2056190"/>
                </a:lnTo>
                <a:lnTo>
                  <a:pt x="3550227" y="2055860"/>
                </a:lnTo>
                <a:cubicBezTo>
                  <a:pt x="3551101" y="2054243"/>
                  <a:pt x="3551265" y="2052886"/>
                  <a:pt x="3550949" y="2051742"/>
                </a:cubicBezTo>
                <a:lnTo>
                  <a:pt x="3549665" y="2050061"/>
                </a:lnTo>
                <a:lnTo>
                  <a:pt x="3553509" y="2041859"/>
                </a:lnTo>
                <a:lnTo>
                  <a:pt x="3559705" y="2023727"/>
                </a:lnTo>
                <a:lnTo>
                  <a:pt x="3560509" y="2024052"/>
                </a:lnTo>
                <a:lnTo>
                  <a:pt x="3560618" y="2023911"/>
                </a:lnTo>
                <a:lnTo>
                  <a:pt x="3563227" y="2028187"/>
                </a:lnTo>
                <a:cubicBezTo>
                  <a:pt x="3564617" y="2029409"/>
                  <a:pt x="3566423" y="2030239"/>
                  <a:pt x="3568515" y="2030424"/>
                </a:cubicBezTo>
                <a:cubicBezTo>
                  <a:pt x="3569909" y="2030548"/>
                  <a:pt x="3571429" y="2030383"/>
                  <a:pt x="3573040" y="2029856"/>
                </a:cubicBezTo>
                <a:lnTo>
                  <a:pt x="3575205" y="2028681"/>
                </a:lnTo>
                <a:lnTo>
                  <a:pt x="3574434" y="2029688"/>
                </a:lnTo>
                <a:cubicBezTo>
                  <a:pt x="3573222" y="2031272"/>
                  <a:pt x="3571234" y="2030467"/>
                  <a:pt x="3572011" y="2032857"/>
                </a:cubicBezTo>
                <a:cubicBezTo>
                  <a:pt x="3572011" y="2032857"/>
                  <a:pt x="3575212" y="2032077"/>
                  <a:pt x="3578413" y="2031299"/>
                </a:cubicBezTo>
                <a:cubicBezTo>
                  <a:pt x="3581614" y="2030521"/>
                  <a:pt x="3586805" y="2030548"/>
                  <a:pt x="3588450" y="2024992"/>
                </a:cubicBezTo>
                <a:cubicBezTo>
                  <a:pt x="3588450" y="2024992"/>
                  <a:pt x="3591650" y="2024213"/>
                  <a:pt x="3594851" y="2023434"/>
                </a:cubicBezTo>
                <a:close/>
                <a:moveTo>
                  <a:pt x="3606942" y="1995145"/>
                </a:moveTo>
                <a:lnTo>
                  <a:pt x="3608270" y="1995681"/>
                </a:lnTo>
                <a:cubicBezTo>
                  <a:pt x="3608270" y="1995681"/>
                  <a:pt x="3607469" y="1995876"/>
                  <a:pt x="3606669" y="1996070"/>
                </a:cubicBezTo>
                <a:lnTo>
                  <a:pt x="3606602" y="1996087"/>
                </a:lnTo>
                <a:close/>
                <a:moveTo>
                  <a:pt x="3597813" y="1958266"/>
                </a:moveTo>
                <a:cubicBezTo>
                  <a:pt x="3598593" y="1960655"/>
                  <a:pt x="3599370" y="1963043"/>
                  <a:pt x="3602572" y="1962265"/>
                </a:cubicBezTo>
                <a:cubicBezTo>
                  <a:pt x="3605771" y="1961486"/>
                  <a:pt x="3607761" y="1962292"/>
                  <a:pt x="3610529" y="1965485"/>
                </a:cubicBezTo>
                <a:cubicBezTo>
                  <a:pt x="3608539" y="1964680"/>
                  <a:pt x="3605338" y="1965458"/>
                  <a:pt x="3602137" y="1966237"/>
                </a:cubicBezTo>
                <a:cubicBezTo>
                  <a:pt x="3602137" y="1966237"/>
                  <a:pt x="3600148" y="1965432"/>
                  <a:pt x="3600148" y="1965432"/>
                </a:cubicBezTo>
                <a:cubicBezTo>
                  <a:pt x="3598936" y="1967015"/>
                  <a:pt x="3598936" y="1967015"/>
                  <a:pt x="3598936" y="1967015"/>
                </a:cubicBezTo>
                <a:cubicBezTo>
                  <a:pt x="3601704" y="1970209"/>
                  <a:pt x="3599281" y="1973376"/>
                  <a:pt x="3600058" y="1975765"/>
                </a:cubicBezTo>
                <a:cubicBezTo>
                  <a:pt x="3602047" y="1976571"/>
                  <a:pt x="3604036" y="1977376"/>
                  <a:pt x="3605248" y="1975793"/>
                </a:cubicBezTo>
                <a:cubicBezTo>
                  <a:pt x="3605248" y="1975793"/>
                  <a:pt x="3606460" y="1974209"/>
                  <a:pt x="3607672" y="1972625"/>
                </a:cubicBezTo>
                <a:cubicBezTo>
                  <a:pt x="3607672" y="1972625"/>
                  <a:pt x="3608882" y="1971041"/>
                  <a:pt x="3608882" y="1971041"/>
                </a:cubicBezTo>
                <a:cubicBezTo>
                  <a:pt x="3609877" y="1971444"/>
                  <a:pt x="3610072" y="1972041"/>
                  <a:pt x="3610267" y="1972639"/>
                </a:cubicBezTo>
                <a:lnTo>
                  <a:pt x="3610561" y="1972978"/>
                </a:lnTo>
                <a:lnTo>
                  <a:pt x="3609379" y="1974865"/>
                </a:lnTo>
                <a:lnTo>
                  <a:pt x="3611439" y="1974648"/>
                </a:lnTo>
                <a:lnTo>
                  <a:pt x="3610990" y="1975525"/>
                </a:lnTo>
                <a:cubicBezTo>
                  <a:pt x="3611239" y="1975625"/>
                  <a:pt x="3612038" y="1975431"/>
                  <a:pt x="3613638" y="1975041"/>
                </a:cubicBezTo>
                <a:cubicBezTo>
                  <a:pt x="3617619" y="1976651"/>
                  <a:pt x="3616406" y="1978234"/>
                  <a:pt x="3613205" y="1979013"/>
                </a:cubicBezTo>
                <a:cubicBezTo>
                  <a:pt x="3611215" y="1978208"/>
                  <a:pt x="3608015" y="1978986"/>
                  <a:pt x="3604814" y="1979765"/>
                </a:cubicBezTo>
                <a:cubicBezTo>
                  <a:pt x="3602826" y="1978960"/>
                  <a:pt x="3603602" y="1981348"/>
                  <a:pt x="3602391" y="1982932"/>
                </a:cubicBezTo>
                <a:cubicBezTo>
                  <a:pt x="3603948" y="1987709"/>
                  <a:pt x="3603948" y="1987709"/>
                  <a:pt x="3603948" y="1987709"/>
                </a:cubicBezTo>
                <a:lnTo>
                  <a:pt x="3603657" y="1990357"/>
                </a:lnTo>
                <a:lnTo>
                  <a:pt x="3602031" y="1993202"/>
                </a:lnTo>
                <a:lnTo>
                  <a:pt x="3602749" y="1996740"/>
                </a:lnTo>
                <a:lnTo>
                  <a:pt x="3601120" y="1996937"/>
                </a:lnTo>
                <a:cubicBezTo>
                  <a:pt x="3600072" y="1997030"/>
                  <a:pt x="3599272" y="1997225"/>
                  <a:pt x="3598666" y="1998017"/>
                </a:cubicBezTo>
                <a:cubicBezTo>
                  <a:pt x="3596677" y="1997211"/>
                  <a:pt x="3596677" y="1997211"/>
                  <a:pt x="3596677" y="1997211"/>
                </a:cubicBezTo>
                <a:cubicBezTo>
                  <a:pt x="3593910" y="1994017"/>
                  <a:pt x="3591920" y="1993212"/>
                  <a:pt x="3588287" y="1997963"/>
                </a:cubicBezTo>
                <a:cubicBezTo>
                  <a:pt x="3588287" y="1997963"/>
                  <a:pt x="3584307" y="1996352"/>
                  <a:pt x="3583095" y="1997936"/>
                </a:cubicBezTo>
                <a:cubicBezTo>
                  <a:pt x="3581106" y="1997131"/>
                  <a:pt x="3579895" y="1998714"/>
                  <a:pt x="3579895" y="1998714"/>
                </a:cubicBezTo>
                <a:cubicBezTo>
                  <a:pt x="3586640" y="2003519"/>
                  <a:pt x="3583005" y="2008270"/>
                  <a:pt x="3584561" y="2013048"/>
                </a:cubicBezTo>
                <a:cubicBezTo>
                  <a:pt x="3584126" y="2017019"/>
                  <a:pt x="3580925" y="2017798"/>
                  <a:pt x="3577726" y="2018576"/>
                </a:cubicBezTo>
                <a:cubicBezTo>
                  <a:pt x="3576513" y="2020160"/>
                  <a:pt x="3578937" y="2016993"/>
                  <a:pt x="3576948" y="2016188"/>
                </a:cubicBezTo>
                <a:cubicBezTo>
                  <a:pt x="3575737" y="2017771"/>
                  <a:pt x="3573745" y="2016966"/>
                  <a:pt x="3573745" y="2016966"/>
                </a:cubicBezTo>
                <a:lnTo>
                  <a:pt x="3573470" y="2017327"/>
                </a:lnTo>
                <a:lnTo>
                  <a:pt x="3570649" y="2014979"/>
                </a:lnTo>
                <a:cubicBezTo>
                  <a:pt x="3569029" y="2014076"/>
                  <a:pt x="3567247" y="2013522"/>
                  <a:pt x="3565407" y="2013521"/>
                </a:cubicBezTo>
                <a:lnTo>
                  <a:pt x="3564622" y="2014336"/>
                </a:lnTo>
                <a:lnTo>
                  <a:pt x="3563958" y="2011279"/>
                </a:lnTo>
                <a:lnTo>
                  <a:pt x="3565164" y="2007753"/>
                </a:lnTo>
                <a:lnTo>
                  <a:pt x="3567869" y="2004216"/>
                </a:lnTo>
                <a:cubicBezTo>
                  <a:pt x="3570292" y="2001050"/>
                  <a:pt x="3571502" y="1999465"/>
                  <a:pt x="3574271" y="2002660"/>
                </a:cubicBezTo>
                <a:cubicBezTo>
                  <a:pt x="3574271" y="2002660"/>
                  <a:pt x="3575482" y="2001076"/>
                  <a:pt x="3577472" y="2001881"/>
                </a:cubicBezTo>
                <a:cubicBezTo>
                  <a:pt x="3573493" y="2000271"/>
                  <a:pt x="3577905" y="1997909"/>
                  <a:pt x="3575916" y="1997104"/>
                </a:cubicBezTo>
                <a:cubicBezTo>
                  <a:pt x="3573927" y="1996299"/>
                  <a:pt x="3571937" y="1995493"/>
                  <a:pt x="3571937" y="1995493"/>
                </a:cubicBezTo>
                <a:lnTo>
                  <a:pt x="3569989" y="1993630"/>
                </a:lnTo>
                <a:lnTo>
                  <a:pt x="3573039" y="1984702"/>
                </a:lnTo>
                <a:lnTo>
                  <a:pt x="3577218" y="1985187"/>
                </a:lnTo>
                <a:cubicBezTo>
                  <a:pt x="3575228" y="1984381"/>
                  <a:pt x="3576439" y="1982797"/>
                  <a:pt x="3574450" y="1981992"/>
                </a:cubicBezTo>
                <a:cubicBezTo>
                  <a:pt x="3573673" y="1979604"/>
                  <a:pt x="3574885" y="1978020"/>
                  <a:pt x="3576095" y="1976436"/>
                </a:cubicBezTo>
                <a:cubicBezTo>
                  <a:pt x="3579297" y="1975658"/>
                  <a:pt x="3580507" y="1974075"/>
                  <a:pt x="3583275" y="1977268"/>
                </a:cubicBezTo>
                <a:cubicBezTo>
                  <a:pt x="3583275" y="1977268"/>
                  <a:pt x="3585266" y="1978074"/>
                  <a:pt x="3587254" y="1978879"/>
                </a:cubicBezTo>
                <a:cubicBezTo>
                  <a:pt x="3588465" y="1977296"/>
                  <a:pt x="3591232" y="1980489"/>
                  <a:pt x="3593656" y="1977322"/>
                </a:cubicBezTo>
                <a:cubicBezTo>
                  <a:pt x="3594868" y="1975739"/>
                  <a:pt x="3592879" y="1974934"/>
                  <a:pt x="3590889" y="1974129"/>
                </a:cubicBezTo>
                <a:cubicBezTo>
                  <a:pt x="3590889" y="1974129"/>
                  <a:pt x="3590111" y="1971739"/>
                  <a:pt x="3591322" y="1970156"/>
                </a:cubicBezTo>
                <a:cubicBezTo>
                  <a:pt x="3595735" y="1967794"/>
                  <a:pt x="3596947" y="1966211"/>
                  <a:pt x="3593402" y="1960628"/>
                </a:cubicBezTo>
                <a:cubicBezTo>
                  <a:pt x="3593402" y="1960628"/>
                  <a:pt x="3594613" y="1959043"/>
                  <a:pt x="3594613" y="1959043"/>
                </a:cubicBezTo>
                <a:cubicBezTo>
                  <a:pt x="3595826" y="1957460"/>
                  <a:pt x="3597813" y="1958266"/>
                  <a:pt x="3597813" y="1958266"/>
                </a:cubicBezTo>
                <a:close/>
                <a:moveTo>
                  <a:pt x="3266003" y="1916598"/>
                </a:moveTo>
                <a:lnTo>
                  <a:pt x="3265921" y="1916736"/>
                </a:lnTo>
                <a:lnTo>
                  <a:pt x="3265952" y="1916628"/>
                </a:lnTo>
                <a:close/>
                <a:moveTo>
                  <a:pt x="375881" y="1907097"/>
                </a:moveTo>
                <a:lnTo>
                  <a:pt x="371205" y="1908296"/>
                </a:lnTo>
                <a:cubicBezTo>
                  <a:pt x="368546" y="1908961"/>
                  <a:pt x="366044" y="1909182"/>
                  <a:pt x="364040" y="1907730"/>
                </a:cubicBezTo>
                <a:lnTo>
                  <a:pt x="360326" y="1913357"/>
                </a:lnTo>
                <a:lnTo>
                  <a:pt x="366422" y="1916812"/>
                </a:lnTo>
                <a:cubicBezTo>
                  <a:pt x="368659" y="1917177"/>
                  <a:pt x="368659" y="1917177"/>
                  <a:pt x="369320" y="1915440"/>
                </a:cubicBezTo>
                <a:cubicBezTo>
                  <a:pt x="369979" y="1913703"/>
                  <a:pt x="369979" y="1913703"/>
                  <a:pt x="370641" y="1911968"/>
                </a:cubicBezTo>
                <a:cubicBezTo>
                  <a:pt x="370641" y="1911968"/>
                  <a:pt x="372878" y="1912332"/>
                  <a:pt x="373539" y="1910595"/>
                </a:cubicBezTo>
                <a:cubicBezTo>
                  <a:pt x="372878" y="1912332"/>
                  <a:pt x="372878" y="1912332"/>
                  <a:pt x="372878" y="1912332"/>
                </a:cubicBezTo>
                <a:cubicBezTo>
                  <a:pt x="372218" y="1914068"/>
                  <a:pt x="371558" y="1915804"/>
                  <a:pt x="373795" y="1916167"/>
                </a:cubicBezTo>
                <a:cubicBezTo>
                  <a:pt x="376034" y="1916532"/>
                  <a:pt x="376694" y="1914795"/>
                  <a:pt x="378933" y="1915160"/>
                </a:cubicBezTo>
                <a:cubicBezTo>
                  <a:pt x="379592" y="1913424"/>
                  <a:pt x="382492" y="1912052"/>
                  <a:pt x="385390" y="1910679"/>
                </a:cubicBezTo>
                <a:cubicBezTo>
                  <a:pt x="385390" y="1910679"/>
                  <a:pt x="386050" y="1908943"/>
                  <a:pt x="386050" y="1908943"/>
                </a:cubicBezTo>
                <a:cubicBezTo>
                  <a:pt x="383813" y="1908580"/>
                  <a:pt x="379997" y="1906116"/>
                  <a:pt x="379336" y="1907852"/>
                </a:cubicBezTo>
                <a:close/>
                <a:moveTo>
                  <a:pt x="3282828" y="1902881"/>
                </a:moveTo>
                <a:cubicBezTo>
                  <a:pt x="3288024" y="1901513"/>
                  <a:pt x="3294085" y="1901465"/>
                  <a:pt x="3301153" y="1903352"/>
                </a:cubicBezTo>
                <a:cubicBezTo>
                  <a:pt x="3299511" y="1907158"/>
                  <a:pt x="3297665" y="1911438"/>
                  <a:pt x="3295816" y="1915720"/>
                </a:cubicBezTo>
                <a:cubicBezTo>
                  <a:pt x="3308039" y="1917577"/>
                  <a:pt x="3304400" y="1911714"/>
                  <a:pt x="3315819" y="1917024"/>
                </a:cubicBezTo>
                <a:cubicBezTo>
                  <a:pt x="3306481" y="1929133"/>
                  <a:pt x="3314428" y="1944079"/>
                  <a:pt x="3297811" y="1944464"/>
                </a:cubicBezTo>
                <a:cubicBezTo>
                  <a:pt x="3309263" y="1952873"/>
                  <a:pt x="3295136" y="1969724"/>
                  <a:pt x="3279270" y="1981081"/>
                </a:cubicBezTo>
                <a:cubicBezTo>
                  <a:pt x="3277371" y="1980713"/>
                  <a:pt x="3277150" y="1979639"/>
                  <a:pt x="3276721" y="1979041"/>
                </a:cubicBezTo>
                <a:cubicBezTo>
                  <a:pt x="3268428" y="1990321"/>
                  <a:pt x="3268784" y="2003795"/>
                  <a:pt x="3257909" y="2009934"/>
                </a:cubicBezTo>
                <a:cubicBezTo>
                  <a:pt x="3254646" y="2000020"/>
                  <a:pt x="3249359" y="2017040"/>
                  <a:pt x="3243667" y="2015936"/>
                </a:cubicBezTo>
                <a:cubicBezTo>
                  <a:pt x="3256716" y="1996813"/>
                  <a:pt x="3255699" y="1961041"/>
                  <a:pt x="3280149" y="1945678"/>
                </a:cubicBezTo>
                <a:cubicBezTo>
                  <a:pt x="3262612" y="1938666"/>
                  <a:pt x="3281592" y="1923272"/>
                  <a:pt x="3279372" y="1912529"/>
                </a:cubicBezTo>
                <a:cubicBezTo>
                  <a:pt x="3275354" y="1910719"/>
                  <a:pt x="3273367" y="1911752"/>
                  <a:pt x="3271700" y="1913233"/>
                </a:cubicBezTo>
                <a:lnTo>
                  <a:pt x="3266003" y="1916598"/>
                </a:lnTo>
                <a:lnTo>
                  <a:pt x="3269696" y="1910331"/>
                </a:lnTo>
                <a:cubicBezTo>
                  <a:pt x="3273302" y="1906938"/>
                  <a:pt x="3277632" y="1904249"/>
                  <a:pt x="3282828" y="1902881"/>
                </a:cubicBezTo>
                <a:close/>
                <a:moveTo>
                  <a:pt x="369869" y="1895252"/>
                </a:moveTo>
                <a:lnTo>
                  <a:pt x="367506" y="1896567"/>
                </a:lnTo>
                <a:lnTo>
                  <a:pt x="362596" y="1902520"/>
                </a:lnTo>
                <a:cubicBezTo>
                  <a:pt x="365327" y="1904193"/>
                  <a:pt x="369692" y="1900749"/>
                  <a:pt x="367986" y="1899108"/>
                </a:cubicBezTo>
                <a:cubicBezTo>
                  <a:pt x="370468" y="1897197"/>
                  <a:pt x="372366" y="1898546"/>
                  <a:pt x="374114" y="1900586"/>
                </a:cubicBezTo>
                <a:lnTo>
                  <a:pt x="376724" y="1903395"/>
                </a:lnTo>
                <a:lnTo>
                  <a:pt x="379078" y="1902280"/>
                </a:lnTo>
                <a:cubicBezTo>
                  <a:pt x="381317" y="1902643"/>
                  <a:pt x="383555" y="1903008"/>
                  <a:pt x="385793" y="1903372"/>
                </a:cubicBezTo>
                <a:cubicBezTo>
                  <a:pt x="390270" y="1904100"/>
                  <a:pt x="396984" y="1905192"/>
                  <a:pt x="401461" y="1905920"/>
                </a:cubicBezTo>
                <a:cubicBezTo>
                  <a:pt x="401461" y="1905920"/>
                  <a:pt x="401461" y="1905920"/>
                  <a:pt x="403699" y="1906283"/>
                </a:cubicBezTo>
                <a:cubicBezTo>
                  <a:pt x="401461" y="1905920"/>
                  <a:pt x="401461" y="1905920"/>
                  <a:pt x="402120" y="1904183"/>
                </a:cubicBezTo>
                <a:cubicBezTo>
                  <a:pt x="397645" y="1903454"/>
                  <a:pt x="393169" y="1902727"/>
                  <a:pt x="388692" y="1902000"/>
                </a:cubicBezTo>
                <a:cubicBezTo>
                  <a:pt x="387114" y="1899900"/>
                  <a:pt x="387114" y="1899900"/>
                  <a:pt x="382637" y="1899171"/>
                </a:cubicBezTo>
                <a:cubicBezTo>
                  <a:pt x="379740" y="1900543"/>
                  <a:pt x="378162" y="1898445"/>
                  <a:pt x="373685" y="1897716"/>
                </a:cubicBezTo>
                <a:cubicBezTo>
                  <a:pt x="372108" y="1895616"/>
                  <a:pt x="369869" y="1895252"/>
                  <a:pt x="369869" y="1895252"/>
                </a:cubicBezTo>
                <a:close/>
                <a:moveTo>
                  <a:pt x="3617722" y="1890104"/>
                </a:moveTo>
                <a:cubicBezTo>
                  <a:pt x="3618771" y="1890009"/>
                  <a:pt x="3619766" y="1890412"/>
                  <a:pt x="3620760" y="1890815"/>
                </a:cubicBezTo>
                <a:cubicBezTo>
                  <a:pt x="3622749" y="1891620"/>
                  <a:pt x="3623528" y="1894008"/>
                  <a:pt x="3623528" y="1894008"/>
                </a:cubicBezTo>
                <a:cubicBezTo>
                  <a:pt x="3626730" y="1893230"/>
                  <a:pt x="3628284" y="1898007"/>
                  <a:pt x="3632696" y="1895645"/>
                </a:cubicBezTo>
                <a:cubicBezTo>
                  <a:pt x="3638665" y="1898062"/>
                  <a:pt x="3641432" y="1901256"/>
                  <a:pt x="3644199" y="1904449"/>
                </a:cubicBezTo>
                <a:cubicBezTo>
                  <a:pt x="3644199" y="1904449"/>
                  <a:pt x="3642987" y="1906032"/>
                  <a:pt x="3642987" y="1906032"/>
                </a:cubicBezTo>
                <a:cubicBezTo>
                  <a:pt x="3641776" y="1907618"/>
                  <a:pt x="3639786" y="1906812"/>
                  <a:pt x="3639786" y="1906812"/>
                </a:cubicBezTo>
                <a:cubicBezTo>
                  <a:pt x="3637797" y="1906006"/>
                  <a:pt x="3635808" y="1905201"/>
                  <a:pt x="3633819" y="1904396"/>
                </a:cubicBezTo>
                <a:cubicBezTo>
                  <a:pt x="3633819" y="1904396"/>
                  <a:pt x="3633819" y="1904396"/>
                  <a:pt x="3631829" y="1903591"/>
                </a:cubicBezTo>
                <a:cubicBezTo>
                  <a:pt x="3632607" y="1905980"/>
                  <a:pt x="3632607" y="1905980"/>
                  <a:pt x="3632607" y="1905980"/>
                </a:cubicBezTo>
                <a:cubicBezTo>
                  <a:pt x="3632174" y="1909953"/>
                  <a:pt x="3634163" y="1910758"/>
                  <a:pt x="3638140" y="1912368"/>
                </a:cubicBezTo>
                <a:cubicBezTo>
                  <a:pt x="3640131" y="1913174"/>
                  <a:pt x="3640131" y="1913174"/>
                  <a:pt x="3640131" y="1913174"/>
                </a:cubicBezTo>
                <a:cubicBezTo>
                  <a:pt x="3638920" y="1914757"/>
                  <a:pt x="3638920" y="1914757"/>
                  <a:pt x="3637707" y="1916340"/>
                </a:cubicBezTo>
                <a:cubicBezTo>
                  <a:pt x="3635719" y="1915535"/>
                  <a:pt x="3635719" y="1915535"/>
                  <a:pt x="3633729" y="1914730"/>
                </a:cubicBezTo>
                <a:cubicBezTo>
                  <a:pt x="3635719" y="1915535"/>
                  <a:pt x="3634506" y="1917119"/>
                  <a:pt x="3634506" y="1917119"/>
                </a:cubicBezTo>
                <a:cubicBezTo>
                  <a:pt x="3640474" y="1919534"/>
                  <a:pt x="3640474" y="1919534"/>
                  <a:pt x="3638051" y="1922702"/>
                </a:cubicBezTo>
                <a:cubicBezTo>
                  <a:pt x="3636839" y="1924285"/>
                  <a:pt x="3630438" y="1925842"/>
                  <a:pt x="3633205" y="1929035"/>
                </a:cubicBezTo>
                <a:cubicBezTo>
                  <a:pt x="3631215" y="1928231"/>
                  <a:pt x="3629226" y="1927425"/>
                  <a:pt x="3629226" y="1927425"/>
                </a:cubicBezTo>
                <a:cubicBezTo>
                  <a:pt x="3627236" y="1926621"/>
                  <a:pt x="3627236" y="1926621"/>
                  <a:pt x="3630438" y="1925842"/>
                </a:cubicBezTo>
                <a:cubicBezTo>
                  <a:pt x="3633638" y="1925063"/>
                  <a:pt x="3629660" y="1923453"/>
                  <a:pt x="3630871" y="1921869"/>
                </a:cubicBezTo>
                <a:cubicBezTo>
                  <a:pt x="3628882" y="1921064"/>
                  <a:pt x="3627671" y="1922648"/>
                  <a:pt x="3627671" y="1922648"/>
                </a:cubicBezTo>
                <a:cubicBezTo>
                  <a:pt x="3624469" y="1923426"/>
                  <a:pt x="3624469" y="1923426"/>
                  <a:pt x="3621269" y="1924205"/>
                </a:cubicBezTo>
                <a:lnTo>
                  <a:pt x="3622088" y="1924934"/>
                </a:lnTo>
                <a:lnTo>
                  <a:pt x="3614606" y="1926433"/>
                </a:lnTo>
                <a:lnTo>
                  <a:pt x="3613069" y="1931821"/>
                </a:lnTo>
                <a:lnTo>
                  <a:pt x="3609329" y="1931296"/>
                </a:lnTo>
                <a:cubicBezTo>
                  <a:pt x="3607837" y="1930693"/>
                  <a:pt x="3606648" y="1929693"/>
                  <a:pt x="3605265" y="1928096"/>
                </a:cubicBezTo>
                <a:cubicBezTo>
                  <a:pt x="3605265" y="1928096"/>
                  <a:pt x="3603274" y="1927291"/>
                  <a:pt x="3602062" y="1928874"/>
                </a:cubicBezTo>
                <a:cubicBezTo>
                  <a:pt x="3600073" y="1928070"/>
                  <a:pt x="3602062" y="1928874"/>
                  <a:pt x="3600852" y="1930459"/>
                </a:cubicBezTo>
                <a:cubicBezTo>
                  <a:pt x="3601628" y="1932847"/>
                  <a:pt x="3604397" y="1936041"/>
                  <a:pt x="3607597" y="1935263"/>
                </a:cubicBezTo>
                <a:cubicBezTo>
                  <a:pt x="3612786" y="1935290"/>
                  <a:pt x="3612353" y="1939262"/>
                  <a:pt x="3616332" y="1940872"/>
                </a:cubicBezTo>
                <a:cubicBezTo>
                  <a:pt x="3616332" y="1940872"/>
                  <a:pt x="3615120" y="1942456"/>
                  <a:pt x="3615120" y="1942456"/>
                </a:cubicBezTo>
                <a:cubicBezTo>
                  <a:pt x="3611921" y="1943234"/>
                  <a:pt x="3610708" y="1944818"/>
                  <a:pt x="3608719" y="1944013"/>
                </a:cubicBezTo>
                <a:cubicBezTo>
                  <a:pt x="3605518" y="1944791"/>
                  <a:pt x="3610274" y="1948790"/>
                  <a:pt x="3605085" y="1948763"/>
                </a:cubicBezTo>
                <a:cubicBezTo>
                  <a:pt x="3601883" y="1949541"/>
                  <a:pt x="3602660" y="1951931"/>
                  <a:pt x="3607851" y="1951958"/>
                </a:cubicBezTo>
                <a:cubicBezTo>
                  <a:pt x="3607851" y="1951958"/>
                  <a:pt x="3606639" y="1953542"/>
                  <a:pt x="3608628" y="1954346"/>
                </a:cubicBezTo>
                <a:cubicBezTo>
                  <a:pt x="3606639" y="1953542"/>
                  <a:pt x="3605428" y="1955125"/>
                  <a:pt x="3605428" y="1955125"/>
                </a:cubicBezTo>
                <a:cubicBezTo>
                  <a:pt x="3599459" y="1952709"/>
                  <a:pt x="3595048" y="1955073"/>
                  <a:pt x="3590634" y="1957433"/>
                </a:cubicBezTo>
                <a:cubicBezTo>
                  <a:pt x="3589640" y="1957030"/>
                  <a:pt x="3588342" y="1957024"/>
                  <a:pt x="3587390" y="1957417"/>
                </a:cubicBezTo>
                <a:lnTo>
                  <a:pt x="3586307" y="1959623"/>
                </a:lnTo>
                <a:lnTo>
                  <a:pt x="3582214" y="1958917"/>
                </a:lnTo>
                <a:lnTo>
                  <a:pt x="3581847" y="1958924"/>
                </a:lnTo>
                <a:lnTo>
                  <a:pt x="3591926" y="1929427"/>
                </a:lnTo>
                <a:lnTo>
                  <a:pt x="3594534" y="1917531"/>
                </a:lnTo>
                <a:lnTo>
                  <a:pt x="3594973" y="1917710"/>
                </a:lnTo>
                <a:cubicBezTo>
                  <a:pt x="3596962" y="1918515"/>
                  <a:pt x="3597740" y="1920904"/>
                  <a:pt x="3599729" y="1921709"/>
                </a:cubicBezTo>
                <a:cubicBezTo>
                  <a:pt x="3605697" y="1924124"/>
                  <a:pt x="3611322" y="1920178"/>
                  <a:pt x="3617289" y="1922595"/>
                </a:cubicBezTo>
                <a:cubicBezTo>
                  <a:pt x="3619713" y="1919427"/>
                  <a:pt x="3622136" y="1916259"/>
                  <a:pt x="3623347" y="1914676"/>
                </a:cubicBezTo>
                <a:cubicBezTo>
                  <a:pt x="3624560" y="1913092"/>
                  <a:pt x="3624560" y="1913092"/>
                  <a:pt x="3624560" y="1913092"/>
                </a:cubicBezTo>
                <a:cubicBezTo>
                  <a:pt x="3622569" y="1912287"/>
                  <a:pt x="3620581" y="1911481"/>
                  <a:pt x="3619370" y="1913066"/>
                </a:cubicBezTo>
                <a:cubicBezTo>
                  <a:pt x="3617380" y="1912261"/>
                  <a:pt x="3614179" y="1913039"/>
                  <a:pt x="3614179" y="1913039"/>
                </a:cubicBezTo>
                <a:cubicBezTo>
                  <a:pt x="3614614" y="1909065"/>
                  <a:pt x="3613400" y="1910651"/>
                  <a:pt x="3610199" y="1911428"/>
                </a:cubicBezTo>
                <a:cubicBezTo>
                  <a:pt x="3608989" y="1913012"/>
                  <a:pt x="3608989" y="1913012"/>
                  <a:pt x="3608211" y="1910623"/>
                </a:cubicBezTo>
                <a:cubicBezTo>
                  <a:pt x="3608211" y="1910623"/>
                  <a:pt x="3606222" y="1909818"/>
                  <a:pt x="3606222" y="1909818"/>
                </a:cubicBezTo>
                <a:cubicBezTo>
                  <a:pt x="3607433" y="1908234"/>
                  <a:pt x="3607433" y="1908234"/>
                  <a:pt x="3609422" y="1909040"/>
                </a:cubicBezTo>
                <a:cubicBezTo>
                  <a:pt x="3612623" y="1908262"/>
                  <a:pt x="3615046" y="1905094"/>
                  <a:pt x="3618247" y="1904315"/>
                </a:cubicBezTo>
                <a:cubicBezTo>
                  <a:pt x="3619459" y="1902732"/>
                  <a:pt x="3617469" y="1901927"/>
                  <a:pt x="3617469" y="1901927"/>
                </a:cubicBezTo>
                <a:cubicBezTo>
                  <a:pt x="3615480" y="1901121"/>
                  <a:pt x="3616692" y="1899537"/>
                  <a:pt x="3614703" y="1898733"/>
                </a:cubicBezTo>
                <a:cubicBezTo>
                  <a:pt x="3614703" y="1898733"/>
                  <a:pt x="3611502" y="1899510"/>
                  <a:pt x="3611502" y="1899510"/>
                </a:cubicBezTo>
                <a:cubicBezTo>
                  <a:pt x="3610289" y="1901095"/>
                  <a:pt x="3610289" y="1901095"/>
                  <a:pt x="3609079" y="1902679"/>
                </a:cubicBezTo>
                <a:cubicBezTo>
                  <a:pt x="3609079" y="1902679"/>
                  <a:pt x="3607867" y="1904262"/>
                  <a:pt x="3607867" y="1904262"/>
                </a:cubicBezTo>
                <a:cubicBezTo>
                  <a:pt x="3604667" y="1905040"/>
                  <a:pt x="3604667" y="1905040"/>
                  <a:pt x="3603454" y="1906624"/>
                </a:cubicBezTo>
                <a:cubicBezTo>
                  <a:pt x="3601466" y="1905818"/>
                  <a:pt x="3601466" y="1905818"/>
                  <a:pt x="3601466" y="1905818"/>
                </a:cubicBezTo>
                <a:cubicBezTo>
                  <a:pt x="3600687" y="1903430"/>
                  <a:pt x="3600687" y="1903430"/>
                  <a:pt x="3597486" y="1904208"/>
                </a:cubicBezTo>
                <a:lnTo>
                  <a:pt x="3597454" y="1904216"/>
                </a:lnTo>
                <a:lnTo>
                  <a:pt x="3599817" y="1893444"/>
                </a:lnTo>
                <a:lnTo>
                  <a:pt x="3600777" y="1893097"/>
                </a:lnTo>
                <a:cubicBezTo>
                  <a:pt x="3600777" y="1893097"/>
                  <a:pt x="3602765" y="1893901"/>
                  <a:pt x="3601555" y="1895485"/>
                </a:cubicBezTo>
                <a:cubicBezTo>
                  <a:pt x="3601555" y="1895485"/>
                  <a:pt x="3601555" y="1895485"/>
                  <a:pt x="3602332" y="1897874"/>
                </a:cubicBezTo>
                <a:cubicBezTo>
                  <a:pt x="3606744" y="1895512"/>
                  <a:pt x="3611935" y="1895538"/>
                  <a:pt x="3614359" y="1892372"/>
                </a:cubicBezTo>
                <a:cubicBezTo>
                  <a:pt x="3615569" y="1890788"/>
                  <a:pt x="3616673" y="1890198"/>
                  <a:pt x="3617722" y="1890104"/>
                </a:cubicBezTo>
                <a:close/>
                <a:moveTo>
                  <a:pt x="3287097" y="1873905"/>
                </a:moveTo>
                <a:cubicBezTo>
                  <a:pt x="3288290" y="1875538"/>
                  <a:pt x="3288527" y="1876890"/>
                  <a:pt x="3288188" y="1878122"/>
                </a:cubicBezTo>
                <a:cubicBezTo>
                  <a:pt x="3287175" y="1881821"/>
                  <a:pt x="3280995" y="1884444"/>
                  <a:pt x="3279994" y="1890367"/>
                </a:cubicBezTo>
                <a:cubicBezTo>
                  <a:pt x="3277619" y="1887868"/>
                  <a:pt x="3275629" y="1871680"/>
                  <a:pt x="3287097" y="1873905"/>
                </a:cubicBezTo>
                <a:close/>
                <a:moveTo>
                  <a:pt x="3142959" y="1860726"/>
                </a:moveTo>
                <a:lnTo>
                  <a:pt x="3141136" y="1863565"/>
                </a:lnTo>
                <a:lnTo>
                  <a:pt x="3140718" y="1865387"/>
                </a:lnTo>
                <a:close/>
                <a:moveTo>
                  <a:pt x="3607740" y="1857313"/>
                </a:moveTo>
                <a:lnTo>
                  <a:pt x="3610650" y="1859760"/>
                </a:lnTo>
                <a:cubicBezTo>
                  <a:pt x="3612856" y="1858579"/>
                  <a:pt x="3614045" y="1859579"/>
                  <a:pt x="3615083" y="1860776"/>
                </a:cubicBezTo>
                <a:cubicBezTo>
                  <a:pt x="3616121" y="1861974"/>
                  <a:pt x="3617007" y="1863370"/>
                  <a:pt x="3618608" y="1862981"/>
                </a:cubicBezTo>
                <a:cubicBezTo>
                  <a:pt x="3618608" y="1862981"/>
                  <a:pt x="3620596" y="1863786"/>
                  <a:pt x="3620596" y="1863786"/>
                </a:cubicBezTo>
                <a:cubicBezTo>
                  <a:pt x="3620596" y="1863786"/>
                  <a:pt x="3619385" y="1865370"/>
                  <a:pt x="3617395" y="1864564"/>
                </a:cubicBezTo>
                <a:cubicBezTo>
                  <a:pt x="3615406" y="1863759"/>
                  <a:pt x="3613417" y="1862954"/>
                  <a:pt x="3608227" y="1862928"/>
                </a:cubicBezTo>
                <a:lnTo>
                  <a:pt x="3606509" y="1862919"/>
                </a:lnTo>
                <a:close/>
                <a:moveTo>
                  <a:pt x="3307499" y="1833991"/>
                </a:moveTo>
                <a:cubicBezTo>
                  <a:pt x="3310912" y="1835686"/>
                  <a:pt x="3312640" y="1838088"/>
                  <a:pt x="3316691" y="1839906"/>
                </a:cubicBezTo>
                <a:cubicBezTo>
                  <a:pt x="3301740" y="1847338"/>
                  <a:pt x="3308196" y="1870804"/>
                  <a:pt x="3291662" y="1870695"/>
                </a:cubicBezTo>
                <a:cubicBezTo>
                  <a:pt x="3298223" y="1853888"/>
                  <a:pt x="3303241" y="1848663"/>
                  <a:pt x="3307499" y="1833991"/>
                </a:cubicBezTo>
                <a:close/>
                <a:moveTo>
                  <a:pt x="3300860" y="1814569"/>
                </a:moveTo>
                <a:cubicBezTo>
                  <a:pt x="3303823" y="1815661"/>
                  <a:pt x="3303061" y="1818225"/>
                  <a:pt x="3301483" y="1821084"/>
                </a:cubicBezTo>
                <a:cubicBezTo>
                  <a:pt x="3299906" y="1823944"/>
                  <a:pt x="3297515" y="1827096"/>
                  <a:pt x="3297223" y="1829365"/>
                </a:cubicBezTo>
                <a:cubicBezTo>
                  <a:pt x="3295109" y="1828696"/>
                  <a:pt x="3294069" y="1827719"/>
                  <a:pt x="3293754" y="1826560"/>
                </a:cubicBezTo>
                <a:cubicBezTo>
                  <a:pt x="3292807" y="1823082"/>
                  <a:pt x="3298366" y="1817960"/>
                  <a:pt x="3300860" y="1814569"/>
                </a:cubicBezTo>
                <a:close/>
                <a:moveTo>
                  <a:pt x="3617417" y="1810036"/>
                </a:moveTo>
                <a:lnTo>
                  <a:pt x="3617620" y="1810211"/>
                </a:lnTo>
                <a:lnTo>
                  <a:pt x="3617371" y="1810500"/>
                </a:lnTo>
                <a:close/>
                <a:moveTo>
                  <a:pt x="378662" y="1769839"/>
                </a:moveTo>
                <a:cubicBezTo>
                  <a:pt x="376790" y="1773752"/>
                  <a:pt x="372882" y="1787138"/>
                  <a:pt x="385931" y="1776831"/>
                </a:cubicBezTo>
                <a:cubicBezTo>
                  <a:pt x="381508" y="1787816"/>
                  <a:pt x="364516" y="1787660"/>
                  <a:pt x="366249" y="1803614"/>
                </a:cubicBezTo>
                <a:cubicBezTo>
                  <a:pt x="375471" y="1803915"/>
                  <a:pt x="373333" y="1801858"/>
                  <a:pt x="371808" y="1808963"/>
                </a:cubicBezTo>
                <a:cubicBezTo>
                  <a:pt x="370484" y="1809118"/>
                  <a:pt x="369016" y="1808598"/>
                  <a:pt x="367552" y="1807607"/>
                </a:cubicBezTo>
                <a:cubicBezTo>
                  <a:pt x="363160" y="1804632"/>
                  <a:pt x="358810" y="1797411"/>
                  <a:pt x="358545" y="1791440"/>
                </a:cubicBezTo>
                <a:cubicBezTo>
                  <a:pt x="370591" y="1795410"/>
                  <a:pt x="366131" y="1782546"/>
                  <a:pt x="363389" y="1776097"/>
                </a:cubicBezTo>
                <a:cubicBezTo>
                  <a:pt x="368084" y="1775853"/>
                  <a:pt x="373119" y="1774030"/>
                  <a:pt x="378662" y="1769839"/>
                </a:cubicBezTo>
                <a:close/>
                <a:moveTo>
                  <a:pt x="3322834" y="1766682"/>
                </a:moveTo>
                <a:cubicBezTo>
                  <a:pt x="3324920" y="1767217"/>
                  <a:pt x="3327577" y="1769025"/>
                  <a:pt x="3332117" y="1769647"/>
                </a:cubicBezTo>
                <a:cubicBezTo>
                  <a:pt x="3332049" y="1778163"/>
                  <a:pt x="3334342" y="1785684"/>
                  <a:pt x="3330936" y="1795443"/>
                </a:cubicBezTo>
                <a:cubicBezTo>
                  <a:pt x="3329801" y="1798695"/>
                  <a:pt x="3328033" y="1802197"/>
                  <a:pt x="3325332" y="1806067"/>
                </a:cubicBezTo>
                <a:cubicBezTo>
                  <a:pt x="3317726" y="1804592"/>
                  <a:pt x="3306966" y="1804055"/>
                  <a:pt x="3304604" y="1799977"/>
                </a:cubicBezTo>
                <a:cubicBezTo>
                  <a:pt x="3305156" y="1792330"/>
                  <a:pt x="3331236" y="1786018"/>
                  <a:pt x="3312630" y="1781374"/>
                </a:cubicBezTo>
                <a:cubicBezTo>
                  <a:pt x="3318458" y="1774233"/>
                  <a:pt x="3319998" y="1780218"/>
                  <a:pt x="3326906" y="1775354"/>
                </a:cubicBezTo>
                <a:cubicBezTo>
                  <a:pt x="3328914" y="1765924"/>
                  <a:pt x="3316590" y="1776973"/>
                  <a:pt x="3316952" y="1771357"/>
                </a:cubicBezTo>
                <a:cubicBezTo>
                  <a:pt x="3319225" y="1766887"/>
                  <a:pt x="3320745" y="1766148"/>
                  <a:pt x="3322834" y="1766682"/>
                </a:cubicBezTo>
                <a:close/>
                <a:moveTo>
                  <a:pt x="3170233" y="1759246"/>
                </a:moveTo>
                <a:cubicBezTo>
                  <a:pt x="3177850" y="1761155"/>
                  <a:pt x="3170546" y="1766018"/>
                  <a:pt x="3175632" y="1768761"/>
                </a:cubicBezTo>
                <a:cubicBezTo>
                  <a:pt x="3171132" y="1770736"/>
                  <a:pt x="3166808" y="1769870"/>
                  <a:pt x="3161820" y="1767913"/>
                </a:cubicBezTo>
                <a:cubicBezTo>
                  <a:pt x="3169982" y="1765714"/>
                  <a:pt x="3164060" y="1764718"/>
                  <a:pt x="3170233" y="1759246"/>
                </a:cubicBezTo>
                <a:close/>
                <a:moveTo>
                  <a:pt x="384395" y="1742736"/>
                </a:moveTo>
                <a:cubicBezTo>
                  <a:pt x="387002" y="1742591"/>
                  <a:pt x="389016" y="1743323"/>
                  <a:pt x="390466" y="1744569"/>
                </a:cubicBezTo>
                <a:cubicBezTo>
                  <a:pt x="394817" y="1748302"/>
                  <a:pt x="394099" y="1756656"/>
                  <a:pt x="389111" y="1759815"/>
                </a:cubicBezTo>
                <a:cubicBezTo>
                  <a:pt x="385525" y="1759743"/>
                  <a:pt x="383768" y="1759017"/>
                  <a:pt x="383065" y="1757874"/>
                </a:cubicBezTo>
                <a:cubicBezTo>
                  <a:pt x="380958" y="1754444"/>
                  <a:pt x="388343" y="1747259"/>
                  <a:pt x="384395" y="1742736"/>
                </a:cubicBezTo>
                <a:close/>
                <a:moveTo>
                  <a:pt x="3202045" y="1715045"/>
                </a:moveTo>
                <a:lnTo>
                  <a:pt x="3162349" y="1751200"/>
                </a:lnTo>
                <a:lnTo>
                  <a:pt x="3159937" y="1752989"/>
                </a:lnTo>
                <a:lnTo>
                  <a:pt x="3152730" y="1812949"/>
                </a:lnTo>
                <a:lnTo>
                  <a:pt x="3147646" y="1835142"/>
                </a:lnTo>
                <a:lnTo>
                  <a:pt x="3147985" y="1835197"/>
                </a:lnTo>
                <a:lnTo>
                  <a:pt x="3147560" y="1835517"/>
                </a:lnTo>
                <a:lnTo>
                  <a:pt x="3145912" y="1842712"/>
                </a:lnTo>
                <a:lnTo>
                  <a:pt x="3152802" y="1838401"/>
                </a:lnTo>
                <a:lnTo>
                  <a:pt x="3157466" y="1826494"/>
                </a:lnTo>
                <a:cubicBezTo>
                  <a:pt x="3164513" y="1816518"/>
                  <a:pt x="3180531" y="1819111"/>
                  <a:pt x="3186090" y="1807816"/>
                </a:cubicBezTo>
                <a:cubicBezTo>
                  <a:pt x="3182722" y="1807678"/>
                  <a:pt x="3182161" y="1794680"/>
                  <a:pt x="3189857" y="1786377"/>
                </a:cubicBezTo>
                <a:cubicBezTo>
                  <a:pt x="3179498" y="1781789"/>
                  <a:pt x="3175485" y="1760902"/>
                  <a:pt x="3191419" y="1755745"/>
                </a:cubicBezTo>
                <a:close/>
                <a:moveTo>
                  <a:pt x="3205066" y="1700859"/>
                </a:moveTo>
                <a:lnTo>
                  <a:pt x="3201265" y="1700948"/>
                </a:lnTo>
                <a:cubicBezTo>
                  <a:pt x="3200533" y="1703461"/>
                  <a:pt x="3201823" y="1705430"/>
                  <a:pt x="3202799" y="1707502"/>
                </a:cubicBezTo>
                <a:lnTo>
                  <a:pt x="3202520" y="1713223"/>
                </a:lnTo>
                <a:lnTo>
                  <a:pt x="3204433" y="1705899"/>
                </a:lnTo>
                <a:close/>
                <a:moveTo>
                  <a:pt x="448981" y="1678923"/>
                </a:moveTo>
                <a:lnTo>
                  <a:pt x="449666" y="1684458"/>
                </a:lnTo>
                <a:lnTo>
                  <a:pt x="445961" y="1682728"/>
                </a:lnTo>
                <a:cubicBezTo>
                  <a:pt x="442403" y="1685837"/>
                  <a:pt x="439908" y="1679899"/>
                  <a:pt x="437009" y="1681272"/>
                </a:cubicBezTo>
                <a:cubicBezTo>
                  <a:pt x="437009" y="1681272"/>
                  <a:pt x="434771" y="1680908"/>
                  <a:pt x="434771" y="1680908"/>
                </a:cubicBezTo>
                <a:cubicBezTo>
                  <a:pt x="434771" y="1680908"/>
                  <a:pt x="435432" y="1679173"/>
                  <a:pt x="437670" y="1679537"/>
                </a:cubicBezTo>
                <a:cubicBezTo>
                  <a:pt x="439908" y="1679899"/>
                  <a:pt x="442146" y="1680264"/>
                  <a:pt x="447283" y="1679255"/>
                </a:cubicBezTo>
                <a:close/>
                <a:moveTo>
                  <a:pt x="3406510" y="1658409"/>
                </a:moveTo>
                <a:cubicBezTo>
                  <a:pt x="3389844" y="1743295"/>
                  <a:pt x="3371332" y="1832462"/>
                  <a:pt x="3341497" y="1911186"/>
                </a:cubicBezTo>
                <a:cubicBezTo>
                  <a:pt x="3338849" y="1918917"/>
                  <a:pt x="3336944" y="1926922"/>
                  <a:pt x="3333608" y="1934456"/>
                </a:cubicBezTo>
                <a:cubicBezTo>
                  <a:pt x="3330272" y="1941988"/>
                  <a:pt x="3325504" y="1949051"/>
                  <a:pt x="3317131" y="1954898"/>
                </a:cubicBezTo>
                <a:cubicBezTo>
                  <a:pt x="3323011" y="1918936"/>
                  <a:pt x="3364515" y="1861027"/>
                  <a:pt x="3356012" y="1823306"/>
                </a:cubicBezTo>
                <a:cubicBezTo>
                  <a:pt x="3371958" y="1815063"/>
                  <a:pt x="3373099" y="1788487"/>
                  <a:pt x="3368066" y="1774628"/>
                </a:cubicBezTo>
                <a:cubicBezTo>
                  <a:pt x="3370607" y="1775121"/>
                  <a:pt x="3373783" y="1775737"/>
                  <a:pt x="3376323" y="1776230"/>
                </a:cubicBezTo>
                <a:cubicBezTo>
                  <a:pt x="3383103" y="1744564"/>
                  <a:pt x="3390974" y="1699198"/>
                  <a:pt x="3406510" y="1658409"/>
                </a:cubicBezTo>
                <a:close/>
                <a:moveTo>
                  <a:pt x="3318449" y="1652621"/>
                </a:moveTo>
                <a:lnTo>
                  <a:pt x="3318255" y="1664245"/>
                </a:lnTo>
                <a:lnTo>
                  <a:pt x="3324489" y="1664903"/>
                </a:lnTo>
                <a:cubicBezTo>
                  <a:pt x="3324197" y="1662564"/>
                  <a:pt x="3322625" y="1660443"/>
                  <a:pt x="3321125" y="1658361"/>
                </a:cubicBezTo>
                <a:close/>
                <a:moveTo>
                  <a:pt x="3410700" y="1620704"/>
                </a:moveTo>
                <a:cubicBezTo>
                  <a:pt x="3416493" y="1624555"/>
                  <a:pt x="3417601" y="1628769"/>
                  <a:pt x="3412532" y="1633990"/>
                </a:cubicBezTo>
                <a:cubicBezTo>
                  <a:pt x="3404218" y="1630949"/>
                  <a:pt x="3403111" y="1626736"/>
                  <a:pt x="3410700" y="1620704"/>
                </a:cubicBezTo>
                <a:close/>
                <a:moveTo>
                  <a:pt x="489373" y="1606050"/>
                </a:moveTo>
                <a:cubicBezTo>
                  <a:pt x="491983" y="1610437"/>
                  <a:pt x="496189" y="1614484"/>
                  <a:pt x="488879" y="1617770"/>
                </a:cubicBezTo>
                <a:cubicBezTo>
                  <a:pt x="487575" y="1616749"/>
                  <a:pt x="486335" y="1615732"/>
                  <a:pt x="485362" y="1614722"/>
                </a:cubicBezTo>
                <a:cubicBezTo>
                  <a:pt x="482444" y="1611695"/>
                  <a:pt x="481938" y="1608745"/>
                  <a:pt x="489373" y="1606050"/>
                </a:cubicBezTo>
                <a:close/>
                <a:moveTo>
                  <a:pt x="3553247" y="1595184"/>
                </a:moveTo>
                <a:cubicBezTo>
                  <a:pt x="3554925" y="1604045"/>
                  <a:pt x="3537892" y="1605704"/>
                  <a:pt x="3537986" y="1614433"/>
                </a:cubicBezTo>
                <a:cubicBezTo>
                  <a:pt x="3531091" y="1605650"/>
                  <a:pt x="3545266" y="1598110"/>
                  <a:pt x="3553247" y="1595184"/>
                </a:cubicBezTo>
                <a:close/>
                <a:moveTo>
                  <a:pt x="501016" y="1584421"/>
                </a:moveTo>
                <a:cubicBezTo>
                  <a:pt x="504416" y="1587693"/>
                  <a:pt x="508242" y="1591375"/>
                  <a:pt x="512068" y="1595056"/>
                </a:cubicBezTo>
                <a:cubicBezTo>
                  <a:pt x="505575" y="1598487"/>
                  <a:pt x="507761" y="1602528"/>
                  <a:pt x="497990" y="1606680"/>
                </a:cubicBezTo>
                <a:cubicBezTo>
                  <a:pt x="496105" y="1599059"/>
                  <a:pt x="491125" y="1591361"/>
                  <a:pt x="501016" y="1584421"/>
                </a:cubicBezTo>
                <a:close/>
                <a:moveTo>
                  <a:pt x="440816" y="1583391"/>
                </a:moveTo>
                <a:lnTo>
                  <a:pt x="440854" y="1613240"/>
                </a:lnTo>
                <a:lnTo>
                  <a:pt x="442308" y="1624988"/>
                </a:lnTo>
                <a:lnTo>
                  <a:pt x="441814" y="1624908"/>
                </a:lnTo>
                <a:cubicBezTo>
                  <a:pt x="439576" y="1624543"/>
                  <a:pt x="437998" y="1622443"/>
                  <a:pt x="435760" y="1622079"/>
                </a:cubicBezTo>
                <a:cubicBezTo>
                  <a:pt x="429045" y="1620988"/>
                  <a:pt x="424826" y="1625832"/>
                  <a:pt x="418112" y="1624740"/>
                </a:cubicBezTo>
                <a:cubicBezTo>
                  <a:pt x="416790" y="1628214"/>
                  <a:pt x="415470" y="1631685"/>
                  <a:pt x="414810" y="1633421"/>
                </a:cubicBezTo>
                <a:cubicBezTo>
                  <a:pt x="414148" y="1635156"/>
                  <a:pt x="414148" y="1635156"/>
                  <a:pt x="414148" y="1635156"/>
                </a:cubicBezTo>
                <a:cubicBezTo>
                  <a:pt x="416387" y="1635521"/>
                  <a:pt x="418625" y="1635885"/>
                  <a:pt x="419286" y="1634148"/>
                </a:cubicBezTo>
                <a:cubicBezTo>
                  <a:pt x="421524" y="1634512"/>
                  <a:pt x="424422" y="1633139"/>
                  <a:pt x="424422" y="1633139"/>
                </a:cubicBezTo>
                <a:cubicBezTo>
                  <a:pt x="425340" y="1636976"/>
                  <a:pt x="425999" y="1635240"/>
                  <a:pt x="428898" y="1633868"/>
                </a:cubicBezTo>
                <a:cubicBezTo>
                  <a:pt x="429558" y="1632132"/>
                  <a:pt x="429558" y="1632132"/>
                  <a:pt x="431137" y="1634232"/>
                </a:cubicBezTo>
                <a:cubicBezTo>
                  <a:pt x="431137" y="1634232"/>
                  <a:pt x="433374" y="1634596"/>
                  <a:pt x="433374" y="1634596"/>
                </a:cubicBezTo>
                <a:cubicBezTo>
                  <a:pt x="432715" y="1636332"/>
                  <a:pt x="432715" y="1636332"/>
                  <a:pt x="430477" y="1635967"/>
                </a:cubicBezTo>
                <a:cubicBezTo>
                  <a:pt x="427578" y="1637340"/>
                  <a:pt x="426258" y="1640811"/>
                  <a:pt x="423359" y="1642184"/>
                </a:cubicBezTo>
                <a:cubicBezTo>
                  <a:pt x="422698" y="1643921"/>
                  <a:pt x="424936" y="1644284"/>
                  <a:pt x="424936" y="1644284"/>
                </a:cubicBezTo>
                <a:cubicBezTo>
                  <a:pt x="427175" y="1644647"/>
                  <a:pt x="426514" y="1646384"/>
                  <a:pt x="428752" y="1646747"/>
                </a:cubicBezTo>
                <a:cubicBezTo>
                  <a:pt x="428752" y="1646747"/>
                  <a:pt x="431651" y="1645376"/>
                  <a:pt x="431651" y="1645376"/>
                </a:cubicBezTo>
                <a:cubicBezTo>
                  <a:pt x="432312" y="1643640"/>
                  <a:pt x="432312" y="1643640"/>
                  <a:pt x="432971" y="1641905"/>
                </a:cubicBezTo>
                <a:cubicBezTo>
                  <a:pt x="432971" y="1641905"/>
                  <a:pt x="433632" y="1640168"/>
                  <a:pt x="433632" y="1640168"/>
                </a:cubicBezTo>
                <a:cubicBezTo>
                  <a:pt x="436531" y="1638796"/>
                  <a:pt x="436531" y="1638796"/>
                  <a:pt x="437191" y="1637060"/>
                </a:cubicBezTo>
                <a:cubicBezTo>
                  <a:pt x="439429" y="1637424"/>
                  <a:pt x="439429" y="1637424"/>
                  <a:pt x="439429" y="1637424"/>
                </a:cubicBezTo>
                <a:cubicBezTo>
                  <a:pt x="441007" y="1639524"/>
                  <a:pt x="441007" y="1639524"/>
                  <a:pt x="443906" y="1638151"/>
                </a:cubicBezTo>
                <a:lnTo>
                  <a:pt x="443934" y="1638138"/>
                </a:lnTo>
                <a:lnTo>
                  <a:pt x="445251" y="1648776"/>
                </a:lnTo>
                <a:lnTo>
                  <a:pt x="444420" y="1649294"/>
                </a:lnTo>
                <a:cubicBezTo>
                  <a:pt x="444420" y="1649294"/>
                  <a:pt x="442184" y="1648932"/>
                  <a:pt x="442842" y="1647196"/>
                </a:cubicBezTo>
                <a:cubicBezTo>
                  <a:pt x="442842" y="1647196"/>
                  <a:pt x="442842" y="1647196"/>
                  <a:pt x="441263" y="1645096"/>
                </a:cubicBezTo>
                <a:cubicBezTo>
                  <a:pt x="437706" y="1648203"/>
                  <a:pt x="432569" y="1649212"/>
                  <a:pt x="431248" y="1652683"/>
                </a:cubicBezTo>
                <a:cubicBezTo>
                  <a:pt x="429926" y="1656155"/>
                  <a:pt x="427688" y="1655793"/>
                  <a:pt x="425451" y="1655428"/>
                </a:cubicBezTo>
                <a:cubicBezTo>
                  <a:pt x="423212" y="1655064"/>
                  <a:pt x="421635" y="1652964"/>
                  <a:pt x="421635" y="1652964"/>
                </a:cubicBezTo>
                <a:cubicBezTo>
                  <a:pt x="418735" y="1654337"/>
                  <a:pt x="415581" y="1650137"/>
                  <a:pt x="412022" y="1653245"/>
                </a:cubicBezTo>
                <a:cubicBezTo>
                  <a:pt x="405307" y="1652153"/>
                  <a:pt x="401490" y="1649689"/>
                  <a:pt x="397675" y="1647225"/>
                </a:cubicBezTo>
                <a:cubicBezTo>
                  <a:pt x="397675" y="1647225"/>
                  <a:pt x="398336" y="1645489"/>
                  <a:pt x="398336" y="1645489"/>
                </a:cubicBezTo>
                <a:cubicBezTo>
                  <a:pt x="398995" y="1643753"/>
                  <a:pt x="401233" y="1644118"/>
                  <a:pt x="401233" y="1644118"/>
                </a:cubicBezTo>
                <a:cubicBezTo>
                  <a:pt x="403472" y="1644481"/>
                  <a:pt x="405710" y="1644845"/>
                  <a:pt x="407947" y="1645209"/>
                </a:cubicBezTo>
                <a:cubicBezTo>
                  <a:pt x="407947" y="1645209"/>
                  <a:pt x="407947" y="1645209"/>
                  <a:pt x="410187" y="1645573"/>
                </a:cubicBezTo>
                <a:cubicBezTo>
                  <a:pt x="408608" y="1643472"/>
                  <a:pt x="408608" y="1643472"/>
                  <a:pt x="408608" y="1643472"/>
                </a:cubicBezTo>
                <a:cubicBezTo>
                  <a:pt x="407691" y="1639637"/>
                  <a:pt x="405452" y="1639273"/>
                  <a:pt x="400977" y="1638545"/>
                </a:cubicBezTo>
                <a:cubicBezTo>
                  <a:pt x="398738" y="1638181"/>
                  <a:pt x="398738" y="1638181"/>
                  <a:pt x="398738" y="1638181"/>
                </a:cubicBezTo>
                <a:cubicBezTo>
                  <a:pt x="399399" y="1636445"/>
                  <a:pt x="399399" y="1636445"/>
                  <a:pt x="400059" y="1634709"/>
                </a:cubicBezTo>
                <a:cubicBezTo>
                  <a:pt x="402297" y="1635074"/>
                  <a:pt x="402297" y="1635074"/>
                  <a:pt x="404535" y="1635437"/>
                </a:cubicBezTo>
                <a:cubicBezTo>
                  <a:pt x="402297" y="1635074"/>
                  <a:pt x="402959" y="1633336"/>
                  <a:pt x="402959" y="1633336"/>
                </a:cubicBezTo>
                <a:cubicBezTo>
                  <a:pt x="396243" y="1632245"/>
                  <a:pt x="396243" y="1632245"/>
                  <a:pt x="397565" y="1628773"/>
                </a:cubicBezTo>
                <a:cubicBezTo>
                  <a:pt x="398224" y="1627037"/>
                  <a:pt x="404022" y="1624293"/>
                  <a:pt x="400206" y="1621829"/>
                </a:cubicBezTo>
                <a:cubicBezTo>
                  <a:pt x="402444" y="1622193"/>
                  <a:pt x="404683" y="1622557"/>
                  <a:pt x="404683" y="1622557"/>
                </a:cubicBezTo>
                <a:cubicBezTo>
                  <a:pt x="406920" y="1622921"/>
                  <a:pt x="406920" y="1622921"/>
                  <a:pt x="404022" y="1624293"/>
                </a:cubicBezTo>
                <a:cubicBezTo>
                  <a:pt x="401123" y="1625665"/>
                  <a:pt x="405600" y="1626393"/>
                  <a:pt x="404939" y="1628129"/>
                </a:cubicBezTo>
                <a:cubicBezTo>
                  <a:pt x="407177" y="1628493"/>
                  <a:pt x="407837" y="1626757"/>
                  <a:pt x="407837" y="1626757"/>
                </a:cubicBezTo>
                <a:cubicBezTo>
                  <a:pt x="410736" y="1625384"/>
                  <a:pt x="410736" y="1625384"/>
                  <a:pt x="413635" y="1624013"/>
                </a:cubicBezTo>
                <a:lnTo>
                  <a:pt x="412579" y="1623486"/>
                </a:lnTo>
                <a:lnTo>
                  <a:pt x="419463" y="1620583"/>
                </a:lnTo>
                <a:lnTo>
                  <a:pt x="419156" y="1615189"/>
                </a:lnTo>
                <a:lnTo>
                  <a:pt x="423028" y="1614941"/>
                </a:lnTo>
                <a:cubicBezTo>
                  <a:pt x="424706" y="1615213"/>
                  <a:pt x="426220" y="1615919"/>
                  <a:pt x="428128" y="1617152"/>
                </a:cubicBezTo>
                <a:cubicBezTo>
                  <a:pt x="428128" y="1617152"/>
                  <a:pt x="430366" y="1617516"/>
                  <a:pt x="431026" y="1615780"/>
                </a:cubicBezTo>
                <a:cubicBezTo>
                  <a:pt x="433264" y="1616144"/>
                  <a:pt x="431026" y="1615780"/>
                  <a:pt x="431686" y="1614043"/>
                </a:cubicBezTo>
                <a:cubicBezTo>
                  <a:pt x="430109" y="1611943"/>
                  <a:pt x="426293" y="1609480"/>
                  <a:pt x="423395" y="1610852"/>
                </a:cubicBezTo>
                <a:cubicBezTo>
                  <a:pt x="418258" y="1611860"/>
                  <a:pt x="417341" y="1608024"/>
                  <a:pt x="412865" y="1607296"/>
                </a:cubicBezTo>
                <a:cubicBezTo>
                  <a:pt x="412865" y="1607296"/>
                  <a:pt x="413525" y="1605561"/>
                  <a:pt x="413525" y="1605561"/>
                </a:cubicBezTo>
                <a:cubicBezTo>
                  <a:pt x="416422" y="1604189"/>
                  <a:pt x="417083" y="1602452"/>
                  <a:pt x="419322" y="1602816"/>
                </a:cubicBezTo>
                <a:cubicBezTo>
                  <a:pt x="422220" y="1601445"/>
                  <a:pt x="416166" y="1598617"/>
                  <a:pt x="421303" y="1597608"/>
                </a:cubicBezTo>
                <a:cubicBezTo>
                  <a:pt x="424201" y="1596237"/>
                  <a:pt x="422624" y="1594136"/>
                  <a:pt x="417487" y="1595143"/>
                </a:cubicBezTo>
                <a:cubicBezTo>
                  <a:pt x="417487" y="1595143"/>
                  <a:pt x="418147" y="1593408"/>
                  <a:pt x="415909" y="1593044"/>
                </a:cubicBezTo>
                <a:cubicBezTo>
                  <a:pt x="418147" y="1593408"/>
                  <a:pt x="418807" y="1591672"/>
                  <a:pt x="418807" y="1591672"/>
                </a:cubicBezTo>
                <a:cubicBezTo>
                  <a:pt x="425522" y="1592764"/>
                  <a:pt x="429081" y="1589655"/>
                  <a:pt x="432641" y="1586547"/>
                </a:cubicBezTo>
                <a:cubicBezTo>
                  <a:pt x="433759" y="1586729"/>
                  <a:pt x="435043" y="1586477"/>
                  <a:pt x="435852" y="1585917"/>
                </a:cubicBezTo>
                <a:lnTo>
                  <a:pt x="436174" y="1583618"/>
                </a:lnTo>
                <a:lnTo>
                  <a:pt x="440457" y="1583470"/>
                </a:lnTo>
                <a:close/>
                <a:moveTo>
                  <a:pt x="538280" y="1563374"/>
                </a:moveTo>
                <a:cubicBezTo>
                  <a:pt x="544560" y="1572288"/>
                  <a:pt x="522048" y="1578397"/>
                  <a:pt x="520998" y="1583134"/>
                </a:cubicBezTo>
                <a:cubicBezTo>
                  <a:pt x="519770" y="1583148"/>
                  <a:pt x="518968" y="1582839"/>
                  <a:pt x="518523" y="1582289"/>
                </a:cubicBezTo>
                <a:cubicBezTo>
                  <a:pt x="515410" y="1578443"/>
                  <a:pt x="529831" y="1562785"/>
                  <a:pt x="538280" y="1563374"/>
                </a:cubicBezTo>
                <a:close/>
                <a:moveTo>
                  <a:pt x="403768" y="1553242"/>
                </a:moveTo>
                <a:lnTo>
                  <a:pt x="403752" y="1554199"/>
                </a:lnTo>
                <a:lnTo>
                  <a:pt x="402259" y="1553957"/>
                </a:lnTo>
                <a:cubicBezTo>
                  <a:pt x="402259" y="1553957"/>
                  <a:pt x="402984" y="1553613"/>
                  <a:pt x="403707" y="1553271"/>
                </a:cubicBezTo>
                <a:close/>
                <a:moveTo>
                  <a:pt x="424676" y="1526264"/>
                </a:moveTo>
                <a:cubicBezTo>
                  <a:pt x="425337" y="1524527"/>
                  <a:pt x="424016" y="1527999"/>
                  <a:pt x="426254" y="1528363"/>
                </a:cubicBezTo>
                <a:cubicBezTo>
                  <a:pt x="426915" y="1526628"/>
                  <a:pt x="429153" y="1526991"/>
                  <a:pt x="429153" y="1526991"/>
                </a:cubicBezTo>
                <a:lnTo>
                  <a:pt x="429304" y="1526595"/>
                </a:lnTo>
                <a:lnTo>
                  <a:pt x="432886" y="1528251"/>
                </a:lnTo>
                <a:cubicBezTo>
                  <a:pt x="434792" y="1528780"/>
                  <a:pt x="436741" y="1528948"/>
                  <a:pt x="438560" y="1528582"/>
                </a:cubicBezTo>
                <a:lnTo>
                  <a:pt x="439059" y="1527656"/>
                </a:lnTo>
                <a:lnTo>
                  <a:pt x="440750" y="1530409"/>
                </a:lnTo>
                <a:lnTo>
                  <a:pt x="440754" y="1533979"/>
                </a:lnTo>
                <a:lnTo>
                  <a:pt x="439280" y="1537855"/>
                </a:lnTo>
                <a:cubicBezTo>
                  <a:pt x="437959" y="1541327"/>
                  <a:pt x="437299" y="1543063"/>
                  <a:pt x="433483" y="1540599"/>
                </a:cubicBezTo>
                <a:cubicBezTo>
                  <a:pt x="433483" y="1540599"/>
                  <a:pt x="432822" y="1542336"/>
                  <a:pt x="430584" y="1541972"/>
                </a:cubicBezTo>
                <a:cubicBezTo>
                  <a:pt x="435060" y="1542700"/>
                  <a:pt x="431501" y="1545807"/>
                  <a:pt x="433740" y="1546171"/>
                </a:cubicBezTo>
                <a:cubicBezTo>
                  <a:pt x="435978" y="1546535"/>
                  <a:pt x="438215" y="1546899"/>
                  <a:pt x="438215" y="1546899"/>
                </a:cubicBezTo>
                <a:lnTo>
                  <a:pt x="440773" y="1548269"/>
                </a:lnTo>
                <a:lnTo>
                  <a:pt x="440784" y="1557305"/>
                </a:lnTo>
                <a:lnTo>
                  <a:pt x="436492" y="1557680"/>
                </a:lnTo>
                <a:cubicBezTo>
                  <a:pt x="438729" y="1558043"/>
                  <a:pt x="438070" y="1559780"/>
                  <a:pt x="440309" y="1560143"/>
                </a:cubicBezTo>
                <a:cubicBezTo>
                  <a:pt x="441885" y="1562242"/>
                  <a:pt x="441225" y="1563980"/>
                  <a:pt x="440565" y="1565714"/>
                </a:cubicBezTo>
                <a:cubicBezTo>
                  <a:pt x="437666" y="1567087"/>
                  <a:pt x="437007" y="1568823"/>
                  <a:pt x="433190" y="1566359"/>
                </a:cubicBezTo>
                <a:cubicBezTo>
                  <a:pt x="433190" y="1566359"/>
                  <a:pt x="430952" y="1565995"/>
                  <a:pt x="428714" y="1565631"/>
                </a:cubicBezTo>
                <a:cubicBezTo>
                  <a:pt x="428054" y="1567367"/>
                  <a:pt x="424237" y="1564903"/>
                  <a:pt x="422917" y="1568376"/>
                </a:cubicBezTo>
                <a:cubicBezTo>
                  <a:pt x="422255" y="1570112"/>
                  <a:pt x="424494" y="1570476"/>
                  <a:pt x="426732" y="1570840"/>
                </a:cubicBezTo>
                <a:cubicBezTo>
                  <a:pt x="426732" y="1570840"/>
                  <a:pt x="428310" y="1572939"/>
                  <a:pt x="427650" y="1574676"/>
                </a:cubicBezTo>
                <a:cubicBezTo>
                  <a:pt x="424091" y="1577784"/>
                  <a:pt x="423430" y="1579520"/>
                  <a:pt x="428823" y="1584084"/>
                </a:cubicBezTo>
                <a:cubicBezTo>
                  <a:pt x="428823" y="1584084"/>
                  <a:pt x="428164" y="1585819"/>
                  <a:pt x="428164" y="1585819"/>
                </a:cubicBezTo>
                <a:cubicBezTo>
                  <a:pt x="427503" y="1587556"/>
                  <a:pt x="425265" y="1587192"/>
                  <a:pt x="425265" y="1587192"/>
                </a:cubicBezTo>
                <a:cubicBezTo>
                  <a:pt x="423687" y="1585092"/>
                  <a:pt x="422109" y="1582992"/>
                  <a:pt x="419211" y="1584364"/>
                </a:cubicBezTo>
                <a:cubicBezTo>
                  <a:pt x="416313" y="1585736"/>
                  <a:pt x="414073" y="1585372"/>
                  <a:pt x="410257" y="1582907"/>
                </a:cubicBezTo>
                <a:cubicBezTo>
                  <a:pt x="412496" y="1583273"/>
                  <a:pt x="415395" y="1581900"/>
                  <a:pt x="418294" y="1580528"/>
                </a:cubicBezTo>
                <a:cubicBezTo>
                  <a:pt x="418294" y="1580528"/>
                  <a:pt x="420531" y="1580892"/>
                  <a:pt x="420531" y="1580892"/>
                </a:cubicBezTo>
                <a:cubicBezTo>
                  <a:pt x="421191" y="1579156"/>
                  <a:pt x="421191" y="1579156"/>
                  <a:pt x="421191" y="1579156"/>
                </a:cubicBezTo>
                <a:cubicBezTo>
                  <a:pt x="417376" y="1576692"/>
                  <a:pt x="418696" y="1573220"/>
                  <a:pt x="417119" y="1571120"/>
                </a:cubicBezTo>
                <a:cubicBezTo>
                  <a:pt x="414880" y="1570756"/>
                  <a:pt x="412642" y="1570392"/>
                  <a:pt x="411982" y="1572127"/>
                </a:cubicBezTo>
                <a:cubicBezTo>
                  <a:pt x="411982" y="1572127"/>
                  <a:pt x="411322" y="1573865"/>
                  <a:pt x="410662" y="1575600"/>
                </a:cubicBezTo>
                <a:cubicBezTo>
                  <a:pt x="410662" y="1575600"/>
                  <a:pt x="410001" y="1577337"/>
                  <a:pt x="410001" y="1577337"/>
                </a:cubicBezTo>
                <a:cubicBezTo>
                  <a:pt x="408882" y="1577154"/>
                  <a:pt x="408486" y="1576629"/>
                  <a:pt x="408093" y="1576104"/>
                </a:cubicBezTo>
                <a:lnTo>
                  <a:pt x="407687" y="1575842"/>
                </a:lnTo>
                <a:lnTo>
                  <a:pt x="408215" y="1573826"/>
                </a:lnTo>
                <a:lnTo>
                  <a:pt x="406254" y="1574441"/>
                </a:lnTo>
                <a:lnTo>
                  <a:pt x="406401" y="1573524"/>
                </a:lnTo>
                <a:cubicBezTo>
                  <a:pt x="406120" y="1573479"/>
                  <a:pt x="405396" y="1573822"/>
                  <a:pt x="403947" y="1574508"/>
                </a:cubicBezTo>
                <a:cubicBezTo>
                  <a:pt x="399470" y="1573781"/>
                  <a:pt x="400131" y="1572045"/>
                  <a:pt x="403029" y="1570673"/>
                </a:cubicBezTo>
                <a:cubicBezTo>
                  <a:pt x="405268" y="1571036"/>
                  <a:pt x="408167" y="1569664"/>
                  <a:pt x="411065" y="1568292"/>
                </a:cubicBezTo>
                <a:cubicBezTo>
                  <a:pt x="413303" y="1568656"/>
                  <a:pt x="411725" y="1566556"/>
                  <a:pt x="412385" y="1564821"/>
                </a:cubicBezTo>
                <a:cubicBezTo>
                  <a:pt x="409229" y="1560620"/>
                  <a:pt x="409229" y="1560620"/>
                  <a:pt x="409229" y="1560620"/>
                </a:cubicBezTo>
                <a:lnTo>
                  <a:pt x="408619" y="1558065"/>
                </a:lnTo>
                <a:lnTo>
                  <a:pt x="409262" y="1555054"/>
                </a:lnTo>
                <a:lnTo>
                  <a:pt x="407353" y="1551858"/>
                </a:lnTo>
                <a:lnTo>
                  <a:pt x="408895" y="1551348"/>
                </a:lnTo>
                <a:cubicBezTo>
                  <a:pt x="409899" y="1551050"/>
                  <a:pt x="410623" y="1550708"/>
                  <a:pt x="410954" y="1549840"/>
                </a:cubicBezTo>
                <a:cubicBezTo>
                  <a:pt x="413192" y="1550204"/>
                  <a:pt x="413192" y="1550204"/>
                  <a:pt x="413192" y="1550204"/>
                </a:cubicBezTo>
                <a:cubicBezTo>
                  <a:pt x="417008" y="1552668"/>
                  <a:pt x="419247" y="1553032"/>
                  <a:pt x="421228" y="1547823"/>
                </a:cubicBezTo>
                <a:cubicBezTo>
                  <a:pt x="421228" y="1547823"/>
                  <a:pt x="425705" y="1548552"/>
                  <a:pt x="426365" y="1546815"/>
                </a:cubicBezTo>
                <a:cubicBezTo>
                  <a:pt x="428602" y="1547180"/>
                  <a:pt x="429264" y="1545443"/>
                  <a:pt x="429264" y="1545443"/>
                </a:cubicBezTo>
                <a:cubicBezTo>
                  <a:pt x="420971" y="1542251"/>
                  <a:pt x="422952" y="1537043"/>
                  <a:pt x="419797" y="1532843"/>
                </a:cubicBezTo>
                <a:cubicBezTo>
                  <a:pt x="418879" y="1529007"/>
                  <a:pt x="421778" y="1527635"/>
                  <a:pt x="424676" y="1526264"/>
                </a:cubicBezTo>
                <a:close/>
                <a:moveTo>
                  <a:pt x="3497133" y="1520345"/>
                </a:moveTo>
                <a:cubicBezTo>
                  <a:pt x="3503426" y="1524476"/>
                  <a:pt x="3497706" y="1529482"/>
                  <a:pt x="3498273" y="1534204"/>
                </a:cubicBezTo>
                <a:cubicBezTo>
                  <a:pt x="3488706" y="1537869"/>
                  <a:pt x="3487285" y="1526067"/>
                  <a:pt x="3497133" y="1520345"/>
                </a:cubicBezTo>
                <a:close/>
                <a:moveTo>
                  <a:pt x="3528492" y="1466166"/>
                </a:moveTo>
                <a:cubicBezTo>
                  <a:pt x="3530658" y="1466788"/>
                  <a:pt x="3532150" y="1467501"/>
                  <a:pt x="3533255" y="1468269"/>
                </a:cubicBezTo>
                <a:cubicBezTo>
                  <a:pt x="3536573" y="1470571"/>
                  <a:pt x="3536424" y="1473361"/>
                  <a:pt x="3540618" y="1475624"/>
                </a:cubicBezTo>
                <a:cubicBezTo>
                  <a:pt x="3534666" y="1478242"/>
                  <a:pt x="3528979" y="1474444"/>
                  <a:pt x="3523217" y="1478622"/>
                </a:cubicBezTo>
                <a:cubicBezTo>
                  <a:pt x="3521255" y="1475377"/>
                  <a:pt x="3526362" y="1470117"/>
                  <a:pt x="3528492" y="1466166"/>
                </a:cubicBezTo>
                <a:close/>
                <a:moveTo>
                  <a:pt x="619406" y="1448134"/>
                </a:moveTo>
                <a:cubicBezTo>
                  <a:pt x="625910" y="1446733"/>
                  <a:pt x="629992" y="1451617"/>
                  <a:pt x="636847" y="1448636"/>
                </a:cubicBezTo>
                <a:cubicBezTo>
                  <a:pt x="637600" y="1452233"/>
                  <a:pt x="630996" y="1456414"/>
                  <a:pt x="627646" y="1459892"/>
                </a:cubicBezTo>
                <a:cubicBezTo>
                  <a:pt x="625812" y="1458847"/>
                  <a:pt x="624646" y="1457844"/>
                  <a:pt x="623863" y="1456866"/>
                </a:cubicBezTo>
                <a:cubicBezTo>
                  <a:pt x="621512" y="1453931"/>
                  <a:pt x="622597" y="1451205"/>
                  <a:pt x="619406" y="1448134"/>
                </a:cubicBezTo>
                <a:close/>
                <a:moveTo>
                  <a:pt x="422546" y="1431903"/>
                </a:moveTo>
                <a:cubicBezTo>
                  <a:pt x="424123" y="1434003"/>
                  <a:pt x="423463" y="1435738"/>
                  <a:pt x="425041" y="1437839"/>
                </a:cubicBezTo>
                <a:cubicBezTo>
                  <a:pt x="424380" y="1439574"/>
                  <a:pt x="423720" y="1441311"/>
                  <a:pt x="423060" y="1443047"/>
                </a:cubicBezTo>
                <a:cubicBezTo>
                  <a:pt x="425298" y="1443411"/>
                  <a:pt x="426876" y="1445511"/>
                  <a:pt x="429115" y="1445875"/>
                </a:cubicBezTo>
                <a:cubicBezTo>
                  <a:pt x="430232" y="1446057"/>
                  <a:pt x="430958" y="1445713"/>
                  <a:pt x="431403" y="1445325"/>
                </a:cubicBezTo>
                <a:lnTo>
                  <a:pt x="431996" y="1444524"/>
                </a:lnTo>
                <a:lnTo>
                  <a:pt x="431668" y="1446815"/>
                </a:lnTo>
                <a:cubicBezTo>
                  <a:pt x="433270" y="1450606"/>
                  <a:pt x="437527" y="1452922"/>
                  <a:pt x="442861" y="1453707"/>
                </a:cubicBezTo>
                <a:lnTo>
                  <a:pt x="446247" y="1453267"/>
                </a:lnTo>
                <a:lnTo>
                  <a:pt x="442493" y="1484600"/>
                </a:lnTo>
                <a:lnTo>
                  <a:pt x="439211" y="1485595"/>
                </a:lnTo>
                <a:cubicBezTo>
                  <a:pt x="438895" y="1487295"/>
                  <a:pt x="439192" y="1488609"/>
                  <a:pt x="439892" y="1489626"/>
                </a:cubicBezTo>
                <a:lnTo>
                  <a:pt x="441731" y="1490957"/>
                </a:lnTo>
                <a:lnTo>
                  <a:pt x="440711" y="1499465"/>
                </a:lnTo>
                <a:lnTo>
                  <a:pt x="440733" y="1517814"/>
                </a:lnTo>
                <a:lnTo>
                  <a:pt x="439831" y="1517667"/>
                </a:lnTo>
                <a:lnTo>
                  <a:pt x="439770" y="1517821"/>
                </a:lnTo>
                <a:lnTo>
                  <a:pt x="435744" y="1514305"/>
                </a:lnTo>
                <a:cubicBezTo>
                  <a:pt x="433957" y="1513428"/>
                  <a:pt x="431890" y="1513004"/>
                  <a:pt x="429761" y="1513246"/>
                </a:cubicBezTo>
                <a:cubicBezTo>
                  <a:pt x="428342" y="1513407"/>
                  <a:pt x="426896" y="1513865"/>
                  <a:pt x="425482" y="1514684"/>
                </a:cubicBezTo>
                <a:lnTo>
                  <a:pt x="423742" y="1516224"/>
                </a:lnTo>
                <a:lnTo>
                  <a:pt x="424163" y="1515119"/>
                </a:lnTo>
                <a:cubicBezTo>
                  <a:pt x="424822" y="1513384"/>
                  <a:pt x="427061" y="1513747"/>
                  <a:pt x="425483" y="1511647"/>
                </a:cubicBezTo>
                <a:cubicBezTo>
                  <a:pt x="425483" y="1511647"/>
                  <a:pt x="422584" y="1513020"/>
                  <a:pt x="419686" y="1514391"/>
                </a:cubicBezTo>
                <a:cubicBezTo>
                  <a:pt x="416788" y="1515764"/>
                  <a:pt x="411650" y="1516772"/>
                  <a:pt x="411908" y="1522344"/>
                </a:cubicBezTo>
                <a:cubicBezTo>
                  <a:pt x="411908" y="1522344"/>
                  <a:pt x="409010" y="1523716"/>
                  <a:pt x="406109" y="1525088"/>
                </a:cubicBezTo>
                <a:cubicBezTo>
                  <a:pt x="403212" y="1526461"/>
                  <a:pt x="400974" y="1526096"/>
                  <a:pt x="399396" y="1523996"/>
                </a:cubicBezTo>
                <a:cubicBezTo>
                  <a:pt x="397817" y="1521896"/>
                  <a:pt x="398478" y="1520161"/>
                  <a:pt x="401376" y="1518788"/>
                </a:cubicBezTo>
                <a:cubicBezTo>
                  <a:pt x="401376" y="1518788"/>
                  <a:pt x="399799" y="1516688"/>
                  <a:pt x="398221" y="1514588"/>
                </a:cubicBezTo>
                <a:cubicBezTo>
                  <a:pt x="398221" y="1514588"/>
                  <a:pt x="396644" y="1512488"/>
                  <a:pt x="397305" y="1510752"/>
                </a:cubicBezTo>
                <a:cubicBezTo>
                  <a:pt x="399542" y="1511117"/>
                  <a:pt x="401780" y="1511480"/>
                  <a:pt x="401780" y="1511480"/>
                </a:cubicBezTo>
                <a:cubicBezTo>
                  <a:pt x="404020" y="1511845"/>
                  <a:pt x="403358" y="1513580"/>
                  <a:pt x="405597" y="1513944"/>
                </a:cubicBezTo>
                <a:cubicBezTo>
                  <a:pt x="404936" y="1515681"/>
                  <a:pt x="407835" y="1514308"/>
                  <a:pt x="407835" y="1514308"/>
                </a:cubicBezTo>
                <a:cubicBezTo>
                  <a:pt x="410733" y="1512936"/>
                  <a:pt x="412054" y="1509464"/>
                  <a:pt x="413631" y="1511564"/>
                </a:cubicBezTo>
                <a:cubicBezTo>
                  <a:pt x="414952" y="1508091"/>
                  <a:pt x="422327" y="1507448"/>
                  <a:pt x="423648" y="1503974"/>
                </a:cubicBezTo>
                <a:cubicBezTo>
                  <a:pt x="421409" y="1503612"/>
                  <a:pt x="419173" y="1503248"/>
                  <a:pt x="419173" y="1503248"/>
                </a:cubicBezTo>
                <a:cubicBezTo>
                  <a:pt x="417851" y="1506720"/>
                  <a:pt x="413375" y="1505992"/>
                  <a:pt x="410477" y="1507364"/>
                </a:cubicBezTo>
                <a:cubicBezTo>
                  <a:pt x="409815" y="1509099"/>
                  <a:pt x="407577" y="1508736"/>
                  <a:pt x="407577" y="1508736"/>
                </a:cubicBezTo>
                <a:cubicBezTo>
                  <a:pt x="403101" y="1508008"/>
                  <a:pt x="401267" y="1500336"/>
                  <a:pt x="407063" y="1497592"/>
                </a:cubicBezTo>
                <a:cubicBezTo>
                  <a:pt x="407063" y="1497592"/>
                  <a:pt x="409302" y="1497956"/>
                  <a:pt x="409302" y="1497956"/>
                </a:cubicBezTo>
                <a:cubicBezTo>
                  <a:pt x="407467" y="1490283"/>
                  <a:pt x="411026" y="1487176"/>
                  <a:pt x="421299" y="1485160"/>
                </a:cubicBezTo>
                <a:cubicBezTo>
                  <a:pt x="421960" y="1483423"/>
                  <a:pt x="419721" y="1483059"/>
                  <a:pt x="419721" y="1483059"/>
                </a:cubicBezTo>
                <a:cubicBezTo>
                  <a:pt x="417483" y="1482695"/>
                  <a:pt x="415246" y="1482331"/>
                  <a:pt x="412347" y="1483704"/>
                </a:cubicBezTo>
                <a:cubicBezTo>
                  <a:pt x="410109" y="1483340"/>
                  <a:pt x="405632" y="1482612"/>
                  <a:pt x="402733" y="1483984"/>
                </a:cubicBezTo>
                <a:cubicBezTo>
                  <a:pt x="398256" y="1483255"/>
                  <a:pt x="398918" y="1481520"/>
                  <a:pt x="399578" y="1479783"/>
                </a:cubicBezTo>
                <a:cubicBezTo>
                  <a:pt x="403136" y="1476676"/>
                  <a:pt x="408274" y="1475668"/>
                  <a:pt x="411832" y="1472560"/>
                </a:cubicBezTo>
                <a:cubicBezTo>
                  <a:pt x="415392" y="1469452"/>
                  <a:pt x="413411" y="1474659"/>
                  <a:pt x="416308" y="1473288"/>
                </a:cubicBezTo>
                <a:cubicBezTo>
                  <a:pt x="418548" y="1473651"/>
                  <a:pt x="421446" y="1472279"/>
                  <a:pt x="422106" y="1470544"/>
                </a:cubicBezTo>
                <a:cubicBezTo>
                  <a:pt x="422767" y="1468807"/>
                  <a:pt x="424088" y="1465335"/>
                  <a:pt x="427647" y="1462227"/>
                </a:cubicBezTo>
                <a:cubicBezTo>
                  <a:pt x="428307" y="1460491"/>
                  <a:pt x="429627" y="1457019"/>
                  <a:pt x="430948" y="1453547"/>
                </a:cubicBezTo>
                <a:cubicBezTo>
                  <a:pt x="428710" y="1453182"/>
                  <a:pt x="428710" y="1453182"/>
                  <a:pt x="428710" y="1453182"/>
                </a:cubicBezTo>
                <a:cubicBezTo>
                  <a:pt x="428050" y="1454920"/>
                  <a:pt x="428050" y="1454920"/>
                  <a:pt x="427389" y="1456654"/>
                </a:cubicBezTo>
                <a:cubicBezTo>
                  <a:pt x="426068" y="1460128"/>
                  <a:pt x="421593" y="1459399"/>
                  <a:pt x="420933" y="1461136"/>
                </a:cubicBezTo>
                <a:cubicBezTo>
                  <a:pt x="419354" y="1459036"/>
                  <a:pt x="414217" y="1460043"/>
                  <a:pt x="415538" y="1456571"/>
                </a:cubicBezTo>
                <a:cubicBezTo>
                  <a:pt x="416200" y="1454835"/>
                  <a:pt x="413960" y="1454471"/>
                  <a:pt x="411061" y="1455843"/>
                </a:cubicBezTo>
                <a:cubicBezTo>
                  <a:pt x="408164" y="1457215"/>
                  <a:pt x="409483" y="1453743"/>
                  <a:pt x="409483" y="1453743"/>
                </a:cubicBezTo>
                <a:cubicBezTo>
                  <a:pt x="409483" y="1453743"/>
                  <a:pt x="410145" y="1452008"/>
                  <a:pt x="412383" y="1452372"/>
                </a:cubicBezTo>
                <a:cubicBezTo>
                  <a:pt x="412383" y="1452372"/>
                  <a:pt x="414621" y="1452736"/>
                  <a:pt x="417519" y="1451363"/>
                </a:cubicBezTo>
                <a:cubicBezTo>
                  <a:pt x="419757" y="1451727"/>
                  <a:pt x="420418" y="1449991"/>
                  <a:pt x="418841" y="1447891"/>
                </a:cubicBezTo>
                <a:cubicBezTo>
                  <a:pt x="417262" y="1445791"/>
                  <a:pt x="415685" y="1443691"/>
                  <a:pt x="415685" y="1443691"/>
                </a:cubicBezTo>
                <a:cubicBezTo>
                  <a:pt x="409888" y="1446435"/>
                  <a:pt x="411867" y="1441228"/>
                  <a:pt x="408970" y="1442600"/>
                </a:cubicBezTo>
                <a:cubicBezTo>
                  <a:pt x="407392" y="1440500"/>
                  <a:pt x="405814" y="1438399"/>
                  <a:pt x="408713" y="1437027"/>
                </a:cubicBezTo>
                <a:cubicBezTo>
                  <a:pt x="409373" y="1435292"/>
                  <a:pt x="410035" y="1433555"/>
                  <a:pt x="410035" y="1433555"/>
                </a:cubicBezTo>
                <a:cubicBezTo>
                  <a:pt x="413850" y="1436020"/>
                  <a:pt x="417409" y="1432911"/>
                  <a:pt x="419648" y="1433274"/>
                </a:cubicBezTo>
                <a:cubicBezTo>
                  <a:pt x="420307" y="1431539"/>
                  <a:pt x="422546" y="1431903"/>
                  <a:pt x="422546" y="1431903"/>
                </a:cubicBezTo>
                <a:close/>
                <a:moveTo>
                  <a:pt x="450293" y="1419505"/>
                </a:moveTo>
                <a:lnTo>
                  <a:pt x="448268" y="1436397"/>
                </a:lnTo>
                <a:lnTo>
                  <a:pt x="437700" y="1436518"/>
                </a:lnTo>
                <a:lnTo>
                  <a:pt x="434772" y="1438785"/>
                </a:lnTo>
                <a:lnTo>
                  <a:pt x="434654" y="1437558"/>
                </a:lnTo>
                <a:cubicBezTo>
                  <a:pt x="436433" y="1436004"/>
                  <a:pt x="437489" y="1434793"/>
                  <a:pt x="437984" y="1433492"/>
                </a:cubicBezTo>
                <a:lnTo>
                  <a:pt x="437963" y="1430123"/>
                </a:lnTo>
                <a:lnTo>
                  <a:pt x="441579" y="1429970"/>
                </a:lnTo>
                <a:cubicBezTo>
                  <a:pt x="444011" y="1429048"/>
                  <a:pt x="446241" y="1427459"/>
                  <a:pt x="446848" y="1425691"/>
                </a:cubicBezTo>
                <a:lnTo>
                  <a:pt x="442990" y="1421225"/>
                </a:lnTo>
                <a:lnTo>
                  <a:pt x="448634" y="1419554"/>
                </a:lnTo>
                <a:close/>
                <a:moveTo>
                  <a:pt x="741414" y="1416093"/>
                </a:moveTo>
                <a:lnTo>
                  <a:pt x="728444" y="1421818"/>
                </a:lnTo>
                <a:cubicBezTo>
                  <a:pt x="718951" y="1425700"/>
                  <a:pt x="709094" y="1430070"/>
                  <a:pt x="702797" y="1438819"/>
                </a:cubicBezTo>
                <a:cubicBezTo>
                  <a:pt x="708769" y="1444564"/>
                  <a:pt x="715955" y="1440014"/>
                  <a:pt x="720983" y="1447717"/>
                </a:cubicBezTo>
                <a:cubicBezTo>
                  <a:pt x="701582" y="1449113"/>
                  <a:pt x="699504" y="1463355"/>
                  <a:pt x="670014" y="1468416"/>
                </a:cubicBezTo>
                <a:cubicBezTo>
                  <a:pt x="661375" y="1472524"/>
                  <a:pt x="667519" y="1477480"/>
                  <a:pt x="667084" y="1481838"/>
                </a:cubicBezTo>
                <a:cubicBezTo>
                  <a:pt x="652201" y="1488538"/>
                  <a:pt x="652284" y="1490526"/>
                  <a:pt x="638935" y="1499656"/>
                </a:cubicBezTo>
                <a:cubicBezTo>
                  <a:pt x="641922" y="1502530"/>
                  <a:pt x="644562" y="1506982"/>
                  <a:pt x="648583" y="1505116"/>
                </a:cubicBezTo>
                <a:cubicBezTo>
                  <a:pt x="643692" y="1515696"/>
                  <a:pt x="620969" y="1511030"/>
                  <a:pt x="614027" y="1521548"/>
                </a:cubicBezTo>
                <a:cubicBezTo>
                  <a:pt x="618711" y="1530830"/>
                  <a:pt x="628047" y="1518796"/>
                  <a:pt x="632476" y="1526879"/>
                </a:cubicBezTo>
                <a:cubicBezTo>
                  <a:pt x="625290" y="1531428"/>
                  <a:pt x="613846" y="1527106"/>
                  <a:pt x="622032" y="1536892"/>
                </a:cubicBezTo>
                <a:cubicBezTo>
                  <a:pt x="613402" y="1536232"/>
                  <a:pt x="604863" y="1532792"/>
                  <a:pt x="594419" y="1542806"/>
                </a:cubicBezTo>
                <a:cubicBezTo>
                  <a:pt x="593892" y="1549942"/>
                  <a:pt x="593794" y="1557490"/>
                  <a:pt x="591643" y="1564975"/>
                </a:cubicBezTo>
                <a:cubicBezTo>
                  <a:pt x="583168" y="1573062"/>
                  <a:pt x="573611" y="1564822"/>
                  <a:pt x="571544" y="1574296"/>
                </a:cubicBezTo>
                <a:cubicBezTo>
                  <a:pt x="577778" y="1576473"/>
                  <a:pt x="585908" y="1569965"/>
                  <a:pt x="591109" y="1576880"/>
                </a:cubicBezTo>
                <a:cubicBezTo>
                  <a:pt x="572216" y="1580675"/>
                  <a:pt x="563287" y="1602657"/>
                  <a:pt x="546165" y="1619619"/>
                </a:cubicBezTo>
                <a:cubicBezTo>
                  <a:pt x="538987" y="1619400"/>
                  <a:pt x="539349" y="1608285"/>
                  <a:pt x="527026" y="1617446"/>
                </a:cubicBezTo>
                <a:cubicBezTo>
                  <a:pt x="531973" y="1623159"/>
                  <a:pt x="540276" y="1615863"/>
                  <a:pt x="545302" y="1623567"/>
                </a:cubicBezTo>
                <a:cubicBezTo>
                  <a:pt x="537690" y="1627705"/>
                  <a:pt x="532055" y="1625150"/>
                  <a:pt x="525048" y="1624141"/>
                </a:cubicBezTo>
                <a:cubicBezTo>
                  <a:pt x="530567" y="1643781"/>
                  <a:pt x="500903" y="1649632"/>
                  <a:pt x="493643" y="1647424"/>
                </a:cubicBezTo>
                <a:cubicBezTo>
                  <a:pt x="492527" y="1650172"/>
                  <a:pt x="503971" y="1654495"/>
                  <a:pt x="499515" y="1660717"/>
                </a:cubicBezTo>
                <a:cubicBezTo>
                  <a:pt x="504289" y="1667220"/>
                  <a:pt x="512944" y="1653577"/>
                  <a:pt x="517374" y="1661658"/>
                </a:cubicBezTo>
                <a:cubicBezTo>
                  <a:pt x="508482" y="1664566"/>
                  <a:pt x="496930" y="1672559"/>
                  <a:pt x="507610" y="1673282"/>
                </a:cubicBezTo>
                <a:cubicBezTo>
                  <a:pt x="500488" y="1689357"/>
                  <a:pt x="482720" y="1685637"/>
                  <a:pt x="468592" y="1700704"/>
                </a:cubicBezTo>
                <a:cubicBezTo>
                  <a:pt x="483538" y="1705530"/>
                  <a:pt x="464046" y="1709704"/>
                  <a:pt x="459255" y="1712738"/>
                </a:cubicBezTo>
                <a:cubicBezTo>
                  <a:pt x="456514" y="1715834"/>
                  <a:pt x="463011" y="1714442"/>
                  <a:pt x="464800" y="1718072"/>
                </a:cubicBezTo>
                <a:cubicBezTo>
                  <a:pt x="462150" y="1718390"/>
                  <a:pt x="458475" y="1718675"/>
                  <a:pt x="455309" y="1721360"/>
                </a:cubicBezTo>
                <a:cubicBezTo>
                  <a:pt x="450518" y="1724393"/>
                  <a:pt x="459482" y="1728242"/>
                  <a:pt x="453067" y="1731623"/>
                </a:cubicBezTo>
                <a:lnTo>
                  <a:pt x="456116" y="1731006"/>
                </a:lnTo>
                <a:lnTo>
                  <a:pt x="455865" y="1730885"/>
                </a:lnTo>
                <a:lnTo>
                  <a:pt x="456012" y="1730562"/>
                </a:lnTo>
                <a:lnTo>
                  <a:pt x="456123" y="1731005"/>
                </a:lnTo>
                <a:lnTo>
                  <a:pt x="461168" y="1729983"/>
                </a:lnTo>
                <a:cubicBezTo>
                  <a:pt x="463967" y="1728976"/>
                  <a:pt x="466575" y="1728856"/>
                  <a:pt x="468104" y="1733671"/>
                </a:cubicBezTo>
                <a:cubicBezTo>
                  <a:pt x="465109" y="1735567"/>
                  <a:pt x="461516" y="1737842"/>
                  <a:pt x="457923" y="1740116"/>
                </a:cubicBezTo>
                <a:cubicBezTo>
                  <a:pt x="452550" y="1733992"/>
                  <a:pt x="445626" y="1734973"/>
                  <a:pt x="438358" y="1737533"/>
                </a:cubicBezTo>
                <a:cubicBezTo>
                  <a:pt x="433395" y="1741356"/>
                  <a:pt x="445864" y="1745709"/>
                  <a:pt x="442352" y="1749973"/>
                </a:cubicBezTo>
                <a:cubicBezTo>
                  <a:pt x="446191" y="1753667"/>
                  <a:pt x="452786" y="1744729"/>
                  <a:pt x="457233" y="1743274"/>
                </a:cubicBezTo>
                <a:cubicBezTo>
                  <a:pt x="459792" y="1745737"/>
                  <a:pt x="461925" y="1747788"/>
                  <a:pt x="464484" y="1750251"/>
                </a:cubicBezTo>
                <a:cubicBezTo>
                  <a:pt x="446290" y="1746120"/>
                  <a:pt x="450873" y="1762949"/>
                  <a:pt x="433186" y="1761218"/>
                </a:cubicBezTo>
                <a:cubicBezTo>
                  <a:pt x="425900" y="1773315"/>
                  <a:pt x="429986" y="1782976"/>
                  <a:pt x="414422" y="1788066"/>
                </a:cubicBezTo>
                <a:cubicBezTo>
                  <a:pt x="417917" y="1793338"/>
                  <a:pt x="425284" y="1783231"/>
                  <a:pt x="429459" y="1790113"/>
                </a:cubicBezTo>
                <a:cubicBezTo>
                  <a:pt x="412608" y="1798740"/>
                  <a:pt x="427283" y="1811903"/>
                  <a:pt x="406322" y="1825172"/>
                </a:cubicBezTo>
                <a:cubicBezTo>
                  <a:pt x="407102" y="1819235"/>
                  <a:pt x="409234" y="1821287"/>
                  <a:pt x="401466" y="1816680"/>
                </a:cubicBezTo>
                <a:cubicBezTo>
                  <a:pt x="398381" y="1821354"/>
                  <a:pt x="397519" y="1825301"/>
                  <a:pt x="398535" y="1830101"/>
                </a:cubicBezTo>
                <a:cubicBezTo>
                  <a:pt x="401776" y="1834173"/>
                  <a:pt x="408372" y="1825234"/>
                  <a:pt x="412818" y="1823781"/>
                </a:cubicBezTo>
                <a:cubicBezTo>
                  <a:pt x="408830" y="1831408"/>
                  <a:pt x="405235" y="1834875"/>
                  <a:pt x="403594" y="1838550"/>
                </a:cubicBezTo>
                <a:lnTo>
                  <a:pt x="403437" y="1839766"/>
                </a:lnTo>
                <a:lnTo>
                  <a:pt x="412466" y="1839502"/>
                </a:lnTo>
                <a:cubicBezTo>
                  <a:pt x="417605" y="1838494"/>
                  <a:pt x="420502" y="1837122"/>
                  <a:pt x="418924" y="1835021"/>
                </a:cubicBezTo>
                <a:cubicBezTo>
                  <a:pt x="418924" y="1835021"/>
                  <a:pt x="419584" y="1833286"/>
                  <a:pt x="421823" y="1833650"/>
                </a:cubicBezTo>
                <a:cubicBezTo>
                  <a:pt x="421823" y="1833650"/>
                  <a:pt x="424722" y="1832277"/>
                  <a:pt x="424061" y="1834014"/>
                </a:cubicBezTo>
                <a:cubicBezTo>
                  <a:pt x="427217" y="1838213"/>
                  <a:pt x="428281" y="1829169"/>
                  <a:pt x="431436" y="1833369"/>
                </a:cubicBezTo>
                <a:cubicBezTo>
                  <a:pt x="431436" y="1833369"/>
                  <a:pt x="432097" y="1831632"/>
                  <a:pt x="434334" y="1831998"/>
                </a:cubicBezTo>
                <a:cubicBezTo>
                  <a:pt x="432097" y="1831632"/>
                  <a:pt x="429858" y="1831270"/>
                  <a:pt x="427620" y="1830906"/>
                </a:cubicBezTo>
                <a:cubicBezTo>
                  <a:pt x="427620" y="1830906"/>
                  <a:pt x="425382" y="1830540"/>
                  <a:pt x="423144" y="1830177"/>
                </a:cubicBezTo>
                <a:cubicBezTo>
                  <a:pt x="423144" y="1830177"/>
                  <a:pt x="421566" y="1828077"/>
                  <a:pt x="421566" y="1828077"/>
                </a:cubicBezTo>
                <a:cubicBezTo>
                  <a:pt x="419988" y="1825977"/>
                  <a:pt x="426445" y="1821498"/>
                  <a:pt x="428023" y="1823598"/>
                </a:cubicBezTo>
                <a:cubicBezTo>
                  <a:pt x="431179" y="1827798"/>
                  <a:pt x="434738" y="1824690"/>
                  <a:pt x="436976" y="1825052"/>
                </a:cubicBezTo>
                <a:cubicBezTo>
                  <a:pt x="436976" y="1825052"/>
                  <a:pt x="439875" y="1823681"/>
                  <a:pt x="439875" y="1823681"/>
                </a:cubicBezTo>
                <a:cubicBezTo>
                  <a:pt x="437638" y="1823317"/>
                  <a:pt x="438297" y="1821581"/>
                  <a:pt x="436059" y="1821217"/>
                </a:cubicBezTo>
                <a:cubicBezTo>
                  <a:pt x="436059" y="1821217"/>
                  <a:pt x="433821" y="1820852"/>
                  <a:pt x="431583" y="1820490"/>
                </a:cubicBezTo>
                <a:cubicBezTo>
                  <a:pt x="427106" y="1819761"/>
                  <a:pt x="425529" y="1817661"/>
                  <a:pt x="429087" y="1814554"/>
                </a:cubicBezTo>
                <a:cubicBezTo>
                  <a:pt x="430408" y="1811081"/>
                  <a:pt x="428830" y="1808981"/>
                  <a:pt x="430151" y="1805509"/>
                </a:cubicBezTo>
                <a:cubicBezTo>
                  <a:pt x="428574" y="1803409"/>
                  <a:pt x="425675" y="1804781"/>
                  <a:pt x="424097" y="1802681"/>
                </a:cubicBezTo>
                <a:cubicBezTo>
                  <a:pt x="424097" y="1802681"/>
                  <a:pt x="421859" y="1802317"/>
                  <a:pt x="421859" y="1802317"/>
                </a:cubicBezTo>
                <a:cubicBezTo>
                  <a:pt x="422519" y="1800581"/>
                  <a:pt x="424758" y="1800945"/>
                  <a:pt x="424758" y="1800945"/>
                </a:cubicBezTo>
                <a:cubicBezTo>
                  <a:pt x="432133" y="1800301"/>
                  <a:pt x="435289" y="1804501"/>
                  <a:pt x="442002" y="1805594"/>
                </a:cubicBezTo>
                <a:cubicBezTo>
                  <a:pt x="442002" y="1805594"/>
                  <a:pt x="444240" y="1805957"/>
                  <a:pt x="444240" y="1805957"/>
                </a:cubicBezTo>
                <a:cubicBezTo>
                  <a:pt x="444901" y="1804220"/>
                  <a:pt x="445560" y="1802485"/>
                  <a:pt x="443985" y="1800385"/>
                </a:cubicBezTo>
                <a:cubicBezTo>
                  <a:pt x="438187" y="1803129"/>
                  <a:pt x="440425" y="1803493"/>
                  <a:pt x="439508" y="1799656"/>
                </a:cubicBezTo>
                <a:cubicBezTo>
                  <a:pt x="437930" y="1797557"/>
                  <a:pt x="438591" y="1795821"/>
                  <a:pt x="439250" y="1794086"/>
                </a:cubicBezTo>
                <a:cubicBezTo>
                  <a:pt x="438333" y="1790249"/>
                  <a:pt x="436095" y="1789885"/>
                  <a:pt x="434517" y="1787785"/>
                </a:cubicBezTo>
                <a:cubicBezTo>
                  <a:pt x="430700" y="1785321"/>
                  <a:pt x="437416" y="1786413"/>
                  <a:pt x="435838" y="1784313"/>
                </a:cubicBezTo>
                <a:cubicBezTo>
                  <a:pt x="438737" y="1782941"/>
                  <a:pt x="440975" y="1783304"/>
                  <a:pt x="443874" y="1781932"/>
                </a:cubicBezTo>
                <a:cubicBezTo>
                  <a:pt x="443874" y="1781932"/>
                  <a:pt x="445451" y="1784033"/>
                  <a:pt x="445451" y="1784033"/>
                </a:cubicBezTo>
                <a:cubicBezTo>
                  <a:pt x="445451" y="1784033"/>
                  <a:pt x="444791" y="1785768"/>
                  <a:pt x="444791" y="1785768"/>
                </a:cubicBezTo>
                <a:cubicBezTo>
                  <a:pt x="444791" y="1785768"/>
                  <a:pt x="447690" y="1784397"/>
                  <a:pt x="447690" y="1784397"/>
                </a:cubicBezTo>
                <a:cubicBezTo>
                  <a:pt x="449009" y="1780924"/>
                  <a:pt x="448092" y="1777088"/>
                  <a:pt x="453229" y="1776080"/>
                </a:cubicBezTo>
                <a:cubicBezTo>
                  <a:pt x="456128" y="1774708"/>
                  <a:pt x="457449" y="1771236"/>
                  <a:pt x="460348" y="1769864"/>
                </a:cubicBezTo>
                <a:cubicBezTo>
                  <a:pt x="464163" y="1772328"/>
                  <a:pt x="460605" y="1775436"/>
                  <a:pt x="462181" y="1777536"/>
                </a:cubicBezTo>
                <a:cubicBezTo>
                  <a:pt x="461523" y="1779272"/>
                  <a:pt x="460200" y="1782744"/>
                  <a:pt x="465338" y="1781735"/>
                </a:cubicBezTo>
                <a:cubicBezTo>
                  <a:pt x="465998" y="1780000"/>
                  <a:pt x="464421" y="1777900"/>
                  <a:pt x="464421" y="1777900"/>
                </a:cubicBezTo>
                <a:cubicBezTo>
                  <a:pt x="462843" y="1775800"/>
                  <a:pt x="463502" y="1774064"/>
                  <a:pt x="465741" y="1774427"/>
                </a:cubicBezTo>
                <a:lnTo>
                  <a:pt x="466878" y="1773981"/>
                </a:lnTo>
                <a:lnTo>
                  <a:pt x="470932" y="1790179"/>
                </a:lnTo>
                <a:lnTo>
                  <a:pt x="499655" y="1743105"/>
                </a:lnTo>
                <a:cubicBezTo>
                  <a:pt x="502640" y="1745977"/>
                  <a:pt x="500498" y="1748693"/>
                  <a:pt x="504508" y="1751596"/>
                </a:cubicBezTo>
                <a:cubicBezTo>
                  <a:pt x="513666" y="1745118"/>
                  <a:pt x="513869" y="1730028"/>
                  <a:pt x="520133" y="1717901"/>
                </a:cubicBezTo>
                <a:cubicBezTo>
                  <a:pt x="530549" y="1722189"/>
                  <a:pt x="543564" y="1709870"/>
                  <a:pt x="537088" y="1701727"/>
                </a:cubicBezTo>
                <a:cubicBezTo>
                  <a:pt x="530094" y="1695953"/>
                  <a:pt x="525869" y="1712910"/>
                  <a:pt x="522804" y="1708049"/>
                </a:cubicBezTo>
                <a:cubicBezTo>
                  <a:pt x="524714" y="1694599"/>
                  <a:pt x="531383" y="1692417"/>
                  <a:pt x="539872" y="1679563"/>
                </a:cubicBezTo>
                <a:cubicBezTo>
                  <a:pt x="544905" y="1682497"/>
                  <a:pt x="542763" y="1685213"/>
                  <a:pt x="544722" y="1688053"/>
                </a:cubicBezTo>
                <a:cubicBezTo>
                  <a:pt x="561666" y="1676647"/>
                  <a:pt x="561180" y="1664713"/>
                  <a:pt x="558644" y="1652718"/>
                </a:cubicBezTo>
                <a:cubicBezTo>
                  <a:pt x="588825" y="1644493"/>
                  <a:pt x="606653" y="1619606"/>
                  <a:pt x="605843" y="1599717"/>
                </a:cubicBezTo>
                <a:cubicBezTo>
                  <a:pt x="626450" y="1592792"/>
                  <a:pt x="644522" y="1573871"/>
                  <a:pt x="642168" y="1556319"/>
                </a:cubicBezTo>
                <a:cubicBezTo>
                  <a:pt x="662584" y="1559718"/>
                  <a:pt x="673569" y="1537800"/>
                  <a:pt x="678646" y="1521665"/>
                </a:cubicBezTo>
                <a:cubicBezTo>
                  <a:pt x="694208" y="1516574"/>
                  <a:pt x="713040" y="1501252"/>
                  <a:pt x="705205" y="1489891"/>
                </a:cubicBezTo>
                <a:cubicBezTo>
                  <a:pt x="711449" y="1487299"/>
                  <a:pt x="713904" y="1497305"/>
                  <a:pt x="720666" y="1492345"/>
                </a:cubicBezTo>
                <a:cubicBezTo>
                  <a:pt x="733060" y="1479908"/>
                  <a:pt x="743110" y="1463601"/>
                  <a:pt x="760302" y="1455777"/>
                </a:cubicBezTo>
                <a:lnTo>
                  <a:pt x="768666" y="1453873"/>
                </a:lnTo>
                <a:lnTo>
                  <a:pt x="768451" y="1451032"/>
                </a:lnTo>
                <a:cubicBezTo>
                  <a:pt x="768064" y="1446756"/>
                  <a:pt x="767950" y="1442231"/>
                  <a:pt x="769094" y="1436588"/>
                </a:cubicBezTo>
                <a:cubicBezTo>
                  <a:pt x="759972" y="1434279"/>
                  <a:pt x="766512" y="1443477"/>
                  <a:pt x="757390" y="1441168"/>
                </a:cubicBezTo>
                <a:cubicBezTo>
                  <a:pt x="752120" y="1436600"/>
                  <a:pt x="747912" y="1431281"/>
                  <a:pt x="744673" y="1425337"/>
                </a:cubicBezTo>
                <a:close/>
                <a:moveTo>
                  <a:pt x="554518" y="1410464"/>
                </a:moveTo>
                <a:cubicBezTo>
                  <a:pt x="543092" y="1424413"/>
                  <a:pt x="531362" y="1435196"/>
                  <a:pt x="516085" y="1443524"/>
                </a:cubicBezTo>
                <a:cubicBezTo>
                  <a:pt x="528535" y="1429598"/>
                  <a:pt x="532023" y="1416644"/>
                  <a:pt x="554518" y="1410464"/>
                </a:cubicBezTo>
                <a:close/>
                <a:moveTo>
                  <a:pt x="679223" y="1398692"/>
                </a:moveTo>
                <a:cubicBezTo>
                  <a:pt x="681792" y="1398264"/>
                  <a:pt x="683552" y="1398688"/>
                  <a:pt x="684572" y="1399624"/>
                </a:cubicBezTo>
                <a:cubicBezTo>
                  <a:pt x="687631" y="1402432"/>
                  <a:pt x="684030" y="1409842"/>
                  <a:pt x="675605" y="1412611"/>
                </a:cubicBezTo>
                <a:cubicBezTo>
                  <a:pt x="671065" y="1407277"/>
                  <a:pt x="678160" y="1403469"/>
                  <a:pt x="679223" y="1398692"/>
                </a:cubicBezTo>
                <a:close/>
                <a:moveTo>
                  <a:pt x="668924" y="1311523"/>
                </a:moveTo>
                <a:cubicBezTo>
                  <a:pt x="672455" y="1321572"/>
                  <a:pt x="656522" y="1326200"/>
                  <a:pt x="647997" y="1327501"/>
                </a:cubicBezTo>
                <a:cubicBezTo>
                  <a:pt x="649415" y="1318412"/>
                  <a:pt x="666054" y="1320165"/>
                  <a:pt x="668924" y="1311523"/>
                </a:cubicBezTo>
                <a:close/>
                <a:moveTo>
                  <a:pt x="473603" y="1305738"/>
                </a:moveTo>
                <a:lnTo>
                  <a:pt x="472384" y="1310774"/>
                </a:lnTo>
                <a:lnTo>
                  <a:pt x="472141" y="1310746"/>
                </a:lnTo>
                <a:lnTo>
                  <a:pt x="472333" y="1307272"/>
                </a:lnTo>
                <a:lnTo>
                  <a:pt x="473137" y="1305826"/>
                </a:lnTo>
                <a:close/>
                <a:moveTo>
                  <a:pt x="3527698" y="1247055"/>
                </a:moveTo>
                <a:lnTo>
                  <a:pt x="3524924" y="1253600"/>
                </a:lnTo>
                <a:cubicBezTo>
                  <a:pt x="3525266" y="1259511"/>
                  <a:pt x="3528041" y="1265007"/>
                  <a:pt x="3531327" y="1270416"/>
                </a:cubicBezTo>
                <a:cubicBezTo>
                  <a:pt x="3504296" y="1284190"/>
                  <a:pt x="3495116" y="1311232"/>
                  <a:pt x="3502656" y="1329844"/>
                </a:cubicBezTo>
                <a:cubicBezTo>
                  <a:pt x="3484643" y="1340484"/>
                  <a:pt x="3473200" y="1361942"/>
                  <a:pt x="3481473" y="1378041"/>
                </a:cubicBezTo>
                <a:cubicBezTo>
                  <a:pt x="3460152" y="1378898"/>
                  <a:pt x="3456726" y="1401772"/>
                  <a:pt x="3457176" y="1418013"/>
                </a:cubicBezTo>
                <a:cubicBezTo>
                  <a:pt x="3443526" y="1425918"/>
                  <a:pt x="3430112" y="1444130"/>
                  <a:pt x="3441704" y="1453294"/>
                </a:cubicBezTo>
                <a:cubicBezTo>
                  <a:pt x="3436415" y="1456984"/>
                  <a:pt x="3430598" y="1448028"/>
                  <a:pt x="3425599" y="1454056"/>
                </a:cubicBezTo>
                <a:cubicBezTo>
                  <a:pt x="3414891" y="1472999"/>
                  <a:pt x="3410632" y="1497607"/>
                  <a:pt x="3380683" y="1504716"/>
                </a:cubicBezTo>
                <a:cubicBezTo>
                  <a:pt x="3376976" y="1508534"/>
                  <a:pt x="3387136" y="1510379"/>
                  <a:pt x="3381943" y="1514848"/>
                </a:cubicBezTo>
                <a:lnTo>
                  <a:pt x="3322931" y="1578008"/>
                </a:lnTo>
                <a:lnTo>
                  <a:pt x="3322706" y="1580144"/>
                </a:lnTo>
                <a:cubicBezTo>
                  <a:pt x="3329869" y="1581019"/>
                  <a:pt x="3333204" y="1578056"/>
                  <a:pt x="3336621" y="1582844"/>
                </a:cubicBezTo>
                <a:cubicBezTo>
                  <a:pt x="3333132" y="1590932"/>
                  <a:pt x="3329642" y="1599019"/>
                  <a:pt x="3326152" y="1607107"/>
                </a:cubicBezTo>
                <a:cubicBezTo>
                  <a:pt x="3327230" y="1609378"/>
                  <a:pt x="3329777" y="1611419"/>
                  <a:pt x="3332528" y="1612983"/>
                </a:cubicBezTo>
                <a:cubicBezTo>
                  <a:pt x="3325449" y="1619860"/>
                  <a:pt x="3320745" y="1632352"/>
                  <a:pt x="3318570" y="1645335"/>
                </a:cubicBezTo>
                <a:lnTo>
                  <a:pt x="3318463" y="1651813"/>
                </a:lnTo>
                <a:lnTo>
                  <a:pt x="3328126" y="1643781"/>
                </a:lnTo>
                <a:cubicBezTo>
                  <a:pt x="3330163" y="1641244"/>
                  <a:pt x="3331895" y="1638362"/>
                  <a:pt x="3336247" y="1633439"/>
                </a:cubicBezTo>
                <a:cubicBezTo>
                  <a:pt x="3345774" y="1638580"/>
                  <a:pt x="3354209" y="1630772"/>
                  <a:pt x="3362473" y="1625779"/>
                </a:cubicBezTo>
                <a:cubicBezTo>
                  <a:pt x="3365057" y="1621357"/>
                  <a:pt x="3351944" y="1625187"/>
                  <a:pt x="3363450" y="1616854"/>
                </a:cubicBezTo>
                <a:cubicBezTo>
                  <a:pt x="3358113" y="1611794"/>
                  <a:pt x="3354507" y="1616390"/>
                  <a:pt x="3349365" y="1612889"/>
                </a:cubicBezTo>
                <a:cubicBezTo>
                  <a:pt x="3358772" y="1612876"/>
                  <a:pt x="3367796" y="1593025"/>
                  <a:pt x="3383293" y="1599934"/>
                </a:cubicBezTo>
                <a:cubicBezTo>
                  <a:pt x="3386514" y="1592219"/>
                  <a:pt x="3393777" y="1591776"/>
                  <a:pt x="3401360" y="1581327"/>
                </a:cubicBezTo>
                <a:cubicBezTo>
                  <a:pt x="3395172" y="1573625"/>
                  <a:pt x="3392559" y="1590391"/>
                  <a:pt x="3385811" y="1582388"/>
                </a:cubicBezTo>
                <a:cubicBezTo>
                  <a:pt x="3382105" y="1586205"/>
                  <a:pt x="3390219" y="1588402"/>
                  <a:pt x="3382980" y="1593220"/>
                </a:cubicBezTo>
                <a:cubicBezTo>
                  <a:pt x="3379617" y="1591406"/>
                  <a:pt x="3376254" y="1589592"/>
                  <a:pt x="3373452" y="1588079"/>
                </a:cubicBezTo>
                <a:cubicBezTo>
                  <a:pt x="3383785" y="1587112"/>
                  <a:pt x="3391494" y="1565098"/>
                  <a:pt x="3402509" y="1569586"/>
                </a:cubicBezTo>
                <a:cubicBezTo>
                  <a:pt x="3402119" y="1566469"/>
                  <a:pt x="3401268" y="1563827"/>
                  <a:pt x="3399392" y="1561361"/>
                </a:cubicBezTo>
                <a:cubicBezTo>
                  <a:pt x="3410508" y="1549910"/>
                  <a:pt x="3423862" y="1556389"/>
                  <a:pt x="3434860" y="1539783"/>
                </a:cubicBezTo>
                <a:cubicBezTo>
                  <a:pt x="3430377" y="1537364"/>
                  <a:pt x="3426842" y="1538366"/>
                  <a:pt x="3423404" y="1540147"/>
                </a:cubicBezTo>
                <a:cubicBezTo>
                  <a:pt x="3428357" y="1525369"/>
                  <a:pt x="3454874" y="1520047"/>
                  <a:pt x="3461388" y="1501022"/>
                </a:cubicBezTo>
                <a:cubicBezTo>
                  <a:pt x="3453542" y="1496789"/>
                  <a:pt x="3447984" y="1502514"/>
                  <a:pt x="3440407" y="1496245"/>
                </a:cubicBezTo>
                <a:cubicBezTo>
                  <a:pt x="3459101" y="1491064"/>
                  <a:pt x="3456328" y="1477207"/>
                  <a:pt x="3483748" y="1466556"/>
                </a:cubicBezTo>
                <a:cubicBezTo>
                  <a:pt x="3490890" y="1460959"/>
                  <a:pt x="3483142" y="1457504"/>
                  <a:pt x="3482095" y="1453305"/>
                </a:cubicBezTo>
                <a:cubicBezTo>
                  <a:pt x="3494527" y="1444017"/>
                  <a:pt x="3493773" y="1442157"/>
                  <a:pt x="3503866" y="1430881"/>
                </a:cubicBezTo>
                <a:cubicBezTo>
                  <a:pt x="3499943" y="1428763"/>
                  <a:pt x="3495825" y="1425088"/>
                  <a:pt x="3492485" y="1427648"/>
                </a:cubicBezTo>
                <a:cubicBezTo>
                  <a:pt x="3493732" y="1416687"/>
                  <a:pt x="3517761" y="1416567"/>
                  <a:pt x="3521056" y="1405257"/>
                </a:cubicBezTo>
                <a:cubicBezTo>
                  <a:pt x="3513284" y="1397427"/>
                  <a:pt x="3508138" y="1410645"/>
                  <a:pt x="3501023" y="1403898"/>
                </a:cubicBezTo>
                <a:cubicBezTo>
                  <a:pt x="3506581" y="1398174"/>
                  <a:pt x="3519351" y="1399975"/>
                  <a:pt x="3507948" y="1392368"/>
                </a:cubicBezTo>
                <a:cubicBezTo>
                  <a:pt x="3516697" y="1391273"/>
                  <a:pt x="3526300" y="1392819"/>
                  <a:pt x="3533224" y="1381287"/>
                </a:cubicBezTo>
                <a:cubicBezTo>
                  <a:pt x="3531327" y="1374445"/>
                  <a:pt x="3528866" y="1367302"/>
                  <a:pt x="3528456" y="1359809"/>
                </a:cubicBezTo>
                <a:cubicBezTo>
                  <a:pt x="3534088" y="1350488"/>
                  <a:pt x="3546321" y="1356363"/>
                  <a:pt x="3545154" y="1347007"/>
                </a:cubicBezTo>
                <a:cubicBezTo>
                  <a:pt x="3538257" y="1346194"/>
                  <a:pt x="3532429" y="1353956"/>
                  <a:pt x="3524950" y="1348465"/>
                </a:cubicBezTo>
                <a:cubicBezTo>
                  <a:pt x="3533639" y="1344793"/>
                  <a:pt x="3538326" y="1337325"/>
                  <a:pt x="3542239" y="1328348"/>
                </a:cubicBezTo>
                <a:lnTo>
                  <a:pt x="3553836" y="1301564"/>
                </a:lnTo>
                <a:close/>
                <a:moveTo>
                  <a:pt x="794057" y="1175863"/>
                </a:moveTo>
                <a:cubicBezTo>
                  <a:pt x="809900" y="1186903"/>
                  <a:pt x="792701" y="1223460"/>
                  <a:pt x="775651" y="1226661"/>
                </a:cubicBezTo>
                <a:cubicBezTo>
                  <a:pt x="777234" y="1207998"/>
                  <a:pt x="786170" y="1189715"/>
                  <a:pt x="794057" y="1175863"/>
                </a:cubicBezTo>
                <a:close/>
                <a:moveTo>
                  <a:pt x="748631" y="1136303"/>
                </a:moveTo>
                <a:cubicBezTo>
                  <a:pt x="757668" y="1141064"/>
                  <a:pt x="765313" y="1146336"/>
                  <a:pt x="773717" y="1150618"/>
                </a:cubicBezTo>
                <a:cubicBezTo>
                  <a:pt x="767474" y="1152671"/>
                  <a:pt x="750624" y="1144600"/>
                  <a:pt x="748631" y="1136303"/>
                </a:cubicBezTo>
                <a:close/>
                <a:moveTo>
                  <a:pt x="721926" y="1115834"/>
                </a:moveTo>
                <a:lnTo>
                  <a:pt x="728722" y="1118650"/>
                </a:lnTo>
                <a:cubicBezTo>
                  <a:pt x="732652" y="1120727"/>
                  <a:pt x="736393" y="1123525"/>
                  <a:pt x="735579" y="1126300"/>
                </a:cubicBezTo>
                <a:cubicBezTo>
                  <a:pt x="730591" y="1126619"/>
                  <a:pt x="728428" y="1124830"/>
                  <a:pt x="726885" y="1122546"/>
                </a:cubicBezTo>
                <a:close/>
                <a:moveTo>
                  <a:pt x="720737" y="1115341"/>
                </a:moveTo>
                <a:cubicBezTo>
                  <a:pt x="720754" y="1115375"/>
                  <a:pt x="721114" y="1115530"/>
                  <a:pt x="721916" y="1115821"/>
                </a:cubicBezTo>
                <a:lnTo>
                  <a:pt x="721926" y="1115834"/>
                </a:lnTo>
                <a:close/>
                <a:moveTo>
                  <a:pt x="782793" y="1111081"/>
                </a:moveTo>
                <a:cubicBezTo>
                  <a:pt x="781019" y="1116433"/>
                  <a:pt x="779906" y="1121775"/>
                  <a:pt x="777721" y="1131976"/>
                </a:cubicBezTo>
                <a:cubicBezTo>
                  <a:pt x="770888" y="1130869"/>
                  <a:pt x="769627" y="1126288"/>
                  <a:pt x="771339" y="1121664"/>
                </a:cubicBezTo>
                <a:cubicBezTo>
                  <a:pt x="773051" y="1117038"/>
                  <a:pt x="777736" y="1112367"/>
                  <a:pt x="782793" y="1111081"/>
                </a:cubicBezTo>
                <a:close/>
                <a:moveTo>
                  <a:pt x="830002" y="1089267"/>
                </a:moveTo>
                <a:cubicBezTo>
                  <a:pt x="829587" y="1094161"/>
                  <a:pt x="834806" y="1095548"/>
                  <a:pt x="832261" y="1101940"/>
                </a:cubicBezTo>
                <a:cubicBezTo>
                  <a:pt x="828047" y="1104447"/>
                  <a:pt x="827546" y="1102499"/>
                  <a:pt x="823578" y="1102071"/>
                </a:cubicBezTo>
                <a:cubicBezTo>
                  <a:pt x="817529" y="1110470"/>
                  <a:pt x="826174" y="1118648"/>
                  <a:pt x="818121" y="1127078"/>
                </a:cubicBezTo>
                <a:cubicBezTo>
                  <a:pt x="826011" y="1128425"/>
                  <a:pt x="824506" y="1122582"/>
                  <a:pt x="827344" y="1120585"/>
                </a:cubicBezTo>
                <a:cubicBezTo>
                  <a:pt x="837864" y="1122380"/>
                  <a:pt x="825347" y="1136253"/>
                  <a:pt x="817207" y="1137842"/>
                </a:cubicBezTo>
                <a:cubicBezTo>
                  <a:pt x="818333" y="1132449"/>
                  <a:pt x="818748" y="1127556"/>
                  <a:pt x="815615" y="1125160"/>
                </a:cubicBezTo>
                <a:cubicBezTo>
                  <a:pt x="809482" y="1134539"/>
                  <a:pt x="811493" y="1150147"/>
                  <a:pt x="801602" y="1156650"/>
                </a:cubicBezTo>
                <a:cubicBezTo>
                  <a:pt x="790708" y="1159259"/>
                  <a:pt x="794003" y="1151878"/>
                  <a:pt x="784568" y="1152999"/>
                </a:cubicBezTo>
                <a:cubicBezTo>
                  <a:pt x="788819" y="1134364"/>
                  <a:pt x="804127" y="1103343"/>
                  <a:pt x="830002" y="1089267"/>
                </a:cubicBezTo>
                <a:close/>
                <a:moveTo>
                  <a:pt x="893513" y="1046075"/>
                </a:moveTo>
                <a:cubicBezTo>
                  <a:pt x="889227" y="1049095"/>
                  <a:pt x="891332" y="1055958"/>
                  <a:pt x="887045" y="1058978"/>
                </a:cubicBezTo>
                <a:cubicBezTo>
                  <a:pt x="884481" y="1057539"/>
                  <a:pt x="881874" y="1056594"/>
                  <a:pt x="880993" y="1059071"/>
                </a:cubicBezTo>
                <a:cubicBezTo>
                  <a:pt x="880341" y="1058834"/>
                  <a:pt x="880097" y="1057761"/>
                  <a:pt x="880272" y="1056319"/>
                </a:cubicBezTo>
                <a:cubicBezTo>
                  <a:pt x="880796" y="1051993"/>
                  <a:pt x="885096" y="1044357"/>
                  <a:pt x="893513" y="1046075"/>
                </a:cubicBezTo>
                <a:close/>
                <a:moveTo>
                  <a:pt x="752540" y="1026406"/>
                </a:moveTo>
                <a:cubicBezTo>
                  <a:pt x="758263" y="1026589"/>
                  <a:pt x="764219" y="1027869"/>
                  <a:pt x="768604" y="1029987"/>
                </a:cubicBezTo>
                <a:cubicBezTo>
                  <a:pt x="771529" y="1031401"/>
                  <a:pt x="773753" y="1033187"/>
                  <a:pt x="774745" y="1035269"/>
                </a:cubicBezTo>
                <a:cubicBezTo>
                  <a:pt x="766644" y="1036379"/>
                  <a:pt x="764767" y="1034927"/>
                  <a:pt x="769737" y="1031397"/>
                </a:cubicBezTo>
                <a:cubicBezTo>
                  <a:pt x="757294" y="1036521"/>
                  <a:pt x="752663" y="1028202"/>
                  <a:pt x="737886" y="1029414"/>
                </a:cubicBezTo>
                <a:cubicBezTo>
                  <a:pt x="741330" y="1027140"/>
                  <a:pt x="746818" y="1026224"/>
                  <a:pt x="752540" y="1026406"/>
                </a:cubicBezTo>
                <a:close/>
                <a:moveTo>
                  <a:pt x="4112488" y="1007980"/>
                </a:moveTo>
                <a:cubicBezTo>
                  <a:pt x="4114459" y="1007844"/>
                  <a:pt x="4116142" y="1008445"/>
                  <a:pt x="4118028" y="1009752"/>
                </a:cubicBezTo>
                <a:cubicBezTo>
                  <a:pt x="4119914" y="1011058"/>
                  <a:pt x="4122005" y="1013069"/>
                  <a:pt x="4124791" y="1015750"/>
                </a:cubicBezTo>
                <a:cubicBezTo>
                  <a:pt x="4127578" y="1018432"/>
                  <a:pt x="4131759" y="1022454"/>
                  <a:pt x="4134546" y="1025135"/>
                </a:cubicBezTo>
                <a:cubicBezTo>
                  <a:pt x="4144760" y="1032004"/>
                  <a:pt x="4138735" y="1038041"/>
                  <a:pt x="4131315" y="1042738"/>
                </a:cubicBezTo>
                <a:cubicBezTo>
                  <a:pt x="4122502" y="1046095"/>
                  <a:pt x="4119726" y="1052297"/>
                  <a:pt x="4109510" y="1045428"/>
                </a:cubicBezTo>
                <a:lnTo>
                  <a:pt x="4108628" y="1044820"/>
                </a:lnTo>
                <a:lnTo>
                  <a:pt x="4110391" y="1008747"/>
                </a:lnTo>
                <a:close/>
                <a:moveTo>
                  <a:pt x="862967" y="1006882"/>
                </a:moveTo>
                <a:cubicBezTo>
                  <a:pt x="867592" y="1014657"/>
                  <a:pt x="851418" y="1026182"/>
                  <a:pt x="849219" y="1036513"/>
                </a:cubicBezTo>
                <a:cubicBezTo>
                  <a:pt x="846068" y="1034722"/>
                  <a:pt x="844907" y="1032350"/>
                  <a:pt x="845049" y="1029703"/>
                </a:cubicBezTo>
                <a:cubicBezTo>
                  <a:pt x="845475" y="1021766"/>
                  <a:pt x="857629" y="1011377"/>
                  <a:pt x="862967" y="1006882"/>
                </a:cubicBezTo>
                <a:close/>
                <a:moveTo>
                  <a:pt x="4126125" y="932650"/>
                </a:moveTo>
                <a:lnTo>
                  <a:pt x="4126344" y="939407"/>
                </a:lnTo>
                <a:cubicBezTo>
                  <a:pt x="4128649" y="947344"/>
                  <a:pt x="4132568" y="954050"/>
                  <a:pt x="4136913" y="958816"/>
                </a:cubicBezTo>
                <a:lnTo>
                  <a:pt x="4147578" y="969551"/>
                </a:lnTo>
                <a:lnTo>
                  <a:pt x="4141456" y="978528"/>
                </a:lnTo>
                <a:cubicBezTo>
                  <a:pt x="4144243" y="981210"/>
                  <a:pt x="4151672" y="985399"/>
                  <a:pt x="4153064" y="986739"/>
                </a:cubicBezTo>
                <a:lnTo>
                  <a:pt x="4164273" y="983482"/>
                </a:lnTo>
                <a:lnTo>
                  <a:pt x="4178077" y="993727"/>
                </a:lnTo>
                <a:cubicBezTo>
                  <a:pt x="4179021" y="993756"/>
                  <a:pt x="4189818" y="996003"/>
                  <a:pt x="4194496" y="996487"/>
                </a:cubicBezTo>
                <a:lnTo>
                  <a:pt x="4195111" y="996412"/>
                </a:lnTo>
                <a:lnTo>
                  <a:pt x="4196404" y="999590"/>
                </a:lnTo>
                <a:lnTo>
                  <a:pt x="4197693" y="1000212"/>
                </a:lnTo>
                <a:lnTo>
                  <a:pt x="4198564" y="1003219"/>
                </a:lnTo>
                <a:lnTo>
                  <a:pt x="4188216" y="1003037"/>
                </a:lnTo>
                <a:cubicBezTo>
                  <a:pt x="4172683" y="1000991"/>
                  <a:pt x="4158061" y="995245"/>
                  <a:pt x="4142407" y="1000154"/>
                </a:cubicBezTo>
                <a:cubicBezTo>
                  <a:pt x="4142397" y="991269"/>
                  <a:pt x="4121064" y="1000330"/>
                  <a:pt x="4124764" y="989095"/>
                </a:cubicBezTo>
                <a:cubicBezTo>
                  <a:pt x="4125225" y="986581"/>
                  <a:pt x="4120583" y="985074"/>
                  <a:pt x="4118729" y="986248"/>
                </a:cubicBezTo>
                <a:lnTo>
                  <a:pt x="4107706" y="985683"/>
                </a:lnTo>
                <a:lnTo>
                  <a:pt x="4104105" y="959958"/>
                </a:lnTo>
                <a:lnTo>
                  <a:pt x="4096758" y="942908"/>
                </a:lnTo>
                <a:lnTo>
                  <a:pt x="4097013" y="942656"/>
                </a:lnTo>
                <a:cubicBezTo>
                  <a:pt x="4103548" y="938312"/>
                  <a:pt x="4113422" y="938104"/>
                  <a:pt x="4121235" y="935728"/>
                </a:cubicBezTo>
                <a:close/>
                <a:moveTo>
                  <a:pt x="4175508" y="929505"/>
                </a:moveTo>
                <a:lnTo>
                  <a:pt x="4176668" y="929565"/>
                </a:lnTo>
                <a:lnTo>
                  <a:pt x="4176333" y="931011"/>
                </a:lnTo>
                <a:close/>
                <a:moveTo>
                  <a:pt x="980857" y="892951"/>
                </a:moveTo>
                <a:cubicBezTo>
                  <a:pt x="984122" y="892461"/>
                  <a:pt x="984914" y="897393"/>
                  <a:pt x="987141" y="900845"/>
                </a:cubicBezTo>
                <a:cubicBezTo>
                  <a:pt x="990802" y="902821"/>
                  <a:pt x="997088" y="910717"/>
                  <a:pt x="1000353" y="910227"/>
                </a:cubicBezTo>
                <a:cubicBezTo>
                  <a:pt x="1009234" y="908264"/>
                  <a:pt x="1014430" y="909380"/>
                  <a:pt x="1017424" y="912402"/>
                </a:cubicBezTo>
                <a:lnTo>
                  <a:pt x="1018696" y="914851"/>
                </a:lnTo>
                <a:lnTo>
                  <a:pt x="1014874" y="917482"/>
                </a:lnTo>
                <a:cubicBezTo>
                  <a:pt x="1008898" y="920265"/>
                  <a:pt x="1001599" y="921966"/>
                  <a:pt x="995706" y="924749"/>
                </a:cubicBezTo>
                <a:cubicBezTo>
                  <a:pt x="995374" y="928670"/>
                  <a:pt x="997206" y="930600"/>
                  <a:pt x="1000496" y="931040"/>
                </a:cubicBezTo>
                <a:cubicBezTo>
                  <a:pt x="998123" y="935481"/>
                  <a:pt x="992668" y="937033"/>
                  <a:pt x="985961" y="937624"/>
                </a:cubicBezTo>
                <a:cubicBezTo>
                  <a:pt x="990336" y="948816"/>
                  <a:pt x="964014" y="953133"/>
                  <a:pt x="963474" y="967338"/>
                </a:cubicBezTo>
                <a:cubicBezTo>
                  <a:pt x="944398" y="964689"/>
                  <a:pt x="944066" y="976443"/>
                  <a:pt x="928115" y="976196"/>
                </a:cubicBezTo>
                <a:cubicBezTo>
                  <a:pt x="928740" y="984508"/>
                  <a:pt x="918620" y="993963"/>
                  <a:pt x="932490" y="995220"/>
                </a:cubicBezTo>
                <a:cubicBezTo>
                  <a:pt x="927992" y="1001163"/>
                  <a:pt x="935571" y="1005944"/>
                  <a:pt x="922744" y="1008097"/>
                </a:cubicBezTo>
                <a:cubicBezTo>
                  <a:pt x="917121" y="1003776"/>
                  <a:pt x="924576" y="1002195"/>
                  <a:pt x="923826" y="995353"/>
                </a:cubicBezTo>
                <a:cubicBezTo>
                  <a:pt x="923618" y="989971"/>
                  <a:pt x="918912" y="998364"/>
                  <a:pt x="912498" y="995524"/>
                </a:cubicBezTo>
                <a:cubicBezTo>
                  <a:pt x="902254" y="1014282"/>
                  <a:pt x="883681" y="1044915"/>
                  <a:pt x="855986" y="1057573"/>
                </a:cubicBezTo>
                <a:cubicBezTo>
                  <a:pt x="850906" y="1070379"/>
                  <a:pt x="846199" y="1070939"/>
                  <a:pt x="845034" y="1084664"/>
                </a:cubicBezTo>
                <a:cubicBezTo>
                  <a:pt x="837662" y="1085265"/>
                  <a:pt x="830999" y="1085366"/>
                  <a:pt x="830707" y="1080965"/>
                </a:cubicBezTo>
                <a:cubicBezTo>
                  <a:pt x="856735" y="1056582"/>
                  <a:pt x="849320" y="1034178"/>
                  <a:pt x="876932" y="1006833"/>
                </a:cubicBezTo>
                <a:cubicBezTo>
                  <a:pt x="877139" y="1004384"/>
                  <a:pt x="872432" y="1004945"/>
                  <a:pt x="869142" y="1004505"/>
                </a:cubicBezTo>
                <a:cubicBezTo>
                  <a:pt x="866977" y="998662"/>
                  <a:pt x="873598" y="999053"/>
                  <a:pt x="872682" y="994172"/>
                </a:cubicBezTo>
                <a:cubicBezTo>
                  <a:pt x="876639" y="994600"/>
                  <a:pt x="874223" y="999532"/>
                  <a:pt x="874640" y="1002463"/>
                </a:cubicBezTo>
                <a:cubicBezTo>
                  <a:pt x="890008" y="993907"/>
                  <a:pt x="895337" y="978162"/>
                  <a:pt x="906331" y="966246"/>
                </a:cubicBezTo>
                <a:cubicBezTo>
                  <a:pt x="910664" y="970097"/>
                  <a:pt x="915036" y="967583"/>
                  <a:pt x="919196" y="962686"/>
                </a:cubicBezTo>
                <a:lnTo>
                  <a:pt x="924641" y="954289"/>
                </a:lnTo>
                <a:lnTo>
                  <a:pt x="934063" y="955518"/>
                </a:lnTo>
                <a:cubicBezTo>
                  <a:pt x="935893" y="956506"/>
                  <a:pt x="939159" y="956016"/>
                  <a:pt x="940989" y="957003"/>
                </a:cubicBezTo>
                <a:cubicBezTo>
                  <a:pt x="940594" y="954538"/>
                  <a:pt x="940197" y="952072"/>
                  <a:pt x="938365" y="951085"/>
                </a:cubicBezTo>
                <a:lnTo>
                  <a:pt x="933060" y="942718"/>
                </a:lnTo>
                <a:lnTo>
                  <a:pt x="938178" y="937989"/>
                </a:lnTo>
                <a:cubicBezTo>
                  <a:pt x="946758" y="932468"/>
                  <a:pt x="957348" y="929737"/>
                  <a:pt x="956224" y="919474"/>
                </a:cubicBezTo>
                <a:cubicBezTo>
                  <a:pt x="955764" y="917033"/>
                  <a:pt x="951057" y="917594"/>
                  <a:pt x="947768" y="917154"/>
                </a:cubicBezTo>
                <a:cubicBezTo>
                  <a:pt x="949798" y="910882"/>
                  <a:pt x="959371" y="903945"/>
                  <a:pt x="961765" y="897804"/>
                </a:cubicBezTo>
                <a:lnTo>
                  <a:pt x="961385" y="893756"/>
                </a:lnTo>
                <a:close/>
                <a:moveTo>
                  <a:pt x="4142474" y="853516"/>
                </a:moveTo>
                <a:lnTo>
                  <a:pt x="4142720" y="855480"/>
                </a:lnTo>
                <a:lnTo>
                  <a:pt x="4138374" y="860547"/>
                </a:lnTo>
                <a:lnTo>
                  <a:pt x="4137171" y="858280"/>
                </a:lnTo>
                <a:close/>
                <a:moveTo>
                  <a:pt x="4111811" y="839044"/>
                </a:moveTo>
                <a:lnTo>
                  <a:pt x="4110118" y="842840"/>
                </a:lnTo>
                <a:lnTo>
                  <a:pt x="4107216" y="840258"/>
                </a:lnTo>
                <a:close/>
                <a:moveTo>
                  <a:pt x="4180172" y="798404"/>
                </a:moveTo>
                <a:lnTo>
                  <a:pt x="4189730" y="803231"/>
                </a:lnTo>
                <a:lnTo>
                  <a:pt x="4188137" y="804502"/>
                </a:lnTo>
                <a:lnTo>
                  <a:pt x="4180971" y="800436"/>
                </a:lnTo>
                <a:close/>
                <a:moveTo>
                  <a:pt x="3871235" y="758025"/>
                </a:moveTo>
                <a:cubicBezTo>
                  <a:pt x="3888207" y="761376"/>
                  <a:pt x="3869454" y="788172"/>
                  <a:pt x="3890724" y="792118"/>
                </a:cubicBezTo>
                <a:cubicBezTo>
                  <a:pt x="3886286" y="794928"/>
                  <a:pt x="3882587" y="797269"/>
                  <a:pt x="3878150" y="800079"/>
                </a:cubicBezTo>
                <a:cubicBezTo>
                  <a:pt x="3866855" y="785671"/>
                  <a:pt x="3871193" y="772146"/>
                  <a:pt x="3871235" y="758025"/>
                </a:cubicBezTo>
                <a:close/>
                <a:moveTo>
                  <a:pt x="3858860" y="732018"/>
                </a:moveTo>
                <a:cubicBezTo>
                  <a:pt x="3865266" y="735039"/>
                  <a:pt x="3864957" y="746648"/>
                  <a:pt x="3875723" y="751715"/>
                </a:cubicBezTo>
                <a:cubicBezTo>
                  <a:pt x="3864357" y="757243"/>
                  <a:pt x="3867588" y="762702"/>
                  <a:pt x="3855699" y="767728"/>
                </a:cubicBezTo>
                <a:cubicBezTo>
                  <a:pt x="3852563" y="764709"/>
                  <a:pt x="3849948" y="762195"/>
                  <a:pt x="3846812" y="759177"/>
                </a:cubicBezTo>
                <a:cubicBezTo>
                  <a:pt x="3851382" y="747111"/>
                  <a:pt x="3869235" y="746649"/>
                  <a:pt x="3849559" y="732421"/>
                </a:cubicBezTo>
                <a:cubicBezTo>
                  <a:pt x="3853845" y="730960"/>
                  <a:pt x="3856727" y="731012"/>
                  <a:pt x="3858860" y="732018"/>
                </a:cubicBezTo>
                <a:close/>
                <a:moveTo>
                  <a:pt x="3938450" y="686905"/>
                </a:moveTo>
                <a:cubicBezTo>
                  <a:pt x="3973528" y="720656"/>
                  <a:pt x="4002438" y="744949"/>
                  <a:pt x="4016323" y="777083"/>
                </a:cubicBezTo>
                <a:cubicBezTo>
                  <a:pt x="4049008" y="801491"/>
                  <a:pt x="4079524" y="859012"/>
                  <a:pt x="4108070" y="905249"/>
                </a:cubicBezTo>
                <a:lnTo>
                  <a:pt x="4113191" y="909164"/>
                </a:lnTo>
                <a:lnTo>
                  <a:pt x="4113196" y="909178"/>
                </a:lnTo>
                <a:cubicBezTo>
                  <a:pt x="4115405" y="912781"/>
                  <a:pt x="4118424" y="916426"/>
                  <a:pt x="4114483" y="920033"/>
                </a:cubicBezTo>
                <a:cubicBezTo>
                  <a:pt x="4108458" y="926069"/>
                  <a:pt x="4104286" y="930932"/>
                  <a:pt x="4098723" y="934455"/>
                </a:cubicBezTo>
                <a:lnTo>
                  <a:pt x="4094131" y="936811"/>
                </a:lnTo>
                <a:lnTo>
                  <a:pt x="4085063" y="915768"/>
                </a:lnTo>
                <a:cubicBezTo>
                  <a:pt x="4076175" y="901480"/>
                  <a:pt x="4064534" y="887710"/>
                  <a:pt x="4049477" y="874691"/>
                </a:cubicBezTo>
                <a:cubicBezTo>
                  <a:pt x="4039261" y="796805"/>
                  <a:pt x="3944914" y="752968"/>
                  <a:pt x="3938450" y="686905"/>
                </a:cubicBezTo>
                <a:close/>
                <a:moveTo>
                  <a:pt x="3991871" y="627942"/>
                </a:moveTo>
                <a:cubicBezTo>
                  <a:pt x="4007382" y="638162"/>
                  <a:pt x="4008482" y="653331"/>
                  <a:pt x="4015788" y="666242"/>
                </a:cubicBezTo>
                <a:cubicBezTo>
                  <a:pt x="4028213" y="687602"/>
                  <a:pt x="4066727" y="699962"/>
                  <a:pt x="4080198" y="722331"/>
                </a:cubicBezTo>
                <a:cubicBezTo>
                  <a:pt x="4083744" y="729271"/>
                  <a:pt x="4079086" y="738901"/>
                  <a:pt x="4083370" y="745373"/>
                </a:cubicBezTo>
                <a:cubicBezTo>
                  <a:pt x="4092092" y="759058"/>
                  <a:pt x="4108283" y="770519"/>
                  <a:pt x="4120725" y="783519"/>
                </a:cubicBezTo>
                <a:lnTo>
                  <a:pt x="4133428" y="802088"/>
                </a:lnTo>
                <a:lnTo>
                  <a:pt x="4108347" y="819450"/>
                </a:lnTo>
                <a:cubicBezTo>
                  <a:pt x="4116707" y="827494"/>
                  <a:pt x="4113057" y="830639"/>
                  <a:pt x="4105226" y="831427"/>
                </a:cubicBezTo>
                <a:lnTo>
                  <a:pt x="4099609" y="831489"/>
                </a:lnTo>
                <a:lnTo>
                  <a:pt x="4093581" y="821617"/>
                </a:lnTo>
                <a:cubicBezTo>
                  <a:pt x="4086683" y="806721"/>
                  <a:pt x="4082597" y="791190"/>
                  <a:pt x="4057793" y="786617"/>
                </a:cubicBezTo>
                <a:cubicBezTo>
                  <a:pt x="4061381" y="781839"/>
                  <a:pt x="4065987" y="758048"/>
                  <a:pt x="4045891" y="765759"/>
                </a:cubicBezTo>
                <a:cubicBezTo>
                  <a:pt x="4047814" y="757026"/>
                  <a:pt x="4036394" y="748390"/>
                  <a:pt x="4035059" y="740050"/>
                </a:cubicBezTo>
                <a:cubicBezTo>
                  <a:pt x="4045999" y="736465"/>
                  <a:pt x="4037537" y="751842"/>
                  <a:pt x="4050592" y="744413"/>
                </a:cubicBezTo>
                <a:cubicBezTo>
                  <a:pt x="4048084" y="712600"/>
                  <a:pt x="4008344" y="662604"/>
                  <a:pt x="3971679" y="633208"/>
                </a:cubicBezTo>
                <a:cubicBezTo>
                  <a:pt x="3979265" y="627572"/>
                  <a:pt x="3984926" y="630667"/>
                  <a:pt x="3991871" y="627942"/>
                </a:cubicBezTo>
                <a:close/>
                <a:moveTo>
                  <a:pt x="1614833" y="612480"/>
                </a:moveTo>
                <a:lnTo>
                  <a:pt x="1617137" y="615881"/>
                </a:lnTo>
                <a:lnTo>
                  <a:pt x="1610311" y="617872"/>
                </a:lnTo>
                <a:close/>
                <a:moveTo>
                  <a:pt x="3900258" y="574772"/>
                </a:moveTo>
                <a:cubicBezTo>
                  <a:pt x="3911024" y="574034"/>
                  <a:pt x="3919308" y="575654"/>
                  <a:pt x="3926050" y="578655"/>
                </a:cubicBezTo>
                <a:cubicBezTo>
                  <a:pt x="3946277" y="587659"/>
                  <a:pt x="3952628" y="609100"/>
                  <a:pt x="3970492" y="616652"/>
                </a:cubicBezTo>
                <a:cubicBezTo>
                  <a:pt x="3976384" y="624656"/>
                  <a:pt x="3948285" y="619812"/>
                  <a:pt x="3962249" y="628575"/>
                </a:cubicBezTo>
                <a:cubicBezTo>
                  <a:pt x="3941997" y="619602"/>
                  <a:pt x="3933329" y="594911"/>
                  <a:pt x="3900258" y="574772"/>
                </a:cubicBezTo>
                <a:close/>
                <a:moveTo>
                  <a:pt x="3611904" y="574429"/>
                </a:moveTo>
                <a:cubicBezTo>
                  <a:pt x="3619310" y="576842"/>
                  <a:pt x="3627234" y="579972"/>
                  <a:pt x="3635136" y="583780"/>
                </a:cubicBezTo>
                <a:cubicBezTo>
                  <a:pt x="3658843" y="595208"/>
                  <a:pt x="3682358" y="612748"/>
                  <a:pt x="3691168" y="635368"/>
                </a:cubicBezTo>
                <a:cubicBezTo>
                  <a:pt x="3700408" y="639545"/>
                  <a:pt x="3690363" y="627523"/>
                  <a:pt x="3701110" y="624897"/>
                </a:cubicBezTo>
                <a:cubicBezTo>
                  <a:pt x="3727139" y="639332"/>
                  <a:pt x="3749724" y="669314"/>
                  <a:pt x="3774986" y="690083"/>
                </a:cubicBezTo>
                <a:cubicBezTo>
                  <a:pt x="3740801" y="686659"/>
                  <a:pt x="3727764" y="662329"/>
                  <a:pt x="3702166" y="645951"/>
                </a:cubicBezTo>
                <a:cubicBezTo>
                  <a:pt x="3684854" y="635189"/>
                  <a:pt x="3640165" y="627554"/>
                  <a:pt x="3621002" y="607936"/>
                </a:cubicBezTo>
                <a:cubicBezTo>
                  <a:pt x="3610003" y="597354"/>
                  <a:pt x="3624137" y="590914"/>
                  <a:pt x="3608086" y="580187"/>
                </a:cubicBezTo>
                <a:cubicBezTo>
                  <a:pt x="3614400" y="580369"/>
                  <a:pt x="3616093" y="578460"/>
                  <a:pt x="3611904" y="574429"/>
                </a:cubicBezTo>
                <a:close/>
                <a:moveTo>
                  <a:pt x="3564778" y="567714"/>
                </a:moveTo>
                <a:lnTo>
                  <a:pt x="3559915" y="569078"/>
                </a:lnTo>
                <a:lnTo>
                  <a:pt x="3563288" y="572462"/>
                </a:lnTo>
                <a:lnTo>
                  <a:pt x="3572494" y="581729"/>
                </a:lnTo>
                <a:lnTo>
                  <a:pt x="3592675" y="594909"/>
                </a:lnTo>
                <a:lnTo>
                  <a:pt x="3588638" y="589818"/>
                </a:lnTo>
                <a:lnTo>
                  <a:pt x="3585205" y="585490"/>
                </a:lnTo>
                <a:lnTo>
                  <a:pt x="3580224" y="579708"/>
                </a:lnTo>
                <a:cubicBezTo>
                  <a:pt x="3577714" y="575607"/>
                  <a:pt x="3575245" y="571507"/>
                  <a:pt x="3571503" y="569320"/>
                </a:cubicBezTo>
                <a:cubicBezTo>
                  <a:pt x="3569633" y="568226"/>
                  <a:pt x="3567446" y="567612"/>
                  <a:pt x="3564778" y="567714"/>
                </a:cubicBezTo>
                <a:close/>
                <a:moveTo>
                  <a:pt x="3640922" y="519162"/>
                </a:moveTo>
                <a:lnTo>
                  <a:pt x="3639237" y="520971"/>
                </a:lnTo>
                <a:lnTo>
                  <a:pt x="3638493" y="519945"/>
                </a:lnTo>
                <a:close/>
                <a:moveTo>
                  <a:pt x="3636523" y="517228"/>
                </a:moveTo>
                <a:lnTo>
                  <a:pt x="3638493" y="519945"/>
                </a:lnTo>
                <a:lnTo>
                  <a:pt x="3631005" y="522359"/>
                </a:lnTo>
                <a:cubicBezTo>
                  <a:pt x="3633226" y="519184"/>
                  <a:pt x="3635108" y="517467"/>
                  <a:pt x="3636523" y="517228"/>
                </a:cubicBezTo>
                <a:close/>
                <a:moveTo>
                  <a:pt x="3806663" y="506247"/>
                </a:moveTo>
                <a:cubicBezTo>
                  <a:pt x="3809551" y="505589"/>
                  <a:pt x="3812072" y="505715"/>
                  <a:pt x="3814337" y="506390"/>
                </a:cubicBezTo>
                <a:cubicBezTo>
                  <a:pt x="3827920" y="510443"/>
                  <a:pt x="3832227" y="534279"/>
                  <a:pt x="3850520" y="527099"/>
                </a:cubicBezTo>
                <a:cubicBezTo>
                  <a:pt x="3856710" y="536594"/>
                  <a:pt x="3855093" y="546837"/>
                  <a:pt x="3870157" y="550712"/>
                </a:cubicBezTo>
                <a:cubicBezTo>
                  <a:pt x="3842343" y="544012"/>
                  <a:pt x="3826791" y="527870"/>
                  <a:pt x="3796798" y="510813"/>
                </a:cubicBezTo>
                <a:cubicBezTo>
                  <a:pt x="3800524" y="508349"/>
                  <a:pt x="3803777" y="506906"/>
                  <a:pt x="3806663" y="506247"/>
                </a:cubicBezTo>
                <a:close/>
                <a:moveTo>
                  <a:pt x="3760461" y="480386"/>
                </a:moveTo>
                <a:cubicBezTo>
                  <a:pt x="3764297" y="480256"/>
                  <a:pt x="3767203" y="480921"/>
                  <a:pt x="3769575" y="482044"/>
                </a:cubicBezTo>
                <a:cubicBezTo>
                  <a:pt x="3776685" y="485413"/>
                  <a:pt x="3778965" y="492898"/>
                  <a:pt x="3786996" y="495333"/>
                </a:cubicBezTo>
                <a:cubicBezTo>
                  <a:pt x="3778742" y="496799"/>
                  <a:pt x="3772864" y="494672"/>
                  <a:pt x="3768672" y="491373"/>
                </a:cubicBezTo>
                <a:cubicBezTo>
                  <a:pt x="3764480" y="488075"/>
                  <a:pt x="3761973" y="483606"/>
                  <a:pt x="3760461" y="480386"/>
                </a:cubicBezTo>
                <a:close/>
                <a:moveTo>
                  <a:pt x="3743820" y="468599"/>
                </a:moveTo>
                <a:cubicBezTo>
                  <a:pt x="3749890" y="468430"/>
                  <a:pt x="3750216" y="474477"/>
                  <a:pt x="3760841" y="475881"/>
                </a:cubicBezTo>
                <a:cubicBezTo>
                  <a:pt x="3751901" y="479040"/>
                  <a:pt x="3742345" y="479252"/>
                  <a:pt x="3735241" y="471241"/>
                </a:cubicBezTo>
                <a:cubicBezTo>
                  <a:pt x="3739134" y="469401"/>
                  <a:pt x="3741796" y="468655"/>
                  <a:pt x="3743820" y="468599"/>
                </a:cubicBezTo>
                <a:close/>
                <a:moveTo>
                  <a:pt x="3521634" y="468218"/>
                </a:moveTo>
                <a:cubicBezTo>
                  <a:pt x="3524556" y="468579"/>
                  <a:pt x="3527246" y="469940"/>
                  <a:pt x="3529421" y="471834"/>
                </a:cubicBezTo>
                <a:cubicBezTo>
                  <a:pt x="3533767" y="475621"/>
                  <a:pt x="3536049" y="481536"/>
                  <a:pt x="3533990" y="485832"/>
                </a:cubicBezTo>
                <a:cubicBezTo>
                  <a:pt x="3528812" y="481596"/>
                  <a:pt x="3523173" y="477833"/>
                  <a:pt x="3512452" y="470606"/>
                </a:cubicBezTo>
                <a:cubicBezTo>
                  <a:pt x="3515557" y="468497"/>
                  <a:pt x="3518712" y="467856"/>
                  <a:pt x="3521634" y="468218"/>
                </a:cubicBezTo>
                <a:close/>
                <a:moveTo>
                  <a:pt x="3527993" y="447614"/>
                </a:moveTo>
                <a:cubicBezTo>
                  <a:pt x="3515815" y="451357"/>
                  <a:pt x="3504013" y="453829"/>
                  <a:pt x="3492865" y="457391"/>
                </a:cubicBezTo>
                <a:cubicBezTo>
                  <a:pt x="3493855" y="454610"/>
                  <a:pt x="3499786" y="451362"/>
                  <a:pt x="3506894" y="449213"/>
                </a:cubicBezTo>
                <a:cubicBezTo>
                  <a:pt x="3514001" y="447063"/>
                  <a:pt x="3522288" y="446009"/>
                  <a:pt x="3527993" y="447614"/>
                </a:cubicBezTo>
                <a:close/>
                <a:moveTo>
                  <a:pt x="3399934" y="416408"/>
                </a:moveTo>
                <a:cubicBezTo>
                  <a:pt x="3421272" y="427922"/>
                  <a:pt x="3436910" y="444426"/>
                  <a:pt x="3447961" y="457723"/>
                </a:cubicBezTo>
                <a:cubicBezTo>
                  <a:pt x="3423366" y="462783"/>
                  <a:pt x="3391624" y="430256"/>
                  <a:pt x="3399934" y="416408"/>
                </a:cubicBezTo>
                <a:close/>
                <a:moveTo>
                  <a:pt x="3503238" y="338571"/>
                </a:moveTo>
                <a:cubicBezTo>
                  <a:pt x="3545025" y="346379"/>
                  <a:pt x="3581987" y="363090"/>
                  <a:pt x="3616250" y="383391"/>
                </a:cubicBezTo>
                <a:cubicBezTo>
                  <a:pt x="3650513" y="403691"/>
                  <a:pt x="3682076" y="427581"/>
                  <a:pt x="3713071" y="449742"/>
                </a:cubicBezTo>
                <a:cubicBezTo>
                  <a:pt x="3699518" y="444950"/>
                  <a:pt x="3671771" y="438282"/>
                  <a:pt x="3669084" y="427449"/>
                </a:cubicBezTo>
                <a:cubicBezTo>
                  <a:pt x="3664154" y="423885"/>
                  <a:pt x="3656434" y="432950"/>
                  <a:pt x="3651813" y="430861"/>
                </a:cubicBezTo>
                <a:cubicBezTo>
                  <a:pt x="3642247" y="405164"/>
                  <a:pt x="3592128" y="413493"/>
                  <a:pt x="3591210" y="383157"/>
                </a:cubicBezTo>
                <a:cubicBezTo>
                  <a:pt x="3587853" y="381104"/>
                  <a:pt x="3583206" y="384881"/>
                  <a:pt x="3579515" y="387219"/>
                </a:cubicBezTo>
                <a:cubicBezTo>
                  <a:pt x="3563944" y="362814"/>
                  <a:pt x="3528623" y="355926"/>
                  <a:pt x="3503238" y="338571"/>
                </a:cubicBezTo>
                <a:close/>
                <a:moveTo>
                  <a:pt x="3443781" y="311774"/>
                </a:moveTo>
                <a:cubicBezTo>
                  <a:pt x="3449252" y="309981"/>
                  <a:pt x="3456763" y="310448"/>
                  <a:pt x="3462838" y="312763"/>
                </a:cubicBezTo>
                <a:cubicBezTo>
                  <a:pt x="3468912" y="315079"/>
                  <a:pt x="3473547" y="319245"/>
                  <a:pt x="3473265" y="324853"/>
                </a:cubicBezTo>
                <a:cubicBezTo>
                  <a:pt x="3467607" y="320291"/>
                  <a:pt x="3451995" y="322029"/>
                  <a:pt x="3445935" y="318073"/>
                </a:cubicBezTo>
                <a:cubicBezTo>
                  <a:pt x="3443916" y="316754"/>
                  <a:pt x="3442957" y="314802"/>
                  <a:pt x="3443781" y="311774"/>
                </a:cubicBezTo>
                <a:close/>
                <a:moveTo>
                  <a:pt x="3332233" y="274838"/>
                </a:moveTo>
                <a:cubicBezTo>
                  <a:pt x="3350214" y="272204"/>
                  <a:pt x="3367021" y="276354"/>
                  <a:pt x="3383189" y="283407"/>
                </a:cubicBezTo>
                <a:cubicBezTo>
                  <a:pt x="3399357" y="290462"/>
                  <a:pt x="3414888" y="300420"/>
                  <a:pt x="3430316" y="309400"/>
                </a:cubicBezTo>
                <a:cubicBezTo>
                  <a:pt x="3396906" y="303054"/>
                  <a:pt x="3364367" y="286992"/>
                  <a:pt x="3332233" y="274838"/>
                </a:cubicBezTo>
                <a:close/>
                <a:moveTo>
                  <a:pt x="3222339" y="237821"/>
                </a:moveTo>
                <a:cubicBezTo>
                  <a:pt x="3232418" y="238142"/>
                  <a:pt x="3241512" y="244054"/>
                  <a:pt x="3250874" y="246957"/>
                </a:cubicBezTo>
                <a:cubicBezTo>
                  <a:pt x="3235159" y="258588"/>
                  <a:pt x="3224369" y="243553"/>
                  <a:pt x="3211884" y="239683"/>
                </a:cubicBezTo>
                <a:cubicBezTo>
                  <a:pt x="3215510" y="238228"/>
                  <a:pt x="3218979" y="237714"/>
                  <a:pt x="3222339" y="237821"/>
                </a:cubicBezTo>
                <a:close/>
                <a:moveTo>
                  <a:pt x="3004106" y="224528"/>
                </a:moveTo>
                <a:lnTo>
                  <a:pt x="3004237" y="224620"/>
                </a:lnTo>
                <a:lnTo>
                  <a:pt x="3004124" y="224580"/>
                </a:lnTo>
                <a:close/>
                <a:moveTo>
                  <a:pt x="1757557" y="216843"/>
                </a:moveTo>
                <a:cubicBezTo>
                  <a:pt x="1759418" y="219291"/>
                  <a:pt x="1747559" y="232379"/>
                  <a:pt x="1737088" y="227452"/>
                </a:cubicBezTo>
                <a:cubicBezTo>
                  <a:pt x="1734286" y="221608"/>
                  <a:pt x="1744467" y="224216"/>
                  <a:pt x="1740285" y="219793"/>
                </a:cubicBezTo>
                <a:cubicBezTo>
                  <a:pt x="1745728" y="217678"/>
                  <a:pt x="1752402" y="221279"/>
                  <a:pt x="1757557" y="216843"/>
                </a:cubicBezTo>
                <a:close/>
                <a:moveTo>
                  <a:pt x="2955078" y="195238"/>
                </a:moveTo>
                <a:cubicBezTo>
                  <a:pt x="2957884" y="194739"/>
                  <a:pt x="2959858" y="194934"/>
                  <a:pt x="2961400" y="195559"/>
                </a:cubicBezTo>
                <a:cubicBezTo>
                  <a:pt x="2966025" y="197437"/>
                  <a:pt x="2966766" y="203193"/>
                  <a:pt x="2974463" y="205698"/>
                </a:cubicBezTo>
                <a:cubicBezTo>
                  <a:pt x="2969915" y="206906"/>
                  <a:pt x="2946680" y="203888"/>
                  <a:pt x="2955078" y="195238"/>
                </a:cubicBezTo>
                <a:close/>
                <a:moveTo>
                  <a:pt x="3027859" y="184306"/>
                </a:moveTo>
                <a:cubicBezTo>
                  <a:pt x="3040205" y="195331"/>
                  <a:pt x="3064498" y="193169"/>
                  <a:pt x="3057301" y="206738"/>
                </a:cubicBezTo>
                <a:cubicBezTo>
                  <a:pt x="3065759" y="203302"/>
                  <a:pt x="3074150" y="205649"/>
                  <a:pt x="3081462" y="210867"/>
                </a:cubicBezTo>
                <a:cubicBezTo>
                  <a:pt x="3088774" y="216086"/>
                  <a:pt x="3095006" y="224175"/>
                  <a:pt x="3099142" y="232224"/>
                </a:cubicBezTo>
                <a:cubicBezTo>
                  <a:pt x="3097753" y="233656"/>
                  <a:pt x="3096169" y="233529"/>
                  <a:pt x="3095146" y="233704"/>
                </a:cubicBezTo>
                <a:cubicBezTo>
                  <a:pt x="3106834" y="243646"/>
                  <a:pt x="3125568" y="247212"/>
                  <a:pt x="3128972" y="257774"/>
                </a:cubicBezTo>
                <a:cubicBezTo>
                  <a:pt x="3113792" y="257582"/>
                  <a:pt x="3134788" y="266730"/>
                  <a:pt x="3130619" y="271026"/>
                </a:cubicBezTo>
                <a:cubicBezTo>
                  <a:pt x="3110334" y="254989"/>
                  <a:pt x="3060563" y="245583"/>
                  <a:pt x="3050761" y="221388"/>
                </a:cubicBezTo>
                <a:cubicBezTo>
                  <a:pt x="3032941" y="233587"/>
                  <a:pt x="3020555" y="213813"/>
                  <a:pt x="3004717" y="212539"/>
                </a:cubicBezTo>
                <a:cubicBezTo>
                  <a:pt x="3000354" y="215275"/>
                  <a:pt x="3000852" y="217180"/>
                  <a:pt x="3002117" y="218953"/>
                </a:cubicBezTo>
                <a:lnTo>
                  <a:pt x="3004106" y="224528"/>
                </a:lnTo>
                <a:lnTo>
                  <a:pt x="2997187" y="219746"/>
                </a:lnTo>
                <a:cubicBezTo>
                  <a:pt x="2991190" y="211965"/>
                  <a:pt x="2990421" y="202643"/>
                  <a:pt x="3002198" y="192273"/>
                </a:cubicBezTo>
                <a:cubicBezTo>
                  <a:pt x="3006679" y="194691"/>
                  <a:pt x="3011720" y="197412"/>
                  <a:pt x="3016762" y="200132"/>
                </a:cubicBezTo>
                <a:cubicBezTo>
                  <a:pt x="3025004" y="190763"/>
                  <a:pt x="3015233" y="192036"/>
                  <a:pt x="3027859" y="184306"/>
                </a:cubicBezTo>
                <a:close/>
                <a:moveTo>
                  <a:pt x="1871199" y="171874"/>
                </a:moveTo>
                <a:cubicBezTo>
                  <a:pt x="1875596" y="173519"/>
                  <a:pt x="1873278" y="175907"/>
                  <a:pt x="1876186" y="178205"/>
                </a:cubicBezTo>
                <a:cubicBezTo>
                  <a:pt x="1869595" y="184112"/>
                  <a:pt x="1862906" y="189238"/>
                  <a:pt x="1855038" y="184991"/>
                </a:cubicBezTo>
                <a:cubicBezTo>
                  <a:pt x="1856020" y="192801"/>
                  <a:pt x="1845835" y="190943"/>
                  <a:pt x="1839777" y="192771"/>
                </a:cubicBezTo>
                <a:cubicBezTo>
                  <a:pt x="1838021" y="195463"/>
                  <a:pt x="1842882" y="196630"/>
                  <a:pt x="1845228" y="198624"/>
                </a:cubicBezTo>
                <a:cubicBezTo>
                  <a:pt x="1838343" y="202188"/>
                  <a:pt x="1832143" y="211219"/>
                  <a:pt x="1823617" y="205889"/>
                </a:cubicBezTo>
                <a:cubicBezTo>
                  <a:pt x="1827158" y="204888"/>
                  <a:pt x="1830503" y="202325"/>
                  <a:pt x="1833748" y="198981"/>
                </a:cubicBezTo>
                <a:cubicBezTo>
                  <a:pt x="1829718" y="196078"/>
                  <a:pt x="1826373" y="198641"/>
                  <a:pt x="1822341" y="195737"/>
                </a:cubicBezTo>
                <a:cubicBezTo>
                  <a:pt x="1816830" y="210234"/>
                  <a:pt x="1794450" y="198885"/>
                  <a:pt x="1781760" y="214604"/>
                </a:cubicBezTo>
                <a:cubicBezTo>
                  <a:pt x="1775116" y="211745"/>
                  <a:pt x="1779753" y="206969"/>
                  <a:pt x="1782339" y="202540"/>
                </a:cubicBezTo>
                <a:cubicBezTo>
                  <a:pt x="1817774" y="196912"/>
                  <a:pt x="1837869" y="185918"/>
                  <a:pt x="1871199" y="171874"/>
                </a:cubicBezTo>
                <a:close/>
                <a:moveTo>
                  <a:pt x="1900581" y="167859"/>
                </a:moveTo>
                <a:cubicBezTo>
                  <a:pt x="1905392" y="166355"/>
                  <a:pt x="1911196" y="166390"/>
                  <a:pt x="1915349" y="167902"/>
                </a:cubicBezTo>
                <a:cubicBezTo>
                  <a:pt x="1907301" y="170847"/>
                  <a:pt x="1901059" y="183512"/>
                  <a:pt x="1891772" y="177043"/>
                </a:cubicBezTo>
                <a:cubicBezTo>
                  <a:pt x="1891953" y="172403"/>
                  <a:pt x="1895771" y="169362"/>
                  <a:pt x="1900581" y="167859"/>
                </a:cubicBezTo>
                <a:close/>
                <a:moveTo>
                  <a:pt x="2884220" y="166234"/>
                </a:moveTo>
                <a:cubicBezTo>
                  <a:pt x="2885776" y="166573"/>
                  <a:pt x="2887372" y="167435"/>
                  <a:pt x="2888977" y="168481"/>
                </a:cubicBezTo>
                <a:cubicBezTo>
                  <a:pt x="2892183" y="170576"/>
                  <a:pt x="2895416" y="173414"/>
                  <a:pt x="2898407" y="174300"/>
                </a:cubicBezTo>
                <a:cubicBezTo>
                  <a:pt x="2890784" y="180389"/>
                  <a:pt x="2884393" y="171110"/>
                  <a:pt x="2879705" y="167124"/>
                </a:cubicBezTo>
                <a:cubicBezTo>
                  <a:pt x="2881148" y="166080"/>
                  <a:pt x="2882664" y="165895"/>
                  <a:pt x="2884220" y="166234"/>
                </a:cubicBezTo>
                <a:close/>
                <a:moveTo>
                  <a:pt x="2921987" y="161548"/>
                </a:moveTo>
                <a:cubicBezTo>
                  <a:pt x="2925277" y="175781"/>
                  <a:pt x="2960617" y="177262"/>
                  <a:pt x="2952779" y="190621"/>
                </a:cubicBezTo>
                <a:cubicBezTo>
                  <a:pt x="2932668" y="180503"/>
                  <a:pt x="2927799" y="174944"/>
                  <a:pt x="2909560" y="167300"/>
                </a:cubicBezTo>
                <a:cubicBezTo>
                  <a:pt x="2913485" y="165021"/>
                  <a:pt x="2917597" y="164309"/>
                  <a:pt x="2921987" y="161548"/>
                </a:cubicBezTo>
                <a:close/>
                <a:moveTo>
                  <a:pt x="1932342" y="158202"/>
                </a:moveTo>
                <a:cubicBezTo>
                  <a:pt x="1933448" y="166782"/>
                  <a:pt x="1945511" y="158776"/>
                  <a:pt x="1953392" y="163028"/>
                </a:cubicBezTo>
                <a:cubicBezTo>
                  <a:pt x="1943842" y="170214"/>
                  <a:pt x="1932381" y="162577"/>
                  <a:pt x="1922572" y="171799"/>
                </a:cubicBezTo>
                <a:cubicBezTo>
                  <a:pt x="1917967" y="168590"/>
                  <a:pt x="1930231" y="162143"/>
                  <a:pt x="1932342" y="158202"/>
                </a:cubicBezTo>
                <a:close/>
                <a:moveTo>
                  <a:pt x="1746250" y="142238"/>
                </a:moveTo>
                <a:cubicBezTo>
                  <a:pt x="1748157" y="142357"/>
                  <a:pt x="1749412" y="142601"/>
                  <a:pt x="1750134" y="142943"/>
                </a:cubicBezTo>
                <a:cubicBezTo>
                  <a:pt x="1755195" y="145334"/>
                  <a:pt x="1734245" y="152521"/>
                  <a:pt x="1729528" y="155076"/>
                </a:cubicBezTo>
                <a:cubicBezTo>
                  <a:pt x="1727197" y="153091"/>
                  <a:pt x="1732958" y="148911"/>
                  <a:pt x="1735185" y="145741"/>
                </a:cubicBezTo>
                <a:cubicBezTo>
                  <a:pt x="1738821" y="149890"/>
                  <a:pt x="1750911" y="146211"/>
                  <a:pt x="1746250" y="142238"/>
                </a:cubicBezTo>
                <a:close/>
                <a:moveTo>
                  <a:pt x="2832334" y="128964"/>
                </a:moveTo>
                <a:cubicBezTo>
                  <a:pt x="2844038" y="131454"/>
                  <a:pt x="2855470" y="131747"/>
                  <a:pt x="2867336" y="137295"/>
                </a:cubicBezTo>
                <a:cubicBezTo>
                  <a:pt x="2871290" y="139145"/>
                  <a:pt x="2875294" y="141578"/>
                  <a:pt x="2879371" y="144871"/>
                </a:cubicBezTo>
                <a:cubicBezTo>
                  <a:pt x="2873800" y="150610"/>
                  <a:pt x="2868056" y="159171"/>
                  <a:pt x="2861339" y="159919"/>
                </a:cubicBezTo>
                <a:cubicBezTo>
                  <a:pt x="2851057" y="157286"/>
                  <a:pt x="2854485" y="134358"/>
                  <a:pt x="2839434" y="148099"/>
                </a:cubicBezTo>
                <a:cubicBezTo>
                  <a:pt x="2832305" y="141336"/>
                  <a:pt x="2841267" y="141801"/>
                  <a:pt x="2837778" y="134816"/>
                </a:cubicBezTo>
                <a:cubicBezTo>
                  <a:pt x="2825714" y="130492"/>
                  <a:pt x="2835210" y="143633"/>
                  <a:pt x="2827638" y="141733"/>
                </a:cubicBezTo>
                <a:cubicBezTo>
                  <a:pt x="2817431" y="135497"/>
                  <a:pt x="2826395" y="135962"/>
                  <a:pt x="2832334" y="128964"/>
                </a:cubicBezTo>
                <a:close/>
                <a:moveTo>
                  <a:pt x="2118634" y="128097"/>
                </a:moveTo>
                <a:cubicBezTo>
                  <a:pt x="2112151" y="134775"/>
                  <a:pt x="2116286" y="142821"/>
                  <a:pt x="2117447" y="152171"/>
                </a:cubicBezTo>
                <a:cubicBezTo>
                  <a:pt x="2102973" y="161807"/>
                  <a:pt x="2087530" y="163651"/>
                  <a:pt x="2071218" y="158482"/>
                </a:cubicBezTo>
                <a:cubicBezTo>
                  <a:pt x="2076947" y="149943"/>
                  <a:pt x="2081924" y="139545"/>
                  <a:pt x="2093371" y="139179"/>
                </a:cubicBezTo>
                <a:cubicBezTo>
                  <a:pt x="2094103" y="136668"/>
                  <a:pt x="2094836" y="134155"/>
                  <a:pt x="2093059" y="132470"/>
                </a:cubicBezTo>
                <a:cubicBezTo>
                  <a:pt x="2084390" y="129973"/>
                  <a:pt x="2090667" y="138448"/>
                  <a:pt x="2084723" y="141055"/>
                </a:cubicBezTo>
                <a:cubicBezTo>
                  <a:pt x="2074107" y="139687"/>
                  <a:pt x="2063489" y="138319"/>
                  <a:pt x="2053162" y="139288"/>
                </a:cubicBezTo>
                <a:cubicBezTo>
                  <a:pt x="2049692" y="153409"/>
                  <a:pt x="2027745" y="157559"/>
                  <a:pt x="2010430" y="156937"/>
                </a:cubicBezTo>
                <a:cubicBezTo>
                  <a:pt x="2008191" y="155729"/>
                  <a:pt x="2011066" y="153646"/>
                  <a:pt x="2012358" y="151435"/>
                </a:cubicBezTo>
                <a:cubicBezTo>
                  <a:pt x="1998230" y="155442"/>
                  <a:pt x="1974660" y="150719"/>
                  <a:pt x="1968680" y="165665"/>
                </a:cubicBezTo>
                <a:cubicBezTo>
                  <a:pt x="1971880" y="153581"/>
                  <a:pt x="1958623" y="164599"/>
                  <a:pt x="1950030" y="158509"/>
                </a:cubicBezTo>
                <a:cubicBezTo>
                  <a:pt x="1960778" y="148317"/>
                  <a:pt x="1973173" y="151370"/>
                  <a:pt x="1984115" y="142736"/>
                </a:cubicBezTo>
                <a:cubicBezTo>
                  <a:pt x="2031215" y="143439"/>
                  <a:pt x="2077575" y="125567"/>
                  <a:pt x="2118634" y="128097"/>
                </a:cubicBezTo>
                <a:close/>
                <a:moveTo>
                  <a:pt x="1813091" y="118551"/>
                </a:moveTo>
                <a:cubicBezTo>
                  <a:pt x="1818500" y="124424"/>
                  <a:pt x="1818500" y="124424"/>
                  <a:pt x="1827670" y="126419"/>
                </a:cubicBezTo>
                <a:cubicBezTo>
                  <a:pt x="1818010" y="129327"/>
                  <a:pt x="1808008" y="124668"/>
                  <a:pt x="1798258" y="126788"/>
                </a:cubicBezTo>
                <a:cubicBezTo>
                  <a:pt x="1803142" y="123518"/>
                  <a:pt x="1808478" y="124184"/>
                  <a:pt x="1813091" y="118551"/>
                </a:cubicBezTo>
                <a:close/>
                <a:moveTo>
                  <a:pt x="1720069" y="111356"/>
                </a:moveTo>
                <a:cubicBezTo>
                  <a:pt x="1722980" y="111116"/>
                  <a:pt x="1725946" y="111811"/>
                  <a:pt x="1729139" y="114259"/>
                </a:cubicBezTo>
                <a:cubicBezTo>
                  <a:pt x="1724106" y="123855"/>
                  <a:pt x="1712140" y="120296"/>
                  <a:pt x="1711333" y="114066"/>
                </a:cubicBezTo>
                <a:cubicBezTo>
                  <a:pt x="1714303" y="112772"/>
                  <a:pt x="1717158" y="111597"/>
                  <a:pt x="1720069" y="111356"/>
                </a:cubicBezTo>
                <a:close/>
                <a:moveTo>
                  <a:pt x="2704063" y="84500"/>
                </a:moveTo>
                <a:cubicBezTo>
                  <a:pt x="2706224" y="84031"/>
                  <a:pt x="2708337" y="84490"/>
                  <a:pt x="2710494" y="85564"/>
                </a:cubicBezTo>
                <a:cubicBezTo>
                  <a:pt x="2716965" y="88783"/>
                  <a:pt x="2723832" y="97527"/>
                  <a:pt x="2733560" y="103322"/>
                </a:cubicBezTo>
                <a:cubicBezTo>
                  <a:pt x="2744853" y="110142"/>
                  <a:pt x="2763184" y="110591"/>
                  <a:pt x="2767148" y="121447"/>
                </a:cubicBezTo>
                <a:cubicBezTo>
                  <a:pt x="2735911" y="126380"/>
                  <a:pt x="2715842" y="95213"/>
                  <a:pt x="2690180" y="98798"/>
                </a:cubicBezTo>
                <a:cubicBezTo>
                  <a:pt x="2686046" y="90756"/>
                  <a:pt x="2702817" y="95448"/>
                  <a:pt x="2707175" y="92716"/>
                </a:cubicBezTo>
                <a:cubicBezTo>
                  <a:pt x="2706788" y="89601"/>
                  <a:pt x="2705936" y="86963"/>
                  <a:pt x="2704063" y="84500"/>
                </a:cubicBezTo>
                <a:close/>
                <a:moveTo>
                  <a:pt x="2576991" y="71898"/>
                </a:moveTo>
                <a:cubicBezTo>
                  <a:pt x="2586513" y="77036"/>
                  <a:pt x="2596037" y="82176"/>
                  <a:pt x="2605560" y="87315"/>
                </a:cubicBezTo>
                <a:cubicBezTo>
                  <a:pt x="2609190" y="87093"/>
                  <a:pt x="2613186" y="85613"/>
                  <a:pt x="2616624" y="83833"/>
                </a:cubicBezTo>
                <a:cubicBezTo>
                  <a:pt x="2622807" y="91531"/>
                  <a:pt x="2637835" y="98913"/>
                  <a:pt x="2654717" y="104387"/>
                </a:cubicBezTo>
                <a:cubicBezTo>
                  <a:pt x="2743960" y="111824"/>
                  <a:pt x="2831241" y="174919"/>
                  <a:pt x="2917962" y="199902"/>
                </a:cubicBezTo>
                <a:cubicBezTo>
                  <a:pt x="2945820" y="222206"/>
                  <a:pt x="2991077" y="241536"/>
                  <a:pt x="3023558" y="237977"/>
                </a:cubicBezTo>
                <a:lnTo>
                  <a:pt x="3004237" y="224620"/>
                </a:lnTo>
                <a:lnTo>
                  <a:pt x="3035479" y="235480"/>
                </a:lnTo>
                <a:cubicBezTo>
                  <a:pt x="3065337" y="248251"/>
                  <a:pt x="3091785" y="265523"/>
                  <a:pt x="3124596" y="277228"/>
                </a:cubicBezTo>
                <a:cubicBezTo>
                  <a:pt x="3122646" y="278357"/>
                  <a:pt x="3120503" y="277928"/>
                  <a:pt x="3118650" y="279836"/>
                </a:cubicBezTo>
                <a:cubicBezTo>
                  <a:pt x="3129756" y="285102"/>
                  <a:pt x="3139916" y="286949"/>
                  <a:pt x="3151873" y="294856"/>
                </a:cubicBezTo>
                <a:cubicBezTo>
                  <a:pt x="3161159" y="289687"/>
                  <a:pt x="3145419" y="289193"/>
                  <a:pt x="3154707" y="284023"/>
                </a:cubicBezTo>
                <a:cubicBezTo>
                  <a:pt x="3173225" y="281654"/>
                  <a:pt x="3192327" y="283962"/>
                  <a:pt x="3211352" y="289866"/>
                </a:cubicBezTo>
                <a:cubicBezTo>
                  <a:pt x="3208778" y="277569"/>
                  <a:pt x="3216737" y="286955"/>
                  <a:pt x="3226897" y="288802"/>
                </a:cubicBezTo>
                <a:cubicBezTo>
                  <a:pt x="3223051" y="283091"/>
                  <a:pt x="3231411" y="278876"/>
                  <a:pt x="3233868" y="286019"/>
                </a:cubicBezTo>
                <a:cubicBezTo>
                  <a:pt x="3239330" y="279512"/>
                  <a:pt x="3259434" y="277271"/>
                  <a:pt x="3272835" y="275777"/>
                </a:cubicBezTo>
                <a:cubicBezTo>
                  <a:pt x="3310087" y="295879"/>
                  <a:pt x="3343835" y="318271"/>
                  <a:pt x="3376614" y="342322"/>
                </a:cubicBezTo>
                <a:lnTo>
                  <a:pt x="3387564" y="350873"/>
                </a:lnTo>
                <a:lnTo>
                  <a:pt x="3398607" y="353310"/>
                </a:lnTo>
                <a:cubicBezTo>
                  <a:pt x="3407763" y="354591"/>
                  <a:pt x="3416378" y="354674"/>
                  <a:pt x="3424143" y="352473"/>
                </a:cubicBezTo>
                <a:cubicBezTo>
                  <a:pt x="3439664" y="356853"/>
                  <a:pt x="3462690" y="396594"/>
                  <a:pt x="3484950" y="381666"/>
                </a:cubicBezTo>
                <a:cubicBezTo>
                  <a:pt x="3563042" y="427494"/>
                  <a:pt x="3588203" y="439976"/>
                  <a:pt x="3644897" y="485145"/>
                </a:cubicBezTo>
                <a:cubicBezTo>
                  <a:pt x="3658007" y="486037"/>
                  <a:pt x="3671010" y="490339"/>
                  <a:pt x="3684435" y="492705"/>
                </a:cubicBezTo>
                <a:cubicBezTo>
                  <a:pt x="3703895" y="531359"/>
                  <a:pt x="3754569" y="528529"/>
                  <a:pt x="3783162" y="563073"/>
                </a:cubicBezTo>
                <a:cubicBezTo>
                  <a:pt x="3785054" y="560203"/>
                  <a:pt x="3786946" y="557335"/>
                  <a:pt x="3785061" y="554349"/>
                </a:cubicBezTo>
                <a:cubicBezTo>
                  <a:pt x="3787478" y="551984"/>
                  <a:pt x="3789049" y="553496"/>
                  <a:pt x="3790097" y="554503"/>
                </a:cubicBezTo>
                <a:cubicBezTo>
                  <a:pt x="3816906" y="588505"/>
                  <a:pt x="3875813" y="626423"/>
                  <a:pt x="3911435" y="660696"/>
                </a:cubicBezTo>
                <a:cubicBezTo>
                  <a:pt x="3921388" y="670272"/>
                  <a:pt x="3948863" y="677949"/>
                  <a:pt x="3929121" y="692954"/>
                </a:cubicBezTo>
                <a:cubicBezTo>
                  <a:pt x="3913303" y="675390"/>
                  <a:pt x="3900216" y="656935"/>
                  <a:pt x="3879551" y="655811"/>
                </a:cubicBezTo>
                <a:cubicBezTo>
                  <a:pt x="3880606" y="650965"/>
                  <a:pt x="3874844" y="645421"/>
                  <a:pt x="3875165" y="641040"/>
                </a:cubicBezTo>
                <a:cubicBezTo>
                  <a:pt x="3841497" y="635612"/>
                  <a:pt x="3822576" y="585753"/>
                  <a:pt x="3782599" y="591841"/>
                </a:cubicBezTo>
                <a:cubicBezTo>
                  <a:pt x="3759595" y="555638"/>
                  <a:pt x="3714547" y="543731"/>
                  <a:pt x="3678173" y="521868"/>
                </a:cubicBezTo>
                <a:lnTo>
                  <a:pt x="3660969" y="507799"/>
                </a:lnTo>
                <a:lnTo>
                  <a:pt x="3652777" y="515341"/>
                </a:lnTo>
                <a:lnTo>
                  <a:pt x="3640922" y="519162"/>
                </a:lnTo>
                <a:lnTo>
                  <a:pt x="3649403" y="510059"/>
                </a:lnTo>
                <a:lnTo>
                  <a:pt x="3657104" y="504639"/>
                </a:lnTo>
                <a:lnTo>
                  <a:pt x="3645826" y="495419"/>
                </a:lnTo>
                <a:cubicBezTo>
                  <a:pt x="3637859" y="491270"/>
                  <a:pt x="3629884" y="492976"/>
                  <a:pt x="3621597" y="493209"/>
                </a:cubicBezTo>
                <a:cubicBezTo>
                  <a:pt x="3611971" y="473397"/>
                  <a:pt x="3580306" y="461689"/>
                  <a:pt x="3559336" y="453237"/>
                </a:cubicBezTo>
                <a:cubicBezTo>
                  <a:pt x="3562276" y="451376"/>
                  <a:pt x="3564896" y="453896"/>
                  <a:pt x="3567726" y="455447"/>
                </a:cubicBezTo>
                <a:cubicBezTo>
                  <a:pt x="3569000" y="443777"/>
                  <a:pt x="3543082" y="449321"/>
                  <a:pt x="3534067" y="444165"/>
                </a:cubicBezTo>
                <a:cubicBezTo>
                  <a:pt x="3514066" y="416715"/>
                  <a:pt x="3475694" y="399434"/>
                  <a:pt x="3433490" y="384473"/>
                </a:cubicBezTo>
                <a:lnTo>
                  <a:pt x="3428395" y="382757"/>
                </a:lnTo>
                <a:lnTo>
                  <a:pt x="3474574" y="418817"/>
                </a:lnTo>
                <a:cubicBezTo>
                  <a:pt x="3453179" y="423269"/>
                  <a:pt x="3440425" y="404751"/>
                  <a:pt x="3420376" y="399023"/>
                </a:cubicBezTo>
                <a:cubicBezTo>
                  <a:pt x="3438828" y="421343"/>
                  <a:pt x="3476630" y="439559"/>
                  <a:pt x="3477685" y="464852"/>
                </a:cubicBezTo>
                <a:cubicBezTo>
                  <a:pt x="3442793" y="432208"/>
                  <a:pt x="3393066" y="393739"/>
                  <a:pt x="3339462" y="361904"/>
                </a:cubicBezTo>
                <a:cubicBezTo>
                  <a:pt x="3351116" y="384192"/>
                  <a:pt x="3384166" y="402026"/>
                  <a:pt x="3391804" y="421418"/>
                </a:cubicBezTo>
                <a:cubicBezTo>
                  <a:pt x="3387904" y="423677"/>
                  <a:pt x="3384251" y="419524"/>
                  <a:pt x="3380427" y="418188"/>
                </a:cubicBezTo>
                <a:cubicBezTo>
                  <a:pt x="3378035" y="424169"/>
                  <a:pt x="3381785" y="429100"/>
                  <a:pt x="3377905" y="435734"/>
                </a:cubicBezTo>
                <a:cubicBezTo>
                  <a:pt x="3387626" y="438252"/>
                  <a:pt x="3394565" y="442314"/>
                  <a:pt x="3400060" y="447302"/>
                </a:cubicBezTo>
                <a:lnTo>
                  <a:pt x="3413367" y="464192"/>
                </a:lnTo>
                <a:lnTo>
                  <a:pt x="3425145" y="465117"/>
                </a:lnTo>
                <a:cubicBezTo>
                  <a:pt x="3432249" y="467405"/>
                  <a:pt x="3437959" y="471725"/>
                  <a:pt x="3439517" y="479090"/>
                </a:cubicBezTo>
                <a:cubicBezTo>
                  <a:pt x="3455573" y="478112"/>
                  <a:pt x="3468128" y="483737"/>
                  <a:pt x="3477843" y="491471"/>
                </a:cubicBezTo>
                <a:lnTo>
                  <a:pt x="3486428" y="500120"/>
                </a:lnTo>
                <a:lnTo>
                  <a:pt x="3493622" y="501213"/>
                </a:lnTo>
                <a:cubicBezTo>
                  <a:pt x="3486708" y="491651"/>
                  <a:pt x="3466482" y="484381"/>
                  <a:pt x="3465708" y="473761"/>
                </a:cubicBezTo>
                <a:cubicBezTo>
                  <a:pt x="3470341" y="464600"/>
                  <a:pt x="3476874" y="471041"/>
                  <a:pt x="3482257" y="463742"/>
                </a:cubicBezTo>
                <a:cubicBezTo>
                  <a:pt x="3501660" y="477128"/>
                  <a:pt x="3528086" y="505234"/>
                  <a:pt x="3526572" y="531381"/>
                </a:cubicBezTo>
                <a:cubicBezTo>
                  <a:pt x="3520978" y="528363"/>
                  <a:pt x="3515584" y="531283"/>
                  <a:pt x="3509705" y="525923"/>
                </a:cubicBezTo>
                <a:cubicBezTo>
                  <a:pt x="3509694" y="521545"/>
                  <a:pt x="3512395" y="522274"/>
                  <a:pt x="3515740" y="519707"/>
                </a:cubicBezTo>
                <a:cubicBezTo>
                  <a:pt x="3509945" y="510748"/>
                  <a:pt x="3493931" y="512311"/>
                  <a:pt x="3489527" y="501918"/>
                </a:cubicBezTo>
                <a:lnTo>
                  <a:pt x="3489155" y="502869"/>
                </a:lnTo>
                <a:lnTo>
                  <a:pt x="3490372" y="504093"/>
                </a:lnTo>
                <a:cubicBezTo>
                  <a:pt x="3493894" y="508454"/>
                  <a:pt x="3496790" y="512780"/>
                  <a:pt x="3499142" y="516511"/>
                </a:cubicBezTo>
                <a:cubicBezTo>
                  <a:pt x="3495570" y="518355"/>
                  <a:pt x="3492475" y="518017"/>
                  <a:pt x="3489710" y="516531"/>
                </a:cubicBezTo>
                <a:lnTo>
                  <a:pt x="3485704" y="512834"/>
                </a:lnTo>
                <a:lnTo>
                  <a:pt x="3484024" y="513090"/>
                </a:lnTo>
                <a:lnTo>
                  <a:pt x="3481305" y="510692"/>
                </a:lnTo>
                <a:lnTo>
                  <a:pt x="3474794" y="517727"/>
                </a:lnTo>
                <a:cubicBezTo>
                  <a:pt x="3476564" y="524123"/>
                  <a:pt x="3488282" y="540090"/>
                  <a:pt x="3507381" y="539692"/>
                </a:cubicBezTo>
                <a:cubicBezTo>
                  <a:pt x="3517255" y="535112"/>
                  <a:pt x="3490912" y="536753"/>
                  <a:pt x="3507718" y="529457"/>
                </a:cubicBezTo>
                <a:cubicBezTo>
                  <a:pt x="3523551" y="535301"/>
                  <a:pt x="3518687" y="551744"/>
                  <a:pt x="3532513" y="563872"/>
                </a:cubicBezTo>
                <a:lnTo>
                  <a:pt x="3534939" y="554843"/>
                </a:lnTo>
                <a:lnTo>
                  <a:pt x="3530229" y="550213"/>
                </a:lnTo>
                <a:cubicBezTo>
                  <a:pt x="3528090" y="548515"/>
                  <a:pt x="3525315" y="546699"/>
                  <a:pt x="3521390" y="544582"/>
                </a:cubicBezTo>
                <a:cubicBezTo>
                  <a:pt x="3523659" y="541806"/>
                  <a:pt x="3525951" y="539225"/>
                  <a:pt x="3528363" y="537620"/>
                </a:cubicBezTo>
                <a:lnTo>
                  <a:pt x="3532738" y="536985"/>
                </a:lnTo>
                <a:lnTo>
                  <a:pt x="3528773" y="526777"/>
                </a:lnTo>
                <a:cubicBezTo>
                  <a:pt x="3527460" y="523222"/>
                  <a:pt x="3526575" y="520025"/>
                  <a:pt x="3526843" y="517349"/>
                </a:cubicBezTo>
                <a:cubicBezTo>
                  <a:pt x="3567535" y="528338"/>
                  <a:pt x="3589585" y="569501"/>
                  <a:pt x="3606227" y="589033"/>
                </a:cubicBezTo>
                <a:lnTo>
                  <a:pt x="3598999" y="590968"/>
                </a:lnTo>
                <a:lnTo>
                  <a:pt x="3602244" y="600589"/>
                </a:lnTo>
                <a:lnTo>
                  <a:pt x="3599466" y="599345"/>
                </a:lnTo>
                <a:lnTo>
                  <a:pt x="3650621" y="632754"/>
                </a:lnTo>
                <a:cubicBezTo>
                  <a:pt x="3747599" y="694763"/>
                  <a:pt x="3845030" y="758362"/>
                  <a:pt x="3905985" y="846931"/>
                </a:cubicBezTo>
                <a:cubicBezTo>
                  <a:pt x="3911546" y="847587"/>
                  <a:pt x="3916582" y="847740"/>
                  <a:pt x="3922354" y="847426"/>
                </a:cubicBezTo>
                <a:cubicBezTo>
                  <a:pt x="3934371" y="870721"/>
                  <a:pt x="3922489" y="881584"/>
                  <a:pt x="3962670" y="886214"/>
                </a:cubicBezTo>
                <a:cubicBezTo>
                  <a:pt x="3952881" y="899092"/>
                  <a:pt x="3974785" y="911952"/>
                  <a:pt x="3987140" y="925012"/>
                </a:cubicBezTo>
                <a:cubicBezTo>
                  <a:pt x="3985033" y="928851"/>
                  <a:pt x="3980930" y="933117"/>
                  <a:pt x="3973051" y="937271"/>
                </a:cubicBezTo>
                <a:cubicBezTo>
                  <a:pt x="3988670" y="944086"/>
                  <a:pt x="3999043" y="951718"/>
                  <a:pt x="4006048" y="963151"/>
                </a:cubicBezTo>
                <a:cubicBezTo>
                  <a:pt x="4004565" y="969938"/>
                  <a:pt x="3992496" y="970061"/>
                  <a:pt x="3984305" y="972740"/>
                </a:cubicBezTo>
                <a:cubicBezTo>
                  <a:pt x="4013414" y="1001918"/>
                  <a:pt x="4034206" y="1043044"/>
                  <a:pt x="4050384" y="1082078"/>
                </a:cubicBezTo>
                <a:cubicBezTo>
                  <a:pt x="4073748" y="1050583"/>
                  <a:pt x="4047246" y="1029777"/>
                  <a:pt x="4041651" y="997406"/>
                </a:cubicBezTo>
                <a:cubicBezTo>
                  <a:pt x="4058985" y="1006895"/>
                  <a:pt x="4088647" y="1035436"/>
                  <a:pt x="4103092" y="1047873"/>
                </a:cubicBezTo>
                <a:lnTo>
                  <a:pt x="4103934" y="1048564"/>
                </a:lnTo>
                <a:lnTo>
                  <a:pt x="4103946" y="1048950"/>
                </a:lnTo>
                <a:cubicBezTo>
                  <a:pt x="4104878" y="1052807"/>
                  <a:pt x="4104417" y="1055320"/>
                  <a:pt x="4105810" y="1056661"/>
                </a:cubicBezTo>
                <a:cubicBezTo>
                  <a:pt x="4097920" y="1054988"/>
                  <a:pt x="4094211" y="1057336"/>
                  <a:pt x="4092826" y="1064880"/>
                </a:cubicBezTo>
                <a:cubicBezTo>
                  <a:pt x="4090981" y="1074939"/>
                  <a:pt x="4100254" y="1069069"/>
                  <a:pt x="4106291" y="1071917"/>
                </a:cubicBezTo>
                <a:cubicBezTo>
                  <a:pt x="4107684" y="1073256"/>
                  <a:pt x="4107223" y="1075772"/>
                  <a:pt x="4108615" y="1077112"/>
                </a:cubicBezTo>
                <a:cubicBezTo>
                  <a:pt x="4106761" y="1078287"/>
                  <a:pt x="4103513" y="1078120"/>
                  <a:pt x="4099803" y="1080468"/>
                </a:cubicBezTo>
                <a:cubicBezTo>
                  <a:pt x="4096093" y="1082817"/>
                  <a:pt x="4090990" y="1083824"/>
                  <a:pt x="4087281" y="1086173"/>
                </a:cubicBezTo>
                <a:cubicBezTo>
                  <a:pt x="4086819" y="1088687"/>
                  <a:pt x="4087752" y="1092543"/>
                  <a:pt x="4087290" y="1095058"/>
                </a:cubicBezTo>
                <a:cubicBezTo>
                  <a:pt x="4086367" y="1100087"/>
                  <a:pt x="4082196" y="1104950"/>
                  <a:pt x="4079880" y="1108639"/>
                </a:cubicBezTo>
                <a:cubicBezTo>
                  <a:pt x="4079419" y="1111154"/>
                  <a:pt x="4078958" y="1113668"/>
                  <a:pt x="4078497" y="1116183"/>
                </a:cubicBezTo>
                <a:cubicBezTo>
                  <a:pt x="4061323" y="1111496"/>
                  <a:pt x="4066906" y="1125743"/>
                  <a:pt x="4058095" y="1129099"/>
                </a:cubicBezTo>
                <a:cubicBezTo>
                  <a:pt x="4052991" y="1130107"/>
                  <a:pt x="4050675" y="1133796"/>
                  <a:pt x="4046966" y="1136144"/>
                </a:cubicBezTo>
                <a:cubicBezTo>
                  <a:pt x="4038153" y="1139500"/>
                  <a:pt x="4039076" y="1134469"/>
                  <a:pt x="4039998" y="1129440"/>
                </a:cubicBezTo>
                <a:cubicBezTo>
                  <a:pt x="4039998" y="1129440"/>
                  <a:pt x="4039066" y="1125585"/>
                  <a:pt x="4037674" y="1124245"/>
                </a:cubicBezTo>
                <a:cubicBezTo>
                  <a:pt x="4030706" y="1117541"/>
                  <a:pt x="4030706" y="1117541"/>
                  <a:pt x="4038126" y="1112845"/>
                </a:cubicBezTo>
                <a:cubicBezTo>
                  <a:pt x="4039979" y="1111671"/>
                  <a:pt x="4043689" y="1109323"/>
                  <a:pt x="4042297" y="1107982"/>
                </a:cubicBezTo>
                <a:cubicBezTo>
                  <a:pt x="4041826" y="1101612"/>
                  <a:pt x="4020952" y="1108157"/>
                  <a:pt x="4028362" y="1094575"/>
                </a:cubicBezTo>
                <a:cubicBezTo>
                  <a:pt x="4020012" y="1095417"/>
                  <a:pt x="4012121" y="1093743"/>
                  <a:pt x="4005626" y="1093410"/>
                </a:cubicBezTo>
                <a:cubicBezTo>
                  <a:pt x="4002378" y="1093243"/>
                  <a:pt x="3998205" y="1098107"/>
                  <a:pt x="3998205" y="1098107"/>
                </a:cubicBezTo>
                <a:cubicBezTo>
                  <a:pt x="4000532" y="1103303"/>
                  <a:pt x="3999609" y="1108332"/>
                  <a:pt x="4003789" y="1112354"/>
                </a:cubicBezTo>
                <a:cubicBezTo>
                  <a:pt x="4008900" y="1120231"/>
                  <a:pt x="4006585" y="1123920"/>
                  <a:pt x="3994985" y="1124594"/>
                </a:cubicBezTo>
                <a:cubicBezTo>
                  <a:pt x="3986635" y="1125436"/>
                  <a:pt x="3986173" y="1127951"/>
                  <a:pt x="3987105" y="1131806"/>
                </a:cubicBezTo>
                <a:cubicBezTo>
                  <a:pt x="3984328" y="1138010"/>
                  <a:pt x="3985721" y="1139351"/>
                  <a:pt x="3994072" y="1138509"/>
                </a:cubicBezTo>
                <a:cubicBezTo>
                  <a:pt x="3997320" y="1138676"/>
                  <a:pt x="3997792" y="1145046"/>
                  <a:pt x="4000578" y="1147727"/>
                </a:cubicBezTo>
                <a:cubicBezTo>
                  <a:pt x="3995475" y="1148735"/>
                  <a:pt x="3989911" y="1152257"/>
                  <a:pt x="3988518" y="1150917"/>
                </a:cubicBezTo>
                <a:cubicBezTo>
                  <a:pt x="3983877" y="1149410"/>
                  <a:pt x="3978764" y="1141532"/>
                  <a:pt x="3976457" y="1154106"/>
                </a:cubicBezTo>
                <a:cubicBezTo>
                  <a:pt x="3975995" y="1156621"/>
                  <a:pt x="3975072" y="1161651"/>
                  <a:pt x="3974150" y="1166680"/>
                </a:cubicBezTo>
                <a:cubicBezTo>
                  <a:pt x="3973689" y="1169195"/>
                  <a:pt x="3973689" y="1169195"/>
                  <a:pt x="3983894" y="1167180"/>
                </a:cubicBezTo>
                <a:cubicBezTo>
                  <a:pt x="3987141" y="1167345"/>
                  <a:pt x="3990391" y="1167512"/>
                  <a:pt x="3996887" y="1167846"/>
                </a:cubicBezTo>
                <a:cubicBezTo>
                  <a:pt x="3996887" y="1167846"/>
                  <a:pt x="3995032" y="1169019"/>
                  <a:pt x="3995032" y="1169019"/>
                </a:cubicBezTo>
                <a:cubicBezTo>
                  <a:pt x="3991793" y="1177738"/>
                  <a:pt x="3990410" y="1185282"/>
                  <a:pt x="3985776" y="1192660"/>
                </a:cubicBezTo>
                <a:cubicBezTo>
                  <a:pt x="3985315" y="1195175"/>
                  <a:pt x="3983462" y="1196349"/>
                  <a:pt x="3981606" y="1197523"/>
                </a:cubicBezTo>
                <a:cubicBezTo>
                  <a:pt x="3972793" y="1200878"/>
                  <a:pt x="3967229" y="1204401"/>
                  <a:pt x="3960273" y="1206583"/>
                </a:cubicBezTo>
                <a:cubicBezTo>
                  <a:pt x="3967701" y="1210771"/>
                  <a:pt x="3973736" y="1213619"/>
                  <a:pt x="3979770" y="1216467"/>
                </a:cubicBezTo>
                <a:cubicBezTo>
                  <a:pt x="3984411" y="1217974"/>
                  <a:pt x="3987660" y="1218140"/>
                  <a:pt x="3990908" y="1218307"/>
                </a:cubicBezTo>
                <a:cubicBezTo>
                  <a:pt x="4003430" y="1212603"/>
                  <a:pt x="4002978" y="1224002"/>
                  <a:pt x="4010405" y="1228191"/>
                </a:cubicBezTo>
                <a:cubicBezTo>
                  <a:pt x="4007159" y="1228024"/>
                  <a:pt x="4004842" y="1231714"/>
                  <a:pt x="4003448" y="1230372"/>
                </a:cubicBezTo>
                <a:cubicBezTo>
                  <a:pt x="3998345" y="1231380"/>
                  <a:pt x="3993704" y="1229873"/>
                  <a:pt x="3989062" y="1228366"/>
                </a:cubicBezTo>
                <a:cubicBezTo>
                  <a:pt x="3985352" y="1230714"/>
                  <a:pt x="3979788" y="1234236"/>
                  <a:pt x="3977473" y="1237926"/>
                </a:cubicBezTo>
                <a:cubicBezTo>
                  <a:pt x="3977473" y="1237926"/>
                  <a:pt x="3976079" y="1236584"/>
                  <a:pt x="3976079" y="1236584"/>
                </a:cubicBezTo>
                <a:cubicBezTo>
                  <a:pt x="3971899" y="1232563"/>
                  <a:pt x="3968179" y="1226027"/>
                  <a:pt x="3960761" y="1230723"/>
                </a:cubicBezTo>
                <a:cubicBezTo>
                  <a:pt x="3953343" y="1235419"/>
                  <a:pt x="3952428" y="1249334"/>
                  <a:pt x="3940348" y="1234754"/>
                </a:cubicBezTo>
                <a:cubicBezTo>
                  <a:pt x="3938956" y="1233413"/>
                  <a:pt x="3929212" y="1232913"/>
                  <a:pt x="3926895" y="1236602"/>
                </a:cubicBezTo>
                <a:cubicBezTo>
                  <a:pt x="3921331" y="1240125"/>
                  <a:pt x="3918553" y="1246328"/>
                  <a:pt x="3914382" y="1251192"/>
                </a:cubicBezTo>
                <a:cubicBezTo>
                  <a:pt x="3912527" y="1252365"/>
                  <a:pt x="3907887" y="1250858"/>
                  <a:pt x="3906032" y="1252032"/>
                </a:cubicBezTo>
                <a:cubicBezTo>
                  <a:pt x="3907416" y="1244489"/>
                  <a:pt x="3906484" y="1240633"/>
                  <a:pt x="3897211" y="1246504"/>
                </a:cubicBezTo>
                <a:cubicBezTo>
                  <a:pt x="3895355" y="1247678"/>
                  <a:pt x="3890713" y="1246171"/>
                  <a:pt x="3889320" y="1244831"/>
                </a:cubicBezTo>
                <a:cubicBezTo>
                  <a:pt x="3877241" y="1230249"/>
                  <a:pt x="3877241" y="1230249"/>
                  <a:pt x="3865189" y="1242325"/>
                </a:cubicBezTo>
                <a:cubicBezTo>
                  <a:pt x="3863335" y="1243499"/>
                  <a:pt x="3861019" y="1247187"/>
                  <a:pt x="3859625" y="1245847"/>
                </a:cubicBezTo>
                <a:cubicBezTo>
                  <a:pt x="3834101" y="1241999"/>
                  <a:pt x="3829488" y="1267148"/>
                  <a:pt x="3809077" y="1271178"/>
                </a:cubicBezTo>
                <a:cubicBezTo>
                  <a:pt x="3800725" y="1272019"/>
                  <a:pt x="3810940" y="1278889"/>
                  <a:pt x="3813266" y="1284085"/>
                </a:cubicBezTo>
                <a:cubicBezTo>
                  <a:pt x="3806769" y="1283752"/>
                  <a:pt x="3800273" y="1283419"/>
                  <a:pt x="3793316" y="1285600"/>
                </a:cubicBezTo>
                <a:cubicBezTo>
                  <a:pt x="3791922" y="1284260"/>
                  <a:pt x="3788674" y="1284093"/>
                  <a:pt x="3786819" y="1285267"/>
                </a:cubicBezTo>
                <a:cubicBezTo>
                  <a:pt x="3786358" y="1287783"/>
                  <a:pt x="3785896" y="1290297"/>
                  <a:pt x="3789145" y="1290463"/>
                </a:cubicBezTo>
                <a:cubicBezTo>
                  <a:pt x="3793325" y="1294485"/>
                  <a:pt x="3799821" y="1294818"/>
                  <a:pt x="3804001" y="1298840"/>
                </a:cubicBezTo>
                <a:cubicBezTo>
                  <a:pt x="3809575" y="1304204"/>
                  <a:pt x="3816542" y="1310906"/>
                  <a:pt x="3822116" y="1316269"/>
                </a:cubicBezTo>
                <a:cubicBezTo>
                  <a:pt x="3813764" y="1317110"/>
                  <a:pt x="3804951" y="1320465"/>
                  <a:pt x="3796600" y="1321307"/>
                </a:cubicBezTo>
                <a:cubicBezTo>
                  <a:pt x="3794746" y="1322480"/>
                  <a:pt x="3793352" y="1321140"/>
                  <a:pt x="3793352" y="1321140"/>
                </a:cubicBezTo>
                <a:cubicBezTo>
                  <a:pt x="3789643" y="1323488"/>
                  <a:pt x="3785934" y="1325837"/>
                  <a:pt x="3785472" y="1328351"/>
                </a:cubicBezTo>
                <a:cubicBezTo>
                  <a:pt x="3783617" y="1329525"/>
                  <a:pt x="3786404" y="1332207"/>
                  <a:pt x="3787797" y="1333548"/>
                </a:cubicBezTo>
                <a:cubicBezTo>
                  <a:pt x="3804039" y="1334380"/>
                  <a:pt x="3811476" y="1347453"/>
                  <a:pt x="3829571" y="1347111"/>
                </a:cubicBezTo>
                <a:cubicBezTo>
                  <a:pt x="3841170" y="1346437"/>
                  <a:pt x="3841641" y="1352807"/>
                  <a:pt x="3832368" y="1358678"/>
                </a:cubicBezTo>
                <a:cubicBezTo>
                  <a:pt x="3831906" y="1361191"/>
                  <a:pt x="3826803" y="1362201"/>
                  <a:pt x="3823093" y="1364548"/>
                </a:cubicBezTo>
                <a:cubicBezTo>
                  <a:pt x="3815214" y="1371759"/>
                  <a:pt x="3815214" y="1371759"/>
                  <a:pt x="3831924" y="1378961"/>
                </a:cubicBezTo>
                <a:cubicBezTo>
                  <a:pt x="3831924" y="1378961"/>
                  <a:pt x="3831463" y="1381476"/>
                  <a:pt x="3832857" y="1382818"/>
                </a:cubicBezTo>
                <a:cubicBezTo>
                  <a:pt x="3841679" y="1388347"/>
                  <a:pt x="3850039" y="1396390"/>
                  <a:pt x="3858860" y="1401919"/>
                </a:cubicBezTo>
                <a:cubicBezTo>
                  <a:pt x="3860253" y="1403260"/>
                  <a:pt x="3867212" y="1401078"/>
                  <a:pt x="3869066" y="1399903"/>
                </a:cubicBezTo>
                <a:cubicBezTo>
                  <a:pt x="3870922" y="1398730"/>
                  <a:pt x="3871843" y="1393700"/>
                  <a:pt x="3870450" y="1392360"/>
                </a:cubicBezTo>
                <a:cubicBezTo>
                  <a:pt x="3866732" y="1385823"/>
                  <a:pt x="3860697" y="1382974"/>
                  <a:pt x="3855123" y="1377612"/>
                </a:cubicBezTo>
                <a:cubicBezTo>
                  <a:pt x="3855585" y="1375097"/>
                  <a:pt x="3853260" y="1369902"/>
                  <a:pt x="3855113" y="1368728"/>
                </a:cubicBezTo>
                <a:cubicBezTo>
                  <a:pt x="3862532" y="1364031"/>
                  <a:pt x="3862995" y="1361517"/>
                  <a:pt x="3857420" y="1356154"/>
                </a:cubicBezTo>
                <a:cubicBezTo>
                  <a:pt x="3849991" y="1351966"/>
                  <a:pt x="3847667" y="1346770"/>
                  <a:pt x="3842094" y="1341407"/>
                </a:cubicBezTo>
                <a:cubicBezTo>
                  <a:pt x="3842094" y="1341407"/>
                  <a:pt x="3845802" y="1339059"/>
                  <a:pt x="3847658" y="1337885"/>
                </a:cubicBezTo>
                <a:cubicBezTo>
                  <a:pt x="3851367" y="1335537"/>
                  <a:pt x="3857393" y="1329500"/>
                  <a:pt x="3857393" y="1329500"/>
                </a:cubicBezTo>
                <a:cubicBezTo>
                  <a:pt x="3873172" y="1332846"/>
                  <a:pt x="3885721" y="1353796"/>
                  <a:pt x="3877842" y="1361008"/>
                </a:cubicBezTo>
                <a:cubicBezTo>
                  <a:pt x="3869499" y="1370734"/>
                  <a:pt x="3878312" y="1367378"/>
                  <a:pt x="3880638" y="1372575"/>
                </a:cubicBezTo>
                <a:cubicBezTo>
                  <a:pt x="3890392" y="1381958"/>
                  <a:pt x="3902904" y="1367370"/>
                  <a:pt x="3908016" y="1375247"/>
                </a:cubicBezTo>
                <a:cubicBezTo>
                  <a:pt x="3914513" y="1375580"/>
                  <a:pt x="3917761" y="1375746"/>
                  <a:pt x="3922402" y="1377253"/>
                </a:cubicBezTo>
                <a:cubicBezTo>
                  <a:pt x="3944678" y="1380934"/>
                  <a:pt x="3919182" y="1403742"/>
                  <a:pt x="3940064" y="1406082"/>
                </a:cubicBezTo>
                <a:cubicBezTo>
                  <a:pt x="3941458" y="1407421"/>
                  <a:pt x="3942851" y="1408762"/>
                  <a:pt x="3942851" y="1408762"/>
                </a:cubicBezTo>
                <a:cubicBezTo>
                  <a:pt x="3937286" y="1412285"/>
                  <a:pt x="3933578" y="1414633"/>
                  <a:pt x="3931261" y="1418322"/>
                </a:cubicBezTo>
                <a:cubicBezTo>
                  <a:pt x="3923841" y="1423017"/>
                  <a:pt x="3918277" y="1426541"/>
                  <a:pt x="3910858" y="1431238"/>
                </a:cubicBezTo>
                <a:cubicBezTo>
                  <a:pt x="3917356" y="1431570"/>
                  <a:pt x="3925706" y="1430729"/>
                  <a:pt x="3932201" y="1431062"/>
                </a:cubicBezTo>
                <a:cubicBezTo>
                  <a:pt x="3929405" y="1419496"/>
                  <a:pt x="3942870" y="1426532"/>
                  <a:pt x="3948434" y="1423010"/>
                </a:cubicBezTo>
                <a:cubicBezTo>
                  <a:pt x="3963271" y="1413616"/>
                  <a:pt x="3948443" y="1431895"/>
                  <a:pt x="3958649" y="1429879"/>
                </a:cubicBezTo>
                <a:cubicBezTo>
                  <a:pt x="3965146" y="1430212"/>
                  <a:pt x="3970249" y="1429205"/>
                  <a:pt x="3963762" y="1437756"/>
                </a:cubicBezTo>
                <a:cubicBezTo>
                  <a:pt x="3960052" y="1440104"/>
                  <a:pt x="3960984" y="1443961"/>
                  <a:pt x="3958668" y="1447649"/>
                </a:cubicBezTo>
                <a:cubicBezTo>
                  <a:pt x="3954958" y="1449998"/>
                  <a:pt x="3951249" y="1452345"/>
                  <a:pt x="3948000" y="1452180"/>
                </a:cubicBezTo>
                <a:cubicBezTo>
                  <a:pt x="3946607" y="1450839"/>
                  <a:pt x="3947068" y="1448323"/>
                  <a:pt x="3946136" y="1444469"/>
                </a:cubicBezTo>
                <a:cubicBezTo>
                  <a:pt x="3944742" y="1443128"/>
                  <a:pt x="3945205" y="1440613"/>
                  <a:pt x="3941955" y="1440446"/>
                </a:cubicBezTo>
                <a:cubicBezTo>
                  <a:pt x="3940563" y="1439106"/>
                  <a:pt x="3937314" y="1438939"/>
                  <a:pt x="3937314" y="1438939"/>
                </a:cubicBezTo>
                <a:cubicBezTo>
                  <a:pt x="3935931" y="1446485"/>
                  <a:pt x="3934085" y="1456543"/>
                  <a:pt x="3937804" y="1463080"/>
                </a:cubicBezTo>
                <a:cubicBezTo>
                  <a:pt x="3941984" y="1467101"/>
                  <a:pt x="3951267" y="1470116"/>
                  <a:pt x="3959156" y="1471789"/>
                </a:cubicBezTo>
                <a:cubicBezTo>
                  <a:pt x="3962404" y="1471956"/>
                  <a:pt x="3954967" y="1458882"/>
                  <a:pt x="3968891" y="1463404"/>
                </a:cubicBezTo>
                <a:cubicBezTo>
                  <a:pt x="3974927" y="1466251"/>
                  <a:pt x="3981423" y="1466585"/>
                  <a:pt x="3985603" y="1470606"/>
                </a:cubicBezTo>
                <a:cubicBezTo>
                  <a:pt x="3991638" y="1473453"/>
                  <a:pt x="3995358" y="1479990"/>
                  <a:pt x="4000931" y="1485353"/>
                </a:cubicBezTo>
                <a:cubicBezTo>
                  <a:pt x="4002323" y="1486694"/>
                  <a:pt x="4007428" y="1485686"/>
                  <a:pt x="4008821" y="1487027"/>
                </a:cubicBezTo>
                <a:cubicBezTo>
                  <a:pt x="4009281" y="1484512"/>
                  <a:pt x="4006495" y="1481831"/>
                  <a:pt x="4006956" y="1479316"/>
                </a:cubicBezTo>
                <a:cubicBezTo>
                  <a:pt x="4004171" y="1476634"/>
                  <a:pt x="4000921" y="1476469"/>
                  <a:pt x="4001382" y="1473954"/>
                </a:cubicBezTo>
                <a:cubicBezTo>
                  <a:pt x="4001845" y="1471438"/>
                  <a:pt x="4004160" y="1467749"/>
                  <a:pt x="4006015" y="1466575"/>
                </a:cubicBezTo>
                <a:cubicBezTo>
                  <a:pt x="4016682" y="1462046"/>
                  <a:pt x="4013906" y="1468249"/>
                  <a:pt x="4011588" y="1471938"/>
                </a:cubicBezTo>
                <a:cubicBezTo>
                  <a:pt x="4016692" y="1470930"/>
                  <a:pt x="4019939" y="1471097"/>
                  <a:pt x="4023188" y="1471263"/>
                </a:cubicBezTo>
                <a:cubicBezTo>
                  <a:pt x="4034787" y="1470589"/>
                  <a:pt x="4038967" y="1474610"/>
                  <a:pt x="4031087" y="1481822"/>
                </a:cubicBezTo>
                <a:cubicBezTo>
                  <a:pt x="4039908" y="1487351"/>
                  <a:pt x="4045473" y="1483828"/>
                  <a:pt x="4048250" y="1477626"/>
                </a:cubicBezTo>
                <a:cubicBezTo>
                  <a:pt x="4049173" y="1472596"/>
                  <a:pt x="4051950" y="1466392"/>
                  <a:pt x="4053335" y="1458848"/>
                </a:cubicBezTo>
                <a:cubicBezTo>
                  <a:pt x="4056591" y="1467899"/>
                  <a:pt x="4058917" y="1473095"/>
                  <a:pt x="4062636" y="1479631"/>
                </a:cubicBezTo>
                <a:cubicBezTo>
                  <a:pt x="4062175" y="1482146"/>
                  <a:pt x="4063106" y="1486002"/>
                  <a:pt x="4059858" y="1485835"/>
                </a:cubicBezTo>
                <a:cubicBezTo>
                  <a:pt x="4051047" y="1489191"/>
                  <a:pt x="4042234" y="1492547"/>
                  <a:pt x="4032028" y="1494563"/>
                </a:cubicBezTo>
                <a:cubicBezTo>
                  <a:pt x="4030634" y="1493222"/>
                  <a:pt x="4026454" y="1489200"/>
                  <a:pt x="4023667" y="1486518"/>
                </a:cubicBezTo>
                <a:cubicBezTo>
                  <a:pt x="4016711" y="1488700"/>
                  <a:pt x="4026002" y="1500600"/>
                  <a:pt x="4010222" y="1497252"/>
                </a:cubicBezTo>
                <a:cubicBezTo>
                  <a:pt x="4009300" y="1502282"/>
                  <a:pt x="4008377" y="1507310"/>
                  <a:pt x="4008847" y="1513681"/>
                </a:cubicBezTo>
                <a:cubicBezTo>
                  <a:pt x="4008847" y="1513681"/>
                  <a:pt x="4016738" y="1515354"/>
                  <a:pt x="4018593" y="1514180"/>
                </a:cubicBezTo>
                <a:cubicBezTo>
                  <a:pt x="4035285" y="1503613"/>
                  <a:pt x="4039926" y="1505121"/>
                  <a:pt x="4041801" y="1521716"/>
                </a:cubicBezTo>
                <a:cubicBezTo>
                  <a:pt x="4040416" y="1529260"/>
                  <a:pt x="4052486" y="1534956"/>
                  <a:pt x="4059453" y="1541659"/>
                </a:cubicBezTo>
                <a:cubicBezTo>
                  <a:pt x="4063633" y="1545681"/>
                  <a:pt x="4069669" y="1548528"/>
                  <a:pt x="4072456" y="1551210"/>
                </a:cubicBezTo>
                <a:cubicBezTo>
                  <a:pt x="4073378" y="1546180"/>
                  <a:pt x="4072446" y="1542326"/>
                  <a:pt x="4071514" y="1538470"/>
                </a:cubicBezTo>
                <a:cubicBezTo>
                  <a:pt x="4072897" y="1530925"/>
                  <a:pt x="4075675" y="1524722"/>
                  <a:pt x="4078914" y="1516003"/>
                </a:cubicBezTo>
                <a:cubicBezTo>
                  <a:pt x="4075666" y="1515836"/>
                  <a:pt x="4074272" y="1514496"/>
                  <a:pt x="4071024" y="1514330"/>
                </a:cubicBezTo>
                <a:cubicBezTo>
                  <a:pt x="4069631" y="1512989"/>
                  <a:pt x="4068237" y="1511649"/>
                  <a:pt x="4064990" y="1511482"/>
                </a:cubicBezTo>
                <a:cubicBezTo>
                  <a:pt x="4065451" y="1508967"/>
                  <a:pt x="4069161" y="1506619"/>
                  <a:pt x="4069161" y="1506619"/>
                </a:cubicBezTo>
                <a:cubicBezTo>
                  <a:pt x="4075657" y="1506952"/>
                  <a:pt x="4079837" y="1510974"/>
                  <a:pt x="4084478" y="1512482"/>
                </a:cubicBezTo>
                <a:cubicBezTo>
                  <a:pt x="4100249" y="1506943"/>
                  <a:pt x="4099335" y="1520858"/>
                  <a:pt x="4107225" y="1522531"/>
                </a:cubicBezTo>
                <a:cubicBezTo>
                  <a:pt x="4107695" y="1528901"/>
                  <a:pt x="4106772" y="1533931"/>
                  <a:pt x="4105849" y="1538961"/>
                </a:cubicBezTo>
                <a:cubicBezTo>
                  <a:pt x="4096106" y="1538461"/>
                  <a:pt x="4105868" y="1556731"/>
                  <a:pt x="4088695" y="1552042"/>
                </a:cubicBezTo>
                <a:cubicBezTo>
                  <a:pt x="4087772" y="1557072"/>
                  <a:pt x="4083602" y="1561934"/>
                  <a:pt x="4084535" y="1565791"/>
                </a:cubicBezTo>
                <a:cubicBezTo>
                  <a:pt x="4091501" y="1572494"/>
                  <a:pt x="4095220" y="1579030"/>
                  <a:pt x="4109606" y="1581037"/>
                </a:cubicBezTo>
                <a:cubicBezTo>
                  <a:pt x="4116103" y="1581369"/>
                  <a:pt x="4128172" y="1587065"/>
                  <a:pt x="4116582" y="1596624"/>
                </a:cubicBezTo>
                <a:cubicBezTo>
                  <a:pt x="4115660" y="1601653"/>
                  <a:pt x="4112882" y="1607858"/>
                  <a:pt x="4111959" y="1612887"/>
                </a:cubicBezTo>
                <a:cubicBezTo>
                  <a:pt x="4128661" y="1611206"/>
                  <a:pt x="4120789" y="1627301"/>
                  <a:pt x="4130073" y="1630315"/>
                </a:cubicBezTo>
                <a:cubicBezTo>
                  <a:pt x="4131466" y="1631656"/>
                  <a:pt x="4131006" y="1634172"/>
                  <a:pt x="4130544" y="1636685"/>
                </a:cubicBezTo>
                <a:cubicBezTo>
                  <a:pt x="4130544" y="1636685"/>
                  <a:pt x="4127296" y="1636519"/>
                  <a:pt x="4127296" y="1636519"/>
                </a:cubicBezTo>
                <a:cubicBezTo>
                  <a:pt x="4118474" y="1630991"/>
                  <a:pt x="4104549" y="1626469"/>
                  <a:pt x="4099437" y="1618591"/>
                </a:cubicBezTo>
                <a:cubicBezTo>
                  <a:pt x="4095257" y="1614570"/>
                  <a:pt x="4100351" y="1604677"/>
                  <a:pt x="4088290" y="1607866"/>
                </a:cubicBezTo>
                <a:cubicBezTo>
                  <a:pt x="4083187" y="1608874"/>
                  <a:pt x="4077631" y="1621281"/>
                  <a:pt x="4080419" y="1623963"/>
                </a:cubicBezTo>
                <a:cubicBezTo>
                  <a:pt x="4084138" y="1630500"/>
                  <a:pt x="4079977" y="1644247"/>
                  <a:pt x="4100387" y="1640217"/>
                </a:cubicBezTo>
                <a:cubicBezTo>
                  <a:pt x="4102242" y="1639042"/>
                  <a:pt x="4108739" y="1639375"/>
                  <a:pt x="4111987" y="1639541"/>
                </a:cubicBezTo>
                <a:cubicBezTo>
                  <a:pt x="4116629" y="1641049"/>
                  <a:pt x="4119415" y="1643730"/>
                  <a:pt x="4122201" y="1646412"/>
                </a:cubicBezTo>
                <a:cubicBezTo>
                  <a:pt x="4119886" y="1650100"/>
                  <a:pt x="4116176" y="1652448"/>
                  <a:pt x="4112005" y="1657312"/>
                </a:cubicBezTo>
                <a:cubicBezTo>
                  <a:pt x="4113398" y="1658652"/>
                  <a:pt x="4114791" y="1659993"/>
                  <a:pt x="4116185" y="1661334"/>
                </a:cubicBezTo>
                <a:cubicBezTo>
                  <a:pt x="4126400" y="1668203"/>
                  <a:pt x="4128265" y="1675913"/>
                  <a:pt x="4120385" y="1683125"/>
                </a:cubicBezTo>
                <a:cubicBezTo>
                  <a:pt x="4109256" y="1690170"/>
                  <a:pt x="4098119" y="1688330"/>
                  <a:pt x="4090219" y="1677771"/>
                </a:cubicBezTo>
                <a:cubicBezTo>
                  <a:pt x="4087904" y="1681461"/>
                  <a:pt x="4080945" y="1683642"/>
                  <a:pt x="4080023" y="1688671"/>
                </a:cubicBezTo>
                <a:cubicBezTo>
                  <a:pt x="4079561" y="1691187"/>
                  <a:pt x="4082347" y="1693867"/>
                  <a:pt x="4083279" y="1697724"/>
                </a:cubicBezTo>
                <a:cubicBezTo>
                  <a:pt x="4078638" y="1696216"/>
                  <a:pt x="4075851" y="1693534"/>
                  <a:pt x="4071210" y="1692028"/>
                </a:cubicBezTo>
                <a:cubicBezTo>
                  <a:pt x="4065176" y="1689180"/>
                  <a:pt x="4059601" y="1683817"/>
                  <a:pt x="4056353" y="1683651"/>
                </a:cubicBezTo>
                <a:cubicBezTo>
                  <a:pt x="4047772" y="1685748"/>
                  <a:pt x="4042091" y="1689901"/>
                  <a:pt x="4039604" y="1695643"/>
                </a:cubicBezTo>
                <a:lnTo>
                  <a:pt x="4039422" y="1697003"/>
                </a:lnTo>
                <a:lnTo>
                  <a:pt x="4035703" y="1695817"/>
                </a:lnTo>
                <a:cubicBezTo>
                  <a:pt x="4031722" y="1694207"/>
                  <a:pt x="4031290" y="1698179"/>
                  <a:pt x="4031290" y="1698179"/>
                </a:cubicBezTo>
                <a:cubicBezTo>
                  <a:pt x="4026877" y="1700542"/>
                  <a:pt x="4026443" y="1704513"/>
                  <a:pt x="4030422" y="1706124"/>
                </a:cubicBezTo>
                <a:cubicBezTo>
                  <a:pt x="4033189" y="1709317"/>
                  <a:pt x="4029988" y="1710097"/>
                  <a:pt x="4028777" y="1711680"/>
                </a:cubicBezTo>
                <a:cubicBezTo>
                  <a:pt x="4028777" y="1711680"/>
                  <a:pt x="4026787" y="1710874"/>
                  <a:pt x="4024798" y="1710070"/>
                </a:cubicBezTo>
                <a:cubicBezTo>
                  <a:pt x="4024020" y="1707682"/>
                  <a:pt x="4022029" y="1706875"/>
                  <a:pt x="4020819" y="1708459"/>
                </a:cubicBezTo>
                <a:cubicBezTo>
                  <a:pt x="4019607" y="1710044"/>
                  <a:pt x="4020386" y="1712431"/>
                  <a:pt x="4017184" y="1713210"/>
                </a:cubicBezTo>
                <a:cubicBezTo>
                  <a:pt x="4017184" y="1713210"/>
                  <a:pt x="4012771" y="1715572"/>
                  <a:pt x="4012771" y="1715572"/>
                </a:cubicBezTo>
                <a:cubicBezTo>
                  <a:pt x="4008793" y="1713961"/>
                  <a:pt x="4006804" y="1713156"/>
                  <a:pt x="4004381" y="1716323"/>
                </a:cubicBezTo>
                <a:cubicBezTo>
                  <a:pt x="4004381" y="1716323"/>
                  <a:pt x="4001179" y="1717101"/>
                  <a:pt x="4001179" y="1717101"/>
                </a:cubicBezTo>
                <a:cubicBezTo>
                  <a:pt x="3997201" y="1715492"/>
                  <a:pt x="3995212" y="1714686"/>
                  <a:pt x="3994435" y="1712297"/>
                </a:cubicBezTo>
                <a:cubicBezTo>
                  <a:pt x="3991666" y="1709103"/>
                  <a:pt x="3991233" y="1713076"/>
                  <a:pt x="3991233" y="1713076"/>
                </a:cubicBezTo>
                <a:cubicBezTo>
                  <a:pt x="3990021" y="1714659"/>
                  <a:pt x="3990021" y="1714659"/>
                  <a:pt x="3992011" y="1715465"/>
                </a:cubicBezTo>
                <a:cubicBezTo>
                  <a:pt x="3994777" y="1718659"/>
                  <a:pt x="3988377" y="1720216"/>
                  <a:pt x="3991143" y="1723409"/>
                </a:cubicBezTo>
                <a:cubicBezTo>
                  <a:pt x="3991143" y="1723409"/>
                  <a:pt x="3989931" y="1724992"/>
                  <a:pt x="3989931" y="1724992"/>
                </a:cubicBezTo>
                <a:cubicBezTo>
                  <a:pt x="3987943" y="1724187"/>
                  <a:pt x="3987943" y="1724187"/>
                  <a:pt x="3987943" y="1724187"/>
                </a:cubicBezTo>
                <a:cubicBezTo>
                  <a:pt x="3987164" y="1721799"/>
                  <a:pt x="3987598" y="1717826"/>
                  <a:pt x="3983185" y="1720189"/>
                </a:cubicBezTo>
                <a:cubicBezTo>
                  <a:pt x="3981196" y="1719382"/>
                  <a:pt x="3981196" y="1719382"/>
                  <a:pt x="3982408" y="1717800"/>
                </a:cubicBezTo>
                <a:cubicBezTo>
                  <a:pt x="3982408" y="1717800"/>
                  <a:pt x="3983620" y="1716216"/>
                  <a:pt x="3982843" y="1713826"/>
                </a:cubicBezTo>
                <a:cubicBezTo>
                  <a:pt x="3982843" y="1713826"/>
                  <a:pt x="3982064" y="1711438"/>
                  <a:pt x="3980852" y="1713022"/>
                </a:cubicBezTo>
                <a:cubicBezTo>
                  <a:pt x="3978863" y="1712216"/>
                  <a:pt x="3975662" y="1712995"/>
                  <a:pt x="3973673" y="1712190"/>
                </a:cubicBezTo>
                <a:cubicBezTo>
                  <a:pt x="3973673" y="1712190"/>
                  <a:pt x="3974452" y="1714578"/>
                  <a:pt x="3974452" y="1714578"/>
                </a:cubicBezTo>
                <a:cubicBezTo>
                  <a:pt x="3973239" y="1716163"/>
                  <a:pt x="3975228" y="1716967"/>
                  <a:pt x="3975228" y="1716967"/>
                </a:cubicBezTo>
                <a:cubicBezTo>
                  <a:pt x="3974016" y="1718551"/>
                  <a:pt x="3974795" y="1720940"/>
                  <a:pt x="3975572" y="1723329"/>
                </a:cubicBezTo>
                <a:cubicBezTo>
                  <a:pt x="3977562" y="1724134"/>
                  <a:pt x="3975138" y="1727300"/>
                  <a:pt x="3979117" y="1728911"/>
                </a:cubicBezTo>
                <a:cubicBezTo>
                  <a:pt x="3979117" y="1728911"/>
                  <a:pt x="3976694" y="1732079"/>
                  <a:pt x="3974704" y="1731274"/>
                </a:cubicBezTo>
                <a:cubicBezTo>
                  <a:pt x="3974704" y="1731274"/>
                  <a:pt x="3973493" y="1732858"/>
                  <a:pt x="3970292" y="1733636"/>
                </a:cubicBezTo>
                <a:cubicBezTo>
                  <a:pt x="3971503" y="1732052"/>
                  <a:pt x="3971503" y="1732052"/>
                  <a:pt x="3971503" y="1732052"/>
                </a:cubicBezTo>
                <a:cubicBezTo>
                  <a:pt x="3973927" y="1728885"/>
                  <a:pt x="3971937" y="1728080"/>
                  <a:pt x="3969947" y="1727274"/>
                </a:cubicBezTo>
                <a:cubicBezTo>
                  <a:pt x="3968736" y="1728858"/>
                  <a:pt x="3967525" y="1730442"/>
                  <a:pt x="3967525" y="1730442"/>
                </a:cubicBezTo>
                <a:cubicBezTo>
                  <a:pt x="3963546" y="1728831"/>
                  <a:pt x="3959567" y="1727220"/>
                  <a:pt x="3957578" y="1726415"/>
                </a:cubicBezTo>
                <a:cubicBezTo>
                  <a:pt x="3955589" y="1725611"/>
                  <a:pt x="3956800" y="1724027"/>
                  <a:pt x="3958013" y="1722442"/>
                </a:cubicBezTo>
                <a:cubicBezTo>
                  <a:pt x="3956022" y="1721638"/>
                  <a:pt x="3959223" y="1720859"/>
                  <a:pt x="3961214" y="1721665"/>
                </a:cubicBezTo>
                <a:cubicBezTo>
                  <a:pt x="3964414" y="1720886"/>
                  <a:pt x="3963636" y="1718498"/>
                  <a:pt x="3963636" y="1718498"/>
                </a:cubicBezTo>
                <a:cubicBezTo>
                  <a:pt x="3964848" y="1716913"/>
                  <a:pt x="3964848" y="1716913"/>
                  <a:pt x="3966059" y="1715330"/>
                </a:cubicBezTo>
                <a:cubicBezTo>
                  <a:pt x="3967271" y="1713747"/>
                  <a:pt x="3970472" y="1712968"/>
                  <a:pt x="3969693" y="1710579"/>
                </a:cubicBezTo>
                <a:cubicBezTo>
                  <a:pt x="3969693" y="1710579"/>
                  <a:pt x="3968916" y="1708191"/>
                  <a:pt x="3964938" y="1706579"/>
                </a:cubicBezTo>
                <a:cubicBezTo>
                  <a:pt x="3964938" y="1706579"/>
                  <a:pt x="3964938" y="1706579"/>
                  <a:pt x="3966926" y="1707386"/>
                </a:cubicBezTo>
                <a:cubicBezTo>
                  <a:pt x="3964938" y="1706579"/>
                  <a:pt x="3964938" y="1706579"/>
                  <a:pt x="3966149" y="1704996"/>
                </a:cubicBezTo>
                <a:cubicBezTo>
                  <a:pt x="3968138" y="1705802"/>
                  <a:pt x="3969350" y="1704218"/>
                  <a:pt x="3970561" y="1702634"/>
                </a:cubicBezTo>
                <a:cubicBezTo>
                  <a:pt x="3972552" y="1703440"/>
                  <a:pt x="3975751" y="1702662"/>
                  <a:pt x="3974974" y="1700273"/>
                </a:cubicBezTo>
                <a:cubicBezTo>
                  <a:pt x="3974197" y="1697883"/>
                  <a:pt x="3972986" y="1699467"/>
                  <a:pt x="3969784" y="1700246"/>
                </a:cubicBezTo>
                <a:cubicBezTo>
                  <a:pt x="3969784" y="1700246"/>
                  <a:pt x="3967795" y="1699440"/>
                  <a:pt x="3967795" y="1699440"/>
                </a:cubicBezTo>
                <a:cubicBezTo>
                  <a:pt x="3965805" y="1698636"/>
                  <a:pt x="3965805" y="1698636"/>
                  <a:pt x="3965805" y="1698636"/>
                </a:cubicBezTo>
                <a:cubicBezTo>
                  <a:pt x="3966673" y="1690691"/>
                  <a:pt x="3966329" y="1684329"/>
                  <a:pt x="3963997" y="1677163"/>
                </a:cubicBezTo>
                <a:cubicBezTo>
                  <a:pt x="3965207" y="1675579"/>
                  <a:pt x="3963218" y="1674774"/>
                  <a:pt x="3962006" y="1676357"/>
                </a:cubicBezTo>
                <a:cubicBezTo>
                  <a:pt x="3958806" y="1677134"/>
                  <a:pt x="3958027" y="1674747"/>
                  <a:pt x="3958027" y="1674747"/>
                </a:cubicBezTo>
                <a:cubicBezTo>
                  <a:pt x="3959239" y="1673163"/>
                  <a:pt x="3957250" y="1672358"/>
                  <a:pt x="3958461" y="1670775"/>
                </a:cubicBezTo>
                <a:cubicBezTo>
                  <a:pt x="3960886" y="1667607"/>
                  <a:pt x="3956907" y="1665997"/>
                  <a:pt x="3951716" y="1665971"/>
                </a:cubicBezTo>
                <a:cubicBezTo>
                  <a:pt x="3951716" y="1665971"/>
                  <a:pt x="3949726" y="1665165"/>
                  <a:pt x="3949726" y="1665165"/>
                </a:cubicBezTo>
                <a:cubicBezTo>
                  <a:pt x="3948949" y="1662776"/>
                  <a:pt x="3955351" y="1661219"/>
                  <a:pt x="3951372" y="1659608"/>
                </a:cubicBezTo>
                <a:cubicBezTo>
                  <a:pt x="3947737" y="1664360"/>
                  <a:pt x="3946525" y="1665943"/>
                  <a:pt x="3948859" y="1673109"/>
                </a:cubicBezTo>
                <a:cubicBezTo>
                  <a:pt x="3950848" y="1673915"/>
                  <a:pt x="3951626" y="1676304"/>
                  <a:pt x="3950414" y="1677887"/>
                </a:cubicBezTo>
                <a:cubicBezTo>
                  <a:pt x="3950414" y="1677887"/>
                  <a:pt x="3949203" y="1679470"/>
                  <a:pt x="3947991" y="1681054"/>
                </a:cubicBezTo>
                <a:cubicBezTo>
                  <a:pt x="3947991" y="1681054"/>
                  <a:pt x="3946002" y="1680249"/>
                  <a:pt x="3944013" y="1679444"/>
                </a:cubicBezTo>
                <a:cubicBezTo>
                  <a:pt x="3942801" y="1681028"/>
                  <a:pt x="3940811" y="1680222"/>
                  <a:pt x="3939600" y="1681806"/>
                </a:cubicBezTo>
                <a:cubicBezTo>
                  <a:pt x="3936398" y="1682584"/>
                  <a:pt x="3935187" y="1684168"/>
                  <a:pt x="3931986" y="1684947"/>
                </a:cubicBezTo>
                <a:cubicBezTo>
                  <a:pt x="3928008" y="1683336"/>
                  <a:pt x="3932421" y="1680974"/>
                  <a:pt x="3931643" y="1678586"/>
                </a:cubicBezTo>
                <a:cubicBezTo>
                  <a:pt x="3931643" y="1678586"/>
                  <a:pt x="3929653" y="1677780"/>
                  <a:pt x="3929653" y="1677780"/>
                </a:cubicBezTo>
                <a:cubicBezTo>
                  <a:pt x="3929653" y="1677780"/>
                  <a:pt x="3928441" y="1679363"/>
                  <a:pt x="3928441" y="1679363"/>
                </a:cubicBezTo>
                <a:cubicBezTo>
                  <a:pt x="3925240" y="1680142"/>
                  <a:pt x="3931209" y="1682557"/>
                  <a:pt x="3926018" y="1682531"/>
                </a:cubicBezTo>
                <a:cubicBezTo>
                  <a:pt x="3924807" y="1684115"/>
                  <a:pt x="3922039" y="1680921"/>
                  <a:pt x="3920050" y="1680116"/>
                </a:cubicBezTo>
                <a:cubicBezTo>
                  <a:pt x="3920050" y="1680116"/>
                  <a:pt x="3919272" y="1677727"/>
                  <a:pt x="3917282" y="1676921"/>
                </a:cubicBezTo>
                <a:cubicBezTo>
                  <a:pt x="3914516" y="1673727"/>
                  <a:pt x="3911316" y="1674505"/>
                  <a:pt x="3906903" y="1676868"/>
                </a:cubicBezTo>
                <a:cubicBezTo>
                  <a:pt x="3906903" y="1676868"/>
                  <a:pt x="3905691" y="1678451"/>
                  <a:pt x="3905691" y="1678451"/>
                </a:cubicBezTo>
                <a:cubicBezTo>
                  <a:pt x="3904480" y="1680034"/>
                  <a:pt x="3902491" y="1679229"/>
                  <a:pt x="3902491" y="1679229"/>
                </a:cubicBezTo>
                <a:cubicBezTo>
                  <a:pt x="3903703" y="1677646"/>
                  <a:pt x="3903703" y="1677646"/>
                  <a:pt x="3903703" y="1677646"/>
                </a:cubicBezTo>
                <a:cubicBezTo>
                  <a:pt x="3904913" y="1676062"/>
                  <a:pt x="3904913" y="1676062"/>
                  <a:pt x="3904913" y="1676062"/>
                </a:cubicBezTo>
                <a:cubicBezTo>
                  <a:pt x="3907336" y="1672894"/>
                  <a:pt x="3906559" y="1670506"/>
                  <a:pt x="3907770" y="1668922"/>
                </a:cubicBezTo>
                <a:cubicBezTo>
                  <a:pt x="3910194" y="1665756"/>
                  <a:pt x="3911405" y="1664172"/>
                  <a:pt x="3913828" y="1661004"/>
                </a:cubicBezTo>
                <a:cubicBezTo>
                  <a:pt x="3915039" y="1659420"/>
                  <a:pt x="3913051" y="1658615"/>
                  <a:pt x="3912273" y="1656227"/>
                </a:cubicBezTo>
                <a:cubicBezTo>
                  <a:pt x="3910283" y="1655421"/>
                  <a:pt x="3908294" y="1654616"/>
                  <a:pt x="3901891" y="1656173"/>
                </a:cubicBezTo>
                <a:cubicBezTo>
                  <a:pt x="3903104" y="1654589"/>
                  <a:pt x="3903104" y="1654589"/>
                  <a:pt x="3903104" y="1654589"/>
                </a:cubicBezTo>
                <a:cubicBezTo>
                  <a:pt x="3904315" y="1653006"/>
                  <a:pt x="3903538" y="1650617"/>
                  <a:pt x="3908729" y="1650644"/>
                </a:cubicBezTo>
                <a:cubicBezTo>
                  <a:pt x="3911929" y="1649866"/>
                  <a:pt x="3913140" y="1648283"/>
                  <a:pt x="3914353" y="1646699"/>
                </a:cubicBezTo>
                <a:cubicBezTo>
                  <a:pt x="3915998" y="1641143"/>
                  <a:pt x="3913575" y="1644309"/>
                  <a:pt x="3909162" y="1646672"/>
                </a:cubicBezTo>
                <a:cubicBezTo>
                  <a:pt x="3910373" y="1645088"/>
                  <a:pt x="3910373" y="1645088"/>
                  <a:pt x="3910373" y="1645088"/>
                </a:cubicBezTo>
                <a:cubicBezTo>
                  <a:pt x="3910373" y="1645088"/>
                  <a:pt x="3908384" y="1644283"/>
                  <a:pt x="3908384" y="1644283"/>
                </a:cubicBezTo>
                <a:cubicBezTo>
                  <a:pt x="3912798" y="1641921"/>
                  <a:pt x="3912798" y="1641921"/>
                  <a:pt x="3910807" y="1641116"/>
                </a:cubicBezTo>
                <a:cubicBezTo>
                  <a:pt x="3905618" y="1641089"/>
                  <a:pt x="3901639" y="1639478"/>
                  <a:pt x="3899993" y="1645034"/>
                </a:cubicBezTo>
                <a:cubicBezTo>
                  <a:pt x="3898782" y="1646617"/>
                  <a:pt x="3893591" y="1646591"/>
                  <a:pt x="3892814" y="1644202"/>
                </a:cubicBezTo>
                <a:cubicBezTo>
                  <a:pt x="3892814" y="1644202"/>
                  <a:pt x="3889611" y="1644981"/>
                  <a:pt x="3889611" y="1644981"/>
                </a:cubicBezTo>
                <a:cubicBezTo>
                  <a:pt x="3889611" y="1644981"/>
                  <a:pt x="3889611" y="1644981"/>
                  <a:pt x="3891602" y="1645787"/>
                </a:cubicBezTo>
                <a:cubicBezTo>
                  <a:pt x="3892379" y="1648175"/>
                  <a:pt x="3893157" y="1650563"/>
                  <a:pt x="3896358" y="1649785"/>
                </a:cubicBezTo>
                <a:cubicBezTo>
                  <a:pt x="3899559" y="1649006"/>
                  <a:pt x="3903538" y="1650617"/>
                  <a:pt x="3900337" y="1651396"/>
                </a:cubicBezTo>
                <a:cubicBezTo>
                  <a:pt x="3900337" y="1651396"/>
                  <a:pt x="3899126" y="1652979"/>
                  <a:pt x="3897136" y="1652174"/>
                </a:cubicBezTo>
                <a:cubicBezTo>
                  <a:pt x="3895146" y="1651369"/>
                  <a:pt x="3891945" y="1652147"/>
                  <a:pt x="3890734" y="1653732"/>
                </a:cubicBezTo>
                <a:cubicBezTo>
                  <a:pt x="3889522" y="1655315"/>
                  <a:pt x="3886322" y="1656093"/>
                  <a:pt x="3884332" y="1655287"/>
                </a:cubicBezTo>
                <a:cubicBezTo>
                  <a:pt x="3880353" y="1653677"/>
                  <a:pt x="3877152" y="1654455"/>
                  <a:pt x="3873173" y="1652845"/>
                </a:cubicBezTo>
                <a:cubicBezTo>
                  <a:pt x="3873173" y="1652845"/>
                  <a:pt x="3869974" y="1653623"/>
                  <a:pt x="3869974" y="1653623"/>
                </a:cubicBezTo>
                <a:cubicBezTo>
                  <a:pt x="3870751" y="1656012"/>
                  <a:pt x="3870751" y="1656012"/>
                  <a:pt x="3871528" y="1658401"/>
                </a:cubicBezTo>
                <a:cubicBezTo>
                  <a:pt x="3877152" y="1654455"/>
                  <a:pt x="3876285" y="1662400"/>
                  <a:pt x="3882686" y="1660844"/>
                </a:cubicBezTo>
                <a:cubicBezTo>
                  <a:pt x="3882686" y="1660844"/>
                  <a:pt x="3884676" y="1661648"/>
                  <a:pt x="3884676" y="1661648"/>
                </a:cubicBezTo>
                <a:cubicBezTo>
                  <a:pt x="3883464" y="1663232"/>
                  <a:pt x="3883464" y="1663232"/>
                  <a:pt x="3883464" y="1663232"/>
                </a:cubicBezTo>
                <a:cubicBezTo>
                  <a:pt x="3880263" y="1664010"/>
                  <a:pt x="3877063" y="1664789"/>
                  <a:pt x="3873862" y="1665567"/>
                </a:cubicBezTo>
                <a:cubicBezTo>
                  <a:pt x="3873862" y="1665567"/>
                  <a:pt x="3873083" y="1663178"/>
                  <a:pt x="3873083" y="1663178"/>
                </a:cubicBezTo>
                <a:cubicBezTo>
                  <a:pt x="3870316" y="1659984"/>
                  <a:pt x="3867116" y="1660764"/>
                  <a:pt x="3865905" y="1662347"/>
                </a:cubicBezTo>
                <a:cubicBezTo>
                  <a:pt x="3863482" y="1665513"/>
                  <a:pt x="3863482" y="1665513"/>
                  <a:pt x="3859503" y="1663903"/>
                </a:cubicBezTo>
                <a:cubicBezTo>
                  <a:pt x="3858724" y="1661514"/>
                  <a:pt x="3856735" y="1660710"/>
                  <a:pt x="3851545" y="1660682"/>
                </a:cubicBezTo>
                <a:cubicBezTo>
                  <a:pt x="3849556" y="1659877"/>
                  <a:pt x="3850334" y="1662266"/>
                  <a:pt x="3849121" y="1663850"/>
                </a:cubicBezTo>
                <a:cubicBezTo>
                  <a:pt x="3847132" y="1663044"/>
                  <a:pt x="3845920" y="1664628"/>
                  <a:pt x="3845920" y="1664628"/>
                </a:cubicBezTo>
                <a:cubicBezTo>
                  <a:pt x="3838742" y="1663796"/>
                  <a:pt x="3834329" y="1666158"/>
                  <a:pt x="3830695" y="1670908"/>
                </a:cubicBezTo>
                <a:cubicBezTo>
                  <a:pt x="3829482" y="1672492"/>
                  <a:pt x="3826281" y="1673271"/>
                  <a:pt x="3817891" y="1674023"/>
                </a:cubicBezTo>
                <a:cubicBezTo>
                  <a:pt x="3814256" y="1678773"/>
                  <a:pt x="3810711" y="1673190"/>
                  <a:pt x="3808288" y="1676357"/>
                </a:cubicBezTo>
                <a:cubicBezTo>
                  <a:pt x="3806297" y="1675551"/>
                  <a:pt x="3805521" y="1673163"/>
                  <a:pt x="3806732" y="1671580"/>
                </a:cubicBezTo>
                <a:cubicBezTo>
                  <a:pt x="3806732" y="1671580"/>
                  <a:pt x="3808721" y="1672385"/>
                  <a:pt x="3809933" y="1670801"/>
                </a:cubicBezTo>
                <a:cubicBezTo>
                  <a:pt x="3811143" y="1669218"/>
                  <a:pt x="3810367" y="1666829"/>
                  <a:pt x="3809590" y="1664440"/>
                </a:cubicBezTo>
                <a:cubicBezTo>
                  <a:pt x="3809590" y="1664440"/>
                  <a:pt x="3805611" y="1662829"/>
                  <a:pt x="3805611" y="1662829"/>
                </a:cubicBezTo>
                <a:cubicBezTo>
                  <a:pt x="3803621" y="1662025"/>
                  <a:pt x="3800419" y="1662802"/>
                  <a:pt x="3797220" y="1663581"/>
                </a:cubicBezTo>
                <a:cubicBezTo>
                  <a:pt x="3797220" y="1663581"/>
                  <a:pt x="3798430" y="1661998"/>
                  <a:pt x="3798430" y="1661998"/>
                </a:cubicBezTo>
                <a:cubicBezTo>
                  <a:pt x="3799642" y="1660414"/>
                  <a:pt x="3799642" y="1660414"/>
                  <a:pt x="3800854" y="1658831"/>
                </a:cubicBezTo>
                <a:cubicBezTo>
                  <a:pt x="3800854" y="1658831"/>
                  <a:pt x="3798864" y="1658025"/>
                  <a:pt x="3800076" y="1656442"/>
                </a:cubicBezTo>
                <a:cubicBezTo>
                  <a:pt x="3800076" y="1656442"/>
                  <a:pt x="3800076" y="1656442"/>
                  <a:pt x="3798864" y="1658025"/>
                </a:cubicBezTo>
                <a:cubicBezTo>
                  <a:pt x="3797653" y="1659609"/>
                  <a:pt x="3795663" y="1658804"/>
                  <a:pt x="3793674" y="1657998"/>
                </a:cubicBezTo>
                <a:cubicBezTo>
                  <a:pt x="3790906" y="1654804"/>
                  <a:pt x="3788140" y="1651611"/>
                  <a:pt x="3782514" y="1655555"/>
                </a:cubicBezTo>
                <a:cubicBezTo>
                  <a:pt x="3779315" y="1656335"/>
                  <a:pt x="3775336" y="1654723"/>
                  <a:pt x="3775336" y="1654723"/>
                </a:cubicBezTo>
                <a:cubicBezTo>
                  <a:pt x="3773780" y="1649946"/>
                  <a:pt x="3766601" y="1649114"/>
                  <a:pt x="3765045" y="1644336"/>
                </a:cubicBezTo>
                <a:cubicBezTo>
                  <a:pt x="3763056" y="1643531"/>
                  <a:pt x="3763056" y="1643531"/>
                  <a:pt x="3761844" y="1645114"/>
                </a:cubicBezTo>
                <a:cubicBezTo>
                  <a:pt x="3760633" y="1646699"/>
                  <a:pt x="3760633" y="1646699"/>
                  <a:pt x="3759421" y="1648282"/>
                </a:cubicBezTo>
                <a:cubicBezTo>
                  <a:pt x="3759421" y="1648282"/>
                  <a:pt x="3757432" y="1647477"/>
                  <a:pt x="3756222" y="1649061"/>
                </a:cubicBezTo>
                <a:cubicBezTo>
                  <a:pt x="3757432" y="1647477"/>
                  <a:pt x="3757432" y="1647477"/>
                  <a:pt x="3757432" y="1647477"/>
                </a:cubicBezTo>
                <a:cubicBezTo>
                  <a:pt x="3758644" y="1645892"/>
                  <a:pt x="3759856" y="1644310"/>
                  <a:pt x="3757866" y="1643504"/>
                </a:cubicBezTo>
                <a:cubicBezTo>
                  <a:pt x="3755876" y="1642699"/>
                  <a:pt x="3754666" y="1644283"/>
                  <a:pt x="3752676" y="1643477"/>
                </a:cubicBezTo>
                <a:cubicBezTo>
                  <a:pt x="3751464" y="1645061"/>
                  <a:pt x="3748263" y="1645839"/>
                  <a:pt x="3745063" y="1646618"/>
                </a:cubicBezTo>
                <a:cubicBezTo>
                  <a:pt x="3745063" y="1646618"/>
                  <a:pt x="3743850" y="1648202"/>
                  <a:pt x="3743850" y="1648202"/>
                </a:cubicBezTo>
                <a:cubicBezTo>
                  <a:pt x="3745840" y="1649007"/>
                  <a:pt x="3748607" y="1652201"/>
                  <a:pt x="3749819" y="1650617"/>
                </a:cubicBezTo>
                <a:cubicBezTo>
                  <a:pt x="3755010" y="1650644"/>
                  <a:pt x="3752586" y="1653811"/>
                  <a:pt x="3754575" y="1654617"/>
                </a:cubicBezTo>
                <a:cubicBezTo>
                  <a:pt x="3751374" y="1655395"/>
                  <a:pt x="3751374" y="1655395"/>
                  <a:pt x="3748174" y="1656172"/>
                </a:cubicBezTo>
                <a:cubicBezTo>
                  <a:pt x="3746183" y="1655368"/>
                  <a:pt x="3744196" y="1654562"/>
                  <a:pt x="3742206" y="1653758"/>
                </a:cubicBezTo>
                <a:cubicBezTo>
                  <a:pt x="3738226" y="1652147"/>
                  <a:pt x="3732258" y="1649732"/>
                  <a:pt x="3728279" y="1648121"/>
                </a:cubicBezTo>
                <a:cubicBezTo>
                  <a:pt x="3728279" y="1648121"/>
                  <a:pt x="3728279" y="1648121"/>
                  <a:pt x="3726291" y="1647316"/>
                </a:cubicBezTo>
                <a:cubicBezTo>
                  <a:pt x="3728279" y="1648121"/>
                  <a:pt x="3728279" y="1648121"/>
                  <a:pt x="3727069" y="1649705"/>
                </a:cubicBezTo>
                <a:cubicBezTo>
                  <a:pt x="3731047" y="1651315"/>
                  <a:pt x="3735026" y="1652925"/>
                  <a:pt x="3739004" y="1654536"/>
                </a:cubicBezTo>
                <a:cubicBezTo>
                  <a:pt x="3739782" y="1656925"/>
                  <a:pt x="3739782" y="1656925"/>
                  <a:pt x="3743761" y="1658535"/>
                </a:cubicBezTo>
                <a:cubicBezTo>
                  <a:pt x="3746962" y="1657757"/>
                  <a:pt x="3747739" y="1660145"/>
                  <a:pt x="3751719" y="1661756"/>
                </a:cubicBezTo>
                <a:cubicBezTo>
                  <a:pt x="3752496" y="1664145"/>
                  <a:pt x="3754485" y="1664950"/>
                  <a:pt x="3754485" y="1664950"/>
                </a:cubicBezTo>
                <a:cubicBezTo>
                  <a:pt x="3758898" y="1662588"/>
                  <a:pt x="3765299" y="1661031"/>
                  <a:pt x="3766855" y="1665809"/>
                </a:cubicBezTo>
                <a:cubicBezTo>
                  <a:pt x="3770399" y="1671392"/>
                  <a:pt x="3778447" y="1664279"/>
                  <a:pt x="3781213" y="1667473"/>
                </a:cubicBezTo>
                <a:cubicBezTo>
                  <a:pt x="3778447" y="1664279"/>
                  <a:pt x="3785627" y="1665110"/>
                  <a:pt x="3784849" y="1662722"/>
                </a:cubicBezTo>
                <a:cubicBezTo>
                  <a:pt x="3786061" y="1661139"/>
                  <a:pt x="3788049" y="1661944"/>
                  <a:pt x="3788049" y="1661944"/>
                </a:cubicBezTo>
                <a:cubicBezTo>
                  <a:pt x="3790040" y="1662750"/>
                  <a:pt x="3790040" y="1662750"/>
                  <a:pt x="3792029" y="1663554"/>
                </a:cubicBezTo>
                <a:cubicBezTo>
                  <a:pt x="3790040" y="1662750"/>
                  <a:pt x="3788828" y="1664333"/>
                  <a:pt x="3788828" y="1664333"/>
                </a:cubicBezTo>
                <a:cubicBezTo>
                  <a:pt x="3787616" y="1665916"/>
                  <a:pt x="3785627" y="1665110"/>
                  <a:pt x="3785627" y="1665110"/>
                </a:cubicBezTo>
                <a:cubicBezTo>
                  <a:pt x="3783204" y="1668279"/>
                  <a:pt x="3784759" y="1673056"/>
                  <a:pt x="3788738" y="1674666"/>
                </a:cubicBezTo>
                <a:cubicBezTo>
                  <a:pt x="3793928" y="1674694"/>
                  <a:pt x="3799119" y="1674721"/>
                  <a:pt x="3801885" y="1677914"/>
                </a:cubicBezTo>
                <a:cubicBezTo>
                  <a:pt x="3805087" y="1677136"/>
                  <a:pt x="3809066" y="1678747"/>
                  <a:pt x="3809842" y="1681135"/>
                </a:cubicBezTo>
                <a:cubicBezTo>
                  <a:pt x="3810620" y="1683523"/>
                  <a:pt x="3809410" y="1685107"/>
                  <a:pt x="3810187" y="1687496"/>
                </a:cubicBezTo>
                <a:cubicBezTo>
                  <a:pt x="3808975" y="1689080"/>
                  <a:pt x="3808975" y="1689080"/>
                  <a:pt x="3810965" y="1689885"/>
                </a:cubicBezTo>
                <a:cubicBezTo>
                  <a:pt x="3809753" y="1691469"/>
                  <a:pt x="3811742" y="1692274"/>
                  <a:pt x="3813731" y="1693079"/>
                </a:cubicBezTo>
                <a:cubicBezTo>
                  <a:pt x="3817710" y="1694690"/>
                  <a:pt x="3819266" y="1699468"/>
                  <a:pt x="3816842" y="1702635"/>
                </a:cubicBezTo>
                <a:cubicBezTo>
                  <a:pt x="3815631" y="1704219"/>
                  <a:pt x="3813642" y="1703412"/>
                  <a:pt x="3813642" y="1703412"/>
                </a:cubicBezTo>
                <a:cubicBezTo>
                  <a:pt x="3812086" y="1698636"/>
                  <a:pt x="3811652" y="1702607"/>
                  <a:pt x="3810441" y="1704191"/>
                </a:cubicBezTo>
                <a:cubicBezTo>
                  <a:pt x="3809230" y="1705775"/>
                  <a:pt x="3808019" y="1707359"/>
                  <a:pt x="3806806" y="1708943"/>
                </a:cubicBezTo>
                <a:cubicBezTo>
                  <a:pt x="3806806" y="1708943"/>
                  <a:pt x="3803605" y="1709721"/>
                  <a:pt x="3803605" y="1709721"/>
                </a:cubicBezTo>
                <a:cubicBezTo>
                  <a:pt x="3800838" y="1706526"/>
                  <a:pt x="3796426" y="1708889"/>
                  <a:pt x="3791234" y="1708861"/>
                </a:cubicBezTo>
                <a:cubicBezTo>
                  <a:pt x="3789245" y="1708057"/>
                  <a:pt x="3785266" y="1706447"/>
                  <a:pt x="3785701" y="1702473"/>
                </a:cubicBezTo>
                <a:cubicBezTo>
                  <a:pt x="3783712" y="1701669"/>
                  <a:pt x="3783712" y="1701669"/>
                  <a:pt x="3781722" y="1700863"/>
                </a:cubicBezTo>
                <a:cubicBezTo>
                  <a:pt x="3778521" y="1701642"/>
                  <a:pt x="3775321" y="1702419"/>
                  <a:pt x="3774887" y="1706392"/>
                </a:cubicBezTo>
                <a:cubicBezTo>
                  <a:pt x="3774887" y="1706392"/>
                  <a:pt x="3776876" y="1707198"/>
                  <a:pt x="3777654" y="1709587"/>
                </a:cubicBezTo>
                <a:cubicBezTo>
                  <a:pt x="3779643" y="1710391"/>
                  <a:pt x="3779643" y="1710391"/>
                  <a:pt x="3779643" y="1710391"/>
                </a:cubicBezTo>
                <a:cubicBezTo>
                  <a:pt x="3785611" y="1712808"/>
                  <a:pt x="3776442" y="1711169"/>
                  <a:pt x="3778431" y="1711975"/>
                </a:cubicBezTo>
                <a:cubicBezTo>
                  <a:pt x="3776442" y="1711169"/>
                  <a:pt x="3773241" y="1711949"/>
                  <a:pt x="3770474" y="1708754"/>
                </a:cubicBezTo>
                <a:cubicBezTo>
                  <a:pt x="3770474" y="1708754"/>
                  <a:pt x="3767274" y="1709533"/>
                  <a:pt x="3767274" y="1709533"/>
                </a:cubicBezTo>
                <a:cubicBezTo>
                  <a:pt x="3768051" y="1711921"/>
                  <a:pt x="3766061" y="1711116"/>
                  <a:pt x="3764850" y="1712700"/>
                </a:cubicBezTo>
                <a:cubicBezTo>
                  <a:pt x="3762861" y="1711895"/>
                  <a:pt x="3759659" y="1712673"/>
                  <a:pt x="3760437" y="1715062"/>
                </a:cubicBezTo>
                <a:cubicBezTo>
                  <a:pt x="3758449" y="1714257"/>
                  <a:pt x="3759659" y="1712673"/>
                  <a:pt x="3758449" y="1714257"/>
                </a:cubicBezTo>
                <a:cubicBezTo>
                  <a:pt x="3756458" y="1713450"/>
                  <a:pt x="3753259" y="1714230"/>
                  <a:pt x="3750058" y="1715008"/>
                </a:cubicBezTo>
                <a:cubicBezTo>
                  <a:pt x="3750058" y="1715008"/>
                  <a:pt x="3748844" y="1716592"/>
                  <a:pt x="3750835" y="1717397"/>
                </a:cubicBezTo>
                <a:cubicBezTo>
                  <a:pt x="3749623" y="1718981"/>
                  <a:pt x="3749623" y="1718981"/>
                  <a:pt x="3748412" y="1720564"/>
                </a:cubicBezTo>
                <a:cubicBezTo>
                  <a:pt x="3748412" y="1720564"/>
                  <a:pt x="3748412" y="1720564"/>
                  <a:pt x="3749189" y="1722953"/>
                </a:cubicBezTo>
                <a:cubicBezTo>
                  <a:pt x="3747200" y="1722148"/>
                  <a:pt x="3747200" y="1722148"/>
                  <a:pt x="3745211" y="1721342"/>
                </a:cubicBezTo>
                <a:cubicBezTo>
                  <a:pt x="3745211" y="1721342"/>
                  <a:pt x="3743222" y="1720537"/>
                  <a:pt x="3744433" y="1718953"/>
                </a:cubicBezTo>
                <a:cubicBezTo>
                  <a:pt x="3741667" y="1715759"/>
                  <a:pt x="3735265" y="1717316"/>
                  <a:pt x="3734487" y="1714927"/>
                </a:cubicBezTo>
                <a:cubicBezTo>
                  <a:pt x="3734487" y="1714927"/>
                  <a:pt x="3731286" y="1715705"/>
                  <a:pt x="3729296" y="1714901"/>
                </a:cubicBezTo>
                <a:cubicBezTo>
                  <a:pt x="3724883" y="1717263"/>
                  <a:pt x="3723672" y="1718846"/>
                  <a:pt x="3717704" y="1716431"/>
                </a:cubicBezTo>
                <a:cubicBezTo>
                  <a:pt x="3717704" y="1716431"/>
                  <a:pt x="3715715" y="1715626"/>
                  <a:pt x="3714502" y="1717208"/>
                </a:cubicBezTo>
                <a:cubicBezTo>
                  <a:pt x="3712513" y="1716403"/>
                  <a:pt x="3711302" y="1717987"/>
                  <a:pt x="3710090" y="1719571"/>
                </a:cubicBezTo>
                <a:cubicBezTo>
                  <a:pt x="3708100" y="1718766"/>
                  <a:pt x="3706890" y="1720349"/>
                  <a:pt x="3706890" y="1720349"/>
                </a:cubicBezTo>
                <a:cubicBezTo>
                  <a:pt x="3706890" y="1720349"/>
                  <a:pt x="3708100" y="1718766"/>
                  <a:pt x="3708100" y="1718766"/>
                </a:cubicBezTo>
                <a:cubicBezTo>
                  <a:pt x="3708535" y="1714793"/>
                  <a:pt x="3709747" y="1713210"/>
                  <a:pt x="3704555" y="1713183"/>
                </a:cubicBezTo>
                <a:cubicBezTo>
                  <a:pt x="3700578" y="1711572"/>
                  <a:pt x="3697376" y="1712351"/>
                  <a:pt x="3695387" y="1711545"/>
                </a:cubicBezTo>
                <a:cubicBezTo>
                  <a:pt x="3690196" y="1711518"/>
                  <a:pt x="3686996" y="1712297"/>
                  <a:pt x="3687774" y="1714687"/>
                </a:cubicBezTo>
                <a:cubicBezTo>
                  <a:pt x="3687774" y="1714687"/>
                  <a:pt x="3686562" y="1716269"/>
                  <a:pt x="3684573" y="1715464"/>
                </a:cubicBezTo>
                <a:cubicBezTo>
                  <a:pt x="3684573" y="1715464"/>
                  <a:pt x="3681371" y="1716243"/>
                  <a:pt x="3682584" y="1714659"/>
                </a:cubicBezTo>
                <a:cubicBezTo>
                  <a:pt x="3681028" y="1709881"/>
                  <a:pt x="3676959" y="1718604"/>
                  <a:pt x="3675404" y="1713827"/>
                </a:cubicBezTo>
                <a:cubicBezTo>
                  <a:pt x="3675404" y="1713827"/>
                  <a:pt x="3674192" y="1715411"/>
                  <a:pt x="3672203" y="1714606"/>
                </a:cubicBezTo>
                <a:cubicBezTo>
                  <a:pt x="3674192" y="1715411"/>
                  <a:pt x="3676181" y="1716215"/>
                  <a:pt x="3678171" y="1717021"/>
                </a:cubicBezTo>
                <a:cubicBezTo>
                  <a:pt x="3678171" y="1717021"/>
                  <a:pt x="3680161" y="1717826"/>
                  <a:pt x="3682150" y="1718632"/>
                </a:cubicBezTo>
                <a:cubicBezTo>
                  <a:pt x="3682150" y="1718632"/>
                  <a:pt x="3682928" y="1721021"/>
                  <a:pt x="3682928" y="1721021"/>
                </a:cubicBezTo>
                <a:cubicBezTo>
                  <a:pt x="3683705" y="1723410"/>
                  <a:pt x="3676092" y="1726549"/>
                  <a:pt x="3675314" y="1724160"/>
                </a:cubicBezTo>
                <a:cubicBezTo>
                  <a:pt x="3673759" y="1719383"/>
                  <a:pt x="3669346" y="1721745"/>
                  <a:pt x="3667356" y="1720939"/>
                </a:cubicBezTo>
                <a:cubicBezTo>
                  <a:pt x="3667356" y="1720939"/>
                  <a:pt x="3664156" y="1721718"/>
                  <a:pt x="3664156" y="1721718"/>
                </a:cubicBezTo>
                <a:cubicBezTo>
                  <a:pt x="3666145" y="1722523"/>
                  <a:pt x="3664932" y="1724107"/>
                  <a:pt x="3666923" y="1724913"/>
                </a:cubicBezTo>
                <a:cubicBezTo>
                  <a:pt x="3666923" y="1724913"/>
                  <a:pt x="3668912" y="1725717"/>
                  <a:pt x="3670901" y="1726522"/>
                </a:cubicBezTo>
                <a:cubicBezTo>
                  <a:pt x="3674880" y="1728134"/>
                  <a:pt x="3675657" y="1730522"/>
                  <a:pt x="3671245" y="1732884"/>
                </a:cubicBezTo>
                <a:cubicBezTo>
                  <a:pt x="3668823" y="1736051"/>
                  <a:pt x="3669600" y="1738440"/>
                  <a:pt x="3667176" y="1741607"/>
                </a:cubicBezTo>
                <a:cubicBezTo>
                  <a:pt x="3667953" y="1743996"/>
                  <a:pt x="3671155" y="1743218"/>
                  <a:pt x="3671933" y="1745606"/>
                </a:cubicBezTo>
                <a:cubicBezTo>
                  <a:pt x="3671933" y="1745606"/>
                  <a:pt x="3673923" y="1746411"/>
                  <a:pt x="3673923" y="1746411"/>
                </a:cubicBezTo>
                <a:cubicBezTo>
                  <a:pt x="3672711" y="1747995"/>
                  <a:pt x="3670722" y="1747190"/>
                  <a:pt x="3670722" y="1747190"/>
                </a:cubicBezTo>
                <a:cubicBezTo>
                  <a:pt x="3663542" y="1746357"/>
                  <a:pt x="3661986" y="1741580"/>
                  <a:pt x="3656019" y="1739165"/>
                </a:cubicBezTo>
                <a:cubicBezTo>
                  <a:pt x="3656019" y="1739165"/>
                  <a:pt x="3654030" y="1738359"/>
                  <a:pt x="3654030" y="1738359"/>
                </a:cubicBezTo>
                <a:cubicBezTo>
                  <a:pt x="3652818" y="1739943"/>
                  <a:pt x="3651606" y="1741527"/>
                  <a:pt x="3652383" y="1743915"/>
                </a:cubicBezTo>
                <a:cubicBezTo>
                  <a:pt x="3658786" y="1742359"/>
                  <a:pt x="3656796" y="1741553"/>
                  <a:pt x="3656362" y="1745526"/>
                </a:cubicBezTo>
                <a:cubicBezTo>
                  <a:pt x="3657139" y="1747914"/>
                  <a:pt x="3655927" y="1749498"/>
                  <a:pt x="3654717" y="1751082"/>
                </a:cubicBezTo>
                <a:cubicBezTo>
                  <a:pt x="3654282" y="1755055"/>
                  <a:pt x="3656271" y="1755859"/>
                  <a:pt x="3657051" y="1758248"/>
                </a:cubicBezTo>
                <a:cubicBezTo>
                  <a:pt x="3659816" y="1761442"/>
                  <a:pt x="3653849" y="1759027"/>
                  <a:pt x="3654627" y="1761415"/>
                </a:cubicBezTo>
                <a:cubicBezTo>
                  <a:pt x="3651425" y="1762194"/>
                  <a:pt x="3649437" y="1761389"/>
                  <a:pt x="3646236" y="1762168"/>
                </a:cubicBezTo>
                <a:cubicBezTo>
                  <a:pt x="3646236" y="1762168"/>
                  <a:pt x="3645457" y="1759778"/>
                  <a:pt x="3645457" y="1759778"/>
                </a:cubicBezTo>
                <a:cubicBezTo>
                  <a:pt x="3645457" y="1759778"/>
                  <a:pt x="3646669" y="1758195"/>
                  <a:pt x="3646669" y="1758195"/>
                </a:cubicBezTo>
                <a:cubicBezTo>
                  <a:pt x="3646669" y="1758195"/>
                  <a:pt x="3643469" y="1758973"/>
                  <a:pt x="3643469" y="1758973"/>
                </a:cubicBezTo>
                <a:cubicBezTo>
                  <a:pt x="3641045" y="1762140"/>
                  <a:pt x="3640612" y="1766113"/>
                  <a:pt x="3635422" y="1766086"/>
                </a:cubicBezTo>
                <a:cubicBezTo>
                  <a:pt x="3632220" y="1766864"/>
                  <a:pt x="3629798" y="1770031"/>
                  <a:pt x="3626596" y="1770810"/>
                </a:cubicBezTo>
                <a:cubicBezTo>
                  <a:pt x="3623830" y="1767616"/>
                  <a:pt x="3628242" y="1765254"/>
                  <a:pt x="3627464" y="1762864"/>
                </a:cubicBezTo>
                <a:cubicBezTo>
                  <a:pt x="3628676" y="1761282"/>
                  <a:pt x="3631099" y="1758115"/>
                  <a:pt x="3625908" y="1758087"/>
                </a:cubicBezTo>
                <a:cubicBezTo>
                  <a:pt x="3624696" y="1759671"/>
                  <a:pt x="3625475" y="1762060"/>
                  <a:pt x="3625475" y="1762060"/>
                </a:cubicBezTo>
                <a:cubicBezTo>
                  <a:pt x="3626252" y="1764448"/>
                  <a:pt x="3625041" y="1766033"/>
                  <a:pt x="3623051" y="1765227"/>
                </a:cubicBezTo>
                <a:lnTo>
                  <a:pt x="3621827" y="1765442"/>
                </a:lnTo>
                <a:lnTo>
                  <a:pt x="3628132" y="1701663"/>
                </a:lnTo>
                <a:cubicBezTo>
                  <a:pt x="3631992" y="1601862"/>
                  <a:pt x="3620010" y="1502466"/>
                  <a:pt x="3591736" y="1405863"/>
                </a:cubicBezTo>
                <a:lnTo>
                  <a:pt x="3574083" y="1355831"/>
                </a:lnTo>
                <a:lnTo>
                  <a:pt x="3570726" y="1356625"/>
                </a:lnTo>
                <a:cubicBezTo>
                  <a:pt x="3568370" y="1356082"/>
                  <a:pt x="3566062" y="1355381"/>
                  <a:pt x="3564208" y="1357290"/>
                </a:cubicBezTo>
                <a:cubicBezTo>
                  <a:pt x="3550405" y="1389103"/>
                  <a:pt x="3517757" y="1433287"/>
                  <a:pt x="3518552" y="1460618"/>
                </a:cubicBezTo>
                <a:cubicBezTo>
                  <a:pt x="3504049" y="1465879"/>
                  <a:pt x="3485127" y="1498564"/>
                  <a:pt x="3483245" y="1512817"/>
                </a:cubicBezTo>
                <a:cubicBezTo>
                  <a:pt x="3470326" y="1518206"/>
                  <a:pt x="3462355" y="1525538"/>
                  <a:pt x="3465569" y="1534543"/>
                </a:cubicBezTo>
                <a:cubicBezTo>
                  <a:pt x="3425853" y="1580730"/>
                  <a:pt x="3392898" y="1617476"/>
                  <a:pt x="3354363" y="1658983"/>
                </a:cubicBezTo>
                <a:lnTo>
                  <a:pt x="3341969" y="1672215"/>
                </a:lnTo>
                <a:lnTo>
                  <a:pt x="3343456" y="1675003"/>
                </a:lnTo>
                <a:cubicBezTo>
                  <a:pt x="3346804" y="1673591"/>
                  <a:pt x="3349519" y="1672057"/>
                  <a:pt x="3351808" y="1669925"/>
                </a:cubicBezTo>
                <a:cubicBezTo>
                  <a:pt x="3352819" y="1671152"/>
                  <a:pt x="3352796" y="1672693"/>
                  <a:pt x="3352106" y="1674492"/>
                </a:cubicBezTo>
                <a:cubicBezTo>
                  <a:pt x="3350036" y="1679886"/>
                  <a:pt x="3341961" y="1687592"/>
                  <a:pt x="3337794" y="1696059"/>
                </a:cubicBezTo>
                <a:cubicBezTo>
                  <a:pt x="3332856" y="1705919"/>
                  <a:pt x="3336556" y="1717972"/>
                  <a:pt x="3325487" y="1724584"/>
                </a:cubicBezTo>
                <a:cubicBezTo>
                  <a:pt x="3319190" y="1715376"/>
                  <a:pt x="3323489" y="1704618"/>
                  <a:pt x="3328135" y="1694249"/>
                </a:cubicBezTo>
                <a:lnTo>
                  <a:pt x="3333114" y="1681671"/>
                </a:lnTo>
                <a:lnTo>
                  <a:pt x="3316186" y="1699744"/>
                </a:lnTo>
                <a:lnTo>
                  <a:pt x="3314708" y="1705198"/>
                </a:lnTo>
                <a:lnTo>
                  <a:pt x="3317089" y="1710350"/>
                </a:lnTo>
                <a:lnTo>
                  <a:pt x="3312894" y="1711898"/>
                </a:lnTo>
                <a:lnTo>
                  <a:pt x="3303487" y="1746619"/>
                </a:lnTo>
                <a:cubicBezTo>
                  <a:pt x="3291644" y="1782410"/>
                  <a:pt x="3277308" y="1818811"/>
                  <a:pt x="3273455" y="1851575"/>
                </a:cubicBezTo>
                <a:cubicBezTo>
                  <a:pt x="3255225" y="1877942"/>
                  <a:pt x="3244257" y="1914482"/>
                  <a:pt x="3255621" y="1934216"/>
                </a:cubicBezTo>
                <a:lnTo>
                  <a:pt x="3265921" y="1916736"/>
                </a:lnTo>
                <a:lnTo>
                  <a:pt x="3252429" y="1965047"/>
                </a:lnTo>
                <a:cubicBezTo>
                  <a:pt x="3246027" y="1981076"/>
                  <a:pt x="3239048" y="1997252"/>
                  <a:pt x="3235445" y="2014340"/>
                </a:cubicBezTo>
                <a:cubicBezTo>
                  <a:pt x="3233753" y="2013497"/>
                  <a:pt x="3233736" y="2011947"/>
                  <a:pt x="3231206" y="2011455"/>
                </a:cubicBezTo>
                <a:cubicBezTo>
                  <a:pt x="3227938" y="2020617"/>
                  <a:pt x="3228227" y="2027892"/>
                  <a:pt x="3222240" y="2038588"/>
                </a:cubicBezTo>
                <a:cubicBezTo>
                  <a:pt x="3230070" y="2042685"/>
                  <a:pt x="3227012" y="2032295"/>
                  <a:pt x="3234840" y="2036393"/>
                </a:cubicBezTo>
                <a:cubicBezTo>
                  <a:pt x="3241694" y="2047518"/>
                  <a:pt x="3243520" y="2060762"/>
                  <a:pt x="3241362" y="2075295"/>
                </a:cubicBezTo>
                <a:cubicBezTo>
                  <a:pt x="3254339" y="2069048"/>
                  <a:pt x="3245806" y="2077704"/>
                  <a:pt x="3246095" y="2084978"/>
                </a:cubicBezTo>
                <a:cubicBezTo>
                  <a:pt x="3251515" y="2080358"/>
                  <a:pt x="3258079" y="2084209"/>
                  <a:pt x="3250761" y="2088461"/>
                </a:cubicBezTo>
                <a:cubicBezTo>
                  <a:pt x="3259189" y="2089580"/>
                  <a:pt x="3266264" y="2101780"/>
                  <a:pt x="3270979" y="2109914"/>
                </a:cubicBezTo>
                <a:cubicBezTo>
                  <a:pt x="3243680" y="2173188"/>
                  <a:pt x="3203063" y="2230785"/>
                  <a:pt x="3159350" y="2293969"/>
                </a:cubicBezTo>
                <a:cubicBezTo>
                  <a:pt x="3149541" y="2281754"/>
                  <a:pt x="3167051" y="2266591"/>
                  <a:pt x="3168782" y="2251459"/>
                </a:cubicBezTo>
                <a:cubicBezTo>
                  <a:pt x="3148381" y="2271733"/>
                  <a:pt x="3136937" y="2303025"/>
                  <a:pt x="3109274" y="2313125"/>
                </a:cubicBezTo>
                <a:cubicBezTo>
                  <a:pt x="3137301" y="2278348"/>
                  <a:pt x="3168359" y="2231785"/>
                  <a:pt x="3191210" y="2185177"/>
                </a:cubicBezTo>
                <a:cubicBezTo>
                  <a:pt x="3169289" y="2201032"/>
                  <a:pt x="3157178" y="2229100"/>
                  <a:pt x="3137533" y="2241272"/>
                </a:cubicBezTo>
                <a:cubicBezTo>
                  <a:pt x="3134149" y="2239584"/>
                  <a:pt x="3137893" y="2235670"/>
                  <a:pt x="3138493" y="2232693"/>
                </a:cubicBezTo>
                <a:cubicBezTo>
                  <a:pt x="3131346" y="2233370"/>
                  <a:pt x="3126763" y="2237636"/>
                  <a:pt x="3118558" y="2237590"/>
                </a:cubicBezTo>
                <a:cubicBezTo>
                  <a:pt x="3116345" y="2266549"/>
                  <a:pt x="3076681" y="2275867"/>
                  <a:pt x="3062912" y="2306192"/>
                </a:cubicBezTo>
                <a:cubicBezTo>
                  <a:pt x="3056603" y="2306514"/>
                  <a:pt x="3052209" y="2308756"/>
                  <a:pt x="3046327" y="2309678"/>
                </a:cubicBezTo>
                <a:cubicBezTo>
                  <a:pt x="3029857" y="2343086"/>
                  <a:pt x="2990088" y="2362180"/>
                  <a:pt x="2974781" y="2386537"/>
                </a:cubicBezTo>
                <a:cubicBezTo>
                  <a:pt x="2933813" y="2411585"/>
                  <a:pt x="2885377" y="2426935"/>
                  <a:pt x="2849331" y="2459640"/>
                </a:cubicBezTo>
                <a:lnTo>
                  <a:pt x="2841663" y="2459626"/>
                </a:lnTo>
                <a:lnTo>
                  <a:pt x="2840343" y="2462621"/>
                </a:lnTo>
                <a:lnTo>
                  <a:pt x="2836914" y="2459871"/>
                </a:lnTo>
                <a:lnTo>
                  <a:pt x="2839179" y="2458662"/>
                </a:lnTo>
                <a:lnTo>
                  <a:pt x="2835417" y="2456941"/>
                </a:lnTo>
                <a:cubicBezTo>
                  <a:pt x="2820387" y="2467945"/>
                  <a:pt x="2817802" y="2481880"/>
                  <a:pt x="2794055" y="2484491"/>
                </a:cubicBezTo>
                <a:lnTo>
                  <a:pt x="2794601" y="2488117"/>
                </a:lnTo>
                <a:lnTo>
                  <a:pt x="2787530" y="2487755"/>
                </a:lnTo>
                <a:cubicBezTo>
                  <a:pt x="2782426" y="2488762"/>
                  <a:pt x="2779648" y="2494966"/>
                  <a:pt x="2777332" y="2498655"/>
                </a:cubicBezTo>
                <a:lnTo>
                  <a:pt x="2775803" y="2501920"/>
                </a:lnTo>
                <a:lnTo>
                  <a:pt x="2769884" y="2502285"/>
                </a:lnTo>
                <a:cubicBezTo>
                  <a:pt x="2764761" y="2504179"/>
                  <a:pt x="2760345" y="2507787"/>
                  <a:pt x="2756217" y="2510390"/>
                </a:cubicBezTo>
                <a:lnTo>
                  <a:pt x="2752267" y="2511078"/>
                </a:lnTo>
                <a:lnTo>
                  <a:pt x="2724644" y="2540571"/>
                </a:lnTo>
                <a:lnTo>
                  <a:pt x="2724488" y="2546989"/>
                </a:lnTo>
                <a:lnTo>
                  <a:pt x="2720115" y="2549872"/>
                </a:lnTo>
                <a:lnTo>
                  <a:pt x="2721942" y="2553824"/>
                </a:lnTo>
                <a:lnTo>
                  <a:pt x="2731772" y="2553913"/>
                </a:lnTo>
                <a:cubicBezTo>
                  <a:pt x="2731706" y="2547711"/>
                  <a:pt x="2732732" y="2545330"/>
                  <a:pt x="2737932" y="2539633"/>
                </a:cubicBezTo>
                <a:cubicBezTo>
                  <a:pt x="2739641" y="2542028"/>
                  <a:pt x="2741747" y="2542308"/>
                  <a:pt x="2744215" y="2541949"/>
                </a:cubicBezTo>
                <a:lnTo>
                  <a:pt x="2748641" y="2541153"/>
                </a:lnTo>
                <a:lnTo>
                  <a:pt x="2746761" y="2549125"/>
                </a:lnTo>
                <a:cubicBezTo>
                  <a:pt x="2730521" y="2548293"/>
                  <a:pt x="2731453" y="2552148"/>
                  <a:pt x="2740274" y="2557677"/>
                </a:cubicBezTo>
                <a:cubicBezTo>
                  <a:pt x="2743989" y="2559771"/>
                  <a:pt x="2746663" y="2565302"/>
                  <a:pt x="2748003" y="2570288"/>
                </a:cubicBezTo>
                <a:lnTo>
                  <a:pt x="2748219" y="2571753"/>
                </a:lnTo>
                <a:lnTo>
                  <a:pt x="2732518" y="2579782"/>
                </a:lnTo>
                <a:lnTo>
                  <a:pt x="2716321" y="2589227"/>
                </a:lnTo>
                <a:lnTo>
                  <a:pt x="2714521" y="2589712"/>
                </a:lnTo>
                <a:cubicBezTo>
                  <a:pt x="2710700" y="2589874"/>
                  <a:pt x="2706668" y="2588953"/>
                  <a:pt x="2702257" y="2586189"/>
                </a:cubicBezTo>
                <a:cubicBezTo>
                  <a:pt x="2700172" y="2588621"/>
                  <a:pt x="2696867" y="2589879"/>
                  <a:pt x="2693076" y="2590717"/>
                </a:cubicBezTo>
                <a:lnTo>
                  <a:pt x="2682724" y="2592426"/>
                </a:lnTo>
                <a:lnTo>
                  <a:pt x="2657537" y="2622260"/>
                </a:lnTo>
                <a:cubicBezTo>
                  <a:pt x="2637623" y="2642368"/>
                  <a:pt x="2613888" y="2661981"/>
                  <a:pt x="2594630" y="2682892"/>
                </a:cubicBezTo>
                <a:cubicBezTo>
                  <a:pt x="2589839" y="2680306"/>
                  <a:pt x="2585052" y="2683089"/>
                  <a:pt x="2580145" y="2679547"/>
                </a:cubicBezTo>
                <a:cubicBezTo>
                  <a:pt x="2588462" y="2668832"/>
                  <a:pt x="2604187" y="2650487"/>
                  <a:pt x="2617182" y="2641400"/>
                </a:cubicBezTo>
                <a:cubicBezTo>
                  <a:pt x="2615239" y="2635880"/>
                  <a:pt x="2620138" y="2628686"/>
                  <a:pt x="2606793" y="2624166"/>
                </a:cubicBezTo>
                <a:cubicBezTo>
                  <a:pt x="2617733" y="2613973"/>
                  <a:pt x="2629709" y="2617752"/>
                  <a:pt x="2641224" y="2612339"/>
                </a:cubicBezTo>
                <a:cubicBezTo>
                  <a:pt x="2643269" y="2602711"/>
                  <a:pt x="2626175" y="2620317"/>
                  <a:pt x="2618298" y="2608018"/>
                </a:cubicBezTo>
                <a:lnTo>
                  <a:pt x="2634778" y="2602302"/>
                </a:lnTo>
                <a:lnTo>
                  <a:pt x="2630412" y="2601386"/>
                </a:lnTo>
                <a:cubicBezTo>
                  <a:pt x="2626523" y="2599124"/>
                  <a:pt x="2623619" y="2594851"/>
                  <a:pt x="2619207" y="2592086"/>
                </a:cubicBezTo>
                <a:lnTo>
                  <a:pt x="2615878" y="2587823"/>
                </a:lnTo>
                <a:lnTo>
                  <a:pt x="2610537" y="2589011"/>
                </a:lnTo>
                <a:cubicBezTo>
                  <a:pt x="2600293" y="2590806"/>
                  <a:pt x="2597942" y="2588544"/>
                  <a:pt x="2592711" y="2576852"/>
                </a:cubicBezTo>
                <a:cubicBezTo>
                  <a:pt x="2591318" y="2575512"/>
                  <a:pt x="2589924" y="2574171"/>
                  <a:pt x="2587137" y="2571490"/>
                </a:cubicBezTo>
                <a:cubicBezTo>
                  <a:pt x="2585744" y="2570149"/>
                  <a:pt x="2585744" y="2570149"/>
                  <a:pt x="2585744" y="2570149"/>
                </a:cubicBezTo>
                <a:cubicBezTo>
                  <a:pt x="2580179" y="2573672"/>
                  <a:pt x="2588088" y="2593116"/>
                  <a:pt x="2570905" y="2579543"/>
                </a:cubicBezTo>
                <a:cubicBezTo>
                  <a:pt x="2570905" y="2579543"/>
                  <a:pt x="2565803" y="2580550"/>
                  <a:pt x="2565342" y="2583065"/>
                </a:cubicBezTo>
                <a:cubicBezTo>
                  <a:pt x="2563487" y="2584238"/>
                  <a:pt x="2563025" y="2586754"/>
                  <a:pt x="2561171" y="2587928"/>
                </a:cubicBezTo>
                <a:cubicBezTo>
                  <a:pt x="2559433" y="2590694"/>
                  <a:pt x="2557607" y="2591712"/>
                  <a:pt x="2555751" y="2591775"/>
                </a:cubicBezTo>
                <a:lnTo>
                  <a:pt x="2551059" y="2590205"/>
                </a:lnTo>
                <a:lnTo>
                  <a:pt x="2543899" y="2596727"/>
                </a:lnTo>
                <a:lnTo>
                  <a:pt x="2546364" y="2600218"/>
                </a:lnTo>
                <a:cubicBezTo>
                  <a:pt x="2547090" y="2601564"/>
                  <a:pt x="2547382" y="2602769"/>
                  <a:pt x="2546803" y="2603691"/>
                </a:cubicBezTo>
                <a:cubicBezTo>
                  <a:pt x="2545881" y="2608721"/>
                  <a:pt x="2535674" y="2610737"/>
                  <a:pt x="2528716" y="2612917"/>
                </a:cubicBezTo>
                <a:lnTo>
                  <a:pt x="2520067" y="2616345"/>
                </a:lnTo>
                <a:lnTo>
                  <a:pt x="2508905" y="2624722"/>
                </a:lnTo>
                <a:lnTo>
                  <a:pt x="2508703" y="2630276"/>
                </a:lnTo>
                <a:cubicBezTo>
                  <a:pt x="2509568" y="2632958"/>
                  <a:pt x="2511341" y="2636142"/>
                  <a:pt x="2513897" y="2640081"/>
                </a:cubicBezTo>
                <a:cubicBezTo>
                  <a:pt x="2521335" y="2653154"/>
                  <a:pt x="2511120" y="2646285"/>
                  <a:pt x="2505556" y="2649807"/>
                </a:cubicBezTo>
                <a:cubicBezTo>
                  <a:pt x="2496743" y="2653163"/>
                  <a:pt x="2483750" y="2652498"/>
                  <a:pt x="2480050" y="2663730"/>
                </a:cubicBezTo>
                <a:cubicBezTo>
                  <a:pt x="2477272" y="2669934"/>
                  <a:pt x="2471247" y="2675971"/>
                  <a:pt x="2465221" y="2682008"/>
                </a:cubicBezTo>
                <a:cubicBezTo>
                  <a:pt x="2459195" y="2688045"/>
                  <a:pt x="2463375" y="2692067"/>
                  <a:pt x="2471267" y="2693740"/>
                </a:cubicBezTo>
                <a:cubicBezTo>
                  <a:pt x="2481010" y="2694240"/>
                  <a:pt x="2490293" y="2697254"/>
                  <a:pt x="2481018" y="2703125"/>
                </a:cubicBezTo>
                <a:cubicBezTo>
                  <a:pt x="2462472" y="2714866"/>
                  <a:pt x="2473610" y="2716707"/>
                  <a:pt x="2484747" y="2718546"/>
                </a:cubicBezTo>
                <a:lnTo>
                  <a:pt x="2505798" y="2723400"/>
                </a:lnTo>
                <a:lnTo>
                  <a:pt x="2525523" y="2711056"/>
                </a:lnTo>
                <a:cubicBezTo>
                  <a:pt x="2538541" y="2701560"/>
                  <a:pt x="2551383" y="2691302"/>
                  <a:pt x="2565384" y="2690375"/>
                </a:cubicBezTo>
                <a:cubicBezTo>
                  <a:pt x="2578358" y="2701840"/>
                  <a:pt x="2538935" y="2730570"/>
                  <a:pt x="2530776" y="2721703"/>
                </a:cubicBezTo>
                <a:cubicBezTo>
                  <a:pt x="2528843" y="2724231"/>
                  <a:pt x="2528827" y="2726678"/>
                  <a:pt x="2528496" y="2729178"/>
                </a:cubicBezTo>
                <a:lnTo>
                  <a:pt x="2527726" y="2730622"/>
                </a:lnTo>
                <a:lnTo>
                  <a:pt x="2529307" y="2734791"/>
                </a:lnTo>
                <a:cubicBezTo>
                  <a:pt x="2525136" y="2739654"/>
                  <a:pt x="2528405" y="2757591"/>
                  <a:pt x="2507512" y="2746367"/>
                </a:cubicBezTo>
                <a:lnTo>
                  <a:pt x="2505461" y="2747398"/>
                </a:lnTo>
                <a:lnTo>
                  <a:pt x="2504039" y="2749241"/>
                </a:lnTo>
                <a:lnTo>
                  <a:pt x="2503081" y="2748724"/>
                </a:lnTo>
                <a:lnTo>
                  <a:pt x="2499631" y="2753578"/>
                </a:lnTo>
                <a:cubicBezTo>
                  <a:pt x="2495922" y="2755926"/>
                  <a:pt x="2500103" y="2759947"/>
                  <a:pt x="2499642" y="2762463"/>
                </a:cubicBezTo>
                <a:cubicBezTo>
                  <a:pt x="2496393" y="2762296"/>
                  <a:pt x="2493606" y="2759614"/>
                  <a:pt x="2490357" y="2759448"/>
                </a:cubicBezTo>
                <a:cubicBezTo>
                  <a:pt x="2488964" y="2758108"/>
                  <a:pt x="2483400" y="2761630"/>
                  <a:pt x="2484793" y="2762971"/>
                </a:cubicBezTo>
                <a:cubicBezTo>
                  <a:pt x="2491770" y="2778558"/>
                  <a:pt x="2495037" y="2796495"/>
                  <a:pt x="2524731" y="2795479"/>
                </a:cubicBezTo>
                <a:cubicBezTo>
                  <a:pt x="2526125" y="2796819"/>
                  <a:pt x="2529373" y="2796986"/>
                  <a:pt x="2530766" y="2798327"/>
                </a:cubicBezTo>
                <a:cubicBezTo>
                  <a:pt x="2528911" y="2799501"/>
                  <a:pt x="2526595" y="2803189"/>
                  <a:pt x="2522887" y="2805538"/>
                </a:cubicBezTo>
                <a:cubicBezTo>
                  <a:pt x="2519176" y="2807885"/>
                  <a:pt x="2510824" y="2808727"/>
                  <a:pt x="2498303" y="2814431"/>
                </a:cubicBezTo>
                <a:cubicBezTo>
                  <a:pt x="2496448" y="2815605"/>
                  <a:pt x="2494594" y="2816779"/>
                  <a:pt x="2492739" y="2817954"/>
                </a:cubicBezTo>
                <a:cubicBezTo>
                  <a:pt x="2504339" y="2817279"/>
                  <a:pt x="2507125" y="2819960"/>
                  <a:pt x="2509450" y="2825157"/>
                </a:cubicBezTo>
                <a:cubicBezTo>
                  <a:pt x="2508989" y="2827671"/>
                  <a:pt x="2506673" y="2831360"/>
                  <a:pt x="2506673" y="2831360"/>
                </a:cubicBezTo>
                <a:cubicBezTo>
                  <a:pt x="2496929" y="2830860"/>
                  <a:pt x="2486722" y="2832876"/>
                  <a:pt x="2478833" y="2831202"/>
                </a:cubicBezTo>
                <a:cubicBezTo>
                  <a:pt x="2472798" y="2828354"/>
                  <a:pt x="2469080" y="2821817"/>
                  <a:pt x="2468608" y="2815448"/>
                </a:cubicBezTo>
                <a:cubicBezTo>
                  <a:pt x="2468129" y="2800193"/>
                  <a:pt x="2467649" y="2784938"/>
                  <a:pt x="2472271" y="2768675"/>
                </a:cubicBezTo>
                <a:cubicBezTo>
                  <a:pt x="2472618" y="2766788"/>
                  <a:pt x="2471457" y="2765302"/>
                  <a:pt x="2469803" y="2763988"/>
                </a:cubicBezTo>
                <a:lnTo>
                  <a:pt x="2466478" y="2761753"/>
                </a:lnTo>
                <a:lnTo>
                  <a:pt x="2456400" y="2770244"/>
                </a:lnTo>
                <a:cubicBezTo>
                  <a:pt x="2453093" y="2773650"/>
                  <a:pt x="2450581" y="2777317"/>
                  <a:pt x="2449657" y="2781507"/>
                </a:cubicBezTo>
                <a:cubicBezTo>
                  <a:pt x="2371425" y="2823224"/>
                  <a:pt x="2302398" y="2877051"/>
                  <a:pt x="2216761" y="2900487"/>
                </a:cubicBezTo>
                <a:cubicBezTo>
                  <a:pt x="2199127" y="2918650"/>
                  <a:pt x="2179734" y="2927830"/>
                  <a:pt x="2159153" y="2927439"/>
                </a:cubicBezTo>
                <a:cubicBezTo>
                  <a:pt x="2144600" y="2944587"/>
                  <a:pt x="2127008" y="2947595"/>
                  <a:pt x="2109508" y="2946188"/>
                </a:cubicBezTo>
                <a:cubicBezTo>
                  <a:pt x="2097549" y="2955806"/>
                  <a:pt x="2083903" y="2963790"/>
                  <a:pt x="2069247" y="2970739"/>
                </a:cubicBezTo>
                <a:lnTo>
                  <a:pt x="2053553" y="2976956"/>
                </a:lnTo>
                <a:lnTo>
                  <a:pt x="2052432" y="2978383"/>
                </a:lnTo>
                <a:cubicBezTo>
                  <a:pt x="2048437" y="2984524"/>
                  <a:pt x="2045196" y="2991021"/>
                  <a:pt x="2040098" y="2996471"/>
                </a:cubicBezTo>
                <a:lnTo>
                  <a:pt x="2045227" y="3000207"/>
                </a:lnTo>
                <a:lnTo>
                  <a:pt x="2062924" y="2994060"/>
                </a:lnTo>
                <a:cubicBezTo>
                  <a:pt x="2064036" y="2995560"/>
                  <a:pt x="2059649" y="3000608"/>
                  <a:pt x="2053884" y="3003901"/>
                </a:cubicBezTo>
                <a:lnTo>
                  <a:pt x="2051631" y="3004629"/>
                </a:lnTo>
                <a:lnTo>
                  <a:pt x="2051706" y="3004680"/>
                </a:lnTo>
                <a:cubicBezTo>
                  <a:pt x="2065271" y="2997761"/>
                  <a:pt x="2074933" y="3002064"/>
                  <a:pt x="2086354" y="3005565"/>
                </a:cubicBezTo>
                <a:lnTo>
                  <a:pt x="2092643" y="3006999"/>
                </a:lnTo>
                <a:lnTo>
                  <a:pt x="2088717" y="3009473"/>
                </a:lnTo>
                <a:cubicBezTo>
                  <a:pt x="2084299" y="3012269"/>
                  <a:pt x="2080534" y="3015035"/>
                  <a:pt x="2078206" y="3018379"/>
                </a:cubicBezTo>
                <a:lnTo>
                  <a:pt x="2078051" y="3019398"/>
                </a:lnTo>
                <a:lnTo>
                  <a:pt x="2071556" y="3018232"/>
                </a:lnTo>
                <a:cubicBezTo>
                  <a:pt x="2061463" y="3016287"/>
                  <a:pt x="2051485" y="3014823"/>
                  <a:pt x="2041048" y="3018096"/>
                </a:cubicBezTo>
                <a:cubicBezTo>
                  <a:pt x="2041038" y="3009211"/>
                  <a:pt x="2019705" y="3018272"/>
                  <a:pt x="2023406" y="3007038"/>
                </a:cubicBezTo>
                <a:cubicBezTo>
                  <a:pt x="2023866" y="3004524"/>
                  <a:pt x="2019225" y="3003016"/>
                  <a:pt x="2017371" y="3004190"/>
                </a:cubicBezTo>
                <a:cubicBezTo>
                  <a:pt x="2012728" y="3002683"/>
                  <a:pt x="2007626" y="3003691"/>
                  <a:pt x="2004377" y="3003524"/>
                </a:cubicBezTo>
                <a:cubicBezTo>
                  <a:pt x="1999745" y="3010901"/>
                  <a:pt x="1997438" y="3023475"/>
                  <a:pt x="1994190" y="3023309"/>
                </a:cubicBezTo>
                <a:cubicBezTo>
                  <a:pt x="1969137" y="3025832"/>
                  <a:pt x="1992806" y="3030854"/>
                  <a:pt x="1991884" y="3035883"/>
                </a:cubicBezTo>
                <a:cubicBezTo>
                  <a:pt x="2012285" y="3022967"/>
                  <a:pt x="2012285" y="3022967"/>
                  <a:pt x="2023432" y="3033693"/>
                </a:cubicBezTo>
                <a:lnTo>
                  <a:pt x="2025985" y="3036148"/>
                </a:lnTo>
                <a:lnTo>
                  <a:pt x="2017772" y="3043927"/>
                </a:lnTo>
                <a:cubicBezTo>
                  <a:pt x="2009079" y="3048283"/>
                  <a:pt x="1999347" y="3044115"/>
                  <a:pt x="1987667" y="3051509"/>
                </a:cubicBezTo>
                <a:cubicBezTo>
                  <a:pt x="1969831" y="3041038"/>
                  <a:pt x="1970463" y="3026357"/>
                  <a:pt x="1954300" y="3031827"/>
                </a:cubicBezTo>
                <a:cubicBezTo>
                  <a:pt x="1961447" y="3026283"/>
                  <a:pt x="1963920" y="3019107"/>
                  <a:pt x="1962804" y="3011823"/>
                </a:cubicBezTo>
                <a:lnTo>
                  <a:pt x="1961418" y="3009626"/>
                </a:lnTo>
                <a:lnTo>
                  <a:pt x="1928311" y="3021634"/>
                </a:lnTo>
                <a:cubicBezTo>
                  <a:pt x="1920864" y="3018507"/>
                  <a:pt x="1932955" y="3012532"/>
                  <a:pt x="1926766" y="3009192"/>
                </a:cubicBezTo>
                <a:cubicBezTo>
                  <a:pt x="1902915" y="3018645"/>
                  <a:pt x="1879449" y="3036340"/>
                  <a:pt x="1852532" y="3026279"/>
                </a:cubicBezTo>
                <a:cubicBezTo>
                  <a:pt x="1858102" y="3019464"/>
                  <a:pt x="1863791" y="3013603"/>
                  <a:pt x="1869980" y="3016944"/>
                </a:cubicBezTo>
                <a:cubicBezTo>
                  <a:pt x="1876132" y="3012228"/>
                  <a:pt x="1862491" y="3010894"/>
                  <a:pt x="1861398" y="3007416"/>
                </a:cubicBezTo>
                <a:lnTo>
                  <a:pt x="1861972" y="3006826"/>
                </a:lnTo>
                <a:lnTo>
                  <a:pt x="1852168" y="3003311"/>
                </a:lnTo>
                <a:cubicBezTo>
                  <a:pt x="1840868" y="3012505"/>
                  <a:pt x="1832239" y="3011846"/>
                  <a:pt x="1823529" y="3009199"/>
                </a:cubicBezTo>
                <a:cubicBezTo>
                  <a:pt x="1819467" y="3030133"/>
                  <a:pt x="1793510" y="3021401"/>
                  <a:pt x="1774801" y="3019643"/>
                </a:cubicBezTo>
                <a:cubicBezTo>
                  <a:pt x="1767003" y="3029341"/>
                  <a:pt x="1757582" y="3039385"/>
                  <a:pt x="1740994" y="3044445"/>
                </a:cubicBezTo>
                <a:cubicBezTo>
                  <a:pt x="1718987" y="3027093"/>
                  <a:pt x="1684894" y="3064996"/>
                  <a:pt x="1666685" y="3030279"/>
                </a:cubicBezTo>
                <a:cubicBezTo>
                  <a:pt x="1617297" y="3029580"/>
                  <a:pt x="1568600" y="3025723"/>
                  <a:pt x="1518695" y="3027391"/>
                </a:cubicBezTo>
                <a:cubicBezTo>
                  <a:pt x="1517334" y="3024172"/>
                  <a:pt x="1518198" y="3020225"/>
                  <a:pt x="1516839" y="3017005"/>
                </a:cubicBezTo>
                <a:cubicBezTo>
                  <a:pt x="1457169" y="3019074"/>
                  <a:pt x="1401190" y="3004270"/>
                  <a:pt x="1344679" y="2991908"/>
                </a:cubicBezTo>
                <a:lnTo>
                  <a:pt x="1312357" y="2985749"/>
                </a:lnTo>
                <a:lnTo>
                  <a:pt x="1265842" y="2984757"/>
                </a:lnTo>
                <a:lnTo>
                  <a:pt x="1216993" y="2977930"/>
                </a:lnTo>
                <a:lnTo>
                  <a:pt x="1221409" y="2979513"/>
                </a:lnTo>
                <a:cubicBezTo>
                  <a:pt x="1238514" y="2987133"/>
                  <a:pt x="1254816" y="2995174"/>
                  <a:pt x="1270014" y="3001195"/>
                </a:cubicBezTo>
                <a:cubicBezTo>
                  <a:pt x="1273484" y="3016000"/>
                  <a:pt x="1298183" y="3013966"/>
                  <a:pt x="1306579" y="3003891"/>
                </a:cubicBezTo>
                <a:cubicBezTo>
                  <a:pt x="1316914" y="3006190"/>
                  <a:pt x="1315359" y="3013295"/>
                  <a:pt x="1322364" y="3014300"/>
                </a:cubicBezTo>
                <a:cubicBezTo>
                  <a:pt x="1323481" y="3011553"/>
                  <a:pt x="1320496" y="3008682"/>
                  <a:pt x="1326141" y="3006470"/>
                </a:cubicBezTo>
                <a:cubicBezTo>
                  <a:pt x="1338219" y="3031467"/>
                  <a:pt x="1387273" y="3028978"/>
                  <a:pt x="1414529" y="3029405"/>
                </a:cubicBezTo>
                <a:cubicBezTo>
                  <a:pt x="1413839" y="3032562"/>
                  <a:pt x="1412550" y="3036099"/>
                  <a:pt x="1411859" y="3039256"/>
                </a:cubicBezTo>
                <a:cubicBezTo>
                  <a:pt x="1422204" y="3036788"/>
                  <a:pt x="1457723" y="3048987"/>
                  <a:pt x="1448699" y="3033617"/>
                </a:cubicBezTo>
                <a:cubicBezTo>
                  <a:pt x="1460496" y="3031590"/>
                  <a:pt x="1463631" y="3043207"/>
                  <a:pt x="1465327" y="3049615"/>
                </a:cubicBezTo>
                <a:cubicBezTo>
                  <a:pt x="1457448" y="3057321"/>
                  <a:pt x="1453540" y="3046874"/>
                  <a:pt x="1447896" y="3049087"/>
                </a:cubicBezTo>
                <a:cubicBezTo>
                  <a:pt x="1438912" y="3054774"/>
                  <a:pt x="1459255" y="3051418"/>
                  <a:pt x="1450018" y="3055904"/>
                </a:cubicBezTo>
                <a:cubicBezTo>
                  <a:pt x="1440089" y="3063551"/>
                  <a:pt x="1441227" y="3051269"/>
                  <a:pt x="1442769" y="3048932"/>
                </a:cubicBezTo>
                <a:cubicBezTo>
                  <a:pt x="1438242" y="3048397"/>
                  <a:pt x="1432770" y="3049821"/>
                  <a:pt x="1427044" y="3050046"/>
                </a:cubicBezTo>
                <a:lnTo>
                  <a:pt x="1431473" y="3052212"/>
                </a:lnTo>
                <a:lnTo>
                  <a:pt x="1421381" y="3056181"/>
                </a:lnTo>
                <a:cubicBezTo>
                  <a:pt x="1414512" y="3056619"/>
                  <a:pt x="1407081" y="3055202"/>
                  <a:pt x="1403118" y="3050910"/>
                </a:cubicBezTo>
                <a:cubicBezTo>
                  <a:pt x="1409717" y="3041972"/>
                  <a:pt x="1411817" y="3058325"/>
                  <a:pt x="1417552" y="3053334"/>
                </a:cubicBezTo>
                <a:cubicBezTo>
                  <a:pt x="1405119" y="3034682"/>
                  <a:pt x="1375891" y="3036181"/>
                  <a:pt x="1349325" y="3032597"/>
                </a:cubicBezTo>
                <a:cubicBezTo>
                  <a:pt x="1358197" y="3039222"/>
                  <a:pt x="1368624" y="3038743"/>
                  <a:pt x="1377839" y="3043789"/>
                </a:cubicBezTo>
                <a:cubicBezTo>
                  <a:pt x="1346645" y="3047216"/>
                  <a:pt x="1318982" y="3036844"/>
                  <a:pt x="1288821" y="3035534"/>
                </a:cubicBezTo>
                <a:cubicBezTo>
                  <a:pt x="1292212" y="3048351"/>
                  <a:pt x="1308454" y="3044868"/>
                  <a:pt x="1310301" y="3060022"/>
                </a:cubicBezTo>
                <a:cubicBezTo>
                  <a:pt x="1302789" y="3056615"/>
                  <a:pt x="1294068" y="3058736"/>
                  <a:pt x="1286038" y="3057699"/>
                </a:cubicBezTo>
                <a:cubicBezTo>
                  <a:pt x="1281003" y="3054766"/>
                  <a:pt x="1286222" y="3052143"/>
                  <a:pt x="1290414" y="3049488"/>
                </a:cubicBezTo>
                <a:cubicBezTo>
                  <a:pt x="1278974" y="3045169"/>
                  <a:pt x="1270457" y="3032198"/>
                  <a:pt x="1256509" y="3041708"/>
                </a:cubicBezTo>
                <a:cubicBezTo>
                  <a:pt x="1256621" y="3029396"/>
                  <a:pt x="1237303" y="3032784"/>
                  <a:pt x="1229547" y="3023411"/>
                </a:cubicBezTo>
                <a:cubicBezTo>
                  <a:pt x="1225009" y="3027645"/>
                  <a:pt x="1226796" y="3031274"/>
                  <a:pt x="1220207" y="3035445"/>
                </a:cubicBezTo>
                <a:cubicBezTo>
                  <a:pt x="1196280" y="3036311"/>
                  <a:pt x="1164820" y="3043305"/>
                  <a:pt x="1152994" y="3019507"/>
                </a:cubicBezTo>
                <a:cubicBezTo>
                  <a:pt x="1146082" y="3015722"/>
                  <a:pt x="1166254" y="3013154"/>
                  <a:pt x="1159339" y="3009369"/>
                </a:cubicBezTo>
                <a:cubicBezTo>
                  <a:pt x="1142265" y="3002496"/>
                  <a:pt x="1119493" y="3021672"/>
                  <a:pt x="1101810" y="3019945"/>
                </a:cubicBezTo>
                <a:cubicBezTo>
                  <a:pt x="1097719" y="3015053"/>
                  <a:pt x="1108561" y="3019752"/>
                  <a:pt x="1111993" y="3013499"/>
                </a:cubicBezTo>
                <a:cubicBezTo>
                  <a:pt x="1103364" y="3012840"/>
                  <a:pt x="1105495" y="3014891"/>
                  <a:pt x="1106450" y="3008166"/>
                </a:cubicBezTo>
                <a:cubicBezTo>
                  <a:pt x="1096116" y="3005867"/>
                  <a:pt x="1091476" y="3017646"/>
                  <a:pt x="1094886" y="3020927"/>
                </a:cubicBezTo>
                <a:cubicBezTo>
                  <a:pt x="1083588" y="3030121"/>
                  <a:pt x="1074797" y="3025484"/>
                  <a:pt x="1066523" y="3018480"/>
                </a:cubicBezTo>
                <a:cubicBezTo>
                  <a:pt x="1060360" y="3023061"/>
                  <a:pt x="1061548" y="3027070"/>
                  <a:pt x="1053346" y="3026822"/>
                </a:cubicBezTo>
                <a:cubicBezTo>
                  <a:pt x="1046098" y="3019848"/>
                  <a:pt x="1038850" y="3012875"/>
                  <a:pt x="1031603" y="3005902"/>
                </a:cubicBezTo>
                <a:cubicBezTo>
                  <a:pt x="1028101" y="3005399"/>
                  <a:pt x="1023827" y="3006065"/>
                  <a:pt x="1019979" y="3007139"/>
                </a:cubicBezTo>
                <a:cubicBezTo>
                  <a:pt x="1016751" y="2998302"/>
                  <a:pt x="1005068" y="2988016"/>
                  <a:pt x="990988" y="2979247"/>
                </a:cubicBezTo>
                <a:cubicBezTo>
                  <a:pt x="950129" y="2966689"/>
                  <a:pt x="914449" y="2940480"/>
                  <a:pt x="879808" y="2912168"/>
                </a:cubicBezTo>
                <a:lnTo>
                  <a:pt x="855645" y="2892255"/>
                </a:lnTo>
                <a:lnTo>
                  <a:pt x="854121" y="2892010"/>
                </a:lnTo>
                <a:cubicBezTo>
                  <a:pt x="835924" y="2887966"/>
                  <a:pt x="816893" y="2881341"/>
                  <a:pt x="801378" y="2871566"/>
                </a:cubicBezTo>
                <a:lnTo>
                  <a:pt x="797271" y="2868073"/>
                </a:lnTo>
                <a:lnTo>
                  <a:pt x="799877" y="2872465"/>
                </a:lnTo>
                <a:cubicBezTo>
                  <a:pt x="796446" y="2873954"/>
                  <a:pt x="793903" y="2871986"/>
                  <a:pt x="791587" y="2869278"/>
                </a:cubicBezTo>
                <a:cubicBezTo>
                  <a:pt x="789270" y="2866569"/>
                  <a:pt x="787179" y="2863122"/>
                  <a:pt x="784656" y="2861652"/>
                </a:cubicBezTo>
                <a:lnTo>
                  <a:pt x="788953" y="2860996"/>
                </a:lnTo>
                <a:lnTo>
                  <a:pt x="781285" y="2854472"/>
                </a:lnTo>
                <a:cubicBezTo>
                  <a:pt x="770740" y="2852371"/>
                  <a:pt x="784738" y="2861719"/>
                  <a:pt x="775010" y="2866337"/>
                </a:cubicBezTo>
                <a:lnTo>
                  <a:pt x="769445" y="2864226"/>
                </a:lnTo>
                <a:lnTo>
                  <a:pt x="771757" y="2866346"/>
                </a:lnTo>
                <a:cubicBezTo>
                  <a:pt x="767280" y="2867817"/>
                  <a:pt x="763157" y="2867702"/>
                  <a:pt x="758076" y="2869554"/>
                </a:cubicBezTo>
                <a:cubicBezTo>
                  <a:pt x="758505" y="2865875"/>
                  <a:pt x="756775" y="2862585"/>
                  <a:pt x="754122" y="2859536"/>
                </a:cubicBezTo>
                <a:lnTo>
                  <a:pt x="751979" y="2857599"/>
                </a:lnTo>
                <a:lnTo>
                  <a:pt x="751742" y="2857509"/>
                </a:lnTo>
                <a:cubicBezTo>
                  <a:pt x="728198" y="2846570"/>
                  <a:pt x="703933" y="2830449"/>
                  <a:pt x="679937" y="2819519"/>
                </a:cubicBezTo>
                <a:lnTo>
                  <a:pt x="689448" y="2820026"/>
                </a:lnTo>
                <a:lnTo>
                  <a:pt x="681692" y="2812562"/>
                </a:lnTo>
                <a:cubicBezTo>
                  <a:pt x="670738" y="2820177"/>
                  <a:pt x="680392" y="2820866"/>
                  <a:pt x="665854" y="2825989"/>
                </a:cubicBezTo>
                <a:cubicBezTo>
                  <a:pt x="657937" y="2812638"/>
                  <a:pt x="634274" y="2809936"/>
                  <a:pt x="645665" y="2797965"/>
                </a:cubicBezTo>
                <a:cubicBezTo>
                  <a:pt x="636519" y="2799674"/>
                  <a:pt x="629393" y="2795685"/>
                  <a:pt x="624258" y="2789074"/>
                </a:cubicBezTo>
                <a:lnTo>
                  <a:pt x="616519" y="2768913"/>
                </a:lnTo>
                <a:lnTo>
                  <a:pt x="595736" y="2759829"/>
                </a:lnTo>
                <a:cubicBezTo>
                  <a:pt x="560589" y="2741770"/>
                  <a:pt x="527447" y="2721375"/>
                  <a:pt x="497371" y="2697553"/>
                </a:cubicBezTo>
                <a:cubicBezTo>
                  <a:pt x="491655" y="2698043"/>
                  <a:pt x="486628" y="2698901"/>
                  <a:pt x="481032" y="2700346"/>
                </a:cubicBezTo>
                <a:cubicBezTo>
                  <a:pt x="476091" y="2695447"/>
                  <a:pt x="472888" y="2690985"/>
                  <a:pt x="470220" y="2687103"/>
                </a:cubicBezTo>
                <a:lnTo>
                  <a:pt x="470218" y="2687101"/>
                </a:lnTo>
                <a:lnTo>
                  <a:pt x="465615" y="2686838"/>
                </a:lnTo>
                <a:lnTo>
                  <a:pt x="453735" y="2673226"/>
                </a:lnTo>
                <a:lnTo>
                  <a:pt x="450966" y="2671941"/>
                </a:lnTo>
                <a:cubicBezTo>
                  <a:pt x="445610" y="2670962"/>
                  <a:pt x="438377" y="2670854"/>
                  <a:pt x="428060" y="2671760"/>
                </a:cubicBezTo>
                <a:cubicBezTo>
                  <a:pt x="433367" y="2657658"/>
                  <a:pt x="407369" y="2649880"/>
                  <a:pt x="390740" y="2640014"/>
                </a:cubicBezTo>
                <a:cubicBezTo>
                  <a:pt x="391520" y="2635970"/>
                  <a:pt x="394126" y="2631125"/>
                  <a:pt x="400504" y="2625637"/>
                </a:cubicBezTo>
                <a:cubicBezTo>
                  <a:pt x="382763" y="2622314"/>
                  <a:pt x="369931" y="2617175"/>
                  <a:pt x="359134" y="2607778"/>
                </a:cubicBezTo>
                <a:cubicBezTo>
                  <a:pt x="358302" y="2601077"/>
                  <a:pt x="370183" y="2598558"/>
                  <a:pt x="377366" y="2594398"/>
                </a:cubicBezTo>
                <a:cubicBezTo>
                  <a:pt x="338723" y="2572653"/>
                  <a:pt x="304246" y="2537974"/>
                  <a:pt x="275037" y="2504351"/>
                </a:cubicBezTo>
                <a:cubicBezTo>
                  <a:pt x="262626" y="2538732"/>
                  <a:pt x="295858" y="2553093"/>
                  <a:pt x="312354" y="2582534"/>
                </a:cubicBezTo>
                <a:cubicBezTo>
                  <a:pt x="292015" y="2577028"/>
                  <a:pt x="253039" y="2555997"/>
                  <a:pt x="234555" y="2547133"/>
                </a:cubicBezTo>
                <a:lnTo>
                  <a:pt x="233489" y="2546649"/>
                </a:lnTo>
                <a:lnTo>
                  <a:pt x="233345" y="2546286"/>
                </a:lnTo>
                <a:cubicBezTo>
                  <a:pt x="231118" y="2542832"/>
                  <a:pt x="230722" y="2540367"/>
                  <a:pt x="228891" y="2539379"/>
                </a:cubicBezTo>
                <a:cubicBezTo>
                  <a:pt x="237253" y="2539387"/>
                  <a:pt x="240122" y="2536432"/>
                  <a:pt x="238933" y="2529035"/>
                </a:cubicBezTo>
                <a:cubicBezTo>
                  <a:pt x="237347" y="2519173"/>
                  <a:pt x="230175" y="2526561"/>
                  <a:pt x="223247" y="2525075"/>
                </a:cubicBezTo>
                <a:cubicBezTo>
                  <a:pt x="221417" y="2524088"/>
                  <a:pt x="221021" y="2521621"/>
                  <a:pt x="219190" y="2520633"/>
                </a:cubicBezTo>
                <a:cubicBezTo>
                  <a:pt x="220624" y="2519156"/>
                  <a:pt x="223889" y="2518666"/>
                  <a:pt x="226758" y="2515711"/>
                </a:cubicBezTo>
                <a:cubicBezTo>
                  <a:pt x="229627" y="2512756"/>
                  <a:pt x="234328" y="2510789"/>
                  <a:pt x="237198" y="2507833"/>
                </a:cubicBezTo>
                <a:cubicBezTo>
                  <a:pt x="236800" y="2505368"/>
                  <a:pt x="234574" y="2501914"/>
                  <a:pt x="234178" y="2499448"/>
                </a:cubicBezTo>
                <a:cubicBezTo>
                  <a:pt x="233385" y="2494518"/>
                  <a:pt x="235858" y="2489097"/>
                  <a:pt x="236897" y="2485153"/>
                </a:cubicBezTo>
                <a:cubicBezTo>
                  <a:pt x="236499" y="2482688"/>
                  <a:pt x="236104" y="2480223"/>
                  <a:pt x="235708" y="2477757"/>
                </a:cubicBezTo>
                <a:cubicBezTo>
                  <a:pt x="244984" y="2478260"/>
                  <a:pt x="247037" y="2475427"/>
                  <a:pt x="247717" y="2471853"/>
                </a:cubicBezTo>
                <a:lnTo>
                  <a:pt x="248330" y="2467095"/>
                </a:lnTo>
                <a:lnTo>
                  <a:pt x="239209" y="2464968"/>
                </a:lnTo>
                <a:lnTo>
                  <a:pt x="248083" y="2463407"/>
                </a:lnTo>
                <a:lnTo>
                  <a:pt x="250282" y="2463384"/>
                </a:lnTo>
                <a:lnTo>
                  <a:pt x="251487" y="2461502"/>
                </a:lnTo>
                <a:cubicBezTo>
                  <a:pt x="256187" y="2459537"/>
                  <a:pt x="257225" y="2455592"/>
                  <a:pt x="260095" y="2452638"/>
                </a:cubicBezTo>
                <a:cubicBezTo>
                  <a:pt x="267664" y="2447715"/>
                  <a:pt x="268455" y="2452646"/>
                  <a:pt x="269249" y="2457577"/>
                </a:cubicBezTo>
                <a:cubicBezTo>
                  <a:pt x="269249" y="2457577"/>
                  <a:pt x="271477" y="2461031"/>
                  <a:pt x="273306" y="2462019"/>
                </a:cubicBezTo>
                <a:cubicBezTo>
                  <a:pt x="282462" y="2466959"/>
                  <a:pt x="282462" y="2466959"/>
                  <a:pt x="276723" y="2472869"/>
                </a:cubicBezTo>
                <a:cubicBezTo>
                  <a:pt x="275288" y="2474346"/>
                  <a:pt x="272419" y="2477301"/>
                  <a:pt x="274250" y="2478290"/>
                </a:cubicBezTo>
                <a:cubicBezTo>
                  <a:pt x="276873" y="2484209"/>
                  <a:pt x="295278" y="2473875"/>
                  <a:pt x="292559" y="2488169"/>
                </a:cubicBezTo>
                <a:cubicBezTo>
                  <a:pt x="300523" y="2485713"/>
                  <a:pt x="308886" y="2485721"/>
                  <a:pt x="315416" y="2484742"/>
                </a:cubicBezTo>
                <a:cubicBezTo>
                  <a:pt x="318681" y="2484252"/>
                  <a:pt x="321155" y="2478832"/>
                  <a:pt x="321155" y="2478832"/>
                </a:cubicBezTo>
                <a:cubicBezTo>
                  <a:pt x="319125" y="2476611"/>
                  <a:pt x="317913" y="2474267"/>
                  <a:pt x="316521" y="2472110"/>
                </a:cubicBezTo>
                <a:lnTo>
                  <a:pt x="311633" y="2467303"/>
                </a:lnTo>
                <a:lnTo>
                  <a:pt x="303452" y="2468886"/>
                </a:lnTo>
                <a:cubicBezTo>
                  <a:pt x="296013" y="2469595"/>
                  <a:pt x="287834" y="2468986"/>
                  <a:pt x="282992" y="2466263"/>
                </a:cubicBezTo>
                <a:lnTo>
                  <a:pt x="309495" y="2464329"/>
                </a:lnTo>
                <a:lnTo>
                  <a:pt x="305980" y="2458540"/>
                </a:lnTo>
                <a:cubicBezTo>
                  <a:pt x="306679" y="2456383"/>
                  <a:pt x="309746" y="2454662"/>
                  <a:pt x="315362" y="2453188"/>
                </a:cubicBezTo>
                <a:cubicBezTo>
                  <a:pt x="323327" y="2450731"/>
                  <a:pt x="322930" y="2448266"/>
                  <a:pt x="320702" y="2444812"/>
                </a:cubicBezTo>
                <a:lnTo>
                  <a:pt x="319450" y="2439428"/>
                </a:lnTo>
                <a:lnTo>
                  <a:pt x="319276" y="2439025"/>
                </a:lnTo>
                <a:lnTo>
                  <a:pt x="311550" y="2439872"/>
                </a:lnTo>
                <a:cubicBezTo>
                  <a:pt x="308283" y="2440362"/>
                  <a:pt x="305659" y="2434442"/>
                  <a:pt x="301998" y="2432466"/>
                </a:cubicBezTo>
                <a:cubicBezTo>
                  <a:pt x="306698" y="2430499"/>
                  <a:pt x="311001" y="2426067"/>
                  <a:pt x="312832" y="2427054"/>
                </a:cubicBezTo>
                <a:lnTo>
                  <a:pt x="314291" y="2427435"/>
                </a:lnTo>
                <a:lnTo>
                  <a:pt x="313149" y="2424779"/>
                </a:lnTo>
                <a:lnTo>
                  <a:pt x="310656" y="2410968"/>
                </a:lnTo>
                <a:lnTo>
                  <a:pt x="298828" y="2412742"/>
                </a:lnTo>
                <a:cubicBezTo>
                  <a:pt x="298828" y="2412742"/>
                  <a:pt x="300262" y="2411265"/>
                  <a:pt x="300262" y="2411265"/>
                </a:cubicBezTo>
                <a:cubicBezTo>
                  <a:pt x="300507" y="2402390"/>
                  <a:pt x="299320" y="2394993"/>
                  <a:pt x="301396" y="2387107"/>
                </a:cubicBezTo>
                <a:cubicBezTo>
                  <a:pt x="300999" y="2384642"/>
                  <a:pt x="302434" y="2383164"/>
                  <a:pt x="303868" y="2381686"/>
                </a:cubicBezTo>
                <a:lnTo>
                  <a:pt x="310306" y="2377109"/>
                </a:lnTo>
                <a:lnTo>
                  <a:pt x="305493" y="2376838"/>
                </a:lnTo>
                <a:lnTo>
                  <a:pt x="303252" y="2364400"/>
                </a:lnTo>
                <a:lnTo>
                  <a:pt x="299264" y="2363439"/>
                </a:lnTo>
                <a:cubicBezTo>
                  <a:pt x="294168" y="2362941"/>
                  <a:pt x="290901" y="2363431"/>
                  <a:pt x="287636" y="2363921"/>
                </a:cubicBezTo>
                <a:cubicBezTo>
                  <a:pt x="277198" y="2371798"/>
                  <a:pt x="273782" y="2360947"/>
                  <a:pt x="265025" y="2358473"/>
                </a:cubicBezTo>
                <a:cubicBezTo>
                  <a:pt x="268289" y="2357984"/>
                  <a:pt x="269328" y="2354041"/>
                  <a:pt x="271159" y="2355029"/>
                </a:cubicBezTo>
                <a:cubicBezTo>
                  <a:pt x="275859" y="2353061"/>
                  <a:pt x="280955" y="2353560"/>
                  <a:pt x="286052" y="2354058"/>
                </a:cubicBezTo>
                <a:cubicBezTo>
                  <a:pt x="288921" y="2351103"/>
                  <a:pt x="293225" y="2346670"/>
                  <a:pt x="294262" y="2342727"/>
                </a:cubicBezTo>
                <a:lnTo>
                  <a:pt x="295898" y="2343610"/>
                </a:lnTo>
                <a:lnTo>
                  <a:pt x="291981" y="2335894"/>
                </a:lnTo>
                <a:cubicBezTo>
                  <a:pt x="284975" y="2323659"/>
                  <a:pt x="277799" y="2311022"/>
                  <a:pt x="277447" y="2292533"/>
                </a:cubicBezTo>
                <a:cubicBezTo>
                  <a:pt x="275315" y="2290482"/>
                  <a:pt x="271549" y="2293546"/>
                  <a:pt x="268128" y="2295031"/>
                </a:cubicBezTo>
                <a:cubicBezTo>
                  <a:pt x="260615" y="2291623"/>
                  <a:pt x="267031" y="2288242"/>
                  <a:pt x="261567" y="2284897"/>
                </a:cubicBezTo>
                <a:cubicBezTo>
                  <a:pt x="265587" y="2283033"/>
                  <a:pt x="268056" y="2288273"/>
                  <a:pt x="271213" y="2290357"/>
                </a:cubicBezTo>
                <a:cubicBezTo>
                  <a:pt x="277138" y="2275040"/>
                  <a:pt x="267084" y="2259633"/>
                  <a:pt x="265829" y="2244097"/>
                </a:cubicBezTo>
                <a:cubicBezTo>
                  <a:pt x="281039" y="2245356"/>
                  <a:pt x="272271" y="2226412"/>
                  <a:pt x="267851" y="2213561"/>
                </a:cubicBezTo>
                <a:cubicBezTo>
                  <a:pt x="264030" y="2200331"/>
                  <a:pt x="281398" y="2189336"/>
                  <a:pt x="267059" y="2179362"/>
                </a:cubicBezTo>
                <a:cubicBezTo>
                  <a:pt x="264328" y="2177689"/>
                  <a:pt x="260562" y="2180754"/>
                  <a:pt x="257141" y="2182239"/>
                </a:cubicBezTo>
                <a:cubicBezTo>
                  <a:pt x="253050" y="2176154"/>
                  <a:pt x="255218" y="2165342"/>
                  <a:pt x="251583" y="2159158"/>
                </a:cubicBezTo>
                <a:lnTo>
                  <a:pt x="250216" y="2158182"/>
                </a:lnTo>
                <a:lnTo>
                  <a:pt x="247818" y="2157792"/>
                </a:lnTo>
                <a:cubicBezTo>
                  <a:pt x="241287" y="2158771"/>
                  <a:pt x="236587" y="2160739"/>
                  <a:pt x="240098" y="2151375"/>
                </a:cubicBezTo>
                <a:cubicBezTo>
                  <a:pt x="242967" y="2148419"/>
                  <a:pt x="240740" y="2144967"/>
                  <a:pt x="241778" y="2141022"/>
                </a:cubicBezTo>
                <a:cubicBezTo>
                  <a:pt x="244647" y="2138067"/>
                  <a:pt x="247516" y="2135112"/>
                  <a:pt x="250781" y="2134622"/>
                </a:cubicBezTo>
                <a:lnTo>
                  <a:pt x="251393" y="2135569"/>
                </a:lnTo>
                <a:lnTo>
                  <a:pt x="256548" y="2132946"/>
                </a:lnTo>
                <a:cubicBezTo>
                  <a:pt x="254247" y="2129299"/>
                  <a:pt x="253891" y="2125613"/>
                  <a:pt x="254122" y="2121895"/>
                </a:cubicBezTo>
                <a:lnTo>
                  <a:pt x="254165" y="2121457"/>
                </a:lnTo>
                <a:lnTo>
                  <a:pt x="246214" y="2119211"/>
                </a:lnTo>
                <a:cubicBezTo>
                  <a:pt x="241934" y="2118590"/>
                  <a:pt x="237296" y="2118338"/>
                  <a:pt x="233115" y="2118334"/>
                </a:cubicBezTo>
                <a:cubicBezTo>
                  <a:pt x="229850" y="2118823"/>
                  <a:pt x="241628" y="2129683"/>
                  <a:pt x="226339" y="2128188"/>
                </a:cubicBezTo>
                <a:cubicBezTo>
                  <a:pt x="219412" y="2126701"/>
                  <a:pt x="212881" y="2127681"/>
                  <a:pt x="207389" y="2124717"/>
                </a:cubicBezTo>
                <a:cubicBezTo>
                  <a:pt x="200462" y="2123231"/>
                  <a:pt x="194573" y="2117801"/>
                  <a:pt x="187249" y="2113849"/>
                </a:cubicBezTo>
                <a:cubicBezTo>
                  <a:pt x="185419" y="2112861"/>
                  <a:pt x="180719" y="2114829"/>
                  <a:pt x="178887" y="2113841"/>
                </a:cubicBezTo>
                <a:cubicBezTo>
                  <a:pt x="179284" y="2116306"/>
                  <a:pt x="182946" y="2118282"/>
                  <a:pt x="183342" y="2120748"/>
                </a:cubicBezTo>
                <a:cubicBezTo>
                  <a:pt x="187003" y="2122724"/>
                  <a:pt x="190268" y="2122234"/>
                  <a:pt x="190665" y="2124700"/>
                </a:cubicBezTo>
                <a:cubicBezTo>
                  <a:pt x="191062" y="2127165"/>
                  <a:pt x="190024" y="2131108"/>
                  <a:pt x="188588" y="2132586"/>
                </a:cubicBezTo>
                <a:cubicBezTo>
                  <a:pt x="179586" y="2138986"/>
                  <a:pt x="180227" y="2132577"/>
                  <a:pt x="181266" y="2128634"/>
                </a:cubicBezTo>
                <a:cubicBezTo>
                  <a:pt x="176565" y="2130601"/>
                  <a:pt x="173300" y="2131092"/>
                  <a:pt x="170034" y="2131580"/>
                </a:cubicBezTo>
                <a:cubicBezTo>
                  <a:pt x="158803" y="2134527"/>
                  <a:pt x="153312" y="2131563"/>
                  <a:pt x="158653" y="2123188"/>
                </a:cubicBezTo>
                <a:cubicBezTo>
                  <a:pt x="148065" y="2119725"/>
                  <a:pt x="143761" y="2124158"/>
                  <a:pt x="143119" y="2130566"/>
                </a:cubicBezTo>
                <a:cubicBezTo>
                  <a:pt x="143911" y="2135498"/>
                  <a:pt x="143269" y="2141907"/>
                  <a:pt x="144457" y="2149303"/>
                </a:cubicBezTo>
                <a:cubicBezTo>
                  <a:pt x="138173" y="2141408"/>
                  <a:pt x="134116" y="2136967"/>
                  <a:pt x="128227" y="2131537"/>
                </a:cubicBezTo>
                <a:cubicBezTo>
                  <a:pt x="127830" y="2129072"/>
                  <a:pt x="125603" y="2125618"/>
                  <a:pt x="128868" y="2125129"/>
                </a:cubicBezTo>
                <a:cubicBezTo>
                  <a:pt x="136437" y="2120207"/>
                  <a:pt x="144006" y="2115284"/>
                  <a:pt x="153406" y="2111348"/>
                </a:cubicBezTo>
                <a:cubicBezTo>
                  <a:pt x="155238" y="2112337"/>
                  <a:pt x="160730" y="2115301"/>
                  <a:pt x="164392" y="2117277"/>
                </a:cubicBezTo>
                <a:cubicBezTo>
                  <a:pt x="170526" y="2113832"/>
                  <a:pt x="157314" y="2104450"/>
                  <a:pt x="174037" y="2104467"/>
                </a:cubicBezTo>
                <a:cubicBezTo>
                  <a:pt x="173245" y="2099537"/>
                  <a:pt x="172451" y="2094605"/>
                  <a:pt x="169828" y="2088686"/>
                </a:cubicBezTo>
                <a:cubicBezTo>
                  <a:pt x="169828" y="2088686"/>
                  <a:pt x="161467" y="2088678"/>
                  <a:pt x="160032" y="2090156"/>
                </a:cubicBezTo>
                <a:cubicBezTo>
                  <a:pt x="147122" y="2103455"/>
                  <a:pt x="142025" y="2102956"/>
                  <a:pt x="134550" y="2087664"/>
                </a:cubicBezTo>
                <a:cubicBezTo>
                  <a:pt x="133362" y="2080267"/>
                  <a:pt x="119508" y="2077295"/>
                  <a:pt x="110355" y="2072355"/>
                </a:cubicBezTo>
                <a:cubicBezTo>
                  <a:pt x="104861" y="2069391"/>
                  <a:pt x="97934" y="2067905"/>
                  <a:pt x="94272" y="2065929"/>
                </a:cubicBezTo>
                <a:cubicBezTo>
                  <a:pt x="95065" y="2070861"/>
                  <a:pt x="97292" y="2074314"/>
                  <a:pt x="99519" y="2077767"/>
                </a:cubicBezTo>
                <a:cubicBezTo>
                  <a:pt x="100708" y="2085164"/>
                  <a:pt x="100066" y="2091573"/>
                  <a:pt x="99820" y="2100447"/>
                </a:cubicBezTo>
                <a:cubicBezTo>
                  <a:pt x="103087" y="2099957"/>
                  <a:pt x="104917" y="2100945"/>
                  <a:pt x="108182" y="2100456"/>
                </a:cubicBezTo>
                <a:cubicBezTo>
                  <a:pt x="110014" y="2101444"/>
                  <a:pt x="111844" y="2102432"/>
                  <a:pt x="115109" y="2101941"/>
                </a:cubicBezTo>
                <a:cubicBezTo>
                  <a:pt x="115506" y="2104408"/>
                  <a:pt x="112636" y="2107363"/>
                  <a:pt x="112636" y="2107363"/>
                </a:cubicBezTo>
                <a:cubicBezTo>
                  <a:pt x="106106" y="2108343"/>
                  <a:pt x="100613" y="2105378"/>
                  <a:pt x="95517" y="2104880"/>
                </a:cubicBezTo>
                <a:cubicBezTo>
                  <a:pt x="81813" y="2113247"/>
                  <a:pt x="78001" y="2099932"/>
                  <a:pt x="69640" y="2099923"/>
                </a:cubicBezTo>
                <a:cubicBezTo>
                  <a:pt x="67017" y="2094003"/>
                  <a:pt x="66225" y="2089072"/>
                  <a:pt x="65431" y="2084141"/>
                </a:cubicBezTo>
                <a:cubicBezTo>
                  <a:pt x="75228" y="2082672"/>
                  <a:pt x="59391" y="2067371"/>
                  <a:pt x="77946" y="2068377"/>
                </a:cubicBezTo>
                <a:cubicBezTo>
                  <a:pt x="77153" y="2063446"/>
                  <a:pt x="79626" y="2058025"/>
                  <a:pt x="77398" y="2054572"/>
                </a:cubicBezTo>
                <a:cubicBezTo>
                  <a:pt x="68245" y="2049632"/>
                  <a:pt x="62355" y="2044203"/>
                  <a:pt x="47463" y="2045173"/>
                </a:cubicBezTo>
                <a:cubicBezTo>
                  <a:pt x="40933" y="2046153"/>
                  <a:pt x="27079" y="2043179"/>
                  <a:pt x="35290" y="2031849"/>
                </a:cubicBezTo>
                <a:cubicBezTo>
                  <a:pt x="34496" y="2026918"/>
                  <a:pt x="35138" y="2020508"/>
                  <a:pt x="34347" y="2015578"/>
                </a:cubicBezTo>
                <a:cubicBezTo>
                  <a:pt x="18415" y="2020491"/>
                  <a:pt x="20738" y="2003731"/>
                  <a:pt x="10545" y="2002734"/>
                </a:cubicBezTo>
                <a:cubicBezTo>
                  <a:pt x="8714" y="2001746"/>
                  <a:pt x="8318" y="1999281"/>
                  <a:pt x="7922" y="1996816"/>
                </a:cubicBezTo>
                <a:cubicBezTo>
                  <a:pt x="7922" y="1996816"/>
                  <a:pt x="11188" y="1996325"/>
                  <a:pt x="11188" y="1996325"/>
                </a:cubicBezTo>
                <a:cubicBezTo>
                  <a:pt x="21775" y="1999788"/>
                  <a:pt x="37064" y="2001283"/>
                  <a:pt x="44784" y="2007701"/>
                </a:cubicBezTo>
                <a:cubicBezTo>
                  <a:pt x="50277" y="2010665"/>
                  <a:pt x="48597" y="2021016"/>
                  <a:pt x="59431" y="2015604"/>
                </a:cubicBezTo>
                <a:cubicBezTo>
                  <a:pt x="64131" y="2013637"/>
                  <a:pt x="65415" y="2000819"/>
                  <a:pt x="61753" y="1998842"/>
                </a:cubicBezTo>
                <a:cubicBezTo>
                  <a:pt x="55865" y="1993413"/>
                  <a:pt x="55317" y="1979608"/>
                  <a:pt x="36518" y="1987477"/>
                </a:cubicBezTo>
                <a:cubicBezTo>
                  <a:pt x="35084" y="1988955"/>
                  <a:pt x="28552" y="1989934"/>
                  <a:pt x="25287" y="1990424"/>
                </a:cubicBezTo>
                <a:cubicBezTo>
                  <a:pt x="20190" y="1989925"/>
                  <a:pt x="16529" y="1987949"/>
                  <a:pt x="12868" y="1985974"/>
                </a:cubicBezTo>
                <a:cubicBezTo>
                  <a:pt x="13906" y="1982030"/>
                  <a:pt x="16774" y="1979076"/>
                  <a:pt x="19248" y="1973654"/>
                </a:cubicBezTo>
                <a:cubicBezTo>
                  <a:pt x="17417" y="1972666"/>
                  <a:pt x="15586" y="1971678"/>
                  <a:pt x="13755" y="1970691"/>
                </a:cubicBezTo>
                <a:cubicBezTo>
                  <a:pt x="1336" y="1966240"/>
                  <a:pt x="-3119" y="1959333"/>
                  <a:pt x="2223" y="1950958"/>
                </a:cubicBezTo>
                <a:cubicBezTo>
                  <a:pt x="10830" y="1942092"/>
                  <a:pt x="22457" y="1941611"/>
                  <a:pt x="33838" y="1950004"/>
                </a:cubicBezTo>
                <a:cubicBezTo>
                  <a:pt x="34877" y="1946060"/>
                  <a:pt x="41011" y="1942616"/>
                  <a:pt x="40218" y="1937684"/>
                </a:cubicBezTo>
                <a:cubicBezTo>
                  <a:pt x="39822" y="1935219"/>
                  <a:pt x="36161" y="1933243"/>
                  <a:pt x="33934" y="1929789"/>
                </a:cubicBezTo>
                <a:cubicBezTo>
                  <a:pt x="39031" y="1930288"/>
                  <a:pt x="42692" y="1932264"/>
                  <a:pt x="47788" y="1932762"/>
                </a:cubicBezTo>
                <a:cubicBezTo>
                  <a:pt x="54715" y="1934248"/>
                  <a:pt x="62039" y="1938200"/>
                  <a:pt x="65304" y="1937711"/>
                </a:cubicBezTo>
                <a:cubicBezTo>
                  <a:pt x="73072" y="1934022"/>
                  <a:pt x="77276" y="1928972"/>
                  <a:pt x="77789" y="1923056"/>
                </a:cubicBezTo>
                <a:lnTo>
                  <a:pt x="77506" y="1921737"/>
                </a:lnTo>
                <a:lnTo>
                  <a:pt x="81584" y="1922114"/>
                </a:lnTo>
                <a:cubicBezTo>
                  <a:pt x="86061" y="1922842"/>
                  <a:pt x="85143" y="1919007"/>
                  <a:pt x="85143" y="1919007"/>
                </a:cubicBezTo>
                <a:cubicBezTo>
                  <a:pt x="88702" y="1915897"/>
                  <a:pt x="87784" y="1912062"/>
                  <a:pt x="83308" y="1911334"/>
                </a:cubicBezTo>
                <a:cubicBezTo>
                  <a:pt x="79492" y="1908871"/>
                  <a:pt x="82391" y="1907499"/>
                  <a:pt x="83051" y="1905763"/>
                </a:cubicBezTo>
                <a:cubicBezTo>
                  <a:pt x="83051" y="1905763"/>
                  <a:pt x="85289" y="1906126"/>
                  <a:pt x="87527" y="1906490"/>
                </a:cubicBezTo>
                <a:cubicBezTo>
                  <a:pt x="89105" y="1908590"/>
                  <a:pt x="91345" y="1908954"/>
                  <a:pt x="92004" y="1907218"/>
                </a:cubicBezTo>
                <a:cubicBezTo>
                  <a:pt x="92665" y="1905483"/>
                  <a:pt x="91087" y="1903382"/>
                  <a:pt x="93986" y="1902010"/>
                </a:cubicBezTo>
                <a:cubicBezTo>
                  <a:pt x="93986" y="1902010"/>
                  <a:pt x="97544" y="1898902"/>
                  <a:pt x="97544" y="1898902"/>
                </a:cubicBezTo>
                <a:cubicBezTo>
                  <a:pt x="102021" y="1899630"/>
                  <a:pt x="104259" y="1899994"/>
                  <a:pt x="105580" y="1896521"/>
                </a:cubicBezTo>
                <a:cubicBezTo>
                  <a:pt x="105580" y="1896521"/>
                  <a:pt x="108478" y="1895150"/>
                  <a:pt x="108478" y="1895150"/>
                </a:cubicBezTo>
                <a:cubicBezTo>
                  <a:pt x="112955" y="1895878"/>
                  <a:pt x="115194" y="1896242"/>
                  <a:pt x="116771" y="1898341"/>
                </a:cubicBezTo>
                <a:cubicBezTo>
                  <a:pt x="120587" y="1900805"/>
                  <a:pt x="119669" y="1896969"/>
                  <a:pt x="119669" y="1896969"/>
                </a:cubicBezTo>
                <a:cubicBezTo>
                  <a:pt x="120330" y="1895233"/>
                  <a:pt x="120330" y="1895233"/>
                  <a:pt x="118091" y="1894869"/>
                </a:cubicBezTo>
                <a:cubicBezTo>
                  <a:pt x="114275" y="1892405"/>
                  <a:pt x="120073" y="1889661"/>
                  <a:pt x="116257" y="1887198"/>
                </a:cubicBezTo>
                <a:cubicBezTo>
                  <a:pt x="116257" y="1887198"/>
                  <a:pt x="116916" y="1885461"/>
                  <a:pt x="116916" y="1885461"/>
                </a:cubicBezTo>
                <a:cubicBezTo>
                  <a:pt x="119156" y="1885825"/>
                  <a:pt x="119156" y="1885825"/>
                  <a:pt x="119156" y="1885825"/>
                </a:cubicBezTo>
                <a:cubicBezTo>
                  <a:pt x="120733" y="1887925"/>
                  <a:pt x="121651" y="1891761"/>
                  <a:pt x="125210" y="1888653"/>
                </a:cubicBezTo>
                <a:cubicBezTo>
                  <a:pt x="127448" y="1889017"/>
                  <a:pt x="127448" y="1889017"/>
                  <a:pt x="126788" y="1890753"/>
                </a:cubicBezTo>
                <a:cubicBezTo>
                  <a:pt x="126788" y="1890753"/>
                  <a:pt x="126126" y="1892489"/>
                  <a:pt x="127704" y="1894590"/>
                </a:cubicBezTo>
                <a:cubicBezTo>
                  <a:pt x="127704" y="1894590"/>
                  <a:pt x="129282" y="1896690"/>
                  <a:pt x="129943" y="1894953"/>
                </a:cubicBezTo>
                <a:cubicBezTo>
                  <a:pt x="132181" y="1895317"/>
                  <a:pt x="135080" y="1893944"/>
                  <a:pt x="137318" y="1894308"/>
                </a:cubicBezTo>
                <a:cubicBezTo>
                  <a:pt x="137318" y="1894308"/>
                  <a:pt x="135739" y="1892208"/>
                  <a:pt x="135739" y="1892208"/>
                </a:cubicBezTo>
                <a:cubicBezTo>
                  <a:pt x="136401" y="1890472"/>
                  <a:pt x="134162" y="1890108"/>
                  <a:pt x="134162" y="1890108"/>
                </a:cubicBezTo>
                <a:cubicBezTo>
                  <a:pt x="134823" y="1888372"/>
                  <a:pt x="133245" y="1886273"/>
                  <a:pt x="131667" y="1884173"/>
                </a:cubicBezTo>
                <a:cubicBezTo>
                  <a:pt x="129429" y="1883808"/>
                  <a:pt x="130749" y="1880337"/>
                  <a:pt x="126273" y="1879609"/>
                </a:cubicBezTo>
                <a:cubicBezTo>
                  <a:pt x="126273" y="1879609"/>
                  <a:pt x="127594" y="1876136"/>
                  <a:pt x="129833" y="1876500"/>
                </a:cubicBezTo>
                <a:cubicBezTo>
                  <a:pt x="129833" y="1876500"/>
                  <a:pt x="130492" y="1874764"/>
                  <a:pt x="133392" y="1873393"/>
                </a:cubicBezTo>
                <a:cubicBezTo>
                  <a:pt x="132731" y="1875128"/>
                  <a:pt x="132731" y="1875128"/>
                  <a:pt x="132731" y="1875128"/>
                </a:cubicBezTo>
                <a:cubicBezTo>
                  <a:pt x="131410" y="1878600"/>
                  <a:pt x="133648" y="1878965"/>
                  <a:pt x="135887" y="1879328"/>
                </a:cubicBezTo>
                <a:cubicBezTo>
                  <a:pt x="136548" y="1877592"/>
                  <a:pt x="137207" y="1875857"/>
                  <a:pt x="137207" y="1875857"/>
                </a:cubicBezTo>
                <a:cubicBezTo>
                  <a:pt x="141684" y="1876584"/>
                  <a:pt x="146159" y="1877312"/>
                  <a:pt x="148399" y="1877676"/>
                </a:cubicBezTo>
                <a:cubicBezTo>
                  <a:pt x="150636" y="1878040"/>
                  <a:pt x="149976" y="1879775"/>
                  <a:pt x="149316" y="1881512"/>
                </a:cubicBezTo>
                <a:cubicBezTo>
                  <a:pt x="151555" y="1881876"/>
                  <a:pt x="148656" y="1883248"/>
                  <a:pt x="146417" y="1882884"/>
                </a:cubicBezTo>
                <a:cubicBezTo>
                  <a:pt x="143518" y="1884256"/>
                  <a:pt x="145097" y="1886356"/>
                  <a:pt x="145097" y="1886356"/>
                </a:cubicBezTo>
                <a:cubicBezTo>
                  <a:pt x="144436" y="1888093"/>
                  <a:pt x="144436" y="1888093"/>
                  <a:pt x="143775" y="1889828"/>
                </a:cubicBezTo>
                <a:cubicBezTo>
                  <a:pt x="143116" y="1891565"/>
                  <a:pt x="140217" y="1892937"/>
                  <a:pt x="141795" y="1895037"/>
                </a:cubicBezTo>
                <a:cubicBezTo>
                  <a:pt x="141795" y="1895037"/>
                  <a:pt x="143372" y="1897136"/>
                  <a:pt x="147848" y="1897865"/>
                </a:cubicBezTo>
                <a:cubicBezTo>
                  <a:pt x="147848" y="1897865"/>
                  <a:pt x="147848" y="1897865"/>
                  <a:pt x="145610" y="1897501"/>
                </a:cubicBezTo>
                <a:cubicBezTo>
                  <a:pt x="147848" y="1897865"/>
                  <a:pt x="147848" y="1897865"/>
                  <a:pt x="147188" y="1899600"/>
                </a:cubicBezTo>
                <a:cubicBezTo>
                  <a:pt x="144950" y="1899236"/>
                  <a:pt x="144289" y="1900972"/>
                  <a:pt x="143629" y="1902709"/>
                </a:cubicBezTo>
                <a:cubicBezTo>
                  <a:pt x="141391" y="1902344"/>
                  <a:pt x="138493" y="1903716"/>
                  <a:pt x="140070" y="1905816"/>
                </a:cubicBezTo>
                <a:cubicBezTo>
                  <a:pt x="141648" y="1907916"/>
                  <a:pt x="142308" y="1906181"/>
                  <a:pt x="145207" y="1904809"/>
                </a:cubicBezTo>
                <a:cubicBezTo>
                  <a:pt x="145207" y="1904809"/>
                  <a:pt x="147445" y="1905172"/>
                  <a:pt x="147445" y="1905172"/>
                </a:cubicBezTo>
                <a:cubicBezTo>
                  <a:pt x="149684" y="1905536"/>
                  <a:pt x="149684" y="1905536"/>
                  <a:pt x="149684" y="1905536"/>
                </a:cubicBezTo>
                <a:cubicBezTo>
                  <a:pt x="151519" y="1913209"/>
                  <a:pt x="154013" y="1919144"/>
                  <a:pt x="158746" y="1925443"/>
                </a:cubicBezTo>
                <a:cubicBezTo>
                  <a:pt x="158086" y="1927180"/>
                  <a:pt x="160324" y="1927543"/>
                  <a:pt x="160986" y="1925808"/>
                </a:cubicBezTo>
                <a:cubicBezTo>
                  <a:pt x="163884" y="1924436"/>
                  <a:pt x="165461" y="1926536"/>
                  <a:pt x="165461" y="1926536"/>
                </a:cubicBezTo>
                <a:cubicBezTo>
                  <a:pt x="164801" y="1928272"/>
                  <a:pt x="167038" y="1928635"/>
                  <a:pt x="166379" y="1930372"/>
                </a:cubicBezTo>
                <a:cubicBezTo>
                  <a:pt x="165057" y="1933843"/>
                  <a:pt x="169534" y="1934571"/>
                  <a:pt x="174671" y="1933563"/>
                </a:cubicBezTo>
                <a:lnTo>
                  <a:pt x="176269" y="1933823"/>
                </a:lnTo>
                <a:lnTo>
                  <a:pt x="176505" y="1935319"/>
                </a:lnTo>
                <a:lnTo>
                  <a:pt x="175951" y="1937228"/>
                </a:lnTo>
                <a:cubicBezTo>
                  <a:pt x="175258" y="1938268"/>
                  <a:pt x="174928" y="1939136"/>
                  <a:pt x="177166" y="1939500"/>
                </a:cubicBezTo>
                <a:lnTo>
                  <a:pt x="176505" y="1935319"/>
                </a:lnTo>
                <a:lnTo>
                  <a:pt x="176909" y="1933928"/>
                </a:lnTo>
                <a:lnTo>
                  <a:pt x="176269" y="1933823"/>
                </a:lnTo>
                <a:lnTo>
                  <a:pt x="175074" y="1926255"/>
                </a:lnTo>
                <a:cubicBezTo>
                  <a:pt x="172836" y="1925891"/>
                  <a:pt x="171258" y="1923792"/>
                  <a:pt x="171918" y="1922055"/>
                </a:cubicBezTo>
                <a:cubicBezTo>
                  <a:pt x="171918" y="1922055"/>
                  <a:pt x="172579" y="1920319"/>
                  <a:pt x="173239" y="1918583"/>
                </a:cubicBezTo>
                <a:cubicBezTo>
                  <a:pt x="173239" y="1918583"/>
                  <a:pt x="175478" y="1918946"/>
                  <a:pt x="177716" y="1919311"/>
                </a:cubicBezTo>
                <a:cubicBezTo>
                  <a:pt x="178377" y="1917575"/>
                  <a:pt x="180616" y="1917939"/>
                  <a:pt x="181275" y="1916203"/>
                </a:cubicBezTo>
                <a:cubicBezTo>
                  <a:pt x="184174" y="1914832"/>
                  <a:pt x="184835" y="1913095"/>
                  <a:pt x="187733" y="1911723"/>
                </a:cubicBezTo>
                <a:cubicBezTo>
                  <a:pt x="192208" y="1912450"/>
                  <a:pt x="188651" y="1915559"/>
                  <a:pt x="190228" y="1917658"/>
                </a:cubicBezTo>
                <a:cubicBezTo>
                  <a:pt x="190228" y="1917658"/>
                  <a:pt x="192467" y="1918023"/>
                  <a:pt x="192467" y="1918023"/>
                </a:cubicBezTo>
                <a:cubicBezTo>
                  <a:pt x="192467" y="1918023"/>
                  <a:pt x="193127" y="1916287"/>
                  <a:pt x="193127" y="1916287"/>
                </a:cubicBezTo>
                <a:cubicBezTo>
                  <a:pt x="196026" y="1914915"/>
                  <a:pt x="189311" y="1913823"/>
                  <a:pt x="194447" y="1912814"/>
                </a:cubicBezTo>
                <a:cubicBezTo>
                  <a:pt x="195108" y="1911078"/>
                  <a:pt x="198924" y="1913542"/>
                  <a:pt x="201162" y="1913905"/>
                </a:cubicBezTo>
                <a:cubicBezTo>
                  <a:pt x="201162" y="1913905"/>
                  <a:pt x="202739" y="1916007"/>
                  <a:pt x="204979" y="1916370"/>
                </a:cubicBezTo>
                <a:cubicBezTo>
                  <a:pt x="208794" y="1918834"/>
                  <a:pt x="211693" y="1917462"/>
                  <a:pt x="215252" y="1914354"/>
                </a:cubicBezTo>
                <a:cubicBezTo>
                  <a:pt x="215252" y="1914354"/>
                  <a:pt x="215912" y="1912618"/>
                  <a:pt x="215912" y="1912618"/>
                </a:cubicBezTo>
                <a:cubicBezTo>
                  <a:pt x="216573" y="1910882"/>
                  <a:pt x="218810" y="1911246"/>
                  <a:pt x="218810" y="1911246"/>
                </a:cubicBezTo>
                <a:cubicBezTo>
                  <a:pt x="218151" y="1912981"/>
                  <a:pt x="218151" y="1912981"/>
                  <a:pt x="218151" y="1912981"/>
                </a:cubicBezTo>
                <a:cubicBezTo>
                  <a:pt x="217490" y="1914718"/>
                  <a:pt x="217490" y="1914718"/>
                  <a:pt x="217490" y="1914718"/>
                </a:cubicBezTo>
                <a:cubicBezTo>
                  <a:pt x="216169" y="1918190"/>
                  <a:pt x="217746" y="1920290"/>
                  <a:pt x="217086" y="1922026"/>
                </a:cubicBezTo>
                <a:cubicBezTo>
                  <a:pt x="215765" y="1925497"/>
                  <a:pt x="215106" y="1927234"/>
                  <a:pt x="213784" y="1930706"/>
                </a:cubicBezTo>
                <a:cubicBezTo>
                  <a:pt x="213124" y="1932443"/>
                  <a:pt x="215362" y="1932806"/>
                  <a:pt x="216939" y="1934906"/>
                </a:cubicBezTo>
                <a:cubicBezTo>
                  <a:pt x="219178" y="1935269"/>
                  <a:pt x="221416" y="1935634"/>
                  <a:pt x="227214" y="1932890"/>
                </a:cubicBezTo>
                <a:cubicBezTo>
                  <a:pt x="226552" y="1934626"/>
                  <a:pt x="226552" y="1934626"/>
                  <a:pt x="226552" y="1934626"/>
                </a:cubicBezTo>
                <a:cubicBezTo>
                  <a:pt x="225893" y="1936362"/>
                  <a:pt x="227471" y="1938462"/>
                  <a:pt x="222334" y="1939469"/>
                </a:cubicBezTo>
                <a:cubicBezTo>
                  <a:pt x="219435" y="1940842"/>
                  <a:pt x="218775" y="1942577"/>
                  <a:pt x="218114" y="1944313"/>
                </a:cubicBezTo>
                <a:cubicBezTo>
                  <a:pt x="218371" y="1949885"/>
                  <a:pt x="219692" y="1946414"/>
                  <a:pt x="223250" y="1943306"/>
                </a:cubicBezTo>
                <a:cubicBezTo>
                  <a:pt x="222591" y="1945042"/>
                  <a:pt x="222591" y="1945042"/>
                  <a:pt x="222591" y="1945042"/>
                </a:cubicBezTo>
                <a:cubicBezTo>
                  <a:pt x="222591" y="1945042"/>
                  <a:pt x="224828" y="1945405"/>
                  <a:pt x="224828" y="1945405"/>
                </a:cubicBezTo>
                <a:cubicBezTo>
                  <a:pt x="221270" y="1948514"/>
                  <a:pt x="221270" y="1948514"/>
                  <a:pt x="223508" y="1948877"/>
                </a:cubicBezTo>
                <a:cubicBezTo>
                  <a:pt x="228644" y="1947870"/>
                  <a:pt x="233121" y="1948597"/>
                  <a:pt x="232864" y="1943025"/>
                </a:cubicBezTo>
                <a:cubicBezTo>
                  <a:pt x="233524" y="1941290"/>
                  <a:pt x="238662" y="1940281"/>
                  <a:pt x="240240" y="1942381"/>
                </a:cubicBezTo>
                <a:cubicBezTo>
                  <a:pt x="240240" y="1942381"/>
                  <a:pt x="243138" y="1941010"/>
                  <a:pt x="243138" y="1941010"/>
                </a:cubicBezTo>
                <a:cubicBezTo>
                  <a:pt x="243138" y="1941010"/>
                  <a:pt x="243138" y="1941010"/>
                  <a:pt x="240899" y="1940645"/>
                </a:cubicBezTo>
                <a:cubicBezTo>
                  <a:pt x="239323" y="1938545"/>
                  <a:pt x="237744" y="1936445"/>
                  <a:pt x="234846" y="1937817"/>
                </a:cubicBezTo>
                <a:cubicBezTo>
                  <a:pt x="231948" y="1939190"/>
                  <a:pt x="227471" y="1938462"/>
                  <a:pt x="230370" y="1937089"/>
                </a:cubicBezTo>
                <a:cubicBezTo>
                  <a:pt x="230370" y="1937089"/>
                  <a:pt x="231029" y="1935353"/>
                  <a:pt x="233267" y="1935717"/>
                </a:cubicBezTo>
                <a:cubicBezTo>
                  <a:pt x="235506" y="1936081"/>
                  <a:pt x="238405" y="1934709"/>
                  <a:pt x="239065" y="1932973"/>
                </a:cubicBezTo>
                <a:cubicBezTo>
                  <a:pt x="239724" y="1931237"/>
                  <a:pt x="242624" y="1929865"/>
                  <a:pt x="244862" y="1930228"/>
                </a:cubicBezTo>
                <a:cubicBezTo>
                  <a:pt x="249339" y="1930957"/>
                  <a:pt x="252237" y="1929584"/>
                  <a:pt x="256714" y="1930312"/>
                </a:cubicBezTo>
                <a:cubicBezTo>
                  <a:pt x="256714" y="1930312"/>
                  <a:pt x="259612" y="1928941"/>
                  <a:pt x="259612" y="1928941"/>
                </a:cubicBezTo>
                <a:cubicBezTo>
                  <a:pt x="258034" y="1926841"/>
                  <a:pt x="258034" y="1926841"/>
                  <a:pt x="256456" y="1924740"/>
                </a:cubicBezTo>
                <a:cubicBezTo>
                  <a:pt x="252237" y="1929584"/>
                  <a:pt x="250403" y="1921912"/>
                  <a:pt x="244606" y="1924657"/>
                </a:cubicBezTo>
                <a:cubicBezTo>
                  <a:pt x="244606" y="1924657"/>
                  <a:pt x="242367" y="1924293"/>
                  <a:pt x="242367" y="1924293"/>
                </a:cubicBezTo>
                <a:cubicBezTo>
                  <a:pt x="243028" y="1922557"/>
                  <a:pt x="243028" y="1922557"/>
                  <a:pt x="243028" y="1922557"/>
                </a:cubicBezTo>
                <a:cubicBezTo>
                  <a:pt x="245925" y="1921184"/>
                  <a:pt x="248824" y="1919813"/>
                  <a:pt x="251723" y="1918441"/>
                </a:cubicBezTo>
                <a:cubicBezTo>
                  <a:pt x="251723" y="1918441"/>
                  <a:pt x="253301" y="1920541"/>
                  <a:pt x="253301" y="1920541"/>
                </a:cubicBezTo>
                <a:cubicBezTo>
                  <a:pt x="257117" y="1923004"/>
                  <a:pt x="260015" y="1921632"/>
                  <a:pt x="260675" y="1919896"/>
                </a:cubicBezTo>
                <a:cubicBezTo>
                  <a:pt x="261996" y="1916425"/>
                  <a:pt x="261996" y="1916425"/>
                  <a:pt x="266473" y="1917152"/>
                </a:cubicBezTo>
                <a:cubicBezTo>
                  <a:pt x="268052" y="1919252"/>
                  <a:pt x="270289" y="1919615"/>
                  <a:pt x="275427" y="1918608"/>
                </a:cubicBezTo>
                <a:cubicBezTo>
                  <a:pt x="277663" y="1918972"/>
                  <a:pt x="276087" y="1916872"/>
                  <a:pt x="276747" y="1915135"/>
                </a:cubicBezTo>
                <a:cubicBezTo>
                  <a:pt x="278984" y="1915499"/>
                  <a:pt x="279646" y="1913764"/>
                  <a:pt x="279646" y="1913764"/>
                </a:cubicBezTo>
                <a:cubicBezTo>
                  <a:pt x="287020" y="1913119"/>
                  <a:pt x="290580" y="1910011"/>
                  <a:pt x="292560" y="1904804"/>
                </a:cubicBezTo>
                <a:cubicBezTo>
                  <a:pt x="293221" y="1903067"/>
                  <a:pt x="296119" y="1901694"/>
                  <a:pt x="304155" y="1899314"/>
                </a:cubicBezTo>
                <a:cubicBezTo>
                  <a:pt x="306137" y="1894106"/>
                  <a:pt x="311530" y="1898670"/>
                  <a:pt x="312851" y="1895197"/>
                </a:cubicBezTo>
                <a:cubicBezTo>
                  <a:pt x="315089" y="1895562"/>
                  <a:pt x="316666" y="1897662"/>
                  <a:pt x="316006" y="1899398"/>
                </a:cubicBezTo>
                <a:cubicBezTo>
                  <a:pt x="316006" y="1899398"/>
                  <a:pt x="313768" y="1899034"/>
                  <a:pt x="313108" y="1900770"/>
                </a:cubicBezTo>
                <a:cubicBezTo>
                  <a:pt x="312448" y="1902506"/>
                  <a:pt x="314025" y="1904605"/>
                  <a:pt x="315603" y="1906706"/>
                </a:cubicBezTo>
                <a:cubicBezTo>
                  <a:pt x="315603" y="1906706"/>
                  <a:pt x="320079" y="1907434"/>
                  <a:pt x="320079" y="1907434"/>
                </a:cubicBezTo>
                <a:cubicBezTo>
                  <a:pt x="322317" y="1907798"/>
                  <a:pt x="325217" y="1906425"/>
                  <a:pt x="328115" y="1905054"/>
                </a:cubicBezTo>
                <a:cubicBezTo>
                  <a:pt x="328115" y="1905054"/>
                  <a:pt x="327454" y="1906789"/>
                  <a:pt x="327454" y="1906789"/>
                </a:cubicBezTo>
                <a:cubicBezTo>
                  <a:pt x="326793" y="1908526"/>
                  <a:pt x="326793" y="1908526"/>
                  <a:pt x="326134" y="1910262"/>
                </a:cubicBezTo>
                <a:cubicBezTo>
                  <a:pt x="326134" y="1910262"/>
                  <a:pt x="328372" y="1910625"/>
                  <a:pt x="327711" y="1912361"/>
                </a:cubicBezTo>
                <a:cubicBezTo>
                  <a:pt x="327711" y="1912361"/>
                  <a:pt x="327711" y="1912361"/>
                  <a:pt x="328372" y="1910625"/>
                </a:cubicBezTo>
                <a:cubicBezTo>
                  <a:pt x="329032" y="1908890"/>
                  <a:pt x="331270" y="1909254"/>
                  <a:pt x="333509" y="1909617"/>
                </a:cubicBezTo>
                <a:lnTo>
                  <a:pt x="337524" y="1911552"/>
                </a:lnTo>
                <a:lnTo>
                  <a:pt x="344520" y="1897790"/>
                </a:lnTo>
                <a:lnTo>
                  <a:pt x="342607" y="1898193"/>
                </a:lnTo>
                <a:cubicBezTo>
                  <a:pt x="346423" y="1900657"/>
                  <a:pt x="339048" y="1901302"/>
                  <a:pt x="340626" y="1903401"/>
                </a:cubicBezTo>
                <a:cubicBezTo>
                  <a:pt x="339967" y="1905137"/>
                  <a:pt x="337728" y="1904773"/>
                  <a:pt x="337728" y="1904773"/>
                </a:cubicBezTo>
                <a:cubicBezTo>
                  <a:pt x="335489" y="1904409"/>
                  <a:pt x="335489" y="1904409"/>
                  <a:pt x="333251" y="1904045"/>
                </a:cubicBezTo>
                <a:cubicBezTo>
                  <a:pt x="335489" y="1904409"/>
                  <a:pt x="336150" y="1902674"/>
                  <a:pt x="336150" y="1902674"/>
                </a:cubicBezTo>
                <a:cubicBezTo>
                  <a:pt x="336811" y="1900937"/>
                  <a:pt x="339048" y="1901302"/>
                  <a:pt x="339048" y="1901302"/>
                </a:cubicBezTo>
                <a:cubicBezTo>
                  <a:pt x="340370" y="1897829"/>
                  <a:pt x="337214" y="1893629"/>
                  <a:pt x="332737" y="1892901"/>
                </a:cubicBezTo>
                <a:cubicBezTo>
                  <a:pt x="327600" y="1893910"/>
                  <a:pt x="322463" y="1894917"/>
                  <a:pt x="318648" y="1892454"/>
                </a:cubicBezTo>
                <a:cubicBezTo>
                  <a:pt x="315749" y="1893826"/>
                  <a:pt x="311272" y="1893098"/>
                  <a:pt x="309695" y="1890998"/>
                </a:cubicBezTo>
                <a:cubicBezTo>
                  <a:pt x="308118" y="1888898"/>
                  <a:pt x="308777" y="1887163"/>
                  <a:pt x="307200" y="1885063"/>
                </a:cubicBezTo>
                <a:cubicBezTo>
                  <a:pt x="307860" y="1883326"/>
                  <a:pt x="307860" y="1883326"/>
                  <a:pt x="305622" y="1882962"/>
                </a:cubicBezTo>
                <a:cubicBezTo>
                  <a:pt x="306282" y="1881226"/>
                  <a:pt x="304045" y="1880863"/>
                  <a:pt x="301806" y="1880498"/>
                </a:cubicBezTo>
                <a:cubicBezTo>
                  <a:pt x="297330" y="1879771"/>
                  <a:pt x="294174" y="1875570"/>
                  <a:pt x="295495" y="1872098"/>
                </a:cubicBezTo>
                <a:cubicBezTo>
                  <a:pt x="296156" y="1870363"/>
                  <a:pt x="298394" y="1870726"/>
                  <a:pt x="298394" y="1870726"/>
                </a:cubicBezTo>
                <a:cubicBezTo>
                  <a:pt x="301549" y="1874926"/>
                  <a:pt x="300632" y="1871090"/>
                  <a:pt x="301291" y="1869355"/>
                </a:cubicBezTo>
                <a:cubicBezTo>
                  <a:pt x="301951" y="1867619"/>
                  <a:pt x="302613" y="1865882"/>
                  <a:pt x="303274" y="1864147"/>
                </a:cubicBezTo>
                <a:cubicBezTo>
                  <a:pt x="303274" y="1864147"/>
                  <a:pt x="306171" y="1862774"/>
                  <a:pt x="306171" y="1862774"/>
                </a:cubicBezTo>
                <a:cubicBezTo>
                  <a:pt x="309987" y="1865238"/>
                  <a:pt x="313545" y="1862130"/>
                  <a:pt x="318684" y="1861121"/>
                </a:cubicBezTo>
                <a:cubicBezTo>
                  <a:pt x="320922" y="1861485"/>
                  <a:pt x="325398" y="1862212"/>
                  <a:pt x="326316" y="1866049"/>
                </a:cubicBezTo>
                <a:cubicBezTo>
                  <a:pt x="328554" y="1866413"/>
                  <a:pt x="328554" y="1866413"/>
                  <a:pt x="330792" y="1866777"/>
                </a:cubicBezTo>
                <a:cubicBezTo>
                  <a:pt x="333690" y="1865405"/>
                  <a:pt x="336589" y="1864034"/>
                  <a:pt x="335672" y="1860197"/>
                </a:cubicBezTo>
                <a:cubicBezTo>
                  <a:pt x="335672" y="1860197"/>
                  <a:pt x="333434" y="1859833"/>
                  <a:pt x="331856" y="1857733"/>
                </a:cubicBezTo>
                <a:cubicBezTo>
                  <a:pt x="329617" y="1857370"/>
                  <a:pt x="329617" y="1857370"/>
                  <a:pt x="329617" y="1857370"/>
                </a:cubicBezTo>
                <a:cubicBezTo>
                  <a:pt x="322902" y="1856277"/>
                  <a:pt x="332517" y="1855997"/>
                  <a:pt x="330278" y="1855633"/>
                </a:cubicBezTo>
                <a:cubicBezTo>
                  <a:pt x="332517" y="1855997"/>
                  <a:pt x="335415" y="1854624"/>
                  <a:pt x="339231" y="1857089"/>
                </a:cubicBezTo>
                <a:lnTo>
                  <a:pt x="341507" y="1856011"/>
                </a:lnTo>
                <a:lnTo>
                  <a:pt x="334207" y="1850446"/>
                </a:lnTo>
                <a:cubicBezTo>
                  <a:pt x="339911" y="1843435"/>
                  <a:pt x="342101" y="1835928"/>
                  <a:pt x="341205" y="1828335"/>
                </a:cubicBezTo>
                <a:cubicBezTo>
                  <a:pt x="350216" y="1827390"/>
                  <a:pt x="349511" y="1830557"/>
                  <a:pt x="352995" y="1835833"/>
                </a:cubicBezTo>
                <a:cubicBezTo>
                  <a:pt x="359728" y="1828851"/>
                  <a:pt x="358051" y="1822431"/>
                  <a:pt x="365814" y="1815477"/>
                </a:cubicBezTo>
                <a:cubicBezTo>
                  <a:pt x="365475" y="1828611"/>
                  <a:pt x="354494" y="1843044"/>
                  <a:pt x="343747" y="1847127"/>
                </a:cubicBezTo>
                <a:cubicBezTo>
                  <a:pt x="347677" y="1846340"/>
                  <a:pt x="350076" y="1846605"/>
                  <a:pt x="351420" y="1847476"/>
                </a:cubicBezTo>
                <a:lnTo>
                  <a:pt x="351839" y="1848733"/>
                </a:lnTo>
                <a:lnTo>
                  <a:pt x="357283" y="1847120"/>
                </a:lnTo>
                <a:cubicBezTo>
                  <a:pt x="357283" y="1847120"/>
                  <a:pt x="357944" y="1845385"/>
                  <a:pt x="355705" y="1845020"/>
                </a:cubicBezTo>
                <a:cubicBezTo>
                  <a:pt x="356365" y="1843284"/>
                  <a:pt x="356365" y="1843284"/>
                  <a:pt x="357025" y="1841547"/>
                </a:cubicBezTo>
                <a:cubicBezTo>
                  <a:pt x="357025" y="1841547"/>
                  <a:pt x="357025" y="1841547"/>
                  <a:pt x="355447" y="1839449"/>
                </a:cubicBezTo>
                <a:cubicBezTo>
                  <a:pt x="357686" y="1839813"/>
                  <a:pt x="357686" y="1839813"/>
                  <a:pt x="359924" y="1840177"/>
                </a:cubicBezTo>
                <a:cubicBezTo>
                  <a:pt x="359924" y="1840177"/>
                  <a:pt x="362163" y="1840539"/>
                  <a:pt x="361502" y="1842276"/>
                </a:cubicBezTo>
                <a:cubicBezTo>
                  <a:pt x="363410" y="1843508"/>
                  <a:pt x="365814" y="1843438"/>
                  <a:pt x="367936" y="1843323"/>
                </a:cubicBezTo>
                <a:lnTo>
                  <a:pt x="370001" y="1843659"/>
                </a:lnTo>
                <a:lnTo>
                  <a:pt x="377594" y="1827028"/>
                </a:lnTo>
                <a:cubicBezTo>
                  <a:pt x="394829" y="1789754"/>
                  <a:pt x="413676" y="1752477"/>
                  <a:pt x="441134" y="1715365"/>
                </a:cubicBezTo>
                <a:cubicBezTo>
                  <a:pt x="450497" y="1689026"/>
                  <a:pt x="478399" y="1665240"/>
                  <a:pt x="490340" y="1631825"/>
                </a:cubicBezTo>
                <a:cubicBezTo>
                  <a:pt x="527381" y="1611098"/>
                  <a:pt x="533068" y="1585045"/>
                  <a:pt x="543711" y="1559938"/>
                </a:cubicBezTo>
                <a:cubicBezTo>
                  <a:pt x="549273" y="1555736"/>
                  <a:pt x="552250" y="1563377"/>
                  <a:pt x="557042" y="1560343"/>
                </a:cubicBezTo>
                <a:cubicBezTo>
                  <a:pt x="580851" y="1531664"/>
                  <a:pt x="626639" y="1494513"/>
                  <a:pt x="635149" y="1467354"/>
                </a:cubicBezTo>
                <a:cubicBezTo>
                  <a:pt x="650621" y="1465044"/>
                  <a:pt x="679557" y="1436520"/>
                  <a:pt x="686162" y="1422813"/>
                </a:cubicBezTo>
                <a:cubicBezTo>
                  <a:pt x="700182" y="1420061"/>
                  <a:pt x="710192" y="1414406"/>
                  <a:pt x="710209" y="1404870"/>
                </a:cubicBezTo>
                <a:lnTo>
                  <a:pt x="724004" y="1395185"/>
                </a:lnTo>
                <a:lnTo>
                  <a:pt x="709913" y="1389839"/>
                </a:lnTo>
                <a:cubicBezTo>
                  <a:pt x="705117" y="1386549"/>
                  <a:pt x="700482" y="1382337"/>
                  <a:pt x="696775" y="1378968"/>
                </a:cubicBezTo>
                <a:cubicBezTo>
                  <a:pt x="702307" y="1313807"/>
                  <a:pt x="722917" y="1251352"/>
                  <a:pt x="744693" y="1183008"/>
                </a:cubicBezTo>
                <a:cubicBezTo>
                  <a:pt x="758524" y="1192585"/>
                  <a:pt x="746363" y="1210383"/>
                  <a:pt x="749781" y="1225011"/>
                </a:cubicBezTo>
                <a:cubicBezTo>
                  <a:pt x="763065" y="1201812"/>
                  <a:pt x="763769" y="1169997"/>
                  <a:pt x="787677" y="1154954"/>
                </a:cubicBezTo>
                <a:cubicBezTo>
                  <a:pt x="771770" y="1193362"/>
                  <a:pt x="756865" y="1243498"/>
                  <a:pt x="750081" y="1292041"/>
                </a:cubicBezTo>
                <a:cubicBezTo>
                  <a:pt x="766366" y="1272711"/>
                  <a:pt x="768819" y="1243806"/>
                  <a:pt x="784104" y="1228404"/>
                </a:cubicBezTo>
                <a:cubicBezTo>
                  <a:pt x="788020" y="1229324"/>
                  <a:pt x="785646" y="1233764"/>
                  <a:pt x="786064" y="1236693"/>
                </a:cubicBezTo>
                <a:cubicBezTo>
                  <a:pt x="792893" y="1234632"/>
                  <a:pt x="795975" y="1229692"/>
                  <a:pt x="804098" y="1228101"/>
                </a:cubicBezTo>
                <a:cubicBezTo>
                  <a:pt x="796472" y="1200327"/>
                  <a:pt x="832500" y="1183632"/>
                  <a:pt x="835829" y="1152267"/>
                </a:cubicBezTo>
                <a:cubicBezTo>
                  <a:pt x="841951" y="1150706"/>
                  <a:pt x="845534" y="1147715"/>
                  <a:pt x="851031" y="1145675"/>
                </a:cubicBezTo>
                <a:cubicBezTo>
                  <a:pt x="855984" y="1110859"/>
                  <a:pt x="888803" y="1084917"/>
                  <a:pt x="895673" y="1058879"/>
                </a:cubicBezTo>
                <a:cubicBezTo>
                  <a:pt x="927659" y="1027078"/>
                  <a:pt x="970310" y="1002945"/>
                  <a:pt x="994839" y="964895"/>
                </a:cubicBezTo>
                <a:cubicBezTo>
                  <a:pt x="1002171" y="964784"/>
                  <a:pt x="1003836" y="960845"/>
                  <a:pt x="1009501" y="964674"/>
                </a:cubicBezTo>
                <a:cubicBezTo>
                  <a:pt x="1020622" y="951293"/>
                  <a:pt x="1018453" y="937625"/>
                  <a:pt x="1041029" y="930432"/>
                </a:cubicBezTo>
                <a:lnTo>
                  <a:pt x="1039261" y="927118"/>
                </a:lnTo>
                <a:lnTo>
                  <a:pt x="1046371" y="926052"/>
                </a:lnTo>
                <a:cubicBezTo>
                  <a:pt x="1051070" y="924084"/>
                  <a:pt x="1051712" y="917675"/>
                  <a:pt x="1052749" y="913733"/>
                </a:cubicBezTo>
                <a:lnTo>
                  <a:pt x="1053156" y="910347"/>
                </a:lnTo>
                <a:lnTo>
                  <a:pt x="1058879" y="908824"/>
                </a:lnTo>
                <a:cubicBezTo>
                  <a:pt x="1067719" y="903207"/>
                  <a:pt x="1071442" y="891683"/>
                  <a:pt x="1080721" y="894110"/>
                </a:cubicBezTo>
                <a:cubicBezTo>
                  <a:pt x="1074764" y="885883"/>
                  <a:pt x="1086592" y="887660"/>
                  <a:pt x="1087966" y="879321"/>
                </a:cubicBezTo>
                <a:lnTo>
                  <a:pt x="1093637" y="877718"/>
                </a:lnTo>
                <a:lnTo>
                  <a:pt x="1093908" y="873641"/>
                </a:lnTo>
                <a:cubicBezTo>
                  <a:pt x="1092380" y="868181"/>
                  <a:pt x="1089771" y="862956"/>
                  <a:pt x="1088581" y="857587"/>
                </a:cubicBezTo>
                <a:cubicBezTo>
                  <a:pt x="1094236" y="852640"/>
                  <a:pt x="1103847" y="837466"/>
                  <a:pt x="1105107" y="847600"/>
                </a:cubicBezTo>
                <a:cubicBezTo>
                  <a:pt x="1106795" y="845420"/>
                  <a:pt x="1107234" y="843430"/>
                  <a:pt x="1106927" y="841548"/>
                </a:cubicBezTo>
                <a:lnTo>
                  <a:pt x="1105631" y="838914"/>
                </a:lnTo>
                <a:lnTo>
                  <a:pt x="1100831" y="842748"/>
                </a:lnTo>
                <a:cubicBezTo>
                  <a:pt x="1095907" y="847840"/>
                  <a:pt x="1090596" y="853551"/>
                  <a:pt x="1079039" y="852502"/>
                </a:cubicBezTo>
                <a:cubicBezTo>
                  <a:pt x="1081206" y="858344"/>
                  <a:pt x="1080997" y="860795"/>
                  <a:pt x="1077791" y="867207"/>
                </a:cubicBezTo>
                <a:cubicBezTo>
                  <a:pt x="1075291" y="865287"/>
                  <a:pt x="1073115" y="865442"/>
                  <a:pt x="1070800" y="866274"/>
                </a:cubicBezTo>
                <a:lnTo>
                  <a:pt x="1066696" y="867905"/>
                </a:lnTo>
                <a:lnTo>
                  <a:pt x="1065852" y="860006"/>
                </a:lnTo>
                <a:cubicBezTo>
                  <a:pt x="1082178" y="857558"/>
                  <a:pt x="1079951" y="854104"/>
                  <a:pt x="1069363" y="850642"/>
                </a:cubicBezTo>
                <a:cubicBezTo>
                  <a:pt x="1064984" y="849405"/>
                  <a:pt x="1060468" y="844717"/>
                  <a:pt x="1057456" y="840277"/>
                </a:cubicBezTo>
                <a:lnTo>
                  <a:pt x="1056746" y="838937"/>
                </a:lnTo>
                <a:lnTo>
                  <a:pt x="1069536" y="828231"/>
                </a:lnTo>
                <a:lnTo>
                  <a:pt x="1082338" y="816091"/>
                </a:lnTo>
                <a:lnTo>
                  <a:pt x="1083951" y="815274"/>
                </a:lnTo>
                <a:cubicBezTo>
                  <a:pt x="1087671" y="814362"/>
                  <a:pt x="1091967" y="814427"/>
                  <a:pt x="1097261" y="816159"/>
                </a:cubicBezTo>
                <a:cubicBezTo>
                  <a:pt x="1102208" y="805318"/>
                  <a:pt x="1132784" y="808307"/>
                  <a:pt x="1126349" y="789072"/>
                </a:cubicBezTo>
                <a:cubicBezTo>
                  <a:pt x="1126349" y="789072"/>
                  <a:pt x="1131048" y="787104"/>
                  <a:pt x="1132879" y="788093"/>
                </a:cubicBezTo>
                <a:cubicBezTo>
                  <a:pt x="1137976" y="788591"/>
                  <a:pt x="1147130" y="793531"/>
                  <a:pt x="1147130" y="793531"/>
                </a:cubicBezTo>
                <a:cubicBezTo>
                  <a:pt x="1160041" y="780233"/>
                  <a:pt x="1166723" y="790593"/>
                  <a:pt x="1177311" y="794055"/>
                </a:cubicBezTo>
                <a:lnTo>
                  <a:pt x="1182044" y="797416"/>
                </a:lnTo>
                <a:lnTo>
                  <a:pt x="1186920" y="795232"/>
                </a:lnTo>
                <a:cubicBezTo>
                  <a:pt x="1196431" y="791498"/>
                  <a:pt x="1199520" y="793165"/>
                  <a:pt x="1208651" y="803157"/>
                </a:cubicBezTo>
                <a:cubicBezTo>
                  <a:pt x="1210482" y="804146"/>
                  <a:pt x="1212313" y="805134"/>
                  <a:pt x="1215974" y="807110"/>
                </a:cubicBezTo>
                <a:cubicBezTo>
                  <a:pt x="1217804" y="808097"/>
                  <a:pt x="1217804" y="808097"/>
                  <a:pt x="1217804" y="808097"/>
                </a:cubicBezTo>
                <a:cubicBezTo>
                  <a:pt x="1222108" y="803665"/>
                  <a:pt x="1207707" y="786886"/>
                  <a:pt x="1229281" y="796277"/>
                </a:cubicBezTo>
                <a:cubicBezTo>
                  <a:pt x="1229281" y="796277"/>
                  <a:pt x="1233981" y="794310"/>
                  <a:pt x="1233585" y="791844"/>
                </a:cubicBezTo>
                <a:cubicBezTo>
                  <a:pt x="1235019" y="790367"/>
                  <a:pt x="1234623" y="787901"/>
                  <a:pt x="1236058" y="786423"/>
                </a:cubicBezTo>
                <a:cubicBezTo>
                  <a:pt x="1239173" y="774594"/>
                  <a:pt x="1253177" y="788906"/>
                  <a:pt x="1257085" y="782008"/>
                </a:cubicBezTo>
                <a:cubicBezTo>
                  <a:pt x="1258122" y="778065"/>
                  <a:pt x="1243873" y="772627"/>
                  <a:pt x="1244911" y="768683"/>
                </a:cubicBezTo>
                <a:cubicBezTo>
                  <a:pt x="1244119" y="763752"/>
                  <a:pt x="1253518" y="759817"/>
                  <a:pt x="1259653" y="756373"/>
                </a:cubicBezTo>
                <a:cubicBezTo>
                  <a:pt x="1279491" y="744560"/>
                  <a:pt x="1280529" y="740617"/>
                  <a:pt x="1265090" y="727782"/>
                </a:cubicBezTo>
                <a:cubicBezTo>
                  <a:pt x="1253312" y="716924"/>
                  <a:pt x="1265732" y="721373"/>
                  <a:pt x="1270035" y="716941"/>
                </a:cubicBezTo>
                <a:cubicBezTo>
                  <a:pt x="1277605" y="712019"/>
                  <a:pt x="1290666" y="710060"/>
                  <a:pt x="1290516" y="698721"/>
                </a:cubicBezTo>
                <a:cubicBezTo>
                  <a:pt x="1291158" y="692312"/>
                  <a:pt x="1295065" y="685413"/>
                  <a:pt x="1298972" y="678514"/>
                </a:cubicBezTo>
                <a:cubicBezTo>
                  <a:pt x="1302880" y="671615"/>
                  <a:pt x="1297388" y="668652"/>
                  <a:pt x="1289025" y="668643"/>
                </a:cubicBezTo>
                <a:cubicBezTo>
                  <a:pt x="1279230" y="670112"/>
                  <a:pt x="1269037" y="669116"/>
                  <a:pt x="1276209" y="661728"/>
                </a:cubicBezTo>
                <a:cubicBezTo>
                  <a:pt x="1290555" y="646952"/>
                  <a:pt x="1278928" y="647433"/>
                  <a:pt x="1267301" y="647914"/>
                </a:cubicBezTo>
                <a:cubicBezTo>
                  <a:pt x="1257109" y="646917"/>
                  <a:pt x="1248747" y="646909"/>
                  <a:pt x="1237120" y="647390"/>
                </a:cubicBezTo>
                <a:cubicBezTo>
                  <a:pt x="1235289" y="646401"/>
                  <a:pt x="1233458" y="645414"/>
                  <a:pt x="1231627" y="644426"/>
                </a:cubicBezTo>
                <a:cubicBezTo>
                  <a:pt x="1231627" y="644426"/>
                  <a:pt x="1229797" y="643438"/>
                  <a:pt x="1229797" y="643438"/>
                </a:cubicBezTo>
                <a:cubicBezTo>
                  <a:pt x="1225889" y="650336"/>
                  <a:pt x="1216734" y="645396"/>
                  <a:pt x="1217774" y="641453"/>
                </a:cubicBezTo>
                <a:cubicBezTo>
                  <a:pt x="1220247" y="636032"/>
                  <a:pt x="1210941" y="619752"/>
                  <a:pt x="1235384" y="626187"/>
                </a:cubicBezTo>
                <a:cubicBezTo>
                  <a:pt x="1237215" y="627176"/>
                  <a:pt x="1241122" y="620277"/>
                  <a:pt x="1240726" y="617812"/>
                </a:cubicBezTo>
                <a:cubicBezTo>
                  <a:pt x="1243596" y="614856"/>
                  <a:pt x="1238102" y="611892"/>
                  <a:pt x="1237706" y="609426"/>
                </a:cubicBezTo>
                <a:cubicBezTo>
                  <a:pt x="1240972" y="608937"/>
                  <a:pt x="1244633" y="610913"/>
                  <a:pt x="1247899" y="610423"/>
                </a:cubicBezTo>
                <a:cubicBezTo>
                  <a:pt x="1249729" y="611411"/>
                  <a:pt x="1254033" y="606978"/>
                  <a:pt x="1252203" y="605991"/>
                </a:cubicBezTo>
                <a:cubicBezTo>
                  <a:pt x="1240029" y="592666"/>
                  <a:pt x="1230724" y="576386"/>
                  <a:pt x="1201732" y="583259"/>
                </a:cubicBezTo>
                <a:cubicBezTo>
                  <a:pt x="1199901" y="582271"/>
                  <a:pt x="1196635" y="582761"/>
                  <a:pt x="1194804" y="581772"/>
                </a:cubicBezTo>
                <a:cubicBezTo>
                  <a:pt x="1196239" y="580295"/>
                  <a:pt x="1197277" y="576352"/>
                  <a:pt x="1200146" y="573396"/>
                </a:cubicBezTo>
                <a:cubicBezTo>
                  <a:pt x="1203016" y="570441"/>
                  <a:pt x="1210981" y="567984"/>
                  <a:pt x="1221419" y="560106"/>
                </a:cubicBezTo>
                <a:cubicBezTo>
                  <a:pt x="1222853" y="558629"/>
                  <a:pt x="1224289" y="557152"/>
                  <a:pt x="1225722" y="555674"/>
                </a:cubicBezTo>
                <a:cubicBezTo>
                  <a:pt x="1214492" y="558621"/>
                  <a:pt x="1210830" y="556644"/>
                  <a:pt x="1206773" y="552203"/>
                </a:cubicBezTo>
                <a:cubicBezTo>
                  <a:pt x="1206376" y="549738"/>
                  <a:pt x="1207414" y="545794"/>
                  <a:pt x="1207414" y="545794"/>
                </a:cubicBezTo>
                <a:cubicBezTo>
                  <a:pt x="1217210" y="544325"/>
                  <a:pt x="1226610" y="540391"/>
                  <a:pt x="1234971" y="540400"/>
                </a:cubicBezTo>
                <a:cubicBezTo>
                  <a:pt x="1241899" y="541886"/>
                  <a:pt x="1247788" y="547316"/>
                  <a:pt x="1250413" y="553234"/>
                </a:cubicBezTo>
                <a:cubicBezTo>
                  <a:pt x="1256054" y="567538"/>
                  <a:pt x="1261697" y="581841"/>
                  <a:pt x="1262641" y="598114"/>
                </a:cubicBezTo>
                <a:cubicBezTo>
                  <a:pt x="1263830" y="605509"/>
                  <a:pt x="1286687" y="602081"/>
                  <a:pt x="1271946" y="614393"/>
                </a:cubicBezTo>
                <a:cubicBezTo>
                  <a:pt x="1273776" y="615380"/>
                  <a:pt x="1275607" y="616368"/>
                  <a:pt x="1275607" y="616368"/>
                </a:cubicBezTo>
                <a:cubicBezTo>
                  <a:pt x="1293765" y="614908"/>
                  <a:pt x="1304203" y="607030"/>
                  <a:pt x="1309149" y="596189"/>
                </a:cubicBezTo>
                <a:cubicBezTo>
                  <a:pt x="1310980" y="597176"/>
                  <a:pt x="1315038" y="601619"/>
                  <a:pt x="1318302" y="601129"/>
                </a:cubicBezTo>
                <a:cubicBezTo>
                  <a:pt x="1326665" y="601137"/>
                  <a:pt x="1336064" y="597203"/>
                  <a:pt x="1337650" y="607065"/>
                </a:cubicBezTo>
                <a:cubicBezTo>
                  <a:pt x="1338443" y="611996"/>
                  <a:pt x="1341066" y="617915"/>
                  <a:pt x="1327608" y="617407"/>
                </a:cubicBezTo>
                <a:cubicBezTo>
                  <a:pt x="1327758" y="628748"/>
                  <a:pt x="1327909" y="640087"/>
                  <a:pt x="1317867" y="650431"/>
                </a:cubicBezTo>
                <a:cubicBezTo>
                  <a:pt x="1316432" y="651909"/>
                  <a:pt x="1315395" y="655852"/>
                  <a:pt x="1317225" y="656840"/>
                </a:cubicBezTo>
                <a:cubicBezTo>
                  <a:pt x="1330041" y="663756"/>
                  <a:pt x="1341819" y="674615"/>
                  <a:pt x="1359580" y="670688"/>
                </a:cubicBezTo>
                <a:cubicBezTo>
                  <a:pt x="1364677" y="671187"/>
                  <a:pt x="1368980" y="666754"/>
                  <a:pt x="1375114" y="663309"/>
                </a:cubicBezTo>
                <a:cubicBezTo>
                  <a:pt x="1380853" y="657399"/>
                  <a:pt x="1383080" y="660852"/>
                  <a:pt x="1383872" y="665784"/>
                </a:cubicBezTo>
                <a:cubicBezTo>
                  <a:pt x="1382834" y="669727"/>
                  <a:pt x="1380362" y="675148"/>
                  <a:pt x="1381154" y="680079"/>
                </a:cubicBezTo>
                <a:cubicBezTo>
                  <a:pt x="1381551" y="682544"/>
                  <a:pt x="1387043" y="685508"/>
                  <a:pt x="1391101" y="689949"/>
                </a:cubicBezTo>
                <a:cubicBezTo>
                  <a:pt x="1391101" y="689949"/>
                  <a:pt x="1391101" y="689949"/>
                  <a:pt x="1392932" y="690937"/>
                </a:cubicBezTo>
                <a:cubicBezTo>
                  <a:pt x="1395008" y="683051"/>
                  <a:pt x="1397877" y="680096"/>
                  <a:pt x="1402181" y="675663"/>
                </a:cubicBezTo>
                <a:cubicBezTo>
                  <a:pt x="1408957" y="665809"/>
                  <a:pt x="1416281" y="669761"/>
                  <a:pt x="1424001" y="676179"/>
                </a:cubicBezTo>
                <a:cubicBezTo>
                  <a:pt x="1424001" y="676179"/>
                  <a:pt x="1424001" y="676179"/>
                  <a:pt x="1427266" y="675690"/>
                </a:cubicBezTo>
                <a:cubicBezTo>
                  <a:pt x="1426473" y="670758"/>
                  <a:pt x="1429343" y="667803"/>
                  <a:pt x="1432608" y="667314"/>
                </a:cubicBezTo>
                <a:cubicBezTo>
                  <a:pt x="1435477" y="664357"/>
                  <a:pt x="1440574" y="664857"/>
                  <a:pt x="1443840" y="664367"/>
                </a:cubicBezTo>
                <a:cubicBezTo>
                  <a:pt x="1441612" y="660914"/>
                  <a:pt x="1437553" y="656472"/>
                  <a:pt x="1432457" y="655974"/>
                </a:cubicBezTo>
                <a:cubicBezTo>
                  <a:pt x="1430627" y="654985"/>
                  <a:pt x="1424095" y="655964"/>
                  <a:pt x="1420830" y="656454"/>
                </a:cubicBezTo>
                <a:cubicBezTo>
                  <a:pt x="1410392" y="664332"/>
                  <a:pt x="1407373" y="655947"/>
                  <a:pt x="1401880" y="652983"/>
                </a:cubicBezTo>
                <a:cubicBezTo>
                  <a:pt x="1400048" y="651995"/>
                  <a:pt x="1400691" y="645586"/>
                  <a:pt x="1400691" y="645586"/>
                </a:cubicBezTo>
                <a:cubicBezTo>
                  <a:pt x="1407222" y="644608"/>
                  <a:pt x="1414149" y="646093"/>
                  <a:pt x="1418848" y="644126"/>
                </a:cubicBezTo>
                <a:cubicBezTo>
                  <a:pt x="1422115" y="643637"/>
                  <a:pt x="1424587" y="638216"/>
                  <a:pt x="1427457" y="635261"/>
                </a:cubicBezTo>
                <a:cubicBezTo>
                  <a:pt x="1429287" y="636248"/>
                  <a:pt x="1432949" y="638225"/>
                  <a:pt x="1435175" y="641678"/>
                </a:cubicBezTo>
                <a:cubicBezTo>
                  <a:pt x="1435175" y="641678"/>
                  <a:pt x="1436611" y="640201"/>
                  <a:pt x="1436611" y="640201"/>
                </a:cubicBezTo>
                <a:cubicBezTo>
                  <a:pt x="1438440" y="641188"/>
                  <a:pt x="1438440" y="641188"/>
                  <a:pt x="1438440" y="641188"/>
                </a:cubicBezTo>
                <a:cubicBezTo>
                  <a:pt x="1439480" y="637245"/>
                  <a:pt x="1442349" y="634291"/>
                  <a:pt x="1443783" y="632812"/>
                </a:cubicBezTo>
                <a:cubicBezTo>
                  <a:pt x="1446652" y="629857"/>
                  <a:pt x="1447691" y="625914"/>
                  <a:pt x="1448729" y="621971"/>
                </a:cubicBezTo>
                <a:lnTo>
                  <a:pt x="1447133" y="621520"/>
                </a:lnTo>
                <a:lnTo>
                  <a:pt x="1435572" y="625152"/>
                </a:lnTo>
                <a:lnTo>
                  <a:pt x="1438968" y="620138"/>
                </a:lnTo>
                <a:lnTo>
                  <a:pt x="1436704" y="619986"/>
                </a:lnTo>
                <a:cubicBezTo>
                  <a:pt x="1433440" y="620476"/>
                  <a:pt x="1426909" y="621455"/>
                  <a:pt x="1422209" y="623423"/>
                </a:cubicBezTo>
                <a:cubicBezTo>
                  <a:pt x="1413603" y="632288"/>
                  <a:pt x="1414244" y="625879"/>
                  <a:pt x="1413452" y="620949"/>
                </a:cubicBezTo>
                <a:cubicBezTo>
                  <a:pt x="1410828" y="615029"/>
                  <a:pt x="1413301" y="609609"/>
                  <a:pt x="1412112" y="602212"/>
                </a:cubicBezTo>
                <a:lnTo>
                  <a:pt x="1447896" y="615073"/>
                </a:lnTo>
                <a:lnTo>
                  <a:pt x="1456014" y="611504"/>
                </a:lnTo>
                <a:cubicBezTo>
                  <a:pt x="1458453" y="610039"/>
                  <a:pt x="1460391" y="608183"/>
                  <a:pt x="1461272" y="605530"/>
                </a:cubicBezTo>
                <a:cubicBezTo>
                  <a:pt x="1462356" y="608615"/>
                  <a:pt x="1461946" y="611285"/>
                  <a:pt x="1460558" y="613578"/>
                </a:cubicBezTo>
                <a:lnTo>
                  <a:pt x="1454814" y="618631"/>
                </a:lnTo>
                <a:lnTo>
                  <a:pt x="1466353" y="625147"/>
                </a:lnTo>
                <a:cubicBezTo>
                  <a:pt x="1471475" y="628897"/>
                  <a:pt x="1476055" y="633339"/>
                  <a:pt x="1479853" y="638766"/>
                </a:cubicBezTo>
                <a:cubicBezTo>
                  <a:pt x="1490196" y="651103"/>
                  <a:pt x="1512808" y="656549"/>
                  <a:pt x="1535666" y="653121"/>
                </a:cubicBezTo>
                <a:lnTo>
                  <a:pt x="1530368" y="658323"/>
                </a:lnTo>
                <a:lnTo>
                  <a:pt x="1536490" y="656871"/>
                </a:lnTo>
                <a:cubicBezTo>
                  <a:pt x="1548117" y="656390"/>
                  <a:pt x="1547720" y="653925"/>
                  <a:pt x="1541832" y="648496"/>
                </a:cubicBezTo>
                <a:cubicBezTo>
                  <a:pt x="1538170" y="646520"/>
                  <a:pt x="1540246" y="638633"/>
                  <a:pt x="1543512" y="638144"/>
                </a:cubicBezTo>
                <a:cubicBezTo>
                  <a:pt x="1551477" y="635686"/>
                  <a:pt x="1561670" y="636684"/>
                  <a:pt x="1548458" y="627301"/>
                </a:cubicBezTo>
                <a:cubicBezTo>
                  <a:pt x="1548458" y="627301"/>
                  <a:pt x="1549496" y="623359"/>
                  <a:pt x="1552762" y="622869"/>
                </a:cubicBezTo>
                <a:cubicBezTo>
                  <a:pt x="1561122" y="622877"/>
                  <a:pt x="1568050" y="624364"/>
                  <a:pt x="1574580" y="623384"/>
                </a:cubicBezTo>
                <a:cubicBezTo>
                  <a:pt x="1594570" y="622912"/>
                  <a:pt x="1604216" y="610103"/>
                  <a:pt x="1597138" y="597277"/>
                </a:cubicBezTo>
                <a:cubicBezTo>
                  <a:pt x="1587834" y="580998"/>
                  <a:pt x="1587834" y="580998"/>
                  <a:pt x="1610691" y="577570"/>
                </a:cubicBezTo>
                <a:cubicBezTo>
                  <a:pt x="1613956" y="577081"/>
                  <a:pt x="1617222" y="576591"/>
                  <a:pt x="1623753" y="575611"/>
                </a:cubicBezTo>
                <a:cubicBezTo>
                  <a:pt x="1623753" y="575611"/>
                  <a:pt x="1627018" y="575122"/>
                  <a:pt x="1628848" y="576110"/>
                </a:cubicBezTo>
                <a:cubicBezTo>
                  <a:pt x="1629244" y="578575"/>
                  <a:pt x="1629641" y="581041"/>
                  <a:pt x="1626376" y="581530"/>
                </a:cubicBezTo>
                <a:cubicBezTo>
                  <a:pt x="1615937" y="589409"/>
                  <a:pt x="1619354" y="600259"/>
                  <a:pt x="1610746" y="609124"/>
                </a:cubicBezTo>
                <a:cubicBezTo>
                  <a:pt x="1609708" y="613067"/>
                  <a:pt x="1607235" y="618488"/>
                  <a:pt x="1609066" y="619476"/>
                </a:cubicBezTo>
                <a:cubicBezTo>
                  <a:pt x="1613125" y="623917"/>
                  <a:pt x="1621882" y="626392"/>
                  <a:pt x="1629205" y="630344"/>
                </a:cubicBezTo>
                <a:cubicBezTo>
                  <a:pt x="1628808" y="627878"/>
                  <a:pt x="1632075" y="627388"/>
                  <a:pt x="1631678" y="624923"/>
                </a:cubicBezTo>
                <a:cubicBezTo>
                  <a:pt x="1629451" y="621469"/>
                  <a:pt x="1625393" y="617028"/>
                  <a:pt x="1624600" y="612097"/>
                </a:cubicBezTo>
                <a:cubicBezTo>
                  <a:pt x="1622770" y="611108"/>
                  <a:pt x="1628903" y="607664"/>
                  <a:pt x="1628903" y="607664"/>
                </a:cubicBezTo>
                <a:cubicBezTo>
                  <a:pt x="1634396" y="610627"/>
                  <a:pt x="1643155" y="613102"/>
                  <a:pt x="1647213" y="617544"/>
                </a:cubicBezTo>
                <a:cubicBezTo>
                  <a:pt x="1648128" y="618037"/>
                  <a:pt x="1647151" y="619762"/>
                  <a:pt x="1645815" y="621856"/>
                </a:cubicBezTo>
                <a:lnTo>
                  <a:pt x="1645233" y="622927"/>
                </a:lnTo>
                <a:lnTo>
                  <a:pt x="1646143" y="622668"/>
                </a:lnTo>
                <a:cubicBezTo>
                  <a:pt x="1649409" y="622178"/>
                  <a:pt x="1654108" y="620211"/>
                  <a:pt x="1657375" y="619721"/>
                </a:cubicBezTo>
                <a:cubicBezTo>
                  <a:pt x="1660639" y="619232"/>
                  <a:pt x="1664301" y="621207"/>
                  <a:pt x="1667567" y="620719"/>
                </a:cubicBezTo>
                <a:cubicBezTo>
                  <a:pt x="1665352" y="625153"/>
                  <a:pt x="1664609" y="628974"/>
                  <a:pt x="1664966" y="632333"/>
                </a:cubicBezTo>
                <a:lnTo>
                  <a:pt x="1666769" y="636313"/>
                </a:lnTo>
                <a:lnTo>
                  <a:pt x="1674675" y="632362"/>
                </a:lnTo>
                <a:lnTo>
                  <a:pt x="1677504" y="630579"/>
                </a:lnTo>
                <a:lnTo>
                  <a:pt x="1673455" y="626148"/>
                </a:lnTo>
                <a:cubicBezTo>
                  <a:pt x="1673455" y="626148"/>
                  <a:pt x="1674531" y="625039"/>
                  <a:pt x="1675786" y="623747"/>
                </a:cubicBezTo>
                <a:lnTo>
                  <a:pt x="1678269" y="621189"/>
                </a:lnTo>
                <a:lnTo>
                  <a:pt x="1677394" y="618067"/>
                </a:lnTo>
                <a:cubicBezTo>
                  <a:pt x="1659632" y="621993"/>
                  <a:pt x="1667050" y="605731"/>
                  <a:pt x="1659727" y="601779"/>
                </a:cubicBezTo>
                <a:cubicBezTo>
                  <a:pt x="1656462" y="602270"/>
                  <a:pt x="1657103" y="595861"/>
                  <a:pt x="1656708" y="593394"/>
                </a:cubicBezTo>
                <a:cubicBezTo>
                  <a:pt x="1661803" y="593893"/>
                  <a:pt x="1666900" y="594391"/>
                  <a:pt x="1668731" y="595380"/>
                </a:cubicBezTo>
                <a:cubicBezTo>
                  <a:pt x="1678677" y="605251"/>
                  <a:pt x="1683623" y="594409"/>
                  <a:pt x="1693420" y="592940"/>
                </a:cubicBezTo>
                <a:cubicBezTo>
                  <a:pt x="1704651" y="589993"/>
                  <a:pt x="1695496" y="585054"/>
                  <a:pt x="1696535" y="581110"/>
                </a:cubicBezTo>
                <a:cubicBezTo>
                  <a:pt x="1699253" y="566815"/>
                  <a:pt x="1685399" y="563842"/>
                  <a:pt x="1674413" y="557915"/>
                </a:cubicBezTo>
                <a:cubicBezTo>
                  <a:pt x="1663428" y="551987"/>
                  <a:pt x="1670997" y="547064"/>
                  <a:pt x="1675300" y="542632"/>
                </a:cubicBezTo>
                <a:cubicBezTo>
                  <a:pt x="1667978" y="538680"/>
                  <a:pt x="1674358" y="526361"/>
                  <a:pt x="1654766" y="529298"/>
                </a:cubicBezTo>
                <a:cubicBezTo>
                  <a:pt x="1648235" y="530278"/>
                  <a:pt x="1632550" y="526317"/>
                  <a:pt x="1642195" y="513508"/>
                </a:cubicBezTo>
                <a:cubicBezTo>
                  <a:pt x="1643631" y="512031"/>
                  <a:pt x="1641403" y="508578"/>
                  <a:pt x="1637741" y="506602"/>
                </a:cubicBezTo>
                <a:cubicBezTo>
                  <a:pt x="1634080" y="504626"/>
                  <a:pt x="1632249" y="503638"/>
                  <a:pt x="1628588" y="501662"/>
                </a:cubicBezTo>
                <a:cubicBezTo>
                  <a:pt x="1627153" y="503139"/>
                  <a:pt x="1624283" y="506095"/>
                  <a:pt x="1624680" y="508560"/>
                </a:cubicBezTo>
                <a:cubicBezTo>
                  <a:pt x="1627058" y="523354"/>
                  <a:pt x="1629435" y="538146"/>
                  <a:pt x="1631813" y="552941"/>
                </a:cubicBezTo>
                <a:cubicBezTo>
                  <a:pt x="1632210" y="555406"/>
                  <a:pt x="1626471" y="561316"/>
                  <a:pt x="1623206" y="561806"/>
                </a:cubicBezTo>
                <a:cubicBezTo>
                  <a:pt x="1591343" y="571634"/>
                  <a:pt x="1563484" y="554349"/>
                  <a:pt x="1569319" y="528224"/>
                </a:cubicBezTo>
                <a:cubicBezTo>
                  <a:pt x="1573471" y="512452"/>
                  <a:pt x="1563429" y="522795"/>
                  <a:pt x="1559768" y="520819"/>
                </a:cubicBezTo>
                <a:cubicBezTo>
                  <a:pt x="1557937" y="519831"/>
                  <a:pt x="1556106" y="518843"/>
                  <a:pt x="1552444" y="516867"/>
                </a:cubicBezTo>
                <a:cubicBezTo>
                  <a:pt x="1557144" y="514900"/>
                  <a:pt x="1558580" y="513422"/>
                  <a:pt x="1560014" y="511945"/>
                </a:cubicBezTo>
                <a:cubicBezTo>
                  <a:pt x="1564713" y="509977"/>
                  <a:pt x="1569017" y="505544"/>
                  <a:pt x="1573717" y="503577"/>
                </a:cubicBezTo>
                <a:cubicBezTo>
                  <a:pt x="1577379" y="505553"/>
                  <a:pt x="1583664" y="513448"/>
                  <a:pt x="1590837" y="506060"/>
                </a:cubicBezTo>
                <a:cubicBezTo>
                  <a:pt x="1597613" y="496206"/>
                  <a:pt x="1604294" y="506567"/>
                  <a:pt x="1612260" y="504110"/>
                </a:cubicBezTo>
                <a:cubicBezTo>
                  <a:pt x="1623095" y="498698"/>
                  <a:pt x="1613544" y="491293"/>
                  <a:pt x="1615621" y="483407"/>
                </a:cubicBezTo>
                <a:cubicBezTo>
                  <a:pt x="1616659" y="479463"/>
                  <a:pt x="1620963" y="475030"/>
                  <a:pt x="1625266" y="470598"/>
                </a:cubicBezTo>
                <a:cubicBezTo>
                  <a:pt x="1636647" y="478990"/>
                  <a:pt x="1649162" y="463226"/>
                  <a:pt x="1660146" y="469155"/>
                </a:cubicBezTo>
                <a:cubicBezTo>
                  <a:pt x="1663809" y="471130"/>
                  <a:pt x="1670737" y="472617"/>
                  <a:pt x="1670737" y="472617"/>
                </a:cubicBezTo>
                <a:cubicBezTo>
                  <a:pt x="1680778" y="462273"/>
                  <a:pt x="1688989" y="450942"/>
                  <a:pt x="1699031" y="440599"/>
                </a:cubicBezTo>
                <a:cubicBezTo>
                  <a:pt x="1684385" y="432695"/>
                  <a:pt x="1693784" y="428760"/>
                  <a:pt x="1706846" y="426802"/>
                </a:cubicBezTo>
                <a:cubicBezTo>
                  <a:pt x="1711546" y="424835"/>
                  <a:pt x="1715454" y="417936"/>
                  <a:pt x="1717926" y="412515"/>
                </a:cubicBezTo>
                <a:cubicBezTo>
                  <a:pt x="1711791" y="415960"/>
                  <a:pt x="1705260" y="416940"/>
                  <a:pt x="1698730" y="417919"/>
                </a:cubicBezTo>
                <a:cubicBezTo>
                  <a:pt x="1692595" y="421364"/>
                  <a:pt x="1683592" y="427764"/>
                  <a:pt x="1675872" y="421347"/>
                </a:cubicBezTo>
                <a:cubicBezTo>
                  <a:pt x="1656430" y="435624"/>
                  <a:pt x="1656921" y="417876"/>
                  <a:pt x="1652864" y="413434"/>
                </a:cubicBezTo>
                <a:cubicBezTo>
                  <a:pt x="1650637" y="409981"/>
                  <a:pt x="1657809" y="402593"/>
                  <a:pt x="1666963" y="407533"/>
                </a:cubicBezTo>
                <a:cubicBezTo>
                  <a:pt x="1671910" y="396690"/>
                  <a:pt x="1663547" y="396682"/>
                  <a:pt x="1653751" y="398151"/>
                </a:cubicBezTo>
                <a:cubicBezTo>
                  <a:pt x="1645389" y="398142"/>
                  <a:pt x="1638462" y="396657"/>
                  <a:pt x="1645239" y="386803"/>
                </a:cubicBezTo>
                <a:cubicBezTo>
                  <a:pt x="1650977" y="380892"/>
                  <a:pt x="1658150" y="373504"/>
                  <a:pt x="1663889" y="367594"/>
                </a:cubicBezTo>
                <a:cubicBezTo>
                  <a:pt x="1675762" y="358239"/>
                  <a:pt x="1653546" y="355257"/>
                  <a:pt x="1658887" y="346881"/>
                </a:cubicBezTo>
                <a:cubicBezTo>
                  <a:pt x="1662795" y="339983"/>
                  <a:pt x="1665267" y="334562"/>
                  <a:pt x="1669571" y="330129"/>
                </a:cubicBezTo>
                <a:cubicBezTo>
                  <a:pt x="1683274" y="321762"/>
                  <a:pt x="1681690" y="311900"/>
                  <a:pt x="1688466" y="302046"/>
                </a:cubicBezTo>
                <a:cubicBezTo>
                  <a:pt x="1688070" y="299580"/>
                  <a:pt x="1686238" y="298593"/>
                  <a:pt x="1685843" y="296126"/>
                </a:cubicBezTo>
                <a:cubicBezTo>
                  <a:pt x="1684408" y="297605"/>
                  <a:pt x="1681143" y="298094"/>
                  <a:pt x="1679708" y="299572"/>
                </a:cubicBezTo>
                <a:cubicBezTo>
                  <a:pt x="1675404" y="304005"/>
                  <a:pt x="1671100" y="308437"/>
                  <a:pt x="1671497" y="310902"/>
                </a:cubicBezTo>
                <a:cubicBezTo>
                  <a:pt x="1674667" y="330627"/>
                  <a:pt x="1644090" y="327638"/>
                  <a:pt x="1639540" y="340944"/>
                </a:cubicBezTo>
                <a:cubicBezTo>
                  <a:pt x="1636671" y="343900"/>
                  <a:pt x="1626874" y="345369"/>
                  <a:pt x="1622176" y="347336"/>
                </a:cubicBezTo>
                <a:cubicBezTo>
                  <a:pt x="1618910" y="347826"/>
                  <a:pt x="1617079" y="346838"/>
                  <a:pt x="1613814" y="347327"/>
                </a:cubicBezTo>
                <a:cubicBezTo>
                  <a:pt x="1607283" y="348307"/>
                  <a:pt x="1600752" y="349286"/>
                  <a:pt x="1594221" y="350265"/>
                </a:cubicBezTo>
                <a:cubicBezTo>
                  <a:pt x="1593428" y="345334"/>
                  <a:pt x="1592240" y="337937"/>
                  <a:pt x="1595108" y="334982"/>
                </a:cubicBezTo>
                <a:cubicBezTo>
                  <a:pt x="1608416" y="324149"/>
                  <a:pt x="1606038" y="309356"/>
                  <a:pt x="1612419" y="297037"/>
                </a:cubicBezTo>
                <a:cubicBezTo>
                  <a:pt x="1608757" y="295061"/>
                  <a:pt x="1599999" y="292586"/>
                  <a:pt x="1598168" y="291599"/>
                </a:cubicBezTo>
                <a:cubicBezTo>
                  <a:pt x="1587112" y="300831"/>
                  <a:pt x="1576109" y="298694"/>
                  <a:pt x="1563638" y="297664"/>
                </a:cubicBezTo>
                <a:lnTo>
                  <a:pt x="1556939" y="297563"/>
                </a:lnTo>
                <a:lnTo>
                  <a:pt x="1559979" y="294445"/>
                </a:lnTo>
                <a:cubicBezTo>
                  <a:pt x="1563396" y="290926"/>
                  <a:pt x="1566178" y="287566"/>
                  <a:pt x="1567346" y="283945"/>
                </a:cubicBezTo>
                <a:lnTo>
                  <a:pt x="1567154" y="282953"/>
                </a:lnTo>
                <a:lnTo>
                  <a:pt x="1573966" y="282761"/>
                </a:lnTo>
                <a:cubicBezTo>
                  <a:pt x="1584598" y="282587"/>
                  <a:pt x="1594950" y="281981"/>
                  <a:pt x="1604152" y="276814"/>
                </a:cubicBezTo>
                <a:cubicBezTo>
                  <a:pt x="1607171" y="285199"/>
                  <a:pt x="1625179" y="272399"/>
                  <a:pt x="1625329" y="283739"/>
                </a:cubicBezTo>
                <a:cubicBezTo>
                  <a:pt x="1625726" y="286204"/>
                  <a:pt x="1630821" y="286703"/>
                  <a:pt x="1632256" y="285225"/>
                </a:cubicBezTo>
                <a:cubicBezTo>
                  <a:pt x="1637352" y="285723"/>
                  <a:pt x="1642053" y="283756"/>
                  <a:pt x="1645319" y="283266"/>
                </a:cubicBezTo>
                <a:cubicBezTo>
                  <a:pt x="1647396" y="275380"/>
                  <a:pt x="1645413" y="263052"/>
                  <a:pt x="1648678" y="262562"/>
                </a:cubicBezTo>
                <a:cubicBezTo>
                  <a:pt x="1672575" y="255191"/>
                  <a:pt x="1647489" y="255166"/>
                  <a:pt x="1646697" y="250234"/>
                </a:cubicBezTo>
                <a:cubicBezTo>
                  <a:pt x="1630917" y="266488"/>
                  <a:pt x="1630917" y="266488"/>
                  <a:pt x="1616270" y="258585"/>
                </a:cubicBezTo>
                <a:lnTo>
                  <a:pt x="1612918" y="256775"/>
                </a:lnTo>
                <a:lnTo>
                  <a:pt x="1618395" y="247795"/>
                </a:lnTo>
                <a:cubicBezTo>
                  <a:pt x="1625506" y="241954"/>
                  <a:pt x="1636533" y="243950"/>
                  <a:pt x="1645568" y="234645"/>
                </a:cubicBezTo>
                <a:cubicBezTo>
                  <a:pt x="1666736" y="240978"/>
                  <a:pt x="1671088" y="254961"/>
                  <a:pt x="1685202" y="246579"/>
                </a:cubicBezTo>
                <a:cubicBezTo>
                  <a:pt x="1674837" y="259893"/>
                  <a:pt x="1685155" y="275641"/>
                  <a:pt x="1703448" y="284058"/>
                </a:cubicBezTo>
                <a:cubicBezTo>
                  <a:pt x="1723799" y="275406"/>
                  <a:pt x="1745098" y="270174"/>
                  <a:pt x="1766397" y="264943"/>
                </a:cubicBezTo>
                <a:cubicBezTo>
                  <a:pt x="1773540" y="259344"/>
                  <a:pt x="1763284" y="256718"/>
                  <a:pt x="1772937" y="250293"/>
                </a:cubicBezTo>
                <a:cubicBezTo>
                  <a:pt x="1784659" y="247891"/>
                  <a:pt x="1784044" y="255559"/>
                  <a:pt x="1795765" y="253158"/>
                </a:cubicBezTo>
                <a:cubicBezTo>
                  <a:pt x="1803813" y="242231"/>
                  <a:pt x="1812562" y="241133"/>
                  <a:pt x="1822063" y="241898"/>
                </a:cubicBezTo>
                <a:cubicBezTo>
                  <a:pt x="1818983" y="221329"/>
                  <a:pt x="1847586" y="224402"/>
                  <a:pt x="1866666" y="222336"/>
                </a:cubicBezTo>
                <a:cubicBezTo>
                  <a:pt x="1871083" y="211630"/>
                  <a:pt x="1876987" y="200273"/>
                  <a:pt x="1891661" y="192193"/>
                </a:cubicBezTo>
                <a:cubicBezTo>
                  <a:pt x="1919282" y="204190"/>
                  <a:pt x="1940121" y="161624"/>
                  <a:pt x="1969874" y="190768"/>
                </a:cubicBezTo>
                <a:cubicBezTo>
                  <a:pt x="2018903" y="181593"/>
                  <a:pt x="2068321" y="175538"/>
                  <a:pt x="2117058" y="164026"/>
                </a:cubicBezTo>
                <a:cubicBezTo>
                  <a:pt x="2119493" y="166792"/>
                  <a:pt x="2119978" y="170690"/>
                  <a:pt x="2122411" y="173459"/>
                </a:cubicBezTo>
                <a:cubicBezTo>
                  <a:pt x="2200077" y="155013"/>
                  <a:pt x="2281423" y="166187"/>
                  <a:pt x="2360832" y="161772"/>
                </a:cubicBezTo>
                <a:cubicBezTo>
                  <a:pt x="2392527" y="168695"/>
                  <a:pt x="2437719" y="174902"/>
                  <a:pt x="2466710" y="181091"/>
                </a:cubicBezTo>
                <a:cubicBezTo>
                  <a:pt x="2527394" y="194204"/>
                  <a:pt x="2596042" y="212523"/>
                  <a:pt x="2662333" y="239206"/>
                </a:cubicBezTo>
                <a:lnTo>
                  <a:pt x="2684049" y="249727"/>
                </a:lnTo>
                <a:lnTo>
                  <a:pt x="2701688" y="245911"/>
                </a:lnTo>
                <a:cubicBezTo>
                  <a:pt x="2714689" y="244047"/>
                  <a:pt x="2727225" y="244669"/>
                  <a:pt x="2738224" y="252318"/>
                </a:cubicBezTo>
                <a:cubicBezTo>
                  <a:pt x="2730656" y="257943"/>
                  <a:pt x="2723301" y="262599"/>
                  <a:pt x="2718591" y="258067"/>
                </a:cubicBezTo>
                <a:cubicBezTo>
                  <a:pt x="2713653" y="260356"/>
                  <a:pt x="2717530" y="262913"/>
                  <a:pt x="2720619" y="265445"/>
                </a:cubicBezTo>
                <a:lnTo>
                  <a:pt x="2723021" y="268606"/>
                </a:lnTo>
                <a:lnTo>
                  <a:pt x="2758711" y="285895"/>
                </a:lnTo>
                <a:cubicBezTo>
                  <a:pt x="2774049" y="294854"/>
                  <a:pt x="2788917" y="304434"/>
                  <a:pt x="2803154" y="314685"/>
                </a:cubicBezTo>
                <a:lnTo>
                  <a:pt x="2819651" y="327998"/>
                </a:lnTo>
                <a:lnTo>
                  <a:pt x="2842179" y="328075"/>
                </a:lnTo>
                <a:cubicBezTo>
                  <a:pt x="2860715" y="329665"/>
                  <a:pt x="2878901" y="333081"/>
                  <a:pt x="2896569" y="339227"/>
                </a:cubicBezTo>
                <a:cubicBezTo>
                  <a:pt x="2881609" y="342434"/>
                  <a:pt x="2868907" y="338573"/>
                  <a:pt x="2854760" y="340912"/>
                </a:cubicBezTo>
                <a:lnTo>
                  <a:pt x="2841217" y="345404"/>
                </a:lnTo>
                <a:lnTo>
                  <a:pt x="2843812" y="347497"/>
                </a:lnTo>
                <a:cubicBezTo>
                  <a:pt x="2860570" y="346724"/>
                  <a:pt x="2863698" y="354548"/>
                  <a:pt x="2873650" y="359918"/>
                </a:cubicBezTo>
                <a:lnTo>
                  <a:pt x="2874701" y="360253"/>
                </a:lnTo>
                <a:lnTo>
                  <a:pt x="2883727" y="357379"/>
                </a:lnTo>
                <a:cubicBezTo>
                  <a:pt x="2900190" y="363243"/>
                  <a:pt x="2918021" y="366832"/>
                  <a:pt x="2936368" y="369376"/>
                </a:cubicBezTo>
                <a:lnTo>
                  <a:pt x="2943601" y="370121"/>
                </a:lnTo>
                <a:lnTo>
                  <a:pt x="2952808" y="369115"/>
                </a:lnTo>
                <a:lnTo>
                  <a:pt x="2959139" y="371721"/>
                </a:lnTo>
                <a:lnTo>
                  <a:pt x="2975210" y="373374"/>
                </a:lnTo>
                <a:lnTo>
                  <a:pt x="2967504" y="370342"/>
                </a:lnTo>
                <a:cubicBezTo>
                  <a:pt x="2955623" y="366203"/>
                  <a:pt x="2942821" y="362022"/>
                  <a:pt x="2932496" y="354632"/>
                </a:cubicBezTo>
                <a:cubicBezTo>
                  <a:pt x="2936375" y="347998"/>
                  <a:pt x="2941146" y="352757"/>
                  <a:pt x="2944853" y="348939"/>
                </a:cubicBezTo>
                <a:lnTo>
                  <a:pt x="2942953" y="346015"/>
                </a:lnTo>
                <a:lnTo>
                  <a:pt x="2932736" y="346376"/>
                </a:lnTo>
                <a:cubicBezTo>
                  <a:pt x="2921054" y="346621"/>
                  <a:pt x="2909660" y="345542"/>
                  <a:pt x="2899834" y="337253"/>
                </a:cubicBezTo>
                <a:cubicBezTo>
                  <a:pt x="2905691" y="335618"/>
                  <a:pt x="2912222" y="334489"/>
                  <a:pt x="2918881" y="333953"/>
                </a:cubicBezTo>
                <a:lnTo>
                  <a:pt x="2924964" y="334034"/>
                </a:lnTo>
                <a:lnTo>
                  <a:pt x="2908584" y="329061"/>
                </a:lnTo>
                <a:cubicBezTo>
                  <a:pt x="2882090" y="317525"/>
                  <a:pt x="2855488" y="297444"/>
                  <a:pt x="2829455" y="286668"/>
                </a:cubicBezTo>
                <a:cubicBezTo>
                  <a:pt x="2818985" y="278108"/>
                  <a:pt x="2830006" y="265876"/>
                  <a:pt x="2817025" y="258145"/>
                </a:cubicBezTo>
                <a:cubicBezTo>
                  <a:pt x="2815269" y="260833"/>
                  <a:pt x="2797094" y="257570"/>
                  <a:pt x="2789231" y="248964"/>
                </a:cubicBezTo>
                <a:cubicBezTo>
                  <a:pt x="2778092" y="256042"/>
                  <a:pt x="2747442" y="253319"/>
                  <a:pt x="2747745" y="238939"/>
                </a:cubicBezTo>
                <a:cubicBezTo>
                  <a:pt x="2667196" y="200563"/>
                  <a:pt x="2572987" y="186811"/>
                  <a:pt x="2486243" y="157455"/>
                </a:cubicBezTo>
                <a:cubicBezTo>
                  <a:pt x="2446943" y="156608"/>
                  <a:pt x="2405725" y="144548"/>
                  <a:pt x="2371618" y="139232"/>
                </a:cubicBezTo>
                <a:cubicBezTo>
                  <a:pt x="2363173" y="125949"/>
                  <a:pt x="2339461" y="132786"/>
                  <a:pt x="2334579" y="143969"/>
                </a:cubicBezTo>
                <a:cubicBezTo>
                  <a:pt x="2323591" y="143857"/>
                  <a:pt x="2322719" y="136841"/>
                  <a:pt x="2315458" y="137286"/>
                </a:cubicBezTo>
                <a:cubicBezTo>
                  <a:pt x="2315285" y="140102"/>
                  <a:pt x="2319206" y="142218"/>
                  <a:pt x="2314380" y="145431"/>
                </a:cubicBezTo>
                <a:cubicBezTo>
                  <a:pt x="2293978" y="124240"/>
                  <a:pt x="2246359" y="136358"/>
                  <a:pt x="2219286" y="141382"/>
                </a:cubicBezTo>
                <a:cubicBezTo>
                  <a:pt x="2218898" y="138264"/>
                  <a:pt x="2218974" y="134669"/>
                  <a:pt x="2218586" y="131550"/>
                </a:cubicBezTo>
                <a:cubicBezTo>
                  <a:pt x="2209203" y="135941"/>
                  <a:pt x="2169977" y="131498"/>
                  <a:pt x="2184100" y="144210"/>
                </a:cubicBezTo>
                <a:cubicBezTo>
                  <a:pt x="2173133" y="148473"/>
                  <a:pt x="2166099" y="138133"/>
                  <a:pt x="2162253" y="132421"/>
                </a:cubicBezTo>
                <a:cubicBezTo>
                  <a:pt x="2167424" y="123577"/>
                  <a:pt x="2174825" y="132660"/>
                  <a:pt x="2179652" y="129448"/>
                </a:cubicBezTo>
                <a:cubicBezTo>
                  <a:pt x="2186601" y="122291"/>
                  <a:pt x="2167639" y="129510"/>
                  <a:pt x="2175245" y="123435"/>
                </a:cubicBezTo>
                <a:cubicBezTo>
                  <a:pt x="2182464" y="114241"/>
                  <a:pt x="2185501" y="126060"/>
                  <a:pt x="2184768" y="128574"/>
                </a:cubicBezTo>
                <a:cubicBezTo>
                  <a:pt x="2189424" y="128176"/>
                  <a:pt x="2194348" y="125743"/>
                  <a:pt x="2199927" y="124391"/>
                </a:cubicBezTo>
                <a:cubicBezTo>
                  <a:pt x="2195908" y="121496"/>
                  <a:pt x="2193032" y="123580"/>
                  <a:pt x="2190716" y="125965"/>
                </a:cubicBezTo>
                <a:cubicBezTo>
                  <a:pt x="2191988" y="119380"/>
                  <a:pt x="2212533" y="112287"/>
                  <a:pt x="2223272" y="118810"/>
                </a:cubicBezTo>
                <a:cubicBezTo>
                  <a:pt x="2219783" y="128560"/>
                  <a:pt x="2212166" y="113544"/>
                  <a:pt x="2208190" y="119397"/>
                </a:cubicBezTo>
                <a:cubicBezTo>
                  <a:pt x="2226794" y="134526"/>
                  <a:pt x="2255161" y="127292"/>
                  <a:pt x="2282623" y="125384"/>
                </a:cubicBezTo>
                <a:cubicBezTo>
                  <a:pt x="2271612" y="120898"/>
                  <a:pt x="2261474" y="123426"/>
                  <a:pt x="2250659" y="120498"/>
                </a:cubicBezTo>
                <a:cubicBezTo>
                  <a:pt x="2280317" y="111051"/>
                  <a:pt x="2311160" y="115334"/>
                  <a:pt x="2341401" y="110564"/>
                </a:cubicBezTo>
                <a:cubicBezTo>
                  <a:pt x="2333710" y="99142"/>
                  <a:pt x="2318842" y="105663"/>
                  <a:pt x="2311883" y="91728"/>
                </a:cubicBezTo>
                <a:cubicBezTo>
                  <a:pt x="2320459" y="93447"/>
                  <a:pt x="2328356" y="89709"/>
                  <a:pt x="2336641" y="89089"/>
                </a:cubicBezTo>
                <a:cubicBezTo>
                  <a:pt x="2342609" y="90856"/>
                  <a:pt x="2338343" y="94371"/>
                  <a:pt x="2335100" y="97710"/>
                </a:cubicBezTo>
                <a:cubicBezTo>
                  <a:pt x="2347865" y="99509"/>
                  <a:pt x="2360674" y="110057"/>
                  <a:pt x="2371232" y="98301"/>
                </a:cubicBezTo>
                <a:cubicBezTo>
                  <a:pt x="2375293" y="109947"/>
                  <a:pt x="2393231" y="102902"/>
                  <a:pt x="2404068" y="110203"/>
                </a:cubicBezTo>
                <a:cubicBezTo>
                  <a:pt x="2407117" y="105304"/>
                  <a:pt x="2404123" y="102234"/>
                  <a:pt x="2409219" y="96985"/>
                </a:cubicBezTo>
                <a:cubicBezTo>
                  <a:pt x="2432565" y="91404"/>
                  <a:pt x="2461275" y="78538"/>
                  <a:pt x="2481021" y="98646"/>
                </a:cubicBezTo>
                <a:cubicBezTo>
                  <a:pt x="2489133" y="100842"/>
                  <a:pt x="2470076" y="107283"/>
                  <a:pt x="2478187" y="109479"/>
                </a:cubicBezTo>
                <a:cubicBezTo>
                  <a:pt x="2497384" y="112566"/>
                  <a:pt x="2513385" y="89931"/>
                  <a:pt x="2531441" y="88040"/>
                </a:cubicBezTo>
                <a:cubicBezTo>
                  <a:pt x="2537139" y="91843"/>
                  <a:pt x="2524837" y="89566"/>
                  <a:pt x="2523564" y="96152"/>
                </a:cubicBezTo>
                <a:cubicBezTo>
                  <a:pt x="2532313" y="95056"/>
                  <a:pt x="2529512" y="93544"/>
                  <a:pt x="2530847" y="100082"/>
                </a:cubicBezTo>
                <a:cubicBezTo>
                  <a:pt x="2541835" y="100194"/>
                  <a:pt x="2542428" y="88152"/>
                  <a:pt x="2537947" y="85734"/>
                </a:cubicBezTo>
                <a:cubicBezTo>
                  <a:pt x="2545994" y="74806"/>
                  <a:pt x="2556252" y="77433"/>
                  <a:pt x="2566798" y="82397"/>
                </a:cubicBezTo>
                <a:cubicBezTo>
                  <a:pt x="2571334" y="76845"/>
                  <a:pt x="2568802" y="73297"/>
                  <a:pt x="2576991" y="71898"/>
                </a:cubicBezTo>
                <a:close/>
                <a:moveTo>
                  <a:pt x="1768658" y="70006"/>
                </a:moveTo>
                <a:cubicBezTo>
                  <a:pt x="1777890" y="76439"/>
                  <a:pt x="1760101" y="92989"/>
                  <a:pt x="1746503" y="89282"/>
                </a:cubicBezTo>
                <a:cubicBezTo>
                  <a:pt x="1734045" y="78203"/>
                  <a:pt x="1755365" y="68642"/>
                  <a:pt x="1768658" y="70006"/>
                </a:cubicBezTo>
                <a:close/>
                <a:moveTo>
                  <a:pt x="2439775" y="63685"/>
                </a:moveTo>
                <a:cubicBezTo>
                  <a:pt x="2463512" y="63684"/>
                  <a:pt x="2487990" y="71564"/>
                  <a:pt x="2511878" y="74616"/>
                </a:cubicBezTo>
                <a:cubicBezTo>
                  <a:pt x="2490489" y="83478"/>
                  <a:pt x="2447067" y="70251"/>
                  <a:pt x="2416333" y="66784"/>
                </a:cubicBezTo>
                <a:cubicBezTo>
                  <a:pt x="2424032" y="64561"/>
                  <a:pt x="2431862" y="63685"/>
                  <a:pt x="2439775" y="63685"/>
                </a:cubicBezTo>
                <a:close/>
                <a:moveTo>
                  <a:pt x="2328083" y="59971"/>
                </a:moveTo>
                <a:cubicBezTo>
                  <a:pt x="2333438" y="69364"/>
                  <a:pt x="2301128" y="64937"/>
                  <a:pt x="2290642" y="64336"/>
                </a:cubicBezTo>
                <a:cubicBezTo>
                  <a:pt x="2291300" y="62344"/>
                  <a:pt x="2293305" y="61483"/>
                  <a:pt x="2296109" y="61213"/>
                </a:cubicBezTo>
                <a:cubicBezTo>
                  <a:pt x="2304521" y="60400"/>
                  <a:pt x="2320119" y="64887"/>
                  <a:pt x="2328083" y="59971"/>
                </a:cubicBezTo>
                <a:close/>
                <a:moveTo>
                  <a:pt x="2416848" y="51238"/>
                </a:moveTo>
                <a:cubicBezTo>
                  <a:pt x="2420351" y="58155"/>
                  <a:pt x="2397993" y="61885"/>
                  <a:pt x="2399112" y="54592"/>
                </a:cubicBezTo>
                <a:cubicBezTo>
                  <a:pt x="2401680" y="52387"/>
                  <a:pt x="2404640" y="52189"/>
                  <a:pt x="2407694" y="52222"/>
                </a:cubicBezTo>
                <a:cubicBezTo>
                  <a:pt x="2410750" y="52255"/>
                  <a:pt x="2413900" y="52520"/>
                  <a:pt x="2416848" y="51238"/>
                </a:cubicBezTo>
                <a:close/>
                <a:moveTo>
                  <a:pt x="2369415" y="47298"/>
                </a:moveTo>
                <a:cubicBezTo>
                  <a:pt x="2371627" y="56484"/>
                  <a:pt x="2376652" y="54836"/>
                  <a:pt x="2389012" y="61505"/>
                </a:cubicBezTo>
                <a:cubicBezTo>
                  <a:pt x="2379554" y="69483"/>
                  <a:pt x="2368120" y="61860"/>
                  <a:pt x="2359553" y="76857"/>
                </a:cubicBezTo>
                <a:cubicBezTo>
                  <a:pt x="2350861" y="74347"/>
                  <a:pt x="2355953" y="69101"/>
                  <a:pt x="2347261" y="66590"/>
                </a:cubicBezTo>
                <a:cubicBezTo>
                  <a:pt x="2353841" y="60695"/>
                  <a:pt x="2361508" y="63379"/>
                  <a:pt x="2367496" y="52802"/>
                </a:cubicBezTo>
                <a:cubicBezTo>
                  <a:pt x="2356390" y="51896"/>
                  <a:pt x="2359193" y="65763"/>
                  <a:pt x="2345512" y="56927"/>
                </a:cubicBezTo>
                <a:cubicBezTo>
                  <a:pt x="2353020" y="50077"/>
                  <a:pt x="2361811" y="53368"/>
                  <a:pt x="2369415" y="47298"/>
                </a:cubicBezTo>
                <a:close/>
                <a:moveTo>
                  <a:pt x="2713630" y="36905"/>
                </a:moveTo>
                <a:cubicBezTo>
                  <a:pt x="2822866" y="74674"/>
                  <a:pt x="2937141" y="115163"/>
                  <a:pt x="3031756" y="161839"/>
                </a:cubicBezTo>
                <a:cubicBezTo>
                  <a:pt x="3041180" y="166195"/>
                  <a:pt x="3051326" y="170026"/>
                  <a:pt x="3060155" y="174882"/>
                </a:cubicBezTo>
                <a:cubicBezTo>
                  <a:pt x="3068987" y="179739"/>
                  <a:pt x="3076502" y="185620"/>
                  <a:pt x="3080666" y="194073"/>
                </a:cubicBezTo>
                <a:cubicBezTo>
                  <a:pt x="3033841" y="179028"/>
                  <a:pt x="2973337" y="128854"/>
                  <a:pt x="2917396" y="124954"/>
                </a:cubicBezTo>
                <a:cubicBezTo>
                  <a:pt x="2913452" y="109682"/>
                  <a:pt x="2877359" y="101159"/>
                  <a:pt x="2855918" y="101272"/>
                </a:cubicBezTo>
                <a:cubicBezTo>
                  <a:pt x="2857778" y="99355"/>
                  <a:pt x="2860105" y="96959"/>
                  <a:pt x="2861965" y="95042"/>
                </a:cubicBezTo>
                <a:cubicBezTo>
                  <a:pt x="2821478" y="80497"/>
                  <a:pt x="2762618" y="61148"/>
                  <a:pt x="2713630" y="36905"/>
                </a:cubicBezTo>
                <a:close/>
                <a:moveTo>
                  <a:pt x="2343044" y="33067"/>
                </a:moveTo>
                <a:cubicBezTo>
                  <a:pt x="2346701" y="37232"/>
                  <a:pt x="2344661" y="41977"/>
                  <a:pt x="2353451" y="45259"/>
                </a:cubicBezTo>
                <a:cubicBezTo>
                  <a:pt x="2343088" y="46240"/>
                  <a:pt x="2332818" y="48005"/>
                  <a:pt x="2322948" y="57291"/>
                </a:cubicBezTo>
                <a:cubicBezTo>
                  <a:pt x="2322248" y="43032"/>
                  <a:pt x="2307530" y="55546"/>
                  <a:pt x="2301613" y="45778"/>
                </a:cubicBezTo>
                <a:cubicBezTo>
                  <a:pt x="2304598" y="44467"/>
                  <a:pt x="2308145" y="43457"/>
                  <a:pt x="2305803" y="41463"/>
                </a:cubicBezTo>
                <a:cubicBezTo>
                  <a:pt x="2318317" y="40912"/>
                  <a:pt x="2330544" y="38011"/>
                  <a:pt x="2343044" y="33067"/>
                </a:cubicBezTo>
                <a:close/>
                <a:moveTo>
                  <a:pt x="1943049" y="290"/>
                </a:moveTo>
                <a:cubicBezTo>
                  <a:pt x="1947234" y="875"/>
                  <a:pt x="1951545" y="2381"/>
                  <a:pt x="1956040" y="5171"/>
                </a:cubicBezTo>
                <a:cubicBezTo>
                  <a:pt x="1941009" y="10178"/>
                  <a:pt x="1916699" y="20381"/>
                  <a:pt x="1907159" y="10131"/>
                </a:cubicBezTo>
                <a:cubicBezTo>
                  <a:pt x="1915093" y="6760"/>
                  <a:pt x="1922818" y="2731"/>
                  <a:pt x="1930808" y="939"/>
                </a:cubicBezTo>
                <a:cubicBezTo>
                  <a:pt x="1934802" y="42"/>
                  <a:pt x="1938863" y="-294"/>
                  <a:pt x="1943049" y="29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pic>
        <p:nvPicPr>
          <p:cNvPr id="5" name="图片占位符 4" descr="一些人的雕塑&#10;&#10;描述已自动生成"/>
          <p:cNvPicPr>
            <a:picLocks noGrp="1" noChangeAspect="1"/>
          </p:cNvPicPr>
          <p:nvPr>
            <p:ph type="pic" sz="quarter" idx="10"/>
          </p:nvPr>
        </p:nvPicPr>
        <p:blipFill rotWithShape="1">
          <a:blip r:embed="rId2" cstate="screen"/>
          <a:srcRect l="-4489"/>
          <a:stretch>
            <a:fillRect/>
          </a:stretch>
        </p:blipFill>
        <p:spPr>
          <a:xfrm>
            <a:off x="720329" y="1962151"/>
            <a:ext cx="4656432" cy="3577372"/>
          </a:xfrm>
          <a:solidFill>
            <a:schemeClr val="bg1">
              <a:lumMod val="85000"/>
            </a:schemeClr>
          </a:solidFill>
          <a:ln>
            <a:noFill/>
          </a:ln>
        </p:spPr>
      </p:pic>
      <p:sp>
        <p:nvSpPr>
          <p:cNvPr id="31" name="矩形 30"/>
          <p:cNvSpPr/>
          <p:nvPr/>
        </p:nvSpPr>
        <p:spPr>
          <a:xfrm>
            <a:off x="6001402" y="3655942"/>
            <a:ext cx="5371447" cy="1902059"/>
          </a:xfrm>
          <a:prstGeom prst="rect">
            <a:avLst/>
          </a:prstGeom>
        </p:spPr>
        <p:txBody>
          <a:bodyPr wrap="square">
            <a:spAutoFit/>
          </a:bodyPr>
          <a:lstStyle/>
          <a:p>
            <a:pPr marL="285750" indent="-285750">
              <a:lnSpc>
                <a:spcPct val="120000"/>
              </a:lnSpc>
              <a:buClr>
                <a:schemeClr val="accent1"/>
              </a:buClr>
              <a:buFont typeface="Arial" panose="020B0604020202020204" pitchFamily="34" charset="0"/>
              <a:buChar char="•"/>
            </a:pPr>
            <a:r>
              <a:rPr lang="zh-CN" altLang="en-US" sz="1400" dirty="0">
                <a:solidFill>
                  <a:schemeClr val="tx1">
                    <a:lumMod val="85000"/>
                    <a:lumOff val="15000"/>
                  </a:schemeClr>
                </a:solidFill>
                <a:cs typeface="+mn-ea"/>
                <a:sym typeface="+mn-lt"/>
              </a:rPr>
              <a:t>于</a:t>
            </a:r>
            <a:r>
              <a:rPr lang="en-US" altLang="zh-CN" sz="1400" dirty="0">
                <a:solidFill>
                  <a:schemeClr val="tx1">
                    <a:lumMod val="85000"/>
                    <a:lumOff val="15000"/>
                  </a:schemeClr>
                </a:solidFill>
                <a:cs typeface="+mn-ea"/>
                <a:sym typeface="+mn-lt"/>
              </a:rPr>
              <a:t>1949</a:t>
            </a:r>
            <a:r>
              <a:rPr lang="zh-CN" altLang="en-US" sz="1400" dirty="0">
                <a:solidFill>
                  <a:schemeClr val="tx1">
                    <a:lumMod val="85000"/>
                    <a:lumOff val="15000"/>
                  </a:schemeClr>
                </a:solidFill>
                <a:cs typeface="+mn-ea"/>
                <a:sym typeface="+mn-lt"/>
              </a:rPr>
              <a:t>年</a:t>
            </a:r>
            <a:r>
              <a:rPr lang="en-US" altLang="zh-CN" sz="1400" dirty="0">
                <a:solidFill>
                  <a:schemeClr val="tx1">
                    <a:lumMod val="85000"/>
                    <a:lumOff val="15000"/>
                  </a:schemeClr>
                </a:solidFill>
                <a:cs typeface="+mn-ea"/>
                <a:sym typeface="+mn-lt"/>
              </a:rPr>
              <a:t>11</a:t>
            </a:r>
            <a:r>
              <a:rPr lang="zh-CN" altLang="en-US" sz="1400" dirty="0">
                <a:solidFill>
                  <a:schemeClr val="tx1">
                    <a:lumMod val="85000"/>
                    <a:lumOff val="15000"/>
                  </a:schemeClr>
                </a:solidFill>
                <a:cs typeface="+mn-ea"/>
                <a:sym typeface="+mn-lt"/>
              </a:rPr>
              <a:t>月</a:t>
            </a:r>
            <a:r>
              <a:rPr lang="en-US" altLang="zh-CN" sz="1400" dirty="0">
                <a:solidFill>
                  <a:schemeClr val="tx1">
                    <a:lumMod val="85000"/>
                    <a:lumOff val="15000"/>
                  </a:schemeClr>
                </a:solidFill>
                <a:cs typeface="+mn-ea"/>
                <a:sym typeface="+mn-lt"/>
              </a:rPr>
              <a:t>11</a:t>
            </a:r>
            <a:r>
              <a:rPr lang="zh-CN" altLang="en-US" sz="1400" dirty="0">
                <a:solidFill>
                  <a:schemeClr val="tx1">
                    <a:lumMod val="85000"/>
                    <a:lumOff val="15000"/>
                  </a:schemeClr>
                </a:solidFill>
                <a:cs typeface="+mn-ea"/>
                <a:sym typeface="+mn-lt"/>
              </a:rPr>
              <a:t>日正式成立，经过半个世纪的建设，人民空军已经发展成为一支由航空兵、地空导弹兵、高射炮兵、雷达兵、空降兵、电子对抗、气象等多兵种合成，由歼击机、强击机、轰炸机、运输机等多机种组成的现代化的高技术军种。</a:t>
            </a:r>
            <a:endParaRPr lang="en-US" altLang="zh-CN" sz="1400" dirty="0">
              <a:solidFill>
                <a:schemeClr val="tx1">
                  <a:lumMod val="85000"/>
                  <a:lumOff val="15000"/>
                </a:schemeClr>
              </a:solidFill>
              <a:cs typeface="+mn-ea"/>
              <a:sym typeface="+mn-lt"/>
            </a:endParaRPr>
          </a:p>
          <a:p>
            <a:pPr marL="285750" indent="-285750">
              <a:lnSpc>
                <a:spcPct val="120000"/>
              </a:lnSpc>
              <a:buClr>
                <a:schemeClr val="accent1"/>
              </a:buClr>
              <a:buFont typeface="Arial" panose="020B0604020202020204" pitchFamily="34" charset="0"/>
              <a:buChar char="•"/>
            </a:pPr>
            <a:endParaRPr lang="en-US" altLang="zh-CN" sz="1400" dirty="0">
              <a:solidFill>
                <a:schemeClr val="tx1">
                  <a:lumMod val="85000"/>
                  <a:lumOff val="15000"/>
                </a:schemeClr>
              </a:solidFill>
              <a:cs typeface="+mn-ea"/>
              <a:sym typeface="+mn-lt"/>
            </a:endParaRPr>
          </a:p>
          <a:p>
            <a:pPr marL="285750" indent="-285750">
              <a:lnSpc>
                <a:spcPct val="120000"/>
              </a:lnSpc>
              <a:buClr>
                <a:schemeClr val="accent1"/>
              </a:buClr>
              <a:buFont typeface="Arial" panose="020B0604020202020204" pitchFamily="34" charset="0"/>
              <a:buChar char="•"/>
            </a:pPr>
            <a:r>
              <a:rPr lang="zh-CN" altLang="en-US" sz="1400" dirty="0">
                <a:solidFill>
                  <a:schemeClr val="tx1">
                    <a:lumMod val="85000"/>
                    <a:lumOff val="15000"/>
                  </a:schemeClr>
                </a:solidFill>
                <a:cs typeface="+mn-ea"/>
                <a:sym typeface="+mn-lt"/>
              </a:rPr>
              <a:t>主要任务是担负国土防空，支援陆、海军作战，对敌后方实施空袭，进行空运和航空侦察。</a:t>
            </a:r>
          </a:p>
        </p:txBody>
      </p:sp>
      <p:sp>
        <p:nvSpPr>
          <p:cNvPr id="32" name="矩形: 圆角 31"/>
          <p:cNvSpPr/>
          <p:nvPr/>
        </p:nvSpPr>
        <p:spPr>
          <a:xfrm>
            <a:off x="6001403" y="2113806"/>
            <a:ext cx="1839064" cy="427254"/>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400" dirty="0">
                <a:ln w="19050">
                  <a:noFill/>
                </a:ln>
                <a:solidFill>
                  <a:srgbClr val="FEEFAC"/>
                </a:solidFill>
                <a:cs typeface="+mn-ea"/>
                <a:sym typeface="+mn-lt"/>
              </a:rPr>
              <a:t>空  军</a:t>
            </a:r>
          </a:p>
        </p:txBody>
      </p:sp>
      <p:sp>
        <p:nvSpPr>
          <p:cNvPr id="33" name="矩形 32"/>
          <p:cNvSpPr/>
          <p:nvPr/>
        </p:nvSpPr>
        <p:spPr>
          <a:xfrm>
            <a:off x="6001403" y="2628781"/>
            <a:ext cx="4158725" cy="800219"/>
          </a:xfrm>
          <a:prstGeom prst="rect">
            <a:avLst/>
          </a:prstGeom>
        </p:spPr>
        <p:txBody>
          <a:bodyPr wrap="square">
            <a:spAutoFit/>
          </a:bodyPr>
          <a:lstStyle/>
          <a:p>
            <a:pPr lvl="0">
              <a:defRPr/>
            </a:pPr>
            <a:r>
              <a:rPr lang="zh-CN" altLang="en-US" sz="3200" b="1" dirty="0">
                <a:solidFill>
                  <a:schemeClr val="accent1"/>
                </a:solidFill>
                <a:cs typeface="+mn-ea"/>
                <a:sym typeface="+mn-lt"/>
              </a:rPr>
              <a:t>中国人民解放军空军</a:t>
            </a:r>
            <a:endParaRPr lang="en-US" altLang="zh-CN" sz="3200" b="1" dirty="0">
              <a:solidFill>
                <a:schemeClr val="accent1"/>
              </a:solidFill>
              <a:cs typeface="+mn-ea"/>
              <a:sym typeface="+mn-lt"/>
            </a:endParaRPr>
          </a:p>
          <a:p>
            <a:pPr lvl="0">
              <a:defRPr/>
            </a:pPr>
            <a:r>
              <a:rPr lang="en-US" altLang="zh-CN" sz="1400" dirty="0">
                <a:solidFill>
                  <a:schemeClr val="tx1">
                    <a:lumMod val="75000"/>
                    <a:lumOff val="25000"/>
                  </a:schemeClr>
                </a:solidFill>
                <a:cs typeface="+mn-ea"/>
                <a:sym typeface="+mn-lt"/>
              </a:rPr>
              <a:t>Air Force of the CPLA</a:t>
            </a:r>
            <a:endParaRPr lang="zh-CN" altLang="en-US" sz="3200" dirty="0">
              <a:solidFill>
                <a:schemeClr val="tx1">
                  <a:lumMod val="75000"/>
                  <a:lumOff val="25000"/>
                </a:schemeClr>
              </a:solidFill>
              <a:cs typeface="+mn-ea"/>
              <a:sym typeface="+mn-lt"/>
            </a:endParaRPr>
          </a:p>
        </p:txBody>
      </p:sp>
      <p:sp>
        <p:nvSpPr>
          <p:cNvPr id="34" name="矩形 33"/>
          <p:cNvSpPr/>
          <p:nvPr/>
        </p:nvSpPr>
        <p:spPr>
          <a:xfrm>
            <a:off x="769400" y="140970"/>
            <a:ext cx="4953219" cy="646331"/>
          </a:xfrm>
          <a:prstGeom prst="rect">
            <a:avLst/>
          </a:prstGeom>
        </p:spPr>
        <p:txBody>
          <a:bodyPr wrap="square">
            <a:spAutoFit/>
          </a:bodyPr>
          <a:lstStyle/>
          <a:p>
            <a:pPr lvl="0">
              <a:defRPr/>
            </a:pPr>
            <a:r>
              <a:rPr lang="zh-CN" altLang="en-US" sz="3600" b="1" dirty="0">
                <a:solidFill>
                  <a:schemeClr val="accent1"/>
                </a:solidFill>
                <a:cs typeface="+mn-ea"/>
                <a:sym typeface="+mn-lt"/>
              </a:rPr>
              <a:t>五大军种铸就钢铁长城</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ppt_x"/>
                                          </p:val>
                                        </p:tav>
                                        <p:tav tm="100000">
                                          <p:val>
                                            <p:strVal val="#ppt_x"/>
                                          </p:val>
                                        </p:tav>
                                      </p:tavLst>
                                    </p:anim>
                                    <p:anim calcmode="lin" valueType="num">
                                      <p:cBhvr additive="base">
                                        <p:cTn id="16" dur="500" fill="hold"/>
                                        <p:tgtEl>
                                          <p:spTgt spid="3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ppt_x"/>
                                          </p:val>
                                        </p:tav>
                                        <p:tav tm="100000">
                                          <p:val>
                                            <p:strVal val="#ppt_x"/>
                                          </p:val>
                                        </p:tav>
                                      </p:tavLst>
                                    </p:anim>
                                    <p:anim calcmode="lin" valueType="num">
                                      <p:cBhvr additive="base">
                                        <p:cTn id="20" dur="500" fill="hold"/>
                                        <p:tgtEl>
                                          <p:spTgt spid="3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ppt_x"/>
                                          </p:val>
                                        </p:tav>
                                        <p:tav tm="100000">
                                          <p:val>
                                            <p:strVal val="#ppt_x"/>
                                          </p:val>
                                        </p:tav>
                                      </p:tavLst>
                                    </p:anim>
                                    <p:anim calcmode="lin" valueType="num">
                                      <p:cBhvr additive="base">
                                        <p:cTn id="24" dur="500" fill="hold"/>
                                        <p:tgtEl>
                                          <p:spTgt spid="3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32" grpId="0" animBg="1"/>
      <p:bldP spid="33" grpId="0"/>
      <p:bldP spid="3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任意多边形: 形状 29"/>
          <p:cNvSpPr/>
          <p:nvPr/>
        </p:nvSpPr>
        <p:spPr>
          <a:xfrm>
            <a:off x="333375" y="1790701"/>
            <a:ext cx="5281074" cy="4057261"/>
          </a:xfrm>
          <a:custGeom>
            <a:avLst/>
            <a:gdLst>
              <a:gd name="connsiteX0" fmla="*/ 1637508 w 4198564"/>
              <a:gd name="connsiteY0" fmla="*/ 3213893 h 3225609"/>
              <a:gd name="connsiteX1" fmla="*/ 1657103 w 4198564"/>
              <a:gd name="connsiteY1" fmla="*/ 3215123 h 3225609"/>
              <a:gd name="connsiteX2" fmla="*/ 1664675 w 4198564"/>
              <a:gd name="connsiteY2" fmla="*/ 3221227 h 3225609"/>
              <a:gd name="connsiteX3" fmla="*/ 1616856 w 4198564"/>
              <a:gd name="connsiteY3" fmla="*/ 3216393 h 3225609"/>
              <a:gd name="connsiteX4" fmla="*/ 1637508 w 4198564"/>
              <a:gd name="connsiteY4" fmla="*/ 3213893 h 3225609"/>
              <a:gd name="connsiteX5" fmla="*/ 1833047 w 4198564"/>
              <a:gd name="connsiteY5" fmla="*/ 3173467 h 3225609"/>
              <a:gd name="connsiteX6" fmla="*/ 1843139 w 4198564"/>
              <a:gd name="connsiteY6" fmla="*/ 3175020 h 3225609"/>
              <a:gd name="connsiteX7" fmla="*/ 1815694 w 4198564"/>
              <a:gd name="connsiteY7" fmla="*/ 3189652 h 3225609"/>
              <a:gd name="connsiteX8" fmla="*/ 1833047 w 4198564"/>
              <a:gd name="connsiteY8" fmla="*/ 3173467 h 3225609"/>
              <a:gd name="connsiteX9" fmla="*/ 1874173 w 4198564"/>
              <a:gd name="connsiteY9" fmla="*/ 3149922 h 3225609"/>
              <a:gd name="connsiteX10" fmla="*/ 1879869 w 4198564"/>
              <a:gd name="connsiteY10" fmla="*/ 3150124 h 3225609"/>
              <a:gd name="connsiteX11" fmla="*/ 1884734 w 4198564"/>
              <a:gd name="connsiteY11" fmla="*/ 3157539 h 3225609"/>
              <a:gd name="connsiteX12" fmla="*/ 1867992 w 4198564"/>
              <a:gd name="connsiteY12" fmla="*/ 3153802 h 3225609"/>
              <a:gd name="connsiteX13" fmla="*/ 1874173 w 4198564"/>
              <a:gd name="connsiteY13" fmla="*/ 3149922 h 3225609"/>
              <a:gd name="connsiteX14" fmla="*/ 1357250 w 4198564"/>
              <a:gd name="connsiteY14" fmla="*/ 3127168 h 3225609"/>
              <a:gd name="connsiteX15" fmla="*/ 1388862 w 4198564"/>
              <a:gd name="connsiteY15" fmla="*/ 3132526 h 3225609"/>
              <a:gd name="connsiteX16" fmla="*/ 1347878 w 4198564"/>
              <a:gd name="connsiteY16" fmla="*/ 3133424 h 3225609"/>
              <a:gd name="connsiteX17" fmla="*/ 1357250 w 4198564"/>
              <a:gd name="connsiteY17" fmla="*/ 3127168 h 3225609"/>
              <a:gd name="connsiteX18" fmla="*/ 1779109 w 4198564"/>
              <a:gd name="connsiteY18" fmla="*/ 3122168 h 3225609"/>
              <a:gd name="connsiteX19" fmla="*/ 1806995 w 4198564"/>
              <a:gd name="connsiteY19" fmla="*/ 3127660 h 3225609"/>
              <a:gd name="connsiteX20" fmla="*/ 1790204 w 4198564"/>
              <a:gd name="connsiteY20" fmla="*/ 3132844 h 3225609"/>
              <a:gd name="connsiteX21" fmla="*/ 1779109 w 4198564"/>
              <a:gd name="connsiteY21" fmla="*/ 3122168 h 3225609"/>
              <a:gd name="connsiteX22" fmla="*/ 1881456 w 4198564"/>
              <a:gd name="connsiteY22" fmla="*/ 3113399 h 3225609"/>
              <a:gd name="connsiteX23" fmla="*/ 1872953 w 4198564"/>
              <a:gd name="connsiteY23" fmla="*/ 3121496 h 3225609"/>
              <a:gd name="connsiteX24" fmla="*/ 1861320 w 4198564"/>
              <a:gd name="connsiteY24" fmla="*/ 3122754 h 3225609"/>
              <a:gd name="connsiteX25" fmla="*/ 1857893 w 4198564"/>
              <a:gd name="connsiteY25" fmla="*/ 3121284 h 3225609"/>
              <a:gd name="connsiteX26" fmla="*/ 1881456 w 4198564"/>
              <a:gd name="connsiteY26" fmla="*/ 3113399 h 3225609"/>
              <a:gd name="connsiteX27" fmla="*/ 1149441 w 4198564"/>
              <a:gd name="connsiteY27" fmla="*/ 3110214 h 3225609"/>
              <a:gd name="connsiteX28" fmla="*/ 1258054 w 4198564"/>
              <a:gd name="connsiteY28" fmla="*/ 3123307 h 3225609"/>
              <a:gd name="connsiteX29" fmla="*/ 1149441 w 4198564"/>
              <a:gd name="connsiteY29" fmla="*/ 3110214 h 3225609"/>
              <a:gd name="connsiteX30" fmla="*/ 1101774 w 4198564"/>
              <a:gd name="connsiteY30" fmla="*/ 3104181 h 3225609"/>
              <a:gd name="connsiteX31" fmla="*/ 1131072 w 4198564"/>
              <a:gd name="connsiteY31" fmla="*/ 3105139 h 3225609"/>
              <a:gd name="connsiteX32" fmla="*/ 1135334 w 4198564"/>
              <a:gd name="connsiteY32" fmla="*/ 3110655 h 3225609"/>
              <a:gd name="connsiteX33" fmla="*/ 1101774 w 4198564"/>
              <a:gd name="connsiteY33" fmla="*/ 3104181 h 3225609"/>
              <a:gd name="connsiteX34" fmla="*/ 1288189 w 4198564"/>
              <a:gd name="connsiteY34" fmla="*/ 3091840 h 3225609"/>
              <a:gd name="connsiteX35" fmla="*/ 1304425 w 4198564"/>
              <a:gd name="connsiteY35" fmla="*/ 3107462 h 3225609"/>
              <a:gd name="connsiteX36" fmla="*/ 1299009 w 4198564"/>
              <a:gd name="connsiteY36" fmla="*/ 3110890 h 3225609"/>
              <a:gd name="connsiteX37" fmla="*/ 1261011 w 4198564"/>
              <a:gd name="connsiteY37" fmla="*/ 3111770 h 3225609"/>
              <a:gd name="connsiteX38" fmla="*/ 1255319 w 4198564"/>
              <a:gd name="connsiteY38" fmla="*/ 3097653 h 3225609"/>
              <a:gd name="connsiteX39" fmla="*/ 1288189 w 4198564"/>
              <a:gd name="connsiteY39" fmla="*/ 3091840 h 3225609"/>
              <a:gd name="connsiteX40" fmla="*/ 1287850 w 4198564"/>
              <a:gd name="connsiteY40" fmla="*/ 3083918 h 3225609"/>
              <a:gd name="connsiteX41" fmla="*/ 1321071 w 4198564"/>
              <a:gd name="connsiteY41" fmla="*/ 3091312 h 3225609"/>
              <a:gd name="connsiteX42" fmla="*/ 1284250 w 4198564"/>
              <a:gd name="connsiteY42" fmla="*/ 3088169 h 3225609"/>
              <a:gd name="connsiteX43" fmla="*/ 1287850 w 4198564"/>
              <a:gd name="connsiteY43" fmla="*/ 3083918 h 3225609"/>
              <a:gd name="connsiteX44" fmla="*/ 1203668 w 4198564"/>
              <a:gd name="connsiteY44" fmla="*/ 3074040 h 3225609"/>
              <a:gd name="connsiteX45" fmla="*/ 1213941 w 4198564"/>
              <a:gd name="connsiteY45" fmla="*/ 3075301 h 3225609"/>
              <a:gd name="connsiteX46" fmla="*/ 1215382 w 4198564"/>
              <a:gd name="connsiteY46" fmla="*/ 3079340 h 3225609"/>
              <a:gd name="connsiteX47" fmla="*/ 1197505 w 4198564"/>
              <a:gd name="connsiteY47" fmla="*/ 3079121 h 3225609"/>
              <a:gd name="connsiteX48" fmla="*/ 1203668 w 4198564"/>
              <a:gd name="connsiteY48" fmla="*/ 3074040 h 3225609"/>
              <a:gd name="connsiteX49" fmla="*/ 1260268 w 4198564"/>
              <a:gd name="connsiteY49" fmla="*/ 3065220 h 3225609"/>
              <a:gd name="connsiteX50" fmla="*/ 1268391 w 4198564"/>
              <a:gd name="connsiteY50" fmla="*/ 3077810 h 3225609"/>
              <a:gd name="connsiteX51" fmla="*/ 1244618 w 4198564"/>
              <a:gd name="connsiteY51" fmla="*/ 3087404 h 3225609"/>
              <a:gd name="connsiteX52" fmla="*/ 1266767 w 4198564"/>
              <a:gd name="connsiteY52" fmla="*/ 3087706 h 3225609"/>
              <a:gd name="connsiteX53" fmla="*/ 1240942 w 4198564"/>
              <a:gd name="connsiteY53" fmla="*/ 3092459 h 3225609"/>
              <a:gd name="connsiteX54" fmla="*/ 1227259 w 4198564"/>
              <a:gd name="connsiteY54" fmla="*/ 3074521 h 3225609"/>
              <a:gd name="connsiteX55" fmla="*/ 1260268 w 4198564"/>
              <a:gd name="connsiteY55" fmla="*/ 3065220 h 3225609"/>
              <a:gd name="connsiteX56" fmla="*/ 1704907 w 4198564"/>
              <a:gd name="connsiteY56" fmla="*/ 3058438 h 3225609"/>
              <a:gd name="connsiteX57" fmla="*/ 1691077 w 4198564"/>
              <a:gd name="connsiteY57" fmla="*/ 3069926 h 3225609"/>
              <a:gd name="connsiteX58" fmla="*/ 1672844 w 4198564"/>
              <a:gd name="connsiteY58" fmla="*/ 3060966 h 3225609"/>
              <a:gd name="connsiteX59" fmla="*/ 1680942 w 4198564"/>
              <a:gd name="connsiteY59" fmla="*/ 3059386 h 3225609"/>
              <a:gd name="connsiteX60" fmla="*/ 1704907 w 4198564"/>
              <a:gd name="connsiteY60" fmla="*/ 3058438 h 3225609"/>
              <a:gd name="connsiteX61" fmla="*/ 1730229 w 4198564"/>
              <a:gd name="connsiteY61" fmla="*/ 3056408 h 3225609"/>
              <a:gd name="connsiteX62" fmla="*/ 1735755 w 4198564"/>
              <a:gd name="connsiteY62" fmla="*/ 3059391 h 3225609"/>
              <a:gd name="connsiteX63" fmla="*/ 1710404 w 4198564"/>
              <a:gd name="connsiteY63" fmla="*/ 3063727 h 3225609"/>
              <a:gd name="connsiteX64" fmla="*/ 1730229 w 4198564"/>
              <a:gd name="connsiteY64" fmla="*/ 3056408 h 3225609"/>
              <a:gd name="connsiteX65" fmla="*/ 1436272 w 4198564"/>
              <a:gd name="connsiteY65" fmla="*/ 3050324 h 3225609"/>
              <a:gd name="connsiteX66" fmla="*/ 1431590 w 4198564"/>
              <a:gd name="connsiteY66" fmla="*/ 3052269 h 3225609"/>
              <a:gd name="connsiteX67" fmla="*/ 1431473 w 4198564"/>
              <a:gd name="connsiteY67" fmla="*/ 3052212 h 3225609"/>
              <a:gd name="connsiteX68" fmla="*/ 1798980 w 4198564"/>
              <a:gd name="connsiteY68" fmla="*/ 3042484 h 3225609"/>
              <a:gd name="connsiteX69" fmla="*/ 1809861 w 4198564"/>
              <a:gd name="connsiteY69" fmla="*/ 3044464 h 3225609"/>
              <a:gd name="connsiteX70" fmla="*/ 1797957 w 4198564"/>
              <a:gd name="connsiteY70" fmla="*/ 3049271 h 3225609"/>
              <a:gd name="connsiteX71" fmla="*/ 1807626 w 4198564"/>
              <a:gd name="connsiteY71" fmla="*/ 3054748 h 3225609"/>
              <a:gd name="connsiteX72" fmla="*/ 1852323 w 4198564"/>
              <a:gd name="connsiteY72" fmla="*/ 3044189 h 3225609"/>
              <a:gd name="connsiteX73" fmla="*/ 1847689 w 4198564"/>
              <a:gd name="connsiteY73" fmla="*/ 3055992 h 3225609"/>
              <a:gd name="connsiteX74" fmla="*/ 1753423 w 4198564"/>
              <a:gd name="connsiteY74" fmla="*/ 3068595 h 3225609"/>
              <a:gd name="connsiteX75" fmla="*/ 1750860 w 4198564"/>
              <a:gd name="connsiteY75" fmla="*/ 3061347 h 3225609"/>
              <a:gd name="connsiteX76" fmla="*/ 1773121 w 4198564"/>
              <a:gd name="connsiteY76" fmla="*/ 3058853 h 3225609"/>
              <a:gd name="connsiteX77" fmla="*/ 1790162 w 4198564"/>
              <a:gd name="connsiteY77" fmla="*/ 3054205 h 3225609"/>
              <a:gd name="connsiteX78" fmla="*/ 1787001 w 4198564"/>
              <a:gd name="connsiteY78" fmla="*/ 3047338 h 3225609"/>
              <a:gd name="connsiteX79" fmla="*/ 1798980 w 4198564"/>
              <a:gd name="connsiteY79" fmla="*/ 3042484 h 3225609"/>
              <a:gd name="connsiteX80" fmla="*/ 1891668 w 4198564"/>
              <a:gd name="connsiteY80" fmla="*/ 3038067 h 3225609"/>
              <a:gd name="connsiteX81" fmla="*/ 1898844 w 4198564"/>
              <a:gd name="connsiteY81" fmla="*/ 3040392 h 3225609"/>
              <a:gd name="connsiteX82" fmla="*/ 1893231 w 4198564"/>
              <a:gd name="connsiteY82" fmla="*/ 3047321 h 3225609"/>
              <a:gd name="connsiteX83" fmla="*/ 1875928 w 4198564"/>
              <a:gd name="connsiteY83" fmla="*/ 3046797 h 3225609"/>
              <a:gd name="connsiteX84" fmla="*/ 1891668 w 4198564"/>
              <a:gd name="connsiteY84" fmla="*/ 3038067 h 3225609"/>
              <a:gd name="connsiteX85" fmla="*/ 1538429 w 4198564"/>
              <a:gd name="connsiteY85" fmla="*/ 3034888 h 3225609"/>
              <a:gd name="connsiteX86" fmla="*/ 1560086 w 4198564"/>
              <a:gd name="connsiteY86" fmla="*/ 3041995 h 3225609"/>
              <a:gd name="connsiteX87" fmla="*/ 1532635 w 4198564"/>
              <a:gd name="connsiteY87" fmla="*/ 3056655 h 3225609"/>
              <a:gd name="connsiteX88" fmla="*/ 1530656 w 4198564"/>
              <a:gd name="connsiteY88" fmla="*/ 3063345 h 3225609"/>
              <a:gd name="connsiteX89" fmla="*/ 1541433 w 4198564"/>
              <a:gd name="connsiteY89" fmla="*/ 3056523 h 3225609"/>
              <a:gd name="connsiteX90" fmla="*/ 1570626 w 4198564"/>
              <a:gd name="connsiteY90" fmla="*/ 3064553 h 3225609"/>
              <a:gd name="connsiteX91" fmla="*/ 1616940 w 4198564"/>
              <a:gd name="connsiteY91" fmla="*/ 3055626 h 3225609"/>
              <a:gd name="connsiteX92" fmla="*/ 1613256 w 4198564"/>
              <a:gd name="connsiteY92" fmla="*/ 3060677 h 3225609"/>
              <a:gd name="connsiteX93" fmla="*/ 1659305 w 4198564"/>
              <a:gd name="connsiteY93" fmla="*/ 3055317 h 3225609"/>
              <a:gd name="connsiteX94" fmla="*/ 1674485 w 4198564"/>
              <a:gd name="connsiteY94" fmla="*/ 3066101 h 3225609"/>
              <a:gd name="connsiteX95" fmla="*/ 1636969 w 4198564"/>
              <a:gd name="connsiteY95" fmla="*/ 3074895 h 3225609"/>
              <a:gd name="connsiteX96" fmla="*/ 1505033 w 4198564"/>
              <a:gd name="connsiteY96" fmla="*/ 3062571 h 3225609"/>
              <a:gd name="connsiteX97" fmla="*/ 1514312 w 4198564"/>
              <a:gd name="connsiteY97" fmla="*/ 3039024 h 3225609"/>
              <a:gd name="connsiteX98" fmla="*/ 1538429 w 4198564"/>
              <a:gd name="connsiteY98" fmla="*/ 3034888 h 3225609"/>
              <a:gd name="connsiteX99" fmla="*/ 822543 w 4198564"/>
              <a:gd name="connsiteY99" fmla="*/ 3034049 h 3225609"/>
              <a:gd name="connsiteX100" fmla="*/ 873553 w 4198564"/>
              <a:gd name="connsiteY100" fmla="*/ 3046332 h 3225609"/>
              <a:gd name="connsiteX101" fmla="*/ 889459 w 4198564"/>
              <a:gd name="connsiteY101" fmla="*/ 3039673 h 3225609"/>
              <a:gd name="connsiteX102" fmla="*/ 965497 w 4198564"/>
              <a:gd name="connsiteY102" fmla="*/ 3072634 h 3225609"/>
              <a:gd name="connsiteX103" fmla="*/ 975675 w 4198564"/>
              <a:gd name="connsiteY103" fmla="*/ 3066471 h 3225609"/>
              <a:gd name="connsiteX104" fmla="*/ 1067515 w 4198564"/>
              <a:gd name="connsiteY104" fmla="*/ 3097201 h 3225609"/>
              <a:gd name="connsiteX105" fmla="*/ 822543 w 4198564"/>
              <a:gd name="connsiteY105" fmla="*/ 3034049 h 3225609"/>
              <a:gd name="connsiteX106" fmla="*/ 779184 w 4198564"/>
              <a:gd name="connsiteY106" fmla="*/ 3014439 h 3225609"/>
              <a:gd name="connsiteX107" fmla="*/ 793356 w 4198564"/>
              <a:gd name="connsiteY107" fmla="*/ 3018170 h 3225609"/>
              <a:gd name="connsiteX108" fmla="*/ 766490 w 4198564"/>
              <a:gd name="connsiteY108" fmla="*/ 3018889 h 3225609"/>
              <a:gd name="connsiteX109" fmla="*/ 779184 w 4198564"/>
              <a:gd name="connsiteY109" fmla="*/ 3014439 h 3225609"/>
              <a:gd name="connsiteX110" fmla="*/ 2271344 w 4198564"/>
              <a:gd name="connsiteY110" fmla="*/ 3003814 h 3225609"/>
              <a:gd name="connsiteX111" fmla="*/ 2276972 w 4198564"/>
              <a:gd name="connsiteY111" fmla="*/ 3005991 h 3225609"/>
              <a:gd name="connsiteX112" fmla="*/ 2255741 w 4198564"/>
              <a:gd name="connsiteY112" fmla="*/ 3009635 h 3225609"/>
              <a:gd name="connsiteX113" fmla="*/ 2271344 w 4198564"/>
              <a:gd name="connsiteY113" fmla="*/ 3003814 h 3225609"/>
              <a:gd name="connsiteX114" fmla="*/ 744682 w 4198564"/>
              <a:gd name="connsiteY114" fmla="*/ 3003790 h 3225609"/>
              <a:gd name="connsiteX115" fmla="*/ 753505 w 4198564"/>
              <a:gd name="connsiteY115" fmla="*/ 3005824 h 3225609"/>
              <a:gd name="connsiteX116" fmla="*/ 765340 w 4198564"/>
              <a:gd name="connsiteY116" fmla="*/ 3014560 h 3225609"/>
              <a:gd name="connsiteX117" fmla="*/ 734061 w 4198564"/>
              <a:gd name="connsiteY117" fmla="*/ 3005736 h 3225609"/>
              <a:gd name="connsiteX118" fmla="*/ 744682 w 4198564"/>
              <a:gd name="connsiteY118" fmla="*/ 3003790 h 3225609"/>
              <a:gd name="connsiteX119" fmla="*/ 1896048 w 4198564"/>
              <a:gd name="connsiteY119" fmla="*/ 2996345 h 3225609"/>
              <a:gd name="connsiteX120" fmla="*/ 1883881 w 4198564"/>
              <a:gd name="connsiteY120" fmla="*/ 2997517 h 3225609"/>
              <a:gd name="connsiteX121" fmla="*/ 1878032 w 4198564"/>
              <a:gd name="connsiteY121" fmla="*/ 3007340 h 3225609"/>
              <a:gd name="connsiteX122" fmla="*/ 1877796 w 4198564"/>
              <a:gd name="connsiteY122" fmla="*/ 3007490 h 3225609"/>
              <a:gd name="connsiteX123" fmla="*/ 1881403 w 4198564"/>
              <a:gd name="connsiteY123" fmla="*/ 3008822 h 3225609"/>
              <a:gd name="connsiteX124" fmla="*/ 1890515 w 4198564"/>
              <a:gd name="connsiteY124" fmla="*/ 3004615 h 3225609"/>
              <a:gd name="connsiteX125" fmla="*/ 1933386 w 4198564"/>
              <a:gd name="connsiteY125" fmla="*/ 2992747 h 3225609"/>
              <a:gd name="connsiteX126" fmla="*/ 1911072 w 4198564"/>
              <a:gd name="connsiteY126" fmla="*/ 2994896 h 3225609"/>
              <a:gd name="connsiteX127" fmla="*/ 1922646 w 4198564"/>
              <a:gd name="connsiteY127" fmla="*/ 2996029 h 3225609"/>
              <a:gd name="connsiteX128" fmla="*/ 633137 w 4198564"/>
              <a:gd name="connsiteY128" fmla="*/ 2970023 h 3225609"/>
              <a:gd name="connsiteX129" fmla="*/ 719131 w 4198564"/>
              <a:gd name="connsiteY129" fmla="*/ 2993077 h 3225609"/>
              <a:gd name="connsiteX130" fmla="*/ 660539 w 4198564"/>
              <a:gd name="connsiteY130" fmla="*/ 2988401 h 3225609"/>
              <a:gd name="connsiteX131" fmla="*/ 633137 w 4198564"/>
              <a:gd name="connsiteY131" fmla="*/ 2970023 h 3225609"/>
              <a:gd name="connsiteX132" fmla="*/ 1979853 w 4198564"/>
              <a:gd name="connsiteY132" fmla="*/ 2965120 h 3225609"/>
              <a:gd name="connsiteX133" fmla="*/ 1970013 w 4198564"/>
              <a:gd name="connsiteY133" fmla="*/ 2976379 h 3225609"/>
              <a:gd name="connsiteX134" fmla="*/ 1970334 w 4198564"/>
              <a:gd name="connsiteY134" fmla="*/ 2980713 h 3225609"/>
              <a:gd name="connsiteX135" fmla="*/ 1977989 w 4198564"/>
              <a:gd name="connsiteY135" fmla="*/ 2980115 h 3225609"/>
              <a:gd name="connsiteX136" fmla="*/ 1989031 w 4198564"/>
              <a:gd name="connsiteY136" fmla="*/ 2971007 h 3225609"/>
              <a:gd name="connsiteX137" fmla="*/ 1990604 w 4198564"/>
              <a:gd name="connsiteY137" fmla="*/ 2968536 h 3225609"/>
              <a:gd name="connsiteX138" fmla="*/ 1987426 w 4198564"/>
              <a:gd name="connsiteY138" fmla="*/ 2968707 h 3225609"/>
              <a:gd name="connsiteX139" fmla="*/ 1981371 w 4198564"/>
              <a:gd name="connsiteY139" fmla="*/ 2968955 h 3225609"/>
              <a:gd name="connsiteX140" fmla="*/ 890643 w 4198564"/>
              <a:gd name="connsiteY140" fmla="*/ 2940005 h 3225609"/>
              <a:gd name="connsiteX141" fmla="*/ 910362 w 4198564"/>
              <a:gd name="connsiteY141" fmla="*/ 2946243 h 3225609"/>
              <a:gd name="connsiteX142" fmla="*/ 955620 w 4198564"/>
              <a:gd name="connsiteY142" fmla="*/ 2977706 h 3225609"/>
              <a:gd name="connsiteX143" fmla="*/ 937517 w 4198564"/>
              <a:gd name="connsiteY143" fmla="*/ 2980331 h 3225609"/>
              <a:gd name="connsiteX144" fmla="*/ 937671 w 4198564"/>
              <a:gd name="connsiteY144" fmla="*/ 2989069 h 3225609"/>
              <a:gd name="connsiteX145" fmla="*/ 931960 w 4198564"/>
              <a:gd name="connsiteY145" fmla="*/ 2986737 h 3225609"/>
              <a:gd name="connsiteX146" fmla="*/ 916206 w 4198564"/>
              <a:gd name="connsiteY146" fmla="*/ 2964599 h 3225609"/>
              <a:gd name="connsiteX147" fmla="*/ 890643 w 4198564"/>
              <a:gd name="connsiteY147" fmla="*/ 2940005 h 3225609"/>
              <a:gd name="connsiteX148" fmla="*/ 1130234 w 4198564"/>
              <a:gd name="connsiteY148" fmla="*/ 2935469 h 3225609"/>
              <a:gd name="connsiteX149" fmla="*/ 1132243 w 4198564"/>
              <a:gd name="connsiteY149" fmla="*/ 2939424 h 3225609"/>
              <a:gd name="connsiteX150" fmla="*/ 1146060 w 4198564"/>
              <a:gd name="connsiteY150" fmla="*/ 2947518 h 3225609"/>
              <a:gd name="connsiteX151" fmla="*/ 1153650 w 4198564"/>
              <a:gd name="connsiteY151" fmla="*/ 2948858 h 3225609"/>
              <a:gd name="connsiteX152" fmla="*/ 1166006 w 4198564"/>
              <a:gd name="connsiteY152" fmla="*/ 2954773 h 3225609"/>
              <a:gd name="connsiteX153" fmla="*/ 1223531 w 4198564"/>
              <a:gd name="connsiteY153" fmla="*/ 2956819 h 3225609"/>
              <a:gd name="connsiteX154" fmla="*/ 1236145 w 4198564"/>
              <a:gd name="connsiteY154" fmla="*/ 2958802 h 3225609"/>
              <a:gd name="connsiteX155" fmla="*/ 1215814 w 4198564"/>
              <a:gd name="connsiteY155" fmla="*/ 2950348 h 3225609"/>
              <a:gd name="connsiteX156" fmla="*/ 1201650 w 4198564"/>
              <a:gd name="connsiteY156" fmla="*/ 2944090 h 3225609"/>
              <a:gd name="connsiteX157" fmla="*/ 2212873 w 4198564"/>
              <a:gd name="connsiteY157" fmla="*/ 2930934 h 3225609"/>
              <a:gd name="connsiteX158" fmla="*/ 2220901 w 4198564"/>
              <a:gd name="connsiteY158" fmla="*/ 2934033 h 3225609"/>
              <a:gd name="connsiteX159" fmla="*/ 2190997 w 4198564"/>
              <a:gd name="connsiteY159" fmla="*/ 2940943 h 3225609"/>
              <a:gd name="connsiteX160" fmla="*/ 2212873 w 4198564"/>
              <a:gd name="connsiteY160" fmla="*/ 2930934 h 3225609"/>
              <a:gd name="connsiteX161" fmla="*/ 515773 w 4198564"/>
              <a:gd name="connsiteY161" fmla="*/ 2914865 h 3225609"/>
              <a:gd name="connsiteX162" fmla="*/ 595247 w 4198564"/>
              <a:gd name="connsiteY162" fmla="*/ 2953306 h 3225609"/>
              <a:gd name="connsiteX163" fmla="*/ 511670 w 4198564"/>
              <a:gd name="connsiteY163" fmla="*/ 2927762 h 3225609"/>
              <a:gd name="connsiteX164" fmla="*/ 515773 w 4198564"/>
              <a:gd name="connsiteY164" fmla="*/ 2914865 h 3225609"/>
              <a:gd name="connsiteX165" fmla="*/ 2243786 w 4198564"/>
              <a:gd name="connsiteY165" fmla="*/ 2914710 h 3225609"/>
              <a:gd name="connsiteX166" fmla="*/ 2223096 w 4198564"/>
              <a:gd name="connsiteY166" fmla="*/ 2931672 h 3225609"/>
              <a:gd name="connsiteX167" fmla="*/ 2243786 w 4198564"/>
              <a:gd name="connsiteY167" fmla="*/ 2914710 h 3225609"/>
              <a:gd name="connsiteX168" fmla="*/ 814771 w 4198564"/>
              <a:gd name="connsiteY168" fmla="*/ 2883241 h 3225609"/>
              <a:gd name="connsiteX169" fmla="*/ 831443 w 4198564"/>
              <a:gd name="connsiteY169" fmla="*/ 2899280 h 3225609"/>
              <a:gd name="connsiteX170" fmla="*/ 828505 w 4198564"/>
              <a:gd name="connsiteY170" fmla="*/ 2912732 h 3225609"/>
              <a:gd name="connsiteX171" fmla="*/ 840420 w 4198564"/>
              <a:gd name="connsiteY171" fmla="*/ 2907916 h 3225609"/>
              <a:gd name="connsiteX172" fmla="*/ 831661 w 4198564"/>
              <a:gd name="connsiteY172" fmla="*/ 2919598 h 3225609"/>
              <a:gd name="connsiteX173" fmla="*/ 801445 w 4198564"/>
              <a:gd name="connsiteY173" fmla="*/ 2904397 h 3225609"/>
              <a:gd name="connsiteX174" fmla="*/ 792652 w 4198564"/>
              <a:gd name="connsiteY174" fmla="*/ 2894516 h 3225609"/>
              <a:gd name="connsiteX175" fmla="*/ 814771 w 4198564"/>
              <a:gd name="connsiteY175" fmla="*/ 2883241 h 3225609"/>
              <a:gd name="connsiteX176" fmla="*/ 2218609 w 4198564"/>
              <a:gd name="connsiteY176" fmla="*/ 2859949 h 3225609"/>
              <a:gd name="connsiteX177" fmla="*/ 2222871 w 4198564"/>
              <a:gd name="connsiteY177" fmla="*/ 2861760 h 3225609"/>
              <a:gd name="connsiteX178" fmla="*/ 2231647 w 4198564"/>
              <a:gd name="connsiteY178" fmla="*/ 2866608 h 3225609"/>
              <a:gd name="connsiteX179" fmla="*/ 2210078 w 4198564"/>
              <a:gd name="connsiteY179" fmla="*/ 2866603 h 3225609"/>
              <a:gd name="connsiteX180" fmla="*/ 2214640 w 4198564"/>
              <a:gd name="connsiteY180" fmla="*/ 2861905 h 3225609"/>
              <a:gd name="connsiteX181" fmla="*/ 2218609 w 4198564"/>
              <a:gd name="connsiteY181" fmla="*/ 2859949 h 3225609"/>
              <a:gd name="connsiteX182" fmla="*/ 2357900 w 4198564"/>
              <a:gd name="connsiteY182" fmla="*/ 2857641 h 3225609"/>
              <a:gd name="connsiteX183" fmla="*/ 2340304 w 4198564"/>
              <a:gd name="connsiteY183" fmla="*/ 2871467 h 3225609"/>
              <a:gd name="connsiteX184" fmla="*/ 2309114 w 4198564"/>
              <a:gd name="connsiteY184" fmla="*/ 2889616 h 3225609"/>
              <a:gd name="connsiteX185" fmla="*/ 2357900 w 4198564"/>
              <a:gd name="connsiteY185" fmla="*/ 2857641 h 3225609"/>
              <a:gd name="connsiteX186" fmla="*/ 2543146 w 4198564"/>
              <a:gd name="connsiteY186" fmla="*/ 2838887 h 3225609"/>
              <a:gd name="connsiteX187" fmla="*/ 2545828 w 4198564"/>
              <a:gd name="connsiteY187" fmla="*/ 2844742 h 3225609"/>
              <a:gd name="connsiteX188" fmla="*/ 2560176 w 4198564"/>
              <a:gd name="connsiteY188" fmla="*/ 2839962 h 3225609"/>
              <a:gd name="connsiteX189" fmla="*/ 2565484 w 4198564"/>
              <a:gd name="connsiteY189" fmla="*/ 2843886 h 3225609"/>
              <a:gd name="connsiteX190" fmla="*/ 2550256 w 4198564"/>
              <a:gd name="connsiteY190" fmla="*/ 2854186 h 3225609"/>
              <a:gd name="connsiteX191" fmla="*/ 2543146 w 4198564"/>
              <a:gd name="connsiteY191" fmla="*/ 2838887 h 3225609"/>
              <a:gd name="connsiteX192" fmla="*/ 2396407 w 4198564"/>
              <a:gd name="connsiteY192" fmla="*/ 2836485 h 3225609"/>
              <a:gd name="connsiteX193" fmla="*/ 2367610 w 4198564"/>
              <a:gd name="connsiteY193" fmla="*/ 2852141 h 3225609"/>
              <a:gd name="connsiteX194" fmla="*/ 2396407 w 4198564"/>
              <a:gd name="connsiteY194" fmla="*/ 2836485 h 3225609"/>
              <a:gd name="connsiteX195" fmla="*/ 2113449 w 4198564"/>
              <a:gd name="connsiteY195" fmla="*/ 2828565 h 3225609"/>
              <a:gd name="connsiteX196" fmla="*/ 2122933 w 4198564"/>
              <a:gd name="connsiteY196" fmla="*/ 2830954 h 3225609"/>
              <a:gd name="connsiteX197" fmla="*/ 2111010 w 4198564"/>
              <a:gd name="connsiteY197" fmla="*/ 2843236 h 3225609"/>
              <a:gd name="connsiteX198" fmla="*/ 2091906 w 4198564"/>
              <a:gd name="connsiteY198" fmla="*/ 2844515 h 3225609"/>
              <a:gd name="connsiteX199" fmla="*/ 2113449 w 4198564"/>
              <a:gd name="connsiteY199" fmla="*/ 2828565 h 3225609"/>
              <a:gd name="connsiteX200" fmla="*/ 2294878 w 4198564"/>
              <a:gd name="connsiteY200" fmla="*/ 2820053 h 3225609"/>
              <a:gd name="connsiteX201" fmla="*/ 2286172 w 4198564"/>
              <a:gd name="connsiteY201" fmla="*/ 2838624 h 3225609"/>
              <a:gd name="connsiteX202" fmla="*/ 2258804 w 4198564"/>
              <a:gd name="connsiteY202" fmla="*/ 2839071 h 3225609"/>
              <a:gd name="connsiteX203" fmla="*/ 2270909 w 4198564"/>
              <a:gd name="connsiteY203" fmla="*/ 2822334 h 3225609"/>
              <a:gd name="connsiteX204" fmla="*/ 2294878 w 4198564"/>
              <a:gd name="connsiteY204" fmla="*/ 2820053 h 3225609"/>
              <a:gd name="connsiteX205" fmla="*/ 723505 w 4198564"/>
              <a:gd name="connsiteY205" fmla="*/ 2815486 h 3225609"/>
              <a:gd name="connsiteX206" fmla="*/ 736717 w 4198564"/>
              <a:gd name="connsiteY206" fmla="*/ 2819898 h 3225609"/>
              <a:gd name="connsiteX207" fmla="*/ 738258 w 4198564"/>
              <a:gd name="connsiteY207" fmla="*/ 2829681 h 3225609"/>
              <a:gd name="connsiteX208" fmla="*/ 732399 w 4198564"/>
              <a:gd name="connsiteY208" fmla="*/ 2828105 h 3225609"/>
              <a:gd name="connsiteX209" fmla="*/ 723505 w 4198564"/>
              <a:gd name="connsiteY209" fmla="*/ 2815486 h 3225609"/>
              <a:gd name="connsiteX210" fmla="*/ 2586085 w 4198564"/>
              <a:gd name="connsiteY210" fmla="*/ 2812776 h 3225609"/>
              <a:gd name="connsiteX211" fmla="*/ 2588183 w 4198564"/>
              <a:gd name="connsiteY211" fmla="*/ 2824648 h 3225609"/>
              <a:gd name="connsiteX212" fmla="*/ 2575168 w 4198564"/>
              <a:gd name="connsiteY212" fmla="*/ 2833735 h 3225609"/>
              <a:gd name="connsiteX213" fmla="*/ 2571361 w 4198564"/>
              <a:gd name="connsiteY213" fmla="*/ 2823626 h 3225609"/>
              <a:gd name="connsiteX214" fmla="*/ 2586085 w 4198564"/>
              <a:gd name="connsiteY214" fmla="*/ 2812776 h 3225609"/>
              <a:gd name="connsiteX215" fmla="*/ 706485 w 4198564"/>
              <a:gd name="connsiteY215" fmla="*/ 2808209 h 3225609"/>
              <a:gd name="connsiteX216" fmla="*/ 706416 w 4198564"/>
              <a:gd name="connsiteY216" fmla="*/ 2810523 h 3225609"/>
              <a:gd name="connsiteX217" fmla="*/ 695848 w 4198564"/>
              <a:gd name="connsiteY217" fmla="*/ 2820366 h 3225609"/>
              <a:gd name="connsiteX218" fmla="*/ 703915 w 4198564"/>
              <a:gd name="connsiteY218" fmla="*/ 2820795 h 3225609"/>
              <a:gd name="connsiteX219" fmla="*/ 766832 w 4198564"/>
              <a:gd name="connsiteY219" fmla="*/ 2846674 h 3225609"/>
              <a:gd name="connsiteX220" fmla="*/ 786532 w 4198564"/>
              <a:gd name="connsiteY220" fmla="*/ 2850521 h 3225609"/>
              <a:gd name="connsiteX221" fmla="*/ 803765 w 4198564"/>
              <a:gd name="connsiteY221" fmla="*/ 2852599 h 3225609"/>
              <a:gd name="connsiteX222" fmla="*/ 774872 w 4198564"/>
              <a:gd name="connsiteY222" fmla="*/ 2832464 h 3225609"/>
              <a:gd name="connsiteX223" fmla="*/ 774598 w 4198564"/>
              <a:gd name="connsiteY223" fmla="*/ 2832136 h 3225609"/>
              <a:gd name="connsiteX224" fmla="*/ 619319 w 4198564"/>
              <a:gd name="connsiteY224" fmla="*/ 2805823 h 3225609"/>
              <a:gd name="connsiteX225" fmla="*/ 750011 w 4198564"/>
              <a:gd name="connsiteY225" fmla="*/ 2906621 h 3225609"/>
              <a:gd name="connsiteX226" fmla="*/ 800017 w 4198564"/>
              <a:gd name="connsiteY226" fmla="*/ 2942260 h 3225609"/>
              <a:gd name="connsiteX227" fmla="*/ 792198 w 4198564"/>
              <a:gd name="connsiteY227" fmla="*/ 2947210 h 3225609"/>
              <a:gd name="connsiteX228" fmla="*/ 796288 w 4198564"/>
              <a:gd name="connsiteY228" fmla="*/ 2949935 h 3225609"/>
              <a:gd name="connsiteX229" fmla="*/ 832581 w 4198564"/>
              <a:gd name="connsiteY229" fmla="*/ 2959018 h 3225609"/>
              <a:gd name="connsiteX230" fmla="*/ 873498 w 4198564"/>
              <a:gd name="connsiteY230" fmla="*/ 2977544 h 3225609"/>
              <a:gd name="connsiteX231" fmla="*/ 898186 w 4198564"/>
              <a:gd name="connsiteY231" fmla="*/ 2974805 h 3225609"/>
              <a:gd name="connsiteX232" fmla="*/ 973239 w 4198564"/>
              <a:gd name="connsiteY232" fmla="*/ 3000138 h 3225609"/>
              <a:gd name="connsiteX233" fmla="*/ 964202 w 4198564"/>
              <a:gd name="connsiteY233" fmla="*/ 2999721 h 3225609"/>
              <a:gd name="connsiteX234" fmla="*/ 1001279 w 4198564"/>
              <a:gd name="connsiteY234" fmla="*/ 3003668 h 3225609"/>
              <a:gd name="connsiteX235" fmla="*/ 1120867 w 4198564"/>
              <a:gd name="connsiteY235" fmla="*/ 3039985 h 3225609"/>
              <a:gd name="connsiteX236" fmla="*/ 1122956 w 4198564"/>
              <a:gd name="connsiteY236" fmla="*/ 3040211 h 3225609"/>
              <a:gd name="connsiteX237" fmla="*/ 1115725 w 4198564"/>
              <a:gd name="connsiteY237" fmla="*/ 3037102 h 3225609"/>
              <a:gd name="connsiteX238" fmla="*/ 1135274 w 4198564"/>
              <a:gd name="connsiteY238" fmla="*/ 3038045 h 3225609"/>
              <a:gd name="connsiteX239" fmla="*/ 1151799 w 4198564"/>
              <a:gd name="connsiteY239" fmla="*/ 3043320 h 3225609"/>
              <a:gd name="connsiteX240" fmla="*/ 1191801 w 4198564"/>
              <a:gd name="connsiteY240" fmla="*/ 3047632 h 3225609"/>
              <a:gd name="connsiteX241" fmla="*/ 1258455 w 4198564"/>
              <a:gd name="connsiteY241" fmla="*/ 3058575 h 3225609"/>
              <a:gd name="connsiteX242" fmla="*/ 1228676 w 4198564"/>
              <a:gd name="connsiteY242" fmla="*/ 3063349 h 3225609"/>
              <a:gd name="connsiteX243" fmla="*/ 1200581 w 4198564"/>
              <a:gd name="connsiteY243" fmla="*/ 3062798 h 3225609"/>
              <a:gd name="connsiteX244" fmla="*/ 1203258 w 4198564"/>
              <a:gd name="connsiteY244" fmla="*/ 3063866 h 3225609"/>
              <a:gd name="connsiteX245" fmla="*/ 1185290 w 4198564"/>
              <a:gd name="connsiteY245" fmla="*/ 3062621 h 3225609"/>
              <a:gd name="connsiteX246" fmla="*/ 1165890 w 4198564"/>
              <a:gd name="connsiteY246" fmla="*/ 3062453 h 3225609"/>
              <a:gd name="connsiteX247" fmla="*/ 1140945 w 4198564"/>
              <a:gd name="connsiteY247" fmla="*/ 3068328 h 3225609"/>
              <a:gd name="connsiteX248" fmla="*/ 1070981 w 4198564"/>
              <a:gd name="connsiteY248" fmla="*/ 3052881 h 3225609"/>
              <a:gd name="connsiteX249" fmla="*/ 877900 w 4198564"/>
              <a:gd name="connsiteY249" fmla="*/ 2987057 h 3225609"/>
              <a:gd name="connsiteX250" fmla="*/ 857391 w 4198564"/>
              <a:gd name="connsiteY250" fmla="*/ 2987923 h 3225609"/>
              <a:gd name="connsiteX251" fmla="*/ 852427 w 4198564"/>
              <a:gd name="connsiteY251" fmla="*/ 2987893 h 3225609"/>
              <a:gd name="connsiteX252" fmla="*/ 912513 w 4198564"/>
              <a:gd name="connsiteY252" fmla="*/ 3034186 h 3225609"/>
              <a:gd name="connsiteX253" fmla="*/ 843752 w 4198564"/>
              <a:gd name="connsiteY253" fmla="*/ 2987840 h 3225609"/>
              <a:gd name="connsiteX254" fmla="*/ 836276 w 4198564"/>
              <a:gd name="connsiteY254" fmla="*/ 2987793 h 3225609"/>
              <a:gd name="connsiteX255" fmla="*/ 714896 w 4198564"/>
              <a:gd name="connsiteY255" fmla="*/ 2941032 h 3225609"/>
              <a:gd name="connsiteX256" fmla="*/ 715975 w 4198564"/>
              <a:gd name="connsiteY256" fmla="*/ 2949645 h 3225609"/>
              <a:gd name="connsiteX257" fmla="*/ 710947 w 4198564"/>
              <a:gd name="connsiteY257" fmla="*/ 2950501 h 3225609"/>
              <a:gd name="connsiteX258" fmla="*/ 555090 w 4198564"/>
              <a:gd name="connsiteY258" fmla="*/ 2874427 h 3225609"/>
              <a:gd name="connsiteX259" fmla="*/ 526687 w 4198564"/>
              <a:gd name="connsiteY259" fmla="*/ 2847501 h 3225609"/>
              <a:gd name="connsiteX260" fmla="*/ 588246 w 4198564"/>
              <a:gd name="connsiteY260" fmla="*/ 2872690 h 3225609"/>
              <a:gd name="connsiteX261" fmla="*/ 597585 w 4198564"/>
              <a:gd name="connsiteY261" fmla="*/ 2885758 h 3225609"/>
              <a:gd name="connsiteX262" fmla="*/ 705705 w 4198564"/>
              <a:gd name="connsiteY262" fmla="*/ 2913766 h 3225609"/>
              <a:gd name="connsiteX263" fmla="*/ 744519 w 4198564"/>
              <a:gd name="connsiteY263" fmla="*/ 2935674 h 3225609"/>
              <a:gd name="connsiteX264" fmla="*/ 781887 w 4198564"/>
              <a:gd name="connsiteY264" fmla="*/ 2946141 h 3225609"/>
              <a:gd name="connsiteX265" fmla="*/ 777232 w 4198564"/>
              <a:gd name="connsiteY265" fmla="*/ 2943004 h 3225609"/>
              <a:gd name="connsiteX266" fmla="*/ 654563 w 4198564"/>
              <a:gd name="connsiteY266" fmla="*/ 2847408 h 3225609"/>
              <a:gd name="connsiteX267" fmla="*/ 632177 w 4198564"/>
              <a:gd name="connsiteY267" fmla="*/ 2828867 h 3225609"/>
              <a:gd name="connsiteX268" fmla="*/ 619319 w 4198564"/>
              <a:gd name="connsiteY268" fmla="*/ 2805823 h 3225609"/>
              <a:gd name="connsiteX269" fmla="*/ 232997 w 4198564"/>
              <a:gd name="connsiteY269" fmla="*/ 2793787 h 3225609"/>
              <a:gd name="connsiteX270" fmla="*/ 241455 w 4198564"/>
              <a:gd name="connsiteY270" fmla="*/ 2796198 h 3225609"/>
              <a:gd name="connsiteX271" fmla="*/ 242934 w 4198564"/>
              <a:gd name="connsiteY271" fmla="*/ 2797957 h 3225609"/>
              <a:gd name="connsiteX272" fmla="*/ 231855 w 4198564"/>
              <a:gd name="connsiteY272" fmla="*/ 2795304 h 3225609"/>
              <a:gd name="connsiteX273" fmla="*/ 2369024 w 4198564"/>
              <a:gd name="connsiteY273" fmla="*/ 2771663 h 3225609"/>
              <a:gd name="connsiteX274" fmla="*/ 2396597 w 4198564"/>
              <a:gd name="connsiteY274" fmla="*/ 2775728 h 3225609"/>
              <a:gd name="connsiteX275" fmla="*/ 2367305 w 4198564"/>
              <a:gd name="connsiteY275" fmla="*/ 2778845 h 3225609"/>
              <a:gd name="connsiteX276" fmla="*/ 2369024 w 4198564"/>
              <a:gd name="connsiteY276" fmla="*/ 2771663 h 3225609"/>
              <a:gd name="connsiteX277" fmla="*/ 573889 w 4198564"/>
              <a:gd name="connsiteY277" fmla="*/ 2762301 h 3225609"/>
              <a:gd name="connsiteX278" fmla="*/ 585565 w 4198564"/>
              <a:gd name="connsiteY278" fmla="*/ 2768603 h 3225609"/>
              <a:gd name="connsiteX279" fmla="*/ 591917 w 4198564"/>
              <a:gd name="connsiteY279" fmla="*/ 2794404 h 3225609"/>
              <a:gd name="connsiteX280" fmla="*/ 559532 w 4198564"/>
              <a:gd name="connsiteY280" fmla="*/ 2781403 h 3225609"/>
              <a:gd name="connsiteX281" fmla="*/ 573889 w 4198564"/>
              <a:gd name="connsiteY281" fmla="*/ 2762301 h 3225609"/>
              <a:gd name="connsiteX282" fmla="*/ 311314 w 4198564"/>
              <a:gd name="connsiteY282" fmla="*/ 2750686 h 3225609"/>
              <a:gd name="connsiteX283" fmla="*/ 320614 w 4198564"/>
              <a:gd name="connsiteY283" fmla="*/ 2758803 h 3225609"/>
              <a:gd name="connsiteX284" fmla="*/ 367831 w 4198564"/>
              <a:gd name="connsiteY284" fmla="*/ 2784715 h 3225609"/>
              <a:gd name="connsiteX285" fmla="*/ 386655 w 4198564"/>
              <a:gd name="connsiteY285" fmla="*/ 2802031 h 3225609"/>
              <a:gd name="connsiteX286" fmla="*/ 406069 w 4198564"/>
              <a:gd name="connsiteY286" fmla="*/ 2824142 h 3225609"/>
              <a:gd name="connsiteX287" fmla="*/ 389244 w 4198564"/>
              <a:gd name="connsiteY287" fmla="*/ 2823118 h 3225609"/>
              <a:gd name="connsiteX288" fmla="*/ 504887 w 4198564"/>
              <a:gd name="connsiteY288" fmla="*/ 2912369 h 3225609"/>
              <a:gd name="connsiteX289" fmla="*/ 486723 w 4198564"/>
              <a:gd name="connsiteY289" fmla="*/ 2921363 h 3225609"/>
              <a:gd name="connsiteX290" fmla="*/ 450115 w 4198564"/>
              <a:gd name="connsiteY290" fmla="*/ 2889974 h 3225609"/>
              <a:gd name="connsiteX291" fmla="*/ 367478 w 4198564"/>
              <a:gd name="connsiteY291" fmla="*/ 2849856 h 3225609"/>
              <a:gd name="connsiteX292" fmla="*/ 356537 w 4198564"/>
              <a:gd name="connsiteY292" fmla="*/ 2828737 h 3225609"/>
              <a:gd name="connsiteX293" fmla="*/ 306706 w 4198564"/>
              <a:gd name="connsiteY293" fmla="*/ 2800170 h 3225609"/>
              <a:gd name="connsiteX294" fmla="*/ 287865 w 4198564"/>
              <a:gd name="connsiteY294" fmla="*/ 2785171 h 3225609"/>
              <a:gd name="connsiteX295" fmla="*/ 306762 w 4198564"/>
              <a:gd name="connsiteY295" fmla="*/ 2763788 h 3225609"/>
              <a:gd name="connsiteX296" fmla="*/ 305785 w 4198564"/>
              <a:gd name="connsiteY296" fmla="*/ 2751863 h 3225609"/>
              <a:gd name="connsiteX297" fmla="*/ 297086 w 4198564"/>
              <a:gd name="connsiteY297" fmla="*/ 2742064 h 3225609"/>
              <a:gd name="connsiteX298" fmla="*/ 300827 w 4198564"/>
              <a:gd name="connsiteY298" fmla="*/ 2743923 h 3225609"/>
              <a:gd name="connsiteX299" fmla="*/ 296699 w 4198564"/>
              <a:gd name="connsiteY299" fmla="*/ 2745985 h 3225609"/>
              <a:gd name="connsiteX300" fmla="*/ 540746 w 4198564"/>
              <a:gd name="connsiteY300" fmla="*/ 2736235 h 3225609"/>
              <a:gd name="connsiteX301" fmla="*/ 561827 w 4198564"/>
              <a:gd name="connsiteY301" fmla="*/ 2774553 h 3225609"/>
              <a:gd name="connsiteX302" fmla="*/ 531019 w 4198564"/>
              <a:gd name="connsiteY302" fmla="*/ 2746253 h 3225609"/>
              <a:gd name="connsiteX303" fmla="*/ 540746 w 4198564"/>
              <a:gd name="connsiteY303" fmla="*/ 2736235 h 3225609"/>
              <a:gd name="connsiteX304" fmla="*/ 263170 w 4198564"/>
              <a:gd name="connsiteY304" fmla="*/ 2730977 h 3225609"/>
              <a:gd name="connsiteX305" fmla="*/ 265127 w 4198564"/>
              <a:gd name="connsiteY305" fmla="*/ 2732876 h 3225609"/>
              <a:gd name="connsiteX306" fmla="*/ 261502 w 4198564"/>
              <a:gd name="connsiteY306" fmla="*/ 2738430 h 3225609"/>
              <a:gd name="connsiteX307" fmla="*/ 260594 w 4198564"/>
              <a:gd name="connsiteY307" fmla="*/ 2736625 h 3225609"/>
              <a:gd name="connsiteX308" fmla="*/ 2499871 w 4198564"/>
              <a:gd name="connsiteY308" fmla="*/ 2695281 h 3225609"/>
              <a:gd name="connsiteX309" fmla="*/ 2496808 w 4198564"/>
              <a:gd name="connsiteY309" fmla="*/ 2710392 h 3225609"/>
              <a:gd name="connsiteX310" fmla="*/ 2515460 w 4198564"/>
              <a:gd name="connsiteY310" fmla="*/ 2709717 h 3225609"/>
              <a:gd name="connsiteX311" fmla="*/ 2499514 w 4198564"/>
              <a:gd name="connsiteY311" fmla="*/ 2716327 h 3225609"/>
              <a:gd name="connsiteX312" fmla="*/ 2484303 w 4198564"/>
              <a:gd name="connsiteY312" fmla="*/ 2703644 h 3225609"/>
              <a:gd name="connsiteX313" fmla="*/ 2497470 w 4198564"/>
              <a:gd name="connsiteY313" fmla="*/ 2695535 h 3225609"/>
              <a:gd name="connsiteX314" fmla="*/ 2499871 w 4198564"/>
              <a:gd name="connsiteY314" fmla="*/ 2695281 h 3225609"/>
              <a:gd name="connsiteX315" fmla="*/ 2421131 w 4198564"/>
              <a:gd name="connsiteY315" fmla="*/ 2682069 h 3225609"/>
              <a:gd name="connsiteX316" fmla="*/ 2335083 w 4198564"/>
              <a:gd name="connsiteY316" fmla="*/ 2728985 h 3225609"/>
              <a:gd name="connsiteX317" fmla="*/ 2334400 w 4198564"/>
              <a:gd name="connsiteY317" fmla="*/ 2729317 h 3225609"/>
              <a:gd name="connsiteX318" fmla="*/ 2332573 w 4198564"/>
              <a:gd name="connsiteY318" fmla="*/ 2734862 h 3225609"/>
              <a:gd name="connsiteX319" fmla="*/ 2328564 w 4198564"/>
              <a:gd name="connsiteY319" fmla="*/ 2732159 h 3225609"/>
              <a:gd name="connsiteX320" fmla="*/ 2231968 w 4198564"/>
              <a:gd name="connsiteY320" fmla="*/ 2779194 h 3225609"/>
              <a:gd name="connsiteX321" fmla="*/ 2134224 w 4198564"/>
              <a:gd name="connsiteY321" fmla="*/ 2828912 h 3225609"/>
              <a:gd name="connsiteX322" fmla="*/ 2142349 w 4198564"/>
              <a:gd name="connsiteY322" fmla="*/ 2806506 h 3225609"/>
              <a:gd name="connsiteX323" fmla="*/ 2063839 w 4198564"/>
              <a:gd name="connsiteY323" fmla="*/ 2840940 h 3225609"/>
              <a:gd name="connsiteX324" fmla="*/ 2063018 w 4198564"/>
              <a:gd name="connsiteY324" fmla="*/ 2860143 h 3225609"/>
              <a:gd name="connsiteX325" fmla="*/ 2040357 w 4198564"/>
              <a:gd name="connsiteY325" fmla="*/ 2874594 h 3225609"/>
              <a:gd name="connsiteX326" fmla="*/ 2036669 w 4198564"/>
              <a:gd name="connsiteY326" fmla="*/ 2878894 h 3225609"/>
              <a:gd name="connsiteX327" fmla="*/ 2032974 w 4198564"/>
              <a:gd name="connsiteY327" fmla="*/ 2878042 h 3225609"/>
              <a:gd name="connsiteX328" fmla="*/ 2024939 w 4198564"/>
              <a:gd name="connsiteY328" fmla="*/ 2881348 h 3225609"/>
              <a:gd name="connsiteX329" fmla="*/ 2023916 w 4198564"/>
              <a:gd name="connsiteY329" fmla="*/ 2885855 h 3225609"/>
              <a:gd name="connsiteX330" fmla="*/ 2035344 w 4198564"/>
              <a:gd name="connsiteY330" fmla="*/ 2888344 h 3225609"/>
              <a:gd name="connsiteX331" fmla="*/ 2039534 w 4198564"/>
              <a:gd name="connsiteY331" fmla="*/ 2901252 h 3225609"/>
              <a:gd name="connsiteX332" fmla="*/ 2015423 w 4198564"/>
              <a:gd name="connsiteY332" fmla="*/ 2916516 h 3225609"/>
              <a:gd name="connsiteX333" fmla="*/ 2013124 w 4198564"/>
              <a:gd name="connsiteY333" fmla="*/ 2937974 h 3225609"/>
              <a:gd name="connsiteX334" fmla="*/ 1997364 w 4198564"/>
              <a:gd name="connsiteY334" fmla="*/ 2952397 h 3225609"/>
              <a:gd name="connsiteX335" fmla="*/ 1981426 w 4198564"/>
              <a:gd name="connsiteY335" fmla="*/ 2963320 h 3225609"/>
              <a:gd name="connsiteX336" fmla="*/ 1980632 w 4198564"/>
              <a:gd name="connsiteY336" fmla="*/ 2964227 h 3225609"/>
              <a:gd name="connsiteX337" fmla="*/ 1996834 w 4198564"/>
              <a:gd name="connsiteY337" fmla="*/ 2960172 h 3225609"/>
              <a:gd name="connsiteX338" fmla="*/ 2007286 w 4198564"/>
              <a:gd name="connsiteY338" fmla="*/ 2956396 h 3225609"/>
              <a:gd name="connsiteX339" fmla="*/ 2029375 w 4198564"/>
              <a:gd name="connsiteY339" fmla="*/ 2947692 h 3225609"/>
              <a:gd name="connsiteX340" fmla="*/ 2047932 w 4198564"/>
              <a:gd name="connsiteY340" fmla="*/ 2944835 h 3225609"/>
              <a:gd name="connsiteX341" fmla="*/ 2055822 w 4198564"/>
              <a:gd name="connsiteY341" fmla="*/ 2946508 h 3225609"/>
              <a:gd name="connsiteX342" fmla="*/ 2066682 w 4198564"/>
              <a:gd name="connsiteY342" fmla="*/ 2947065 h 3225609"/>
              <a:gd name="connsiteX343" fmla="*/ 2077911 w 4198564"/>
              <a:gd name="connsiteY343" fmla="*/ 2941456 h 3225609"/>
              <a:gd name="connsiteX344" fmla="*/ 2097341 w 4198564"/>
              <a:gd name="connsiteY344" fmla="*/ 2936050 h 3225609"/>
              <a:gd name="connsiteX345" fmla="*/ 2096271 w 4198564"/>
              <a:gd name="connsiteY345" fmla="*/ 2927437 h 3225609"/>
              <a:gd name="connsiteX346" fmla="*/ 2156749 w 4198564"/>
              <a:gd name="connsiteY346" fmla="*/ 2902926 h 3225609"/>
              <a:gd name="connsiteX347" fmla="*/ 2145058 w 4198564"/>
              <a:gd name="connsiteY347" fmla="*/ 2896618 h 3225609"/>
              <a:gd name="connsiteX348" fmla="*/ 2164051 w 4198564"/>
              <a:gd name="connsiteY348" fmla="*/ 2899724 h 3225609"/>
              <a:gd name="connsiteX349" fmla="*/ 2188258 w 4198564"/>
              <a:gd name="connsiteY349" fmla="*/ 2893142 h 3225609"/>
              <a:gd name="connsiteX350" fmla="*/ 2193158 w 4198564"/>
              <a:gd name="connsiteY350" fmla="*/ 2865427 h 3225609"/>
              <a:gd name="connsiteX351" fmla="*/ 2201504 w 4198564"/>
              <a:gd name="connsiteY351" fmla="*/ 2865466 h 3225609"/>
              <a:gd name="connsiteX352" fmla="*/ 2202955 w 4198564"/>
              <a:gd name="connsiteY352" fmla="*/ 2882322 h 3225609"/>
              <a:gd name="connsiteX353" fmla="*/ 2211990 w 4198564"/>
              <a:gd name="connsiteY353" fmla="*/ 2882732 h 3225609"/>
              <a:gd name="connsiteX354" fmla="*/ 2418891 w 4198564"/>
              <a:gd name="connsiteY354" fmla="*/ 2770875 h 3225609"/>
              <a:gd name="connsiteX355" fmla="*/ 2451010 w 4198564"/>
              <a:gd name="connsiteY355" fmla="*/ 2749507 h 3225609"/>
              <a:gd name="connsiteX356" fmla="*/ 2443484 w 4198564"/>
              <a:gd name="connsiteY356" fmla="*/ 2750224 h 3225609"/>
              <a:gd name="connsiteX357" fmla="*/ 2427720 w 4198564"/>
              <a:gd name="connsiteY357" fmla="*/ 2761315 h 3225609"/>
              <a:gd name="connsiteX358" fmla="*/ 2420754 w 4198564"/>
              <a:gd name="connsiteY358" fmla="*/ 2754611 h 3225609"/>
              <a:gd name="connsiteX359" fmla="*/ 2404504 w 4198564"/>
              <a:gd name="connsiteY359" fmla="*/ 2744894 h 3225609"/>
              <a:gd name="connsiteX360" fmla="*/ 2417486 w 4198564"/>
              <a:gd name="connsiteY360" fmla="*/ 2736675 h 3225609"/>
              <a:gd name="connsiteX361" fmla="*/ 2437870 w 4198564"/>
              <a:gd name="connsiteY361" fmla="*/ 2705990 h 3225609"/>
              <a:gd name="connsiteX362" fmla="*/ 2440648 w 4198564"/>
              <a:gd name="connsiteY362" fmla="*/ 2699787 h 3225609"/>
              <a:gd name="connsiteX363" fmla="*/ 2426133 w 4198564"/>
              <a:gd name="connsiteY363" fmla="*/ 2685082 h 3225609"/>
              <a:gd name="connsiteX364" fmla="*/ 201792 w 4198564"/>
              <a:gd name="connsiteY364" fmla="*/ 2672024 h 3225609"/>
              <a:gd name="connsiteX365" fmla="*/ 203120 w 4198564"/>
              <a:gd name="connsiteY365" fmla="*/ 2673281 h 3225609"/>
              <a:gd name="connsiteX366" fmla="*/ 201952 w 4198564"/>
              <a:gd name="connsiteY366" fmla="*/ 2673455 h 3225609"/>
              <a:gd name="connsiteX367" fmla="*/ 2137190 w 4198564"/>
              <a:gd name="connsiteY367" fmla="*/ 2663839 h 3225609"/>
              <a:gd name="connsiteX368" fmla="*/ 2135486 w 4198564"/>
              <a:gd name="connsiteY368" fmla="*/ 2665824 h 3225609"/>
              <a:gd name="connsiteX369" fmla="*/ 2138992 w 4198564"/>
              <a:gd name="connsiteY369" fmla="*/ 2665573 h 3225609"/>
              <a:gd name="connsiteX370" fmla="*/ 2103755 w 4198564"/>
              <a:gd name="connsiteY370" fmla="*/ 2650463 h 3225609"/>
              <a:gd name="connsiteX371" fmla="*/ 2094955 w 4198564"/>
              <a:gd name="connsiteY371" fmla="*/ 2652790 h 3225609"/>
              <a:gd name="connsiteX372" fmla="*/ 2091679 w 4198564"/>
              <a:gd name="connsiteY372" fmla="*/ 2653989 h 3225609"/>
              <a:gd name="connsiteX373" fmla="*/ 2093999 w 4198564"/>
              <a:gd name="connsiteY373" fmla="*/ 2659173 h 3225609"/>
              <a:gd name="connsiteX374" fmla="*/ 2090986 w 4198564"/>
              <a:gd name="connsiteY374" fmla="*/ 2661081 h 3225609"/>
              <a:gd name="connsiteX375" fmla="*/ 2087777 w 4198564"/>
              <a:gd name="connsiteY375" fmla="*/ 2663112 h 3225609"/>
              <a:gd name="connsiteX376" fmla="*/ 2087545 w 4198564"/>
              <a:gd name="connsiteY376" fmla="*/ 2666371 h 3225609"/>
              <a:gd name="connsiteX377" fmla="*/ 2096137 w 4198564"/>
              <a:gd name="connsiteY377" fmla="*/ 2668537 h 3225609"/>
              <a:gd name="connsiteX378" fmla="*/ 2096167 w 4198564"/>
              <a:gd name="connsiteY378" fmla="*/ 2668632 h 3225609"/>
              <a:gd name="connsiteX379" fmla="*/ 2104816 w 4198564"/>
              <a:gd name="connsiteY379" fmla="*/ 2668014 h 3225609"/>
              <a:gd name="connsiteX380" fmla="*/ 2097719 w 4198564"/>
              <a:gd name="connsiteY380" fmla="*/ 2665710 h 3225609"/>
              <a:gd name="connsiteX381" fmla="*/ 2104109 w 4198564"/>
              <a:gd name="connsiteY381" fmla="*/ 2654753 h 3225609"/>
              <a:gd name="connsiteX382" fmla="*/ 281040 w 4198564"/>
              <a:gd name="connsiteY382" fmla="*/ 2650181 h 3225609"/>
              <a:gd name="connsiteX383" fmla="*/ 297127 w 4198564"/>
              <a:gd name="connsiteY383" fmla="*/ 2668238 h 3225609"/>
              <a:gd name="connsiteX384" fmla="*/ 346204 w 4198564"/>
              <a:gd name="connsiteY384" fmla="*/ 2699924 h 3225609"/>
              <a:gd name="connsiteX385" fmla="*/ 519521 w 4198564"/>
              <a:gd name="connsiteY385" fmla="*/ 2855069 h 3225609"/>
              <a:gd name="connsiteX386" fmla="*/ 412031 w 4198564"/>
              <a:gd name="connsiteY386" fmla="*/ 2785455 h 3225609"/>
              <a:gd name="connsiteX387" fmla="*/ 277964 w 4198564"/>
              <a:gd name="connsiteY387" fmla="*/ 2682747 h 3225609"/>
              <a:gd name="connsiteX388" fmla="*/ 271576 w 4198564"/>
              <a:gd name="connsiteY388" fmla="*/ 2680073 h 3225609"/>
              <a:gd name="connsiteX389" fmla="*/ 271567 w 4198564"/>
              <a:gd name="connsiteY389" fmla="*/ 2680060 h 3225609"/>
              <a:gd name="connsiteX390" fmla="*/ 266618 w 4198564"/>
              <a:gd name="connsiteY390" fmla="*/ 2670071 h 3225609"/>
              <a:gd name="connsiteX391" fmla="*/ 277301 w 4198564"/>
              <a:gd name="connsiteY391" fmla="*/ 2653320 h 3225609"/>
              <a:gd name="connsiteX392" fmla="*/ 2653577 w 4198564"/>
              <a:gd name="connsiteY392" fmla="*/ 2643395 h 3225609"/>
              <a:gd name="connsiteX393" fmla="*/ 2648571 w 4198564"/>
              <a:gd name="connsiteY393" fmla="*/ 2651266 h 3225609"/>
              <a:gd name="connsiteX394" fmla="*/ 2654805 w 4198564"/>
              <a:gd name="connsiteY394" fmla="*/ 2677004 h 3225609"/>
              <a:gd name="connsiteX395" fmla="*/ 2633182 w 4198564"/>
              <a:gd name="connsiteY395" fmla="*/ 2661756 h 3225609"/>
              <a:gd name="connsiteX396" fmla="*/ 2650287 w 4198564"/>
              <a:gd name="connsiteY396" fmla="*/ 2644137 h 3225609"/>
              <a:gd name="connsiteX397" fmla="*/ 2653577 w 4198564"/>
              <a:gd name="connsiteY397" fmla="*/ 2643395 h 3225609"/>
              <a:gd name="connsiteX398" fmla="*/ 2582008 w 4198564"/>
              <a:gd name="connsiteY398" fmla="*/ 2627021 h 3225609"/>
              <a:gd name="connsiteX399" fmla="*/ 2598175 w 4198564"/>
              <a:gd name="connsiteY399" fmla="*/ 2631097 h 3225609"/>
              <a:gd name="connsiteX400" fmla="*/ 2608936 w 4198564"/>
              <a:gd name="connsiteY400" fmla="*/ 2641552 h 3225609"/>
              <a:gd name="connsiteX401" fmla="*/ 2582008 w 4198564"/>
              <a:gd name="connsiteY401" fmla="*/ 2627021 h 3225609"/>
              <a:gd name="connsiteX402" fmla="*/ 2542782 w 4198564"/>
              <a:gd name="connsiteY402" fmla="*/ 2616445 h 3225609"/>
              <a:gd name="connsiteX403" fmla="*/ 2549410 w 4198564"/>
              <a:gd name="connsiteY403" fmla="*/ 2628131 h 3225609"/>
              <a:gd name="connsiteX404" fmla="*/ 2532450 w 4198564"/>
              <a:gd name="connsiteY404" fmla="*/ 2627088 h 3225609"/>
              <a:gd name="connsiteX405" fmla="*/ 2542782 w 4198564"/>
              <a:gd name="connsiteY405" fmla="*/ 2616445 h 3225609"/>
              <a:gd name="connsiteX406" fmla="*/ 211883 w 4198564"/>
              <a:gd name="connsiteY406" fmla="*/ 2600004 h 3225609"/>
              <a:gd name="connsiteX407" fmla="*/ 233060 w 4198564"/>
              <a:gd name="connsiteY407" fmla="*/ 2606928 h 3225609"/>
              <a:gd name="connsiteX408" fmla="*/ 239988 w 4198564"/>
              <a:gd name="connsiteY408" fmla="*/ 2608414 h 3225609"/>
              <a:gd name="connsiteX409" fmla="*/ 251068 w 4198564"/>
              <a:gd name="connsiteY409" fmla="*/ 2606753 h 3225609"/>
              <a:gd name="connsiteX410" fmla="*/ 263342 w 4198564"/>
              <a:gd name="connsiteY410" fmla="*/ 2630317 h 3225609"/>
              <a:gd name="connsiteX411" fmla="*/ 276379 w 4198564"/>
              <a:gd name="connsiteY411" fmla="*/ 2644949 h 3225609"/>
              <a:gd name="connsiteX412" fmla="*/ 276211 w 4198564"/>
              <a:gd name="connsiteY412" fmla="*/ 2645237 h 3225609"/>
              <a:gd name="connsiteX413" fmla="*/ 254629 w 4198564"/>
              <a:gd name="connsiteY413" fmla="*/ 2656600 h 3225609"/>
              <a:gd name="connsiteX414" fmla="*/ 250841 w 4198564"/>
              <a:gd name="connsiteY414" fmla="*/ 2660479 h 3225609"/>
              <a:gd name="connsiteX415" fmla="*/ 248334 w 4198564"/>
              <a:gd name="connsiteY415" fmla="*/ 2654145 h 3225609"/>
              <a:gd name="connsiteX416" fmla="*/ 231316 w 4198564"/>
              <a:gd name="connsiteY416" fmla="*/ 2637929 h 3225609"/>
              <a:gd name="connsiteX417" fmla="*/ 217143 w 4198564"/>
              <a:gd name="connsiteY417" fmla="*/ 2629919 h 3225609"/>
              <a:gd name="connsiteX418" fmla="*/ 220149 w 4198564"/>
              <a:gd name="connsiteY418" fmla="*/ 2620227 h 3225609"/>
              <a:gd name="connsiteX419" fmla="*/ 205899 w 4198564"/>
              <a:gd name="connsiteY419" fmla="*/ 2614789 h 3225609"/>
              <a:gd name="connsiteX420" fmla="*/ 195930 w 4198564"/>
              <a:gd name="connsiteY420" fmla="*/ 2620094 h 3225609"/>
              <a:gd name="connsiteX421" fmla="*/ 178820 w 4198564"/>
              <a:gd name="connsiteY421" fmla="*/ 2613174 h 3225609"/>
              <a:gd name="connsiteX422" fmla="*/ 161665 w 4198564"/>
              <a:gd name="connsiteY422" fmla="*/ 2613837 h 3225609"/>
              <a:gd name="connsiteX423" fmla="*/ 161082 w 4198564"/>
              <a:gd name="connsiteY423" fmla="*/ 2614031 h 3225609"/>
              <a:gd name="connsiteX424" fmla="*/ 158728 w 4198564"/>
              <a:gd name="connsiteY424" fmla="*/ 2611289 h 3225609"/>
              <a:gd name="connsiteX425" fmla="*/ 157244 w 4198564"/>
              <a:gd name="connsiteY425" fmla="*/ 2610958 h 3225609"/>
              <a:gd name="connsiteX426" fmla="*/ 155363 w 4198564"/>
              <a:gd name="connsiteY426" fmla="*/ 2608293 h 3225609"/>
              <a:gd name="connsiteX427" fmla="*/ 165649 w 4198564"/>
              <a:gd name="connsiteY427" fmla="*/ 2606404 h 3225609"/>
              <a:gd name="connsiteX428" fmla="*/ 211883 w 4198564"/>
              <a:gd name="connsiteY428" fmla="*/ 2600004 h 3225609"/>
              <a:gd name="connsiteX429" fmla="*/ 2703515 w 4198564"/>
              <a:gd name="connsiteY429" fmla="*/ 2556530 h 3225609"/>
              <a:gd name="connsiteX430" fmla="*/ 2701736 w 4198564"/>
              <a:gd name="connsiteY430" fmla="*/ 2559181 h 3225609"/>
              <a:gd name="connsiteX431" fmla="*/ 2702066 w 4198564"/>
              <a:gd name="connsiteY431" fmla="*/ 2562041 h 3225609"/>
              <a:gd name="connsiteX432" fmla="*/ 2707897 w 4198564"/>
              <a:gd name="connsiteY432" fmla="*/ 2559209 h 3225609"/>
              <a:gd name="connsiteX433" fmla="*/ 2708769 w 4198564"/>
              <a:gd name="connsiteY433" fmla="*/ 2558754 h 3225609"/>
              <a:gd name="connsiteX434" fmla="*/ 2705898 w 4198564"/>
              <a:gd name="connsiteY434" fmla="*/ 2558482 h 3225609"/>
              <a:gd name="connsiteX435" fmla="*/ 221644 w 4198564"/>
              <a:gd name="connsiteY435" fmla="*/ 2549225 h 3225609"/>
              <a:gd name="connsiteX436" fmla="*/ 229042 w 4198564"/>
              <a:gd name="connsiteY436" fmla="*/ 2550719 h 3225609"/>
              <a:gd name="connsiteX437" fmla="*/ 230121 w 4198564"/>
              <a:gd name="connsiteY437" fmla="*/ 2551117 h 3225609"/>
              <a:gd name="connsiteX438" fmla="*/ 240600 w 4198564"/>
              <a:gd name="connsiteY438" fmla="*/ 2585517 h 3225609"/>
              <a:gd name="connsiteX439" fmla="*/ 238790 w 4198564"/>
              <a:gd name="connsiteY439" fmla="*/ 2586658 h 3225609"/>
              <a:gd name="connsiteX440" fmla="*/ 224001 w 4198564"/>
              <a:gd name="connsiteY440" fmla="*/ 2581774 h 3225609"/>
              <a:gd name="connsiteX441" fmla="*/ 211185 w 4198564"/>
              <a:gd name="connsiteY441" fmla="*/ 2574859 h 3225609"/>
              <a:gd name="connsiteX442" fmla="*/ 208411 w 4198564"/>
              <a:gd name="connsiteY442" fmla="*/ 2557601 h 3225609"/>
              <a:gd name="connsiteX443" fmla="*/ 221644 w 4198564"/>
              <a:gd name="connsiteY443" fmla="*/ 2549225 h 3225609"/>
              <a:gd name="connsiteX444" fmla="*/ 239187 w 4198564"/>
              <a:gd name="connsiteY444" fmla="*/ 2464963 h 3225609"/>
              <a:gd name="connsiteX445" fmla="*/ 239209 w 4198564"/>
              <a:gd name="connsiteY445" fmla="*/ 2464968 h 3225609"/>
              <a:gd name="connsiteX446" fmla="*/ 237656 w 4198564"/>
              <a:gd name="connsiteY446" fmla="*/ 2465241 h 3225609"/>
              <a:gd name="connsiteX447" fmla="*/ 239187 w 4198564"/>
              <a:gd name="connsiteY447" fmla="*/ 2464963 h 3225609"/>
              <a:gd name="connsiteX448" fmla="*/ 3080926 w 4198564"/>
              <a:gd name="connsiteY448" fmla="*/ 2433942 h 3225609"/>
              <a:gd name="connsiteX449" fmla="*/ 3084341 w 4198564"/>
              <a:gd name="connsiteY449" fmla="*/ 2438765 h 3225609"/>
              <a:gd name="connsiteX450" fmla="*/ 3113733 w 4198564"/>
              <a:gd name="connsiteY450" fmla="*/ 2447068 h 3225609"/>
              <a:gd name="connsiteX451" fmla="*/ 3084932 w 4198564"/>
              <a:gd name="connsiteY451" fmla="*/ 2440382 h 3225609"/>
              <a:gd name="connsiteX452" fmla="*/ 3080926 w 4198564"/>
              <a:gd name="connsiteY452" fmla="*/ 2433942 h 3225609"/>
              <a:gd name="connsiteX453" fmla="*/ 290282 w 4198564"/>
              <a:gd name="connsiteY453" fmla="*/ 2427313 h 3225609"/>
              <a:gd name="connsiteX454" fmla="*/ 305453 w 4198564"/>
              <a:gd name="connsiteY454" fmla="*/ 2446644 h 3225609"/>
              <a:gd name="connsiteX455" fmla="*/ 289853 w 4198564"/>
              <a:gd name="connsiteY455" fmla="*/ 2442052 h 3225609"/>
              <a:gd name="connsiteX456" fmla="*/ 290282 w 4198564"/>
              <a:gd name="connsiteY456" fmla="*/ 2427313 h 3225609"/>
              <a:gd name="connsiteX457" fmla="*/ 3013149 w 4198564"/>
              <a:gd name="connsiteY457" fmla="*/ 2414964 h 3225609"/>
              <a:gd name="connsiteX458" fmla="*/ 3011548 w 4198564"/>
              <a:gd name="connsiteY458" fmla="*/ 2420192 h 3225609"/>
              <a:gd name="connsiteX459" fmla="*/ 3012680 w 4198564"/>
              <a:gd name="connsiteY459" fmla="*/ 2425441 h 3225609"/>
              <a:gd name="connsiteX460" fmla="*/ 2988033 w 4198564"/>
              <a:gd name="connsiteY460" fmla="*/ 2444420 h 3225609"/>
              <a:gd name="connsiteX461" fmla="*/ 2990116 w 4198564"/>
              <a:gd name="connsiteY461" fmla="*/ 2438017 h 3225609"/>
              <a:gd name="connsiteX462" fmla="*/ 2993423 w 4198564"/>
              <a:gd name="connsiteY462" fmla="*/ 2434837 h 3225609"/>
              <a:gd name="connsiteX463" fmla="*/ 2992384 w 4198564"/>
              <a:gd name="connsiteY463" fmla="*/ 2430865 h 3225609"/>
              <a:gd name="connsiteX464" fmla="*/ 3013149 w 4198564"/>
              <a:gd name="connsiteY464" fmla="*/ 2414964 h 3225609"/>
              <a:gd name="connsiteX465" fmla="*/ 2982958 w 4198564"/>
              <a:gd name="connsiteY465" fmla="*/ 2388157 h 3225609"/>
              <a:gd name="connsiteX466" fmla="*/ 2988702 w 4198564"/>
              <a:gd name="connsiteY466" fmla="*/ 2389271 h 3225609"/>
              <a:gd name="connsiteX467" fmla="*/ 2988450 w 4198564"/>
              <a:gd name="connsiteY467" fmla="*/ 2392133 h 3225609"/>
              <a:gd name="connsiteX468" fmla="*/ 2972481 w 4198564"/>
              <a:gd name="connsiteY468" fmla="*/ 2399616 h 3225609"/>
              <a:gd name="connsiteX469" fmla="*/ 2982958 w 4198564"/>
              <a:gd name="connsiteY469" fmla="*/ 2388157 h 3225609"/>
              <a:gd name="connsiteX470" fmla="*/ 200476 w 4198564"/>
              <a:gd name="connsiteY470" fmla="*/ 2371156 h 3225609"/>
              <a:gd name="connsiteX471" fmla="*/ 211086 w 4198564"/>
              <a:gd name="connsiteY471" fmla="*/ 2371908 h 3225609"/>
              <a:gd name="connsiteX472" fmla="*/ 202845 w 4198564"/>
              <a:gd name="connsiteY472" fmla="*/ 2371639 h 3225609"/>
              <a:gd name="connsiteX473" fmla="*/ 171882 w 4198564"/>
              <a:gd name="connsiteY473" fmla="*/ 2387811 h 3225609"/>
              <a:gd name="connsiteX474" fmla="*/ 200476 w 4198564"/>
              <a:gd name="connsiteY474" fmla="*/ 2371156 h 3225609"/>
              <a:gd name="connsiteX475" fmla="*/ 3031315 w 4198564"/>
              <a:gd name="connsiteY475" fmla="*/ 2371146 h 3225609"/>
              <a:gd name="connsiteX476" fmla="*/ 3040592 w 4198564"/>
              <a:gd name="connsiteY476" fmla="*/ 2373075 h 3225609"/>
              <a:gd name="connsiteX477" fmla="*/ 3043586 w 4198564"/>
              <a:gd name="connsiteY477" fmla="*/ 2377654 h 3225609"/>
              <a:gd name="connsiteX478" fmla="*/ 2974837 w 4198564"/>
              <a:gd name="connsiteY478" fmla="*/ 2441686 h 3225609"/>
              <a:gd name="connsiteX479" fmla="*/ 2981398 w 4198564"/>
              <a:gd name="connsiteY479" fmla="*/ 2445539 h 3225609"/>
              <a:gd name="connsiteX480" fmla="*/ 2974556 w 4198564"/>
              <a:gd name="connsiteY480" fmla="*/ 2455043 h 3225609"/>
              <a:gd name="connsiteX481" fmla="*/ 2975518 w 4198564"/>
              <a:gd name="connsiteY481" fmla="*/ 2446461 h 3225609"/>
              <a:gd name="connsiteX482" fmla="*/ 2933332 w 4198564"/>
              <a:gd name="connsiteY482" fmla="*/ 2475930 h 3225609"/>
              <a:gd name="connsiteX483" fmla="*/ 2919984 w 4198564"/>
              <a:gd name="connsiteY483" fmla="*/ 2476886 h 3225609"/>
              <a:gd name="connsiteX484" fmla="*/ 2911998 w 4198564"/>
              <a:gd name="connsiteY484" fmla="*/ 2484097 h 3225609"/>
              <a:gd name="connsiteX485" fmla="*/ 2903522 w 4198564"/>
              <a:gd name="connsiteY485" fmla="*/ 2481008 h 3225609"/>
              <a:gd name="connsiteX486" fmla="*/ 2897486 w 4198564"/>
              <a:gd name="connsiteY486" fmla="*/ 2478160 h 3225609"/>
              <a:gd name="connsiteX487" fmla="*/ 2897957 w 4198564"/>
              <a:gd name="connsiteY487" fmla="*/ 2484531 h 3225609"/>
              <a:gd name="connsiteX488" fmla="*/ 2900132 w 4198564"/>
              <a:gd name="connsiteY488" fmla="*/ 2493852 h 3225609"/>
              <a:gd name="connsiteX489" fmla="*/ 2893697 w 4198564"/>
              <a:gd name="connsiteY489" fmla="*/ 2497504 h 3225609"/>
              <a:gd name="connsiteX490" fmla="*/ 2870391 w 4198564"/>
              <a:gd name="connsiteY490" fmla="*/ 2512204 h 3225609"/>
              <a:gd name="connsiteX491" fmla="*/ 2877585 w 4198564"/>
              <a:gd name="connsiteY491" fmla="*/ 2516180 h 3225609"/>
              <a:gd name="connsiteX492" fmla="*/ 2857818 w 4198564"/>
              <a:gd name="connsiteY492" fmla="*/ 2532509 h 3225609"/>
              <a:gd name="connsiteX493" fmla="*/ 2856805 w 4198564"/>
              <a:gd name="connsiteY493" fmla="*/ 2536583 h 3225609"/>
              <a:gd name="connsiteX494" fmla="*/ 2838153 w 4198564"/>
              <a:gd name="connsiteY494" fmla="*/ 2533502 h 3225609"/>
              <a:gd name="connsiteX495" fmla="*/ 2834896 w 4198564"/>
              <a:gd name="connsiteY495" fmla="*/ 2524450 h 3225609"/>
              <a:gd name="connsiteX496" fmla="*/ 2825603 w 4198564"/>
              <a:gd name="connsiteY496" fmla="*/ 2512551 h 3225609"/>
              <a:gd name="connsiteX497" fmla="*/ 2810227 w 4198564"/>
              <a:gd name="connsiteY497" fmla="*/ 2507004 h 3225609"/>
              <a:gd name="connsiteX498" fmla="*/ 2809857 w 4198564"/>
              <a:gd name="connsiteY498" fmla="*/ 2504332 h 3225609"/>
              <a:gd name="connsiteX499" fmla="*/ 2814354 w 4198564"/>
              <a:gd name="connsiteY499" fmla="*/ 2502493 h 3225609"/>
              <a:gd name="connsiteX500" fmla="*/ 2834910 w 4198564"/>
              <a:gd name="connsiteY500" fmla="*/ 2499131 h 3225609"/>
              <a:gd name="connsiteX501" fmla="*/ 2832521 w 4198564"/>
              <a:gd name="connsiteY501" fmla="*/ 2491961 h 3225609"/>
              <a:gd name="connsiteX502" fmla="*/ 2848470 w 4198564"/>
              <a:gd name="connsiteY502" fmla="*/ 2488351 h 3225609"/>
              <a:gd name="connsiteX503" fmla="*/ 2879765 w 4198564"/>
              <a:gd name="connsiteY503" fmla="*/ 2463474 h 3225609"/>
              <a:gd name="connsiteX504" fmla="*/ 2916142 w 4198564"/>
              <a:gd name="connsiteY504" fmla="*/ 2461763 h 3225609"/>
              <a:gd name="connsiteX505" fmla="*/ 2918459 w 4198564"/>
              <a:gd name="connsiteY505" fmla="*/ 2442096 h 3225609"/>
              <a:gd name="connsiteX506" fmla="*/ 2932020 w 4198564"/>
              <a:gd name="connsiteY506" fmla="*/ 2431316 h 3225609"/>
              <a:gd name="connsiteX507" fmla="*/ 2926682 w 4198564"/>
              <a:gd name="connsiteY507" fmla="*/ 2443691 h 3225609"/>
              <a:gd name="connsiteX508" fmla="*/ 2937432 w 4198564"/>
              <a:gd name="connsiteY508" fmla="*/ 2445777 h 3225609"/>
              <a:gd name="connsiteX509" fmla="*/ 3011799 w 4198564"/>
              <a:gd name="connsiteY509" fmla="*/ 2395729 h 3225609"/>
              <a:gd name="connsiteX510" fmla="*/ 3031315 w 4198564"/>
              <a:gd name="connsiteY510" fmla="*/ 2371146 h 3225609"/>
              <a:gd name="connsiteX511" fmla="*/ 318912 w 4198564"/>
              <a:gd name="connsiteY511" fmla="*/ 2368173 h 3225609"/>
              <a:gd name="connsiteX512" fmla="*/ 320437 w 4198564"/>
              <a:gd name="connsiteY512" fmla="*/ 2369909 h 3225609"/>
              <a:gd name="connsiteX513" fmla="*/ 321875 w 4198564"/>
              <a:gd name="connsiteY513" fmla="*/ 2368886 h 3225609"/>
              <a:gd name="connsiteX514" fmla="*/ 3158080 w 4198564"/>
              <a:gd name="connsiteY514" fmla="*/ 2364867 h 3225609"/>
              <a:gd name="connsiteX515" fmla="*/ 3159035 w 4198564"/>
              <a:gd name="connsiteY515" fmla="*/ 2365590 h 3225609"/>
              <a:gd name="connsiteX516" fmla="*/ 3158084 w 4198564"/>
              <a:gd name="connsiteY516" fmla="*/ 2364881 h 3225609"/>
              <a:gd name="connsiteX517" fmla="*/ 3148739 w 4198564"/>
              <a:gd name="connsiteY517" fmla="*/ 2351807 h 3225609"/>
              <a:gd name="connsiteX518" fmla="*/ 3155673 w 4198564"/>
              <a:gd name="connsiteY518" fmla="*/ 2357248 h 3225609"/>
              <a:gd name="connsiteX519" fmla="*/ 3158080 w 4198564"/>
              <a:gd name="connsiteY519" fmla="*/ 2364867 h 3225609"/>
              <a:gd name="connsiteX520" fmla="*/ 3152620 w 4198564"/>
              <a:gd name="connsiteY520" fmla="*/ 2360731 h 3225609"/>
              <a:gd name="connsiteX521" fmla="*/ 3148739 w 4198564"/>
              <a:gd name="connsiteY521" fmla="*/ 2351807 h 3225609"/>
              <a:gd name="connsiteX522" fmla="*/ 3110884 w 4198564"/>
              <a:gd name="connsiteY522" fmla="*/ 2337809 h 3225609"/>
              <a:gd name="connsiteX523" fmla="*/ 3113414 w 4198564"/>
              <a:gd name="connsiteY523" fmla="*/ 2349268 h 3225609"/>
              <a:gd name="connsiteX524" fmla="*/ 3099017 w 4198564"/>
              <a:gd name="connsiteY524" fmla="*/ 2357443 h 3225609"/>
              <a:gd name="connsiteX525" fmla="*/ 3110884 w 4198564"/>
              <a:gd name="connsiteY525" fmla="*/ 2337809 h 3225609"/>
              <a:gd name="connsiteX526" fmla="*/ 3120980 w 4198564"/>
              <a:gd name="connsiteY526" fmla="*/ 2320189 h 3225609"/>
              <a:gd name="connsiteX527" fmla="*/ 3126833 w 4198564"/>
              <a:gd name="connsiteY527" fmla="*/ 2321640 h 3225609"/>
              <a:gd name="connsiteX528" fmla="*/ 3139808 w 4198564"/>
              <a:gd name="connsiteY528" fmla="*/ 2339327 h 3225609"/>
              <a:gd name="connsiteX529" fmla="*/ 3120980 w 4198564"/>
              <a:gd name="connsiteY529" fmla="*/ 2320189 h 3225609"/>
              <a:gd name="connsiteX530" fmla="*/ 329779 w 4198564"/>
              <a:gd name="connsiteY530" fmla="*/ 2314297 h 3225609"/>
              <a:gd name="connsiteX531" fmla="*/ 336101 w 4198564"/>
              <a:gd name="connsiteY531" fmla="*/ 2328092 h 3225609"/>
              <a:gd name="connsiteX532" fmla="*/ 330661 w 4198564"/>
              <a:gd name="connsiteY532" fmla="*/ 2331535 h 3225609"/>
              <a:gd name="connsiteX533" fmla="*/ 327395 w 4198564"/>
              <a:gd name="connsiteY533" fmla="*/ 2329764 h 3225609"/>
              <a:gd name="connsiteX534" fmla="*/ 329779 w 4198564"/>
              <a:gd name="connsiteY534" fmla="*/ 2314297 h 3225609"/>
              <a:gd name="connsiteX535" fmla="*/ 3096704 w 4198564"/>
              <a:gd name="connsiteY535" fmla="*/ 2308677 h 3225609"/>
              <a:gd name="connsiteX536" fmla="*/ 3104829 w 4198564"/>
              <a:gd name="connsiteY536" fmla="*/ 2311734 h 3225609"/>
              <a:gd name="connsiteX537" fmla="*/ 3111543 w 4198564"/>
              <a:gd name="connsiteY537" fmla="*/ 2315676 h 3225609"/>
              <a:gd name="connsiteX538" fmla="*/ 3047063 w 4198564"/>
              <a:gd name="connsiteY538" fmla="*/ 2369592 h 3225609"/>
              <a:gd name="connsiteX539" fmla="*/ 3049225 w 4198564"/>
              <a:gd name="connsiteY539" fmla="*/ 2356622 h 3225609"/>
              <a:gd name="connsiteX540" fmla="*/ 3057466 w 4198564"/>
              <a:gd name="connsiteY540" fmla="*/ 2358222 h 3225609"/>
              <a:gd name="connsiteX541" fmla="*/ 3071091 w 4198564"/>
              <a:gd name="connsiteY541" fmla="*/ 2334604 h 3225609"/>
              <a:gd name="connsiteX542" fmla="*/ 3060185 w 4198564"/>
              <a:gd name="connsiteY542" fmla="*/ 2339182 h 3225609"/>
              <a:gd name="connsiteX543" fmla="*/ 3075600 w 4198564"/>
              <a:gd name="connsiteY543" fmla="*/ 2324150 h 3225609"/>
              <a:gd name="connsiteX544" fmla="*/ 3072805 w 4198564"/>
              <a:gd name="connsiteY544" fmla="*/ 2336996 h 3225609"/>
              <a:gd name="connsiteX545" fmla="*/ 3096704 w 4198564"/>
              <a:gd name="connsiteY545" fmla="*/ 2308677 h 3225609"/>
              <a:gd name="connsiteX546" fmla="*/ 264742 w 4198564"/>
              <a:gd name="connsiteY546" fmla="*/ 2300349 h 3225609"/>
              <a:gd name="connsiteX547" fmla="*/ 280271 w 4198564"/>
              <a:gd name="connsiteY547" fmla="*/ 2331413 h 3225609"/>
              <a:gd name="connsiteX548" fmla="*/ 270009 w 4198564"/>
              <a:gd name="connsiteY548" fmla="*/ 2328357 h 3225609"/>
              <a:gd name="connsiteX549" fmla="*/ 264742 w 4198564"/>
              <a:gd name="connsiteY549" fmla="*/ 2300349 h 3225609"/>
              <a:gd name="connsiteX550" fmla="*/ 3144921 w 4198564"/>
              <a:gd name="connsiteY550" fmla="*/ 2244678 h 3225609"/>
              <a:gd name="connsiteX551" fmla="*/ 3110335 w 4198564"/>
              <a:gd name="connsiteY551" fmla="*/ 2291198 h 3225609"/>
              <a:gd name="connsiteX552" fmla="*/ 3144921 w 4198564"/>
              <a:gd name="connsiteY552" fmla="*/ 2244678 h 3225609"/>
              <a:gd name="connsiteX553" fmla="*/ 3459678 w 4198564"/>
              <a:gd name="connsiteY553" fmla="*/ 2221967 h 3225609"/>
              <a:gd name="connsiteX554" fmla="*/ 3459898 w 4198564"/>
              <a:gd name="connsiteY554" fmla="*/ 2222044 h 3225609"/>
              <a:gd name="connsiteX555" fmla="*/ 3458538 w 4198564"/>
              <a:gd name="connsiteY555" fmla="*/ 2225438 h 3225609"/>
              <a:gd name="connsiteX556" fmla="*/ 3457291 w 4198564"/>
              <a:gd name="connsiteY556" fmla="*/ 2226707 h 3225609"/>
              <a:gd name="connsiteX557" fmla="*/ 3456821 w 4198564"/>
              <a:gd name="connsiteY557" fmla="*/ 2226701 h 3225609"/>
              <a:gd name="connsiteX558" fmla="*/ 335616 w 4198564"/>
              <a:gd name="connsiteY558" fmla="*/ 2194791 h 3225609"/>
              <a:gd name="connsiteX559" fmla="*/ 316352 w 4198564"/>
              <a:gd name="connsiteY559" fmla="*/ 2199277 h 3225609"/>
              <a:gd name="connsiteX560" fmla="*/ 315002 w 4198564"/>
              <a:gd name="connsiteY560" fmla="*/ 2199365 h 3225609"/>
              <a:gd name="connsiteX561" fmla="*/ 314431 w 4198564"/>
              <a:gd name="connsiteY561" fmla="*/ 2203549 h 3225609"/>
              <a:gd name="connsiteX562" fmla="*/ 319040 w 4198564"/>
              <a:gd name="connsiteY562" fmla="*/ 2213134 h 3225609"/>
              <a:gd name="connsiteX563" fmla="*/ 295148 w 4198564"/>
              <a:gd name="connsiteY563" fmla="*/ 2239824 h 3225609"/>
              <a:gd name="connsiteX564" fmla="*/ 317173 w 4198564"/>
              <a:gd name="connsiteY564" fmla="*/ 2252418 h 3225609"/>
              <a:gd name="connsiteX565" fmla="*/ 320478 w 4198564"/>
              <a:gd name="connsiteY565" fmla="*/ 2268016 h 3225609"/>
              <a:gd name="connsiteX566" fmla="*/ 309388 w 4198564"/>
              <a:gd name="connsiteY566" fmla="*/ 2257346 h 3225609"/>
              <a:gd name="connsiteX567" fmla="*/ 299207 w 4198564"/>
              <a:gd name="connsiteY567" fmla="*/ 2263791 h 3225609"/>
              <a:gd name="connsiteX568" fmla="*/ 306409 w 4198564"/>
              <a:gd name="connsiteY568" fmla="*/ 2344280 h 3225609"/>
              <a:gd name="connsiteX569" fmla="*/ 307948 w 4198564"/>
              <a:gd name="connsiteY569" fmla="*/ 2347467 h 3225609"/>
              <a:gd name="connsiteX570" fmla="*/ 313213 w 4198564"/>
              <a:gd name="connsiteY570" fmla="*/ 2346198 h 3225609"/>
              <a:gd name="connsiteX571" fmla="*/ 332013 w 4198564"/>
              <a:gd name="connsiteY571" fmla="*/ 2338329 h 3225609"/>
              <a:gd name="connsiteX572" fmla="*/ 344678 w 4198564"/>
              <a:gd name="connsiteY572" fmla="*/ 2333905 h 3225609"/>
              <a:gd name="connsiteX573" fmla="*/ 347084 w 4198564"/>
              <a:gd name="connsiteY573" fmla="*/ 2329656 h 3225609"/>
              <a:gd name="connsiteX574" fmla="*/ 343885 w 4198564"/>
              <a:gd name="connsiteY574" fmla="*/ 2323209 h 3225609"/>
              <a:gd name="connsiteX575" fmla="*/ 350768 w 4198564"/>
              <a:gd name="connsiteY575" fmla="*/ 2226371 h 3225609"/>
              <a:gd name="connsiteX576" fmla="*/ 345909 w 4198564"/>
              <a:gd name="connsiteY576" fmla="*/ 2197012 h 3225609"/>
              <a:gd name="connsiteX577" fmla="*/ 344305 w 4198564"/>
              <a:gd name="connsiteY577" fmla="*/ 2196349 h 3225609"/>
              <a:gd name="connsiteX578" fmla="*/ 335616 w 4198564"/>
              <a:gd name="connsiteY578" fmla="*/ 2194791 h 3225609"/>
              <a:gd name="connsiteX579" fmla="*/ 351202 w 4198564"/>
              <a:gd name="connsiteY579" fmla="*/ 2165318 h 3225609"/>
              <a:gd name="connsiteX580" fmla="*/ 351028 w 4198564"/>
              <a:gd name="connsiteY580" fmla="*/ 2165356 h 3225609"/>
              <a:gd name="connsiteX581" fmla="*/ 346477 w 4198564"/>
              <a:gd name="connsiteY581" fmla="*/ 2168248 h 3225609"/>
              <a:gd name="connsiteX582" fmla="*/ 347666 w 4198564"/>
              <a:gd name="connsiteY582" fmla="*/ 2175645 h 3225609"/>
              <a:gd name="connsiteX583" fmla="*/ 357159 w 4198564"/>
              <a:gd name="connsiteY583" fmla="*/ 2181608 h 3225609"/>
              <a:gd name="connsiteX584" fmla="*/ 3525007 w 4198564"/>
              <a:gd name="connsiteY584" fmla="*/ 2102661 h 3225609"/>
              <a:gd name="connsiteX585" fmla="*/ 3535023 w 4198564"/>
              <a:gd name="connsiteY585" fmla="*/ 2104647 h 3225609"/>
              <a:gd name="connsiteX586" fmla="*/ 3538554 w 4198564"/>
              <a:gd name="connsiteY586" fmla="*/ 2102991 h 3225609"/>
              <a:gd name="connsiteX587" fmla="*/ 3538250 w 4198564"/>
              <a:gd name="connsiteY587" fmla="*/ 2104225 h 3225609"/>
              <a:gd name="connsiteX588" fmla="*/ 3533729 w 4198564"/>
              <a:gd name="connsiteY588" fmla="*/ 2107580 h 3225609"/>
              <a:gd name="connsiteX589" fmla="*/ 3532608 w 4198564"/>
              <a:gd name="connsiteY589" fmla="*/ 2110911 h 3225609"/>
              <a:gd name="connsiteX590" fmla="*/ 3529144 w 4198564"/>
              <a:gd name="connsiteY590" fmla="*/ 2110343 h 3225609"/>
              <a:gd name="connsiteX591" fmla="*/ 3522720 w 4198564"/>
              <a:gd name="connsiteY591" fmla="*/ 2113521 h 3225609"/>
              <a:gd name="connsiteX592" fmla="*/ 3524848 w 4198564"/>
              <a:gd name="connsiteY592" fmla="*/ 2118701 h 3225609"/>
              <a:gd name="connsiteX593" fmla="*/ 3518955 w 4198564"/>
              <a:gd name="connsiteY593" fmla="*/ 2119229 h 3225609"/>
              <a:gd name="connsiteX594" fmla="*/ 3517373 w 4198564"/>
              <a:gd name="connsiteY594" fmla="*/ 2118946 h 3225609"/>
              <a:gd name="connsiteX595" fmla="*/ 3594851 w 4198564"/>
              <a:gd name="connsiteY595" fmla="*/ 2023434 h 3225609"/>
              <a:gd name="connsiteX596" fmla="*/ 3600820 w 4198564"/>
              <a:gd name="connsiteY596" fmla="*/ 2025850 h 3225609"/>
              <a:gd name="connsiteX597" fmla="*/ 3597185 w 4198564"/>
              <a:gd name="connsiteY597" fmla="*/ 2030601 h 3225609"/>
              <a:gd name="connsiteX598" fmla="*/ 3598740 w 4198564"/>
              <a:gd name="connsiteY598" fmla="*/ 2035379 h 3225609"/>
              <a:gd name="connsiteX599" fmla="*/ 3598306 w 4198564"/>
              <a:gd name="connsiteY599" fmla="*/ 2039351 h 3225609"/>
              <a:gd name="connsiteX600" fmla="*/ 3594328 w 4198564"/>
              <a:gd name="connsiteY600" fmla="*/ 2037741 h 3225609"/>
              <a:gd name="connsiteX601" fmla="*/ 3591561 w 4198564"/>
              <a:gd name="connsiteY601" fmla="*/ 2034547 h 3225609"/>
              <a:gd name="connsiteX602" fmla="*/ 3589572 w 4198564"/>
              <a:gd name="connsiteY602" fmla="*/ 2033741 h 3225609"/>
              <a:gd name="connsiteX603" fmla="*/ 3583170 w 4198564"/>
              <a:gd name="connsiteY603" fmla="*/ 2035298 h 3225609"/>
              <a:gd name="connsiteX604" fmla="*/ 3571144 w 4198564"/>
              <a:gd name="connsiteY604" fmla="*/ 2040801 h 3225609"/>
              <a:gd name="connsiteX605" fmla="*/ 3575122 w 4198564"/>
              <a:gd name="connsiteY605" fmla="*/ 2042411 h 3225609"/>
              <a:gd name="connsiteX606" fmla="*/ 3584724 w 4198564"/>
              <a:gd name="connsiteY606" fmla="*/ 2040077 h 3225609"/>
              <a:gd name="connsiteX607" fmla="*/ 3587926 w 4198564"/>
              <a:gd name="connsiteY607" fmla="*/ 2039298 h 3225609"/>
              <a:gd name="connsiteX608" fmla="*/ 3584635 w 4198564"/>
              <a:gd name="connsiteY608" fmla="*/ 2050410 h 3225609"/>
              <a:gd name="connsiteX609" fmla="*/ 3582646 w 4198564"/>
              <a:gd name="connsiteY609" fmla="*/ 2049604 h 3225609"/>
              <a:gd name="connsiteX610" fmla="*/ 3566985 w 4198564"/>
              <a:gd name="connsiteY610" fmla="*/ 2059857 h 3225609"/>
              <a:gd name="connsiteX611" fmla="*/ 3567763 w 4198564"/>
              <a:gd name="connsiteY611" fmla="*/ 2062246 h 3225609"/>
              <a:gd name="connsiteX612" fmla="*/ 3574942 w 4198564"/>
              <a:gd name="connsiteY612" fmla="*/ 2063078 h 3225609"/>
              <a:gd name="connsiteX613" fmla="*/ 3584111 w 4198564"/>
              <a:gd name="connsiteY613" fmla="*/ 2064716 h 3225609"/>
              <a:gd name="connsiteX614" fmla="*/ 3585667 w 4198564"/>
              <a:gd name="connsiteY614" fmla="*/ 2069493 h 3225609"/>
              <a:gd name="connsiteX615" fmla="*/ 3571652 w 4198564"/>
              <a:gd name="connsiteY615" fmla="*/ 2074190 h 3225609"/>
              <a:gd name="connsiteX616" fmla="*/ 3567673 w 4198564"/>
              <a:gd name="connsiteY616" fmla="*/ 2072580 h 3225609"/>
              <a:gd name="connsiteX617" fmla="*/ 3561270 w 4198564"/>
              <a:gd name="connsiteY617" fmla="*/ 2074137 h 3225609"/>
              <a:gd name="connsiteX618" fmla="*/ 3553223 w 4198564"/>
              <a:gd name="connsiteY618" fmla="*/ 2081250 h 3225609"/>
              <a:gd name="connsiteX619" fmla="*/ 3547165 w 4198564"/>
              <a:gd name="connsiteY619" fmla="*/ 2089168 h 3225609"/>
              <a:gd name="connsiteX620" fmla="*/ 3549155 w 4198564"/>
              <a:gd name="connsiteY620" fmla="*/ 2089972 h 3225609"/>
              <a:gd name="connsiteX621" fmla="*/ 3551577 w 4198564"/>
              <a:gd name="connsiteY621" fmla="*/ 2086806 h 3225609"/>
              <a:gd name="connsiteX622" fmla="*/ 3559191 w 4198564"/>
              <a:gd name="connsiteY622" fmla="*/ 2083665 h 3225609"/>
              <a:gd name="connsiteX623" fmla="*/ 3562736 w 4198564"/>
              <a:gd name="connsiteY623" fmla="*/ 2089247 h 3225609"/>
              <a:gd name="connsiteX624" fmla="*/ 3566716 w 4198564"/>
              <a:gd name="connsiteY624" fmla="*/ 2090859 h 3225609"/>
              <a:gd name="connsiteX625" fmla="*/ 3567493 w 4198564"/>
              <a:gd name="connsiteY625" fmla="*/ 2093247 h 3225609"/>
              <a:gd name="connsiteX626" fmla="*/ 3564292 w 4198564"/>
              <a:gd name="connsiteY626" fmla="*/ 2094025 h 3225609"/>
              <a:gd name="connsiteX627" fmla="*/ 3559102 w 4198564"/>
              <a:gd name="connsiteY627" fmla="*/ 2093998 h 3225609"/>
              <a:gd name="connsiteX628" fmla="*/ 3556678 w 4198564"/>
              <a:gd name="connsiteY628" fmla="*/ 2097165 h 3225609"/>
              <a:gd name="connsiteX629" fmla="*/ 3558233 w 4198564"/>
              <a:gd name="connsiteY629" fmla="*/ 2101944 h 3225609"/>
              <a:gd name="connsiteX630" fmla="*/ 3564203 w 4198564"/>
              <a:gd name="connsiteY630" fmla="*/ 2104359 h 3225609"/>
              <a:gd name="connsiteX631" fmla="*/ 3562557 w 4198564"/>
              <a:gd name="connsiteY631" fmla="*/ 2109915 h 3225609"/>
              <a:gd name="connsiteX632" fmla="*/ 3560134 w 4198564"/>
              <a:gd name="connsiteY632" fmla="*/ 2113082 h 3225609"/>
              <a:gd name="connsiteX633" fmla="*/ 3550964 w 4198564"/>
              <a:gd name="connsiteY633" fmla="*/ 2111445 h 3225609"/>
              <a:gd name="connsiteX634" fmla="*/ 3547764 w 4198564"/>
              <a:gd name="connsiteY634" fmla="*/ 2112223 h 3225609"/>
              <a:gd name="connsiteX635" fmla="*/ 3547419 w 4198564"/>
              <a:gd name="connsiteY635" fmla="*/ 2105862 h 3225609"/>
              <a:gd name="connsiteX636" fmla="*/ 3551055 w 4198564"/>
              <a:gd name="connsiteY636" fmla="*/ 2101111 h 3225609"/>
              <a:gd name="connsiteX637" fmla="*/ 3546298 w 4198564"/>
              <a:gd name="connsiteY637" fmla="*/ 2097112 h 3225609"/>
              <a:gd name="connsiteX638" fmla="*/ 3543952 w 4198564"/>
              <a:gd name="connsiteY638" fmla="*/ 2097200 h 3225609"/>
              <a:gd name="connsiteX639" fmla="*/ 3543120 w 4198564"/>
              <a:gd name="connsiteY639" fmla="*/ 2097873 h 3225609"/>
              <a:gd name="connsiteX640" fmla="*/ 3544206 w 4198564"/>
              <a:gd name="connsiteY640" fmla="*/ 2095675 h 3225609"/>
              <a:gd name="connsiteX641" fmla="*/ 3535975 w 4198564"/>
              <a:gd name="connsiteY641" fmla="*/ 2086637 h 3225609"/>
              <a:gd name="connsiteX642" fmla="*/ 3532631 w 4198564"/>
              <a:gd name="connsiteY642" fmla="*/ 2086396 h 3225609"/>
              <a:gd name="connsiteX643" fmla="*/ 3546792 w 4198564"/>
              <a:gd name="connsiteY643" fmla="*/ 2056190 h 3225609"/>
              <a:gd name="connsiteX644" fmla="*/ 3550227 w 4198564"/>
              <a:gd name="connsiteY644" fmla="*/ 2055860 h 3225609"/>
              <a:gd name="connsiteX645" fmla="*/ 3550949 w 4198564"/>
              <a:gd name="connsiteY645" fmla="*/ 2051742 h 3225609"/>
              <a:gd name="connsiteX646" fmla="*/ 3549665 w 4198564"/>
              <a:gd name="connsiteY646" fmla="*/ 2050061 h 3225609"/>
              <a:gd name="connsiteX647" fmla="*/ 3553509 w 4198564"/>
              <a:gd name="connsiteY647" fmla="*/ 2041859 h 3225609"/>
              <a:gd name="connsiteX648" fmla="*/ 3559705 w 4198564"/>
              <a:gd name="connsiteY648" fmla="*/ 2023727 h 3225609"/>
              <a:gd name="connsiteX649" fmla="*/ 3560509 w 4198564"/>
              <a:gd name="connsiteY649" fmla="*/ 2024052 h 3225609"/>
              <a:gd name="connsiteX650" fmla="*/ 3560618 w 4198564"/>
              <a:gd name="connsiteY650" fmla="*/ 2023911 h 3225609"/>
              <a:gd name="connsiteX651" fmla="*/ 3563227 w 4198564"/>
              <a:gd name="connsiteY651" fmla="*/ 2028187 h 3225609"/>
              <a:gd name="connsiteX652" fmla="*/ 3568515 w 4198564"/>
              <a:gd name="connsiteY652" fmla="*/ 2030424 h 3225609"/>
              <a:gd name="connsiteX653" fmla="*/ 3573040 w 4198564"/>
              <a:gd name="connsiteY653" fmla="*/ 2029856 h 3225609"/>
              <a:gd name="connsiteX654" fmla="*/ 3575205 w 4198564"/>
              <a:gd name="connsiteY654" fmla="*/ 2028681 h 3225609"/>
              <a:gd name="connsiteX655" fmla="*/ 3574434 w 4198564"/>
              <a:gd name="connsiteY655" fmla="*/ 2029688 h 3225609"/>
              <a:gd name="connsiteX656" fmla="*/ 3572011 w 4198564"/>
              <a:gd name="connsiteY656" fmla="*/ 2032857 h 3225609"/>
              <a:gd name="connsiteX657" fmla="*/ 3578413 w 4198564"/>
              <a:gd name="connsiteY657" fmla="*/ 2031299 h 3225609"/>
              <a:gd name="connsiteX658" fmla="*/ 3588450 w 4198564"/>
              <a:gd name="connsiteY658" fmla="*/ 2024992 h 3225609"/>
              <a:gd name="connsiteX659" fmla="*/ 3594851 w 4198564"/>
              <a:gd name="connsiteY659" fmla="*/ 2023434 h 3225609"/>
              <a:gd name="connsiteX660" fmla="*/ 3606942 w 4198564"/>
              <a:gd name="connsiteY660" fmla="*/ 1995145 h 3225609"/>
              <a:gd name="connsiteX661" fmla="*/ 3608270 w 4198564"/>
              <a:gd name="connsiteY661" fmla="*/ 1995681 h 3225609"/>
              <a:gd name="connsiteX662" fmla="*/ 3606669 w 4198564"/>
              <a:gd name="connsiteY662" fmla="*/ 1996070 h 3225609"/>
              <a:gd name="connsiteX663" fmla="*/ 3606602 w 4198564"/>
              <a:gd name="connsiteY663" fmla="*/ 1996087 h 3225609"/>
              <a:gd name="connsiteX664" fmla="*/ 3597813 w 4198564"/>
              <a:gd name="connsiteY664" fmla="*/ 1958266 h 3225609"/>
              <a:gd name="connsiteX665" fmla="*/ 3602572 w 4198564"/>
              <a:gd name="connsiteY665" fmla="*/ 1962265 h 3225609"/>
              <a:gd name="connsiteX666" fmla="*/ 3610529 w 4198564"/>
              <a:gd name="connsiteY666" fmla="*/ 1965485 h 3225609"/>
              <a:gd name="connsiteX667" fmla="*/ 3602137 w 4198564"/>
              <a:gd name="connsiteY667" fmla="*/ 1966237 h 3225609"/>
              <a:gd name="connsiteX668" fmla="*/ 3600148 w 4198564"/>
              <a:gd name="connsiteY668" fmla="*/ 1965432 h 3225609"/>
              <a:gd name="connsiteX669" fmla="*/ 3598936 w 4198564"/>
              <a:gd name="connsiteY669" fmla="*/ 1967015 h 3225609"/>
              <a:gd name="connsiteX670" fmla="*/ 3600058 w 4198564"/>
              <a:gd name="connsiteY670" fmla="*/ 1975765 h 3225609"/>
              <a:gd name="connsiteX671" fmla="*/ 3605248 w 4198564"/>
              <a:gd name="connsiteY671" fmla="*/ 1975793 h 3225609"/>
              <a:gd name="connsiteX672" fmla="*/ 3607672 w 4198564"/>
              <a:gd name="connsiteY672" fmla="*/ 1972625 h 3225609"/>
              <a:gd name="connsiteX673" fmla="*/ 3608882 w 4198564"/>
              <a:gd name="connsiteY673" fmla="*/ 1971041 h 3225609"/>
              <a:gd name="connsiteX674" fmla="*/ 3610267 w 4198564"/>
              <a:gd name="connsiteY674" fmla="*/ 1972639 h 3225609"/>
              <a:gd name="connsiteX675" fmla="*/ 3610561 w 4198564"/>
              <a:gd name="connsiteY675" fmla="*/ 1972978 h 3225609"/>
              <a:gd name="connsiteX676" fmla="*/ 3609379 w 4198564"/>
              <a:gd name="connsiteY676" fmla="*/ 1974865 h 3225609"/>
              <a:gd name="connsiteX677" fmla="*/ 3611439 w 4198564"/>
              <a:gd name="connsiteY677" fmla="*/ 1974648 h 3225609"/>
              <a:gd name="connsiteX678" fmla="*/ 3610990 w 4198564"/>
              <a:gd name="connsiteY678" fmla="*/ 1975525 h 3225609"/>
              <a:gd name="connsiteX679" fmla="*/ 3613638 w 4198564"/>
              <a:gd name="connsiteY679" fmla="*/ 1975041 h 3225609"/>
              <a:gd name="connsiteX680" fmla="*/ 3613205 w 4198564"/>
              <a:gd name="connsiteY680" fmla="*/ 1979013 h 3225609"/>
              <a:gd name="connsiteX681" fmla="*/ 3604814 w 4198564"/>
              <a:gd name="connsiteY681" fmla="*/ 1979765 h 3225609"/>
              <a:gd name="connsiteX682" fmla="*/ 3602391 w 4198564"/>
              <a:gd name="connsiteY682" fmla="*/ 1982932 h 3225609"/>
              <a:gd name="connsiteX683" fmla="*/ 3603948 w 4198564"/>
              <a:gd name="connsiteY683" fmla="*/ 1987709 h 3225609"/>
              <a:gd name="connsiteX684" fmla="*/ 3603657 w 4198564"/>
              <a:gd name="connsiteY684" fmla="*/ 1990357 h 3225609"/>
              <a:gd name="connsiteX685" fmla="*/ 3602031 w 4198564"/>
              <a:gd name="connsiteY685" fmla="*/ 1993202 h 3225609"/>
              <a:gd name="connsiteX686" fmla="*/ 3602749 w 4198564"/>
              <a:gd name="connsiteY686" fmla="*/ 1996740 h 3225609"/>
              <a:gd name="connsiteX687" fmla="*/ 3601120 w 4198564"/>
              <a:gd name="connsiteY687" fmla="*/ 1996937 h 3225609"/>
              <a:gd name="connsiteX688" fmla="*/ 3598666 w 4198564"/>
              <a:gd name="connsiteY688" fmla="*/ 1998017 h 3225609"/>
              <a:gd name="connsiteX689" fmla="*/ 3596677 w 4198564"/>
              <a:gd name="connsiteY689" fmla="*/ 1997211 h 3225609"/>
              <a:gd name="connsiteX690" fmla="*/ 3588287 w 4198564"/>
              <a:gd name="connsiteY690" fmla="*/ 1997963 h 3225609"/>
              <a:gd name="connsiteX691" fmla="*/ 3583095 w 4198564"/>
              <a:gd name="connsiteY691" fmla="*/ 1997936 h 3225609"/>
              <a:gd name="connsiteX692" fmla="*/ 3579895 w 4198564"/>
              <a:gd name="connsiteY692" fmla="*/ 1998714 h 3225609"/>
              <a:gd name="connsiteX693" fmla="*/ 3584561 w 4198564"/>
              <a:gd name="connsiteY693" fmla="*/ 2013048 h 3225609"/>
              <a:gd name="connsiteX694" fmla="*/ 3577726 w 4198564"/>
              <a:gd name="connsiteY694" fmla="*/ 2018576 h 3225609"/>
              <a:gd name="connsiteX695" fmla="*/ 3576948 w 4198564"/>
              <a:gd name="connsiteY695" fmla="*/ 2016188 h 3225609"/>
              <a:gd name="connsiteX696" fmla="*/ 3573745 w 4198564"/>
              <a:gd name="connsiteY696" fmla="*/ 2016966 h 3225609"/>
              <a:gd name="connsiteX697" fmla="*/ 3573470 w 4198564"/>
              <a:gd name="connsiteY697" fmla="*/ 2017327 h 3225609"/>
              <a:gd name="connsiteX698" fmla="*/ 3570649 w 4198564"/>
              <a:gd name="connsiteY698" fmla="*/ 2014979 h 3225609"/>
              <a:gd name="connsiteX699" fmla="*/ 3565407 w 4198564"/>
              <a:gd name="connsiteY699" fmla="*/ 2013521 h 3225609"/>
              <a:gd name="connsiteX700" fmla="*/ 3564622 w 4198564"/>
              <a:gd name="connsiteY700" fmla="*/ 2014336 h 3225609"/>
              <a:gd name="connsiteX701" fmla="*/ 3563958 w 4198564"/>
              <a:gd name="connsiteY701" fmla="*/ 2011279 h 3225609"/>
              <a:gd name="connsiteX702" fmla="*/ 3565164 w 4198564"/>
              <a:gd name="connsiteY702" fmla="*/ 2007753 h 3225609"/>
              <a:gd name="connsiteX703" fmla="*/ 3567869 w 4198564"/>
              <a:gd name="connsiteY703" fmla="*/ 2004216 h 3225609"/>
              <a:gd name="connsiteX704" fmla="*/ 3574271 w 4198564"/>
              <a:gd name="connsiteY704" fmla="*/ 2002660 h 3225609"/>
              <a:gd name="connsiteX705" fmla="*/ 3577472 w 4198564"/>
              <a:gd name="connsiteY705" fmla="*/ 2001881 h 3225609"/>
              <a:gd name="connsiteX706" fmla="*/ 3575916 w 4198564"/>
              <a:gd name="connsiteY706" fmla="*/ 1997104 h 3225609"/>
              <a:gd name="connsiteX707" fmla="*/ 3571937 w 4198564"/>
              <a:gd name="connsiteY707" fmla="*/ 1995493 h 3225609"/>
              <a:gd name="connsiteX708" fmla="*/ 3569989 w 4198564"/>
              <a:gd name="connsiteY708" fmla="*/ 1993630 h 3225609"/>
              <a:gd name="connsiteX709" fmla="*/ 3573039 w 4198564"/>
              <a:gd name="connsiteY709" fmla="*/ 1984702 h 3225609"/>
              <a:gd name="connsiteX710" fmla="*/ 3577218 w 4198564"/>
              <a:gd name="connsiteY710" fmla="*/ 1985187 h 3225609"/>
              <a:gd name="connsiteX711" fmla="*/ 3574450 w 4198564"/>
              <a:gd name="connsiteY711" fmla="*/ 1981992 h 3225609"/>
              <a:gd name="connsiteX712" fmla="*/ 3576095 w 4198564"/>
              <a:gd name="connsiteY712" fmla="*/ 1976436 h 3225609"/>
              <a:gd name="connsiteX713" fmla="*/ 3583275 w 4198564"/>
              <a:gd name="connsiteY713" fmla="*/ 1977268 h 3225609"/>
              <a:gd name="connsiteX714" fmla="*/ 3587254 w 4198564"/>
              <a:gd name="connsiteY714" fmla="*/ 1978879 h 3225609"/>
              <a:gd name="connsiteX715" fmla="*/ 3593656 w 4198564"/>
              <a:gd name="connsiteY715" fmla="*/ 1977322 h 3225609"/>
              <a:gd name="connsiteX716" fmla="*/ 3590889 w 4198564"/>
              <a:gd name="connsiteY716" fmla="*/ 1974129 h 3225609"/>
              <a:gd name="connsiteX717" fmla="*/ 3591322 w 4198564"/>
              <a:gd name="connsiteY717" fmla="*/ 1970156 h 3225609"/>
              <a:gd name="connsiteX718" fmla="*/ 3593402 w 4198564"/>
              <a:gd name="connsiteY718" fmla="*/ 1960628 h 3225609"/>
              <a:gd name="connsiteX719" fmla="*/ 3594613 w 4198564"/>
              <a:gd name="connsiteY719" fmla="*/ 1959043 h 3225609"/>
              <a:gd name="connsiteX720" fmla="*/ 3597813 w 4198564"/>
              <a:gd name="connsiteY720" fmla="*/ 1958266 h 3225609"/>
              <a:gd name="connsiteX721" fmla="*/ 3266003 w 4198564"/>
              <a:gd name="connsiteY721" fmla="*/ 1916598 h 3225609"/>
              <a:gd name="connsiteX722" fmla="*/ 3265921 w 4198564"/>
              <a:gd name="connsiteY722" fmla="*/ 1916736 h 3225609"/>
              <a:gd name="connsiteX723" fmla="*/ 3265952 w 4198564"/>
              <a:gd name="connsiteY723" fmla="*/ 1916628 h 3225609"/>
              <a:gd name="connsiteX724" fmla="*/ 375881 w 4198564"/>
              <a:gd name="connsiteY724" fmla="*/ 1907097 h 3225609"/>
              <a:gd name="connsiteX725" fmla="*/ 371205 w 4198564"/>
              <a:gd name="connsiteY725" fmla="*/ 1908296 h 3225609"/>
              <a:gd name="connsiteX726" fmla="*/ 364040 w 4198564"/>
              <a:gd name="connsiteY726" fmla="*/ 1907730 h 3225609"/>
              <a:gd name="connsiteX727" fmla="*/ 360326 w 4198564"/>
              <a:gd name="connsiteY727" fmla="*/ 1913357 h 3225609"/>
              <a:gd name="connsiteX728" fmla="*/ 366422 w 4198564"/>
              <a:gd name="connsiteY728" fmla="*/ 1916812 h 3225609"/>
              <a:gd name="connsiteX729" fmla="*/ 369320 w 4198564"/>
              <a:gd name="connsiteY729" fmla="*/ 1915440 h 3225609"/>
              <a:gd name="connsiteX730" fmla="*/ 370641 w 4198564"/>
              <a:gd name="connsiteY730" fmla="*/ 1911968 h 3225609"/>
              <a:gd name="connsiteX731" fmla="*/ 373539 w 4198564"/>
              <a:gd name="connsiteY731" fmla="*/ 1910595 h 3225609"/>
              <a:gd name="connsiteX732" fmla="*/ 372878 w 4198564"/>
              <a:gd name="connsiteY732" fmla="*/ 1912332 h 3225609"/>
              <a:gd name="connsiteX733" fmla="*/ 373795 w 4198564"/>
              <a:gd name="connsiteY733" fmla="*/ 1916167 h 3225609"/>
              <a:gd name="connsiteX734" fmla="*/ 378933 w 4198564"/>
              <a:gd name="connsiteY734" fmla="*/ 1915160 h 3225609"/>
              <a:gd name="connsiteX735" fmla="*/ 385390 w 4198564"/>
              <a:gd name="connsiteY735" fmla="*/ 1910679 h 3225609"/>
              <a:gd name="connsiteX736" fmla="*/ 386050 w 4198564"/>
              <a:gd name="connsiteY736" fmla="*/ 1908943 h 3225609"/>
              <a:gd name="connsiteX737" fmla="*/ 379336 w 4198564"/>
              <a:gd name="connsiteY737" fmla="*/ 1907852 h 3225609"/>
              <a:gd name="connsiteX738" fmla="*/ 3282828 w 4198564"/>
              <a:gd name="connsiteY738" fmla="*/ 1902881 h 3225609"/>
              <a:gd name="connsiteX739" fmla="*/ 3301153 w 4198564"/>
              <a:gd name="connsiteY739" fmla="*/ 1903352 h 3225609"/>
              <a:gd name="connsiteX740" fmla="*/ 3295816 w 4198564"/>
              <a:gd name="connsiteY740" fmla="*/ 1915720 h 3225609"/>
              <a:gd name="connsiteX741" fmla="*/ 3315819 w 4198564"/>
              <a:gd name="connsiteY741" fmla="*/ 1917024 h 3225609"/>
              <a:gd name="connsiteX742" fmla="*/ 3297811 w 4198564"/>
              <a:gd name="connsiteY742" fmla="*/ 1944464 h 3225609"/>
              <a:gd name="connsiteX743" fmla="*/ 3279270 w 4198564"/>
              <a:gd name="connsiteY743" fmla="*/ 1981081 h 3225609"/>
              <a:gd name="connsiteX744" fmla="*/ 3276721 w 4198564"/>
              <a:gd name="connsiteY744" fmla="*/ 1979041 h 3225609"/>
              <a:gd name="connsiteX745" fmla="*/ 3257909 w 4198564"/>
              <a:gd name="connsiteY745" fmla="*/ 2009934 h 3225609"/>
              <a:gd name="connsiteX746" fmla="*/ 3243667 w 4198564"/>
              <a:gd name="connsiteY746" fmla="*/ 2015936 h 3225609"/>
              <a:gd name="connsiteX747" fmla="*/ 3280149 w 4198564"/>
              <a:gd name="connsiteY747" fmla="*/ 1945678 h 3225609"/>
              <a:gd name="connsiteX748" fmla="*/ 3279372 w 4198564"/>
              <a:gd name="connsiteY748" fmla="*/ 1912529 h 3225609"/>
              <a:gd name="connsiteX749" fmla="*/ 3271700 w 4198564"/>
              <a:gd name="connsiteY749" fmla="*/ 1913233 h 3225609"/>
              <a:gd name="connsiteX750" fmla="*/ 3266003 w 4198564"/>
              <a:gd name="connsiteY750" fmla="*/ 1916598 h 3225609"/>
              <a:gd name="connsiteX751" fmla="*/ 3269696 w 4198564"/>
              <a:gd name="connsiteY751" fmla="*/ 1910331 h 3225609"/>
              <a:gd name="connsiteX752" fmla="*/ 3282828 w 4198564"/>
              <a:gd name="connsiteY752" fmla="*/ 1902881 h 3225609"/>
              <a:gd name="connsiteX753" fmla="*/ 369869 w 4198564"/>
              <a:gd name="connsiteY753" fmla="*/ 1895252 h 3225609"/>
              <a:gd name="connsiteX754" fmla="*/ 367506 w 4198564"/>
              <a:gd name="connsiteY754" fmla="*/ 1896567 h 3225609"/>
              <a:gd name="connsiteX755" fmla="*/ 362596 w 4198564"/>
              <a:gd name="connsiteY755" fmla="*/ 1902520 h 3225609"/>
              <a:gd name="connsiteX756" fmla="*/ 367986 w 4198564"/>
              <a:gd name="connsiteY756" fmla="*/ 1899108 h 3225609"/>
              <a:gd name="connsiteX757" fmla="*/ 374114 w 4198564"/>
              <a:gd name="connsiteY757" fmla="*/ 1900586 h 3225609"/>
              <a:gd name="connsiteX758" fmla="*/ 376724 w 4198564"/>
              <a:gd name="connsiteY758" fmla="*/ 1903395 h 3225609"/>
              <a:gd name="connsiteX759" fmla="*/ 379078 w 4198564"/>
              <a:gd name="connsiteY759" fmla="*/ 1902280 h 3225609"/>
              <a:gd name="connsiteX760" fmla="*/ 385793 w 4198564"/>
              <a:gd name="connsiteY760" fmla="*/ 1903372 h 3225609"/>
              <a:gd name="connsiteX761" fmla="*/ 401461 w 4198564"/>
              <a:gd name="connsiteY761" fmla="*/ 1905920 h 3225609"/>
              <a:gd name="connsiteX762" fmla="*/ 403699 w 4198564"/>
              <a:gd name="connsiteY762" fmla="*/ 1906283 h 3225609"/>
              <a:gd name="connsiteX763" fmla="*/ 402120 w 4198564"/>
              <a:gd name="connsiteY763" fmla="*/ 1904183 h 3225609"/>
              <a:gd name="connsiteX764" fmla="*/ 388692 w 4198564"/>
              <a:gd name="connsiteY764" fmla="*/ 1902000 h 3225609"/>
              <a:gd name="connsiteX765" fmla="*/ 382637 w 4198564"/>
              <a:gd name="connsiteY765" fmla="*/ 1899171 h 3225609"/>
              <a:gd name="connsiteX766" fmla="*/ 373685 w 4198564"/>
              <a:gd name="connsiteY766" fmla="*/ 1897716 h 3225609"/>
              <a:gd name="connsiteX767" fmla="*/ 369869 w 4198564"/>
              <a:gd name="connsiteY767" fmla="*/ 1895252 h 3225609"/>
              <a:gd name="connsiteX768" fmla="*/ 3617722 w 4198564"/>
              <a:gd name="connsiteY768" fmla="*/ 1890104 h 3225609"/>
              <a:gd name="connsiteX769" fmla="*/ 3620760 w 4198564"/>
              <a:gd name="connsiteY769" fmla="*/ 1890815 h 3225609"/>
              <a:gd name="connsiteX770" fmla="*/ 3623528 w 4198564"/>
              <a:gd name="connsiteY770" fmla="*/ 1894008 h 3225609"/>
              <a:gd name="connsiteX771" fmla="*/ 3632696 w 4198564"/>
              <a:gd name="connsiteY771" fmla="*/ 1895645 h 3225609"/>
              <a:gd name="connsiteX772" fmla="*/ 3644199 w 4198564"/>
              <a:gd name="connsiteY772" fmla="*/ 1904449 h 3225609"/>
              <a:gd name="connsiteX773" fmla="*/ 3642987 w 4198564"/>
              <a:gd name="connsiteY773" fmla="*/ 1906032 h 3225609"/>
              <a:gd name="connsiteX774" fmla="*/ 3639786 w 4198564"/>
              <a:gd name="connsiteY774" fmla="*/ 1906812 h 3225609"/>
              <a:gd name="connsiteX775" fmla="*/ 3633819 w 4198564"/>
              <a:gd name="connsiteY775" fmla="*/ 1904396 h 3225609"/>
              <a:gd name="connsiteX776" fmla="*/ 3631829 w 4198564"/>
              <a:gd name="connsiteY776" fmla="*/ 1903591 h 3225609"/>
              <a:gd name="connsiteX777" fmla="*/ 3632607 w 4198564"/>
              <a:gd name="connsiteY777" fmla="*/ 1905980 h 3225609"/>
              <a:gd name="connsiteX778" fmla="*/ 3638140 w 4198564"/>
              <a:gd name="connsiteY778" fmla="*/ 1912368 h 3225609"/>
              <a:gd name="connsiteX779" fmla="*/ 3640131 w 4198564"/>
              <a:gd name="connsiteY779" fmla="*/ 1913174 h 3225609"/>
              <a:gd name="connsiteX780" fmla="*/ 3637707 w 4198564"/>
              <a:gd name="connsiteY780" fmla="*/ 1916340 h 3225609"/>
              <a:gd name="connsiteX781" fmla="*/ 3633729 w 4198564"/>
              <a:gd name="connsiteY781" fmla="*/ 1914730 h 3225609"/>
              <a:gd name="connsiteX782" fmla="*/ 3634506 w 4198564"/>
              <a:gd name="connsiteY782" fmla="*/ 1917119 h 3225609"/>
              <a:gd name="connsiteX783" fmla="*/ 3638051 w 4198564"/>
              <a:gd name="connsiteY783" fmla="*/ 1922702 h 3225609"/>
              <a:gd name="connsiteX784" fmla="*/ 3633205 w 4198564"/>
              <a:gd name="connsiteY784" fmla="*/ 1929035 h 3225609"/>
              <a:gd name="connsiteX785" fmla="*/ 3629226 w 4198564"/>
              <a:gd name="connsiteY785" fmla="*/ 1927425 h 3225609"/>
              <a:gd name="connsiteX786" fmla="*/ 3630438 w 4198564"/>
              <a:gd name="connsiteY786" fmla="*/ 1925842 h 3225609"/>
              <a:gd name="connsiteX787" fmla="*/ 3630871 w 4198564"/>
              <a:gd name="connsiteY787" fmla="*/ 1921869 h 3225609"/>
              <a:gd name="connsiteX788" fmla="*/ 3627671 w 4198564"/>
              <a:gd name="connsiteY788" fmla="*/ 1922648 h 3225609"/>
              <a:gd name="connsiteX789" fmla="*/ 3621269 w 4198564"/>
              <a:gd name="connsiteY789" fmla="*/ 1924205 h 3225609"/>
              <a:gd name="connsiteX790" fmla="*/ 3622088 w 4198564"/>
              <a:gd name="connsiteY790" fmla="*/ 1924934 h 3225609"/>
              <a:gd name="connsiteX791" fmla="*/ 3614606 w 4198564"/>
              <a:gd name="connsiteY791" fmla="*/ 1926433 h 3225609"/>
              <a:gd name="connsiteX792" fmla="*/ 3613069 w 4198564"/>
              <a:gd name="connsiteY792" fmla="*/ 1931821 h 3225609"/>
              <a:gd name="connsiteX793" fmla="*/ 3609329 w 4198564"/>
              <a:gd name="connsiteY793" fmla="*/ 1931296 h 3225609"/>
              <a:gd name="connsiteX794" fmla="*/ 3605265 w 4198564"/>
              <a:gd name="connsiteY794" fmla="*/ 1928096 h 3225609"/>
              <a:gd name="connsiteX795" fmla="*/ 3602062 w 4198564"/>
              <a:gd name="connsiteY795" fmla="*/ 1928874 h 3225609"/>
              <a:gd name="connsiteX796" fmla="*/ 3600852 w 4198564"/>
              <a:gd name="connsiteY796" fmla="*/ 1930459 h 3225609"/>
              <a:gd name="connsiteX797" fmla="*/ 3607597 w 4198564"/>
              <a:gd name="connsiteY797" fmla="*/ 1935263 h 3225609"/>
              <a:gd name="connsiteX798" fmla="*/ 3616332 w 4198564"/>
              <a:gd name="connsiteY798" fmla="*/ 1940872 h 3225609"/>
              <a:gd name="connsiteX799" fmla="*/ 3615120 w 4198564"/>
              <a:gd name="connsiteY799" fmla="*/ 1942456 h 3225609"/>
              <a:gd name="connsiteX800" fmla="*/ 3608719 w 4198564"/>
              <a:gd name="connsiteY800" fmla="*/ 1944013 h 3225609"/>
              <a:gd name="connsiteX801" fmla="*/ 3605085 w 4198564"/>
              <a:gd name="connsiteY801" fmla="*/ 1948763 h 3225609"/>
              <a:gd name="connsiteX802" fmla="*/ 3607851 w 4198564"/>
              <a:gd name="connsiteY802" fmla="*/ 1951958 h 3225609"/>
              <a:gd name="connsiteX803" fmla="*/ 3608628 w 4198564"/>
              <a:gd name="connsiteY803" fmla="*/ 1954346 h 3225609"/>
              <a:gd name="connsiteX804" fmla="*/ 3605428 w 4198564"/>
              <a:gd name="connsiteY804" fmla="*/ 1955125 h 3225609"/>
              <a:gd name="connsiteX805" fmla="*/ 3590634 w 4198564"/>
              <a:gd name="connsiteY805" fmla="*/ 1957433 h 3225609"/>
              <a:gd name="connsiteX806" fmla="*/ 3587390 w 4198564"/>
              <a:gd name="connsiteY806" fmla="*/ 1957417 h 3225609"/>
              <a:gd name="connsiteX807" fmla="*/ 3586307 w 4198564"/>
              <a:gd name="connsiteY807" fmla="*/ 1959623 h 3225609"/>
              <a:gd name="connsiteX808" fmla="*/ 3582214 w 4198564"/>
              <a:gd name="connsiteY808" fmla="*/ 1958917 h 3225609"/>
              <a:gd name="connsiteX809" fmla="*/ 3581847 w 4198564"/>
              <a:gd name="connsiteY809" fmla="*/ 1958924 h 3225609"/>
              <a:gd name="connsiteX810" fmla="*/ 3591926 w 4198564"/>
              <a:gd name="connsiteY810" fmla="*/ 1929427 h 3225609"/>
              <a:gd name="connsiteX811" fmla="*/ 3594534 w 4198564"/>
              <a:gd name="connsiteY811" fmla="*/ 1917531 h 3225609"/>
              <a:gd name="connsiteX812" fmla="*/ 3594973 w 4198564"/>
              <a:gd name="connsiteY812" fmla="*/ 1917710 h 3225609"/>
              <a:gd name="connsiteX813" fmla="*/ 3599729 w 4198564"/>
              <a:gd name="connsiteY813" fmla="*/ 1921709 h 3225609"/>
              <a:gd name="connsiteX814" fmla="*/ 3617289 w 4198564"/>
              <a:gd name="connsiteY814" fmla="*/ 1922595 h 3225609"/>
              <a:gd name="connsiteX815" fmla="*/ 3623347 w 4198564"/>
              <a:gd name="connsiteY815" fmla="*/ 1914676 h 3225609"/>
              <a:gd name="connsiteX816" fmla="*/ 3624560 w 4198564"/>
              <a:gd name="connsiteY816" fmla="*/ 1913092 h 3225609"/>
              <a:gd name="connsiteX817" fmla="*/ 3619370 w 4198564"/>
              <a:gd name="connsiteY817" fmla="*/ 1913066 h 3225609"/>
              <a:gd name="connsiteX818" fmla="*/ 3614179 w 4198564"/>
              <a:gd name="connsiteY818" fmla="*/ 1913039 h 3225609"/>
              <a:gd name="connsiteX819" fmla="*/ 3610199 w 4198564"/>
              <a:gd name="connsiteY819" fmla="*/ 1911428 h 3225609"/>
              <a:gd name="connsiteX820" fmla="*/ 3608211 w 4198564"/>
              <a:gd name="connsiteY820" fmla="*/ 1910623 h 3225609"/>
              <a:gd name="connsiteX821" fmla="*/ 3606222 w 4198564"/>
              <a:gd name="connsiteY821" fmla="*/ 1909818 h 3225609"/>
              <a:gd name="connsiteX822" fmla="*/ 3609422 w 4198564"/>
              <a:gd name="connsiteY822" fmla="*/ 1909040 h 3225609"/>
              <a:gd name="connsiteX823" fmla="*/ 3618247 w 4198564"/>
              <a:gd name="connsiteY823" fmla="*/ 1904315 h 3225609"/>
              <a:gd name="connsiteX824" fmla="*/ 3617469 w 4198564"/>
              <a:gd name="connsiteY824" fmla="*/ 1901927 h 3225609"/>
              <a:gd name="connsiteX825" fmla="*/ 3614703 w 4198564"/>
              <a:gd name="connsiteY825" fmla="*/ 1898733 h 3225609"/>
              <a:gd name="connsiteX826" fmla="*/ 3611502 w 4198564"/>
              <a:gd name="connsiteY826" fmla="*/ 1899510 h 3225609"/>
              <a:gd name="connsiteX827" fmla="*/ 3609079 w 4198564"/>
              <a:gd name="connsiteY827" fmla="*/ 1902679 h 3225609"/>
              <a:gd name="connsiteX828" fmla="*/ 3607867 w 4198564"/>
              <a:gd name="connsiteY828" fmla="*/ 1904262 h 3225609"/>
              <a:gd name="connsiteX829" fmla="*/ 3603454 w 4198564"/>
              <a:gd name="connsiteY829" fmla="*/ 1906624 h 3225609"/>
              <a:gd name="connsiteX830" fmla="*/ 3601466 w 4198564"/>
              <a:gd name="connsiteY830" fmla="*/ 1905818 h 3225609"/>
              <a:gd name="connsiteX831" fmla="*/ 3597486 w 4198564"/>
              <a:gd name="connsiteY831" fmla="*/ 1904208 h 3225609"/>
              <a:gd name="connsiteX832" fmla="*/ 3597454 w 4198564"/>
              <a:gd name="connsiteY832" fmla="*/ 1904216 h 3225609"/>
              <a:gd name="connsiteX833" fmla="*/ 3599817 w 4198564"/>
              <a:gd name="connsiteY833" fmla="*/ 1893444 h 3225609"/>
              <a:gd name="connsiteX834" fmla="*/ 3600777 w 4198564"/>
              <a:gd name="connsiteY834" fmla="*/ 1893097 h 3225609"/>
              <a:gd name="connsiteX835" fmla="*/ 3601555 w 4198564"/>
              <a:gd name="connsiteY835" fmla="*/ 1895485 h 3225609"/>
              <a:gd name="connsiteX836" fmla="*/ 3602332 w 4198564"/>
              <a:gd name="connsiteY836" fmla="*/ 1897874 h 3225609"/>
              <a:gd name="connsiteX837" fmla="*/ 3614359 w 4198564"/>
              <a:gd name="connsiteY837" fmla="*/ 1892372 h 3225609"/>
              <a:gd name="connsiteX838" fmla="*/ 3617722 w 4198564"/>
              <a:gd name="connsiteY838" fmla="*/ 1890104 h 3225609"/>
              <a:gd name="connsiteX839" fmla="*/ 3287097 w 4198564"/>
              <a:gd name="connsiteY839" fmla="*/ 1873905 h 3225609"/>
              <a:gd name="connsiteX840" fmla="*/ 3288188 w 4198564"/>
              <a:gd name="connsiteY840" fmla="*/ 1878122 h 3225609"/>
              <a:gd name="connsiteX841" fmla="*/ 3279994 w 4198564"/>
              <a:gd name="connsiteY841" fmla="*/ 1890367 h 3225609"/>
              <a:gd name="connsiteX842" fmla="*/ 3287097 w 4198564"/>
              <a:gd name="connsiteY842" fmla="*/ 1873905 h 3225609"/>
              <a:gd name="connsiteX843" fmla="*/ 3142959 w 4198564"/>
              <a:gd name="connsiteY843" fmla="*/ 1860726 h 3225609"/>
              <a:gd name="connsiteX844" fmla="*/ 3141136 w 4198564"/>
              <a:gd name="connsiteY844" fmla="*/ 1863565 h 3225609"/>
              <a:gd name="connsiteX845" fmla="*/ 3140718 w 4198564"/>
              <a:gd name="connsiteY845" fmla="*/ 1865387 h 3225609"/>
              <a:gd name="connsiteX846" fmla="*/ 3607740 w 4198564"/>
              <a:gd name="connsiteY846" fmla="*/ 1857313 h 3225609"/>
              <a:gd name="connsiteX847" fmla="*/ 3610650 w 4198564"/>
              <a:gd name="connsiteY847" fmla="*/ 1859760 h 3225609"/>
              <a:gd name="connsiteX848" fmla="*/ 3615083 w 4198564"/>
              <a:gd name="connsiteY848" fmla="*/ 1860776 h 3225609"/>
              <a:gd name="connsiteX849" fmla="*/ 3618608 w 4198564"/>
              <a:gd name="connsiteY849" fmla="*/ 1862981 h 3225609"/>
              <a:gd name="connsiteX850" fmla="*/ 3620596 w 4198564"/>
              <a:gd name="connsiteY850" fmla="*/ 1863786 h 3225609"/>
              <a:gd name="connsiteX851" fmla="*/ 3617395 w 4198564"/>
              <a:gd name="connsiteY851" fmla="*/ 1864564 h 3225609"/>
              <a:gd name="connsiteX852" fmla="*/ 3608227 w 4198564"/>
              <a:gd name="connsiteY852" fmla="*/ 1862928 h 3225609"/>
              <a:gd name="connsiteX853" fmla="*/ 3606509 w 4198564"/>
              <a:gd name="connsiteY853" fmla="*/ 1862919 h 3225609"/>
              <a:gd name="connsiteX854" fmla="*/ 3307499 w 4198564"/>
              <a:gd name="connsiteY854" fmla="*/ 1833991 h 3225609"/>
              <a:gd name="connsiteX855" fmla="*/ 3316691 w 4198564"/>
              <a:gd name="connsiteY855" fmla="*/ 1839906 h 3225609"/>
              <a:gd name="connsiteX856" fmla="*/ 3291662 w 4198564"/>
              <a:gd name="connsiteY856" fmla="*/ 1870695 h 3225609"/>
              <a:gd name="connsiteX857" fmla="*/ 3307499 w 4198564"/>
              <a:gd name="connsiteY857" fmla="*/ 1833991 h 3225609"/>
              <a:gd name="connsiteX858" fmla="*/ 3300860 w 4198564"/>
              <a:gd name="connsiteY858" fmla="*/ 1814569 h 3225609"/>
              <a:gd name="connsiteX859" fmla="*/ 3301483 w 4198564"/>
              <a:gd name="connsiteY859" fmla="*/ 1821084 h 3225609"/>
              <a:gd name="connsiteX860" fmla="*/ 3297223 w 4198564"/>
              <a:gd name="connsiteY860" fmla="*/ 1829365 h 3225609"/>
              <a:gd name="connsiteX861" fmla="*/ 3293754 w 4198564"/>
              <a:gd name="connsiteY861" fmla="*/ 1826560 h 3225609"/>
              <a:gd name="connsiteX862" fmla="*/ 3300860 w 4198564"/>
              <a:gd name="connsiteY862" fmla="*/ 1814569 h 3225609"/>
              <a:gd name="connsiteX863" fmla="*/ 3617417 w 4198564"/>
              <a:gd name="connsiteY863" fmla="*/ 1810036 h 3225609"/>
              <a:gd name="connsiteX864" fmla="*/ 3617620 w 4198564"/>
              <a:gd name="connsiteY864" fmla="*/ 1810211 h 3225609"/>
              <a:gd name="connsiteX865" fmla="*/ 3617371 w 4198564"/>
              <a:gd name="connsiteY865" fmla="*/ 1810500 h 3225609"/>
              <a:gd name="connsiteX866" fmla="*/ 378662 w 4198564"/>
              <a:gd name="connsiteY866" fmla="*/ 1769839 h 3225609"/>
              <a:gd name="connsiteX867" fmla="*/ 385931 w 4198564"/>
              <a:gd name="connsiteY867" fmla="*/ 1776831 h 3225609"/>
              <a:gd name="connsiteX868" fmla="*/ 366249 w 4198564"/>
              <a:gd name="connsiteY868" fmla="*/ 1803614 h 3225609"/>
              <a:gd name="connsiteX869" fmla="*/ 371808 w 4198564"/>
              <a:gd name="connsiteY869" fmla="*/ 1808963 h 3225609"/>
              <a:gd name="connsiteX870" fmla="*/ 367552 w 4198564"/>
              <a:gd name="connsiteY870" fmla="*/ 1807607 h 3225609"/>
              <a:gd name="connsiteX871" fmla="*/ 358545 w 4198564"/>
              <a:gd name="connsiteY871" fmla="*/ 1791440 h 3225609"/>
              <a:gd name="connsiteX872" fmla="*/ 363389 w 4198564"/>
              <a:gd name="connsiteY872" fmla="*/ 1776097 h 3225609"/>
              <a:gd name="connsiteX873" fmla="*/ 378662 w 4198564"/>
              <a:gd name="connsiteY873" fmla="*/ 1769839 h 3225609"/>
              <a:gd name="connsiteX874" fmla="*/ 3322834 w 4198564"/>
              <a:gd name="connsiteY874" fmla="*/ 1766682 h 3225609"/>
              <a:gd name="connsiteX875" fmla="*/ 3332117 w 4198564"/>
              <a:gd name="connsiteY875" fmla="*/ 1769647 h 3225609"/>
              <a:gd name="connsiteX876" fmla="*/ 3330936 w 4198564"/>
              <a:gd name="connsiteY876" fmla="*/ 1795443 h 3225609"/>
              <a:gd name="connsiteX877" fmla="*/ 3325332 w 4198564"/>
              <a:gd name="connsiteY877" fmla="*/ 1806067 h 3225609"/>
              <a:gd name="connsiteX878" fmla="*/ 3304604 w 4198564"/>
              <a:gd name="connsiteY878" fmla="*/ 1799977 h 3225609"/>
              <a:gd name="connsiteX879" fmla="*/ 3312630 w 4198564"/>
              <a:gd name="connsiteY879" fmla="*/ 1781374 h 3225609"/>
              <a:gd name="connsiteX880" fmla="*/ 3326906 w 4198564"/>
              <a:gd name="connsiteY880" fmla="*/ 1775354 h 3225609"/>
              <a:gd name="connsiteX881" fmla="*/ 3316952 w 4198564"/>
              <a:gd name="connsiteY881" fmla="*/ 1771357 h 3225609"/>
              <a:gd name="connsiteX882" fmla="*/ 3322834 w 4198564"/>
              <a:gd name="connsiteY882" fmla="*/ 1766682 h 3225609"/>
              <a:gd name="connsiteX883" fmla="*/ 3170233 w 4198564"/>
              <a:gd name="connsiteY883" fmla="*/ 1759246 h 3225609"/>
              <a:gd name="connsiteX884" fmla="*/ 3175632 w 4198564"/>
              <a:gd name="connsiteY884" fmla="*/ 1768761 h 3225609"/>
              <a:gd name="connsiteX885" fmla="*/ 3161820 w 4198564"/>
              <a:gd name="connsiteY885" fmla="*/ 1767913 h 3225609"/>
              <a:gd name="connsiteX886" fmla="*/ 3170233 w 4198564"/>
              <a:gd name="connsiteY886" fmla="*/ 1759246 h 3225609"/>
              <a:gd name="connsiteX887" fmla="*/ 384395 w 4198564"/>
              <a:gd name="connsiteY887" fmla="*/ 1742736 h 3225609"/>
              <a:gd name="connsiteX888" fmla="*/ 390466 w 4198564"/>
              <a:gd name="connsiteY888" fmla="*/ 1744569 h 3225609"/>
              <a:gd name="connsiteX889" fmla="*/ 389111 w 4198564"/>
              <a:gd name="connsiteY889" fmla="*/ 1759815 h 3225609"/>
              <a:gd name="connsiteX890" fmla="*/ 383065 w 4198564"/>
              <a:gd name="connsiteY890" fmla="*/ 1757874 h 3225609"/>
              <a:gd name="connsiteX891" fmla="*/ 384395 w 4198564"/>
              <a:gd name="connsiteY891" fmla="*/ 1742736 h 3225609"/>
              <a:gd name="connsiteX892" fmla="*/ 3202045 w 4198564"/>
              <a:gd name="connsiteY892" fmla="*/ 1715045 h 3225609"/>
              <a:gd name="connsiteX893" fmla="*/ 3162349 w 4198564"/>
              <a:gd name="connsiteY893" fmla="*/ 1751200 h 3225609"/>
              <a:gd name="connsiteX894" fmla="*/ 3159937 w 4198564"/>
              <a:gd name="connsiteY894" fmla="*/ 1752989 h 3225609"/>
              <a:gd name="connsiteX895" fmla="*/ 3152730 w 4198564"/>
              <a:gd name="connsiteY895" fmla="*/ 1812949 h 3225609"/>
              <a:gd name="connsiteX896" fmla="*/ 3147646 w 4198564"/>
              <a:gd name="connsiteY896" fmla="*/ 1835142 h 3225609"/>
              <a:gd name="connsiteX897" fmla="*/ 3147985 w 4198564"/>
              <a:gd name="connsiteY897" fmla="*/ 1835197 h 3225609"/>
              <a:gd name="connsiteX898" fmla="*/ 3147560 w 4198564"/>
              <a:gd name="connsiteY898" fmla="*/ 1835517 h 3225609"/>
              <a:gd name="connsiteX899" fmla="*/ 3145912 w 4198564"/>
              <a:gd name="connsiteY899" fmla="*/ 1842712 h 3225609"/>
              <a:gd name="connsiteX900" fmla="*/ 3152802 w 4198564"/>
              <a:gd name="connsiteY900" fmla="*/ 1838401 h 3225609"/>
              <a:gd name="connsiteX901" fmla="*/ 3157466 w 4198564"/>
              <a:gd name="connsiteY901" fmla="*/ 1826494 h 3225609"/>
              <a:gd name="connsiteX902" fmla="*/ 3186090 w 4198564"/>
              <a:gd name="connsiteY902" fmla="*/ 1807816 h 3225609"/>
              <a:gd name="connsiteX903" fmla="*/ 3189857 w 4198564"/>
              <a:gd name="connsiteY903" fmla="*/ 1786377 h 3225609"/>
              <a:gd name="connsiteX904" fmla="*/ 3191419 w 4198564"/>
              <a:gd name="connsiteY904" fmla="*/ 1755745 h 3225609"/>
              <a:gd name="connsiteX905" fmla="*/ 3205066 w 4198564"/>
              <a:gd name="connsiteY905" fmla="*/ 1700859 h 3225609"/>
              <a:gd name="connsiteX906" fmla="*/ 3201265 w 4198564"/>
              <a:gd name="connsiteY906" fmla="*/ 1700948 h 3225609"/>
              <a:gd name="connsiteX907" fmla="*/ 3202799 w 4198564"/>
              <a:gd name="connsiteY907" fmla="*/ 1707502 h 3225609"/>
              <a:gd name="connsiteX908" fmla="*/ 3202520 w 4198564"/>
              <a:gd name="connsiteY908" fmla="*/ 1713223 h 3225609"/>
              <a:gd name="connsiteX909" fmla="*/ 3204433 w 4198564"/>
              <a:gd name="connsiteY909" fmla="*/ 1705899 h 3225609"/>
              <a:gd name="connsiteX910" fmla="*/ 448981 w 4198564"/>
              <a:gd name="connsiteY910" fmla="*/ 1678923 h 3225609"/>
              <a:gd name="connsiteX911" fmla="*/ 449666 w 4198564"/>
              <a:gd name="connsiteY911" fmla="*/ 1684458 h 3225609"/>
              <a:gd name="connsiteX912" fmla="*/ 445961 w 4198564"/>
              <a:gd name="connsiteY912" fmla="*/ 1682728 h 3225609"/>
              <a:gd name="connsiteX913" fmla="*/ 437009 w 4198564"/>
              <a:gd name="connsiteY913" fmla="*/ 1681272 h 3225609"/>
              <a:gd name="connsiteX914" fmla="*/ 434771 w 4198564"/>
              <a:gd name="connsiteY914" fmla="*/ 1680908 h 3225609"/>
              <a:gd name="connsiteX915" fmla="*/ 437670 w 4198564"/>
              <a:gd name="connsiteY915" fmla="*/ 1679537 h 3225609"/>
              <a:gd name="connsiteX916" fmla="*/ 447283 w 4198564"/>
              <a:gd name="connsiteY916" fmla="*/ 1679255 h 3225609"/>
              <a:gd name="connsiteX917" fmla="*/ 3406510 w 4198564"/>
              <a:gd name="connsiteY917" fmla="*/ 1658409 h 3225609"/>
              <a:gd name="connsiteX918" fmla="*/ 3341497 w 4198564"/>
              <a:gd name="connsiteY918" fmla="*/ 1911186 h 3225609"/>
              <a:gd name="connsiteX919" fmla="*/ 3333608 w 4198564"/>
              <a:gd name="connsiteY919" fmla="*/ 1934456 h 3225609"/>
              <a:gd name="connsiteX920" fmla="*/ 3317131 w 4198564"/>
              <a:gd name="connsiteY920" fmla="*/ 1954898 h 3225609"/>
              <a:gd name="connsiteX921" fmla="*/ 3356012 w 4198564"/>
              <a:gd name="connsiteY921" fmla="*/ 1823306 h 3225609"/>
              <a:gd name="connsiteX922" fmla="*/ 3368066 w 4198564"/>
              <a:gd name="connsiteY922" fmla="*/ 1774628 h 3225609"/>
              <a:gd name="connsiteX923" fmla="*/ 3376323 w 4198564"/>
              <a:gd name="connsiteY923" fmla="*/ 1776230 h 3225609"/>
              <a:gd name="connsiteX924" fmla="*/ 3406510 w 4198564"/>
              <a:gd name="connsiteY924" fmla="*/ 1658409 h 3225609"/>
              <a:gd name="connsiteX925" fmla="*/ 3318449 w 4198564"/>
              <a:gd name="connsiteY925" fmla="*/ 1652621 h 3225609"/>
              <a:gd name="connsiteX926" fmla="*/ 3318255 w 4198564"/>
              <a:gd name="connsiteY926" fmla="*/ 1664245 h 3225609"/>
              <a:gd name="connsiteX927" fmla="*/ 3324489 w 4198564"/>
              <a:gd name="connsiteY927" fmla="*/ 1664903 h 3225609"/>
              <a:gd name="connsiteX928" fmla="*/ 3321125 w 4198564"/>
              <a:gd name="connsiteY928" fmla="*/ 1658361 h 3225609"/>
              <a:gd name="connsiteX929" fmla="*/ 3410700 w 4198564"/>
              <a:gd name="connsiteY929" fmla="*/ 1620704 h 3225609"/>
              <a:gd name="connsiteX930" fmla="*/ 3412532 w 4198564"/>
              <a:gd name="connsiteY930" fmla="*/ 1633990 h 3225609"/>
              <a:gd name="connsiteX931" fmla="*/ 3410700 w 4198564"/>
              <a:gd name="connsiteY931" fmla="*/ 1620704 h 3225609"/>
              <a:gd name="connsiteX932" fmla="*/ 489373 w 4198564"/>
              <a:gd name="connsiteY932" fmla="*/ 1606050 h 3225609"/>
              <a:gd name="connsiteX933" fmla="*/ 488879 w 4198564"/>
              <a:gd name="connsiteY933" fmla="*/ 1617770 h 3225609"/>
              <a:gd name="connsiteX934" fmla="*/ 485362 w 4198564"/>
              <a:gd name="connsiteY934" fmla="*/ 1614722 h 3225609"/>
              <a:gd name="connsiteX935" fmla="*/ 489373 w 4198564"/>
              <a:gd name="connsiteY935" fmla="*/ 1606050 h 3225609"/>
              <a:gd name="connsiteX936" fmla="*/ 3553247 w 4198564"/>
              <a:gd name="connsiteY936" fmla="*/ 1595184 h 3225609"/>
              <a:gd name="connsiteX937" fmla="*/ 3537986 w 4198564"/>
              <a:gd name="connsiteY937" fmla="*/ 1614433 h 3225609"/>
              <a:gd name="connsiteX938" fmla="*/ 3553247 w 4198564"/>
              <a:gd name="connsiteY938" fmla="*/ 1595184 h 3225609"/>
              <a:gd name="connsiteX939" fmla="*/ 501016 w 4198564"/>
              <a:gd name="connsiteY939" fmla="*/ 1584421 h 3225609"/>
              <a:gd name="connsiteX940" fmla="*/ 512068 w 4198564"/>
              <a:gd name="connsiteY940" fmla="*/ 1595056 h 3225609"/>
              <a:gd name="connsiteX941" fmla="*/ 497990 w 4198564"/>
              <a:gd name="connsiteY941" fmla="*/ 1606680 h 3225609"/>
              <a:gd name="connsiteX942" fmla="*/ 501016 w 4198564"/>
              <a:gd name="connsiteY942" fmla="*/ 1584421 h 3225609"/>
              <a:gd name="connsiteX943" fmla="*/ 440816 w 4198564"/>
              <a:gd name="connsiteY943" fmla="*/ 1583391 h 3225609"/>
              <a:gd name="connsiteX944" fmla="*/ 440854 w 4198564"/>
              <a:gd name="connsiteY944" fmla="*/ 1613240 h 3225609"/>
              <a:gd name="connsiteX945" fmla="*/ 442308 w 4198564"/>
              <a:gd name="connsiteY945" fmla="*/ 1624988 h 3225609"/>
              <a:gd name="connsiteX946" fmla="*/ 441814 w 4198564"/>
              <a:gd name="connsiteY946" fmla="*/ 1624908 h 3225609"/>
              <a:gd name="connsiteX947" fmla="*/ 435760 w 4198564"/>
              <a:gd name="connsiteY947" fmla="*/ 1622079 h 3225609"/>
              <a:gd name="connsiteX948" fmla="*/ 418112 w 4198564"/>
              <a:gd name="connsiteY948" fmla="*/ 1624740 h 3225609"/>
              <a:gd name="connsiteX949" fmla="*/ 414810 w 4198564"/>
              <a:gd name="connsiteY949" fmla="*/ 1633421 h 3225609"/>
              <a:gd name="connsiteX950" fmla="*/ 414148 w 4198564"/>
              <a:gd name="connsiteY950" fmla="*/ 1635156 h 3225609"/>
              <a:gd name="connsiteX951" fmla="*/ 419286 w 4198564"/>
              <a:gd name="connsiteY951" fmla="*/ 1634148 h 3225609"/>
              <a:gd name="connsiteX952" fmla="*/ 424422 w 4198564"/>
              <a:gd name="connsiteY952" fmla="*/ 1633139 h 3225609"/>
              <a:gd name="connsiteX953" fmla="*/ 428898 w 4198564"/>
              <a:gd name="connsiteY953" fmla="*/ 1633868 h 3225609"/>
              <a:gd name="connsiteX954" fmla="*/ 431137 w 4198564"/>
              <a:gd name="connsiteY954" fmla="*/ 1634232 h 3225609"/>
              <a:gd name="connsiteX955" fmla="*/ 433374 w 4198564"/>
              <a:gd name="connsiteY955" fmla="*/ 1634596 h 3225609"/>
              <a:gd name="connsiteX956" fmla="*/ 430477 w 4198564"/>
              <a:gd name="connsiteY956" fmla="*/ 1635967 h 3225609"/>
              <a:gd name="connsiteX957" fmla="*/ 423359 w 4198564"/>
              <a:gd name="connsiteY957" fmla="*/ 1642184 h 3225609"/>
              <a:gd name="connsiteX958" fmla="*/ 424936 w 4198564"/>
              <a:gd name="connsiteY958" fmla="*/ 1644284 h 3225609"/>
              <a:gd name="connsiteX959" fmla="*/ 428752 w 4198564"/>
              <a:gd name="connsiteY959" fmla="*/ 1646747 h 3225609"/>
              <a:gd name="connsiteX960" fmla="*/ 431651 w 4198564"/>
              <a:gd name="connsiteY960" fmla="*/ 1645376 h 3225609"/>
              <a:gd name="connsiteX961" fmla="*/ 432971 w 4198564"/>
              <a:gd name="connsiteY961" fmla="*/ 1641905 h 3225609"/>
              <a:gd name="connsiteX962" fmla="*/ 433632 w 4198564"/>
              <a:gd name="connsiteY962" fmla="*/ 1640168 h 3225609"/>
              <a:gd name="connsiteX963" fmla="*/ 437191 w 4198564"/>
              <a:gd name="connsiteY963" fmla="*/ 1637060 h 3225609"/>
              <a:gd name="connsiteX964" fmla="*/ 439429 w 4198564"/>
              <a:gd name="connsiteY964" fmla="*/ 1637424 h 3225609"/>
              <a:gd name="connsiteX965" fmla="*/ 443906 w 4198564"/>
              <a:gd name="connsiteY965" fmla="*/ 1638151 h 3225609"/>
              <a:gd name="connsiteX966" fmla="*/ 443934 w 4198564"/>
              <a:gd name="connsiteY966" fmla="*/ 1638138 h 3225609"/>
              <a:gd name="connsiteX967" fmla="*/ 445251 w 4198564"/>
              <a:gd name="connsiteY967" fmla="*/ 1648776 h 3225609"/>
              <a:gd name="connsiteX968" fmla="*/ 444420 w 4198564"/>
              <a:gd name="connsiteY968" fmla="*/ 1649294 h 3225609"/>
              <a:gd name="connsiteX969" fmla="*/ 442842 w 4198564"/>
              <a:gd name="connsiteY969" fmla="*/ 1647196 h 3225609"/>
              <a:gd name="connsiteX970" fmla="*/ 441263 w 4198564"/>
              <a:gd name="connsiteY970" fmla="*/ 1645096 h 3225609"/>
              <a:gd name="connsiteX971" fmla="*/ 431248 w 4198564"/>
              <a:gd name="connsiteY971" fmla="*/ 1652683 h 3225609"/>
              <a:gd name="connsiteX972" fmla="*/ 425451 w 4198564"/>
              <a:gd name="connsiteY972" fmla="*/ 1655428 h 3225609"/>
              <a:gd name="connsiteX973" fmla="*/ 421635 w 4198564"/>
              <a:gd name="connsiteY973" fmla="*/ 1652964 h 3225609"/>
              <a:gd name="connsiteX974" fmla="*/ 412022 w 4198564"/>
              <a:gd name="connsiteY974" fmla="*/ 1653245 h 3225609"/>
              <a:gd name="connsiteX975" fmla="*/ 397675 w 4198564"/>
              <a:gd name="connsiteY975" fmla="*/ 1647225 h 3225609"/>
              <a:gd name="connsiteX976" fmla="*/ 398336 w 4198564"/>
              <a:gd name="connsiteY976" fmla="*/ 1645489 h 3225609"/>
              <a:gd name="connsiteX977" fmla="*/ 401233 w 4198564"/>
              <a:gd name="connsiteY977" fmla="*/ 1644118 h 3225609"/>
              <a:gd name="connsiteX978" fmla="*/ 407947 w 4198564"/>
              <a:gd name="connsiteY978" fmla="*/ 1645209 h 3225609"/>
              <a:gd name="connsiteX979" fmla="*/ 410187 w 4198564"/>
              <a:gd name="connsiteY979" fmla="*/ 1645573 h 3225609"/>
              <a:gd name="connsiteX980" fmla="*/ 408608 w 4198564"/>
              <a:gd name="connsiteY980" fmla="*/ 1643472 h 3225609"/>
              <a:gd name="connsiteX981" fmla="*/ 400977 w 4198564"/>
              <a:gd name="connsiteY981" fmla="*/ 1638545 h 3225609"/>
              <a:gd name="connsiteX982" fmla="*/ 398738 w 4198564"/>
              <a:gd name="connsiteY982" fmla="*/ 1638181 h 3225609"/>
              <a:gd name="connsiteX983" fmla="*/ 400059 w 4198564"/>
              <a:gd name="connsiteY983" fmla="*/ 1634709 h 3225609"/>
              <a:gd name="connsiteX984" fmla="*/ 404535 w 4198564"/>
              <a:gd name="connsiteY984" fmla="*/ 1635437 h 3225609"/>
              <a:gd name="connsiteX985" fmla="*/ 402959 w 4198564"/>
              <a:gd name="connsiteY985" fmla="*/ 1633336 h 3225609"/>
              <a:gd name="connsiteX986" fmla="*/ 397565 w 4198564"/>
              <a:gd name="connsiteY986" fmla="*/ 1628773 h 3225609"/>
              <a:gd name="connsiteX987" fmla="*/ 400206 w 4198564"/>
              <a:gd name="connsiteY987" fmla="*/ 1621829 h 3225609"/>
              <a:gd name="connsiteX988" fmla="*/ 404683 w 4198564"/>
              <a:gd name="connsiteY988" fmla="*/ 1622557 h 3225609"/>
              <a:gd name="connsiteX989" fmla="*/ 404022 w 4198564"/>
              <a:gd name="connsiteY989" fmla="*/ 1624293 h 3225609"/>
              <a:gd name="connsiteX990" fmla="*/ 404939 w 4198564"/>
              <a:gd name="connsiteY990" fmla="*/ 1628129 h 3225609"/>
              <a:gd name="connsiteX991" fmla="*/ 407837 w 4198564"/>
              <a:gd name="connsiteY991" fmla="*/ 1626757 h 3225609"/>
              <a:gd name="connsiteX992" fmla="*/ 413635 w 4198564"/>
              <a:gd name="connsiteY992" fmla="*/ 1624013 h 3225609"/>
              <a:gd name="connsiteX993" fmla="*/ 412579 w 4198564"/>
              <a:gd name="connsiteY993" fmla="*/ 1623486 h 3225609"/>
              <a:gd name="connsiteX994" fmla="*/ 419463 w 4198564"/>
              <a:gd name="connsiteY994" fmla="*/ 1620583 h 3225609"/>
              <a:gd name="connsiteX995" fmla="*/ 419156 w 4198564"/>
              <a:gd name="connsiteY995" fmla="*/ 1615189 h 3225609"/>
              <a:gd name="connsiteX996" fmla="*/ 423028 w 4198564"/>
              <a:gd name="connsiteY996" fmla="*/ 1614941 h 3225609"/>
              <a:gd name="connsiteX997" fmla="*/ 428128 w 4198564"/>
              <a:gd name="connsiteY997" fmla="*/ 1617152 h 3225609"/>
              <a:gd name="connsiteX998" fmla="*/ 431026 w 4198564"/>
              <a:gd name="connsiteY998" fmla="*/ 1615780 h 3225609"/>
              <a:gd name="connsiteX999" fmla="*/ 431686 w 4198564"/>
              <a:gd name="connsiteY999" fmla="*/ 1614043 h 3225609"/>
              <a:gd name="connsiteX1000" fmla="*/ 423395 w 4198564"/>
              <a:gd name="connsiteY1000" fmla="*/ 1610852 h 3225609"/>
              <a:gd name="connsiteX1001" fmla="*/ 412865 w 4198564"/>
              <a:gd name="connsiteY1001" fmla="*/ 1607296 h 3225609"/>
              <a:gd name="connsiteX1002" fmla="*/ 413525 w 4198564"/>
              <a:gd name="connsiteY1002" fmla="*/ 1605561 h 3225609"/>
              <a:gd name="connsiteX1003" fmla="*/ 419322 w 4198564"/>
              <a:gd name="connsiteY1003" fmla="*/ 1602816 h 3225609"/>
              <a:gd name="connsiteX1004" fmla="*/ 421303 w 4198564"/>
              <a:gd name="connsiteY1004" fmla="*/ 1597608 h 3225609"/>
              <a:gd name="connsiteX1005" fmla="*/ 417487 w 4198564"/>
              <a:gd name="connsiteY1005" fmla="*/ 1595143 h 3225609"/>
              <a:gd name="connsiteX1006" fmla="*/ 415909 w 4198564"/>
              <a:gd name="connsiteY1006" fmla="*/ 1593044 h 3225609"/>
              <a:gd name="connsiteX1007" fmla="*/ 418807 w 4198564"/>
              <a:gd name="connsiteY1007" fmla="*/ 1591672 h 3225609"/>
              <a:gd name="connsiteX1008" fmla="*/ 432641 w 4198564"/>
              <a:gd name="connsiteY1008" fmla="*/ 1586547 h 3225609"/>
              <a:gd name="connsiteX1009" fmla="*/ 435852 w 4198564"/>
              <a:gd name="connsiteY1009" fmla="*/ 1585917 h 3225609"/>
              <a:gd name="connsiteX1010" fmla="*/ 436174 w 4198564"/>
              <a:gd name="connsiteY1010" fmla="*/ 1583618 h 3225609"/>
              <a:gd name="connsiteX1011" fmla="*/ 440457 w 4198564"/>
              <a:gd name="connsiteY1011" fmla="*/ 1583470 h 3225609"/>
              <a:gd name="connsiteX1012" fmla="*/ 538280 w 4198564"/>
              <a:gd name="connsiteY1012" fmla="*/ 1563374 h 3225609"/>
              <a:gd name="connsiteX1013" fmla="*/ 520998 w 4198564"/>
              <a:gd name="connsiteY1013" fmla="*/ 1583134 h 3225609"/>
              <a:gd name="connsiteX1014" fmla="*/ 518523 w 4198564"/>
              <a:gd name="connsiteY1014" fmla="*/ 1582289 h 3225609"/>
              <a:gd name="connsiteX1015" fmla="*/ 538280 w 4198564"/>
              <a:gd name="connsiteY1015" fmla="*/ 1563374 h 3225609"/>
              <a:gd name="connsiteX1016" fmla="*/ 403768 w 4198564"/>
              <a:gd name="connsiteY1016" fmla="*/ 1553242 h 3225609"/>
              <a:gd name="connsiteX1017" fmla="*/ 403752 w 4198564"/>
              <a:gd name="connsiteY1017" fmla="*/ 1554199 h 3225609"/>
              <a:gd name="connsiteX1018" fmla="*/ 402259 w 4198564"/>
              <a:gd name="connsiteY1018" fmla="*/ 1553957 h 3225609"/>
              <a:gd name="connsiteX1019" fmla="*/ 403707 w 4198564"/>
              <a:gd name="connsiteY1019" fmla="*/ 1553271 h 3225609"/>
              <a:gd name="connsiteX1020" fmla="*/ 424676 w 4198564"/>
              <a:gd name="connsiteY1020" fmla="*/ 1526264 h 3225609"/>
              <a:gd name="connsiteX1021" fmla="*/ 426254 w 4198564"/>
              <a:gd name="connsiteY1021" fmla="*/ 1528363 h 3225609"/>
              <a:gd name="connsiteX1022" fmla="*/ 429153 w 4198564"/>
              <a:gd name="connsiteY1022" fmla="*/ 1526991 h 3225609"/>
              <a:gd name="connsiteX1023" fmla="*/ 429304 w 4198564"/>
              <a:gd name="connsiteY1023" fmla="*/ 1526595 h 3225609"/>
              <a:gd name="connsiteX1024" fmla="*/ 432886 w 4198564"/>
              <a:gd name="connsiteY1024" fmla="*/ 1528251 h 3225609"/>
              <a:gd name="connsiteX1025" fmla="*/ 438560 w 4198564"/>
              <a:gd name="connsiteY1025" fmla="*/ 1528582 h 3225609"/>
              <a:gd name="connsiteX1026" fmla="*/ 439059 w 4198564"/>
              <a:gd name="connsiteY1026" fmla="*/ 1527656 h 3225609"/>
              <a:gd name="connsiteX1027" fmla="*/ 440750 w 4198564"/>
              <a:gd name="connsiteY1027" fmla="*/ 1530409 h 3225609"/>
              <a:gd name="connsiteX1028" fmla="*/ 440754 w 4198564"/>
              <a:gd name="connsiteY1028" fmla="*/ 1533979 h 3225609"/>
              <a:gd name="connsiteX1029" fmla="*/ 439280 w 4198564"/>
              <a:gd name="connsiteY1029" fmla="*/ 1537855 h 3225609"/>
              <a:gd name="connsiteX1030" fmla="*/ 433483 w 4198564"/>
              <a:gd name="connsiteY1030" fmla="*/ 1540599 h 3225609"/>
              <a:gd name="connsiteX1031" fmla="*/ 430584 w 4198564"/>
              <a:gd name="connsiteY1031" fmla="*/ 1541972 h 3225609"/>
              <a:gd name="connsiteX1032" fmla="*/ 433740 w 4198564"/>
              <a:gd name="connsiteY1032" fmla="*/ 1546171 h 3225609"/>
              <a:gd name="connsiteX1033" fmla="*/ 438215 w 4198564"/>
              <a:gd name="connsiteY1033" fmla="*/ 1546899 h 3225609"/>
              <a:gd name="connsiteX1034" fmla="*/ 440773 w 4198564"/>
              <a:gd name="connsiteY1034" fmla="*/ 1548269 h 3225609"/>
              <a:gd name="connsiteX1035" fmla="*/ 440784 w 4198564"/>
              <a:gd name="connsiteY1035" fmla="*/ 1557305 h 3225609"/>
              <a:gd name="connsiteX1036" fmla="*/ 436492 w 4198564"/>
              <a:gd name="connsiteY1036" fmla="*/ 1557680 h 3225609"/>
              <a:gd name="connsiteX1037" fmla="*/ 440309 w 4198564"/>
              <a:gd name="connsiteY1037" fmla="*/ 1560143 h 3225609"/>
              <a:gd name="connsiteX1038" fmla="*/ 440565 w 4198564"/>
              <a:gd name="connsiteY1038" fmla="*/ 1565714 h 3225609"/>
              <a:gd name="connsiteX1039" fmla="*/ 433190 w 4198564"/>
              <a:gd name="connsiteY1039" fmla="*/ 1566359 h 3225609"/>
              <a:gd name="connsiteX1040" fmla="*/ 428714 w 4198564"/>
              <a:gd name="connsiteY1040" fmla="*/ 1565631 h 3225609"/>
              <a:gd name="connsiteX1041" fmla="*/ 422917 w 4198564"/>
              <a:gd name="connsiteY1041" fmla="*/ 1568376 h 3225609"/>
              <a:gd name="connsiteX1042" fmla="*/ 426732 w 4198564"/>
              <a:gd name="connsiteY1042" fmla="*/ 1570840 h 3225609"/>
              <a:gd name="connsiteX1043" fmla="*/ 427650 w 4198564"/>
              <a:gd name="connsiteY1043" fmla="*/ 1574676 h 3225609"/>
              <a:gd name="connsiteX1044" fmla="*/ 428823 w 4198564"/>
              <a:gd name="connsiteY1044" fmla="*/ 1584084 h 3225609"/>
              <a:gd name="connsiteX1045" fmla="*/ 428164 w 4198564"/>
              <a:gd name="connsiteY1045" fmla="*/ 1585819 h 3225609"/>
              <a:gd name="connsiteX1046" fmla="*/ 425265 w 4198564"/>
              <a:gd name="connsiteY1046" fmla="*/ 1587192 h 3225609"/>
              <a:gd name="connsiteX1047" fmla="*/ 419211 w 4198564"/>
              <a:gd name="connsiteY1047" fmla="*/ 1584364 h 3225609"/>
              <a:gd name="connsiteX1048" fmla="*/ 410257 w 4198564"/>
              <a:gd name="connsiteY1048" fmla="*/ 1582907 h 3225609"/>
              <a:gd name="connsiteX1049" fmla="*/ 418294 w 4198564"/>
              <a:gd name="connsiteY1049" fmla="*/ 1580528 h 3225609"/>
              <a:gd name="connsiteX1050" fmla="*/ 420531 w 4198564"/>
              <a:gd name="connsiteY1050" fmla="*/ 1580892 h 3225609"/>
              <a:gd name="connsiteX1051" fmla="*/ 421191 w 4198564"/>
              <a:gd name="connsiteY1051" fmla="*/ 1579156 h 3225609"/>
              <a:gd name="connsiteX1052" fmla="*/ 417119 w 4198564"/>
              <a:gd name="connsiteY1052" fmla="*/ 1571120 h 3225609"/>
              <a:gd name="connsiteX1053" fmla="*/ 411982 w 4198564"/>
              <a:gd name="connsiteY1053" fmla="*/ 1572127 h 3225609"/>
              <a:gd name="connsiteX1054" fmla="*/ 410662 w 4198564"/>
              <a:gd name="connsiteY1054" fmla="*/ 1575600 h 3225609"/>
              <a:gd name="connsiteX1055" fmla="*/ 410001 w 4198564"/>
              <a:gd name="connsiteY1055" fmla="*/ 1577337 h 3225609"/>
              <a:gd name="connsiteX1056" fmla="*/ 408093 w 4198564"/>
              <a:gd name="connsiteY1056" fmla="*/ 1576104 h 3225609"/>
              <a:gd name="connsiteX1057" fmla="*/ 407687 w 4198564"/>
              <a:gd name="connsiteY1057" fmla="*/ 1575842 h 3225609"/>
              <a:gd name="connsiteX1058" fmla="*/ 408215 w 4198564"/>
              <a:gd name="connsiteY1058" fmla="*/ 1573826 h 3225609"/>
              <a:gd name="connsiteX1059" fmla="*/ 406254 w 4198564"/>
              <a:gd name="connsiteY1059" fmla="*/ 1574441 h 3225609"/>
              <a:gd name="connsiteX1060" fmla="*/ 406401 w 4198564"/>
              <a:gd name="connsiteY1060" fmla="*/ 1573524 h 3225609"/>
              <a:gd name="connsiteX1061" fmla="*/ 403947 w 4198564"/>
              <a:gd name="connsiteY1061" fmla="*/ 1574508 h 3225609"/>
              <a:gd name="connsiteX1062" fmla="*/ 403029 w 4198564"/>
              <a:gd name="connsiteY1062" fmla="*/ 1570673 h 3225609"/>
              <a:gd name="connsiteX1063" fmla="*/ 411065 w 4198564"/>
              <a:gd name="connsiteY1063" fmla="*/ 1568292 h 3225609"/>
              <a:gd name="connsiteX1064" fmla="*/ 412385 w 4198564"/>
              <a:gd name="connsiteY1064" fmla="*/ 1564821 h 3225609"/>
              <a:gd name="connsiteX1065" fmla="*/ 409229 w 4198564"/>
              <a:gd name="connsiteY1065" fmla="*/ 1560620 h 3225609"/>
              <a:gd name="connsiteX1066" fmla="*/ 408619 w 4198564"/>
              <a:gd name="connsiteY1066" fmla="*/ 1558065 h 3225609"/>
              <a:gd name="connsiteX1067" fmla="*/ 409262 w 4198564"/>
              <a:gd name="connsiteY1067" fmla="*/ 1555054 h 3225609"/>
              <a:gd name="connsiteX1068" fmla="*/ 407353 w 4198564"/>
              <a:gd name="connsiteY1068" fmla="*/ 1551858 h 3225609"/>
              <a:gd name="connsiteX1069" fmla="*/ 408895 w 4198564"/>
              <a:gd name="connsiteY1069" fmla="*/ 1551348 h 3225609"/>
              <a:gd name="connsiteX1070" fmla="*/ 410954 w 4198564"/>
              <a:gd name="connsiteY1070" fmla="*/ 1549840 h 3225609"/>
              <a:gd name="connsiteX1071" fmla="*/ 413192 w 4198564"/>
              <a:gd name="connsiteY1071" fmla="*/ 1550204 h 3225609"/>
              <a:gd name="connsiteX1072" fmla="*/ 421228 w 4198564"/>
              <a:gd name="connsiteY1072" fmla="*/ 1547823 h 3225609"/>
              <a:gd name="connsiteX1073" fmla="*/ 426365 w 4198564"/>
              <a:gd name="connsiteY1073" fmla="*/ 1546815 h 3225609"/>
              <a:gd name="connsiteX1074" fmla="*/ 429264 w 4198564"/>
              <a:gd name="connsiteY1074" fmla="*/ 1545443 h 3225609"/>
              <a:gd name="connsiteX1075" fmla="*/ 419797 w 4198564"/>
              <a:gd name="connsiteY1075" fmla="*/ 1532843 h 3225609"/>
              <a:gd name="connsiteX1076" fmla="*/ 424676 w 4198564"/>
              <a:gd name="connsiteY1076" fmla="*/ 1526264 h 3225609"/>
              <a:gd name="connsiteX1077" fmla="*/ 3497133 w 4198564"/>
              <a:gd name="connsiteY1077" fmla="*/ 1520345 h 3225609"/>
              <a:gd name="connsiteX1078" fmla="*/ 3498273 w 4198564"/>
              <a:gd name="connsiteY1078" fmla="*/ 1534204 h 3225609"/>
              <a:gd name="connsiteX1079" fmla="*/ 3497133 w 4198564"/>
              <a:gd name="connsiteY1079" fmla="*/ 1520345 h 3225609"/>
              <a:gd name="connsiteX1080" fmla="*/ 3528492 w 4198564"/>
              <a:gd name="connsiteY1080" fmla="*/ 1466166 h 3225609"/>
              <a:gd name="connsiteX1081" fmla="*/ 3533255 w 4198564"/>
              <a:gd name="connsiteY1081" fmla="*/ 1468269 h 3225609"/>
              <a:gd name="connsiteX1082" fmla="*/ 3540618 w 4198564"/>
              <a:gd name="connsiteY1082" fmla="*/ 1475624 h 3225609"/>
              <a:gd name="connsiteX1083" fmla="*/ 3523217 w 4198564"/>
              <a:gd name="connsiteY1083" fmla="*/ 1478622 h 3225609"/>
              <a:gd name="connsiteX1084" fmla="*/ 3528492 w 4198564"/>
              <a:gd name="connsiteY1084" fmla="*/ 1466166 h 3225609"/>
              <a:gd name="connsiteX1085" fmla="*/ 619406 w 4198564"/>
              <a:gd name="connsiteY1085" fmla="*/ 1448134 h 3225609"/>
              <a:gd name="connsiteX1086" fmla="*/ 636847 w 4198564"/>
              <a:gd name="connsiteY1086" fmla="*/ 1448636 h 3225609"/>
              <a:gd name="connsiteX1087" fmla="*/ 627646 w 4198564"/>
              <a:gd name="connsiteY1087" fmla="*/ 1459892 h 3225609"/>
              <a:gd name="connsiteX1088" fmla="*/ 623863 w 4198564"/>
              <a:gd name="connsiteY1088" fmla="*/ 1456866 h 3225609"/>
              <a:gd name="connsiteX1089" fmla="*/ 619406 w 4198564"/>
              <a:gd name="connsiteY1089" fmla="*/ 1448134 h 3225609"/>
              <a:gd name="connsiteX1090" fmla="*/ 422546 w 4198564"/>
              <a:gd name="connsiteY1090" fmla="*/ 1431903 h 3225609"/>
              <a:gd name="connsiteX1091" fmla="*/ 425041 w 4198564"/>
              <a:gd name="connsiteY1091" fmla="*/ 1437839 h 3225609"/>
              <a:gd name="connsiteX1092" fmla="*/ 423060 w 4198564"/>
              <a:gd name="connsiteY1092" fmla="*/ 1443047 h 3225609"/>
              <a:gd name="connsiteX1093" fmla="*/ 429115 w 4198564"/>
              <a:gd name="connsiteY1093" fmla="*/ 1445875 h 3225609"/>
              <a:gd name="connsiteX1094" fmla="*/ 431403 w 4198564"/>
              <a:gd name="connsiteY1094" fmla="*/ 1445325 h 3225609"/>
              <a:gd name="connsiteX1095" fmla="*/ 431996 w 4198564"/>
              <a:gd name="connsiteY1095" fmla="*/ 1444524 h 3225609"/>
              <a:gd name="connsiteX1096" fmla="*/ 431668 w 4198564"/>
              <a:gd name="connsiteY1096" fmla="*/ 1446815 h 3225609"/>
              <a:gd name="connsiteX1097" fmla="*/ 442861 w 4198564"/>
              <a:gd name="connsiteY1097" fmla="*/ 1453707 h 3225609"/>
              <a:gd name="connsiteX1098" fmla="*/ 446247 w 4198564"/>
              <a:gd name="connsiteY1098" fmla="*/ 1453267 h 3225609"/>
              <a:gd name="connsiteX1099" fmla="*/ 442493 w 4198564"/>
              <a:gd name="connsiteY1099" fmla="*/ 1484600 h 3225609"/>
              <a:gd name="connsiteX1100" fmla="*/ 439211 w 4198564"/>
              <a:gd name="connsiteY1100" fmla="*/ 1485595 h 3225609"/>
              <a:gd name="connsiteX1101" fmla="*/ 439892 w 4198564"/>
              <a:gd name="connsiteY1101" fmla="*/ 1489626 h 3225609"/>
              <a:gd name="connsiteX1102" fmla="*/ 441731 w 4198564"/>
              <a:gd name="connsiteY1102" fmla="*/ 1490957 h 3225609"/>
              <a:gd name="connsiteX1103" fmla="*/ 440711 w 4198564"/>
              <a:gd name="connsiteY1103" fmla="*/ 1499465 h 3225609"/>
              <a:gd name="connsiteX1104" fmla="*/ 440733 w 4198564"/>
              <a:gd name="connsiteY1104" fmla="*/ 1517814 h 3225609"/>
              <a:gd name="connsiteX1105" fmla="*/ 439831 w 4198564"/>
              <a:gd name="connsiteY1105" fmla="*/ 1517667 h 3225609"/>
              <a:gd name="connsiteX1106" fmla="*/ 439770 w 4198564"/>
              <a:gd name="connsiteY1106" fmla="*/ 1517821 h 3225609"/>
              <a:gd name="connsiteX1107" fmla="*/ 435744 w 4198564"/>
              <a:gd name="connsiteY1107" fmla="*/ 1514305 h 3225609"/>
              <a:gd name="connsiteX1108" fmla="*/ 429761 w 4198564"/>
              <a:gd name="connsiteY1108" fmla="*/ 1513246 h 3225609"/>
              <a:gd name="connsiteX1109" fmla="*/ 425482 w 4198564"/>
              <a:gd name="connsiteY1109" fmla="*/ 1514684 h 3225609"/>
              <a:gd name="connsiteX1110" fmla="*/ 423742 w 4198564"/>
              <a:gd name="connsiteY1110" fmla="*/ 1516224 h 3225609"/>
              <a:gd name="connsiteX1111" fmla="*/ 424163 w 4198564"/>
              <a:gd name="connsiteY1111" fmla="*/ 1515119 h 3225609"/>
              <a:gd name="connsiteX1112" fmla="*/ 425483 w 4198564"/>
              <a:gd name="connsiteY1112" fmla="*/ 1511647 h 3225609"/>
              <a:gd name="connsiteX1113" fmla="*/ 419686 w 4198564"/>
              <a:gd name="connsiteY1113" fmla="*/ 1514391 h 3225609"/>
              <a:gd name="connsiteX1114" fmla="*/ 411908 w 4198564"/>
              <a:gd name="connsiteY1114" fmla="*/ 1522344 h 3225609"/>
              <a:gd name="connsiteX1115" fmla="*/ 406109 w 4198564"/>
              <a:gd name="connsiteY1115" fmla="*/ 1525088 h 3225609"/>
              <a:gd name="connsiteX1116" fmla="*/ 399396 w 4198564"/>
              <a:gd name="connsiteY1116" fmla="*/ 1523996 h 3225609"/>
              <a:gd name="connsiteX1117" fmla="*/ 401376 w 4198564"/>
              <a:gd name="connsiteY1117" fmla="*/ 1518788 h 3225609"/>
              <a:gd name="connsiteX1118" fmla="*/ 398221 w 4198564"/>
              <a:gd name="connsiteY1118" fmla="*/ 1514588 h 3225609"/>
              <a:gd name="connsiteX1119" fmla="*/ 397305 w 4198564"/>
              <a:gd name="connsiteY1119" fmla="*/ 1510752 h 3225609"/>
              <a:gd name="connsiteX1120" fmla="*/ 401780 w 4198564"/>
              <a:gd name="connsiteY1120" fmla="*/ 1511480 h 3225609"/>
              <a:gd name="connsiteX1121" fmla="*/ 405597 w 4198564"/>
              <a:gd name="connsiteY1121" fmla="*/ 1513944 h 3225609"/>
              <a:gd name="connsiteX1122" fmla="*/ 407835 w 4198564"/>
              <a:gd name="connsiteY1122" fmla="*/ 1514308 h 3225609"/>
              <a:gd name="connsiteX1123" fmla="*/ 413631 w 4198564"/>
              <a:gd name="connsiteY1123" fmla="*/ 1511564 h 3225609"/>
              <a:gd name="connsiteX1124" fmla="*/ 423648 w 4198564"/>
              <a:gd name="connsiteY1124" fmla="*/ 1503974 h 3225609"/>
              <a:gd name="connsiteX1125" fmla="*/ 419173 w 4198564"/>
              <a:gd name="connsiteY1125" fmla="*/ 1503248 h 3225609"/>
              <a:gd name="connsiteX1126" fmla="*/ 410477 w 4198564"/>
              <a:gd name="connsiteY1126" fmla="*/ 1507364 h 3225609"/>
              <a:gd name="connsiteX1127" fmla="*/ 407577 w 4198564"/>
              <a:gd name="connsiteY1127" fmla="*/ 1508736 h 3225609"/>
              <a:gd name="connsiteX1128" fmla="*/ 407063 w 4198564"/>
              <a:gd name="connsiteY1128" fmla="*/ 1497592 h 3225609"/>
              <a:gd name="connsiteX1129" fmla="*/ 409302 w 4198564"/>
              <a:gd name="connsiteY1129" fmla="*/ 1497956 h 3225609"/>
              <a:gd name="connsiteX1130" fmla="*/ 421299 w 4198564"/>
              <a:gd name="connsiteY1130" fmla="*/ 1485160 h 3225609"/>
              <a:gd name="connsiteX1131" fmla="*/ 419721 w 4198564"/>
              <a:gd name="connsiteY1131" fmla="*/ 1483059 h 3225609"/>
              <a:gd name="connsiteX1132" fmla="*/ 412347 w 4198564"/>
              <a:gd name="connsiteY1132" fmla="*/ 1483704 h 3225609"/>
              <a:gd name="connsiteX1133" fmla="*/ 402733 w 4198564"/>
              <a:gd name="connsiteY1133" fmla="*/ 1483984 h 3225609"/>
              <a:gd name="connsiteX1134" fmla="*/ 399578 w 4198564"/>
              <a:gd name="connsiteY1134" fmla="*/ 1479783 h 3225609"/>
              <a:gd name="connsiteX1135" fmla="*/ 411832 w 4198564"/>
              <a:gd name="connsiteY1135" fmla="*/ 1472560 h 3225609"/>
              <a:gd name="connsiteX1136" fmla="*/ 416308 w 4198564"/>
              <a:gd name="connsiteY1136" fmla="*/ 1473288 h 3225609"/>
              <a:gd name="connsiteX1137" fmla="*/ 422106 w 4198564"/>
              <a:gd name="connsiteY1137" fmla="*/ 1470544 h 3225609"/>
              <a:gd name="connsiteX1138" fmla="*/ 427647 w 4198564"/>
              <a:gd name="connsiteY1138" fmla="*/ 1462227 h 3225609"/>
              <a:gd name="connsiteX1139" fmla="*/ 430948 w 4198564"/>
              <a:gd name="connsiteY1139" fmla="*/ 1453547 h 3225609"/>
              <a:gd name="connsiteX1140" fmla="*/ 428710 w 4198564"/>
              <a:gd name="connsiteY1140" fmla="*/ 1453182 h 3225609"/>
              <a:gd name="connsiteX1141" fmla="*/ 427389 w 4198564"/>
              <a:gd name="connsiteY1141" fmla="*/ 1456654 h 3225609"/>
              <a:gd name="connsiteX1142" fmla="*/ 420933 w 4198564"/>
              <a:gd name="connsiteY1142" fmla="*/ 1461136 h 3225609"/>
              <a:gd name="connsiteX1143" fmla="*/ 415538 w 4198564"/>
              <a:gd name="connsiteY1143" fmla="*/ 1456571 h 3225609"/>
              <a:gd name="connsiteX1144" fmla="*/ 411061 w 4198564"/>
              <a:gd name="connsiteY1144" fmla="*/ 1455843 h 3225609"/>
              <a:gd name="connsiteX1145" fmla="*/ 409483 w 4198564"/>
              <a:gd name="connsiteY1145" fmla="*/ 1453743 h 3225609"/>
              <a:gd name="connsiteX1146" fmla="*/ 412383 w 4198564"/>
              <a:gd name="connsiteY1146" fmla="*/ 1452372 h 3225609"/>
              <a:gd name="connsiteX1147" fmla="*/ 417519 w 4198564"/>
              <a:gd name="connsiteY1147" fmla="*/ 1451363 h 3225609"/>
              <a:gd name="connsiteX1148" fmla="*/ 418841 w 4198564"/>
              <a:gd name="connsiteY1148" fmla="*/ 1447891 h 3225609"/>
              <a:gd name="connsiteX1149" fmla="*/ 415685 w 4198564"/>
              <a:gd name="connsiteY1149" fmla="*/ 1443691 h 3225609"/>
              <a:gd name="connsiteX1150" fmla="*/ 408970 w 4198564"/>
              <a:gd name="connsiteY1150" fmla="*/ 1442600 h 3225609"/>
              <a:gd name="connsiteX1151" fmla="*/ 408713 w 4198564"/>
              <a:gd name="connsiteY1151" fmla="*/ 1437027 h 3225609"/>
              <a:gd name="connsiteX1152" fmla="*/ 410035 w 4198564"/>
              <a:gd name="connsiteY1152" fmla="*/ 1433555 h 3225609"/>
              <a:gd name="connsiteX1153" fmla="*/ 419648 w 4198564"/>
              <a:gd name="connsiteY1153" fmla="*/ 1433274 h 3225609"/>
              <a:gd name="connsiteX1154" fmla="*/ 422546 w 4198564"/>
              <a:gd name="connsiteY1154" fmla="*/ 1431903 h 3225609"/>
              <a:gd name="connsiteX1155" fmla="*/ 450293 w 4198564"/>
              <a:gd name="connsiteY1155" fmla="*/ 1419505 h 3225609"/>
              <a:gd name="connsiteX1156" fmla="*/ 448268 w 4198564"/>
              <a:gd name="connsiteY1156" fmla="*/ 1436397 h 3225609"/>
              <a:gd name="connsiteX1157" fmla="*/ 437700 w 4198564"/>
              <a:gd name="connsiteY1157" fmla="*/ 1436518 h 3225609"/>
              <a:gd name="connsiteX1158" fmla="*/ 434772 w 4198564"/>
              <a:gd name="connsiteY1158" fmla="*/ 1438785 h 3225609"/>
              <a:gd name="connsiteX1159" fmla="*/ 434654 w 4198564"/>
              <a:gd name="connsiteY1159" fmla="*/ 1437558 h 3225609"/>
              <a:gd name="connsiteX1160" fmla="*/ 437984 w 4198564"/>
              <a:gd name="connsiteY1160" fmla="*/ 1433492 h 3225609"/>
              <a:gd name="connsiteX1161" fmla="*/ 437963 w 4198564"/>
              <a:gd name="connsiteY1161" fmla="*/ 1430123 h 3225609"/>
              <a:gd name="connsiteX1162" fmla="*/ 441579 w 4198564"/>
              <a:gd name="connsiteY1162" fmla="*/ 1429970 h 3225609"/>
              <a:gd name="connsiteX1163" fmla="*/ 446848 w 4198564"/>
              <a:gd name="connsiteY1163" fmla="*/ 1425691 h 3225609"/>
              <a:gd name="connsiteX1164" fmla="*/ 442990 w 4198564"/>
              <a:gd name="connsiteY1164" fmla="*/ 1421225 h 3225609"/>
              <a:gd name="connsiteX1165" fmla="*/ 448634 w 4198564"/>
              <a:gd name="connsiteY1165" fmla="*/ 1419554 h 3225609"/>
              <a:gd name="connsiteX1166" fmla="*/ 741414 w 4198564"/>
              <a:gd name="connsiteY1166" fmla="*/ 1416093 h 3225609"/>
              <a:gd name="connsiteX1167" fmla="*/ 728444 w 4198564"/>
              <a:gd name="connsiteY1167" fmla="*/ 1421818 h 3225609"/>
              <a:gd name="connsiteX1168" fmla="*/ 702797 w 4198564"/>
              <a:gd name="connsiteY1168" fmla="*/ 1438819 h 3225609"/>
              <a:gd name="connsiteX1169" fmla="*/ 720983 w 4198564"/>
              <a:gd name="connsiteY1169" fmla="*/ 1447717 h 3225609"/>
              <a:gd name="connsiteX1170" fmla="*/ 670014 w 4198564"/>
              <a:gd name="connsiteY1170" fmla="*/ 1468416 h 3225609"/>
              <a:gd name="connsiteX1171" fmla="*/ 667084 w 4198564"/>
              <a:gd name="connsiteY1171" fmla="*/ 1481838 h 3225609"/>
              <a:gd name="connsiteX1172" fmla="*/ 638935 w 4198564"/>
              <a:gd name="connsiteY1172" fmla="*/ 1499656 h 3225609"/>
              <a:gd name="connsiteX1173" fmla="*/ 648583 w 4198564"/>
              <a:gd name="connsiteY1173" fmla="*/ 1505116 h 3225609"/>
              <a:gd name="connsiteX1174" fmla="*/ 614027 w 4198564"/>
              <a:gd name="connsiteY1174" fmla="*/ 1521548 h 3225609"/>
              <a:gd name="connsiteX1175" fmla="*/ 632476 w 4198564"/>
              <a:gd name="connsiteY1175" fmla="*/ 1526879 h 3225609"/>
              <a:gd name="connsiteX1176" fmla="*/ 622032 w 4198564"/>
              <a:gd name="connsiteY1176" fmla="*/ 1536892 h 3225609"/>
              <a:gd name="connsiteX1177" fmla="*/ 594419 w 4198564"/>
              <a:gd name="connsiteY1177" fmla="*/ 1542806 h 3225609"/>
              <a:gd name="connsiteX1178" fmla="*/ 591643 w 4198564"/>
              <a:gd name="connsiteY1178" fmla="*/ 1564975 h 3225609"/>
              <a:gd name="connsiteX1179" fmla="*/ 571544 w 4198564"/>
              <a:gd name="connsiteY1179" fmla="*/ 1574296 h 3225609"/>
              <a:gd name="connsiteX1180" fmla="*/ 591109 w 4198564"/>
              <a:gd name="connsiteY1180" fmla="*/ 1576880 h 3225609"/>
              <a:gd name="connsiteX1181" fmla="*/ 546165 w 4198564"/>
              <a:gd name="connsiteY1181" fmla="*/ 1619619 h 3225609"/>
              <a:gd name="connsiteX1182" fmla="*/ 527026 w 4198564"/>
              <a:gd name="connsiteY1182" fmla="*/ 1617446 h 3225609"/>
              <a:gd name="connsiteX1183" fmla="*/ 545302 w 4198564"/>
              <a:gd name="connsiteY1183" fmla="*/ 1623567 h 3225609"/>
              <a:gd name="connsiteX1184" fmla="*/ 525048 w 4198564"/>
              <a:gd name="connsiteY1184" fmla="*/ 1624141 h 3225609"/>
              <a:gd name="connsiteX1185" fmla="*/ 493643 w 4198564"/>
              <a:gd name="connsiteY1185" fmla="*/ 1647424 h 3225609"/>
              <a:gd name="connsiteX1186" fmla="*/ 499515 w 4198564"/>
              <a:gd name="connsiteY1186" fmla="*/ 1660717 h 3225609"/>
              <a:gd name="connsiteX1187" fmla="*/ 517374 w 4198564"/>
              <a:gd name="connsiteY1187" fmla="*/ 1661658 h 3225609"/>
              <a:gd name="connsiteX1188" fmla="*/ 507610 w 4198564"/>
              <a:gd name="connsiteY1188" fmla="*/ 1673282 h 3225609"/>
              <a:gd name="connsiteX1189" fmla="*/ 468592 w 4198564"/>
              <a:gd name="connsiteY1189" fmla="*/ 1700704 h 3225609"/>
              <a:gd name="connsiteX1190" fmla="*/ 459255 w 4198564"/>
              <a:gd name="connsiteY1190" fmla="*/ 1712738 h 3225609"/>
              <a:gd name="connsiteX1191" fmla="*/ 464800 w 4198564"/>
              <a:gd name="connsiteY1191" fmla="*/ 1718072 h 3225609"/>
              <a:gd name="connsiteX1192" fmla="*/ 455309 w 4198564"/>
              <a:gd name="connsiteY1192" fmla="*/ 1721360 h 3225609"/>
              <a:gd name="connsiteX1193" fmla="*/ 453067 w 4198564"/>
              <a:gd name="connsiteY1193" fmla="*/ 1731623 h 3225609"/>
              <a:gd name="connsiteX1194" fmla="*/ 456116 w 4198564"/>
              <a:gd name="connsiteY1194" fmla="*/ 1731006 h 3225609"/>
              <a:gd name="connsiteX1195" fmla="*/ 455865 w 4198564"/>
              <a:gd name="connsiteY1195" fmla="*/ 1730885 h 3225609"/>
              <a:gd name="connsiteX1196" fmla="*/ 456012 w 4198564"/>
              <a:gd name="connsiteY1196" fmla="*/ 1730562 h 3225609"/>
              <a:gd name="connsiteX1197" fmla="*/ 456123 w 4198564"/>
              <a:gd name="connsiteY1197" fmla="*/ 1731005 h 3225609"/>
              <a:gd name="connsiteX1198" fmla="*/ 461168 w 4198564"/>
              <a:gd name="connsiteY1198" fmla="*/ 1729983 h 3225609"/>
              <a:gd name="connsiteX1199" fmla="*/ 468104 w 4198564"/>
              <a:gd name="connsiteY1199" fmla="*/ 1733671 h 3225609"/>
              <a:gd name="connsiteX1200" fmla="*/ 457923 w 4198564"/>
              <a:gd name="connsiteY1200" fmla="*/ 1740116 h 3225609"/>
              <a:gd name="connsiteX1201" fmla="*/ 438358 w 4198564"/>
              <a:gd name="connsiteY1201" fmla="*/ 1737533 h 3225609"/>
              <a:gd name="connsiteX1202" fmla="*/ 442352 w 4198564"/>
              <a:gd name="connsiteY1202" fmla="*/ 1749973 h 3225609"/>
              <a:gd name="connsiteX1203" fmla="*/ 457233 w 4198564"/>
              <a:gd name="connsiteY1203" fmla="*/ 1743274 h 3225609"/>
              <a:gd name="connsiteX1204" fmla="*/ 464484 w 4198564"/>
              <a:gd name="connsiteY1204" fmla="*/ 1750251 h 3225609"/>
              <a:gd name="connsiteX1205" fmla="*/ 433186 w 4198564"/>
              <a:gd name="connsiteY1205" fmla="*/ 1761218 h 3225609"/>
              <a:gd name="connsiteX1206" fmla="*/ 414422 w 4198564"/>
              <a:gd name="connsiteY1206" fmla="*/ 1788066 h 3225609"/>
              <a:gd name="connsiteX1207" fmla="*/ 429459 w 4198564"/>
              <a:gd name="connsiteY1207" fmla="*/ 1790113 h 3225609"/>
              <a:gd name="connsiteX1208" fmla="*/ 406322 w 4198564"/>
              <a:gd name="connsiteY1208" fmla="*/ 1825172 h 3225609"/>
              <a:gd name="connsiteX1209" fmla="*/ 401466 w 4198564"/>
              <a:gd name="connsiteY1209" fmla="*/ 1816680 h 3225609"/>
              <a:gd name="connsiteX1210" fmla="*/ 398535 w 4198564"/>
              <a:gd name="connsiteY1210" fmla="*/ 1830101 h 3225609"/>
              <a:gd name="connsiteX1211" fmla="*/ 412818 w 4198564"/>
              <a:gd name="connsiteY1211" fmla="*/ 1823781 h 3225609"/>
              <a:gd name="connsiteX1212" fmla="*/ 403594 w 4198564"/>
              <a:gd name="connsiteY1212" fmla="*/ 1838550 h 3225609"/>
              <a:gd name="connsiteX1213" fmla="*/ 403437 w 4198564"/>
              <a:gd name="connsiteY1213" fmla="*/ 1839766 h 3225609"/>
              <a:gd name="connsiteX1214" fmla="*/ 412466 w 4198564"/>
              <a:gd name="connsiteY1214" fmla="*/ 1839502 h 3225609"/>
              <a:gd name="connsiteX1215" fmla="*/ 418924 w 4198564"/>
              <a:gd name="connsiteY1215" fmla="*/ 1835021 h 3225609"/>
              <a:gd name="connsiteX1216" fmla="*/ 421823 w 4198564"/>
              <a:gd name="connsiteY1216" fmla="*/ 1833650 h 3225609"/>
              <a:gd name="connsiteX1217" fmla="*/ 424061 w 4198564"/>
              <a:gd name="connsiteY1217" fmla="*/ 1834014 h 3225609"/>
              <a:gd name="connsiteX1218" fmla="*/ 431436 w 4198564"/>
              <a:gd name="connsiteY1218" fmla="*/ 1833369 h 3225609"/>
              <a:gd name="connsiteX1219" fmla="*/ 434334 w 4198564"/>
              <a:gd name="connsiteY1219" fmla="*/ 1831998 h 3225609"/>
              <a:gd name="connsiteX1220" fmla="*/ 427620 w 4198564"/>
              <a:gd name="connsiteY1220" fmla="*/ 1830906 h 3225609"/>
              <a:gd name="connsiteX1221" fmla="*/ 423144 w 4198564"/>
              <a:gd name="connsiteY1221" fmla="*/ 1830177 h 3225609"/>
              <a:gd name="connsiteX1222" fmla="*/ 421566 w 4198564"/>
              <a:gd name="connsiteY1222" fmla="*/ 1828077 h 3225609"/>
              <a:gd name="connsiteX1223" fmla="*/ 428023 w 4198564"/>
              <a:gd name="connsiteY1223" fmla="*/ 1823598 h 3225609"/>
              <a:gd name="connsiteX1224" fmla="*/ 436976 w 4198564"/>
              <a:gd name="connsiteY1224" fmla="*/ 1825052 h 3225609"/>
              <a:gd name="connsiteX1225" fmla="*/ 439875 w 4198564"/>
              <a:gd name="connsiteY1225" fmla="*/ 1823681 h 3225609"/>
              <a:gd name="connsiteX1226" fmla="*/ 436059 w 4198564"/>
              <a:gd name="connsiteY1226" fmla="*/ 1821217 h 3225609"/>
              <a:gd name="connsiteX1227" fmla="*/ 431583 w 4198564"/>
              <a:gd name="connsiteY1227" fmla="*/ 1820490 h 3225609"/>
              <a:gd name="connsiteX1228" fmla="*/ 429087 w 4198564"/>
              <a:gd name="connsiteY1228" fmla="*/ 1814554 h 3225609"/>
              <a:gd name="connsiteX1229" fmla="*/ 430151 w 4198564"/>
              <a:gd name="connsiteY1229" fmla="*/ 1805509 h 3225609"/>
              <a:gd name="connsiteX1230" fmla="*/ 424097 w 4198564"/>
              <a:gd name="connsiteY1230" fmla="*/ 1802681 h 3225609"/>
              <a:gd name="connsiteX1231" fmla="*/ 421859 w 4198564"/>
              <a:gd name="connsiteY1231" fmla="*/ 1802317 h 3225609"/>
              <a:gd name="connsiteX1232" fmla="*/ 424758 w 4198564"/>
              <a:gd name="connsiteY1232" fmla="*/ 1800945 h 3225609"/>
              <a:gd name="connsiteX1233" fmla="*/ 442002 w 4198564"/>
              <a:gd name="connsiteY1233" fmla="*/ 1805594 h 3225609"/>
              <a:gd name="connsiteX1234" fmla="*/ 444240 w 4198564"/>
              <a:gd name="connsiteY1234" fmla="*/ 1805957 h 3225609"/>
              <a:gd name="connsiteX1235" fmla="*/ 443985 w 4198564"/>
              <a:gd name="connsiteY1235" fmla="*/ 1800385 h 3225609"/>
              <a:gd name="connsiteX1236" fmla="*/ 439508 w 4198564"/>
              <a:gd name="connsiteY1236" fmla="*/ 1799656 h 3225609"/>
              <a:gd name="connsiteX1237" fmla="*/ 439250 w 4198564"/>
              <a:gd name="connsiteY1237" fmla="*/ 1794086 h 3225609"/>
              <a:gd name="connsiteX1238" fmla="*/ 434517 w 4198564"/>
              <a:gd name="connsiteY1238" fmla="*/ 1787785 h 3225609"/>
              <a:gd name="connsiteX1239" fmla="*/ 435838 w 4198564"/>
              <a:gd name="connsiteY1239" fmla="*/ 1784313 h 3225609"/>
              <a:gd name="connsiteX1240" fmla="*/ 443874 w 4198564"/>
              <a:gd name="connsiteY1240" fmla="*/ 1781932 h 3225609"/>
              <a:gd name="connsiteX1241" fmla="*/ 445451 w 4198564"/>
              <a:gd name="connsiteY1241" fmla="*/ 1784033 h 3225609"/>
              <a:gd name="connsiteX1242" fmla="*/ 444791 w 4198564"/>
              <a:gd name="connsiteY1242" fmla="*/ 1785768 h 3225609"/>
              <a:gd name="connsiteX1243" fmla="*/ 447690 w 4198564"/>
              <a:gd name="connsiteY1243" fmla="*/ 1784397 h 3225609"/>
              <a:gd name="connsiteX1244" fmla="*/ 453229 w 4198564"/>
              <a:gd name="connsiteY1244" fmla="*/ 1776080 h 3225609"/>
              <a:gd name="connsiteX1245" fmla="*/ 460348 w 4198564"/>
              <a:gd name="connsiteY1245" fmla="*/ 1769864 h 3225609"/>
              <a:gd name="connsiteX1246" fmla="*/ 462181 w 4198564"/>
              <a:gd name="connsiteY1246" fmla="*/ 1777536 h 3225609"/>
              <a:gd name="connsiteX1247" fmla="*/ 465338 w 4198564"/>
              <a:gd name="connsiteY1247" fmla="*/ 1781735 h 3225609"/>
              <a:gd name="connsiteX1248" fmla="*/ 464421 w 4198564"/>
              <a:gd name="connsiteY1248" fmla="*/ 1777900 h 3225609"/>
              <a:gd name="connsiteX1249" fmla="*/ 465741 w 4198564"/>
              <a:gd name="connsiteY1249" fmla="*/ 1774427 h 3225609"/>
              <a:gd name="connsiteX1250" fmla="*/ 466878 w 4198564"/>
              <a:gd name="connsiteY1250" fmla="*/ 1773981 h 3225609"/>
              <a:gd name="connsiteX1251" fmla="*/ 470932 w 4198564"/>
              <a:gd name="connsiteY1251" fmla="*/ 1790179 h 3225609"/>
              <a:gd name="connsiteX1252" fmla="*/ 499655 w 4198564"/>
              <a:gd name="connsiteY1252" fmla="*/ 1743105 h 3225609"/>
              <a:gd name="connsiteX1253" fmla="*/ 504508 w 4198564"/>
              <a:gd name="connsiteY1253" fmla="*/ 1751596 h 3225609"/>
              <a:gd name="connsiteX1254" fmla="*/ 520133 w 4198564"/>
              <a:gd name="connsiteY1254" fmla="*/ 1717901 h 3225609"/>
              <a:gd name="connsiteX1255" fmla="*/ 537088 w 4198564"/>
              <a:gd name="connsiteY1255" fmla="*/ 1701727 h 3225609"/>
              <a:gd name="connsiteX1256" fmla="*/ 522804 w 4198564"/>
              <a:gd name="connsiteY1256" fmla="*/ 1708049 h 3225609"/>
              <a:gd name="connsiteX1257" fmla="*/ 539872 w 4198564"/>
              <a:gd name="connsiteY1257" fmla="*/ 1679563 h 3225609"/>
              <a:gd name="connsiteX1258" fmla="*/ 544722 w 4198564"/>
              <a:gd name="connsiteY1258" fmla="*/ 1688053 h 3225609"/>
              <a:gd name="connsiteX1259" fmla="*/ 558644 w 4198564"/>
              <a:gd name="connsiteY1259" fmla="*/ 1652718 h 3225609"/>
              <a:gd name="connsiteX1260" fmla="*/ 605843 w 4198564"/>
              <a:gd name="connsiteY1260" fmla="*/ 1599717 h 3225609"/>
              <a:gd name="connsiteX1261" fmla="*/ 642168 w 4198564"/>
              <a:gd name="connsiteY1261" fmla="*/ 1556319 h 3225609"/>
              <a:gd name="connsiteX1262" fmla="*/ 678646 w 4198564"/>
              <a:gd name="connsiteY1262" fmla="*/ 1521665 h 3225609"/>
              <a:gd name="connsiteX1263" fmla="*/ 705205 w 4198564"/>
              <a:gd name="connsiteY1263" fmla="*/ 1489891 h 3225609"/>
              <a:gd name="connsiteX1264" fmla="*/ 720666 w 4198564"/>
              <a:gd name="connsiteY1264" fmla="*/ 1492345 h 3225609"/>
              <a:gd name="connsiteX1265" fmla="*/ 760302 w 4198564"/>
              <a:gd name="connsiteY1265" fmla="*/ 1455777 h 3225609"/>
              <a:gd name="connsiteX1266" fmla="*/ 768666 w 4198564"/>
              <a:gd name="connsiteY1266" fmla="*/ 1453873 h 3225609"/>
              <a:gd name="connsiteX1267" fmla="*/ 768451 w 4198564"/>
              <a:gd name="connsiteY1267" fmla="*/ 1451032 h 3225609"/>
              <a:gd name="connsiteX1268" fmla="*/ 769094 w 4198564"/>
              <a:gd name="connsiteY1268" fmla="*/ 1436588 h 3225609"/>
              <a:gd name="connsiteX1269" fmla="*/ 757390 w 4198564"/>
              <a:gd name="connsiteY1269" fmla="*/ 1441168 h 3225609"/>
              <a:gd name="connsiteX1270" fmla="*/ 744673 w 4198564"/>
              <a:gd name="connsiteY1270" fmla="*/ 1425337 h 3225609"/>
              <a:gd name="connsiteX1271" fmla="*/ 554518 w 4198564"/>
              <a:gd name="connsiteY1271" fmla="*/ 1410464 h 3225609"/>
              <a:gd name="connsiteX1272" fmla="*/ 516085 w 4198564"/>
              <a:gd name="connsiteY1272" fmla="*/ 1443524 h 3225609"/>
              <a:gd name="connsiteX1273" fmla="*/ 554518 w 4198564"/>
              <a:gd name="connsiteY1273" fmla="*/ 1410464 h 3225609"/>
              <a:gd name="connsiteX1274" fmla="*/ 679223 w 4198564"/>
              <a:gd name="connsiteY1274" fmla="*/ 1398692 h 3225609"/>
              <a:gd name="connsiteX1275" fmla="*/ 684572 w 4198564"/>
              <a:gd name="connsiteY1275" fmla="*/ 1399624 h 3225609"/>
              <a:gd name="connsiteX1276" fmla="*/ 675605 w 4198564"/>
              <a:gd name="connsiteY1276" fmla="*/ 1412611 h 3225609"/>
              <a:gd name="connsiteX1277" fmla="*/ 679223 w 4198564"/>
              <a:gd name="connsiteY1277" fmla="*/ 1398692 h 3225609"/>
              <a:gd name="connsiteX1278" fmla="*/ 668924 w 4198564"/>
              <a:gd name="connsiteY1278" fmla="*/ 1311523 h 3225609"/>
              <a:gd name="connsiteX1279" fmla="*/ 647997 w 4198564"/>
              <a:gd name="connsiteY1279" fmla="*/ 1327501 h 3225609"/>
              <a:gd name="connsiteX1280" fmla="*/ 668924 w 4198564"/>
              <a:gd name="connsiteY1280" fmla="*/ 1311523 h 3225609"/>
              <a:gd name="connsiteX1281" fmla="*/ 473603 w 4198564"/>
              <a:gd name="connsiteY1281" fmla="*/ 1305738 h 3225609"/>
              <a:gd name="connsiteX1282" fmla="*/ 472384 w 4198564"/>
              <a:gd name="connsiteY1282" fmla="*/ 1310774 h 3225609"/>
              <a:gd name="connsiteX1283" fmla="*/ 472141 w 4198564"/>
              <a:gd name="connsiteY1283" fmla="*/ 1310746 h 3225609"/>
              <a:gd name="connsiteX1284" fmla="*/ 472333 w 4198564"/>
              <a:gd name="connsiteY1284" fmla="*/ 1307272 h 3225609"/>
              <a:gd name="connsiteX1285" fmla="*/ 473137 w 4198564"/>
              <a:gd name="connsiteY1285" fmla="*/ 1305826 h 3225609"/>
              <a:gd name="connsiteX1286" fmla="*/ 3527698 w 4198564"/>
              <a:gd name="connsiteY1286" fmla="*/ 1247055 h 3225609"/>
              <a:gd name="connsiteX1287" fmla="*/ 3524924 w 4198564"/>
              <a:gd name="connsiteY1287" fmla="*/ 1253600 h 3225609"/>
              <a:gd name="connsiteX1288" fmla="*/ 3531327 w 4198564"/>
              <a:gd name="connsiteY1288" fmla="*/ 1270416 h 3225609"/>
              <a:gd name="connsiteX1289" fmla="*/ 3502656 w 4198564"/>
              <a:gd name="connsiteY1289" fmla="*/ 1329844 h 3225609"/>
              <a:gd name="connsiteX1290" fmla="*/ 3481473 w 4198564"/>
              <a:gd name="connsiteY1290" fmla="*/ 1378041 h 3225609"/>
              <a:gd name="connsiteX1291" fmla="*/ 3457176 w 4198564"/>
              <a:gd name="connsiteY1291" fmla="*/ 1418013 h 3225609"/>
              <a:gd name="connsiteX1292" fmla="*/ 3441704 w 4198564"/>
              <a:gd name="connsiteY1292" fmla="*/ 1453294 h 3225609"/>
              <a:gd name="connsiteX1293" fmla="*/ 3425599 w 4198564"/>
              <a:gd name="connsiteY1293" fmla="*/ 1454056 h 3225609"/>
              <a:gd name="connsiteX1294" fmla="*/ 3380683 w 4198564"/>
              <a:gd name="connsiteY1294" fmla="*/ 1504716 h 3225609"/>
              <a:gd name="connsiteX1295" fmla="*/ 3381943 w 4198564"/>
              <a:gd name="connsiteY1295" fmla="*/ 1514848 h 3225609"/>
              <a:gd name="connsiteX1296" fmla="*/ 3322931 w 4198564"/>
              <a:gd name="connsiteY1296" fmla="*/ 1578008 h 3225609"/>
              <a:gd name="connsiteX1297" fmla="*/ 3322706 w 4198564"/>
              <a:gd name="connsiteY1297" fmla="*/ 1580144 h 3225609"/>
              <a:gd name="connsiteX1298" fmla="*/ 3336621 w 4198564"/>
              <a:gd name="connsiteY1298" fmla="*/ 1582844 h 3225609"/>
              <a:gd name="connsiteX1299" fmla="*/ 3326152 w 4198564"/>
              <a:gd name="connsiteY1299" fmla="*/ 1607107 h 3225609"/>
              <a:gd name="connsiteX1300" fmla="*/ 3332528 w 4198564"/>
              <a:gd name="connsiteY1300" fmla="*/ 1612983 h 3225609"/>
              <a:gd name="connsiteX1301" fmla="*/ 3318570 w 4198564"/>
              <a:gd name="connsiteY1301" fmla="*/ 1645335 h 3225609"/>
              <a:gd name="connsiteX1302" fmla="*/ 3318463 w 4198564"/>
              <a:gd name="connsiteY1302" fmla="*/ 1651813 h 3225609"/>
              <a:gd name="connsiteX1303" fmla="*/ 3328126 w 4198564"/>
              <a:gd name="connsiteY1303" fmla="*/ 1643781 h 3225609"/>
              <a:gd name="connsiteX1304" fmla="*/ 3336247 w 4198564"/>
              <a:gd name="connsiteY1304" fmla="*/ 1633439 h 3225609"/>
              <a:gd name="connsiteX1305" fmla="*/ 3362473 w 4198564"/>
              <a:gd name="connsiteY1305" fmla="*/ 1625779 h 3225609"/>
              <a:gd name="connsiteX1306" fmla="*/ 3363450 w 4198564"/>
              <a:gd name="connsiteY1306" fmla="*/ 1616854 h 3225609"/>
              <a:gd name="connsiteX1307" fmla="*/ 3349365 w 4198564"/>
              <a:gd name="connsiteY1307" fmla="*/ 1612889 h 3225609"/>
              <a:gd name="connsiteX1308" fmla="*/ 3383293 w 4198564"/>
              <a:gd name="connsiteY1308" fmla="*/ 1599934 h 3225609"/>
              <a:gd name="connsiteX1309" fmla="*/ 3401360 w 4198564"/>
              <a:gd name="connsiteY1309" fmla="*/ 1581327 h 3225609"/>
              <a:gd name="connsiteX1310" fmla="*/ 3385811 w 4198564"/>
              <a:gd name="connsiteY1310" fmla="*/ 1582388 h 3225609"/>
              <a:gd name="connsiteX1311" fmla="*/ 3382980 w 4198564"/>
              <a:gd name="connsiteY1311" fmla="*/ 1593220 h 3225609"/>
              <a:gd name="connsiteX1312" fmla="*/ 3373452 w 4198564"/>
              <a:gd name="connsiteY1312" fmla="*/ 1588079 h 3225609"/>
              <a:gd name="connsiteX1313" fmla="*/ 3402509 w 4198564"/>
              <a:gd name="connsiteY1313" fmla="*/ 1569586 h 3225609"/>
              <a:gd name="connsiteX1314" fmla="*/ 3399392 w 4198564"/>
              <a:gd name="connsiteY1314" fmla="*/ 1561361 h 3225609"/>
              <a:gd name="connsiteX1315" fmla="*/ 3434860 w 4198564"/>
              <a:gd name="connsiteY1315" fmla="*/ 1539783 h 3225609"/>
              <a:gd name="connsiteX1316" fmla="*/ 3423404 w 4198564"/>
              <a:gd name="connsiteY1316" fmla="*/ 1540147 h 3225609"/>
              <a:gd name="connsiteX1317" fmla="*/ 3461388 w 4198564"/>
              <a:gd name="connsiteY1317" fmla="*/ 1501022 h 3225609"/>
              <a:gd name="connsiteX1318" fmla="*/ 3440407 w 4198564"/>
              <a:gd name="connsiteY1318" fmla="*/ 1496245 h 3225609"/>
              <a:gd name="connsiteX1319" fmla="*/ 3483748 w 4198564"/>
              <a:gd name="connsiteY1319" fmla="*/ 1466556 h 3225609"/>
              <a:gd name="connsiteX1320" fmla="*/ 3482095 w 4198564"/>
              <a:gd name="connsiteY1320" fmla="*/ 1453305 h 3225609"/>
              <a:gd name="connsiteX1321" fmla="*/ 3503866 w 4198564"/>
              <a:gd name="connsiteY1321" fmla="*/ 1430881 h 3225609"/>
              <a:gd name="connsiteX1322" fmla="*/ 3492485 w 4198564"/>
              <a:gd name="connsiteY1322" fmla="*/ 1427648 h 3225609"/>
              <a:gd name="connsiteX1323" fmla="*/ 3521056 w 4198564"/>
              <a:gd name="connsiteY1323" fmla="*/ 1405257 h 3225609"/>
              <a:gd name="connsiteX1324" fmla="*/ 3501023 w 4198564"/>
              <a:gd name="connsiteY1324" fmla="*/ 1403898 h 3225609"/>
              <a:gd name="connsiteX1325" fmla="*/ 3507948 w 4198564"/>
              <a:gd name="connsiteY1325" fmla="*/ 1392368 h 3225609"/>
              <a:gd name="connsiteX1326" fmla="*/ 3533224 w 4198564"/>
              <a:gd name="connsiteY1326" fmla="*/ 1381287 h 3225609"/>
              <a:gd name="connsiteX1327" fmla="*/ 3528456 w 4198564"/>
              <a:gd name="connsiteY1327" fmla="*/ 1359809 h 3225609"/>
              <a:gd name="connsiteX1328" fmla="*/ 3545154 w 4198564"/>
              <a:gd name="connsiteY1328" fmla="*/ 1347007 h 3225609"/>
              <a:gd name="connsiteX1329" fmla="*/ 3524950 w 4198564"/>
              <a:gd name="connsiteY1329" fmla="*/ 1348465 h 3225609"/>
              <a:gd name="connsiteX1330" fmla="*/ 3542239 w 4198564"/>
              <a:gd name="connsiteY1330" fmla="*/ 1328348 h 3225609"/>
              <a:gd name="connsiteX1331" fmla="*/ 3553836 w 4198564"/>
              <a:gd name="connsiteY1331" fmla="*/ 1301564 h 3225609"/>
              <a:gd name="connsiteX1332" fmla="*/ 794057 w 4198564"/>
              <a:gd name="connsiteY1332" fmla="*/ 1175863 h 3225609"/>
              <a:gd name="connsiteX1333" fmla="*/ 775651 w 4198564"/>
              <a:gd name="connsiteY1333" fmla="*/ 1226661 h 3225609"/>
              <a:gd name="connsiteX1334" fmla="*/ 794057 w 4198564"/>
              <a:gd name="connsiteY1334" fmla="*/ 1175863 h 3225609"/>
              <a:gd name="connsiteX1335" fmla="*/ 748631 w 4198564"/>
              <a:gd name="connsiteY1335" fmla="*/ 1136303 h 3225609"/>
              <a:gd name="connsiteX1336" fmla="*/ 773717 w 4198564"/>
              <a:gd name="connsiteY1336" fmla="*/ 1150618 h 3225609"/>
              <a:gd name="connsiteX1337" fmla="*/ 748631 w 4198564"/>
              <a:gd name="connsiteY1337" fmla="*/ 1136303 h 3225609"/>
              <a:gd name="connsiteX1338" fmla="*/ 721926 w 4198564"/>
              <a:gd name="connsiteY1338" fmla="*/ 1115834 h 3225609"/>
              <a:gd name="connsiteX1339" fmla="*/ 728722 w 4198564"/>
              <a:gd name="connsiteY1339" fmla="*/ 1118650 h 3225609"/>
              <a:gd name="connsiteX1340" fmla="*/ 735579 w 4198564"/>
              <a:gd name="connsiteY1340" fmla="*/ 1126300 h 3225609"/>
              <a:gd name="connsiteX1341" fmla="*/ 726885 w 4198564"/>
              <a:gd name="connsiteY1341" fmla="*/ 1122546 h 3225609"/>
              <a:gd name="connsiteX1342" fmla="*/ 720737 w 4198564"/>
              <a:gd name="connsiteY1342" fmla="*/ 1115341 h 3225609"/>
              <a:gd name="connsiteX1343" fmla="*/ 721916 w 4198564"/>
              <a:gd name="connsiteY1343" fmla="*/ 1115821 h 3225609"/>
              <a:gd name="connsiteX1344" fmla="*/ 721926 w 4198564"/>
              <a:gd name="connsiteY1344" fmla="*/ 1115834 h 3225609"/>
              <a:gd name="connsiteX1345" fmla="*/ 782793 w 4198564"/>
              <a:gd name="connsiteY1345" fmla="*/ 1111081 h 3225609"/>
              <a:gd name="connsiteX1346" fmla="*/ 777721 w 4198564"/>
              <a:gd name="connsiteY1346" fmla="*/ 1131976 h 3225609"/>
              <a:gd name="connsiteX1347" fmla="*/ 771339 w 4198564"/>
              <a:gd name="connsiteY1347" fmla="*/ 1121664 h 3225609"/>
              <a:gd name="connsiteX1348" fmla="*/ 782793 w 4198564"/>
              <a:gd name="connsiteY1348" fmla="*/ 1111081 h 3225609"/>
              <a:gd name="connsiteX1349" fmla="*/ 830002 w 4198564"/>
              <a:gd name="connsiteY1349" fmla="*/ 1089267 h 3225609"/>
              <a:gd name="connsiteX1350" fmla="*/ 832261 w 4198564"/>
              <a:gd name="connsiteY1350" fmla="*/ 1101940 h 3225609"/>
              <a:gd name="connsiteX1351" fmla="*/ 823578 w 4198564"/>
              <a:gd name="connsiteY1351" fmla="*/ 1102071 h 3225609"/>
              <a:gd name="connsiteX1352" fmla="*/ 818121 w 4198564"/>
              <a:gd name="connsiteY1352" fmla="*/ 1127078 h 3225609"/>
              <a:gd name="connsiteX1353" fmla="*/ 827344 w 4198564"/>
              <a:gd name="connsiteY1353" fmla="*/ 1120585 h 3225609"/>
              <a:gd name="connsiteX1354" fmla="*/ 817207 w 4198564"/>
              <a:gd name="connsiteY1354" fmla="*/ 1137842 h 3225609"/>
              <a:gd name="connsiteX1355" fmla="*/ 815615 w 4198564"/>
              <a:gd name="connsiteY1355" fmla="*/ 1125160 h 3225609"/>
              <a:gd name="connsiteX1356" fmla="*/ 801602 w 4198564"/>
              <a:gd name="connsiteY1356" fmla="*/ 1156650 h 3225609"/>
              <a:gd name="connsiteX1357" fmla="*/ 784568 w 4198564"/>
              <a:gd name="connsiteY1357" fmla="*/ 1152999 h 3225609"/>
              <a:gd name="connsiteX1358" fmla="*/ 830002 w 4198564"/>
              <a:gd name="connsiteY1358" fmla="*/ 1089267 h 3225609"/>
              <a:gd name="connsiteX1359" fmla="*/ 893513 w 4198564"/>
              <a:gd name="connsiteY1359" fmla="*/ 1046075 h 3225609"/>
              <a:gd name="connsiteX1360" fmla="*/ 887045 w 4198564"/>
              <a:gd name="connsiteY1360" fmla="*/ 1058978 h 3225609"/>
              <a:gd name="connsiteX1361" fmla="*/ 880993 w 4198564"/>
              <a:gd name="connsiteY1361" fmla="*/ 1059071 h 3225609"/>
              <a:gd name="connsiteX1362" fmla="*/ 880272 w 4198564"/>
              <a:gd name="connsiteY1362" fmla="*/ 1056319 h 3225609"/>
              <a:gd name="connsiteX1363" fmla="*/ 893513 w 4198564"/>
              <a:gd name="connsiteY1363" fmla="*/ 1046075 h 3225609"/>
              <a:gd name="connsiteX1364" fmla="*/ 752540 w 4198564"/>
              <a:gd name="connsiteY1364" fmla="*/ 1026406 h 3225609"/>
              <a:gd name="connsiteX1365" fmla="*/ 768604 w 4198564"/>
              <a:gd name="connsiteY1365" fmla="*/ 1029987 h 3225609"/>
              <a:gd name="connsiteX1366" fmla="*/ 774745 w 4198564"/>
              <a:gd name="connsiteY1366" fmla="*/ 1035269 h 3225609"/>
              <a:gd name="connsiteX1367" fmla="*/ 769737 w 4198564"/>
              <a:gd name="connsiteY1367" fmla="*/ 1031397 h 3225609"/>
              <a:gd name="connsiteX1368" fmla="*/ 737886 w 4198564"/>
              <a:gd name="connsiteY1368" fmla="*/ 1029414 h 3225609"/>
              <a:gd name="connsiteX1369" fmla="*/ 752540 w 4198564"/>
              <a:gd name="connsiteY1369" fmla="*/ 1026406 h 3225609"/>
              <a:gd name="connsiteX1370" fmla="*/ 4112488 w 4198564"/>
              <a:gd name="connsiteY1370" fmla="*/ 1007980 h 3225609"/>
              <a:gd name="connsiteX1371" fmla="*/ 4118028 w 4198564"/>
              <a:gd name="connsiteY1371" fmla="*/ 1009752 h 3225609"/>
              <a:gd name="connsiteX1372" fmla="*/ 4124791 w 4198564"/>
              <a:gd name="connsiteY1372" fmla="*/ 1015750 h 3225609"/>
              <a:gd name="connsiteX1373" fmla="*/ 4134546 w 4198564"/>
              <a:gd name="connsiteY1373" fmla="*/ 1025135 h 3225609"/>
              <a:gd name="connsiteX1374" fmla="*/ 4131315 w 4198564"/>
              <a:gd name="connsiteY1374" fmla="*/ 1042738 h 3225609"/>
              <a:gd name="connsiteX1375" fmla="*/ 4109510 w 4198564"/>
              <a:gd name="connsiteY1375" fmla="*/ 1045428 h 3225609"/>
              <a:gd name="connsiteX1376" fmla="*/ 4108628 w 4198564"/>
              <a:gd name="connsiteY1376" fmla="*/ 1044820 h 3225609"/>
              <a:gd name="connsiteX1377" fmla="*/ 4110391 w 4198564"/>
              <a:gd name="connsiteY1377" fmla="*/ 1008747 h 3225609"/>
              <a:gd name="connsiteX1378" fmla="*/ 862967 w 4198564"/>
              <a:gd name="connsiteY1378" fmla="*/ 1006882 h 3225609"/>
              <a:gd name="connsiteX1379" fmla="*/ 849219 w 4198564"/>
              <a:gd name="connsiteY1379" fmla="*/ 1036513 h 3225609"/>
              <a:gd name="connsiteX1380" fmla="*/ 845049 w 4198564"/>
              <a:gd name="connsiteY1380" fmla="*/ 1029703 h 3225609"/>
              <a:gd name="connsiteX1381" fmla="*/ 862967 w 4198564"/>
              <a:gd name="connsiteY1381" fmla="*/ 1006882 h 3225609"/>
              <a:gd name="connsiteX1382" fmla="*/ 4126125 w 4198564"/>
              <a:gd name="connsiteY1382" fmla="*/ 932650 h 3225609"/>
              <a:gd name="connsiteX1383" fmla="*/ 4126344 w 4198564"/>
              <a:gd name="connsiteY1383" fmla="*/ 939407 h 3225609"/>
              <a:gd name="connsiteX1384" fmla="*/ 4136913 w 4198564"/>
              <a:gd name="connsiteY1384" fmla="*/ 958816 h 3225609"/>
              <a:gd name="connsiteX1385" fmla="*/ 4147578 w 4198564"/>
              <a:gd name="connsiteY1385" fmla="*/ 969551 h 3225609"/>
              <a:gd name="connsiteX1386" fmla="*/ 4141456 w 4198564"/>
              <a:gd name="connsiteY1386" fmla="*/ 978528 h 3225609"/>
              <a:gd name="connsiteX1387" fmla="*/ 4153064 w 4198564"/>
              <a:gd name="connsiteY1387" fmla="*/ 986739 h 3225609"/>
              <a:gd name="connsiteX1388" fmla="*/ 4164273 w 4198564"/>
              <a:gd name="connsiteY1388" fmla="*/ 983482 h 3225609"/>
              <a:gd name="connsiteX1389" fmla="*/ 4178077 w 4198564"/>
              <a:gd name="connsiteY1389" fmla="*/ 993727 h 3225609"/>
              <a:gd name="connsiteX1390" fmla="*/ 4194496 w 4198564"/>
              <a:gd name="connsiteY1390" fmla="*/ 996487 h 3225609"/>
              <a:gd name="connsiteX1391" fmla="*/ 4195111 w 4198564"/>
              <a:gd name="connsiteY1391" fmla="*/ 996412 h 3225609"/>
              <a:gd name="connsiteX1392" fmla="*/ 4196404 w 4198564"/>
              <a:gd name="connsiteY1392" fmla="*/ 999590 h 3225609"/>
              <a:gd name="connsiteX1393" fmla="*/ 4197693 w 4198564"/>
              <a:gd name="connsiteY1393" fmla="*/ 1000212 h 3225609"/>
              <a:gd name="connsiteX1394" fmla="*/ 4198564 w 4198564"/>
              <a:gd name="connsiteY1394" fmla="*/ 1003219 h 3225609"/>
              <a:gd name="connsiteX1395" fmla="*/ 4188216 w 4198564"/>
              <a:gd name="connsiteY1395" fmla="*/ 1003037 h 3225609"/>
              <a:gd name="connsiteX1396" fmla="*/ 4142407 w 4198564"/>
              <a:gd name="connsiteY1396" fmla="*/ 1000154 h 3225609"/>
              <a:gd name="connsiteX1397" fmla="*/ 4124764 w 4198564"/>
              <a:gd name="connsiteY1397" fmla="*/ 989095 h 3225609"/>
              <a:gd name="connsiteX1398" fmla="*/ 4118729 w 4198564"/>
              <a:gd name="connsiteY1398" fmla="*/ 986248 h 3225609"/>
              <a:gd name="connsiteX1399" fmla="*/ 4107706 w 4198564"/>
              <a:gd name="connsiteY1399" fmla="*/ 985683 h 3225609"/>
              <a:gd name="connsiteX1400" fmla="*/ 4104105 w 4198564"/>
              <a:gd name="connsiteY1400" fmla="*/ 959958 h 3225609"/>
              <a:gd name="connsiteX1401" fmla="*/ 4096758 w 4198564"/>
              <a:gd name="connsiteY1401" fmla="*/ 942908 h 3225609"/>
              <a:gd name="connsiteX1402" fmla="*/ 4097013 w 4198564"/>
              <a:gd name="connsiteY1402" fmla="*/ 942656 h 3225609"/>
              <a:gd name="connsiteX1403" fmla="*/ 4121235 w 4198564"/>
              <a:gd name="connsiteY1403" fmla="*/ 935728 h 3225609"/>
              <a:gd name="connsiteX1404" fmla="*/ 4175508 w 4198564"/>
              <a:gd name="connsiteY1404" fmla="*/ 929505 h 3225609"/>
              <a:gd name="connsiteX1405" fmla="*/ 4176668 w 4198564"/>
              <a:gd name="connsiteY1405" fmla="*/ 929565 h 3225609"/>
              <a:gd name="connsiteX1406" fmla="*/ 4176333 w 4198564"/>
              <a:gd name="connsiteY1406" fmla="*/ 931011 h 3225609"/>
              <a:gd name="connsiteX1407" fmla="*/ 980857 w 4198564"/>
              <a:gd name="connsiteY1407" fmla="*/ 892951 h 3225609"/>
              <a:gd name="connsiteX1408" fmla="*/ 987141 w 4198564"/>
              <a:gd name="connsiteY1408" fmla="*/ 900845 h 3225609"/>
              <a:gd name="connsiteX1409" fmla="*/ 1000353 w 4198564"/>
              <a:gd name="connsiteY1409" fmla="*/ 910227 h 3225609"/>
              <a:gd name="connsiteX1410" fmla="*/ 1017424 w 4198564"/>
              <a:gd name="connsiteY1410" fmla="*/ 912402 h 3225609"/>
              <a:gd name="connsiteX1411" fmla="*/ 1018696 w 4198564"/>
              <a:gd name="connsiteY1411" fmla="*/ 914851 h 3225609"/>
              <a:gd name="connsiteX1412" fmla="*/ 1014874 w 4198564"/>
              <a:gd name="connsiteY1412" fmla="*/ 917482 h 3225609"/>
              <a:gd name="connsiteX1413" fmla="*/ 995706 w 4198564"/>
              <a:gd name="connsiteY1413" fmla="*/ 924749 h 3225609"/>
              <a:gd name="connsiteX1414" fmla="*/ 1000496 w 4198564"/>
              <a:gd name="connsiteY1414" fmla="*/ 931040 h 3225609"/>
              <a:gd name="connsiteX1415" fmla="*/ 985961 w 4198564"/>
              <a:gd name="connsiteY1415" fmla="*/ 937624 h 3225609"/>
              <a:gd name="connsiteX1416" fmla="*/ 963474 w 4198564"/>
              <a:gd name="connsiteY1416" fmla="*/ 967338 h 3225609"/>
              <a:gd name="connsiteX1417" fmla="*/ 928115 w 4198564"/>
              <a:gd name="connsiteY1417" fmla="*/ 976196 h 3225609"/>
              <a:gd name="connsiteX1418" fmla="*/ 932490 w 4198564"/>
              <a:gd name="connsiteY1418" fmla="*/ 995220 h 3225609"/>
              <a:gd name="connsiteX1419" fmla="*/ 922744 w 4198564"/>
              <a:gd name="connsiteY1419" fmla="*/ 1008097 h 3225609"/>
              <a:gd name="connsiteX1420" fmla="*/ 923826 w 4198564"/>
              <a:gd name="connsiteY1420" fmla="*/ 995353 h 3225609"/>
              <a:gd name="connsiteX1421" fmla="*/ 912498 w 4198564"/>
              <a:gd name="connsiteY1421" fmla="*/ 995524 h 3225609"/>
              <a:gd name="connsiteX1422" fmla="*/ 855986 w 4198564"/>
              <a:gd name="connsiteY1422" fmla="*/ 1057573 h 3225609"/>
              <a:gd name="connsiteX1423" fmla="*/ 845034 w 4198564"/>
              <a:gd name="connsiteY1423" fmla="*/ 1084664 h 3225609"/>
              <a:gd name="connsiteX1424" fmla="*/ 830707 w 4198564"/>
              <a:gd name="connsiteY1424" fmla="*/ 1080965 h 3225609"/>
              <a:gd name="connsiteX1425" fmla="*/ 876932 w 4198564"/>
              <a:gd name="connsiteY1425" fmla="*/ 1006833 h 3225609"/>
              <a:gd name="connsiteX1426" fmla="*/ 869142 w 4198564"/>
              <a:gd name="connsiteY1426" fmla="*/ 1004505 h 3225609"/>
              <a:gd name="connsiteX1427" fmla="*/ 872682 w 4198564"/>
              <a:gd name="connsiteY1427" fmla="*/ 994172 h 3225609"/>
              <a:gd name="connsiteX1428" fmla="*/ 874640 w 4198564"/>
              <a:gd name="connsiteY1428" fmla="*/ 1002463 h 3225609"/>
              <a:gd name="connsiteX1429" fmla="*/ 906331 w 4198564"/>
              <a:gd name="connsiteY1429" fmla="*/ 966246 h 3225609"/>
              <a:gd name="connsiteX1430" fmla="*/ 919196 w 4198564"/>
              <a:gd name="connsiteY1430" fmla="*/ 962686 h 3225609"/>
              <a:gd name="connsiteX1431" fmla="*/ 924641 w 4198564"/>
              <a:gd name="connsiteY1431" fmla="*/ 954289 h 3225609"/>
              <a:gd name="connsiteX1432" fmla="*/ 934063 w 4198564"/>
              <a:gd name="connsiteY1432" fmla="*/ 955518 h 3225609"/>
              <a:gd name="connsiteX1433" fmla="*/ 940989 w 4198564"/>
              <a:gd name="connsiteY1433" fmla="*/ 957003 h 3225609"/>
              <a:gd name="connsiteX1434" fmla="*/ 938365 w 4198564"/>
              <a:gd name="connsiteY1434" fmla="*/ 951085 h 3225609"/>
              <a:gd name="connsiteX1435" fmla="*/ 933060 w 4198564"/>
              <a:gd name="connsiteY1435" fmla="*/ 942718 h 3225609"/>
              <a:gd name="connsiteX1436" fmla="*/ 938178 w 4198564"/>
              <a:gd name="connsiteY1436" fmla="*/ 937989 h 3225609"/>
              <a:gd name="connsiteX1437" fmla="*/ 956224 w 4198564"/>
              <a:gd name="connsiteY1437" fmla="*/ 919474 h 3225609"/>
              <a:gd name="connsiteX1438" fmla="*/ 947768 w 4198564"/>
              <a:gd name="connsiteY1438" fmla="*/ 917154 h 3225609"/>
              <a:gd name="connsiteX1439" fmla="*/ 961765 w 4198564"/>
              <a:gd name="connsiteY1439" fmla="*/ 897804 h 3225609"/>
              <a:gd name="connsiteX1440" fmla="*/ 961385 w 4198564"/>
              <a:gd name="connsiteY1440" fmla="*/ 893756 h 3225609"/>
              <a:gd name="connsiteX1441" fmla="*/ 4142474 w 4198564"/>
              <a:gd name="connsiteY1441" fmla="*/ 853516 h 3225609"/>
              <a:gd name="connsiteX1442" fmla="*/ 4142720 w 4198564"/>
              <a:gd name="connsiteY1442" fmla="*/ 855480 h 3225609"/>
              <a:gd name="connsiteX1443" fmla="*/ 4138374 w 4198564"/>
              <a:gd name="connsiteY1443" fmla="*/ 860547 h 3225609"/>
              <a:gd name="connsiteX1444" fmla="*/ 4137171 w 4198564"/>
              <a:gd name="connsiteY1444" fmla="*/ 858280 h 3225609"/>
              <a:gd name="connsiteX1445" fmla="*/ 4111811 w 4198564"/>
              <a:gd name="connsiteY1445" fmla="*/ 839044 h 3225609"/>
              <a:gd name="connsiteX1446" fmla="*/ 4110118 w 4198564"/>
              <a:gd name="connsiteY1446" fmla="*/ 842840 h 3225609"/>
              <a:gd name="connsiteX1447" fmla="*/ 4107216 w 4198564"/>
              <a:gd name="connsiteY1447" fmla="*/ 840258 h 3225609"/>
              <a:gd name="connsiteX1448" fmla="*/ 4180172 w 4198564"/>
              <a:gd name="connsiteY1448" fmla="*/ 798404 h 3225609"/>
              <a:gd name="connsiteX1449" fmla="*/ 4189730 w 4198564"/>
              <a:gd name="connsiteY1449" fmla="*/ 803231 h 3225609"/>
              <a:gd name="connsiteX1450" fmla="*/ 4188137 w 4198564"/>
              <a:gd name="connsiteY1450" fmla="*/ 804502 h 3225609"/>
              <a:gd name="connsiteX1451" fmla="*/ 4180971 w 4198564"/>
              <a:gd name="connsiteY1451" fmla="*/ 800436 h 3225609"/>
              <a:gd name="connsiteX1452" fmla="*/ 3871235 w 4198564"/>
              <a:gd name="connsiteY1452" fmla="*/ 758025 h 3225609"/>
              <a:gd name="connsiteX1453" fmla="*/ 3890724 w 4198564"/>
              <a:gd name="connsiteY1453" fmla="*/ 792118 h 3225609"/>
              <a:gd name="connsiteX1454" fmla="*/ 3878150 w 4198564"/>
              <a:gd name="connsiteY1454" fmla="*/ 800079 h 3225609"/>
              <a:gd name="connsiteX1455" fmla="*/ 3871235 w 4198564"/>
              <a:gd name="connsiteY1455" fmla="*/ 758025 h 3225609"/>
              <a:gd name="connsiteX1456" fmla="*/ 3858860 w 4198564"/>
              <a:gd name="connsiteY1456" fmla="*/ 732018 h 3225609"/>
              <a:gd name="connsiteX1457" fmla="*/ 3875723 w 4198564"/>
              <a:gd name="connsiteY1457" fmla="*/ 751715 h 3225609"/>
              <a:gd name="connsiteX1458" fmla="*/ 3855699 w 4198564"/>
              <a:gd name="connsiteY1458" fmla="*/ 767728 h 3225609"/>
              <a:gd name="connsiteX1459" fmla="*/ 3846812 w 4198564"/>
              <a:gd name="connsiteY1459" fmla="*/ 759177 h 3225609"/>
              <a:gd name="connsiteX1460" fmla="*/ 3849559 w 4198564"/>
              <a:gd name="connsiteY1460" fmla="*/ 732421 h 3225609"/>
              <a:gd name="connsiteX1461" fmla="*/ 3858860 w 4198564"/>
              <a:gd name="connsiteY1461" fmla="*/ 732018 h 3225609"/>
              <a:gd name="connsiteX1462" fmla="*/ 3938450 w 4198564"/>
              <a:gd name="connsiteY1462" fmla="*/ 686905 h 3225609"/>
              <a:gd name="connsiteX1463" fmla="*/ 4016323 w 4198564"/>
              <a:gd name="connsiteY1463" fmla="*/ 777083 h 3225609"/>
              <a:gd name="connsiteX1464" fmla="*/ 4108070 w 4198564"/>
              <a:gd name="connsiteY1464" fmla="*/ 905249 h 3225609"/>
              <a:gd name="connsiteX1465" fmla="*/ 4113191 w 4198564"/>
              <a:gd name="connsiteY1465" fmla="*/ 909164 h 3225609"/>
              <a:gd name="connsiteX1466" fmla="*/ 4113196 w 4198564"/>
              <a:gd name="connsiteY1466" fmla="*/ 909178 h 3225609"/>
              <a:gd name="connsiteX1467" fmla="*/ 4114483 w 4198564"/>
              <a:gd name="connsiteY1467" fmla="*/ 920033 h 3225609"/>
              <a:gd name="connsiteX1468" fmla="*/ 4098723 w 4198564"/>
              <a:gd name="connsiteY1468" fmla="*/ 934455 h 3225609"/>
              <a:gd name="connsiteX1469" fmla="*/ 4094131 w 4198564"/>
              <a:gd name="connsiteY1469" fmla="*/ 936811 h 3225609"/>
              <a:gd name="connsiteX1470" fmla="*/ 4085063 w 4198564"/>
              <a:gd name="connsiteY1470" fmla="*/ 915768 h 3225609"/>
              <a:gd name="connsiteX1471" fmla="*/ 4049477 w 4198564"/>
              <a:gd name="connsiteY1471" fmla="*/ 874691 h 3225609"/>
              <a:gd name="connsiteX1472" fmla="*/ 3938450 w 4198564"/>
              <a:gd name="connsiteY1472" fmla="*/ 686905 h 3225609"/>
              <a:gd name="connsiteX1473" fmla="*/ 3991871 w 4198564"/>
              <a:gd name="connsiteY1473" fmla="*/ 627942 h 3225609"/>
              <a:gd name="connsiteX1474" fmla="*/ 4015788 w 4198564"/>
              <a:gd name="connsiteY1474" fmla="*/ 666242 h 3225609"/>
              <a:gd name="connsiteX1475" fmla="*/ 4080198 w 4198564"/>
              <a:gd name="connsiteY1475" fmla="*/ 722331 h 3225609"/>
              <a:gd name="connsiteX1476" fmla="*/ 4083370 w 4198564"/>
              <a:gd name="connsiteY1476" fmla="*/ 745373 h 3225609"/>
              <a:gd name="connsiteX1477" fmla="*/ 4120725 w 4198564"/>
              <a:gd name="connsiteY1477" fmla="*/ 783519 h 3225609"/>
              <a:gd name="connsiteX1478" fmla="*/ 4133428 w 4198564"/>
              <a:gd name="connsiteY1478" fmla="*/ 802088 h 3225609"/>
              <a:gd name="connsiteX1479" fmla="*/ 4108347 w 4198564"/>
              <a:gd name="connsiteY1479" fmla="*/ 819450 h 3225609"/>
              <a:gd name="connsiteX1480" fmla="*/ 4105226 w 4198564"/>
              <a:gd name="connsiteY1480" fmla="*/ 831427 h 3225609"/>
              <a:gd name="connsiteX1481" fmla="*/ 4099609 w 4198564"/>
              <a:gd name="connsiteY1481" fmla="*/ 831489 h 3225609"/>
              <a:gd name="connsiteX1482" fmla="*/ 4093581 w 4198564"/>
              <a:gd name="connsiteY1482" fmla="*/ 821617 h 3225609"/>
              <a:gd name="connsiteX1483" fmla="*/ 4057793 w 4198564"/>
              <a:gd name="connsiteY1483" fmla="*/ 786617 h 3225609"/>
              <a:gd name="connsiteX1484" fmla="*/ 4045891 w 4198564"/>
              <a:gd name="connsiteY1484" fmla="*/ 765759 h 3225609"/>
              <a:gd name="connsiteX1485" fmla="*/ 4035059 w 4198564"/>
              <a:gd name="connsiteY1485" fmla="*/ 740050 h 3225609"/>
              <a:gd name="connsiteX1486" fmla="*/ 4050592 w 4198564"/>
              <a:gd name="connsiteY1486" fmla="*/ 744413 h 3225609"/>
              <a:gd name="connsiteX1487" fmla="*/ 3971679 w 4198564"/>
              <a:gd name="connsiteY1487" fmla="*/ 633208 h 3225609"/>
              <a:gd name="connsiteX1488" fmla="*/ 3991871 w 4198564"/>
              <a:gd name="connsiteY1488" fmla="*/ 627942 h 3225609"/>
              <a:gd name="connsiteX1489" fmla="*/ 1614833 w 4198564"/>
              <a:gd name="connsiteY1489" fmla="*/ 612480 h 3225609"/>
              <a:gd name="connsiteX1490" fmla="*/ 1617137 w 4198564"/>
              <a:gd name="connsiteY1490" fmla="*/ 615881 h 3225609"/>
              <a:gd name="connsiteX1491" fmla="*/ 1610311 w 4198564"/>
              <a:gd name="connsiteY1491" fmla="*/ 617872 h 3225609"/>
              <a:gd name="connsiteX1492" fmla="*/ 3900258 w 4198564"/>
              <a:gd name="connsiteY1492" fmla="*/ 574772 h 3225609"/>
              <a:gd name="connsiteX1493" fmla="*/ 3926050 w 4198564"/>
              <a:gd name="connsiteY1493" fmla="*/ 578655 h 3225609"/>
              <a:gd name="connsiteX1494" fmla="*/ 3970492 w 4198564"/>
              <a:gd name="connsiteY1494" fmla="*/ 616652 h 3225609"/>
              <a:gd name="connsiteX1495" fmla="*/ 3962249 w 4198564"/>
              <a:gd name="connsiteY1495" fmla="*/ 628575 h 3225609"/>
              <a:gd name="connsiteX1496" fmla="*/ 3900258 w 4198564"/>
              <a:gd name="connsiteY1496" fmla="*/ 574772 h 3225609"/>
              <a:gd name="connsiteX1497" fmla="*/ 3611904 w 4198564"/>
              <a:gd name="connsiteY1497" fmla="*/ 574429 h 3225609"/>
              <a:gd name="connsiteX1498" fmla="*/ 3635136 w 4198564"/>
              <a:gd name="connsiteY1498" fmla="*/ 583780 h 3225609"/>
              <a:gd name="connsiteX1499" fmla="*/ 3691168 w 4198564"/>
              <a:gd name="connsiteY1499" fmla="*/ 635368 h 3225609"/>
              <a:gd name="connsiteX1500" fmla="*/ 3701110 w 4198564"/>
              <a:gd name="connsiteY1500" fmla="*/ 624897 h 3225609"/>
              <a:gd name="connsiteX1501" fmla="*/ 3774986 w 4198564"/>
              <a:gd name="connsiteY1501" fmla="*/ 690083 h 3225609"/>
              <a:gd name="connsiteX1502" fmla="*/ 3702166 w 4198564"/>
              <a:gd name="connsiteY1502" fmla="*/ 645951 h 3225609"/>
              <a:gd name="connsiteX1503" fmla="*/ 3621002 w 4198564"/>
              <a:gd name="connsiteY1503" fmla="*/ 607936 h 3225609"/>
              <a:gd name="connsiteX1504" fmla="*/ 3608086 w 4198564"/>
              <a:gd name="connsiteY1504" fmla="*/ 580187 h 3225609"/>
              <a:gd name="connsiteX1505" fmla="*/ 3611904 w 4198564"/>
              <a:gd name="connsiteY1505" fmla="*/ 574429 h 3225609"/>
              <a:gd name="connsiteX1506" fmla="*/ 3564778 w 4198564"/>
              <a:gd name="connsiteY1506" fmla="*/ 567714 h 3225609"/>
              <a:gd name="connsiteX1507" fmla="*/ 3559915 w 4198564"/>
              <a:gd name="connsiteY1507" fmla="*/ 569078 h 3225609"/>
              <a:gd name="connsiteX1508" fmla="*/ 3563288 w 4198564"/>
              <a:gd name="connsiteY1508" fmla="*/ 572462 h 3225609"/>
              <a:gd name="connsiteX1509" fmla="*/ 3572494 w 4198564"/>
              <a:gd name="connsiteY1509" fmla="*/ 581729 h 3225609"/>
              <a:gd name="connsiteX1510" fmla="*/ 3592675 w 4198564"/>
              <a:gd name="connsiteY1510" fmla="*/ 594909 h 3225609"/>
              <a:gd name="connsiteX1511" fmla="*/ 3588638 w 4198564"/>
              <a:gd name="connsiteY1511" fmla="*/ 589818 h 3225609"/>
              <a:gd name="connsiteX1512" fmla="*/ 3585205 w 4198564"/>
              <a:gd name="connsiteY1512" fmla="*/ 585490 h 3225609"/>
              <a:gd name="connsiteX1513" fmla="*/ 3580224 w 4198564"/>
              <a:gd name="connsiteY1513" fmla="*/ 579708 h 3225609"/>
              <a:gd name="connsiteX1514" fmla="*/ 3571503 w 4198564"/>
              <a:gd name="connsiteY1514" fmla="*/ 569320 h 3225609"/>
              <a:gd name="connsiteX1515" fmla="*/ 3564778 w 4198564"/>
              <a:gd name="connsiteY1515" fmla="*/ 567714 h 3225609"/>
              <a:gd name="connsiteX1516" fmla="*/ 3640922 w 4198564"/>
              <a:gd name="connsiteY1516" fmla="*/ 519162 h 3225609"/>
              <a:gd name="connsiteX1517" fmla="*/ 3639237 w 4198564"/>
              <a:gd name="connsiteY1517" fmla="*/ 520971 h 3225609"/>
              <a:gd name="connsiteX1518" fmla="*/ 3638493 w 4198564"/>
              <a:gd name="connsiteY1518" fmla="*/ 519945 h 3225609"/>
              <a:gd name="connsiteX1519" fmla="*/ 3636523 w 4198564"/>
              <a:gd name="connsiteY1519" fmla="*/ 517228 h 3225609"/>
              <a:gd name="connsiteX1520" fmla="*/ 3638493 w 4198564"/>
              <a:gd name="connsiteY1520" fmla="*/ 519945 h 3225609"/>
              <a:gd name="connsiteX1521" fmla="*/ 3631005 w 4198564"/>
              <a:gd name="connsiteY1521" fmla="*/ 522359 h 3225609"/>
              <a:gd name="connsiteX1522" fmla="*/ 3636523 w 4198564"/>
              <a:gd name="connsiteY1522" fmla="*/ 517228 h 3225609"/>
              <a:gd name="connsiteX1523" fmla="*/ 3806663 w 4198564"/>
              <a:gd name="connsiteY1523" fmla="*/ 506247 h 3225609"/>
              <a:gd name="connsiteX1524" fmla="*/ 3814337 w 4198564"/>
              <a:gd name="connsiteY1524" fmla="*/ 506390 h 3225609"/>
              <a:gd name="connsiteX1525" fmla="*/ 3850520 w 4198564"/>
              <a:gd name="connsiteY1525" fmla="*/ 527099 h 3225609"/>
              <a:gd name="connsiteX1526" fmla="*/ 3870157 w 4198564"/>
              <a:gd name="connsiteY1526" fmla="*/ 550712 h 3225609"/>
              <a:gd name="connsiteX1527" fmla="*/ 3796798 w 4198564"/>
              <a:gd name="connsiteY1527" fmla="*/ 510813 h 3225609"/>
              <a:gd name="connsiteX1528" fmla="*/ 3806663 w 4198564"/>
              <a:gd name="connsiteY1528" fmla="*/ 506247 h 3225609"/>
              <a:gd name="connsiteX1529" fmla="*/ 3760461 w 4198564"/>
              <a:gd name="connsiteY1529" fmla="*/ 480386 h 3225609"/>
              <a:gd name="connsiteX1530" fmla="*/ 3769575 w 4198564"/>
              <a:gd name="connsiteY1530" fmla="*/ 482044 h 3225609"/>
              <a:gd name="connsiteX1531" fmla="*/ 3786996 w 4198564"/>
              <a:gd name="connsiteY1531" fmla="*/ 495333 h 3225609"/>
              <a:gd name="connsiteX1532" fmla="*/ 3768672 w 4198564"/>
              <a:gd name="connsiteY1532" fmla="*/ 491373 h 3225609"/>
              <a:gd name="connsiteX1533" fmla="*/ 3760461 w 4198564"/>
              <a:gd name="connsiteY1533" fmla="*/ 480386 h 3225609"/>
              <a:gd name="connsiteX1534" fmla="*/ 3743820 w 4198564"/>
              <a:gd name="connsiteY1534" fmla="*/ 468599 h 3225609"/>
              <a:gd name="connsiteX1535" fmla="*/ 3760841 w 4198564"/>
              <a:gd name="connsiteY1535" fmla="*/ 475881 h 3225609"/>
              <a:gd name="connsiteX1536" fmla="*/ 3735241 w 4198564"/>
              <a:gd name="connsiteY1536" fmla="*/ 471241 h 3225609"/>
              <a:gd name="connsiteX1537" fmla="*/ 3743820 w 4198564"/>
              <a:gd name="connsiteY1537" fmla="*/ 468599 h 3225609"/>
              <a:gd name="connsiteX1538" fmla="*/ 3521634 w 4198564"/>
              <a:gd name="connsiteY1538" fmla="*/ 468218 h 3225609"/>
              <a:gd name="connsiteX1539" fmla="*/ 3529421 w 4198564"/>
              <a:gd name="connsiteY1539" fmla="*/ 471834 h 3225609"/>
              <a:gd name="connsiteX1540" fmla="*/ 3533990 w 4198564"/>
              <a:gd name="connsiteY1540" fmla="*/ 485832 h 3225609"/>
              <a:gd name="connsiteX1541" fmla="*/ 3512452 w 4198564"/>
              <a:gd name="connsiteY1541" fmla="*/ 470606 h 3225609"/>
              <a:gd name="connsiteX1542" fmla="*/ 3521634 w 4198564"/>
              <a:gd name="connsiteY1542" fmla="*/ 468218 h 3225609"/>
              <a:gd name="connsiteX1543" fmla="*/ 3527993 w 4198564"/>
              <a:gd name="connsiteY1543" fmla="*/ 447614 h 3225609"/>
              <a:gd name="connsiteX1544" fmla="*/ 3492865 w 4198564"/>
              <a:gd name="connsiteY1544" fmla="*/ 457391 h 3225609"/>
              <a:gd name="connsiteX1545" fmla="*/ 3506894 w 4198564"/>
              <a:gd name="connsiteY1545" fmla="*/ 449213 h 3225609"/>
              <a:gd name="connsiteX1546" fmla="*/ 3527993 w 4198564"/>
              <a:gd name="connsiteY1546" fmla="*/ 447614 h 3225609"/>
              <a:gd name="connsiteX1547" fmla="*/ 3399934 w 4198564"/>
              <a:gd name="connsiteY1547" fmla="*/ 416408 h 3225609"/>
              <a:gd name="connsiteX1548" fmla="*/ 3447961 w 4198564"/>
              <a:gd name="connsiteY1548" fmla="*/ 457723 h 3225609"/>
              <a:gd name="connsiteX1549" fmla="*/ 3399934 w 4198564"/>
              <a:gd name="connsiteY1549" fmla="*/ 416408 h 3225609"/>
              <a:gd name="connsiteX1550" fmla="*/ 3503238 w 4198564"/>
              <a:gd name="connsiteY1550" fmla="*/ 338571 h 3225609"/>
              <a:gd name="connsiteX1551" fmla="*/ 3616250 w 4198564"/>
              <a:gd name="connsiteY1551" fmla="*/ 383391 h 3225609"/>
              <a:gd name="connsiteX1552" fmla="*/ 3713071 w 4198564"/>
              <a:gd name="connsiteY1552" fmla="*/ 449742 h 3225609"/>
              <a:gd name="connsiteX1553" fmla="*/ 3669084 w 4198564"/>
              <a:gd name="connsiteY1553" fmla="*/ 427449 h 3225609"/>
              <a:gd name="connsiteX1554" fmla="*/ 3651813 w 4198564"/>
              <a:gd name="connsiteY1554" fmla="*/ 430861 h 3225609"/>
              <a:gd name="connsiteX1555" fmla="*/ 3591210 w 4198564"/>
              <a:gd name="connsiteY1555" fmla="*/ 383157 h 3225609"/>
              <a:gd name="connsiteX1556" fmla="*/ 3579515 w 4198564"/>
              <a:gd name="connsiteY1556" fmla="*/ 387219 h 3225609"/>
              <a:gd name="connsiteX1557" fmla="*/ 3503238 w 4198564"/>
              <a:gd name="connsiteY1557" fmla="*/ 338571 h 3225609"/>
              <a:gd name="connsiteX1558" fmla="*/ 3443781 w 4198564"/>
              <a:gd name="connsiteY1558" fmla="*/ 311774 h 3225609"/>
              <a:gd name="connsiteX1559" fmla="*/ 3462838 w 4198564"/>
              <a:gd name="connsiteY1559" fmla="*/ 312763 h 3225609"/>
              <a:gd name="connsiteX1560" fmla="*/ 3473265 w 4198564"/>
              <a:gd name="connsiteY1560" fmla="*/ 324853 h 3225609"/>
              <a:gd name="connsiteX1561" fmla="*/ 3445935 w 4198564"/>
              <a:gd name="connsiteY1561" fmla="*/ 318073 h 3225609"/>
              <a:gd name="connsiteX1562" fmla="*/ 3443781 w 4198564"/>
              <a:gd name="connsiteY1562" fmla="*/ 311774 h 3225609"/>
              <a:gd name="connsiteX1563" fmla="*/ 3332233 w 4198564"/>
              <a:gd name="connsiteY1563" fmla="*/ 274838 h 3225609"/>
              <a:gd name="connsiteX1564" fmla="*/ 3383189 w 4198564"/>
              <a:gd name="connsiteY1564" fmla="*/ 283407 h 3225609"/>
              <a:gd name="connsiteX1565" fmla="*/ 3430316 w 4198564"/>
              <a:gd name="connsiteY1565" fmla="*/ 309400 h 3225609"/>
              <a:gd name="connsiteX1566" fmla="*/ 3332233 w 4198564"/>
              <a:gd name="connsiteY1566" fmla="*/ 274838 h 3225609"/>
              <a:gd name="connsiteX1567" fmla="*/ 3222339 w 4198564"/>
              <a:gd name="connsiteY1567" fmla="*/ 237821 h 3225609"/>
              <a:gd name="connsiteX1568" fmla="*/ 3250874 w 4198564"/>
              <a:gd name="connsiteY1568" fmla="*/ 246957 h 3225609"/>
              <a:gd name="connsiteX1569" fmla="*/ 3211884 w 4198564"/>
              <a:gd name="connsiteY1569" fmla="*/ 239683 h 3225609"/>
              <a:gd name="connsiteX1570" fmla="*/ 3222339 w 4198564"/>
              <a:gd name="connsiteY1570" fmla="*/ 237821 h 3225609"/>
              <a:gd name="connsiteX1571" fmla="*/ 3004106 w 4198564"/>
              <a:gd name="connsiteY1571" fmla="*/ 224528 h 3225609"/>
              <a:gd name="connsiteX1572" fmla="*/ 3004237 w 4198564"/>
              <a:gd name="connsiteY1572" fmla="*/ 224620 h 3225609"/>
              <a:gd name="connsiteX1573" fmla="*/ 3004124 w 4198564"/>
              <a:gd name="connsiteY1573" fmla="*/ 224580 h 3225609"/>
              <a:gd name="connsiteX1574" fmla="*/ 1757557 w 4198564"/>
              <a:gd name="connsiteY1574" fmla="*/ 216843 h 3225609"/>
              <a:gd name="connsiteX1575" fmla="*/ 1737088 w 4198564"/>
              <a:gd name="connsiteY1575" fmla="*/ 227452 h 3225609"/>
              <a:gd name="connsiteX1576" fmla="*/ 1740285 w 4198564"/>
              <a:gd name="connsiteY1576" fmla="*/ 219793 h 3225609"/>
              <a:gd name="connsiteX1577" fmla="*/ 1757557 w 4198564"/>
              <a:gd name="connsiteY1577" fmla="*/ 216843 h 3225609"/>
              <a:gd name="connsiteX1578" fmla="*/ 2955078 w 4198564"/>
              <a:gd name="connsiteY1578" fmla="*/ 195238 h 3225609"/>
              <a:gd name="connsiteX1579" fmla="*/ 2961400 w 4198564"/>
              <a:gd name="connsiteY1579" fmla="*/ 195559 h 3225609"/>
              <a:gd name="connsiteX1580" fmla="*/ 2974463 w 4198564"/>
              <a:gd name="connsiteY1580" fmla="*/ 205698 h 3225609"/>
              <a:gd name="connsiteX1581" fmla="*/ 2955078 w 4198564"/>
              <a:gd name="connsiteY1581" fmla="*/ 195238 h 3225609"/>
              <a:gd name="connsiteX1582" fmla="*/ 3027859 w 4198564"/>
              <a:gd name="connsiteY1582" fmla="*/ 184306 h 3225609"/>
              <a:gd name="connsiteX1583" fmla="*/ 3057301 w 4198564"/>
              <a:gd name="connsiteY1583" fmla="*/ 206738 h 3225609"/>
              <a:gd name="connsiteX1584" fmla="*/ 3081462 w 4198564"/>
              <a:gd name="connsiteY1584" fmla="*/ 210867 h 3225609"/>
              <a:gd name="connsiteX1585" fmla="*/ 3099142 w 4198564"/>
              <a:gd name="connsiteY1585" fmla="*/ 232224 h 3225609"/>
              <a:gd name="connsiteX1586" fmla="*/ 3095146 w 4198564"/>
              <a:gd name="connsiteY1586" fmla="*/ 233704 h 3225609"/>
              <a:gd name="connsiteX1587" fmla="*/ 3128972 w 4198564"/>
              <a:gd name="connsiteY1587" fmla="*/ 257774 h 3225609"/>
              <a:gd name="connsiteX1588" fmla="*/ 3130619 w 4198564"/>
              <a:gd name="connsiteY1588" fmla="*/ 271026 h 3225609"/>
              <a:gd name="connsiteX1589" fmla="*/ 3050761 w 4198564"/>
              <a:gd name="connsiteY1589" fmla="*/ 221388 h 3225609"/>
              <a:gd name="connsiteX1590" fmla="*/ 3004717 w 4198564"/>
              <a:gd name="connsiteY1590" fmla="*/ 212539 h 3225609"/>
              <a:gd name="connsiteX1591" fmla="*/ 3002117 w 4198564"/>
              <a:gd name="connsiteY1591" fmla="*/ 218953 h 3225609"/>
              <a:gd name="connsiteX1592" fmla="*/ 3004106 w 4198564"/>
              <a:gd name="connsiteY1592" fmla="*/ 224528 h 3225609"/>
              <a:gd name="connsiteX1593" fmla="*/ 2997187 w 4198564"/>
              <a:gd name="connsiteY1593" fmla="*/ 219746 h 3225609"/>
              <a:gd name="connsiteX1594" fmla="*/ 3002198 w 4198564"/>
              <a:gd name="connsiteY1594" fmla="*/ 192273 h 3225609"/>
              <a:gd name="connsiteX1595" fmla="*/ 3016762 w 4198564"/>
              <a:gd name="connsiteY1595" fmla="*/ 200132 h 3225609"/>
              <a:gd name="connsiteX1596" fmla="*/ 3027859 w 4198564"/>
              <a:gd name="connsiteY1596" fmla="*/ 184306 h 3225609"/>
              <a:gd name="connsiteX1597" fmla="*/ 1871199 w 4198564"/>
              <a:gd name="connsiteY1597" fmla="*/ 171874 h 3225609"/>
              <a:gd name="connsiteX1598" fmla="*/ 1876186 w 4198564"/>
              <a:gd name="connsiteY1598" fmla="*/ 178205 h 3225609"/>
              <a:gd name="connsiteX1599" fmla="*/ 1855038 w 4198564"/>
              <a:gd name="connsiteY1599" fmla="*/ 184991 h 3225609"/>
              <a:gd name="connsiteX1600" fmla="*/ 1839777 w 4198564"/>
              <a:gd name="connsiteY1600" fmla="*/ 192771 h 3225609"/>
              <a:gd name="connsiteX1601" fmla="*/ 1845228 w 4198564"/>
              <a:gd name="connsiteY1601" fmla="*/ 198624 h 3225609"/>
              <a:gd name="connsiteX1602" fmla="*/ 1823617 w 4198564"/>
              <a:gd name="connsiteY1602" fmla="*/ 205889 h 3225609"/>
              <a:gd name="connsiteX1603" fmla="*/ 1833748 w 4198564"/>
              <a:gd name="connsiteY1603" fmla="*/ 198981 h 3225609"/>
              <a:gd name="connsiteX1604" fmla="*/ 1822341 w 4198564"/>
              <a:gd name="connsiteY1604" fmla="*/ 195737 h 3225609"/>
              <a:gd name="connsiteX1605" fmla="*/ 1781760 w 4198564"/>
              <a:gd name="connsiteY1605" fmla="*/ 214604 h 3225609"/>
              <a:gd name="connsiteX1606" fmla="*/ 1782339 w 4198564"/>
              <a:gd name="connsiteY1606" fmla="*/ 202540 h 3225609"/>
              <a:gd name="connsiteX1607" fmla="*/ 1871199 w 4198564"/>
              <a:gd name="connsiteY1607" fmla="*/ 171874 h 3225609"/>
              <a:gd name="connsiteX1608" fmla="*/ 1900581 w 4198564"/>
              <a:gd name="connsiteY1608" fmla="*/ 167859 h 3225609"/>
              <a:gd name="connsiteX1609" fmla="*/ 1915349 w 4198564"/>
              <a:gd name="connsiteY1609" fmla="*/ 167902 h 3225609"/>
              <a:gd name="connsiteX1610" fmla="*/ 1891772 w 4198564"/>
              <a:gd name="connsiteY1610" fmla="*/ 177043 h 3225609"/>
              <a:gd name="connsiteX1611" fmla="*/ 1900581 w 4198564"/>
              <a:gd name="connsiteY1611" fmla="*/ 167859 h 3225609"/>
              <a:gd name="connsiteX1612" fmla="*/ 2884220 w 4198564"/>
              <a:gd name="connsiteY1612" fmla="*/ 166234 h 3225609"/>
              <a:gd name="connsiteX1613" fmla="*/ 2888977 w 4198564"/>
              <a:gd name="connsiteY1613" fmla="*/ 168481 h 3225609"/>
              <a:gd name="connsiteX1614" fmla="*/ 2898407 w 4198564"/>
              <a:gd name="connsiteY1614" fmla="*/ 174300 h 3225609"/>
              <a:gd name="connsiteX1615" fmla="*/ 2879705 w 4198564"/>
              <a:gd name="connsiteY1615" fmla="*/ 167124 h 3225609"/>
              <a:gd name="connsiteX1616" fmla="*/ 2884220 w 4198564"/>
              <a:gd name="connsiteY1616" fmla="*/ 166234 h 3225609"/>
              <a:gd name="connsiteX1617" fmla="*/ 2921987 w 4198564"/>
              <a:gd name="connsiteY1617" fmla="*/ 161548 h 3225609"/>
              <a:gd name="connsiteX1618" fmla="*/ 2952779 w 4198564"/>
              <a:gd name="connsiteY1618" fmla="*/ 190621 h 3225609"/>
              <a:gd name="connsiteX1619" fmla="*/ 2909560 w 4198564"/>
              <a:gd name="connsiteY1619" fmla="*/ 167300 h 3225609"/>
              <a:gd name="connsiteX1620" fmla="*/ 2921987 w 4198564"/>
              <a:gd name="connsiteY1620" fmla="*/ 161548 h 3225609"/>
              <a:gd name="connsiteX1621" fmla="*/ 1932342 w 4198564"/>
              <a:gd name="connsiteY1621" fmla="*/ 158202 h 3225609"/>
              <a:gd name="connsiteX1622" fmla="*/ 1953392 w 4198564"/>
              <a:gd name="connsiteY1622" fmla="*/ 163028 h 3225609"/>
              <a:gd name="connsiteX1623" fmla="*/ 1922572 w 4198564"/>
              <a:gd name="connsiteY1623" fmla="*/ 171799 h 3225609"/>
              <a:gd name="connsiteX1624" fmla="*/ 1932342 w 4198564"/>
              <a:gd name="connsiteY1624" fmla="*/ 158202 h 3225609"/>
              <a:gd name="connsiteX1625" fmla="*/ 1746250 w 4198564"/>
              <a:gd name="connsiteY1625" fmla="*/ 142238 h 3225609"/>
              <a:gd name="connsiteX1626" fmla="*/ 1750134 w 4198564"/>
              <a:gd name="connsiteY1626" fmla="*/ 142943 h 3225609"/>
              <a:gd name="connsiteX1627" fmla="*/ 1729528 w 4198564"/>
              <a:gd name="connsiteY1627" fmla="*/ 155076 h 3225609"/>
              <a:gd name="connsiteX1628" fmla="*/ 1735185 w 4198564"/>
              <a:gd name="connsiteY1628" fmla="*/ 145741 h 3225609"/>
              <a:gd name="connsiteX1629" fmla="*/ 1746250 w 4198564"/>
              <a:gd name="connsiteY1629" fmla="*/ 142238 h 3225609"/>
              <a:gd name="connsiteX1630" fmla="*/ 2832334 w 4198564"/>
              <a:gd name="connsiteY1630" fmla="*/ 128964 h 3225609"/>
              <a:gd name="connsiteX1631" fmla="*/ 2867336 w 4198564"/>
              <a:gd name="connsiteY1631" fmla="*/ 137295 h 3225609"/>
              <a:gd name="connsiteX1632" fmla="*/ 2879371 w 4198564"/>
              <a:gd name="connsiteY1632" fmla="*/ 144871 h 3225609"/>
              <a:gd name="connsiteX1633" fmla="*/ 2861339 w 4198564"/>
              <a:gd name="connsiteY1633" fmla="*/ 159919 h 3225609"/>
              <a:gd name="connsiteX1634" fmla="*/ 2839434 w 4198564"/>
              <a:gd name="connsiteY1634" fmla="*/ 148099 h 3225609"/>
              <a:gd name="connsiteX1635" fmla="*/ 2837778 w 4198564"/>
              <a:gd name="connsiteY1635" fmla="*/ 134816 h 3225609"/>
              <a:gd name="connsiteX1636" fmla="*/ 2827638 w 4198564"/>
              <a:gd name="connsiteY1636" fmla="*/ 141733 h 3225609"/>
              <a:gd name="connsiteX1637" fmla="*/ 2832334 w 4198564"/>
              <a:gd name="connsiteY1637" fmla="*/ 128964 h 3225609"/>
              <a:gd name="connsiteX1638" fmla="*/ 2118634 w 4198564"/>
              <a:gd name="connsiteY1638" fmla="*/ 128097 h 3225609"/>
              <a:gd name="connsiteX1639" fmla="*/ 2117447 w 4198564"/>
              <a:gd name="connsiteY1639" fmla="*/ 152171 h 3225609"/>
              <a:gd name="connsiteX1640" fmla="*/ 2071218 w 4198564"/>
              <a:gd name="connsiteY1640" fmla="*/ 158482 h 3225609"/>
              <a:gd name="connsiteX1641" fmla="*/ 2093371 w 4198564"/>
              <a:gd name="connsiteY1641" fmla="*/ 139179 h 3225609"/>
              <a:gd name="connsiteX1642" fmla="*/ 2093059 w 4198564"/>
              <a:gd name="connsiteY1642" fmla="*/ 132470 h 3225609"/>
              <a:gd name="connsiteX1643" fmla="*/ 2084723 w 4198564"/>
              <a:gd name="connsiteY1643" fmla="*/ 141055 h 3225609"/>
              <a:gd name="connsiteX1644" fmla="*/ 2053162 w 4198564"/>
              <a:gd name="connsiteY1644" fmla="*/ 139288 h 3225609"/>
              <a:gd name="connsiteX1645" fmla="*/ 2010430 w 4198564"/>
              <a:gd name="connsiteY1645" fmla="*/ 156937 h 3225609"/>
              <a:gd name="connsiteX1646" fmla="*/ 2012358 w 4198564"/>
              <a:gd name="connsiteY1646" fmla="*/ 151435 h 3225609"/>
              <a:gd name="connsiteX1647" fmla="*/ 1968680 w 4198564"/>
              <a:gd name="connsiteY1647" fmla="*/ 165665 h 3225609"/>
              <a:gd name="connsiteX1648" fmla="*/ 1950030 w 4198564"/>
              <a:gd name="connsiteY1648" fmla="*/ 158509 h 3225609"/>
              <a:gd name="connsiteX1649" fmla="*/ 1984115 w 4198564"/>
              <a:gd name="connsiteY1649" fmla="*/ 142736 h 3225609"/>
              <a:gd name="connsiteX1650" fmla="*/ 2118634 w 4198564"/>
              <a:gd name="connsiteY1650" fmla="*/ 128097 h 3225609"/>
              <a:gd name="connsiteX1651" fmla="*/ 1813091 w 4198564"/>
              <a:gd name="connsiteY1651" fmla="*/ 118551 h 3225609"/>
              <a:gd name="connsiteX1652" fmla="*/ 1827670 w 4198564"/>
              <a:gd name="connsiteY1652" fmla="*/ 126419 h 3225609"/>
              <a:gd name="connsiteX1653" fmla="*/ 1798258 w 4198564"/>
              <a:gd name="connsiteY1653" fmla="*/ 126788 h 3225609"/>
              <a:gd name="connsiteX1654" fmla="*/ 1813091 w 4198564"/>
              <a:gd name="connsiteY1654" fmla="*/ 118551 h 3225609"/>
              <a:gd name="connsiteX1655" fmla="*/ 1720069 w 4198564"/>
              <a:gd name="connsiteY1655" fmla="*/ 111356 h 3225609"/>
              <a:gd name="connsiteX1656" fmla="*/ 1729139 w 4198564"/>
              <a:gd name="connsiteY1656" fmla="*/ 114259 h 3225609"/>
              <a:gd name="connsiteX1657" fmla="*/ 1711333 w 4198564"/>
              <a:gd name="connsiteY1657" fmla="*/ 114066 h 3225609"/>
              <a:gd name="connsiteX1658" fmla="*/ 1720069 w 4198564"/>
              <a:gd name="connsiteY1658" fmla="*/ 111356 h 3225609"/>
              <a:gd name="connsiteX1659" fmla="*/ 2704063 w 4198564"/>
              <a:gd name="connsiteY1659" fmla="*/ 84500 h 3225609"/>
              <a:gd name="connsiteX1660" fmla="*/ 2710494 w 4198564"/>
              <a:gd name="connsiteY1660" fmla="*/ 85564 h 3225609"/>
              <a:gd name="connsiteX1661" fmla="*/ 2733560 w 4198564"/>
              <a:gd name="connsiteY1661" fmla="*/ 103322 h 3225609"/>
              <a:gd name="connsiteX1662" fmla="*/ 2767148 w 4198564"/>
              <a:gd name="connsiteY1662" fmla="*/ 121447 h 3225609"/>
              <a:gd name="connsiteX1663" fmla="*/ 2690180 w 4198564"/>
              <a:gd name="connsiteY1663" fmla="*/ 98798 h 3225609"/>
              <a:gd name="connsiteX1664" fmla="*/ 2707175 w 4198564"/>
              <a:gd name="connsiteY1664" fmla="*/ 92716 h 3225609"/>
              <a:gd name="connsiteX1665" fmla="*/ 2704063 w 4198564"/>
              <a:gd name="connsiteY1665" fmla="*/ 84500 h 3225609"/>
              <a:gd name="connsiteX1666" fmla="*/ 2576991 w 4198564"/>
              <a:gd name="connsiteY1666" fmla="*/ 71898 h 3225609"/>
              <a:gd name="connsiteX1667" fmla="*/ 2605560 w 4198564"/>
              <a:gd name="connsiteY1667" fmla="*/ 87315 h 3225609"/>
              <a:gd name="connsiteX1668" fmla="*/ 2616624 w 4198564"/>
              <a:gd name="connsiteY1668" fmla="*/ 83833 h 3225609"/>
              <a:gd name="connsiteX1669" fmla="*/ 2654717 w 4198564"/>
              <a:gd name="connsiteY1669" fmla="*/ 104387 h 3225609"/>
              <a:gd name="connsiteX1670" fmla="*/ 2917962 w 4198564"/>
              <a:gd name="connsiteY1670" fmla="*/ 199902 h 3225609"/>
              <a:gd name="connsiteX1671" fmla="*/ 3023558 w 4198564"/>
              <a:gd name="connsiteY1671" fmla="*/ 237977 h 3225609"/>
              <a:gd name="connsiteX1672" fmla="*/ 3004237 w 4198564"/>
              <a:gd name="connsiteY1672" fmla="*/ 224620 h 3225609"/>
              <a:gd name="connsiteX1673" fmla="*/ 3035479 w 4198564"/>
              <a:gd name="connsiteY1673" fmla="*/ 235480 h 3225609"/>
              <a:gd name="connsiteX1674" fmla="*/ 3124596 w 4198564"/>
              <a:gd name="connsiteY1674" fmla="*/ 277228 h 3225609"/>
              <a:gd name="connsiteX1675" fmla="*/ 3118650 w 4198564"/>
              <a:gd name="connsiteY1675" fmla="*/ 279836 h 3225609"/>
              <a:gd name="connsiteX1676" fmla="*/ 3151873 w 4198564"/>
              <a:gd name="connsiteY1676" fmla="*/ 294856 h 3225609"/>
              <a:gd name="connsiteX1677" fmla="*/ 3154707 w 4198564"/>
              <a:gd name="connsiteY1677" fmla="*/ 284023 h 3225609"/>
              <a:gd name="connsiteX1678" fmla="*/ 3211352 w 4198564"/>
              <a:gd name="connsiteY1678" fmla="*/ 289866 h 3225609"/>
              <a:gd name="connsiteX1679" fmla="*/ 3226897 w 4198564"/>
              <a:gd name="connsiteY1679" fmla="*/ 288802 h 3225609"/>
              <a:gd name="connsiteX1680" fmla="*/ 3233868 w 4198564"/>
              <a:gd name="connsiteY1680" fmla="*/ 286019 h 3225609"/>
              <a:gd name="connsiteX1681" fmla="*/ 3272835 w 4198564"/>
              <a:gd name="connsiteY1681" fmla="*/ 275777 h 3225609"/>
              <a:gd name="connsiteX1682" fmla="*/ 3376614 w 4198564"/>
              <a:gd name="connsiteY1682" fmla="*/ 342322 h 3225609"/>
              <a:gd name="connsiteX1683" fmla="*/ 3387564 w 4198564"/>
              <a:gd name="connsiteY1683" fmla="*/ 350873 h 3225609"/>
              <a:gd name="connsiteX1684" fmla="*/ 3398607 w 4198564"/>
              <a:gd name="connsiteY1684" fmla="*/ 353310 h 3225609"/>
              <a:gd name="connsiteX1685" fmla="*/ 3424143 w 4198564"/>
              <a:gd name="connsiteY1685" fmla="*/ 352473 h 3225609"/>
              <a:gd name="connsiteX1686" fmla="*/ 3484950 w 4198564"/>
              <a:gd name="connsiteY1686" fmla="*/ 381666 h 3225609"/>
              <a:gd name="connsiteX1687" fmla="*/ 3644897 w 4198564"/>
              <a:gd name="connsiteY1687" fmla="*/ 485145 h 3225609"/>
              <a:gd name="connsiteX1688" fmla="*/ 3684435 w 4198564"/>
              <a:gd name="connsiteY1688" fmla="*/ 492705 h 3225609"/>
              <a:gd name="connsiteX1689" fmla="*/ 3783162 w 4198564"/>
              <a:gd name="connsiteY1689" fmla="*/ 563073 h 3225609"/>
              <a:gd name="connsiteX1690" fmla="*/ 3785061 w 4198564"/>
              <a:gd name="connsiteY1690" fmla="*/ 554349 h 3225609"/>
              <a:gd name="connsiteX1691" fmla="*/ 3790097 w 4198564"/>
              <a:gd name="connsiteY1691" fmla="*/ 554503 h 3225609"/>
              <a:gd name="connsiteX1692" fmla="*/ 3911435 w 4198564"/>
              <a:gd name="connsiteY1692" fmla="*/ 660696 h 3225609"/>
              <a:gd name="connsiteX1693" fmla="*/ 3929121 w 4198564"/>
              <a:gd name="connsiteY1693" fmla="*/ 692954 h 3225609"/>
              <a:gd name="connsiteX1694" fmla="*/ 3879551 w 4198564"/>
              <a:gd name="connsiteY1694" fmla="*/ 655811 h 3225609"/>
              <a:gd name="connsiteX1695" fmla="*/ 3875165 w 4198564"/>
              <a:gd name="connsiteY1695" fmla="*/ 641040 h 3225609"/>
              <a:gd name="connsiteX1696" fmla="*/ 3782599 w 4198564"/>
              <a:gd name="connsiteY1696" fmla="*/ 591841 h 3225609"/>
              <a:gd name="connsiteX1697" fmla="*/ 3678173 w 4198564"/>
              <a:gd name="connsiteY1697" fmla="*/ 521868 h 3225609"/>
              <a:gd name="connsiteX1698" fmla="*/ 3660969 w 4198564"/>
              <a:gd name="connsiteY1698" fmla="*/ 507799 h 3225609"/>
              <a:gd name="connsiteX1699" fmla="*/ 3652777 w 4198564"/>
              <a:gd name="connsiteY1699" fmla="*/ 515341 h 3225609"/>
              <a:gd name="connsiteX1700" fmla="*/ 3640922 w 4198564"/>
              <a:gd name="connsiteY1700" fmla="*/ 519162 h 3225609"/>
              <a:gd name="connsiteX1701" fmla="*/ 3649403 w 4198564"/>
              <a:gd name="connsiteY1701" fmla="*/ 510059 h 3225609"/>
              <a:gd name="connsiteX1702" fmla="*/ 3657104 w 4198564"/>
              <a:gd name="connsiteY1702" fmla="*/ 504639 h 3225609"/>
              <a:gd name="connsiteX1703" fmla="*/ 3645826 w 4198564"/>
              <a:gd name="connsiteY1703" fmla="*/ 495419 h 3225609"/>
              <a:gd name="connsiteX1704" fmla="*/ 3621597 w 4198564"/>
              <a:gd name="connsiteY1704" fmla="*/ 493209 h 3225609"/>
              <a:gd name="connsiteX1705" fmla="*/ 3559336 w 4198564"/>
              <a:gd name="connsiteY1705" fmla="*/ 453237 h 3225609"/>
              <a:gd name="connsiteX1706" fmla="*/ 3567726 w 4198564"/>
              <a:gd name="connsiteY1706" fmla="*/ 455447 h 3225609"/>
              <a:gd name="connsiteX1707" fmla="*/ 3534067 w 4198564"/>
              <a:gd name="connsiteY1707" fmla="*/ 444165 h 3225609"/>
              <a:gd name="connsiteX1708" fmla="*/ 3433490 w 4198564"/>
              <a:gd name="connsiteY1708" fmla="*/ 384473 h 3225609"/>
              <a:gd name="connsiteX1709" fmla="*/ 3428395 w 4198564"/>
              <a:gd name="connsiteY1709" fmla="*/ 382757 h 3225609"/>
              <a:gd name="connsiteX1710" fmla="*/ 3474574 w 4198564"/>
              <a:gd name="connsiteY1710" fmla="*/ 418817 h 3225609"/>
              <a:gd name="connsiteX1711" fmla="*/ 3420376 w 4198564"/>
              <a:gd name="connsiteY1711" fmla="*/ 399023 h 3225609"/>
              <a:gd name="connsiteX1712" fmla="*/ 3477685 w 4198564"/>
              <a:gd name="connsiteY1712" fmla="*/ 464852 h 3225609"/>
              <a:gd name="connsiteX1713" fmla="*/ 3339462 w 4198564"/>
              <a:gd name="connsiteY1713" fmla="*/ 361904 h 3225609"/>
              <a:gd name="connsiteX1714" fmla="*/ 3391804 w 4198564"/>
              <a:gd name="connsiteY1714" fmla="*/ 421418 h 3225609"/>
              <a:gd name="connsiteX1715" fmla="*/ 3380427 w 4198564"/>
              <a:gd name="connsiteY1715" fmla="*/ 418188 h 3225609"/>
              <a:gd name="connsiteX1716" fmla="*/ 3377905 w 4198564"/>
              <a:gd name="connsiteY1716" fmla="*/ 435734 h 3225609"/>
              <a:gd name="connsiteX1717" fmla="*/ 3400060 w 4198564"/>
              <a:gd name="connsiteY1717" fmla="*/ 447302 h 3225609"/>
              <a:gd name="connsiteX1718" fmla="*/ 3413367 w 4198564"/>
              <a:gd name="connsiteY1718" fmla="*/ 464192 h 3225609"/>
              <a:gd name="connsiteX1719" fmla="*/ 3425145 w 4198564"/>
              <a:gd name="connsiteY1719" fmla="*/ 465117 h 3225609"/>
              <a:gd name="connsiteX1720" fmla="*/ 3439517 w 4198564"/>
              <a:gd name="connsiteY1720" fmla="*/ 479090 h 3225609"/>
              <a:gd name="connsiteX1721" fmla="*/ 3477843 w 4198564"/>
              <a:gd name="connsiteY1721" fmla="*/ 491471 h 3225609"/>
              <a:gd name="connsiteX1722" fmla="*/ 3486428 w 4198564"/>
              <a:gd name="connsiteY1722" fmla="*/ 500120 h 3225609"/>
              <a:gd name="connsiteX1723" fmla="*/ 3493622 w 4198564"/>
              <a:gd name="connsiteY1723" fmla="*/ 501213 h 3225609"/>
              <a:gd name="connsiteX1724" fmla="*/ 3465708 w 4198564"/>
              <a:gd name="connsiteY1724" fmla="*/ 473761 h 3225609"/>
              <a:gd name="connsiteX1725" fmla="*/ 3482257 w 4198564"/>
              <a:gd name="connsiteY1725" fmla="*/ 463742 h 3225609"/>
              <a:gd name="connsiteX1726" fmla="*/ 3526572 w 4198564"/>
              <a:gd name="connsiteY1726" fmla="*/ 531381 h 3225609"/>
              <a:gd name="connsiteX1727" fmla="*/ 3509705 w 4198564"/>
              <a:gd name="connsiteY1727" fmla="*/ 525923 h 3225609"/>
              <a:gd name="connsiteX1728" fmla="*/ 3515740 w 4198564"/>
              <a:gd name="connsiteY1728" fmla="*/ 519707 h 3225609"/>
              <a:gd name="connsiteX1729" fmla="*/ 3489527 w 4198564"/>
              <a:gd name="connsiteY1729" fmla="*/ 501918 h 3225609"/>
              <a:gd name="connsiteX1730" fmla="*/ 3489155 w 4198564"/>
              <a:gd name="connsiteY1730" fmla="*/ 502869 h 3225609"/>
              <a:gd name="connsiteX1731" fmla="*/ 3490372 w 4198564"/>
              <a:gd name="connsiteY1731" fmla="*/ 504093 h 3225609"/>
              <a:gd name="connsiteX1732" fmla="*/ 3499142 w 4198564"/>
              <a:gd name="connsiteY1732" fmla="*/ 516511 h 3225609"/>
              <a:gd name="connsiteX1733" fmla="*/ 3489710 w 4198564"/>
              <a:gd name="connsiteY1733" fmla="*/ 516531 h 3225609"/>
              <a:gd name="connsiteX1734" fmla="*/ 3485704 w 4198564"/>
              <a:gd name="connsiteY1734" fmla="*/ 512834 h 3225609"/>
              <a:gd name="connsiteX1735" fmla="*/ 3484024 w 4198564"/>
              <a:gd name="connsiteY1735" fmla="*/ 513090 h 3225609"/>
              <a:gd name="connsiteX1736" fmla="*/ 3481305 w 4198564"/>
              <a:gd name="connsiteY1736" fmla="*/ 510692 h 3225609"/>
              <a:gd name="connsiteX1737" fmla="*/ 3474794 w 4198564"/>
              <a:gd name="connsiteY1737" fmla="*/ 517727 h 3225609"/>
              <a:gd name="connsiteX1738" fmla="*/ 3507381 w 4198564"/>
              <a:gd name="connsiteY1738" fmla="*/ 539692 h 3225609"/>
              <a:gd name="connsiteX1739" fmla="*/ 3507718 w 4198564"/>
              <a:gd name="connsiteY1739" fmla="*/ 529457 h 3225609"/>
              <a:gd name="connsiteX1740" fmla="*/ 3532513 w 4198564"/>
              <a:gd name="connsiteY1740" fmla="*/ 563872 h 3225609"/>
              <a:gd name="connsiteX1741" fmla="*/ 3534939 w 4198564"/>
              <a:gd name="connsiteY1741" fmla="*/ 554843 h 3225609"/>
              <a:gd name="connsiteX1742" fmla="*/ 3530229 w 4198564"/>
              <a:gd name="connsiteY1742" fmla="*/ 550213 h 3225609"/>
              <a:gd name="connsiteX1743" fmla="*/ 3521390 w 4198564"/>
              <a:gd name="connsiteY1743" fmla="*/ 544582 h 3225609"/>
              <a:gd name="connsiteX1744" fmla="*/ 3528363 w 4198564"/>
              <a:gd name="connsiteY1744" fmla="*/ 537620 h 3225609"/>
              <a:gd name="connsiteX1745" fmla="*/ 3532738 w 4198564"/>
              <a:gd name="connsiteY1745" fmla="*/ 536985 h 3225609"/>
              <a:gd name="connsiteX1746" fmla="*/ 3528773 w 4198564"/>
              <a:gd name="connsiteY1746" fmla="*/ 526777 h 3225609"/>
              <a:gd name="connsiteX1747" fmla="*/ 3526843 w 4198564"/>
              <a:gd name="connsiteY1747" fmla="*/ 517349 h 3225609"/>
              <a:gd name="connsiteX1748" fmla="*/ 3606227 w 4198564"/>
              <a:gd name="connsiteY1748" fmla="*/ 589033 h 3225609"/>
              <a:gd name="connsiteX1749" fmla="*/ 3598999 w 4198564"/>
              <a:gd name="connsiteY1749" fmla="*/ 590968 h 3225609"/>
              <a:gd name="connsiteX1750" fmla="*/ 3602244 w 4198564"/>
              <a:gd name="connsiteY1750" fmla="*/ 600589 h 3225609"/>
              <a:gd name="connsiteX1751" fmla="*/ 3599466 w 4198564"/>
              <a:gd name="connsiteY1751" fmla="*/ 599345 h 3225609"/>
              <a:gd name="connsiteX1752" fmla="*/ 3650621 w 4198564"/>
              <a:gd name="connsiteY1752" fmla="*/ 632754 h 3225609"/>
              <a:gd name="connsiteX1753" fmla="*/ 3905985 w 4198564"/>
              <a:gd name="connsiteY1753" fmla="*/ 846931 h 3225609"/>
              <a:gd name="connsiteX1754" fmla="*/ 3922354 w 4198564"/>
              <a:gd name="connsiteY1754" fmla="*/ 847426 h 3225609"/>
              <a:gd name="connsiteX1755" fmla="*/ 3962670 w 4198564"/>
              <a:gd name="connsiteY1755" fmla="*/ 886214 h 3225609"/>
              <a:gd name="connsiteX1756" fmla="*/ 3987140 w 4198564"/>
              <a:gd name="connsiteY1756" fmla="*/ 925012 h 3225609"/>
              <a:gd name="connsiteX1757" fmla="*/ 3973051 w 4198564"/>
              <a:gd name="connsiteY1757" fmla="*/ 937271 h 3225609"/>
              <a:gd name="connsiteX1758" fmla="*/ 4006048 w 4198564"/>
              <a:gd name="connsiteY1758" fmla="*/ 963151 h 3225609"/>
              <a:gd name="connsiteX1759" fmla="*/ 3984305 w 4198564"/>
              <a:gd name="connsiteY1759" fmla="*/ 972740 h 3225609"/>
              <a:gd name="connsiteX1760" fmla="*/ 4050384 w 4198564"/>
              <a:gd name="connsiteY1760" fmla="*/ 1082078 h 3225609"/>
              <a:gd name="connsiteX1761" fmla="*/ 4041651 w 4198564"/>
              <a:gd name="connsiteY1761" fmla="*/ 997406 h 3225609"/>
              <a:gd name="connsiteX1762" fmla="*/ 4103092 w 4198564"/>
              <a:gd name="connsiteY1762" fmla="*/ 1047873 h 3225609"/>
              <a:gd name="connsiteX1763" fmla="*/ 4103934 w 4198564"/>
              <a:gd name="connsiteY1763" fmla="*/ 1048564 h 3225609"/>
              <a:gd name="connsiteX1764" fmla="*/ 4103946 w 4198564"/>
              <a:gd name="connsiteY1764" fmla="*/ 1048950 h 3225609"/>
              <a:gd name="connsiteX1765" fmla="*/ 4105810 w 4198564"/>
              <a:gd name="connsiteY1765" fmla="*/ 1056661 h 3225609"/>
              <a:gd name="connsiteX1766" fmla="*/ 4092826 w 4198564"/>
              <a:gd name="connsiteY1766" fmla="*/ 1064880 h 3225609"/>
              <a:gd name="connsiteX1767" fmla="*/ 4106291 w 4198564"/>
              <a:gd name="connsiteY1767" fmla="*/ 1071917 h 3225609"/>
              <a:gd name="connsiteX1768" fmla="*/ 4108615 w 4198564"/>
              <a:gd name="connsiteY1768" fmla="*/ 1077112 h 3225609"/>
              <a:gd name="connsiteX1769" fmla="*/ 4099803 w 4198564"/>
              <a:gd name="connsiteY1769" fmla="*/ 1080468 h 3225609"/>
              <a:gd name="connsiteX1770" fmla="*/ 4087281 w 4198564"/>
              <a:gd name="connsiteY1770" fmla="*/ 1086173 h 3225609"/>
              <a:gd name="connsiteX1771" fmla="*/ 4087290 w 4198564"/>
              <a:gd name="connsiteY1771" fmla="*/ 1095058 h 3225609"/>
              <a:gd name="connsiteX1772" fmla="*/ 4079880 w 4198564"/>
              <a:gd name="connsiteY1772" fmla="*/ 1108639 h 3225609"/>
              <a:gd name="connsiteX1773" fmla="*/ 4078497 w 4198564"/>
              <a:gd name="connsiteY1773" fmla="*/ 1116183 h 3225609"/>
              <a:gd name="connsiteX1774" fmla="*/ 4058095 w 4198564"/>
              <a:gd name="connsiteY1774" fmla="*/ 1129099 h 3225609"/>
              <a:gd name="connsiteX1775" fmla="*/ 4046966 w 4198564"/>
              <a:gd name="connsiteY1775" fmla="*/ 1136144 h 3225609"/>
              <a:gd name="connsiteX1776" fmla="*/ 4039998 w 4198564"/>
              <a:gd name="connsiteY1776" fmla="*/ 1129440 h 3225609"/>
              <a:gd name="connsiteX1777" fmla="*/ 4037674 w 4198564"/>
              <a:gd name="connsiteY1777" fmla="*/ 1124245 h 3225609"/>
              <a:gd name="connsiteX1778" fmla="*/ 4038126 w 4198564"/>
              <a:gd name="connsiteY1778" fmla="*/ 1112845 h 3225609"/>
              <a:gd name="connsiteX1779" fmla="*/ 4042297 w 4198564"/>
              <a:gd name="connsiteY1779" fmla="*/ 1107982 h 3225609"/>
              <a:gd name="connsiteX1780" fmla="*/ 4028362 w 4198564"/>
              <a:gd name="connsiteY1780" fmla="*/ 1094575 h 3225609"/>
              <a:gd name="connsiteX1781" fmla="*/ 4005626 w 4198564"/>
              <a:gd name="connsiteY1781" fmla="*/ 1093410 h 3225609"/>
              <a:gd name="connsiteX1782" fmla="*/ 3998205 w 4198564"/>
              <a:gd name="connsiteY1782" fmla="*/ 1098107 h 3225609"/>
              <a:gd name="connsiteX1783" fmla="*/ 4003789 w 4198564"/>
              <a:gd name="connsiteY1783" fmla="*/ 1112354 h 3225609"/>
              <a:gd name="connsiteX1784" fmla="*/ 3994985 w 4198564"/>
              <a:gd name="connsiteY1784" fmla="*/ 1124594 h 3225609"/>
              <a:gd name="connsiteX1785" fmla="*/ 3987105 w 4198564"/>
              <a:gd name="connsiteY1785" fmla="*/ 1131806 h 3225609"/>
              <a:gd name="connsiteX1786" fmla="*/ 3994072 w 4198564"/>
              <a:gd name="connsiteY1786" fmla="*/ 1138509 h 3225609"/>
              <a:gd name="connsiteX1787" fmla="*/ 4000578 w 4198564"/>
              <a:gd name="connsiteY1787" fmla="*/ 1147727 h 3225609"/>
              <a:gd name="connsiteX1788" fmla="*/ 3988518 w 4198564"/>
              <a:gd name="connsiteY1788" fmla="*/ 1150917 h 3225609"/>
              <a:gd name="connsiteX1789" fmla="*/ 3976457 w 4198564"/>
              <a:gd name="connsiteY1789" fmla="*/ 1154106 h 3225609"/>
              <a:gd name="connsiteX1790" fmla="*/ 3974150 w 4198564"/>
              <a:gd name="connsiteY1790" fmla="*/ 1166680 h 3225609"/>
              <a:gd name="connsiteX1791" fmla="*/ 3983894 w 4198564"/>
              <a:gd name="connsiteY1791" fmla="*/ 1167180 h 3225609"/>
              <a:gd name="connsiteX1792" fmla="*/ 3996887 w 4198564"/>
              <a:gd name="connsiteY1792" fmla="*/ 1167846 h 3225609"/>
              <a:gd name="connsiteX1793" fmla="*/ 3995032 w 4198564"/>
              <a:gd name="connsiteY1793" fmla="*/ 1169019 h 3225609"/>
              <a:gd name="connsiteX1794" fmla="*/ 3985776 w 4198564"/>
              <a:gd name="connsiteY1794" fmla="*/ 1192660 h 3225609"/>
              <a:gd name="connsiteX1795" fmla="*/ 3981606 w 4198564"/>
              <a:gd name="connsiteY1795" fmla="*/ 1197523 h 3225609"/>
              <a:gd name="connsiteX1796" fmla="*/ 3960273 w 4198564"/>
              <a:gd name="connsiteY1796" fmla="*/ 1206583 h 3225609"/>
              <a:gd name="connsiteX1797" fmla="*/ 3979770 w 4198564"/>
              <a:gd name="connsiteY1797" fmla="*/ 1216467 h 3225609"/>
              <a:gd name="connsiteX1798" fmla="*/ 3990908 w 4198564"/>
              <a:gd name="connsiteY1798" fmla="*/ 1218307 h 3225609"/>
              <a:gd name="connsiteX1799" fmla="*/ 4010405 w 4198564"/>
              <a:gd name="connsiteY1799" fmla="*/ 1228191 h 3225609"/>
              <a:gd name="connsiteX1800" fmla="*/ 4003448 w 4198564"/>
              <a:gd name="connsiteY1800" fmla="*/ 1230372 h 3225609"/>
              <a:gd name="connsiteX1801" fmla="*/ 3989062 w 4198564"/>
              <a:gd name="connsiteY1801" fmla="*/ 1228366 h 3225609"/>
              <a:gd name="connsiteX1802" fmla="*/ 3977473 w 4198564"/>
              <a:gd name="connsiteY1802" fmla="*/ 1237926 h 3225609"/>
              <a:gd name="connsiteX1803" fmla="*/ 3976079 w 4198564"/>
              <a:gd name="connsiteY1803" fmla="*/ 1236584 h 3225609"/>
              <a:gd name="connsiteX1804" fmla="*/ 3960761 w 4198564"/>
              <a:gd name="connsiteY1804" fmla="*/ 1230723 h 3225609"/>
              <a:gd name="connsiteX1805" fmla="*/ 3940348 w 4198564"/>
              <a:gd name="connsiteY1805" fmla="*/ 1234754 h 3225609"/>
              <a:gd name="connsiteX1806" fmla="*/ 3926895 w 4198564"/>
              <a:gd name="connsiteY1806" fmla="*/ 1236602 h 3225609"/>
              <a:gd name="connsiteX1807" fmla="*/ 3914382 w 4198564"/>
              <a:gd name="connsiteY1807" fmla="*/ 1251192 h 3225609"/>
              <a:gd name="connsiteX1808" fmla="*/ 3906032 w 4198564"/>
              <a:gd name="connsiteY1808" fmla="*/ 1252032 h 3225609"/>
              <a:gd name="connsiteX1809" fmla="*/ 3897211 w 4198564"/>
              <a:gd name="connsiteY1809" fmla="*/ 1246504 h 3225609"/>
              <a:gd name="connsiteX1810" fmla="*/ 3889320 w 4198564"/>
              <a:gd name="connsiteY1810" fmla="*/ 1244831 h 3225609"/>
              <a:gd name="connsiteX1811" fmla="*/ 3865189 w 4198564"/>
              <a:gd name="connsiteY1811" fmla="*/ 1242325 h 3225609"/>
              <a:gd name="connsiteX1812" fmla="*/ 3859625 w 4198564"/>
              <a:gd name="connsiteY1812" fmla="*/ 1245847 h 3225609"/>
              <a:gd name="connsiteX1813" fmla="*/ 3809077 w 4198564"/>
              <a:gd name="connsiteY1813" fmla="*/ 1271178 h 3225609"/>
              <a:gd name="connsiteX1814" fmla="*/ 3813266 w 4198564"/>
              <a:gd name="connsiteY1814" fmla="*/ 1284085 h 3225609"/>
              <a:gd name="connsiteX1815" fmla="*/ 3793316 w 4198564"/>
              <a:gd name="connsiteY1815" fmla="*/ 1285600 h 3225609"/>
              <a:gd name="connsiteX1816" fmla="*/ 3786819 w 4198564"/>
              <a:gd name="connsiteY1816" fmla="*/ 1285267 h 3225609"/>
              <a:gd name="connsiteX1817" fmla="*/ 3789145 w 4198564"/>
              <a:gd name="connsiteY1817" fmla="*/ 1290463 h 3225609"/>
              <a:gd name="connsiteX1818" fmla="*/ 3804001 w 4198564"/>
              <a:gd name="connsiteY1818" fmla="*/ 1298840 h 3225609"/>
              <a:gd name="connsiteX1819" fmla="*/ 3822116 w 4198564"/>
              <a:gd name="connsiteY1819" fmla="*/ 1316269 h 3225609"/>
              <a:gd name="connsiteX1820" fmla="*/ 3796600 w 4198564"/>
              <a:gd name="connsiteY1820" fmla="*/ 1321307 h 3225609"/>
              <a:gd name="connsiteX1821" fmla="*/ 3793352 w 4198564"/>
              <a:gd name="connsiteY1821" fmla="*/ 1321140 h 3225609"/>
              <a:gd name="connsiteX1822" fmla="*/ 3785472 w 4198564"/>
              <a:gd name="connsiteY1822" fmla="*/ 1328351 h 3225609"/>
              <a:gd name="connsiteX1823" fmla="*/ 3787797 w 4198564"/>
              <a:gd name="connsiteY1823" fmla="*/ 1333548 h 3225609"/>
              <a:gd name="connsiteX1824" fmla="*/ 3829571 w 4198564"/>
              <a:gd name="connsiteY1824" fmla="*/ 1347111 h 3225609"/>
              <a:gd name="connsiteX1825" fmla="*/ 3832368 w 4198564"/>
              <a:gd name="connsiteY1825" fmla="*/ 1358678 h 3225609"/>
              <a:gd name="connsiteX1826" fmla="*/ 3823093 w 4198564"/>
              <a:gd name="connsiteY1826" fmla="*/ 1364548 h 3225609"/>
              <a:gd name="connsiteX1827" fmla="*/ 3831924 w 4198564"/>
              <a:gd name="connsiteY1827" fmla="*/ 1378961 h 3225609"/>
              <a:gd name="connsiteX1828" fmla="*/ 3832857 w 4198564"/>
              <a:gd name="connsiteY1828" fmla="*/ 1382818 h 3225609"/>
              <a:gd name="connsiteX1829" fmla="*/ 3858860 w 4198564"/>
              <a:gd name="connsiteY1829" fmla="*/ 1401919 h 3225609"/>
              <a:gd name="connsiteX1830" fmla="*/ 3869066 w 4198564"/>
              <a:gd name="connsiteY1830" fmla="*/ 1399903 h 3225609"/>
              <a:gd name="connsiteX1831" fmla="*/ 3870450 w 4198564"/>
              <a:gd name="connsiteY1831" fmla="*/ 1392360 h 3225609"/>
              <a:gd name="connsiteX1832" fmla="*/ 3855123 w 4198564"/>
              <a:gd name="connsiteY1832" fmla="*/ 1377612 h 3225609"/>
              <a:gd name="connsiteX1833" fmla="*/ 3855113 w 4198564"/>
              <a:gd name="connsiteY1833" fmla="*/ 1368728 h 3225609"/>
              <a:gd name="connsiteX1834" fmla="*/ 3857420 w 4198564"/>
              <a:gd name="connsiteY1834" fmla="*/ 1356154 h 3225609"/>
              <a:gd name="connsiteX1835" fmla="*/ 3842094 w 4198564"/>
              <a:gd name="connsiteY1835" fmla="*/ 1341407 h 3225609"/>
              <a:gd name="connsiteX1836" fmla="*/ 3847658 w 4198564"/>
              <a:gd name="connsiteY1836" fmla="*/ 1337885 h 3225609"/>
              <a:gd name="connsiteX1837" fmla="*/ 3857393 w 4198564"/>
              <a:gd name="connsiteY1837" fmla="*/ 1329500 h 3225609"/>
              <a:gd name="connsiteX1838" fmla="*/ 3877842 w 4198564"/>
              <a:gd name="connsiteY1838" fmla="*/ 1361008 h 3225609"/>
              <a:gd name="connsiteX1839" fmla="*/ 3880638 w 4198564"/>
              <a:gd name="connsiteY1839" fmla="*/ 1372575 h 3225609"/>
              <a:gd name="connsiteX1840" fmla="*/ 3908016 w 4198564"/>
              <a:gd name="connsiteY1840" fmla="*/ 1375247 h 3225609"/>
              <a:gd name="connsiteX1841" fmla="*/ 3922402 w 4198564"/>
              <a:gd name="connsiteY1841" fmla="*/ 1377253 h 3225609"/>
              <a:gd name="connsiteX1842" fmla="*/ 3940064 w 4198564"/>
              <a:gd name="connsiteY1842" fmla="*/ 1406082 h 3225609"/>
              <a:gd name="connsiteX1843" fmla="*/ 3942851 w 4198564"/>
              <a:gd name="connsiteY1843" fmla="*/ 1408762 h 3225609"/>
              <a:gd name="connsiteX1844" fmla="*/ 3931261 w 4198564"/>
              <a:gd name="connsiteY1844" fmla="*/ 1418322 h 3225609"/>
              <a:gd name="connsiteX1845" fmla="*/ 3910858 w 4198564"/>
              <a:gd name="connsiteY1845" fmla="*/ 1431238 h 3225609"/>
              <a:gd name="connsiteX1846" fmla="*/ 3932201 w 4198564"/>
              <a:gd name="connsiteY1846" fmla="*/ 1431062 h 3225609"/>
              <a:gd name="connsiteX1847" fmla="*/ 3948434 w 4198564"/>
              <a:gd name="connsiteY1847" fmla="*/ 1423010 h 3225609"/>
              <a:gd name="connsiteX1848" fmla="*/ 3958649 w 4198564"/>
              <a:gd name="connsiteY1848" fmla="*/ 1429879 h 3225609"/>
              <a:gd name="connsiteX1849" fmla="*/ 3963762 w 4198564"/>
              <a:gd name="connsiteY1849" fmla="*/ 1437756 h 3225609"/>
              <a:gd name="connsiteX1850" fmla="*/ 3958668 w 4198564"/>
              <a:gd name="connsiteY1850" fmla="*/ 1447649 h 3225609"/>
              <a:gd name="connsiteX1851" fmla="*/ 3948000 w 4198564"/>
              <a:gd name="connsiteY1851" fmla="*/ 1452180 h 3225609"/>
              <a:gd name="connsiteX1852" fmla="*/ 3946136 w 4198564"/>
              <a:gd name="connsiteY1852" fmla="*/ 1444469 h 3225609"/>
              <a:gd name="connsiteX1853" fmla="*/ 3941955 w 4198564"/>
              <a:gd name="connsiteY1853" fmla="*/ 1440446 h 3225609"/>
              <a:gd name="connsiteX1854" fmla="*/ 3937314 w 4198564"/>
              <a:gd name="connsiteY1854" fmla="*/ 1438939 h 3225609"/>
              <a:gd name="connsiteX1855" fmla="*/ 3937804 w 4198564"/>
              <a:gd name="connsiteY1855" fmla="*/ 1463080 h 3225609"/>
              <a:gd name="connsiteX1856" fmla="*/ 3959156 w 4198564"/>
              <a:gd name="connsiteY1856" fmla="*/ 1471789 h 3225609"/>
              <a:gd name="connsiteX1857" fmla="*/ 3968891 w 4198564"/>
              <a:gd name="connsiteY1857" fmla="*/ 1463404 h 3225609"/>
              <a:gd name="connsiteX1858" fmla="*/ 3985603 w 4198564"/>
              <a:gd name="connsiteY1858" fmla="*/ 1470606 h 3225609"/>
              <a:gd name="connsiteX1859" fmla="*/ 4000931 w 4198564"/>
              <a:gd name="connsiteY1859" fmla="*/ 1485353 h 3225609"/>
              <a:gd name="connsiteX1860" fmla="*/ 4008821 w 4198564"/>
              <a:gd name="connsiteY1860" fmla="*/ 1487027 h 3225609"/>
              <a:gd name="connsiteX1861" fmla="*/ 4006956 w 4198564"/>
              <a:gd name="connsiteY1861" fmla="*/ 1479316 h 3225609"/>
              <a:gd name="connsiteX1862" fmla="*/ 4001382 w 4198564"/>
              <a:gd name="connsiteY1862" fmla="*/ 1473954 h 3225609"/>
              <a:gd name="connsiteX1863" fmla="*/ 4006015 w 4198564"/>
              <a:gd name="connsiteY1863" fmla="*/ 1466575 h 3225609"/>
              <a:gd name="connsiteX1864" fmla="*/ 4011588 w 4198564"/>
              <a:gd name="connsiteY1864" fmla="*/ 1471938 h 3225609"/>
              <a:gd name="connsiteX1865" fmla="*/ 4023188 w 4198564"/>
              <a:gd name="connsiteY1865" fmla="*/ 1471263 h 3225609"/>
              <a:gd name="connsiteX1866" fmla="*/ 4031087 w 4198564"/>
              <a:gd name="connsiteY1866" fmla="*/ 1481822 h 3225609"/>
              <a:gd name="connsiteX1867" fmla="*/ 4048250 w 4198564"/>
              <a:gd name="connsiteY1867" fmla="*/ 1477626 h 3225609"/>
              <a:gd name="connsiteX1868" fmla="*/ 4053335 w 4198564"/>
              <a:gd name="connsiteY1868" fmla="*/ 1458848 h 3225609"/>
              <a:gd name="connsiteX1869" fmla="*/ 4062636 w 4198564"/>
              <a:gd name="connsiteY1869" fmla="*/ 1479631 h 3225609"/>
              <a:gd name="connsiteX1870" fmla="*/ 4059858 w 4198564"/>
              <a:gd name="connsiteY1870" fmla="*/ 1485835 h 3225609"/>
              <a:gd name="connsiteX1871" fmla="*/ 4032028 w 4198564"/>
              <a:gd name="connsiteY1871" fmla="*/ 1494563 h 3225609"/>
              <a:gd name="connsiteX1872" fmla="*/ 4023667 w 4198564"/>
              <a:gd name="connsiteY1872" fmla="*/ 1486518 h 3225609"/>
              <a:gd name="connsiteX1873" fmla="*/ 4010222 w 4198564"/>
              <a:gd name="connsiteY1873" fmla="*/ 1497252 h 3225609"/>
              <a:gd name="connsiteX1874" fmla="*/ 4008847 w 4198564"/>
              <a:gd name="connsiteY1874" fmla="*/ 1513681 h 3225609"/>
              <a:gd name="connsiteX1875" fmla="*/ 4018593 w 4198564"/>
              <a:gd name="connsiteY1875" fmla="*/ 1514180 h 3225609"/>
              <a:gd name="connsiteX1876" fmla="*/ 4041801 w 4198564"/>
              <a:gd name="connsiteY1876" fmla="*/ 1521716 h 3225609"/>
              <a:gd name="connsiteX1877" fmla="*/ 4059453 w 4198564"/>
              <a:gd name="connsiteY1877" fmla="*/ 1541659 h 3225609"/>
              <a:gd name="connsiteX1878" fmla="*/ 4072456 w 4198564"/>
              <a:gd name="connsiteY1878" fmla="*/ 1551210 h 3225609"/>
              <a:gd name="connsiteX1879" fmla="*/ 4071514 w 4198564"/>
              <a:gd name="connsiteY1879" fmla="*/ 1538470 h 3225609"/>
              <a:gd name="connsiteX1880" fmla="*/ 4078914 w 4198564"/>
              <a:gd name="connsiteY1880" fmla="*/ 1516003 h 3225609"/>
              <a:gd name="connsiteX1881" fmla="*/ 4071024 w 4198564"/>
              <a:gd name="connsiteY1881" fmla="*/ 1514330 h 3225609"/>
              <a:gd name="connsiteX1882" fmla="*/ 4064990 w 4198564"/>
              <a:gd name="connsiteY1882" fmla="*/ 1511482 h 3225609"/>
              <a:gd name="connsiteX1883" fmla="*/ 4069161 w 4198564"/>
              <a:gd name="connsiteY1883" fmla="*/ 1506619 h 3225609"/>
              <a:gd name="connsiteX1884" fmla="*/ 4084478 w 4198564"/>
              <a:gd name="connsiteY1884" fmla="*/ 1512482 h 3225609"/>
              <a:gd name="connsiteX1885" fmla="*/ 4107225 w 4198564"/>
              <a:gd name="connsiteY1885" fmla="*/ 1522531 h 3225609"/>
              <a:gd name="connsiteX1886" fmla="*/ 4105849 w 4198564"/>
              <a:gd name="connsiteY1886" fmla="*/ 1538961 h 3225609"/>
              <a:gd name="connsiteX1887" fmla="*/ 4088695 w 4198564"/>
              <a:gd name="connsiteY1887" fmla="*/ 1552042 h 3225609"/>
              <a:gd name="connsiteX1888" fmla="*/ 4084535 w 4198564"/>
              <a:gd name="connsiteY1888" fmla="*/ 1565791 h 3225609"/>
              <a:gd name="connsiteX1889" fmla="*/ 4109606 w 4198564"/>
              <a:gd name="connsiteY1889" fmla="*/ 1581037 h 3225609"/>
              <a:gd name="connsiteX1890" fmla="*/ 4116582 w 4198564"/>
              <a:gd name="connsiteY1890" fmla="*/ 1596624 h 3225609"/>
              <a:gd name="connsiteX1891" fmla="*/ 4111959 w 4198564"/>
              <a:gd name="connsiteY1891" fmla="*/ 1612887 h 3225609"/>
              <a:gd name="connsiteX1892" fmla="*/ 4130073 w 4198564"/>
              <a:gd name="connsiteY1892" fmla="*/ 1630315 h 3225609"/>
              <a:gd name="connsiteX1893" fmla="*/ 4130544 w 4198564"/>
              <a:gd name="connsiteY1893" fmla="*/ 1636685 h 3225609"/>
              <a:gd name="connsiteX1894" fmla="*/ 4127296 w 4198564"/>
              <a:gd name="connsiteY1894" fmla="*/ 1636519 h 3225609"/>
              <a:gd name="connsiteX1895" fmla="*/ 4099437 w 4198564"/>
              <a:gd name="connsiteY1895" fmla="*/ 1618591 h 3225609"/>
              <a:gd name="connsiteX1896" fmla="*/ 4088290 w 4198564"/>
              <a:gd name="connsiteY1896" fmla="*/ 1607866 h 3225609"/>
              <a:gd name="connsiteX1897" fmla="*/ 4080419 w 4198564"/>
              <a:gd name="connsiteY1897" fmla="*/ 1623963 h 3225609"/>
              <a:gd name="connsiteX1898" fmla="*/ 4100387 w 4198564"/>
              <a:gd name="connsiteY1898" fmla="*/ 1640217 h 3225609"/>
              <a:gd name="connsiteX1899" fmla="*/ 4111987 w 4198564"/>
              <a:gd name="connsiteY1899" fmla="*/ 1639541 h 3225609"/>
              <a:gd name="connsiteX1900" fmla="*/ 4122201 w 4198564"/>
              <a:gd name="connsiteY1900" fmla="*/ 1646412 h 3225609"/>
              <a:gd name="connsiteX1901" fmla="*/ 4112005 w 4198564"/>
              <a:gd name="connsiteY1901" fmla="*/ 1657312 h 3225609"/>
              <a:gd name="connsiteX1902" fmla="*/ 4116185 w 4198564"/>
              <a:gd name="connsiteY1902" fmla="*/ 1661334 h 3225609"/>
              <a:gd name="connsiteX1903" fmla="*/ 4120385 w 4198564"/>
              <a:gd name="connsiteY1903" fmla="*/ 1683125 h 3225609"/>
              <a:gd name="connsiteX1904" fmla="*/ 4090219 w 4198564"/>
              <a:gd name="connsiteY1904" fmla="*/ 1677771 h 3225609"/>
              <a:gd name="connsiteX1905" fmla="*/ 4080023 w 4198564"/>
              <a:gd name="connsiteY1905" fmla="*/ 1688671 h 3225609"/>
              <a:gd name="connsiteX1906" fmla="*/ 4083279 w 4198564"/>
              <a:gd name="connsiteY1906" fmla="*/ 1697724 h 3225609"/>
              <a:gd name="connsiteX1907" fmla="*/ 4071210 w 4198564"/>
              <a:gd name="connsiteY1907" fmla="*/ 1692028 h 3225609"/>
              <a:gd name="connsiteX1908" fmla="*/ 4056353 w 4198564"/>
              <a:gd name="connsiteY1908" fmla="*/ 1683651 h 3225609"/>
              <a:gd name="connsiteX1909" fmla="*/ 4039604 w 4198564"/>
              <a:gd name="connsiteY1909" fmla="*/ 1695643 h 3225609"/>
              <a:gd name="connsiteX1910" fmla="*/ 4039422 w 4198564"/>
              <a:gd name="connsiteY1910" fmla="*/ 1697003 h 3225609"/>
              <a:gd name="connsiteX1911" fmla="*/ 4035703 w 4198564"/>
              <a:gd name="connsiteY1911" fmla="*/ 1695817 h 3225609"/>
              <a:gd name="connsiteX1912" fmla="*/ 4031290 w 4198564"/>
              <a:gd name="connsiteY1912" fmla="*/ 1698179 h 3225609"/>
              <a:gd name="connsiteX1913" fmla="*/ 4030422 w 4198564"/>
              <a:gd name="connsiteY1913" fmla="*/ 1706124 h 3225609"/>
              <a:gd name="connsiteX1914" fmla="*/ 4028777 w 4198564"/>
              <a:gd name="connsiteY1914" fmla="*/ 1711680 h 3225609"/>
              <a:gd name="connsiteX1915" fmla="*/ 4024798 w 4198564"/>
              <a:gd name="connsiteY1915" fmla="*/ 1710070 h 3225609"/>
              <a:gd name="connsiteX1916" fmla="*/ 4020819 w 4198564"/>
              <a:gd name="connsiteY1916" fmla="*/ 1708459 h 3225609"/>
              <a:gd name="connsiteX1917" fmla="*/ 4017184 w 4198564"/>
              <a:gd name="connsiteY1917" fmla="*/ 1713210 h 3225609"/>
              <a:gd name="connsiteX1918" fmla="*/ 4012771 w 4198564"/>
              <a:gd name="connsiteY1918" fmla="*/ 1715572 h 3225609"/>
              <a:gd name="connsiteX1919" fmla="*/ 4004381 w 4198564"/>
              <a:gd name="connsiteY1919" fmla="*/ 1716323 h 3225609"/>
              <a:gd name="connsiteX1920" fmla="*/ 4001179 w 4198564"/>
              <a:gd name="connsiteY1920" fmla="*/ 1717101 h 3225609"/>
              <a:gd name="connsiteX1921" fmla="*/ 3994435 w 4198564"/>
              <a:gd name="connsiteY1921" fmla="*/ 1712297 h 3225609"/>
              <a:gd name="connsiteX1922" fmla="*/ 3991233 w 4198564"/>
              <a:gd name="connsiteY1922" fmla="*/ 1713076 h 3225609"/>
              <a:gd name="connsiteX1923" fmla="*/ 3992011 w 4198564"/>
              <a:gd name="connsiteY1923" fmla="*/ 1715465 h 3225609"/>
              <a:gd name="connsiteX1924" fmla="*/ 3991143 w 4198564"/>
              <a:gd name="connsiteY1924" fmla="*/ 1723409 h 3225609"/>
              <a:gd name="connsiteX1925" fmla="*/ 3989931 w 4198564"/>
              <a:gd name="connsiteY1925" fmla="*/ 1724992 h 3225609"/>
              <a:gd name="connsiteX1926" fmla="*/ 3987943 w 4198564"/>
              <a:gd name="connsiteY1926" fmla="*/ 1724187 h 3225609"/>
              <a:gd name="connsiteX1927" fmla="*/ 3983185 w 4198564"/>
              <a:gd name="connsiteY1927" fmla="*/ 1720189 h 3225609"/>
              <a:gd name="connsiteX1928" fmla="*/ 3982408 w 4198564"/>
              <a:gd name="connsiteY1928" fmla="*/ 1717800 h 3225609"/>
              <a:gd name="connsiteX1929" fmla="*/ 3982843 w 4198564"/>
              <a:gd name="connsiteY1929" fmla="*/ 1713826 h 3225609"/>
              <a:gd name="connsiteX1930" fmla="*/ 3980852 w 4198564"/>
              <a:gd name="connsiteY1930" fmla="*/ 1713022 h 3225609"/>
              <a:gd name="connsiteX1931" fmla="*/ 3973673 w 4198564"/>
              <a:gd name="connsiteY1931" fmla="*/ 1712190 h 3225609"/>
              <a:gd name="connsiteX1932" fmla="*/ 3974452 w 4198564"/>
              <a:gd name="connsiteY1932" fmla="*/ 1714578 h 3225609"/>
              <a:gd name="connsiteX1933" fmla="*/ 3975228 w 4198564"/>
              <a:gd name="connsiteY1933" fmla="*/ 1716967 h 3225609"/>
              <a:gd name="connsiteX1934" fmla="*/ 3975572 w 4198564"/>
              <a:gd name="connsiteY1934" fmla="*/ 1723329 h 3225609"/>
              <a:gd name="connsiteX1935" fmla="*/ 3979117 w 4198564"/>
              <a:gd name="connsiteY1935" fmla="*/ 1728911 h 3225609"/>
              <a:gd name="connsiteX1936" fmla="*/ 3974704 w 4198564"/>
              <a:gd name="connsiteY1936" fmla="*/ 1731274 h 3225609"/>
              <a:gd name="connsiteX1937" fmla="*/ 3970292 w 4198564"/>
              <a:gd name="connsiteY1937" fmla="*/ 1733636 h 3225609"/>
              <a:gd name="connsiteX1938" fmla="*/ 3971503 w 4198564"/>
              <a:gd name="connsiteY1938" fmla="*/ 1732052 h 3225609"/>
              <a:gd name="connsiteX1939" fmla="*/ 3969947 w 4198564"/>
              <a:gd name="connsiteY1939" fmla="*/ 1727274 h 3225609"/>
              <a:gd name="connsiteX1940" fmla="*/ 3967525 w 4198564"/>
              <a:gd name="connsiteY1940" fmla="*/ 1730442 h 3225609"/>
              <a:gd name="connsiteX1941" fmla="*/ 3957578 w 4198564"/>
              <a:gd name="connsiteY1941" fmla="*/ 1726415 h 3225609"/>
              <a:gd name="connsiteX1942" fmla="*/ 3958013 w 4198564"/>
              <a:gd name="connsiteY1942" fmla="*/ 1722442 h 3225609"/>
              <a:gd name="connsiteX1943" fmla="*/ 3961214 w 4198564"/>
              <a:gd name="connsiteY1943" fmla="*/ 1721665 h 3225609"/>
              <a:gd name="connsiteX1944" fmla="*/ 3963636 w 4198564"/>
              <a:gd name="connsiteY1944" fmla="*/ 1718498 h 3225609"/>
              <a:gd name="connsiteX1945" fmla="*/ 3966059 w 4198564"/>
              <a:gd name="connsiteY1945" fmla="*/ 1715330 h 3225609"/>
              <a:gd name="connsiteX1946" fmla="*/ 3969693 w 4198564"/>
              <a:gd name="connsiteY1946" fmla="*/ 1710579 h 3225609"/>
              <a:gd name="connsiteX1947" fmla="*/ 3964938 w 4198564"/>
              <a:gd name="connsiteY1947" fmla="*/ 1706579 h 3225609"/>
              <a:gd name="connsiteX1948" fmla="*/ 3966926 w 4198564"/>
              <a:gd name="connsiteY1948" fmla="*/ 1707386 h 3225609"/>
              <a:gd name="connsiteX1949" fmla="*/ 3966149 w 4198564"/>
              <a:gd name="connsiteY1949" fmla="*/ 1704996 h 3225609"/>
              <a:gd name="connsiteX1950" fmla="*/ 3970561 w 4198564"/>
              <a:gd name="connsiteY1950" fmla="*/ 1702634 h 3225609"/>
              <a:gd name="connsiteX1951" fmla="*/ 3974974 w 4198564"/>
              <a:gd name="connsiteY1951" fmla="*/ 1700273 h 3225609"/>
              <a:gd name="connsiteX1952" fmla="*/ 3969784 w 4198564"/>
              <a:gd name="connsiteY1952" fmla="*/ 1700246 h 3225609"/>
              <a:gd name="connsiteX1953" fmla="*/ 3967795 w 4198564"/>
              <a:gd name="connsiteY1953" fmla="*/ 1699440 h 3225609"/>
              <a:gd name="connsiteX1954" fmla="*/ 3965805 w 4198564"/>
              <a:gd name="connsiteY1954" fmla="*/ 1698636 h 3225609"/>
              <a:gd name="connsiteX1955" fmla="*/ 3963997 w 4198564"/>
              <a:gd name="connsiteY1955" fmla="*/ 1677163 h 3225609"/>
              <a:gd name="connsiteX1956" fmla="*/ 3962006 w 4198564"/>
              <a:gd name="connsiteY1956" fmla="*/ 1676357 h 3225609"/>
              <a:gd name="connsiteX1957" fmla="*/ 3958027 w 4198564"/>
              <a:gd name="connsiteY1957" fmla="*/ 1674747 h 3225609"/>
              <a:gd name="connsiteX1958" fmla="*/ 3958461 w 4198564"/>
              <a:gd name="connsiteY1958" fmla="*/ 1670775 h 3225609"/>
              <a:gd name="connsiteX1959" fmla="*/ 3951716 w 4198564"/>
              <a:gd name="connsiteY1959" fmla="*/ 1665971 h 3225609"/>
              <a:gd name="connsiteX1960" fmla="*/ 3949726 w 4198564"/>
              <a:gd name="connsiteY1960" fmla="*/ 1665165 h 3225609"/>
              <a:gd name="connsiteX1961" fmla="*/ 3951372 w 4198564"/>
              <a:gd name="connsiteY1961" fmla="*/ 1659608 h 3225609"/>
              <a:gd name="connsiteX1962" fmla="*/ 3948859 w 4198564"/>
              <a:gd name="connsiteY1962" fmla="*/ 1673109 h 3225609"/>
              <a:gd name="connsiteX1963" fmla="*/ 3950414 w 4198564"/>
              <a:gd name="connsiteY1963" fmla="*/ 1677887 h 3225609"/>
              <a:gd name="connsiteX1964" fmla="*/ 3947991 w 4198564"/>
              <a:gd name="connsiteY1964" fmla="*/ 1681054 h 3225609"/>
              <a:gd name="connsiteX1965" fmla="*/ 3944013 w 4198564"/>
              <a:gd name="connsiteY1965" fmla="*/ 1679444 h 3225609"/>
              <a:gd name="connsiteX1966" fmla="*/ 3939600 w 4198564"/>
              <a:gd name="connsiteY1966" fmla="*/ 1681806 h 3225609"/>
              <a:gd name="connsiteX1967" fmla="*/ 3931986 w 4198564"/>
              <a:gd name="connsiteY1967" fmla="*/ 1684947 h 3225609"/>
              <a:gd name="connsiteX1968" fmla="*/ 3931643 w 4198564"/>
              <a:gd name="connsiteY1968" fmla="*/ 1678586 h 3225609"/>
              <a:gd name="connsiteX1969" fmla="*/ 3929653 w 4198564"/>
              <a:gd name="connsiteY1969" fmla="*/ 1677780 h 3225609"/>
              <a:gd name="connsiteX1970" fmla="*/ 3928441 w 4198564"/>
              <a:gd name="connsiteY1970" fmla="*/ 1679363 h 3225609"/>
              <a:gd name="connsiteX1971" fmla="*/ 3926018 w 4198564"/>
              <a:gd name="connsiteY1971" fmla="*/ 1682531 h 3225609"/>
              <a:gd name="connsiteX1972" fmla="*/ 3920050 w 4198564"/>
              <a:gd name="connsiteY1972" fmla="*/ 1680116 h 3225609"/>
              <a:gd name="connsiteX1973" fmla="*/ 3917282 w 4198564"/>
              <a:gd name="connsiteY1973" fmla="*/ 1676921 h 3225609"/>
              <a:gd name="connsiteX1974" fmla="*/ 3906903 w 4198564"/>
              <a:gd name="connsiteY1974" fmla="*/ 1676868 h 3225609"/>
              <a:gd name="connsiteX1975" fmla="*/ 3905691 w 4198564"/>
              <a:gd name="connsiteY1975" fmla="*/ 1678451 h 3225609"/>
              <a:gd name="connsiteX1976" fmla="*/ 3902491 w 4198564"/>
              <a:gd name="connsiteY1976" fmla="*/ 1679229 h 3225609"/>
              <a:gd name="connsiteX1977" fmla="*/ 3903703 w 4198564"/>
              <a:gd name="connsiteY1977" fmla="*/ 1677646 h 3225609"/>
              <a:gd name="connsiteX1978" fmla="*/ 3904913 w 4198564"/>
              <a:gd name="connsiteY1978" fmla="*/ 1676062 h 3225609"/>
              <a:gd name="connsiteX1979" fmla="*/ 3907770 w 4198564"/>
              <a:gd name="connsiteY1979" fmla="*/ 1668922 h 3225609"/>
              <a:gd name="connsiteX1980" fmla="*/ 3913828 w 4198564"/>
              <a:gd name="connsiteY1980" fmla="*/ 1661004 h 3225609"/>
              <a:gd name="connsiteX1981" fmla="*/ 3912273 w 4198564"/>
              <a:gd name="connsiteY1981" fmla="*/ 1656227 h 3225609"/>
              <a:gd name="connsiteX1982" fmla="*/ 3901891 w 4198564"/>
              <a:gd name="connsiteY1982" fmla="*/ 1656173 h 3225609"/>
              <a:gd name="connsiteX1983" fmla="*/ 3903104 w 4198564"/>
              <a:gd name="connsiteY1983" fmla="*/ 1654589 h 3225609"/>
              <a:gd name="connsiteX1984" fmla="*/ 3908729 w 4198564"/>
              <a:gd name="connsiteY1984" fmla="*/ 1650644 h 3225609"/>
              <a:gd name="connsiteX1985" fmla="*/ 3914353 w 4198564"/>
              <a:gd name="connsiteY1985" fmla="*/ 1646699 h 3225609"/>
              <a:gd name="connsiteX1986" fmla="*/ 3909162 w 4198564"/>
              <a:gd name="connsiteY1986" fmla="*/ 1646672 h 3225609"/>
              <a:gd name="connsiteX1987" fmla="*/ 3910373 w 4198564"/>
              <a:gd name="connsiteY1987" fmla="*/ 1645088 h 3225609"/>
              <a:gd name="connsiteX1988" fmla="*/ 3908384 w 4198564"/>
              <a:gd name="connsiteY1988" fmla="*/ 1644283 h 3225609"/>
              <a:gd name="connsiteX1989" fmla="*/ 3910807 w 4198564"/>
              <a:gd name="connsiteY1989" fmla="*/ 1641116 h 3225609"/>
              <a:gd name="connsiteX1990" fmla="*/ 3899993 w 4198564"/>
              <a:gd name="connsiteY1990" fmla="*/ 1645034 h 3225609"/>
              <a:gd name="connsiteX1991" fmla="*/ 3892814 w 4198564"/>
              <a:gd name="connsiteY1991" fmla="*/ 1644202 h 3225609"/>
              <a:gd name="connsiteX1992" fmla="*/ 3889611 w 4198564"/>
              <a:gd name="connsiteY1992" fmla="*/ 1644981 h 3225609"/>
              <a:gd name="connsiteX1993" fmla="*/ 3891602 w 4198564"/>
              <a:gd name="connsiteY1993" fmla="*/ 1645787 h 3225609"/>
              <a:gd name="connsiteX1994" fmla="*/ 3896358 w 4198564"/>
              <a:gd name="connsiteY1994" fmla="*/ 1649785 h 3225609"/>
              <a:gd name="connsiteX1995" fmla="*/ 3900337 w 4198564"/>
              <a:gd name="connsiteY1995" fmla="*/ 1651396 h 3225609"/>
              <a:gd name="connsiteX1996" fmla="*/ 3897136 w 4198564"/>
              <a:gd name="connsiteY1996" fmla="*/ 1652174 h 3225609"/>
              <a:gd name="connsiteX1997" fmla="*/ 3890734 w 4198564"/>
              <a:gd name="connsiteY1997" fmla="*/ 1653732 h 3225609"/>
              <a:gd name="connsiteX1998" fmla="*/ 3884332 w 4198564"/>
              <a:gd name="connsiteY1998" fmla="*/ 1655287 h 3225609"/>
              <a:gd name="connsiteX1999" fmla="*/ 3873173 w 4198564"/>
              <a:gd name="connsiteY1999" fmla="*/ 1652845 h 3225609"/>
              <a:gd name="connsiteX2000" fmla="*/ 3869974 w 4198564"/>
              <a:gd name="connsiteY2000" fmla="*/ 1653623 h 3225609"/>
              <a:gd name="connsiteX2001" fmla="*/ 3871528 w 4198564"/>
              <a:gd name="connsiteY2001" fmla="*/ 1658401 h 3225609"/>
              <a:gd name="connsiteX2002" fmla="*/ 3882686 w 4198564"/>
              <a:gd name="connsiteY2002" fmla="*/ 1660844 h 3225609"/>
              <a:gd name="connsiteX2003" fmla="*/ 3884676 w 4198564"/>
              <a:gd name="connsiteY2003" fmla="*/ 1661648 h 3225609"/>
              <a:gd name="connsiteX2004" fmla="*/ 3883464 w 4198564"/>
              <a:gd name="connsiteY2004" fmla="*/ 1663232 h 3225609"/>
              <a:gd name="connsiteX2005" fmla="*/ 3873862 w 4198564"/>
              <a:gd name="connsiteY2005" fmla="*/ 1665567 h 3225609"/>
              <a:gd name="connsiteX2006" fmla="*/ 3873083 w 4198564"/>
              <a:gd name="connsiteY2006" fmla="*/ 1663178 h 3225609"/>
              <a:gd name="connsiteX2007" fmla="*/ 3865905 w 4198564"/>
              <a:gd name="connsiteY2007" fmla="*/ 1662347 h 3225609"/>
              <a:gd name="connsiteX2008" fmla="*/ 3859503 w 4198564"/>
              <a:gd name="connsiteY2008" fmla="*/ 1663903 h 3225609"/>
              <a:gd name="connsiteX2009" fmla="*/ 3851545 w 4198564"/>
              <a:gd name="connsiteY2009" fmla="*/ 1660682 h 3225609"/>
              <a:gd name="connsiteX2010" fmla="*/ 3849121 w 4198564"/>
              <a:gd name="connsiteY2010" fmla="*/ 1663850 h 3225609"/>
              <a:gd name="connsiteX2011" fmla="*/ 3845920 w 4198564"/>
              <a:gd name="connsiteY2011" fmla="*/ 1664628 h 3225609"/>
              <a:gd name="connsiteX2012" fmla="*/ 3830695 w 4198564"/>
              <a:gd name="connsiteY2012" fmla="*/ 1670908 h 3225609"/>
              <a:gd name="connsiteX2013" fmla="*/ 3817891 w 4198564"/>
              <a:gd name="connsiteY2013" fmla="*/ 1674023 h 3225609"/>
              <a:gd name="connsiteX2014" fmla="*/ 3808288 w 4198564"/>
              <a:gd name="connsiteY2014" fmla="*/ 1676357 h 3225609"/>
              <a:gd name="connsiteX2015" fmla="*/ 3806732 w 4198564"/>
              <a:gd name="connsiteY2015" fmla="*/ 1671580 h 3225609"/>
              <a:gd name="connsiteX2016" fmla="*/ 3809933 w 4198564"/>
              <a:gd name="connsiteY2016" fmla="*/ 1670801 h 3225609"/>
              <a:gd name="connsiteX2017" fmla="*/ 3809590 w 4198564"/>
              <a:gd name="connsiteY2017" fmla="*/ 1664440 h 3225609"/>
              <a:gd name="connsiteX2018" fmla="*/ 3805611 w 4198564"/>
              <a:gd name="connsiteY2018" fmla="*/ 1662829 h 3225609"/>
              <a:gd name="connsiteX2019" fmla="*/ 3797220 w 4198564"/>
              <a:gd name="connsiteY2019" fmla="*/ 1663581 h 3225609"/>
              <a:gd name="connsiteX2020" fmla="*/ 3798430 w 4198564"/>
              <a:gd name="connsiteY2020" fmla="*/ 1661998 h 3225609"/>
              <a:gd name="connsiteX2021" fmla="*/ 3800854 w 4198564"/>
              <a:gd name="connsiteY2021" fmla="*/ 1658831 h 3225609"/>
              <a:gd name="connsiteX2022" fmla="*/ 3800076 w 4198564"/>
              <a:gd name="connsiteY2022" fmla="*/ 1656442 h 3225609"/>
              <a:gd name="connsiteX2023" fmla="*/ 3798864 w 4198564"/>
              <a:gd name="connsiteY2023" fmla="*/ 1658025 h 3225609"/>
              <a:gd name="connsiteX2024" fmla="*/ 3793674 w 4198564"/>
              <a:gd name="connsiteY2024" fmla="*/ 1657998 h 3225609"/>
              <a:gd name="connsiteX2025" fmla="*/ 3782514 w 4198564"/>
              <a:gd name="connsiteY2025" fmla="*/ 1655555 h 3225609"/>
              <a:gd name="connsiteX2026" fmla="*/ 3775336 w 4198564"/>
              <a:gd name="connsiteY2026" fmla="*/ 1654723 h 3225609"/>
              <a:gd name="connsiteX2027" fmla="*/ 3765045 w 4198564"/>
              <a:gd name="connsiteY2027" fmla="*/ 1644336 h 3225609"/>
              <a:gd name="connsiteX2028" fmla="*/ 3761844 w 4198564"/>
              <a:gd name="connsiteY2028" fmla="*/ 1645114 h 3225609"/>
              <a:gd name="connsiteX2029" fmla="*/ 3759421 w 4198564"/>
              <a:gd name="connsiteY2029" fmla="*/ 1648282 h 3225609"/>
              <a:gd name="connsiteX2030" fmla="*/ 3756222 w 4198564"/>
              <a:gd name="connsiteY2030" fmla="*/ 1649061 h 3225609"/>
              <a:gd name="connsiteX2031" fmla="*/ 3757432 w 4198564"/>
              <a:gd name="connsiteY2031" fmla="*/ 1647477 h 3225609"/>
              <a:gd name="connsiteX2032" fmla="*/ 3757866 w 4198564"/>
              <a:gd name="connsiteY2032" fmla="*/ 1643504 h 3225609"/>
              <a:gd name="connsiteX2033" fmla="*/ 3752676 w 4198564"/>
              <a:gd name="connsiteY2033" fmla="*/ 1643477 h 3225609"/>
              <a:gd name="connsiteX2034" fmla="*/ 3745063 w 4198564"/>
              <a:gd name="connsiteY2034" fmla="*/ 1646618 h 3225609"/>
              <a:gd name="connsiteX2035" fmla="*/ 3743850 w 4198564"/>
              <a:gd name="connsiteY2035" fmla="*/ 1648202 h 3225609"/>
              <a:gd name="connsiteX2036" fmla="*/ 3749819 w 4198564"/>
              <a:gd name="connsiteY2036" fmla="*/ 1650617 h 3225609"/>
              <a:gd name="connsiteX2037" fmla="*/ 3754575 w 4198564"/>
              <a:gd name="connsiteY2037" fmla="*/ 1654617 h 3225609"/>
              <a:gd name="connsiteX2038" fmla="*/ 3748174 w 4198564"/>
              <a:gd name="connsiteY2038" fmla="*/ 1656172 h 3225609"/>
              <a:gd name="connsiteX2039" fmla="*/ 3742206 w 4198564"/>
              <a:gd name="connsiteY2039" fmla="*/ 1653758 h 3225609"/>
              <a:gd name="connsiteX2040" fmla="*/ 3728279 w 4198564"/>
              <a:gd name="connsiteY2040" fmla="*/ 1648121 h 3225609"/>
              <a:gd name="connsiteX2041" fmla="*/ 3726291 w 4198564"/>
              <a:gd name="connsiteY2041" fmla="*/ 1647316 h 3225609"/>
              <a:gd name="connsiteX2042" fmla="*/ 3727069 w 4198564"/>
              <a:gd name="connsiteY2042" fmla="*/ 1649705 h 3225609"/>
              <a:gd name="connsiteX2043" fmla="*/ 3739004 w 4198564"/>
              <a:gd name="connsiteY2043" fmla="*/ 1654536 h 3225609"/>
              <a:gd name="connsiteX2044" fmla="*/ 3743761 w 4198564"/>
              <a:gd name="connsiteY2044" fmla="*/ 1658535 h 3225609"/>
              <a:gd name="connsiteX2045" fmla="*/ 3751719 w 4198564"/>
              <a:gd name="connsiteY2045" fmla="*/ 1661756 h 3225609"/>
              <a:gd name="connsiteX2046" fmla="*/ 3754485 w 4198564"/>
              <a:gd name="connsiteY2046" fmla="*/ 1664950 h 3225609"/>
              <a:gd name="connsiteX2047" fmla="*/ 3766855 w 4198564"/>
              <a:gd name="connsiteY2047" fmla="*/ 1665809 h 3225609"/>
              <a:gd name="connsiteX2048" fmla="*/ 3781213 w 4198564"/>
              <a:gd name="connsiteY2048" fmla="*/ 1667473 h 3225609"/>
              <a:gd name="connsiteX2049" fmla="*/ 3784849 w 4198564"/>
              <a:gd name="connsiteY2049" fmla="*/ 1662722 h 3225609"/>
              <a:gd name="connsiteX2050" fmla="*/ 3788049 w 4198564"/>
              <a:gd name="connsiteY2050" fmla="*/ 1661944 h 3225609"/>
              <a:gd name="connsiteX2051" fmla="*/ 3792029 w 4198564"/>
              <a:gd name="connsiteY2051" fmla="*/ 1663554 h 3225609"/>
              <a:gd name="connsiteX2052" fmla="*/ 3788828 w 4198564"/>
              <a:gd name="connsiteY2052" fmla="*/ 1664333 h 3225609"/>
              <a:gd name="connsiteX2053" fmla="*/ 3785627 w 4198564"/>
              <a:gd name="connsiteY2053" fmla="*/ 1665110 h 3225609"/>
              <a:gd name="connsiteX2054" fmla="*/ 3788738 w 4198564"/>
              <a:gd name="connsiteY2054" fmla="*/ 1674666 h 3225609"/>
              <a:gd name="connsiteX2055" fmla="*/ 3801885 w 4198564"/>
              <a:gd name="connsiteY2055" fmla="*/ 1677914 h 3225609"/>
              <a:gd name="connsiteX2056" fmla="*/ 3809842 w 4198564"/>
              <a:gd name="connsiteY2056" fmla="*/ 1681135 h 3225609"/>
              <a:gd name="connsiteX2057" fmla="*/ 3810187 w 4198564"/>
              <a:gd name="connsiteY2057" fmla="*/ 1687496 h 3225609"/>
              <a:gd name="connsiteX2058" fmla="*/ 3810965 w 4198564"/>
              <a:gd name="connsiteY2058" fmla="*/ 1689885 h 3225609"/>
              <a:gd name="connsiteX2059" fmla="*/ 3813731 w 4198564"/>
              <a:gd name="connsiteY2059" fmla="*/ 1693079 h 3225609"/>
              <a:gd name="connsiteX2060" fmla="*/ 3816842 w 4198564"/>
              <a:gd name="connsiteY2060" fmla="*/ 1702635 h 3225609"/>
              <a:gd name="connsiteX2061" fmla="*/ 3813642 w 4198564"/>
              <a:gd name="connsiteY2061" fmla="*/ 1703412 h 3225609"/>
              <a:gd name="connsiteX2062" fmla="*/ 3810441 w 4198564"/>
              <a:gd name="connsiteY2062" fmla="*/ 1704191 h 3225609"/>
              <a:gd name="connsiteX2063" fmla="*/ 3806806 w 4198564"/>
              <a:gd name="connsiteY2063" fmla="*/ 1708943 h 3225609"/>
              <a:gd name="connsiteX2064" fmla="*/ 3803605 w 4198564"/>
              <a:gd name="connsiteY2064" fmla="*/ 1709721 h 3225609"/>
              <a:gd name="connsiteX2065" fmla="*/ 3791234 w 4198564"/>
              <a:gd name="connsiteY2065" fmla="*/ 1708861 h 3225609"/>
              <a:gd name="connsiteX2066" fmla="*/ 3785701 w 4198564"/>
              <a:gd name="connsiteY2066" fmla="*/ 1702473 h 3225609"/>
              <a:gd name="connsiteX2067" fmla="*/ 3781722 w 4198564"/>
              <a:gd name="connsiteY2067" fmla="*/ 1700863 h 3225609"/>
              <a:gd name="connsiteX2068" fmla="*/ 3774887 w 4198564"/>
              <a:gd name="connsiteY2068" fmla="*/ 1706392 h 3225609"/>
              <a:gd name="connsiteX2069" fmla="*/ 3777654 w 4198564"/>
              <a:gd name="connsiteY2069" fmla="*/ 1709587 h 3225609"/>
              <a:gd name="connsiteX2070" fmla="*/ 3779643 w 4198564"/>
              <a:gd name="connsiteY2070" fmla="*/ 1710391 h 3225609"/>
              <a:gd name="connsiteX2071" fmla="*/ 3778431 w 4198564"/>
              <a:gd name="connsiteY2071" fmla="*/ 1711975 h 3225609"/>
              <a:gd name="connsiteX2072" fmla="*/ 3770474 w 4198564"/>
              <a:gd name="connsiteY2072" fmla="*/ 1708754 h 3225609"/>
              <a:gd name="connsiteX2073" fmla="*/ 3767274 w 4198564"/>
              <a:gd name="connsiteY2073" fmla="*/ 1709533 h 3225609"/>
              <a:gd name="connsiteX2074" fmla="*/ 3764850 w 4198564"/>
              <a:gd name="connsiteY2074" fmla="*/ 1712700 h 3225609"/>
              <a:gd name="connsiteX2075" fmla="*/ 3760437 w 4198564"/>
              <a:gd name="connsiteY2075" fmla="*/ 1715062 h 3225609"/>
              <a:gd name="connsiteX2076" fmla="*/ 3758449 w 4198564"/>
              <a:gd name="connsiteY2076" fmla="*/ 1714257 h 3225609"/>
              <a:gd name="connsiteX2077" fmla="*/ 3750058 w 4198564"/>
              <a:gd name="connsiteY2077" fmla="*/ 1715008 h 3225609"/>
              <a:gd name="connsiteX2078" fmla="*/ 3750835 w 4198564"/>
              <a:gd name="connsiteY2078" fmla="*/ 1717397 h 3225609"/>
              <a:gd name="connsiteX2079" fmla="*/ 3748412 w 4198564"/>
              <a:gd name="connsiteY2079" fmla="*/ 1720564 h 3225609"/>
              <a:gd name="connsiteX2080" fmla="*/ 3749189 w 4198564"/>
              <a:gd name="connsiteY2080" fmla="*/ 1722953 h 3225609"/>
              <a:gd name="connsiteX2081" fmla="*/ 3745211 w 4198564"/>
              <a:gd name="connsiteY2081" fmla="*/ 1721342 h 3225609"/>
              <a:gd name="connsiteX2082" fmla="*/ 3744433 w 4198564"/>
              <a:gd name="connsiteY2082" fmla="*/ 1718953 h 3225609"/>
              <a:gd name="connsiteX2083" fmla="*/ 3734487 w 4198564"/>
              <a:gd name="connsiteY2083" fmla="*/ 1714927 h 3225609"/>
              <a:gd name="connsiteX2084" fmla="*/ 3729296 w 4198564"/>
              <a:gd name="connsiteY2084" fmla="*/ 1714901 h 3225609"/>
              <a:gd name="connsiteX2085" fmla="*/ 3717704 w 4198564"/>
              <a:gd name="connsiteY2085" fmla="*/ 1716431 h 3225609"/>
              <a:gd name="connsiteX2086" fmla="*/ 3714502 w 4198564"/>
              <a:gd name="connsiteY2086" fmla="*/ 1717208 h 3225609"/>
              <a:gd name="connsiteX2087" fmla="*/ 3710090 w 4198564"/>
              <a:gd name="connsiteY2087" fmla="*/ 1719571 h 3225609"/>
              <a:gd name="connsiteX2088" fmla="*/ 3706890 w 4198564"/>
              <a:gd name="connsiteY2088" fmla="*/ 1720349 h 3225609"/>
              <a:gd name="connsiteX2089" fmla="*/ 3708100 w 4198564"/>
              <a:gd name="connsiteY2089" fmla="*/ 1718766 h 3225609"/>
              <a:gd name="connsiteX2090" fmla="*/ 3704555 w 4198564"/>
              <a:gd name="connsiteY2090" fmla="*/ 1713183 h 3225609"/>
              <a:gd name="connsiteX2091" fmla="*/ 3695387 w 4198564"/>
              <a:gd name="connsiteY2091" fmla="*/ 1711545 h 3225609"/>
              <a:gd name="connsiteX2092" fmla="*/ 3687774 w 4198564"/>
              <a:gd name="connsiteY2092" fmla="*/ 1714687 h 3225609"/>
              <a:gd name="connsiteX2093" fmla="*/ 3684573 w 4198564"/>
              <a:gd name="connsiteY2093" fmla="*/ 1715464 h 3225609"/>
              <a:gd name="connsiteX2094" fmla="*/ 3682584 w 4198564"/>
              <a:gd name="connsiteY2094" fmla="*/ 1714659 h 3225609"/>
              <a:gd name="connsiteX2095" fmla="*/ 3675404 w 4198564"/>
              <a:gd name="connsiteY2095" fmla="*/ 1713827 h 3225609"/>
              <a:gd name="connsiteX2096" fmla="*/ 3672203 w 4198564"/>
              <a:gd name="connsiteY2096" fmla="*/ 1714606 h 3225609"/>
              <a:gd name="connsiteX2097" fmla="*/ 3678171 w 4198564"/>
              <a:gd name="connsiteY2097" fmla="*/ 1717021 h 3225609"/>
              <a:gd name="connsiteX2098" fmla="*/ 3682150 w 4198564"/>
              <a:gd name="connsiteY2098" fmla="*/ 1718632 h 3225609"/>
              <a:gd name="connsiteX2099" fmla="*/ 3682928 w 4198564"/>
              <a:gd name="connsiteY2099" fmla="*/ 1721021 h 3225609"/>
              <a:gd name="connsiteX2100" fmla="*/ 3675314 w 4198564"/>
              <a:gd name="connsiteY2100" fmla="*/ 1724160 h 3225609"/>
              <a:gd name="connsiteX2101" fmla="*/ 3667356 w 4198564"/>
              <a:gd name="connsiteY2101" fmla="*/ 1720939 h 3225609"/>
              <a:gd name="connsiteX2102" fmla="*/ 3664156 w 4198564"/>
              <a:gd name="connsiteY2102" fmla="*/ 1721718 h 3225609"/>
              <a:gd name="connsiteX2103" fmla="*/ 3666923 w 4198564"/>
              <a:gd name="connsiteY2103" fmla="*/ 1724913 h 3225609"/>
              <a:gd name="connsiteX2104" fmla="*/ 3670901 w 4198564"/>
              <a:gd name="connsiteY2104" fmla="*/ 1726522 h 3225609"/>
              <a:gd name="connsiteX2105" fmla="*/ 3671245 w 4198564"/>
              <a:gd name="connsiteY2105" fmla="*/ 1732884 h 3225609"/>
              <a:gd name="connsiteX2106" fmla="*/ 3667176 w 4198564"/>
              <a:gd name="connsiteY2106" fmla="*/ 1741607 h 3225609"/>
              <a:gd name="connsiteX2107" fmla="*/ 3671933 w 4198564"/>
              <a:gd name="connsiteY2107" fmla="*/ 1745606 h 3225609"/>
              <a:gd name="connsiteX2108" fmla="*/ 3673923 w 4198564"/>
              <a:gd name="connsiteY2108" fmla="*/ 1746411 h 3225609"/>
              <a:gd name="connsiteX2109" fmla="*/ 3670722 w 4198564"/>
              <a:gd name="connsiteY2109" fmla="*/ 1747190 h 3225609"/>
              <a:gd name="connsiteX2110" fmla="*/ 3656019 w 4198564"/>
              <a:gd name="connsiteY2110" fmla="*/ 1739165 h 3225609"/>
              <a:gd name="connsiteX2111" fmla="*/ 3654030 w 4198564"/>
              <a:gd name="connsiteY2111" fmla="*/ 1738359 h 3225609"/>
              <a:gd name="connsiteX2112" fmla="*/ 3652383 w 4198564"/>
              <a:gd name="connsiteY2112" fmla="*/ 1743915 h 3225609"/>
              <a:gd name="connsiteX2113" fmla="*/ 3656362 w 4198564"/>
              <a:gd name="connsiteY2113" fmla="*/ 1745526 h 3225609"/>
              <a:gd name="connsiteX2114" fmla="*/ 3654717 w 4198564"/>
              <a:gd name="connsiteY2114" fmla="*/ 1751082 h 3225609"/>
              <a:gd name="connsiteX2115" fmla="*/ 3657051 w 4198564"/>
              <a:gd name="connsiteY2115" fmla="*/ 1758248 h 3225609"/>
              <a:gd name="connsiteX2116" fmla="*/ 3654627 w 4198564"/>
              <a:gd name="connsiteY2116" fmla="*/ 1761415 h 3225609"/>
              <a:gd name="connsiteX2117" fmla="*/ 3646236 w 4198564"/>
              <a:gd name="connsiteY2117" fmla="*/ 1762168 h 3225609"/>
              <a:gd name="connsiteX2118" fmla="*/ 3645457 w 4198564"/>
              <a:gd name="connsiteY2118" fmla="*/ 1759778 h 3225609"/>
              <a:gd name="connsiteX2119" fmla="*/ 3646669 w 4198564"/>
              <a:gd name="connsiteY2119" fmla="*/ 1758195 h 3225609"/>
              <a:gd name="connsiteX2120" fmla="*/ 3643469 w 4198564"/>
              <a:gd name="connsiteY2120" fmla="*/ 1758973 h 3225609"/>
              <a:gd name="connsiteX2121" fmla="*/ 3635422 w 4198564"/>
              <a:gd name="connsiteY2121" fmla="*/ 1766086 h 3225609"/>
              <a:gd name="connsiteX2122" fmla="*/ 3626596 w 4198564"/>
              <a:gd name="connsiteY2122" fmla="*/ 1770810 h 3225609"/>
              <a:gd name="connsiteX2123" fmla="*/ 3627464 w 4198564"/>
              <a:gd name="connsiteY2123" fmla="*/ 1762864 h 3225609"/>
              <a:gd name="connsiteX2124" fmla="*/ 3625908 w 4198564"/>
              <a:gd name="connsiteY2124" fmla="*/ 1758087 h 3225609"/>
              <a:gd name="connsiteX2125" fmla="*/ 3625475 w 4198564"/>
              <a:gd name="connsiteY2125" fmla="*/ 1762060 h 3225609"/>
              <a:gd name="connsiteX2126" fmla="*/ 3623051 w 4198564"/>
              <a:gd name="connsiteY2126" fmla="*/ 1765227 h 3225609"/>
              <a:gd name="connsiteX2127" fmla="*/ 3621827 w 4198564"/>
              <a:gd name="connsiteY2127" fmla="*/ 1765442 h 3225609"/>
              <a:gd name="connsiteX2128" fmla="*/ 3628132 w 4198564"/>
              <a:gd name="connsiteY2128" fmla="*/ 1701663 h 3225609"/>
              <a:gd name="connsiteX2129" fmla="*/ 3591736 w 4198564"/>
              <a:gd name="connsiteY2129" fmla="*/ 1405863 h 3225609"/>
              <a:gd name="connsiteX2130" fmla="*/ 3574083 w 4198564"/>
              <a:gd name="connsiteY2130" fmla="*/ 1355831 h 3225609"/>
              <a:gd name="connsiteX2131" fmla="*/ 3570726 w 4198564"/>
              <a:gd name="connsiteY2131" fmla="*/ 1356625 h 3225609"/>
              <a:gd name="connsiteX2132" fmla="*/ 3564208 w 4198564"/>
              <a:gd name="connsiteY2132" fmla="*/ 1357290 h 3225609"/>
              <a:gd name="connsiteX2133" fmla="*/ 3518552 w 4198564"/>
              <a:gd name="connsiteY2133" fmla="*/ 1460618 h 3225609"/>
              <a:gd name="connsiteX2134" fmla="*/ 3483245 w 4198564"/>
              <a:gd name="connsiteY2134" fmla="*/ 1512817 h 3225609"/>
              <a:gd name="connsiteX2135" fmla="*/ 3465569 w 4198564"/>
              <a:gd name="connsiteY2135" fmla="*/ 1534543 h 3225609"/>
              <a:gd name="connsiteX2136" fmla="*/ 3354363 w 4198564"/>
              <a:gd name="connsiteY2136" fmla="*/ 1658983 h 3225609"/>
              <a:gd name="connsiteX2137" fmla="*/ 3341969 w 4198564"/>
              <a:gd name="connsiteY2137" fmla="*/ 1672215 h 3225609"/>
              <a:gd name="connsiteX2138" fmla="*/ 3343456 w 4198564"/>
              <a:gd name="connsiteY2138" fmla="*/ 1675003 h 3225609"/>
              <a:gd name="connsiteX2139" fmla="*/ 3351808 w 4198564"/>
              <a:gd name="connsiteY2139" fmla="*/ 1669925 h 3225609"/>
              <a:gd name="connsiteX2140" fmla="*/ 3352106 w 4198564"/>
              <a:gd name="connsiteY2140" fmla="*/ 1674492 h 3225609"/>
              <a:gd name="connsiteX2141" fmla="*/ 3337794 w 4198564"/>
              <a:gd name="connsiteY2141" fmla="*/ 1696059 h 3225609"/>
              <a:gd name="connsiteX2142" fmla="*/ 3325487 w 4198564"/>
              <a:gd name="connsiteY2142" fmla="*/ 1724584 h 3225609"/>
              <a:gd name="connsiteX2143" fmla="*/ 3328135 w 4198564"/>
              <a:gd name="connsiteY2143" fmla="*/ 1694249 h 3225609"/>
              <a:gd name="connsiteX2144" fmla="*/ 3333114 w 4198564"/>
              <a:gd name="connsiteY2144" fmla="*/ 1681671 h 3225609"/>
              <a:gd name="connsiteX2145" fmla="*/ 3316186 w 4198564"/>
              <a:gd name="connsiteY2145" fmla="*/ 1699744 h 3225609"/>
              <a:gd name="connsiteX2146" fmla="*/ 3314708 w 4198564"/>
              <a:gd name="connsiteY2146" fmla="*/ 1705198 h 3225609"/>
              <a:gd name="connsiteX2147" fmla="*/ 3317089 w 4198564"/>
              <a:gd name="connsiteY2147" fmla="*/ 1710350 h 3225609"/>
              <a:gd name="connsiteX2148" fmla="*/ 3312894 w 4198564"/>
              <a:gd name="connsiteY2148" fmla="*/ 1711898 h 3225609"/>
              <a:gd name="connsiteX2149" fmla="*/ 3303487 w 4198564"/>
              <a:gd name="connsiteY2149" fmla="*/ 1746619 h 3225609"/>
              <a:gd name="connsiteX2150" fmla="*/ 3273455 w 4198564"/>
              <a:gd name="connsiteY2150" fmla="*/ 1851575 h 3225609"/>
              <a:gd name="connsiteX2151" fmla="*/ 3255621 w 4198564"/>
              <a:gd name="connsiteY2151" fmla="*/ 1934216 h 3225609"/>
              <a:gd name="connsiteX2152" fmla="*/ 3265921 w 4198564"/>
              <a:gd name="connsiteY2152" fmla="*/ 1916736 h 3225609"/>
              <a:gd name="connsiteX2153" fmla="*/ 3252429 w 4198564"/>
              <a:gd name="connsiteY2153" fmla="*/ 1965047 h 3225609"/>
              <a:gd name="connsiteX2154" fmla="*/ 3235445 w 4198564"/>
              <a:gd name="connsiteY2154" fmla="*/ 2014340 h 3225609"/>
              <a:gd name="connsiteX2155" fmla="*/ 3231206 w 4198564"/>
              <a:gd name="connsiteY2155" fmla="*/ 2011455 h 3225609"/>
              <a:gd name="connsiteX2156" fmla="*/ 3222240 w 4198564"/>
              <a:gd name="connsiteY2156" fmla="*/ 2038588 h 3225609"/>
              <a:gd name="connsiteX2157" fmla="*/ 3234840 w 4198564"/>
              <a:gd name="connsiteY2157" fmla="*/ 2036393 h 3225609"/>
              <a:gd name="connsiteX2158" fmla="*/ 3241362 w 4198564"/>
              <a:gd name="connsiteY2158" fmla="*/ 2075295 h 3225609"/>
              <a:gd name="connsiteX2159" fmla="*/ 3246095 w 4198564"/>
              <a:gd name="connsiteY2159" fmla="*/ 2084978 h 3225609"/>
              <a:gd name="connsiteX2160" fmla="*/ 3250761 w 4198564"/>
              <a:gd name="connsiteY2160" fmla="*/ 2088461 h 3225609"/>
              <a:gd name="connsiteX2161" fmla="*/ 3270979 w 4198564"/>
              <a:gd name="connsiteY2161" fmla="*/ 2109914 h 3225609"/>
              <a:gd name="connsiteX2162" fmla="*/ 3159350 w 4198564"/>
              <a:gd name="connsiteY2162" fmla="*/ 2293969 h 3225609"/>
              <a:gd name="connsiteX2163" fmla="*/ 3168782 w 4198564"/>
              <a:gd name="connsiteY2163" fmla="*/ 2251459 h 3225609"/>
              <a:gd name="connsiteX2164" fmla="*/ 3109274 w 4198564"/>
              <a:gd name="connsiteY2164" fmla="*/ 2313125 h 3225609"/>
              <a:gd name="connsiteX2165" fmla="*/ 3191210 w 4198564"/>
              <a:gd name="connsiteY2165" fmla="*/ 2185177 h 3225609"/>
              <a:gd name="connsiteX2166" fmla="*/ 3137533 w 4198564"/>
              <a:gd name="connsiteY2166" fmla="*/ 2241272 h 3225609"/>
              <a:gd name="connsiteX2167" fmla="*/ 3138493 w 4198564"/>
              <a:gd name="connsiteY2167" fmla="*/ 2232693 h 3225609"/>
              <a:gd name="connsiteX2168" fmla="*/ 3118558 w 4198564"/>
              <a:gd name="connsiteY2168" fmla="*/ 2237590 h 3225609"/>
              <a:gd name="connsiteX2169" fmla="*/ 3062912 w 4198564"/>
              <a:gd name="connsiteY2169" fmla="*/ 2306192 h 3225609"/>
              <a:gd name="connsiteX2170" fmla="*/ 3046327 w 4198564"/>
              <a:gd name="connsiteY2170" fmla="*/ 2309678 h 3225609"/>
              <a:gd name="connsiteX2171" fmla="*/ 2974781 w 4198564"/>
              <a:gd name="connsiteY2171" fmla="*/ 2386537 h 3225609"/>
              <a:gd name="connsiteX2172" fmla="*/ 2849331 w 4198564"/>
              <a:gd name="connsiteY2172" fmla="*/ 2459640 h 3225609"/>
              <a:gd name="connsiteX2173" fmla="*/ 2841663 w 4198564"/>
              <a:gd name="connsiteY2173" fmla="*/ 2459626 h 3225609"/>
              <a:gd name="connsiteX2174" fmla="*/ 2840343 w 4198564"/>
              <a:gd name="connsiteY2174" fmla="*/ 2462621 h 3225609"/>
              <a:gd name="connsiteX2175" fmla="*/ 2836914 w 4198564"/>
              <a:gd name="connsiteY2175" fmla="*/ 2459871 h 3225609"/>
              <a:gd name="connsiteX2176" fmla="*/ 2839179 w 4198564"/>
              <a:gd name="connsiteY2176" fmla="*/ 2458662 h 3225609"/>
              <a:gd name="connsiteX2177" fmla="*/ 2835417 w 4198564"/>
              <a:gd name="connsiteY2177" fmla="*/ 2456941 h 3225609"/>
              <a:gd name="connsiteX2178" fmla="*/ 2794055 w 4198564"/>
              <a:gd name="connsiteY2178" fmla="*/ 2484491 h 3225609"/>
              <a:gd name="connsiteX2179" fmla="*/ 2794601 w 4198564"/>
              <a:gd name="connsiteY2179" fmla="*/ 2488117 h 3225609"/>
              <a:gd name="connsiteX2180" fmla="*/ 2787530 w 4198564"/>
              <a:gd name="connsiteY2180" fmla="*/ 2487755 h 3225609"/>
              <a:gd name="connsiteX2181" fmla="*/ 2777332 w 4198564"/>
              <a:gd name="connsiteY2181" fmla="*/ 2498655 h 3225609"/>
              <a:gd name="connsiteX2182" fmla="*/ 2775803 w 4198564"/>
              <a:gd name="connsiteY2182" fmla="*/ 2501920 h 3225609"/>
              <a:gd name="connsiteX2183" fmla="*/ 2769884 w 4198564"/>
              <a:gd name="connsiteY2183" fmla="*/ 2502285 h 3225609"/>
              <a:gd name="connsiteX2184" fmla="*/ 2756217 w 4198564"/>
              <a:gd name="connsiteY2184" fmla="*/ 2510390 h 3225609"/>
              <a:gd name="connsiteX2185" fmla="*/ 2752267 w 4198564"/>
              <a:gd name="connsiteY2185" fmla="*/ 2511078 h 3225609"/>
              <a:gd name="connsiteX2186" fmla="*/ 2724644 w 4198564"/>
              <a:gd name="connsiteY2186" fmla="*/ 2540571 h 3225609"/>
              <a:gd name="connsiteX2187" fmla="*/ 2724488 w 4198564"/>
              <a:gd name="connsiteY2187" fmla="*/ 2546989 h 3225609"/>
              <a:gd name="connsiteX2188" fmla="*/ 2720115 w 4198564"/>
              <a:gd name="connsiteY2188" fmla="*/ 2549872 h 3225609"/>
              <a:gd name="connsiteX2189" fmla="*/ 2721942 w 4198564"/>
              <a:gd name="connsiteY2189" fmla="*/ 2553824 h 3225609"/>
              <a:gd name="connsiteX2190" fmla="*/ 2731772 w 4198564"/>
              <a:gd name="connsiteY2190" fmla="*/ 2553913 h 3225609"/>
              <a:gd name="connsiteX2191" fmla="*/ 2737932 w 4198564"/>
              <a:gd name="connsiteY2191" fmla="*/ 2539633 h 3225609"/>
              <a:gd name="connsiteX2192" fmla="*/ 2744215 w 4198564"/>
              <a:gd name="connsiteY2192" fmla="*/ 2541949 h 3225609"/>
              <a:gd name="connsiteX2193" fmla="*/ 2748641 w 4198564"/>
              <a:gd name="connsiteY2193" fmla="*/ 2541153 h 3225609"/>
              <a:gd name="connsiteX2194" fmla="*/ 2746761 w 4198564"/>
              <a:gd name="connsiteY2194" fmla="*/ 2549125 h 3225609"/>
              <a:gd name="connsiteX2195" fmla="*/ 2740274 w 4198564"/>
              <a:gd name="connsiteY2195" fmla="*/ 2557677 h 3225609"/>
              <a:gd name="connsiteX2196" fmla="*/ 2748003 w 4198564"/>
              <a:gd name="connsiteY2196" fmla="*/ 2570288 h 3225609"/>
              <a:gd name="connsiteX2197" fmla="*/ 2748219 w 4198564"/>
              <a:gd name="connsiteY2197" fmla="*/ 2571753 h 3225609"/>
              <a:gd name="connsiteX2198" fmla="*/ 2732518 w 4198564"/>
              <a:gd name="connsiteY2198" fmla="*/ 2579782 h 3225609"/>
              <a:gd name="connsiteX2199" fmla="*/ 2716321 w 4198564"/>
              <a:gd name="connsiteY2199" fmla="*/ 2589227 h 3225609"/>
              <a:gd name="connsiteX2200" fmla="*/ 2714521 w 4198564"/>
              <a:gd name="connsiteY2200" fmla="*/ 2589712 h 3225609"/>
              <a:gd name="connsiteX2201" fmla="*/ 2702257 w 4198564"/>
              <a:gd name="connsiteY2201" fmla="*/ 2586189 h 3225609"/>
              <a:gd name="connsiteX2202" fmla="*/ 2693076 w 4198564"/>
              <a:gd name="connsiteY2202" fmla="*/ 2590717 h 3225609"/>
              <a:gd name="connsiteX2203" fmla="*/ 2682724 w 4198564"/>
              <a:gd name="connsiteY2203" fmla="*/ 2592426 h 3225609"/>
              <a:gd name="connsiteX2204" fmla="*/ 2657537 w 4198564"/>
              <a:gd name="connsiteY2204" fmla="*/ 2622260 h 3225609"/>
              <a:gd name="connsiteX2205" fmla="*/ 2594630 w 4198564"/>
              <a:gd name="connsiteY2205" fmla="*/ 2682892 h 3225609"/>
              <a:gd name="connsiteX2206" fmla="*/ 2580145 w 4198564"/>
              <a:gd name="connsiteY2206" fmla="*/ 2679547 h 3225609"/>
              <a:gd name="connsiteX2207" fmla="*/ 2617182 w 4198564"/>
              <a:gd name="connsiteY2207" fmla="*/ 2641400 h 3225609"/>
              <a:gd name="connsiteX2208" fmla="*/ 2606793 w 4198564"/>
              <a:gd name="connsiteY2208" fmla="*/ 2624166 h 3225609"/>
              <a:gd name="connsiteX2209" fmla="*/ 2641224 w 4198564"/>
              <a:gd name="connsiteY2209" fmla="*/ 2612339 h 3225609"/>
              <a:gd name="connsiteX2210" fmla="*/ 2618298 w 4198564"/>
              <a:gd name="connsiteY2210" fmla="*/ 2608018 h 3225609"/>
              <a:gd name="connsiteX2211" fmla="*/ 2634778 w 4198564"/>
              <a:gd name="connsiteY2211" fmla="*/ 2602302 h 3225609"/>
              <a:gd name="connsiteX2212" fmla="*/ 2630412 w 4198564"/>
              <a:gd name="connsiteY2212" fmla="*/ 2601386 h 3225609"/>
              <a:gd name="connsiteX2213" fmla="*/ 2619207 w 4198564"/>
              <a:gd name="connsiteY2213" fmla="*/ 2592086 h 3225609"/>
              <a:gd name="connsiteX2214" fmla="*/ 2615878 w 4198564"/>
              <a:gd name="connsiteY2214" fmla="*/ 2587823 h 3225609"/>
              <a:gd name="connsiteX2215" fmla="*/ 2610537 w 4198564"/>
              <a:gd name="connsiteY2215" fmla="*/ 2589011 h 3225609"/>
              <a:gd name="connsiteX2216" fmla="*/ 2592711 w 4198564"/>
              <a:gd name="connsiteY2216" fmla="*/ 2576852 h 3225609"/>
              <a:gd name="connsiteX2217" fmla="*/ 2587137 w 4198564"/>
              <a:gd name="connsiteY2217" fmla="*/ 2571490 h 3225609"/>
              <a:gd name="connsiteX2218" fmla="*/ 2585744 w 4198564"/>
              <a:gd name="connsiteY2218" fmla="*/ 2570149 h 3225609"/>
              <a:gd name="connsiteX2219" fmla="*/ 2570905 w 4198564"/>
              <a:gd name="connsiteY2219" fmla="*/ 2579543 h 3225609"/>
              <a:gd name="connsiteX2220" fmla="*/ 2565342 w 4198564"/>
              <a:gd name="connsiteY2220" fmla="*/ 2583065 h 3225609"/>
              <a:gd name="connsiteX2221" fmla="*/ 2561171 w 4198564"/>
              <a:gd name="connsiteY2221" fmla="*/ 2587928 h 3225609"/>
              <a:gd name="connsiteX2222" fmla="*/ 2555751 w 4198564"/>
              <a:gd name="connsiteY2222" fmla="*/ 2591775 h 3225609"/>
              <a:gd name="connsiteX2223" fmla="*/ 2551059 w 4198564"/>
              <a:gd name="connsiteY2223" fmla="*/ 2590205 h 3225609"/>
              <a:gd name="connsiteX2224" fmla="*/ 2543899 w 4198564"/>
              <a:gd name="connsiteY2224" fmla="*/ 2596727 h 3225609"/>
              <a:gd name="connsiteX2225" fmla="*/ 2546364 w 4198564"/>
              <a:gd name="connsiteY2225" fmla="*/ 2600218 h 3225609"/>
              <a:gd name="connsiteX2226" fmla="*/ 2546803 w 4198564"/>
              <a:gd name="connsiteY2226" fmla="*/ 2603691 h 3225609"/>
              <a:gd name="connsiteX2227" fmla="*/ 2528716 w 4198564"/>
              <a:gd name="connsiteY2227" fmla="*/ 2612917 h 3225609"/>
              <a:gd name="connsiteX2228" fmla="*/ 2520067 w 4198564"/>
              <a:gd name="connsiteY2228" fmla="*/ 2616345 h 3225609"/>
              <a:gd name="connsiteX2229" fmla="*/ 2508905 w 4198564"/>
              <a:gd name="connsiteY2229" fmla="*/ 2624722 h 3225609"/>
              <a:gd name="connsiteX2230" fmla="*/ 2508703 w 4198564"/>
              <a:gd name="connsiteY2230" fmla="*/ 2630276 h 3225609"/>
              <a:gd name="connsiteX2231" fmla="*/ 2513897 w 4198564"/>
              <a:gd name="connsiteY2231" fmla="*/ 2640081 h 3225609"/>
              <a:gd name="connsiteX2232" fmla="*/ 2505556 w 4198564"/>
              <a:gd name="connsiteY2232" fmla="*/ 2649807 h 3225609"/>
              <a:gd name="connsiteX2233" fmla="*/ 2480050 w 4198564"/>
              <a:gd name="connsiteY2233" fmla="*/ 2663730 h 3225609"/>
              <a:gd name="connsiteX2234" fmla="*/ 2465221 w 4198564"/>
              <a:gd name="connsiteY2234" fmla="*/ 2682008 h 3225609"/>
              <a:gd name="connsiteX2235" fmla="*/ 2471267 w 4198564"/>
              <a:gd name="connsiteY2235" fmla="*/ 2693740 h 3225609"/>
              <a:gd name="connsiteX2236" fmla="*/ 2481018 w 4198564"/>
              <a:gd name="connsiteY2236" fmla="*/ 2703125 h 3225609"/>
              <a:gd name="connsiteX2237" fmla="*/ 2484747 w 4198564"/>
              <a:gd name="connsiteY2237" fmla="*/ 2718546 h 3225609"/>
              <a:gd name="connsiteX2238" fmla="*/ 2505798 w 4198564"/>
              <a:gd name="connsiteY2238" fmla="*/ 2723400 h 3225609"/>
              <a:gd name="connsiteX2239" fmla="*/ 2525523 w 4198564"/>
              <a:gd name="connsiteY2239" fmla="*/ 2711056 h 3225609"/>
              <a:gd name="connsiteX2240" fmla="*/ 2565384 w 4198564"/>
              <a:gd name="connsiteY2240" fmla="*/ 2690375 h 3225609"/>
              <a:gd name="connsiteX2241" fmla="*/ 2530776 w 4198564"/>
              <a:gd name="connsiteY2241" fmla="*/ 2721703 h 3225609"/>
              <a:gd name="connsiteX2242" fmla="*/ 2528496 w 4198564"/>
              <a:gd name="connsiteY2242" fmla="*/ 2729178 h 3225609"/>
              <a:gd name="connsiteX2243" fmla="*/ 2527726 w 4198564"/>
              <a:gd name="connsiteY2243" fmla="*/ 2730622 h 3225609"/>
              <a:gd name="connsiteX2244" fmla="*/ 2529307 w 4198564"/>
              <a:gd name="connsiteY2244" fmla="*/ 2734791 h 3225609"/>
              <a:gd name="connsiteX2245" fmla="*/ 2507512 w 4198564"/>
              <a:gd name="connsiteY2245" fmla="*/ 2746367 h 3225609"/>
              <a:gd name="connsiteX2246" fmla="*/ 2505461 w 4198564"/>
              <a:gd name="connsiteY2246" fmla="*/ 2747398 h 3225609"/>
              <a:gd name="connsiteX2247" fmla="*/ 2504039 w 4198564"/>
              <a:gd name="connsiteY2247" fmla="*/ 2749241 h 3225609"/>
              <a:gd name="connsiteX2248" fmla="*/ 2503081 w 4198564"/>
              <a:gd name="connsiteY2248" fmla="*/ 2748724 h 3225609"/>
              <a:gd name="connsiteX2249" fmla="*/ 2499631 w 4198564"/>
              <a:gd name="connsiteY2249" fmla="*/ 2753578 h 3225609"/>
              <a:gd name="connsiteX2250" fmla="*/ 2499642 w 4198564"/>
              <a:gd name="connsiteY2250" fmla="*/ 2762463 h 3225609"/>
              <a:gd name="connsiteX2251" fmla="*/ 2490357 w 4198564"/>
              <a:gd name="connsiteY2251" fmla="*/ 2759448 h 3225609"/>
              <a:gd name="connsiteX2252" fmla="*/ 2484793 w 4198564"/>
              <a:gd name="connsiteY2252" fmla="*/ 2762971 h 3225609"/>
              <a:gd name="connsiteX2253" fmla="*/ 2524731 w 4198564"/>
              <a:gd name="connsiteY2253" fmla="*/ 2795479 h 3225609"/>
              <a:gd name="connsiteX2254" fmla="*/ 2530766 w 4198564"/>
              <a:gd name="connsiteY2254" fmla="*/ 2798327 h 3225609"/>
              <a:gd name="connsiteX2255" fmla="*/ 2522887 w 4198564"/>
              <a:gd name="connsiteY2255" fmla="*/ 2805538 h 3225609"/>
              <a:gd name="connsiteX2256" fmla="*/ 2498303 w 4198564"/>
              <a:gd name="connsiteY2256" fmla="*/ 2814431 h 3225609"/>
              <a:gd name="connsiteX2257" fmla="*/ 2492739 w 4198564"/>
              <a:gd name="connsiteY2257" fmla="*/ 2817954 h 3225609"/>
              <a:gd name="connsiteX2258" fmla="*/ 2509450 w 4198564"/>
              <a:gd name="connsiteY2258" fmla="*/ 2825157 h 3225609"/>
              <a:gd name="connsiteX2259" fmla="*/ 2506673 w 4198564"/>
              <a:gd name="connsiteY2259" fmla="*/ 2831360 h 3225609"/>
              <a:gd name="connsiteX2260" fmla="*/ 2478833 w 4198564"/>
              <a:gd name="connsiteY2260" fmla="*/ 2831202 h 3225609"/>
              <a:gd name="connsiteX2261" fmla="*/ 2468608 w 4198564"/>
              <a:gd name="connsiteY2261" fmla="*/ 2815448 h 3225609"/>
              <a:gd name="connsiteX2262" fmla="*/ 2472271 w 4198564"/>
              <a:gd name="connsiteY2262" fmla="*/ 2768675 h 3225609"/>
              <a:gd name="connsiteX2263" fmla="*/ 2469803 w 4198564"/>
              <a:gd name="connsiteY2263" fmla="*/ 2763988 h 3225609"/>
              <a:gd name="connsiteX2264" fmla="*/ 2466478 w 4198564"/>
              <a:gd name="connsiteY2264" fmla="*/ 2761753 h 3225609"/>
              <a:gd name="connsiteX2265" fmla="*/ 2456400 w 4198564"/>
              <a:gd name="connsiteY2265" fmla="*/ 2770244 h 3225609"/>
              <a:gd name="connsiteX2266" fmla="*/ 2449657 w 4198564"/>
              <a:gd name="connsiteY2266" fmla="*/ 2781507 h 3225609"/>
              <a:gd name="connsiteX2267" fmla="*/ 2216761 w 4198564"/>
              <a:gd name="connsiteY2267" fmla="*/ 2900487 h 3225609"/>
              <a:gd name="connsiteX2268" fmla="*/ 2159153 w 4198564"/>
              <a:gd name="connsiteY2268" fmla="*/ 2927439 h 3225609"/>
              <a:gd name="connsiteX2269" fmla="*/ 2109508 w 4198564"/>
              <a:gd name="connsiteY2269" fmla="*/ 2946188 h 3225609"/>
              <a:gd name="connsiteX2270" fmla="*/ 2069247 w 4198564"/>
              <a:gd name="connsiteY2270" fmla="*/ 2970739 h 3225609"/>
              <a:gd name="connsiteX2271" fmla="*/ 2053553 w 4198564"/>
              <a:gd name="connsiteY2271" fmla="*/ 2976956 h 3225609"/>
              <a:gd name="connsiteX2272" fmla="*/ 2052432 w 4198564"/>
              <a:gd name="connsiteY2272" fmla="*/ 2978383 h 3225609"/>
              <a:gd name="connsiteX2273" fmla="*/ 2040098 w 4198564"/>
              <a:gd name="connsiteY2273" fmla="*/ 2996471 h 3225609"/>
              <a:gd name="connsiteX2274" fmla="*/ 2045227 w 4198564"/>
              <a:gd name="connsiteY2274" fmla="*/ 3000207 h 3225609"/>
              <a:gd name="connsiteX2275" fmla="*/ 2062924 w 4198564"/>
              <a:gd name="connsiteY2275" fmla="*/ 2994060 h 3225609"/>
              <a:gd name="connsiteX2276" fmla="*/ 2053884 w 4198564"/>
              <a:gd name="connsiteY2276" fmla="*/ 3003901 h 3225609"/>
              <a:gd name="connsiteX2277" fmla="*/ 2051631 w 4198564"/>
              <a:gd name="connsiteY2277" fmla="*/ 3004629 h 3225609"/>
              <a:gd name="connsiteX2278" fmla="*/ 2051706 w 4198564"/>
              <a:gd name="connsiteY2278" fmla="*/ 3004680 h 3225609"/>
              <a:gd name="connsiteX2279" fmla="*/ 2086354 w 4198564"/>
              <a:gd name="connsiteY2279" fmla="*/ 3005565 h 3225609"/>
              <a:gd name="connsiteX2280" fmla="*/ 2092643 w 4198564"/>
              <a:gd name="connsiteY2280" fmla="*/ 3006999 h 3225609"/>
              <a:gd name="connsiteX2281" fmla="*/ 2088717 w 4198564"/>
              <a:gd name="connsiteY2281" fmla="*/ 3009473 h 3225609"/>
              <a:gd name="connsiteX2282" fmla="*/ 2078206 w 4198564"/>
              <a:gd name="connsiteY2282" fmla="*/ 3018379 h 3225609"/>
              <a:gd name="connsiteX2283" fmla="*/ 2078051 w 4198564"/>
              <a:gd name="connsiteY2283" fmla="*/ 3019398 h 3225609"/>
              <a:gd name="connsiteX2284" fmla="*/ 2071556 w 4198564"/>
              <a:gd name="connsiteY2284" fmla="*/ 3018232 h 3225609"/>
              <a:gd name="connsiteX2285" fmla="*/ 2041048 w 4198564"/>
              <a:gd name="connsiteY2285" fmla="*/ 3018096 h 3225609"/>
              <a:gd name="connsiteX2286" fmla="*/ 2023406 w 4198564"/>
              <a:gd name="connsiteY2286" fmla="*/ 3007038 h 3225609"/>
              <a:gd name="connsiteX2287" fmla="*/ 2017371 w 4198564"/>
              <a:gd name="connsiteY2287" fmla="*/ 3004190 h 3225609"/>
              <a:gd name="connsiteX2288" fmla="*/ 2004377 w 4198564"/>
              <a:gd name="connsiteY2288" fmla="*/ 3003524 h 3225609"/>
              <a:gd name="connsiteX2289" fmla="*/ 1994190 w 4198564"/>
              <a:gd name="connsiteY2289" fmla="*/ 3023309 h 3225609"/>
              <a:gd name="connsiteX2290" fmla="*/ 1991884 w 4198564"/>
              <a:gd name="connsiteY2290" fmla="*/ 3035883 h 3225609"/>
              <a:gd name="connsiteX2291" fmla="*/ 2023432 w 4198564"/>
              <a:gd name="connsiteY2291" fmla="*/ 3033693 h 3225609"/>
              <a:gd name="connsiteX2292" fmla="*/ 2025985 w 4198564"/>
              <a:gd name="connsiteY2292" fmla="*/ 3036148 h 3225609"/>
              <a:gd name="connsiteX2293" fmla="*/ 2017772 w 4198564"/>
              <a:gd name="connsiteY2293" fmla="*/ 3043927 h 3225609"/>
              <a:gd name="connsiteX2294" fmla="*/ 1987667 w 4198564"/>
              <a:gd name="connsiteY2294" fmla="*/ 3051509 h 3225609"/>
              <a:gd name="connsiteX2295" fmla="*/ 1954300 w 4198564"/>
              <a:gd name="connsiteY2295" fmla="*/ 3031827 h 3225609"/>
              <a:gd name="connsiteX2296" fmla="*/ 1962804 w 4198564"/>
              <a:gd name="connsiteY2296" fmla="*/ 3011823 h 3225609"/>
              <a:gd name="connsiteX2297" fmla="*/ 1961418 w 4198564"/>
              <a:gd name="connsiteY2297" fmla="*/ 3009626 h 3225609"/>
              <a:gd name="connsiteX2298" fmla="*/ 1928311 w 4198564"/>
              <a:gd name="connsiteY2298" fmla="*/ 3021634 h 3225609"/>
              <a:gd name="connsiteX2299" fmla="*/ 1926766 w 4198564"/>
              <a:gd name="connsiteY2299" fmla="*/ 3009192 h 3225609"/>
              <a:gd name="connsiteX2300" fmla="*/ 1852532 w 4198564"/>
              <a:gd name="connsiteY2300" fmla="*/ 3026279 h 3225609"/>
              <a:gd name="connsiteX2301" fmla="*/ 1869980 w 4198564"/>
              <a:gd name="connsiteY2301" fmla="*/ 3016944 h 3225609"/>
              <a:gd name="connsiteX2302" fmla="*/ 1861398 w 4198564"/>
              <a:gd name="connsiteY2302" fmla="*/ 3007416 h 3225609"/>
              <a:gd name="connsiteX2303" fmla="*/ 1861972 w 4198564"/>
              <a:gd name="connsiteY2303" fmla="*/ 3006826 h 3225609"/>
              <a:gd name="connsiteX2304" fmla="*/ 1852168 w 4198564"/>
              <a:gd name="connsiteY2304" fmla="*/ 3003311 h 3225609"/>
              <a:gd name="connsiteX2305" fmla="*/ 1823529 w 4198564"/>
              <a:gd name="connsiteY2305" fmla="*/ 3009199 h 3225609"/>
              <a:gd name="connsiteX2306" fmla="*/ 1774801 w 4198564"/>
              <a:gd name="connsiteY2306" fmla="*/ 3019643 h 3225609"/>
              <a:gd name="connsiteX2307" fmla="*/ 1740994 w 4198564"/>
              <a:gd name="connsiteY2307" fmla="*/ 3044445 h 3225609"/>
              <a:gd name="connsiteX2308" fmla="*/ 1666685 w 4198564"/>
              <a:gd name="connsiteY2308" fmla="*/ 3030279 h 3225609"/>
              <a:gd name="connsiteX2309" fmla="*/ 1518695 w 4198564"/>
              <a:gd name="connsiteY2309" fmla="*/ 3027391 h 3225609"/>
              <a:gd name="connsiteX2310" fmla="*/ 1516839 w 4198564"/>
              <a:gd name="connsiteY2310" fmla="*/ 3017005 h 3225609"/>
              <a:gd name="connsiteX2311" fmla="*/ 1344679 w 4198564"/>
              <a:gd name="connsiteY2311" fmla="*/ 2991908 h 3225609"/>
              <a:gd name="connsiteX2312" fmla="*/ 1312357 w 4198564"/>
              <a:gd name="connsiteY2312" fmla="*/ 2985749 h 3225609"/>
              <a:gd name="connsiteX2313" fmla="*/ 1265842 w 4198564"/>
              <a:gd name="connsiteY2313" fmla="*/ 2984757 h 3225609"/>
              <a:gd name="connsiteX2314" fmla="*/ 1216993 w 4198564"/>
              <a:gd name="connsiteY2314" fmla="*/ 2977930 h 3225609"/>
              <a:gd name="connsiteX2315" fmla="*/ 1221409 w 4198564"/>
              <a:gd name="connsiteY2315" fmla="*/ 2979513 h 3225609"/>
              <a:gd name="connsiteX2316" fmla="*/ 1270014 w 4198564"/>
              <a:gd name="connsiteY2316" fmla="*/ 3001195 h 3225609"/>
              <a:gd name="connsiteX2317" fmla="*/ 1306579 w 4198564"/>
              <a:gd name="connsiteY2317" fmla="*/ 3003891 h 3225609"/>
              <a:gd name="connsiteX2318" fmla="*/ 1322364 w 4198564"/>
              <a:gd name="connsiteY2318" fmla="*/ 3014300 h 3225609"/>
              <a:gd name="connsiteX2319" fmla="*/ 1326141 w 4198564"/>
              <a:gd name="connsiteY2319" fmla="*/ 3006470 h 3225609"/>
              <a:gd name="connsiteX2320" fmla="*/ 1414529 w 4198564"/>
              <a:gd name="connsiteY2320" fmla="*/ 3029405 h 3225609"/>
              <a:gd name="connsiteX2321" fmla="*/ 1411859 w 4198564"/>
              <a:gd name="connsiteY2321" fmla="*/ 3039256 h 3225609"/>
              <a:gd name="connsiteX2322" fmla="*/ 1448699 w 4198564"/>
              <a:gd name="connsiteY2322" fmla="*/ 3033617 h 3225609"/>
              <a:gd name="connsiteX2323" fmla="*/ 1465327 w 4198564"/>
              <a:gd name="connsiteY2323" fmla="*/ 3049615 h 3225609"/>
              <a:gd name="connsiteX2324" fmla="*/ 1447896 w 4198564"/>
              <a:gd name="connsiteY2324" fmla="*/ 3049087 h 3225609"/>
              <a:gd name="connsiteX2325" fmla="*/ 1450018 w 4198564"/>
              <a:gd name="connsiteY2325" fmla="*/ 3055904 h 3225609"/>
              <a:gd name="connsiteX2326" fmla="*/ 1442769 w 4198564"/>
              <a:gd name="connsiteY2326" fmla="*/ 3048932 h 3225609"/>
              <a:gd name="connsiteX2327" fmla="*/ 1427044 w 4198564"/>
              <a:gd name="connsiteY2327" fmla="*/ 3050046 h 3225609"/>
              <a:gd name="connsiteX2328" fmla="*/ 1431473 w 4198564"/>
              <a:gd name="connsiteY2328" fmla="*/ 3052212 h 3225609"/>
              <a:gd name="connsiteX2329" fmla="*/ 1421381 w 4198564"/>
              <a:gd name="connsiteY2329" fmla="*/ 3056181 h 3225609"/>
              <a:gd name="connsiteX2330" fmla="*/ 1403118 w 4198564"/>
              <a:gd name="connsiteY2330" fmla="*/ 3050910 h 3225609"/>
              <a:gd name="connsiteX2331" fmla="*/ 1417552 w 4198564"/>
              <a:gd name="connsiteY2331" fmla="*/ 3053334 h 3225609"/>
              <a:gd name="connsiteX2332" fmla="*/ 1349325 w 4198564"/>
              <a:gd name="connsiteY2332" fmla="*/ 3032597 h 3225609"/>
              <a:gd name="connsiteX2333" fmla="*/ 1377839 w 4198564"/>
              <a:gd name="connsiteY2333" fmla="*/ 3043789 h 3225609"/>
              <a:gd name="connsiteX2334" fmla="*/ 1288821 w 4198564"/>
              <a:gd name="connsiteY2334" fmla="*/ 3035534 h 3225609"/>
              <a:gd name="connsiteX2335" fmla="*/ 1310301 w 4198564"/>
              <a:gd name="connsiteY2335" fmla="*/ 3060022 h 3225609"/>
              <a:gd name="connsiteX2336" fmla="*/ 1286038 w 4198564"/>
              <a:gd name="connsiteY2336" fmla="*/ 3057699 h 3225609"/>
              <a:gd name="connsiteX2337" fmla="*/ 1290414 w 4198564"/>
              <a:gd name="connsiteY2337" fmla="*/ 3049488 h 3225609"/>
              <a:gd name="connsiteX2338" fmla="*/ 1256509 w 4198564"/>
              <a:gd name="connsiteY2338" fmla="*/ 3041708 h 3225609"/>
              <a:gd name="connsiteX2339" fmla="*/ 1229547 w 4198564"/>
              <a:gd name="connsiteY2339" fmla="*/ 3023411 h 3225609"/>
              <a:gd name="connsiteX2340" fmla="*/ 1220207 w 4198564"/>
              <a:gd name="connsiteY2340" fmla="*/ 3035445 h 3225609"/>
              <a:gd name="connsiteX2341" fmla="*/ 1152994 w 4198564"/>
              <a:gd name="connsiteY2341" fmla="*/ 3019507 h 3225609"/>
              <a:gd name="connsiteX2342" fmla="*/ 1159339 w 4198564"/>
              <a:gd name="connsiteY2342" fmla="*/ 3009369 h 3225609"/>
              <a:gd name="connsiteX2343" fmla="*/ 1101810 w 4198564"/>
              <a:gd name="connsiteY2343" fmla="*/ 3019945 h 3225609"/>
              <a:gd name="connsiteX2344" fmla="*/ 1111993 w 4198564"/>
              <a:gd name="connsiteY2344" fmla="*/ 3013499 h 3225609"/>
              <a:gd name="connsiteX2345" fmla="*/ 1106450 w 4198564"/>
              <a:gd name="connsiteY2345" fmla="*/ 3008166 h 3225609"/>
              <a:gd name="connsiteX2346" fmla="*/ 1094886 w 4198564"/>
              <a:gd name="connsiteY2346" fmla="*/ 3020927 h 3225609"/>
              <a:gd name="connsiteX2347" fmla="*/ 1066523 w 4198564"/>
              <a:gd name="connsiteY2347" fmla="*/ 3018480 h 3225609"/>
              <a:gd name="connsiteX2348" fmla="*/ 1053346 w 4198564"/>
              <a:gd name="connsiteY2348" fmla="*/ 3026822 h 3225609"/>
              <a:gd name="connsiteX2349" fmla="*/ 1031603 w 4198564"/>
              <a:gd name="connsiteY2349" fmla="*/ 3005902 h 3225609"/>
              <a:gd name="connsiteX2350" fmla="*/ 1019979 w 4198564"/>
              <a:gd name="connsiteY2350" fmla="*/ 3007139 h 3225609"/>
              <a:gd name="connsiteX2351" fmla="*/ 990988 w 4198564"/>
              <a:gd name="connsiteY2351" fmla="*/ 2979247 h 3225609"/>
              <a:gd name="connsiteX2352" fmla="*/ 879808 w 4198564"/>
              <a:gd name="connsiteY2352" fmla="*/ 2912168 h 3225609"/>
              <a:gd name="connsiteX2353" fmla="*/ 855645 w 4198564"/>
              <a:gd name="connsiteY2353" fmla="*/ 2892255 h 3225609"/>
              <a:gd name="connsiteX2354" fmla="*/ 854121 w 4198564"/>
              <a:gd name="connsiteY2354" fmla="*/ 2892010 h 3225609"/>
              <a:gd name="connsiteX2355" fmla="*/ 801378 w 4198564"/>
              <a:gd name="connsiteY2355" fmla="*/ 2871566 h 3225609"/>
              <a:gd name="connsiteX2356" fmla="*/ 797271 w 4198564"/>
              <a:gd name="connsiteY2356" fmla="*/ 2868073 h 3225609"/>
              <a:gd name="connsiteX2357" fmla="*/ 799877 w 4198564"/>
              <a:gd name="connsiteY2357" fmla="*/ 2872465 h 3225609"/>
              <a:gd name="connsiteX2358" fmla="*/ 791587 w 4198564"/>
              <a:gd name="connsiteY2358" fmla="*/ 2869278 h 3225609"/>
              <a:gd name="connsiteX2359" fmla="*/ 784656 w 4198564"/>
              <a:gd name="connsiteY2359" fmla="*/ 2861652 h 3225609"/>
              <a:gd name="connsiteX2360" fmla="*/ 788953 w 4198564"/>
              <a:gd name="connsiteY2360" fmla="*/ 2860996 h 3225609"/>
              <a:gd name="connsiteX2361" fmla="*/ 781285 w 4198564"/>
              <a:gd name="connsiteY2361" fmla="*/ 2854472 h 3225609"/>
              <a:gd name="connsiteX2362" fmla="*/ 775010 w 4198564"/>
              <a:gd name="connsiteY2362" fmla="*/ 2866337 h 3225609"/>
              <a:gd name="connsiteX2363" fmla="*/ 769445 w 4198564"/>
              <a:gd name="connsiteY2363" fmla="*/ 2864226 h 3225609"/>
              <a:gd name="connsiteX2364" fmla="*/ 771757 w 4198564"/>
              <a:gd name="connsiteY2364" fmla="*/ 2866346 h 3225609"/>
              <a:gd name="connsiteX2365" fmla="*/ 758076 w 4198564"/>
              <a:gd name="connsiteY2365" fmla="*/ 2869554 h 3225609"/>
              <a:gd name="connsiteX2366" fmla="*/ 754122 w 4198564"/>
              <a:gd name="connsiteY2366" fmla="*/ 2859536 h 3225609"/>
              <a:gd name="connsiteX2367" fmla="*/ 751979 w 4198564"/>
              <a:gd name="connsiteY2367" fmla="*/ 2857599 h 3225609"/>
              <a:gd name="connsiteX2368" fmla="*/ 751742 w 4198564"/>
              <a:gd name="connsiteY2368" fmla="*/ 2857509 h 3225609"/>
              <a:gd name="connsiteX2369" fmla="*/ 679937 w 4198564"/>
              <a:gd name="connsiteY2369" fmla="*/ 2819519 h 3225609"/>
              <a:gd name="connsiteX2370" fmla="*/ 689448 w 4198564"/>
              <a:gd name="connsiteY2370" fmla="*/ 2820026 h 3225609"/>
              <a:gd name="connsiteX2371" fmla="*/ 681692 w 4198564"/>
              <a:gd name="connsiteY2371" fmla="*/ 2812562 h 3225609"/>
              <a:gd name="connsiteX2372" fmla="*/ 665854 w 4198564"/>
              <a:gd name="connsiteY2372" fmla="*/ 2825989 h 3225609"/>
              <a:gd name="connsiteX2373" fmla="*/ 645665 w 4198564"/>
              <a:gd name="connsiteY2373" fmla="*/ 2797965 h 3225609"/>
              <a:gd name="connsiteX2374" fmla="*/ 624258 w 4198564"/>
              <a:gd name="connsiteY2374" fmla="*/ 2789074 h 3225609"/>
              <a:gd name="connsiteX2375" fmla="*/ 616519 w 4198564"/>
              <a:gd name="connsiteY2375" fmla="*/ 2768913 h 3225609"/>
              <a:gd name="connsiteX2376" fmla="*/ 595736 w 4198564"/>
              <a:gd name="connsiteY2376" fmla="*/ 2759829 h 3225609"/>
              <a:gd name="connsiteX2377" fmla="*/ 497371 w 4198564"/>
              <a:gd name="connsiteY2377" fmla="*/ 2697553 h 3225609"/>
              <a:gd name="connsiteX2378" fmla="*/ 481032 w 4198564"/>
              <a:gd name="connsiteY2378" fmla="*/ 2700346 h 3225609"/>
              <a:gd name="connsiteX2379" fmla="*/ 470220 w 4198564"/>
              <a:gd name="connsiteY2379" fmla="*/ 2687103 h 3225609"/>
              <a:gd name="connsiteX2380" fmla="*/ 470218 w 4198564"/>
              <a:gd name="connsiteY2380" fmla="*/ 2687101 h 3225609"/>
              <a:gd name="connsiteX2381" fmla="*/ 465615 w 4198564"/>
              <a:gd name="connsiteY2381" fmla="*/ 2686838 h 3225609"/>
              <a:gd name="connsiteX2382" fmla="*/ 453735 w 4198564"/>
              <a:gd name="connsiteY2382" fmla="*/ 2673226 h 3225609"/>
              <a:gd name="connsiteX2383" fmla="*/ 450966 w 4198564"/>
              <a:gd name="connsiteY2383" fmla="*/ 2671941 h 3225609"/>
              <a:gd name="connsiteX2384" fmla="*/ 428060 w 4198564"/>
              <a:gd name="connsiteY2384" fmla="*/ 2671760 h 3225609"/>
              <a:gd name="connsiteX2385" fmla="*/ 390740 w 4198564"/>
              <a:gd name="connsiteY2385" fmla="*/ 2640014 h 3225609"/>
              <a:gd name="connsiteX2386" fmla="*/ 400504 w 4198564"/>
              <a:gd name="connsiteY2386" fmla="*/ 2625637 h 3225609"/>
              <a:gd name="connsiteX2387" fmla="*/ 359134 w 4198564"/>
              <a:gd name="connsiteY2387" fmla="*/ 2607778 h 3225609"/>
              <a:gd name="connsiteX2388" fmla="*/ 377366 w 4198564"/>
              <a:gd name="connsiteY2388" fmla="*/ 2594398 h 3225609"/>
              <a:gd name="connsiteX2389" fmla="*/ 275037 w 4198564"/>
              <a:gd name="connsiteY2389" fmla="*/ 2504351 h 3225609"/>
              <a:gd name="connsiteX2390" fmla="*/ 312354 w 4198564"/>
              <a:gd name="connsiteY2390" fmla="*/ 2582534 h 3225609"/>
              <a:gd name="connsiteX2391" fmla="*/ 234555 w 4198564"/>
              <a:gd name="connsiteY2391" fmla="*/ 2547133 h 3225609"/>
              <a:gd name="connsiteX2392" fmla="*/ 233489 w 4198564"/>
              <a:gd name="connsiteY2392" fmla="*/ 2546649 h 3225609"/>
              <a:gd name="connsiteX2393" fmla="*/ 233345 w 4198564"/>
              <a:gd name="connsiteY2393" fmla="*/ 2546286 h 3225609"/>
              <a:gd name="connsiteX2394" fmla="*/ 228891 w 4198564"/>
              <a:gd name="connsiteY2394" fmla="*/ 2539379 h 3225609"/>
              <a:gd name="connsiteX2395" fmla="*/ 238933 w 4198564"/>
              <a:gd name="connsiteY2395" fmla="*/ 2529035 h 3225609"/>
              <a:gd name="connsiteX2396" fmla="*/ 223247 w 4198564"/>
              <a:gd name="connsiteY2396" fmla="*/ 2525075 h 3225609"/>
              <a:gd name="connsiteX2397" fmla="*/ 219190 w 4198564"/>
              <a:gd name="connsiteY2397" fmla="*/ 2520633 h 3225609"/>
              <a:gd name="connsiteX2398" fmla="*/ 226758 w 4198564"/>
              <a:gd name="connsiteY2398" fmla="*/ 2515711 h 3225609"/>
              <a:gd name="connsiteX2399" fmla="*/ 237198 w 4198564"/>
              <a:gd name="connsiteY2399" fmla="*/ 2507833 h 3225609"/>
              <a:gd name="connsiteX2400" fmla="*/ 234178 w 4198564"/>
              <a:gd name="connsiteY2400" fmla="*/ 2499448 h 3225609"/>
              <a:gd name="connsiteX2401" fmla="*/ 236897 w 4198564"/>
              <a:gd name="connsiteY2401" fmla="*/ 2485153 h 3225609"/>
              <a:gd name="connsiteX2402" fmla="*/ 235708 w 4198564"/>
              <a:gd name="connsiteY2402" fmla="*/ 2477757 h 3225609"/>
              <a:gd name="connsiteX2403" fmla="*/ 247717 w 4198564"/>
              <a:gd name="connsiteY2403" fmla="*/ 2471853 h 3225609"/>
              <a:gd name="connsiteX2404" fmla="*/ 248330 w 4198564"/>
              <a:gd name="connsiteY2404" fmla="*/ 2467095 h 3225609"/>
              <a:gd name="connsiteX2405" fmla="*/ 239209 w 4198564"/>
              <a:gd name="connsiteY2405" fmla="*/ 2464968 h 3225609"/>
              <a:gd name="connsiteX2406" fmla="*/ 248083 w 4198564"/>
              <a:gd name="connsiteY2406" fmla="*/ 2463407 h 3225609"/>
              <a:gd name="connsiteX2407" fmla="*/ 250282 w 4198564"/>
              <a:gd name="connsiteY2407" fmla="*/ 2463384 h 3225609"/>
              <a:gd name="connsiteX2408" fmla="*/ 251487 w 4198564"/>
              <a:gd name="connsiteY2408" fmla="*/ 2461502 h 3225609"/>
              <a:gd name="connsiteX2409" fmla="*/ 260095 w 4198564"/>
              <a:gd name="connsiteY2409" fmla="*/ 2452638 h 3225609"/>
              <a:gd name="connsiteX2410" fmla="*/ 269249 w 4198564"/>
              <a:gd name="connsiteY2410" fmla="*/ 2457577 h 3225609"/>
              <a:gd name="connsiteX2411" fmla="*/ 273306 w 4198564"/>
              <a:gd name="connsiteY2411" fmla="*/ 2462019 h 3225609"/>
              <a:gd name="connsiteX2412" fmla="*/ 276723 w 4198564"/>
              <a:gd name="connsiteY2412" fmla="*/ 2472869 h 3225609"/>
              <a:gd name="connsiteX2413" fmla="*/ 274250 w 4198564"/>
              <a:gd name="connsiteY2413" fmla="*/ 2478290 h 3225609"/>
              <a:gd name="connsiteX2414" fmla="*/ 292559 w 4198564"/>
              <a:gd name="connsiteY2414" fmla="*/ 2488169 h 3225609"/>
              <a:gd name="connsiteX2415" fmla="*/ 315416 w 4198564"/>
              <a:gd name="connsiteY2415" fmla="*/ 2484742 h 3225609"/>
              <a:gd name="connsiteX2416" fmla="*/ 321155 w 4198564"/>
              <a:gd name="connsiteY2416" fmla="*/ 2478832 h 3225609"/>
              <a:gd name="connsiteX2417" fmla="*/ 316521 w 4198564"/>
              <a:gd name="connsiteY2417" fmla="*/ 2472110 h 3225609"/>
              <a:gd name="connsiteX2418" fmla="*/ 311633 w 4198564"/>
              <a:gd name="connsiteY2418" fmla="*/ 2467303 h 3225609"/>
              <a:gd name="connsiteX2419" fmla="*/ 303452 w 4198564"/>
              <a:gd name="connsiteY2419" fmla="*/ 2468886 h 3225609"/>
              <a:gd name="connsiteX2420" fmla="*/ 282992 w 4198564"/>
              <a:gd name="connsiteY2420" fmla="*/ 2466263 h 3225609"/>
              <a:gd name="connsiteX2421" fmla="*/ 309495 w 4198564"/>
              <a:gd name="connsiteY2421" fmla="*/ 2464329 h 3225609"/>
              <a:gd name="connsiteX2422" fmla="*/ 305980 w 4198564"/>
              <a:gd name="connsiteY2422" fmla="*/ 2458540 h 3225609"/>
              <a:gd name="connsiteX2423" fmla="*/ 315362 w 4198564"/>
              <a:gd name="connsiteY2423" fmla="*/ 2453188 h 3225609"/>
              <a:gd name="connsiteX2424" fmla="*/ 320702 w 4198564"/>
              <a:gd name="connsiteY2424" fmla="*/ 2444812 h 3225609"/>
              <a:gd name="connsiteX2425" fmla="*/ 319450 w 4198564"/>
              <a:gd name="connsiteY2425" fmla="*/ 2439428 h 3225609"/>
              <a:gd name="connsiteX2426" fmla="*/ 319276 w 4198564"/>
              <a:gd name="connsiteY2426" fmla="*/ 2439025 h 3225609"/>
              <a:gd name="connsiteX2427" fmla="*/ 311550 w 4198564"/>
              <a:gd name="connsiteY2427" fmla="*/ 2439872 h 3225609"/>
              <a:gd name="connsiteX2428" fmla="*/ 301998 w 4198564"/>
              <a:gd name="connsiteY2428" fmla="*/ 2432466 h 3225609"/>
              <a:gd name="connsiteX2429" fmla="*/ 312832 w 4198564"/>
              <a:gd name="connsiteY2429" fmla="*/ 2427054 h 3225609"/>
              <a:gd name="connsiteX2430" fmla="*/ 314291 w 4198564"/>
              <a:gd name="connsiteY2430" fmla="*/ 2427435 h 3225609"/>
              <a:gd name="connsiteX2431" fmla="*/ 313149 w 4198564"/>
              <a:gd name="connsiteY2431" fmla="*/ 2424779 h 3225609"/>
              <a:gd name="connsiteX2432" fmla="*/ 310656 w 4198564"/>
              <a:gd name="connsiteY2432" fmla="*/ 2410968 h 3225609"/>
              <a:gd name="connsiteX2433" fmla="*/ 298828 w 4198564"/>
              <a:gd name="connsiteY2433" fmla="*/ 2412742 h 3225609"/>
              <a:gd name="connsiteX2434" fmla="*/ 300262 w 4198564"/>
              <a:gd name="connsiteY2434" fmla="*/ 2411265 h 3225609"/>
              <a:gd name="connsiteX2435" fmla="*/ 301396 w 4198564"/>
              <a:gd name="connsiteY2435" fmla="*/ 2387107 h 3225609"/>
              <a:gd name="connsiteX2436" fmla="*/ 303868 w 4198564"/>
              <a:gd name="connsiteY2436" fmla="*/ 2381686 h 3225609"/>
              <a:gd name="connsiteX2437" fmla="*/ 310306 w 4198564"/>
              <a:gd name="connsiteY2437" fmla="*/ 2377109 h 3225609"/>
              <a:gd name="connsiteX2438" fmla="*/ 305493 w 4198564"/>
              <a:gd name="connsiteY2438" fmla="*/ 2376838 h 3225609"/>
              <a:gd name="connsiteX2439" fmla="*/ 303252 w 4198564"/>
              <a:gd name="connsiteY2439" fmla="*/ 2364400 h 3225609"/>
              <a:gd name="connsiteX2440" fmla="*/ 299264 w 4198564"/>
              <a:gd name="connsiteY2440" fmla="*/ 2363439 h 3225609"/>
              <a:gd name="connsiteX2441" fmla="*/ 287636 w 4198564"/>
              <a:gd name="connsiteY2441" fmla="*/ 2363921 h 3225609"/>
              <a:gd name="connsiteX2442" fmla="*/ 265025 w 4198564"/>
              <a:gd name="connsiteY2442" fmla="*/ 2358473 h 3225609"/>
              <a:gd name="connsiteX2443" fmla="*/ 271159 w 4198564"/>
              <a:gd name="connsiteY2443" fmla="*/ 2355029 h 3225609"/>
              <a:gd name="connsiteX2444" fmla="*/ 286052 w 4198564"/>
              <a:gd name="connsiteY2444" fmla="*/ 2354058 h 3225609"/>
              <a:gd name="connsiteX2445" fmla="*/ 294262 w 4198564"/>
              <a:gd name="connsiteY2445" fmla="*/ 2342727 h 3225609"/>
              <a:gd name="connsiteX2446" fmla="*/ 295898 w 4198564"/>
              <a:gd name="connsiteY2446" fmla="*/ 2343610 h 3225609"/>
              <a:gd name="connsiteX2447" fmla="*/ 291981 w 4198564"/>
              <a:gd name="connsiteY2447" fmla="*/ 2335894 h 3225609"/>
              <a:gd name="connsiteX2448" fmla="*/ 277447 w 4198564"/>
              <a:gd name="connsiteY2448" fmla="*/ 2292533 h 3225609"/>
              <a:gd name="connsiteX2449" fmla="*/ 268128 w 4198564"/>
              <a:gd name="connsiteY2449" fmla="*/ 2295031 h 3225609"/>
              <a:gd name="connsiteX2450" fmla="*/ 261567 w 4198564"/>
              <a:gd name="connsiteY2450" fmla="*/ 2284897 h 3225609"/>
              <a:gd name="connsiteX2451" fmla="*/ 271213 w 4198564"/>
              <a:gd name="connsiteY2451" fmla="*/ 2290357 h 3225609"/>
              <a:gd name="connsiteX2452" fmla="*/ 265829 w 4198564"/>
              <a:gd name="connsiteY2452" fmla="*/ 2244097 h 3225609"/>
              <a:gd name="connsiteX2453" fmla="*/ 267851 w 4198564"/>
              <a:gd name="connsiteY2453" fmla="*/ 2213561 h 3225609"/>
              <a:gd name="connsiteX2454" fmla="*/ 267059 w 4198564"/>
              <a:gd name="connsiteY2454" fmla="*/ 2179362 h 3225609"/>
              <a:gd name="connsiteX2455" fmla="*/ 257141 w 4198564"/>
              <a:gd name="connsiteY2455" fmla="*/ 2182239 h 3225609"/>
              <a:gd name="connsiteX2456" fmla="*/ 251583 w 4198564"/>
              <a:gd name="connsiteY2456" fmla="*/ 2159158 h 3225609"/>
              <a:gd name="connsiteX2457" fmla="*/ 250216 w 4198564"/>
              <a:gd name="connsiteY2457" fmla="*/ 2158182 h 3225609"/>
              <a:gd name="connsiteX2458" fmla="*/ 247818 w 4198564"/>
              <a:gd name="connsiteY2458" fmla="*/ 2157792 h 3225609"/>
              <a:gd name="connsiteX2459" fmla="*/ 240098 w 4198564"/>
              <a:gd name="connsiteY2459" fmla="*/ 2151375 h 3225609"/>
              <a:gd name="connsiteX2460" fmla="*/ 241778 w 4198564"/>
              <a:gd name="connsiteY2460" fmla="*/ 2141022 h 3225609"/>
              <a:gd name="connsiteX2461" fmla="*/ 250781 w 4198564"/>
              <a:gd name="connsiteY2461" fmla="*/ 2134622 h 3225609"/>
              <a:gd name="connsiteX2462" fmla="*/ 251393 w 4198564"/>
              <a:gd name="connsiteY2462" fmla="*/ 2135569 h 3225609"/>
              <a:gd name="connsiteX2463" fmla="*/ 256548 w 4198564"/>
              <a:gd name="connsiteY2463" fmla="*/ 2132946 h 3225609"/>
              <a:gd name="connsiteX2464" fmla="*/ 254122 w 4198564"/>
              <a:gd name="connsiteY2464" fmla="*/ 2121895 h 3225609"/>
              <a:gd name="connsiteX2465" fmla="*/ 254165 w 4198564"/>
              <a:gd name="connsiteY2465" fmla="*/ 2121457 h 3225609"/>
              <a:gd name="connsiteX2466" fmla="*/ 246214 w 4198564"/>
              <a:gd name="connsiteY2466" fmla="*/ 2119211 h 3225609"/>
              <a:gd name="connsiteX2467" fmla="*/ 233115 w 4198564"/>
              <a:gd name="connsiteY2467" fmla="*/ 2118334 h 3225609"/>
              <a:gd name="connsiteX2468" fmla="*/ 226339 w 4198564"/>
              <a:gd name="connsiteY2468" fmla="*/ 2128188 h 3225609"/>
              <a:gd name="connsiteX2469" fmla="*/ 207389 w 4198564"/>
              <a:gd name="connsiteY2469" fmla="*/ 2124717 h 3225609"/>
              <a:gd name="connsiteX2470" fmla="*/ 187249 w 4198564"/>
              <a:gd name="connsiteY2470" fmla="*/ 2113849 h 3225609"/>
              <a:gd name="connsiteX2471" fmla="*/ 178887 w 4198564"/>
              <a:gd name="connsiteY2471" fmla="*/ 2113841 h 3225609"/>
              <a:gd name="connsiteX2472" fmla="*/ 183342 w 4198564"/>
              <a:gd name="connsiteY2472" fmla="*/ 2120748 h 3225609"/>
              <a:gd name="connsiteX2473" fmla="*/ 190665 w 4198564"/>
              <a:gd name="connsiteY2473" fmla="*/ 2124700 h 3225609"/>
              <a:gd name="connsiteX2474" fmla="*/ 188588 w 4198564"/>
              <a:gd name="connsiteY2474" fmla="*/ 2132586 h 3225609"/>
              <a:gd name="connsiteX2475" fmla="*/ 181266 w 4198564"/>
              <a:gd name="connsiteY2475" fmla="*/ 2128634 h 3225609"/>
              <a:gd name="connsiteX2476" fmla="*/ 170034 w 4198564"/>
              <a:gd name="connsiteY2476" fmla="*/ 2131580 h 3225609"/>
              <a:gd name="connsiteX2477" fmla="*/ 158653 w 4198564"/>
              <a:gd name="connsiteY2477" fmla="*/ 2123188 h 3225609"/>
              <a:gd name="connsiteX2478" fmla="*/ 143119 w 4198564"/>
              <a:gd name="connsiteY2478" fmla="*/ 2130566 h 3225609"/>
              <a:gd name="connsiteX2479" fmla="*/ 144457 w 4198564"/>
              <a:gd name="connsiteY2479" fmla="*/ 2149303 h 3225609"/>
              <a:gd name="connsiteX2480" fmla="*/ 128227 w 4198564"/>
              <a:gd name="connsiteY2480" fmla="*/ 2131537 h 3225609"/>
              <a:gd name="connsiteX2481" fmla="*/ 128868 w 4198564"/>
              <a:gd name="connsiteY2481" fmla="*/ 2125129 h 3225609"/>
              <a:gd name="connsiteX2482" fmla="*/ 153406 w 4198564"/>
              <a:gd name="connsiteY2482" fmla="*/ 2111348 h 3225609"/>
              <a:gd name="connsiteX2483" fmla="*/ 164392 w 4198564"/>
              <a:gd name="connsiteY2483" fmla="*/ 2117277 h 3225609"/>
              <a:gd name="connsiteX2484" fmla="*/ 174037 w 4198564"/>
              <a:gd name="connsiteY2484" fmla="*/ 2104467 h 3225609"/>
              <a:gd name="connsiteX2485" fmla="*/ 169828 w 4198564"/>
              <a:gd name="connsiteY2485" fmla="*/ 2088686 h 3225609"/>
              <a:gd name="connsiteX2486" fmla="*/ 160032 w 4198564"/>
              <a:gd name="connsiteY2486" fmla="*/ 2090156 h 3225609"/>
              <a:gd name="connsiteX2487" fmla="*/ 134550 w 4198564"/>
              <a:gd name="connsiteY2487" fmla="*/ 2087664 h 3225609"/>
              <a:gd name="connsiteX2488" fmla="*/ 110355 w 4198564"/>
              <a:gd name="connsiteY2488" fmla="*/ 2072355 h 3225609"/>
              <a:gd name="connsiteX2489" fmla="*/ 94272 w 4198564"/>
              <a:gd name="connsiteY2489" fmla="*/ 2065929 h 3225609"/>
              <a:gd name="connsiteX2490" fmla="*/ 99519 w 4198564"/>
              <a:gd name="connsiteY2490" fmla="*/ 2077767 h 3225609"/>
              <a:gd name="connsiteX2491" fmla="*/ 99820 w 4198564"/>
              <a:gd name="connsiteY2491" fmla="*/ 2100447 h 3225609"/>
              <a:gd name="connsiteX2492" fmla="*/ 108182 w 4198564"/>
              <a:gd name="connsiteY2492" fmla="*/ 2100456 h 3225609"/>
              <a:gd name="connsiteX2493" fmla="*/ 115109 w 4198564"/>
              <a:gd name="connsiteY2493" fmla="*/ 2101941 h 3225609"/>
              <a:gd name="connsiteX2494" fmla="*/ 112636 w 4198564"/>
              <a:gd name="connsiteY2494" fmla="*/ 2107363 h 3225609"/>
              <a:gd name="connsiteX2495" fmla="*/ 95517 w 4198564"/>
              <a:gd name="connsiteY2495" fmla="*/ 2104880 h 3225609"/>
              <a:gd name="connsiteX2496" fmla="*/ 69640 w 4198564"/>
              <a:gd name="connsiteY2496" fmla="*/ 2099923 h 3225609"/>
              <a:gd name="connsiteX2497" fmla="*/ 65431 w 4198564"/>
              <a:gd name="connsiteY2497" fmla="*/ 2084141 h 3225609"/>
              <a:gd name="connsiteX2498" fmla="*/ 77946 w 4198564"/>
              <a:gd name="connsiteY2498" fmla="*/ 2068377 h 3225609"/>
              <a:gd name="connsiteX2499" fmla="*/ 77398 w 4198564"/>
              <a:gd name="connsiteY2499" fmla="*/ 2054572 h 3225609"/>
              <a:gd name="connsiteX2500" fmla="*/ 47463 w 4198564"/>
              <a:gd name="connsiteY2500" fmla="*/ 2045173 h 3225609"/>
              <a:gd name="connsiteX2501" fmla="*/ 35290 w 4198564"/>
              <a:gd name="connsiteY2501" fmla="*/ 2031849 h 3225609"/>
              <a:gd name="connsiteX2502" fmla="*/ 34347 w 4198564"/>
              <a:gd name="connsiteY2502" fmla="*/ 2015578 h 3225609"/>
              <a:gd name="connsiteX2503" fmla="*/ 10545 w 4198564"/>
              <a:gd name="connsiteY2503" fmla="*/ 2002734 h 3225609"/>
              <a:gd name="connsiteX2504" fmla="*/ 7922 w 4198564"/>
              <a:gd name="connsiteY2504" fmla="*/ 1996816 h 3225609"/>
              <a:gd name="connsiteX2505" fmla="*/ 11188 w 4198564"/>
              <a:gd name="connsiteY2505" fmla="*/ 1996325 h 3225609"/>
              <a:gd name="connsiteX2506" fmla="*/ 44784 w 4198564"/>
              <a:gd name="connsiteY2506" fmla="*/ 2007701 h 3225609"/>
              <a:gd name="connsiteX2507" fmla="*/ 59431 w 4198564"/>
              <a:gd name="connsiteY2507" fmla="*/ 2015604 h 3225609"/>
              <a:gd name="connsiteX2508" fmla="*/ 61753 w 4198564"/>
              <a:gd name="connsiteY2508" fmla="*/ 1998842 h 3225609"/>
              <a:gd name="connsiteX2509" fmla="*/ 36518 w 4198564"/>
              <a:gd name="connsiteY2509" fmla="*/ 1987477 h 3225609"/>
              <a:gd name="connsiteX2510" fmla="*/ 25287 w 4198564"/>
              <a:gd name="connsiteY2510" fmla="*/ 1990424 h 3225609"/>
              <a:gd name="connsiteX2511" fmla="*/ 12868 w 4198564"/>
              <a:gd name="connsiteY2511" fmla="*/ 1985974 h 3225609"/>
              <a:gd name="connsiteX2512" fmla="*/ 19248 w 4198564"/>
              <a:gd name="connsiteY2512" fmla="*/ 1973654 h 3225609"/>
              <a:gd name="connsiteX2513" fmla="*/ 13755 w 4198564"/>
              <a:gd name="connsiteY2513" fmla="*/ 1970691 h 3225609"/>
              <a:gd name="connsiteX2514" fmla="*/ 2223 w 4198564"/>
              <a:gd name="connsiteY2514" fmla="*/ 1950958 h 3225609"/>
              <a:gd name="connsiteX2515" fmla="*/ 33838 w 4198564"/>
              <a:gd name="connsiteY2515" fmla="*/ 1950004 h 3225609"/>
              <a:gd name="connsiteX2516" fmla="*/ 40218 w 4198564"/>
              <a:gd name="connsiteY2516" fmla="*/ 1937684 h 3225609"/>
              <a:gd name="connsiteX2517" fmla="*/ 33934 w 4198564"/>
              <a:gd name="connsiteY2517" fmla="*/ 1929789 h 3225609"/>
              <a:gd name="connsiteX2518" fmla="*/ 47788 w 4198564"/>
              <a:gd name="connsiteY2518" fmla="*/ 1932762 h 3225609"/>
              <a:gd name="connsiteX2519" fmla="*/ 65304 w 4198564"/>
              <a:gd name="connsiteY2519" fmla="*/ 1937711 h 3225609"/>
              <a:gd name="connsiteX2520" fmla="*/ 77789 w 4198564"/>
              <a:gd name="connsiteY2520" fmla="*/ 1923056 h 3225609"/>
              <a:gd name="connsiteX2521" fmla="*/ 77506 w 4198564"/>
              <a:gd name="connsiteY2521" fmla="*/ 1921737 h 3225609"/>
              <a:gd name="connsiteX2522" fmla="*/ 81584 w 4198564"/>
              <a:gd name="connsiteY2522" fmla="*/ 1922114 h 3225609"/>
              <a:gd name="connsiteX2523" fmla="*/ 85143 w 4198564"/>
              <a:gd name="connsiteY2523" fmla="*/ 1919007 h 3225609"/>
              <a:gd name="connsiteX2524" fmla="*/ 83308 w 4198564"/>
              <a:gd name="connsiteY2524" fmla="*/ 1911334 h 3225609"/>
              <a:gd name="connsiteX2525" fmla="*/ 83051 w 4198564"/>
              <a:gd name="connsiteY2525" fmla="*/ 1905763 h 3225609"/>
              <a:gd name="connsiteX2526" fmla="*/ 87527 w 4198564"/>
              <a:gd name="connsiteY2526" fmla="*/ 1906490 h 3225609"/>
              <a:gd name="connsiteX2527" fmla="*/ 92004 w 4198564"/>
              <a:gd name="connsiteY2527" fmla="*/ 1907218 h 3225609"/>
              <a:gd name="connsiteX2528" fmla="*/ 93986 w 4198564"/>
              <a:gd name="connsiteY2528" fmla="*/ 1902010 h 3225609"/>
              <a:gd name="connsiteX2529" fmla="*/ 97544 w 4198564"/>
              <a:gd name="connsiteY2529" fmla="*/ 1898902 h 3225609"/>
              <a:gd name="connsiteX2530" fmla="*/ 105580 w 4198564"/>
              <a:gd name="connsiteY2530" fmla="*/ 1896521 h 3225609"/>
              <a:gd name="connsiteX2531" fmla="*/ 108478 w 4198564"/>
              <a:gd name="connsiteY2531" fmla="*/ 1895150 h 3225609"/>
              <a:gd name="connsiteX2532" fmla="*/ 116771 w 4198564"/>
              <a:gd name="connsiteY2532" fmla="*/ 1898341 h 3225609"/>
              <a:gd name="connsiteX2533" fmla="*/ 119669 w 4198564"/>
              <a:gd name="connsiteY2533" fmla="*/ 1896969 h 3225609"/>
              <a:gd name="connsiteX2534" fmla="*/ 118091 w 4198564"/>
              <a:gd name="connsiteY2534" fmla="*/ 1894869 h 3225609"/>
              <a:gd name="connsiteX2535" fmla="*/ 116257 w 4198564"/>
              <a:gd name="connsiteY2535" fmla="*/ 1887198 h 3225609"/>
              <a:gd name="connsiteX2536" fmla="*/ 116916 w 4198564"/>
              <a:gd name="connsiteY2536" fmla="*/ 1885461 h 3225609"/>
              <a:gd name="connsiteX2537" fmla="*/ 119156 w 4198564"/>
              <a:gd name="connsiteY2537" fmla="*/ 1885825 h 3225609"/>
              <a:gd name="connsiteX2538" fmla="*/ 125210 w 4198564"/>
              <a:gd name="connsiteY2538" fmla="*/ 1888653 h 3225609"/>
              <a:gd name="connsiteX2539" fmla="*/ 126788 w 4198564"/>
              <a:gd name="connsiteY2539" fmla="*/ 1890753 h 3225609"/>
              <a:gd name="connsiteX2540" fmla="*/ 127704 w 4198564"/>
              <a:gd name="connsiteY2540" fmla="*/ 1894590 h 3225609"/>
              <a:gd name="connsiteX2541" fmla="*/ 129943 w 4198564"/>
              <a:gd name="connsiteY2541" fmla="*/ 1894953 h 3225609"/>
              <a:gd name="connsiteX2542" fmla="*/ 137318 w 4198564"/>
              <a:gd name="connsiteY2542" fmla="*/ 1894308 h 3225609"/>
              <a:gd name="connsiteX2543" fmla="*/ 135739 w 4198564"/>
              <a:gd name="connsiteY2543" fmla="*/ 1892208 h 3225609"/>
              <a:gd name="connsiteX2544" fmla="*/ 134162 w 4198564"/>
              <a:gd name="connsiteY2544" fmla="*/ 1890108 h 3225609"/>
              <a:gd name="connsiteX2545" fmla="*/ 131667 w 4198564"/>
              <a:gd name="connsiteY2545" fmla="*/ 1884173 h 3225609"/>
              <a:gd name="connsiteX2546" fmla="*/ 126273 w 4198564"/>
              <a:gd name="connsiteY2546" fmla="*/ 1879609 h 3225609"/>
              <a:gd name="connsiteX2547" fmla="*/ 129833 w 4198564"/>
              <a:gd name="connsiteY2547" fmla="*/ 1876500 h 3225609"/>
              <a:gd name="connsiteX2548" fmla="*/ 133392 w 4198564"/>
              <a:gd name="connsiteY2548" fmla="*/ 1873393 h 3225609"/>
              <a:gd name="connsiteX2549" fmla="*/ 132731 w 4198564"/>
              <a:gd name="connsiteY2549" fmla="*/ 1875128 h 3225609"/>
              <a:gd name="connsiteX2550" fmla="*/ 135887 w 4198564"/>
              <a:gd name="connsiteY2550" fmla="*/ 1879328 h 3225609"/>
              <a:gd name="connsiteX2551" fmla="*/ 137207 w 4198564"/>
              <a:gd name="connsiteY2551" fmla="*/ 1875857 h 3225609"/>
              <a:gd name="connsiteX2552" fmla="*/ 148399 w 4198564"/>
              <a:gd name="connsiteY2552" fmla="*/ 1877676 h 3225609"/>
              <a:gd name="connsiteX2553" fmla="*/ 149316 w 4198564"/>
              <a:gd name="connsiteY2553" fmla="*/ 1881512 h 3225609"/>
              <a:gd name="connsiteX2554" fmla="*/ 146417 w 4198564"/>
              <a:gd name="connsiteY2554" fmla="*/ 1882884 h 3225609"/>
              <a:gd name="connsiteX2555" fmla="*/ 145097 w 4198564"/>
              <a:gd name="connsiteY2555" fmla="*/ 1886356 h 3225609"/>
              <a:gd name="connsiteX2556" fmla="*/ 143775 w 4198564"/>
              <a:gd name="connsiteY2556" fmla="*/ 1889828 h 3225609"/>
              <a:gd name="connsiteX2557" fmla="*/ 141795 w 4198564"/>
              <a:gd name="connsiteY2557" fmla="*/ 1895037 h 3225609"/>
              <a:gd name="connsiteX2558" fmla="*/ 147848 w 4198564"/>
              <a:gd name="connsiteY2558" fmla="*/ 1897865 h 3225609"/>
              <a:gd name="connsiteX2559" fmla="*/ 145610 w 4198564"/>
              <a:gd name="connsiteY2559" fmla="*/ 1897501 h 3225609"/>
              <a:gd name="connsiteX2560" fmla="*/ 147188 w 4198564"/>
              <a:gd name="connsiteY2560" fmla="*/ 1899600 h 3225609"/>
              <a:gd name="connsiteX2561" fmla="*/ 143629 w 4198564"/>
              <a:gd name="connsiteY2561" fmla="*/ 1902709 h 3225609"/>
              <a:gd name="connsiteX2562" fmla="*/ 140070 w 4198564"/>
              <a:gd name="connsiteY2562" fmla="*/ 1905816 h 3225609"/>
              <a:gd name="connsiteX2563" fmla="*/ 145207 w 4198564"/>
              <a:gd name="connsiteY2563" fmla="*/ 1904809 h 3225609"/>
              <a:gd name="connsiteX2564" fmla="*/ 147445 w 4198564"/>
              <a:gd name="connsiteY2564" fmla="*/ 1905172 h 3225609"/>
              <a:gd name="connsiteX2565" fmla="*/ 149684 w 4198564"/>
              <a:gd name="connsiteY2565" fmla="*/ 1905536 h 3225609"/>
              <a:gd name="connsiteX2566" fmla="*/ 158746 w 4198564"/>
              <a:gd name="connsiteY2566" fmla="*/ 1925443 h 3225609"/>
              <a:gd name="connsiteX2567" fmla="*/ 160986 w 4198564"/>
              <a:gd name="connsiteY2567" fmla="*/ 1925808 h 3225609"/>
              <a:gd name="connsiteX2568" fmla="*/ 165461 w 4198564"/>
              <a:gd name="connsiteY2568" fmla="*/ 1926536 h 3225609"/>
              <a:gd name="connsiteX2569" fmla="*/ 166379 w 4198564"/>
              <a:gd name="connsiteY2569" fmla="*/ 1930372 h 3225609"/>
              <a:gd name="connsiteX2570" fmla="*/ 174671 w 4198564"/>
              <a:gd name="connsiteY2570" fmla="*/ 1933563 h 3225609"/>
              <a:gd name="connsiteX2571" fmla="*/ 176269 w 4198564"/>
              <a:gd name="connsiteY2571" fmla="*/ 1933823 h 3225609"/>
              <a:gd name="connsiteX2572" fmla="*/ 176505 w 4198564"/>
              <a:gd name="connsiteY2572" fmla="*/ 1935319 h 3225609"/>
              <a:gd name="connsiteX2573" fmla="*/ 175951 w 4198564"/>
              <a:gd name="connsiteY2573" fmla="*/ 1937228 h 3225609"/>
              <a:gd name="connsiteX2574" fmla="*/ 177166 w 4198564"/>
              <a:gd name="connsiteY2574" fmla="*/ 1939500 h 3225609"/>
              <a:gd name="connsiteX2575" fmla="*/ 176505 w 4198564"/>
              <a:gd name="connsiteY2575" fmla="*/ 1935319 h 3225609"/>
              <a:gd name="connsiteX2576" fmla="*/ 176909 w 4198564"/>
              <a:gd name="connsiteY2576" fmla="*/ 1933928 h 3225609"/>
              <a:gd name="connsiteX2577" fmla="*/ 176269 w 4198564"/>
              <a:gd name="connsiteY2577" fmla="*/ 1933823 h 3225609"/>
              <a:gd name="connsiteX2578" fmla="*/ 175074 w 4198564"/>
              <a:gd name="connsiteY2578" fmla="*/ 1926255 h 3225609"/>
              <a:gd name="connsiteX2579" fmla="*/ 171918 w 4198564"/>
              <a:gd name="connsiteY2579" fmla="*/ 1922055 h 3225609"/>
              <a:gd name="connsiteX2580" fmla="*/ 173239 w 4198564"/>
              <a:gd name="connsiteY2580" fmla="*/ 1918583 h 3225609"/>
              <a:gd name="connsiteX2581" fmla="*/ 177716 w 4198564"/>
              <a:gd name="connsiteY2581" fmla="*/ 1919311 h 3225609"/>
              <a:gd name="connsiteX2582" fmla="*/ 181275 w 4198564"/>
              <a:gd name="connsiteY2582" fmla="*/ 1916203 h 3225609"/>
              <a:gd name="connsiteX2583" fmla="*/ 187733 w 4198564"/>
              <a:gd name="connsiteY2583" fmla="*/ 1911723 h 3225609"/>
              <a:gd name="connsiteX2584" fmla="*/ 190228 w 4198564"/>
              <a:gd name="connsiteY2584" fmla="*/ 1917658 h 3225609"/>
              <a:gd name="connsiteX2585" fmla="*/ 192467 w 4198564"/>
              <a:gd name="connsiteY2585" fmla="*/ 1918023 h 3225609"/>
              <a:gd name="connsiteX2586" fmla="*/ 193127 w 4198564"/>
              <a:gd name="connsiteY2586" fmla="*/ 1916287 h 3225609"/>
              <a:gd name="connsiteX2587" fmla="*/ 194447 w 4198564"/>
              <a:gd name="connsiteY2587" fmla="*/ 1912814 h 3225609"/>
              <a:gd name="connsiteX2588" fmla="*/ 201162 w 4198564"/>
              <a:gd name="connsiteY2588" fmla="*/ 1913905 h 3225609"/>
              <a:gd name="connsiteX2589" fmla="*/ 204979 w 4198564"/>
              <a:gd name="connsiteY2589" fmla="*/ 1916370 h 3225609"/>
              <a:gd name="connsiteX2590" fmla="*/ 215252 w 4198564"/>
              <a:gd name="connsiteY2590" fmla="*/ 1914354 h 3225609"/>
              <a:gd name="connsiteX2591" fmla="*/ 215912 w 4198564"/>
              <a:gd name="connsiteY2591" fmla="*/ 1912618 h 3225609"/>
              <a:gd name="connsiteX2592" fmla="*/ 218810 w 4198564"/>
              <a:gd name="connsiteY2592" fmla="*/ 1911246 h 3225609"/>
              <a:gd name="connsiteX2593" fmla="*/ 218151 w 4198564"/>
              <a:gd name="connsiteY2593" fmla="*/ 1912981 h 3225609"/>
              <a:gd name="connsiteX2594" fmla="*/ 217490 w 4198564"/>
              <a:gd name="connsiteY2594" fmla="*/ 1914718 h 3225609"/>
              <a:gd name="connsiteX2595" fmla="*/ 217086 w 4198564"/>
              <a:gd name="connsiteY2595" fmla="*/ 1922026 h 3225609"/>
              <a:gd name="connsiteX2596" fmla="*/ 213784 w 4198564"/>
              <a:gd name="connsiteY2596" fmla="*/ 1930706 h 3225609"/>
              <a:gd name="connsiteX2597" fmla="*/ 216939 w 4198564"/>
              <a:gd name="connsiteY2597" fmla="*/ 1934906 h 3225609"/>
              <a:gd name="connsiteX2598" fmla="*/ 227214 w 4198564"/>
              <a:gd name="connsiteY2598" fmla="*/ 1932890 h 3225609"/>
              <a:gd name="connsiteX2599" fmla="*/ 226552 w 4198564"/>
              <a:gd name="connsiteY2599" fmla="*/ 1934626 h 3225609"/>
              <a:gd name="connsiteX2600" fmla="*/ 222334 w 4198564"/>
              <a:gd name="connsiteY2600" fmla="*/ 1939469 h 3225609"/>
              <a:gd name="connsiteX2601" fmla="*/ 218114 w 4198564"/>
              <a:gd name="connsiteY2601" fmla="*/ 1944313 h 3225609"/>
              <a:gd name="connsiteX2602" fmla="*/ 223250 w 4198564"/>
              <a:gd name="connsiteY2602" fmla="*/ 1943306 h 3225609"/>
              <a:gd name="connsiteX2603" fmla="*/ 222591 w 4198564"/>
              <a:gd name="connsiteY2603" fmla="*/ 1945042 h 3225609"/>
              <a:gd name="connsiteX2604" fmla="*/ 224828 w 4198564"/>
              <a:gd name="connsiteY2604" fmla="*/ 1945405 h 3225609"/>
              <a:gd name="connsiteX2605" fmla="*/ 223508 w 4198564"/>
              <a:gd name="connsiteY2605" fmla="*/ 1948877 h 3225609"/>
              <a:gd name="connsiteX2606" fmla="*/ 232864 w 4198564"/>
              <a:gd name="connsiteY2606" fmla="*/ 1943025 h 3225609"/>
              <a:gd name="connsiteX2607" fmla="*/ 240240 w 4198564"/>
              <a:gd name="connsiteY2607" fmla="*/ 1942381 h 3225609"/>
              <a:gd name="connsiteX2608" fmla="*/ 243138 w 4198564"/>
              <a:gd name="connsiteY2608" fmla="*/ 1941010 h 3225609"/>
              <a:gd name="connsiteX2609" fmla="*/ 240899 w 4198564"/>
              <a:gd name="connsiteY2609" fmla="*/ 1940645 h 3225609"/>
              <a:gd name="connsiteX2610" fmla="*/ 234846 w 4198564"/>
              <a:gd name="connsiteY2610" fmla="*/ 1937817 h 3225609"/>
              <a:gd name="connsiteX2611" fmla="*/ 230370 w 4198564"/>
              <a:gd name="connsiteY2611" fmla="*/ 1937089 h 3225609"/>
              <a:gd name="connsiteX2612" fmla="*/ 233267 w 4198564"/>
              <a:gd name="connsiteY2612" fmla="*/ 1935717 h 3225609"/>
              <a:gd name="connsiteX2613" fmla="*/ 239065 w 4198564"/>
              <a:gd name="connsiteY2613" fmla="*/ 1932973 h 3225609"/>
              <a:gd name="connsiteX2614" fmla="*/ 244862 w 4198564"/>
              <a:gd name="connsiteY2614" fmla="*/ 1930228 h 3225609"/>
              <a:gd name="connsiteX2615" fmla="*/ 256714 w 4198564"/>
              <a:gd name="connsiteY2615" fmla="*/ 1930312 h 3225609"/>
              <a:gd name="connsiteX2616" fmla="*/ 259612 w 4198564"/>
              <a:gd name="connsiteY2616" fmla="*/ 1928941 h 3225609"/>
              <a:gd name="connsiteX2617" fmla="*/ 256456 w 4198564"/>
              <a:gd name="connsiteY2617" fmla="*/ 1924740 h 3225609"/>
              <a:gd name="connsiteX2618" fmla="*/ 244606 w 4198564"/>
              <a:gd name="connsiteY2618" fmla="*/ 1924657 h 3225609"/>
              <a:gd name="connsiteX2619" fmla="*/ 242367 w 4198564"/>
              <a:gd name="connsiteY2619" fmla="*/ 1924293 h 3225609"/>
              <a:gd name="connsiteX2620" fmla="*/ 243028 w 4198564"/>
              <a:gd name="connsiteY2620" fmla="*/ 1922557 h 3225609"/>
              <a:gd name="connsiteX2621" fmla="*/ 251723 w 4198564"/>
              <a:gd name="connsiteY2621" fmla="*/ 1918441 h 3225609"/>
              <a:gd name="connsiteX2622" fmla="*/ 253301 w 4198564"/>
              <a:gd name="connsiteY2622" fmla="*/ 1920541 h 3225609"/>
              <a:gd name="connsiteX2623" fmla="*/ 260675 w 4198564"/>
              <a:gd name="connsiteY2623" fmla="*/ 1919896 h 3225609"/>
              <a:gd name="connsiteX2624" fmla="*/ 266473 w 4198564"/>
              <a:gd name="connsiteY2624" fmla="*/ 1917152 h 3225609"/>
              <a:gd name="connsiteX2625" fmla="*/ 275427 w 4198564"/>
              <a:gd name="connsiteY2625" fmla="*/ 1918608 h 3225609"/>
              <a:gd name="connsiteX2626" fmla="*/ 276747 w 4198564"/>
              <a:gd name="connsiteY2626" fmla="*/ 1915135 h 3225609"/>
              <a:gd name="connsiteX2627" fmla="*/ 279646 w 4198564"/>
              <a:gd name="connsiteY2627" fmla="*/ 1913764 h 3225609"/>
              <a:gd name="connsiteX2628" fmla="*/ 292560 w 4198564"/>
              <a:gd name="connsiteY2628" fmla="*/ 1904804 h 3225609"/>
              <a:gd name="connsiteX2629" fmla="*/ 304155 w 4198564"/>
              <a:gd name="connsiteY2629" fmla="*/ 1899314 h 3225609"/>
              <a:gd name="connsiteX2630" fmla="*/ 312851 w 4198564"/>
              <a:gd name="connsiteY2630" fmla="*/ 1895197 h 3225609"/>
              <a:gd name="connsiteX2631" fmla="*/ 316006 w 4198564"/>
              <a:gd name="connsiteY2631" fmla="*/ 1899398 h 3225609"/>
              <a:gd name="connsiteX2632" fmla="*/ 313108 w 4198564"/>
              <a:gd name="connsiteY2632" fmla="*/ 1900770 h 3225609"/>
              <a:gd name="connsiteX2633" fmla="*/ 315603 w 4198564"/>
              <a:gd name="connsiteY2633" fmla="*/ 1906706 h 3225609"/>
              <a:gd name="connsiteX2634" fmla="*/ 320079 w 4198564"/>
              <a:gd name="connsiteY2634" fmla="*/ 1907434 h 3225609"/>
              <a:gd name="connsiteX2635" fmla="*/ 328115 w 4198564"/>
              <a:gd name="connsiteY2635" fmla="*/ 1905054 h 3225609"/>
              <a:gd name="connsiteX2636" fmla="*/ 327454 w 4198564"/>
              <a:gd name="connsiteY2636" fmla="*/ 1906789 h 3225609"/>
              <a:gd name="connsiteX2637" fmla="*/ 326134 w 4198564"/>
              <a:gd name="connsiteY2637" fmla="*/ 1910262 h 3225609"/>
              <a:gd name="connsiteX2638" fmla="*/ 327711 w 4198564"/>
              <a:gd name="connsiteY2638" fmla="*/ 1912361 h 3225609"/>
              <a:gd name="connsiteX2639" fmla="*/ 328372 w 4198564"/>
              <a:gd name="connsiteY2639" fmla="*/ 1910625 h 3225609"/>
              <a:gd name="connsiteX2640" fmla="*/ 333509 w 4198564"/>
              <a:gd name="connsiteY2640" fmla="*/ 1909617 h 3225609"/>
              <a:gd name="connsiteX2641" fmla="*/ 337524 w 4198564"/>
              <a:gd name="connsiteY2641" fmla="*/ 1911552 h 3225609"/>
              <a:gd name="connsiteX2642" fmla="*/ 344520 w 4198564"/>
              <a:gd name="connsiteY2642" fmla="*/ 1897790 h 3225609"/>
              <a:gd name="connsiteX2643" fmla="*/ 342607 w 4198564"/>
              <a:gd name="connsiteY2643" fmla="*/ 1898193 h 3225609"/>
              <a:gd name="connsiteX2644" fmla="*/ 340626 w 4198564"/>
              <a:gd name="connsiteY2644" fmla="*/ 1903401 h 3225609"/>
              <a:gd name="connsiteX2645" fmla="*/ 337728 w 4198564"/>
              <a:gd name="connsiteY2645" fmla="*/ 1904773 h 3225609"/>
              <a:gd name="connsiteX2646" fmla="*/ 333251 w 4198564"/>
              <a:gd name="connsiteY2646" fmla="*/ 1904045 h 3225609"/>
              <a:gd name="connsiteX2647" fmla="*/ 336150 w 4198564"/>
              <a:gd name="connsiteY2647" fmla="*/ 1902674 h 3225609"/>
              <a:gd name="connsiteX2648" fmla="*/ 339048 w 4198564"/>
              <a:gd name="connsiteY2648" fmla="*/ 1901302 h 3225609"/>
              <a:gd name="connsiteX2649" fmla="*/ 332737 w 4198564"/>
              <a:gd name="connsiteY2649" fmla="*/ 1892901 h 3225609"/>
              <a:gd name="connsiteX2650" fmla="*/ 318648 w 4198564"/>
              <a:gd name="connsiteY2650" fmla="*/ 1892454 h 3225609"/>
              <a:gd name="connsiteX2651" fmla="*/ 309695 w 4198564"/>
              <a:gd name="connsiteY2651" fmla="*/ 1890998 h 3225609"/>
              <a:gd name="connsiteX2652" fmla="*/ 307200 w 4198564"/>
              <a:gd name="connsiteY2652" fmla="*/ 1885063 h 3225609"/>
              <a:gd name="connsiteX2653" fmla="*/ 305622 w 4198564"/>
              <a:gd name="connsiteY2653" fmla="*/ 1882962 h 3225609"/>
              <a:gd name="connsiteX2654" fmla="*/ 301806 w 4198564"/>
              <a:gd name="connsiteY2654" fmla="*/ 1880498 h 3225609"/>
              <a:gd name="connsiteX2655" fmla="*/ 295495 w 4198564"/>
              <a:gd name="connsiteY2655" fmla="*/ 1872098 h 3225609"/>
              <a:gd name="connsiteX2656" fmla="*/ 298394 w 4198564"/>
              <a:gd name="connsiteY2656" fmla="*/ 1870726 h 3225609"/>
              <a:gd name="connsiteX2657" fmla="*/ 301291 w 4198564"/>
              <a:gd name="connsiteY2657" fmla="*/ 1869355 h 3225609"/>
              <a:gd name="connsiteX2658" fmla="*/ 303274 w 4198564"/>
              <a:gd name="connsiteY2658" fmla="*/ 1864147 h 3225609"/>
              <a:gd name="connsiteX2659" fmla="*/ 306171 w 4198564"/>
              <a:gd name="connsiteY2659" fmla="*/ 1862774 h 3225609"/>
              <a:gd name="connsiteX2660" fmla="*/ 318684 w 4198564"/>
              <a:gd name="connsiteY2660" fmla="*/ 1861121 h 3225609"/>
              <a:gd name="connsiteX2661" fmla="*/ 326316 w 4198564"/>
              <a:gd name="connsiteY2661" fmla="*/ 1866049 h 3225609"/>
              <a:gd name="connsiteX2662" fmla="*/ 330792 w 4198564"/>
              <a:gd name="connsiteY2662" fmla="*/ 1866777 h 3225609"/>
              <a:gd name="connsiteX2663" fmla="*/ 335672 w 4198564"/>
              <a:gd name="connsiteY2663" fmla="*/ 1860197 h 3225609"/>
              <a:gd name="connsiteX2664" fmla="*/ 331856 w 4198564"/>
              <a:gd name="connsiteY2664" fmla="*/ 1857733 h 3225609"/>
              <a:gd name="connsiteX2665" fmla="*/ 329617 w 4198564"/>
              <a:gd name="connsiteY2665" fmla="*/ 1857370 h 3225609"/>
              <a:gd name="connsiteX2666" fmla="*/ 330278 w 4198564"/>
              <a:gd name="connsiteY2666" fmla="*/ 1855633 h 3225609"/>
              <a:gd name="connsiteX2667" fmla="*/ 339231 w 4198564"/>
              <a:gd name="connsiteY2667" fmla="*/ 1857089 h 3225609"/>
              <a:gd name="connsiteX2668" fmla="*/ 341507 w 4198564"/>
              <a:gd name="connsiteY2668" fmla="*/ 1856011 h 3225609"/>
              <a:gd name="connsiteX2669" fmla="*/ 334207 w 4198564"/>
              <a:gd name="connsiteY2669" fmla="*/ 1850446 h 3225609"/>
              <a:gd name="connsiteX2670" fmla="*/ 341205 w 4198564"/>
              <a:gd name="connsiteY2670" fmla="*/ 1828335 h 3225609"/>
              <a:gd name="connsiteX2671" fmla="*/ 352995 w 4198564"/>
              <a:gd name="connsiteY2671" fmla="*/ 1835833 h 3225609"/>
              <a:gd name="connsiteX2672" fmla="*/ 365814 w 4198564"/>
              <a:gd name="connsiteY2672" fmla="*/ 1815477 h 3225609"/>
              <a:gd name="connsiteX2673" fmla="*/ 343747 w 4198564"/>
              <a:gd name="connsiteY2673" fmla="*/ 1847127 h 3225609"/>
              <a:gd name="connsiteX2674" fmla="*/ 351420 w 4198564"/>
              <a:gd name="connsiteY2674" fmla="*/ 1847476 h 3225609"/>
              <a:gd name="connsiteX2675" fmla="*/ 351839 w 4198564"/>
              <a:gd name="connsiteY2675" fmla="*/ 1848733 h 3225609"/>
              <a:gd name="connsiteX2676" fmla="*/ 357283 w 4198564"/>
              <a:gd name="connsiteY2676" fmla="*/ 1847120 h 3225609"/>
              <a:gd name="connsiteX2677" fmla="*/ 355705 w 4198564"/>
              <a:gd name="connsiteY2677" fmla="*/ 1845020 h 3225609"/>
              <a:gd name="connsiteX2678" fmla="*/ 357025 w 4198564"/>
              <a:gd name="connsiteY2678" fmla="*/ 1841547 h 3225609"/>
              <a:gd name="connsiteX2679" fmla="*/ 355447 w 4198564"/>
              <a:gd name="connsiteY2679" fmla="*/ 1839449 h 3225609"/>
              <a:gd name="connsiteX2680" fmla="*/ 359924 w 4198564"/>
              <a:gd name="connsiteY2680" fmla="*/ 1840177 h 3225609"/>
              <a:gd name="connsiteX2681" fmla="*/ 361502 w 4198564"/>
              <a:gd name="connsiteY2681" fmla="*/ 1842276 h 3225609"/>
              <a:gd name="connsiteX2682" fmla="*/ 367936 w 4198564"/>
              <a:gd name="connsiteY2682" fmla="*/ 1843323 h 3225609"/>
              <a:gd name="connsiteX2683" fmla="*/ 370001 w 4198564"/>
              <a:gd name="connsiteY2683" fmla="*/ 1843659 h 3225609"/>
              <a:gd name="connsiteX2684" fmla="*/ 377594 w 4198564"/>
              <a:gd name="connsiteY2684" fmla="*/ 1827028 h 3225609"/>
              <a:gd name="connsiteX2685" fmla="*/ 441134 w 4198564"/>
              <a:gd name="connsiteY2685" fmla="*/ 1715365 h 3225609"/>
              <a:gd name="connsiteX2686" fmla="*/ 490340 w 4198564"/>
              <a:gd name="connsiteY2686" fmla="*/ 1631825 h 3225609"/>
              <a:gd name="connsiteX2687" fmla="*/ 543711 w 4198564"/>
              <a:gd name="connsiteY2687" fmla="*/ 1559938 h 3225609"/>
              <a:gd name="connsiteX2688" fmla="*/ 557042 w 4198564"/>
              <a:gd name="connsiteY2688" fmla="*/ 1560343 h 3225609"/>
              <a:gd name="connsiteX2689" fmla="*/ 635149 w 4198564"/>
              <a:gd name="connsiteY2689" fmla="*/ 1467354 h 3225609"/>
              <a:gd name="connsiteX2690" fmla="*/ 686162 w 4198564"/>
              <a:gd name="connsiteY2690" fmla="*/ 1422813 h 3225609"/>
              <a:gd name="connsiteX2691" fmla="*/ 710209 w 4198564"/>
              <a:gd name="connsiteY2691" fmla="*/ 1404870 h 3225609"/>
              <a:gd name="connsiteX2692" fmla="*/ 724004 w 4198564"/>
              <a:gd name="connsiteY2692" fmla="*/ 1395185 h 3225609"/>
              <a:gd name="connsiteX2693" fmla="*/ 709913 w 4198564"/>
              <a:gd name="connsiteY2693" fmla="*/ 1389839 h 3225609"/>
              <a:gd name="connsiteX2694" fmla="*/ 696775 w 4198564"/>
              <a:gd name="connsiteY2694" fmla="*/ 1378968 h 3225609"/>
              <a:gd name="connsiteX2695" fmla="*/ 744693 w 4198564"/>
              <a:gd name="connsiteY2695" fmla="*/ 1183008 h 3225609"/>
              <a:gd name="connsiteX2696" fmla="*/ 749781 w 4198564"/>
              <a:gd name="connsiteY2696" fmla="*/ 1225011 h 3225609"/>
              <a:gd name="connsiteX2697" fmla="*/ 787677 w 4198564"/>
              <a:gd name="connsiteY2697" fmla="*/ 1154954 h 3225609"/>
              <a:gd name="connsiteX2698" fmla="*/ 750081 w 4198564"/>
              <a:gd name="connsiteY2698" fmla="*/ 1292041 h 3225609"/>
              <a:gd name="connsiteX2699" fmla="*/ 784104 w 4198564"/>
              <a:gd name="connsiteY2699" fmla="*/ 1228404 h 3225609"/>
              <a:gd name="connsiteX2700" fmla="*/ 786064 w 4198564"/>
              <a:gd name="connsiteY2700" fmla="*/ 1236693 h 3225609"/>
              <a:gd name="connsiteX2701" fmla="*/ 804098 w 4198564"/>
              <a:gd name="connsiteY2701" fmla="*/ 1228101 h 3225609"/>
              <a:gd name="connsiteX2702" fmla="*/ 835829 w 4198564"/>
              <a:gd name="connsiteY2702" fmla="*/ 1152267 h 3225609"/>
              <a:gd name="connsiteX2703" fmla="*/ 851031 w 4198564"/>
              <a:gd name="connsiteY2703" fmla="*/ 1145675 h 3225609"/>
              <a:gd name="connsiteX2704" fmla="*/ 895673 w 4198564"/>
              <a:gd name="connsiteY2704" fmla="*/ 1058879 h 3225609"/>
              <a:gd name="connsiteX2705" fmla="*/ 994839 w 4198564"/>
              <a:gd name="connsiteY2705" fmla="*/ 964895 h 3225609"/>
              <a:gd name="connsiteX2706" fmla="*/ 1009501 w 4198564"/>
              <a:gd name="connsiteY2706" fmla="*/ 964674 h 3225609"/>
              <a:gd name="connsiteX2707" fmla="*/ 1041029 w 4198564"/>
              <a:gd name="connsiteY2707" fmla="*/ 930432 h 3225609"/>
              <a:gd name="connsiteX2708" fmla="*/ 1039261 w 4198564"/>
              <a:gd name="connsiteY2708" fmla="*/ 927118 h 3225609"/>
              <a:gd name="connsiteX2709" fmla="*/ 1046371 w 4198564"/>
              <a:gd name="connsiteY2709" fmla="*/ 926052 h 3225609"/>
              <a:gd name="connsiteX2710" fmla="*/ 1052749 w 4198564"/>
              <a:gd name="connsiteY2710" fmla="*/ 913733 h 3225609"/>
              <a:gd name="connsiteX2711" fmla="*/ 1053156 w 4198564"/>
              <a:gd name="connsiteY2711" fmla="*/ 910347 h 3225609"/>
              <a:gd name="connsiteX2712" fmla="*/ 1058879 w 4198564"/>
              <a:gd name="connsiteY2712" fmla="*/ 908824 h 3225609"/>
              <a:gd name="connsiteX2713" fmla="*/ 1080721 w 4198564"/>
              <a:gd name="connsiteY2713" fmla="*/ 894110 h 3225609"/>
              <a:gd name="connsiteX2714" fmla="*/ 1087966 w 4198564"/>
              <a:gd name="connsiteY2714" fmla="*/ 879321 h 3225609"/>
              <a:gd name="connsiteX2715" fmla="*/ 1093637 w 4198564"/>
              <a:gd name="connsiteY2715" fmla="*/ 877718 h 3225609"/>
              <a:gd name="connsiteX2716" fmla="*/ 1093908 w 4198564"/>
              <a:gd name="connsiteY2716" fmla="*/ 873641 h 3225609"/>
              <a:gd name="connsiteX2717" fmla="*/ 1088581 w 4198564"/>
              <a:gd name="connsiteY2717" fmla="*/ 857587 h 3225609"/>
              <a:gd name="connsiteX2718" fmla="*/ 1105107 w 4198564"/>
              <a:gd name="connsiteY2718" fmla="*/ 847600 h 3225609"/>
              <a:gd name="connsiteX2719" fmla="*/ 1106927 w 4198564"/>
              <a:gd name="connsiteY2719" fmla="*/ 841548 h 3225609"/>
              <a:gd name="connsiteX2720" fmla="*/ 1105631 w 4198564"/>
              <a:gd name="connsiteY2720" fmla="*/ 838914 h 3225609"/>
              <a:gd name="connsiteX2721" fmla="*/ 1100831 w 4198564"/>
              <a:gd name="connsiteY2721" fmla="*/ 842748 h 3225609"/>
              <a:gd name="connsiteX2722" fmla="*/ 1079039 w 4198564"/>
              <a:gd name="connsiteY2722" fmla="*/ 852502 h 3225609"/>
              <a:gd name="connsiteX2723" fmla="*/ 1077791 w 4198564"/>
              <a:gd name="connsiteY2723" fmla="*/ 867207 h 3225609"/>
              <a:gd name="connsiteX2724" fmla="*/ 1070800 w 4198564"/>
              <a:gd name="connsiteY2724" fmla="*/ 866274 h 3225609"/>
              <a:gd name="connsiteX2725" fmla="*/ 1066696 w 4198564"/>
              <a:gd name="connsiteY2725" fmla="*/ 867905 h 3225609"/>
              <a:gd name="connsiteX2726" fmla="*/ 1065852 w 4198564"/>
              <a:gd name="connsiteY2726" fmla="*/ 860006 h 3225609"/>
              <a:gd name="connsiteX2727" fmla="*/ 1069363 w 4198564"/>
              <a:gd name="connsiteY2727" fmla="*/ 850642 h 3225609"/>
              <a:gd name="connsiteX2728" fmla="*/ 1057456 w 4198564"/>
              <a:gd name="connsiteY2728" fmla="*/ 840277 h 3225609"/>
              <a:gd name="connsiteX2729" fmla="*/ 1056746 w 4198564"/>
              <a:gd name="connsiteY2729" fmla="*/ 838937 h 3225609"/>
              <a:gd name="connsiteX2730" fmla="*/ 1069536 w 4198564"/>
              <a:gd name="connsiteY2730" fmla="*/ 828231 h 3225609"/>
              <a:gd name="connsiteX2731" fmla="*/ 1082338 w 4198564"/>
              <a:gd name="connsiteY2731" fmla="*/ 816091 h 3225609"/>
              <a:gd name="connsiteX2732" fmla="*/ 1083951 w 4198564"/>
              <a:gd name="connsiteY2732" fmla="*/ 815274 h 3225609"/>
              <a:gd name="connsiteX2733" fmla="*/ 1097261 w 4198564"/>
              <a:gd name="connsiteY2733" fmla="*/ 816159 h 3225609"/>
              <a:gd name="connsiteX2734" fmla="*/ 1126349 w 4198564"/>
              <a:gd name="connsiteY2734" fmla="*/ 789072 h 3225609"/>
              <a:gd name="connsiteX2735" fmla="*/ 1132879 w 4198564"/>
              <a:gd name="connsiteY2735" fmla="*/ 788093 h 3225609"/>
              <a:gd name="connsiteX2736" fmla="*/ 1147130 w 4198564"/>
              <a:gd name="connsiteY2736" fmla="*/ 793531 h 3225609"/>
              <a:gd name="connsiteX2737" fmla="*/ 1177311 w 4198564"/>
              <a:gd name="connsiteY2737" fmla="*/ 794055 h 3225609"/>
              <a:gd name="connsiteX2738" fmla="*/ 1182044 w 4198564"/>
              <a:gd name="connsiteY2738" fmla="*/ 797416 h 3225609"/>
              <a:gd name="connsiteX2739" fmla="*/ 1186920 w 4198564"/>
              <a:gd name="connsiteY2739" fmla="*/ 795232 h 3225609"/>
              <a:gd name="connsiteX2740" fmla="*/ 1208651 w 4198564"/>
              <a:gd name="connsiteY2740" fmla="*/ 803157 h 3225609"/>
              <a:gd name="connsiteX2741" fmla="*/ 1215974 w 4198564"/>
              <a:gd name="connsiteY2741" fmla="*/ 807110 h 3225609"/>
              <a:gd name="connsiteX2742" fmla="*/ 1217804 w 4198564"/>
              <a:gd name="connsiteY2742" fmla="*/ 808097 h 3225609"/>
              <a:gd name="connsiteX2743" fmla="*/ 1229281 w 4198564"/>
              <a:gd name="connsiteY2743" fmla="*/ 796277 h 3225609"/>
              <a:gd name="connsiteX2744" fmla="*/ 1233585 w 4198564"/>
              <a:gd name="connsiteY2744" fmla="*/ 791844 h 3225609"/>
              <a:gd name="connsiteX2745" fmla="*/ 1236058 w 4198564"/>
              <a:gd name="connsiteY2745" fmla="*/ 786423 h 3225609"/>
              <a:gd name="connsiteX2746" fmla="*/ 1257085 w 4198564"/>
              <a:gd name="connsiteY2746" fmla="*/ 782008 h 3225609"/>
              <a:gd name="connsiteX2747" fmla="*/ 1244911 w 4198564"/>
              <a:gd name="connsiteY2747" fmla="*/ 768683 h 3225609"/>
              <a:gd name="connsiteX2748" fmla="*/ 1259653 w 4198564"/>
              <a:gd name="connsiteY2748" fmla="*/ 756373 h 3225609"/>
              <a:gd name="connsiteX2749" fmla="*/ 1265090 w 4198564"/>
              <a:gd name="connsiteY2749" fmla="*/ 727782 h 3225609"/>
              <a:gd name="connsiteX2750" fmla="*/ 1270035 w 4198564"/>
              <a:gd name="connsiteY2750" fmla="*/ 716941 h 3225609"/>
              <a:gd name="connsiteX2751" fmla="*/ 1290516 w 4198564"/>
              <a:gd name="connsiteY2751" fmla="*/ 698721 h 3225609"/>
              <a:gd name="connsiteX2752" fmla="*/ 1298972 w 4198564"/>
              <a:gd name="connsiteY2752" fmla="*/ 678514 h 3225609"/>
              <a:gd name="connsiteX2753" fmla="*/ 1289025 w 4198564"/>
              <a:gd name="connsiteY2753" fmla="*/ 668643 h 3225609"/>
              <a:gd name="connsiteX2754" fmla="*/ 1276209 w 4198564"/>
              <a:gd name="connsiteY2754" fmla="*/ 661728 h 3225609"/>
              <a:gd name="connsiteX2755" fmla="*/ 1267301 w 4198564"/>
              <a:gd name="connsiteY2755" fmla="*/ 647914 h 3225609"/>
              <a:gd name="connsiteX2756" fmla="*/ 1237120 w 4198564"/>
              <a:gd name="connsiteY2756" fmla="*/ 647390 h 3225609"/>
              <a:gd name="connsiteX2757" fmla="*/ 1231627 w 4198564"/>
              <a:gd name="connsiteY2757" fmla="*/ 644426 h 3225609"/>
              <a:gd name="connsiteX2758" fmla="*/ 1229797 w 4198564"/>
              <a:gd name="connsiteY2758" fmla="*/ 643438 h 3225609"/>
              <a:gd name="connsiteX2759" fmla="*/ 1217774 w 4198564"/>
              <a:gd name="connsiteY2759" fmla="*/ 641453 h 3225609"/>
              <a:gd name="connsiteX2760" fmla="*/ 1235384 w 4198564"/>
              <a:gd name="connsiteY2760" fmla="*/ 626187 h 3225609"/>
              <a:gd name="connsiteX2761" fmla="*/ 1240726 w 4198564"/>
              <a:gd name="connsiteY2761" fmla="*/ 617812 h 3225609"/>
              <a:gd name="connsiteX2762" fmla="*/ 1237706 w 4198564"/>
              <a:gd name="connsiteY2762" fmla="*/ 609426 h 3225609"/>
              <a:gd name="connsiteX2763" fmla="*/ 1247899 w 4198564"/>
              <a:gd name="connsiteY2763" fmla="*/ 610423 h 3225609"/>
              <a:gd name="connsiteX2764" fmla="*/ 1252203 w 4198564"/>
              <a:gd name="connsiteY2764" fmla="*/ 605991 h 3225609"/>
              <a:gd name="connsiteX2765" fmla="*/ 1201732 w 4198564"/>
              <a:gd name="connsiteY2765" fmla="*/ 583259 h 3225609"/>
              <a:gd name="connsiteX2766" fmla="*/ 1194804 w 4198564"/>
              <a:gd name="connsiteY2766" fmla="*/ 581772 h 3225609"/>
              <a:gd name="connsiteX2767" fmla="*/ 1200146 w 4198564"/>
              <a:gd name="connsiteY2767" fmla="*/ 573396 h 3225609"/>
              <a:gd name="connsiteX2768" fmla="*/ 1221419 w 4198564"/>
              <a:gd name="connsiteY2768" fmla="*/ 560106 h 3225609"/>
              <a:gd name="connsiteX2769" fmla="*/ 1225722 w 4198564"/>
              <a:gd name="connsiteY2769" fmla="*/ 555674 h 3225609"/>
              <a:gd name="connsiteX2770" fmla="*/ 1206773 w 4198564"/>
              <a:gd name="connsiteY2770" fmla="*/ 552203 h 3225609"/>
              <a:gd name="connsiteX2771" fmla="*/ 1207414 w 4198564"/>
              <a:gd name="connsiteY2771" fmla="*/ 545794 h 3225609"/>
              <a:gd name="connsiteX2772" fmla="*/ 1234971 w 4198564"/>
              <a:gd name="connsiteY2772" fmla="*/ 540400 h 3225609"/>
              <a:gd name="connsiteX2773" fmla="*/ 1250413 w 4198564"/>
              <a:gd name="connsiteY2773" fmla="*/ 553234 h 3225609"/>
              <a:gd name="connsiteX2774" fmla="*/ 1262641 w 4198564"/>
              <a:gd name="connsiteY2774" fmla="*/ 598114 h 3225609"/>
              <a:gd name="connsiteX2775" fmla="*/ 1271946 w 4198564"/>
              <a:gd name="connsiteY2775" fmla="*/ 614393 h 3225609"/>
              <a:gd name="connsiteX2776" fmla="*/ 1275607 w 4198564"/>
              <a:gd name="connsiteY2776" fmla="*/ 616368 h 3225609"/>
              <a:gd name="connsiteX2777" fmla="*/ 1309149 w 4198564"/>
              <a:gd name="connsiteY2777" fmla="*/ 596189 h 3225609"/>
              <a:gd name="connsiteX2778" fmla="*/ 1318302 w 4198564"/>
              <a:gd name="connsiteY2778" fmla="*/ 601129 h 3225609"/>
              <a:gd name="connsiteX2779" fmla="*/ 1337650 w 4198564"/>
              <a:gd name="connsiteY2779" fmla="*/ 607065 h 3225609"/>
              <a:gd name="connsiteX2780" fmla="*/ 1327608 w 4198564"/>
              <a:gd name="connsiteY2780" fmla="*/ 617407 h 3225609"/>
              <a:gd name="connsiteX2781" fmla="*/ 1317867 w 4198564"/>
              <a:gd name="connsiteY2781" fmla="*/ 650431 h 3225609"/>
              <a:gd name="connsiteX2782" fmla="*/ 1317225 w 4198564"/>
              <a:gd name="connsiteY2782" fmla="*/ 656840 h 3225609"/>
              <a:gd name="connsiteX2783" fmla="*/ 1359580 w 4198564"/>
              <a:gd name="connsiteY2783" fmla="*/ 670688 h 3225609"/>
              <a:gd name="connsiteX2784" fmla="*/ 1375114 w 4198564"/>
              <a:gd name="connsiteY2784" fmla="*/ 663309 h 3225609"/>
              <a:gd name="connsiteX2785" fmla="*/ 1383872 w 4198564"/>
              <a:gd name="connsiteY2785" fmla="*/ 665784 h 3225609"/>
              <a:gd name="connsiteX2786" fmla="*/ 1381154 w 4198564"/>
              <a:gd name="connsiteY2786" fmla="*/ 680079 h 3225609"/>
              <a:gd name="connsiteX2787" fmla="*/ 1391101 w 4198564"/>
              <a:gd name="connsiteY2787" fmla="*/ 689949 h 3225609"/>
              <a:gd name="connsiteX2788" fmla="*/ 1392932 w 4198564"/>
              <a:gd name="connsiteY2788" fmla="*/ 690937 h 3225609"/>
              <a:gd name="connsiteX2789" fmla="*/ 1402181 w 4198564"/>
              <a:gd name="connsiteY2789" fmla="*/ 675663 h 3225609"/>
              <a:gd name="connsiteX2790" fmla="*/ 1424001 w 4198564"/>
              <a:gd name="connsiteY2790" fmla="*/ 676179 h 3225609"/>
              <a:gd name="connsiteX2791" fmla="*/ 1427266 w 4198564"/>
              <a:gd name="connsiteY2791" fmla="*/ 675690 h 3225609"/>
              <a:gd name="connsiteX2792" fmla="*/ 1432608 w 4198564"/>
              <a:gd name="connsiteY2792" fmla="*/ 667314 h 3225609"/>
              <a:gd name="connsiteX2793" fmla="*/ 1443840 w 4198564"/>
              <a:gd name="connsiteY2793" fmla="*/ 664367 h 3225609"/>
              <a:gd name="connsiteX2794" fmla="*/ 1432457 w 4198564"/>
              <a:gd name="connsiteY2794" fmla="*/ 655974 h 3225609"/>
              <a:gd name="connsiteX2795" fmla="*/ 1420830 w 4198564"/>
              <a:gd name="connsiteY2795" fmla="*/ 656454 h 3225609"/>
              <a:gd name="connsiteX2796" fmla="*/ 1401880 w 4198564"/>
              <a:gd name="connsiteY2796" fmla="*/ 652983 h 3225609"/>
              <a:gd name="connsiteX2797" fmla="*/ 1400691 w 4198564"/>
              <a:gd name="connsiteY2797" fmla="*/ 645586 h 3225609"/>
              <a:gd name="connsiteX2798" fmla="*/ 1418848 w 4198564"/>
              <a:gd name="connsiteY2798" fmla="*/ 644126 h 3225609"/>
              <a:gd name="connsiteX2799" fmla="*/ 1427457 w 4198564"/>
              <a:gd name="connsiteY2799" fmla="*/ 635261 h 3225609"/>
              <a:gd name="connsiteX2800" fmla="*/ 1435175 w 4198564"/>
              <a:gd name="connsiteY2800" fmla="*/ 641678 h 3225609"/>
              <a:gd name="connsiteX2801" fmla="*/ 1436611 w 4198564"/>
              <a:gd name="connsiteY2801" fmla="*/ 640201 h 3225609"/>
              <a:gd name="connsiteX2802" fmla="*/ 1438440 w 4198564"/>
              <a:gd name="connsiteY2802" fmla="*/ 641188 h 3225609"/>
              <a:gd name="connsiteX2803" fmla="*/ 1443783 w 4198564"/>
              <a:gd name="connsiteY2803" fmla="*/ 632812 h 3225609"/>
              <a:gd name="connsiteX2804" fmla="*/ 1448729 w 4198564"/>
              <a:gd name="connsiteY2804" fmla="*/ 621971 h 3225609"/>
              <a:gd name="connsiteX2805" fmla="*/ 1447133 w 4198564"/>
              <a:gd name="connsiteY2805" fmla="*/ 621520 h 3225609"/>
              <a:gd name="connsiteX2806" fmla="*/ 1435572 w 4198564"/>
              <a:gd name="connsiteY2806" fmla="*/ 625152 h 3225609"/>
              <a:gd name="connsiteX2807" fmla="*/ 1438968 w 4198564"/>
              <a:gd name="connsiteY2807" fmla="*/ 620138 h 3225609"/>
              <a:gd name="connsiteX2808" fmla="*/ 1436704 w 4198564"/>
              <a:gd name="connsiteY2808" fmla="*/ 619986 h 3225609"/>
              <a:gd name="connsiteX2809" fmla="*/ 1422209 w 4198564"/>
              <a:gd name="connsiteY2809" fmla="*/ 623423 h 3225609"/>
              <a:gd name="connsiteX2810" fmla="*/ 1413452 w 4198564"/>
              <a:gd name="connsiteY2810" fmla="*/ 620949 h 3225609"/>
              <a:gd name="connsiteX2811" fmla="*/ 1412112 w 4198564"/>
              <a:gd name="connsiteY2811" fmla="*/ 602212 h 3225609"/>
              <a:gd name="connsiteX2812" fmla="*/ 1447896 w 4198564"/>
              <a:gd name="connsiteY2812" fmla="*/ 615073 h 3225609"/>
              <a:gd name="connsiteX2813" fmla="*/ 1456014 w 4198564"/>
              <a:gd name="connsiteY2813" fmla="*/ 611504 h 3225609"/>
              <a:gd name="connsiteX2814" fmla="*/ 1461272 w 4198564"/>
              <a:gd name="connsiteY2814" fmla="*/ 605530 h 3225609"/>
              <a:gd name="connsiteX2815" fmla="*/ 1460558 w 4198564"/>
              <a:gd name="connsiteY2815" fmla="*/ 613578 h 3225609"/>
              <a:gd name="connsiteX2816" fmla="*/ 1454814 w 4198564"/>
              <a:gd name="connsiteY2816" fmla="*/ 618631 h 3225609"/>
              <a:gd name="connsiteX2817" fmla="*/ 1466353 w 4198564"/>
              <a:gd name="connsiteY2817" fmla="*/ 625147 h 3225609"/>
              <a:gd name="connsiteX2818" fmla="*/ 1479853 w 4198564"/>
              <a:gd name="connsiteY2818" fmla="*/ 638766 h 3225609"/>
              <a:gd name="connsiteX2819" fmla="*/ 1535666 w 4198564"/>
              <a:gd name="connsiteY2819" fmla="*/ 653121 h 3225609"/>
              <a:gd name="connsiteX2820" fmla="*/ 1530368 w 4198564"/>
              <a:gd name="connsiteY2820" fmla="*/ 658323 h 3225609"/>
              <a:gd name="connsiteX2821" fmla="*/ 1536490 w 4198564"/>
              <a:gd name="connsiteY2821" fmla="*/ 656871 h 3225609"/>
              <a:gd name="connsiteX2822" fmla="*/ 1541832 w 4198564"/>
              <a:gd name="connsiteY2822" fmla="*/ 648496 h 3225609"/>
              <a:gd name="connsiteX2823" fmla="*/ 1543512 w 4198564"/>
              <a:gd name="connsiteY2823" fmla="*/ 638144 h 3225609"/>
              <a:gd name="connsiteX2824" fmla="*/ 1548458 w 4198564"/>
              <a:gd name="connsiteY2824" fmla="*/ 627301 h 3225609"/>
              <a:gd name="connsiteX2825" fmla="*/ 1552762 w 4198564"/>
              <a:gd name="connsiteY2825" fmla="*/ 622869 h 3225609"/>
              <a:gd name="connsiteX2826" fmla="*/ 1574580 w 4198564"/>
              <a:gd name="connsiteY2826" fmla="*/ 623384 h 3225609"/>
              <a:gd name="connsiteX2827" fmla="*/ 1597138 w 4198564"/>
              <a:gd name="connsiteY2827" fmla="*/ 597277 h 3225609"/>
              <a:gd name="connsiteX2828" fmla="*/ 1610691 w 4198564"/>
              <a:gd name="connsiteY2828" fmla="*/ 577570 h 3225609"/>
              <a:gd name="connsiteX2829" fmla="*/ 1623753 w 4198564"/>
              <a:gd name="connsiteY2829" fmla="*/ 575611 h 3225609"/>
              <a:gd name="connsiteX2830" fmla="*/ 1628848 w 4198564"/>
              <a:gd name="connsiteY2830" fmla="*/ 576110 h 3225609"/>
              <a:gd name="connsiteX2831" fmla="*/ 1626376 w 4198564"/>
              <a:gd name="connsiteY2831" fmla="*/ 581530 h 3225609"/>
              <a:gd name="connsiteX2832" fmla="*/ 1610746 w 4198564"/>
              <a:gd name="connsiteY2832" fmla="*/ 609124 h 3225609"/>
              <a:gd name="connsiteX2833" fmla="*/ 1609066 w 4198564"/>
              <a:gd name="connsiteY2833" fmla="*/ 619476 h 3225609"/>
              <a:gd name="connsiteX2834" fmla="*/ 1629205 w 4198564"/>
              <a:gd name="connsiteY2834" fmla="*/ 630344 h 3225609"/>
              <a:gd name="connsiteX2835" fmla="*/ 1631678 w 4198564"/>
              <a:gd name="connsiteY2835" fmla="*/ 624923 h 3225609"/>
              <a:gd name="connsiteX2836" fmla="*/ 1624600 w 4198564"/>
              <a:gd name="connsiteY2836" fmla="*/ 612097 h 3225609"/>
              <a:gd name="connsiteX2837" fmla="*/ 1628903 w 4198564"/>
              <a:gd name="connsiteY2837" fmla="*/ 607664 h 3225609"/>
              <a:gd name="connsiteX2838" fmla="*/ 1647213 w 4198564"/>
              <a:gd name="connsiteY2838" fmla="*/ 617544 h 3225609"/>
              <a:gd name="connsiteX2839" fmla="*/ 1645815 w 4198564"/>
              <a:gd name="connsiteY2839" fmla="*/ 621856 h 3225609"/>
              <a:gd name="connsiteX2840" fmla="*/ 1645233 w 4198564"/>
              <a:gd name="connsiteY2840" fmla="*/ 622927 h 3225609"/>
              <a:gd name="connsiteX2841" fmla="*/ 1646143 w 4198564"/>
              <a:gd name="connsiteY2841" fmla="*/ 622668 h 3225609"/>
              <a:gd name="connsiteX2842" fmla="*/ 1657375 w 4198564"/>
              <a:gd name="connsiteY2842" fmla="*/ 619721 h 3225609"/>
              <a:gd name="connsiteX2843" fmla="*/ 1667567 w 4198564"/>
              <a:gd name="connsiteY2843" fmla="*/ 620719 h 3225609"/>
              <a:gd name="connsiteX2844" fmla="*/ 1664966 w 4198564"/>
              <a:gd name="connsiteY2844" fmla="*/ 632333 h 3225609"/>
              <a:gd name="connsiteX2845" fmla="*/ 1666769 w 4198564"/>
              <a:gd name="connsiteY2845" fmla="*/ 636313 h 3225609"/>
              <a:gd name="connsiteX2846" fmla="*/ 1674675 w 4198564"/>
              <a:gd name="connsiteY2846" fmla="*/ 632362 h 3225609"/>
              <a:gd name="connsiteX2847" fmla="*/ 1677504 w 4198564"/>
              <a:gd name="connsiteY2847" fmla="*/ 630579 h 3225609"/>
              <a:gd name="connsiteX2848" fmla="*/ 1673455 w 4198564"/>
              <a:gd name="connsiteY2848" fmla="*/ 626148 h 3225609"/>
              <a:gd name="connsiteX2849" fmla="*/ 1675786 w 4198564"/>
              <a:gd name="connsiteY2849" fmla="*/ 623747 h 3225609"/>
              <a:gd name="connsiteX2850" fmla="*/ 1678269 w 4198564"/>
              <a:gd name="connsiteY2850" fmla="*/ 621189 h 3225609"/>
              <a:gd name="connsiteX2851" fmla="*/ 1677394 w 4198564"/>
              <a:gd name="connsiteY2851" fmla="*/ 618067 h 3225609"/>
              <a:gd name="connsiteX2852" fmla="*/ 1659727 w 4198564"/>
              <a:gd name="connsiteY2852" fmla="*/ 601779 h 3225609"/>
              <a:gd name="connsiteX2853" fmla="*/ 1656708 w 4198564"/>
              <a:gd name="connsiteY2853" fmla="*/ 593394 h 3225609"/>
              <a:gd name="connsiteX2854" fmla="*/ 1668731 w 4198564"/>
              <a:gd name="connsiteY2854" fmla="*/ 595380 h 3225609"/>
              <a:gd name="connsiteX2855" fmla="*/ 1693420 w 4198564"/>
              <a:gd name="connsiteY2855" fmla="*/ 592940 h 3225609"/>
              <a:gd name="connsiteX2856" fmla="*/ 1696535 w 4198564"/>
              <a:gd name="connsiteY2856" fmla="*/ 581110 h 3225609"/>
              <a:gd name="connsiteX2857" fmla="*/ 1674413 w 4198564"/>
              <a:gd name="connsiteY2857" fmla="*/ 557915 h 3225609"/>
              <a:gd name="connsiteX2858" fmla="*/ 1675300 w 4198564"/>
              <a:gd name="connsiteY2858" fmla="*/ 542632 h 3225609"/>
              <a:gd name="connsiteX2859" fmla="*/ 1654766 w 4198564"/>
              <a:gd name="connsiteY2859" fmla="*/ 529298 h 3225609"/>
              <a:gd name="connsiteX2860" fmla="*/ 1642195 w 4198564"/>
              <a:gd name="connsiteY2860" fmla="*/ 513508 h 3225609"/>
              <a:gd name="connsiteX2861" fmla="*/ 1637741 w 4198564"/>
              <a:gd name="connsiteY2861" fmla="*/ 506602 h 3225609"/>
              <a:gd name="connsiteX2862" fmla="*/ 1628588 w 4198564"/>
              <a:gd name="connsiteY2862" fmla="*/ 501662 h 3225609"/>
              <a:gd name="connsiteX2863" fmla="*/ 1624680 w 4198564"/>
              <a:gd name="connsiteY2863" fmla="*/ 508560 h 3225609"/>
              <a:gd name="connsiteX2864" fmla="*/ 1631813 w 4198564"/>
              <a:gd name="connsiteY2864" fmla="*/ 552941 h 3225609"/>
              <a:gd name="connsiteX2865" fmla="*/ 1623206 w 4198564"/>
              <a:gd name="connsiteY2865" fmla="*/ 561806 h 3225609"/>
              <a:gd name="connsiteX2866" fmla="*/ 1569319 w 4198564"/>
              <a:gd name="connsiteY2866" fmla="*/ 528224 h 3225609"/>
              <a:gd name="connsiteX2867" fmla="*/ 1559768 w 4198564"/>
              <a:gd name="connsiteY2867" fmla="*/ 520819 h 3225609"/>
              <a:gd name="connsiteX2868" fmla="*/ 1552444 w 4198564"/>
              <a:gd name="connsiteY2868" fmla="*/ 516867 h 3225609"/>
              <a:gd name="connsiteX2869" fmla="*/ 1560014 w 4198564"/>
              <a:gd name="connsiteY2869" fmla="*/ 511945 h 3225609"/>
              <a:gd name="connsiteX2870" fmla="*/ 1573717 w 4198564"/>
              <a:gd name="connsiteY2870" fmla="*/ 503577 h 3225609"/>
              <a:gd name="connsiteX2871" fmla="*/ 1590837 w 4198564"/>
              <a:gd name="connsiteY2871" fmla="*/ 506060 h 3225609"/>
              <a:gd name="connsiteX2872" fmla="*/ 1612260 w 4198564"/>
              <a:gd name="connsiteY2872" fmla="*/ 504110 h 3225609"/>
              <a:gd name="connsiteX2873" fmla="*/ 1615621 w 4198564"/>
              <a:gd name="connsiteY2873" fmla="*/ 483407 h 3225609"/>
              <a:gd name="connsiteX2874" fmla="*/ 1625266 w 4198564"/>
              <a:gd name="connsiteY2874" fmla="*/ 470598 h 3225609"/>
              <a:gd name="connsiteX2875" fmla="*/ 1660146 w 4198564"/>
              <a:gd name="connsiteY2875" fmla="*/ 469155 h 3225609"/>
              <a:gd name="connsiteX2876" fmla="*/ 1670737 w 4198564"/>
              <a:gd name="connsiteY2876" fmla="*/ 472617 h 3225609"/>
              <a:gd name="connsiteX2877" fmla="*/ 1699031 w 4198564"/>
              <a:gd name="connsiteY2877" fmla="*/ 440599 h 3225609"/>
              <a:gd name="connsiteX2878" fmla="*/ 1706846 w 4198564"/>
              <a:gd name="connsiteY2878" fmla="*/ 426802 h 3225609"/>
              <a:gd name="connsiteX2879" fmla="*/ 1717926 w 4198564"/>
              <a:gd name="connsiteY2879" fmla="*/ 412515 h 3225609"/>
              <a:gd name="connsiteX2880" fmla="*/ 1698730 w 4198564"/>
              <a:gd name="connsiteY2880" fmla="*/ 417919 h 3225609"/>
              <a:gd name="connsiteX2881" fmla="*/ 1675872 w 4198564"/>
              <a:gd name="connsiteY2881" fmla="*/ 421347 h 3225609"/>
              <a:gd name="connsiteX2882" fmla="*/ 1652864 w 4198564"/>
              <a:gd name="connsiteY2882" fmla="*/ 413434 h 3225609"/>
              <a:gd name="connsiteX2883" fmla="*/ 1666963 w 4198564"/>
              <a:gd name="connsiteY2883" fmla="*/ 407533 h 3225609"/>
              <a:gd name="connsiteX2884" fmla="*/ 1653751 w 4198564"/>
              <a:gd name="connsiteY2884" fmla="*/ 398151 h 3225609"/>
              <a:gd name="connsiteX2885" fmla="*/ 1645239 w 4198564"/>
              <a:gd name="connsiteY2885" fmla="*/ 386803 h 3225609"/>
              <a:gd name="connsiteX2886" fmla="*/ 1663889 w 4198564"/>
              <a:gd name="connsiteY2886" fmla="*/ 367594 h 3225609"/>
              <a:gd name="connsiteX2887" fmla="*/ 1658887 w 4198564"/>
              <a:gd name="connsiteY2887" fmla="*/ 346881 h 3225609"/>
              <a:gd name="connsiteX2888" fmla="*/ 1669571 w 4198564"/>
              <a:gd name="connsiteY2888" fmla="*/ 330129 h 3225609"/>
              <a:gd name="connsiteX2889" fmla="*/ 1688466 w 4198564"/>
              <a:gd name="connsiteY2889" fmla="*/ 302046 h 3225609"/>
              <a:gd name="connsiteX2890" fmla="*/ 1685843 w 4198564"/>
              <a:gd name="connsiteY2890" fmla="*/ 296126 h 3225609"/>
              <a:gd name="connsiteX2891" fmla="*/ 1679708 w 4198564"/>
              <a:gd name="connsiteY2891" fmla="*/ 299572 h 3225609"/>
              <a:gd name="connsiteX2892" fmla="*/ 1671497 w 4198564"/>
              <a:gd name="connsiteY2892" fmla="*/ 310902 h 3225609"/>
              <a:gd name="connsiteX2893" fmla="*/ 1639540 w 4198564"/>
              <a:gd name="connsiteY2893" fmla="*/ 340944 h 3225609"/>
              <a:gd name="connsiteX2894" fmla="*/ 1622176 w 4198564"/>
              <a:gd name="connsiteY2894" fmla="*/ 347336 h 3225609"/>
              <a:gd name="connsiteX2895" fmla="*/ 1613814 w 4198564"/>
              <a:gd name="connsiteY2895" fmla="*/ 347327 h 3225609"/>
              <a:gd name="connsiteX2896" fmla="*/ 1594221 w 4198564"/>
              <a:gd name="connsiteY2896" fmla="*/ 350265 h 3225609"/>
              <a:gd name="connsiteX2897" fmla="*/ 1595108 w 4198564"/>
              <a:gd name="connsiteY2897" fmla="*/ 334982 h 3225609"/>
              <a:gd name="connsiteX2898" fmla="*/ 1612419 w 4198564"/>
              <a:gd name="connsiteY2898" fmla="*/ 297037 h 3225609"/>
              <a:gd name="connsiteX2899" fmla="*/ 1598168 w 4198564"/>
              <a:gd name="connsiteY2899" fmla="*/ 291599 h 3225609"/>
              <a:gd name="connsiteX2900" fmla="*/ 1563638 w 4198564"/>
              <a:gd name="connsiteY2900" fmla="*/ 297664 h 3225609"/>
              <a:gd name="connsiteX2901" fmla="*/ 1556939 w 4198564"/>
              <a:gd name="connsiteY2901" fmla="*/ 297563 h 3225609"/>
              <a:gd name="connsiteX2902" fmla="*/ 1559979 w 4198564"/>
              <a:gd name="connsiteY2902" fmla="*/ 294445 h 3225609"/>
              <a:gd name="connsiteX2903" fmla="*/ 1567346 w 4198564"/>
              <a:gd name="connsiteY2903" fmla="*/ 283945 h 3225609"/>
              <a:gd name="connsiteX2904" fmla="*/ 1567154 w 4198564"/>
              <a:gd name="connsiteY2904" fmla="*/ 282953 h 3225609"/>
              <a:gd name="connsiteX2905" fmla="*/ 1573966 w 4198564"/>
              <a:gd name="connsiteY2905" fmla="*/ 282761 h 3225609"/>
              <a:gd name="connsiteX2906" fmla="*/ 1604152 w 4198564"/>
              <a:gd name="connsiteY2906" fmla="*/ 276814 h 3225609"/>
              <a:gd name="connsiteX2907" fmla="*/ 1625329 w 4198564"/>
              <a:gd name="connsiteY2907" fmla="*/ 283739 h 3225609"/>
              <a:gd name="connsiteX2908" fmla="*/ 1632256 w 4198564"/>
              <a:gd name="connsiteY2908" fmla="*/ 285225 h 3225609"/>
              <a:gd name="connsiteX2909" fmla="*/ 1645319 w 4198564"/>
              <a:gd name="connsiteY2909" fmla="*/ 283266 h 3225609"/>
              <a:gd name="connsiteX2910" fmla="*/ 1648678 w 4198564"/>
              <a:gd name="connsiteY2910" fmla="*/ 262562 h 3225609"/>
              <a:gd name="connsiteX2911" fmla="*/ 1646697 w 4198564"/>
              <a:gd name="connsiteY2911" fmla="*/ 250234 h 3225609"/>
              <a:gd name="connsiteX2912" fmla="*/ 1616270 w 4198564"/>
              <a:gd name="connsiteY2912" fmla="*/ 258585 h 3225609"/>
              <a:gd name="connsiteX2913" fmla="*/ 1612918 w 4198564"/>
              <a:gd name="connsiteY2913" fmla="*/ 256775 h 3225609"/>
              <a:gd name="connsiteX2914" fmla="*/ 1618395 w 4198564"/>
              <a:gd name="connsiteY2914" fmla="*/ 247795 h 3225609"/>
              <a:gd name="connsiteX2915" fmla="*/ 1645568 w 4198564"/>
              <a:gd name="connsiteY2915" fmla="*/ 234645 h 3225609"/>
              <a:gd name="connsiteX2916" fmla="*/ 1685202 w 4198564"/>
              <a:gd name="connsiteY2916" fmla="*/ 246579 h 3225609"/>
              <a:gd name="connsiteX2917" fmla="*/ 1703448 w 4198564"/>
              <a:gd name="connsiteY2917" fmla="*/ 284058 h 3225609"/>
              <a:gd name="connsiteX2918" fmla="*/ 1766397 w 4198564"/>
              <a:gd name="connsiteY2918" fmla="*/ 264943 h 3225609"/>
              <a:gd name="connsiteX2919" fmla="*/ 1772937 w 4198564"/>
              <a:gd name="connsiteY2919" fmla="*/ 250293 h 3225609"/>
              <a:gd name="connsiteX2920" fmla="*/ 1795765 w 4198564"/>
              <a:gd name="connsiteY2920" fmla="*/ 253158 h 3225609"/>
              <a:gd name="connsiteX2921" fmla="*/ 1822063 w 4198564"/>
              <a:gd name="connsiteY2921" fmla="*/ 241898 h 3225609"/>
              <a:gd name="connsiteX2922" fmla="*/ 1866666 w 4198564"/>
              <a:gd name="connsiteY2922" fmla="*/ 222336 h 3225609"/>
              <a:gd name="connsiteX2923" fmla="*/ 1891661 w 4198564"/>
              <a:gd name="connsiteY2923" fmla="*/ 192193 h 3225609"/>
              <a:gd name="connsiteX2924" fmla="*/ 1969874 w 4198564"/>
              <a:gd name="connsiteY2924" fmla="*/ 190768 h 3225609"/>
              <a:gd name="connsiteX2925" fmla="*/ 2117058 w 4198564"/>
              <a:gd name="connsiteY2925" fmla="*/ 164026 h 3225609"/>
              <a:gd name="connsiteX2926" fmla="*/ 2122411 w 4198564"/>
              <a:gd name="connsiteY2926" fmla="*/ 173459 h 3225609"/>
              <a:gd name="connsiteX2927" fmla="*/ 2360832 w 4198564"/>
              <a:gd name="connsiteY2927" fmla="*/ 161772 h 3225609"/>
              <a:gd name="connsiteX2928" fmla="*/ 2466710 w 4198564"/>
              <a:gd name="connsiteY2928" fmla="*/ 181091 h 3225609"/>
              <a:gd name="connsiteX2929" fmla="*/ 2662333 w 4198564"/>
              <a:gd name="connsiteY2929" fmla="*/ 239206 h 3225609"/>
              <a:gd name="connsiteX2930" fmla="*/ 2684049 w 4198564"/>
              <a:gd name="connsiteY2930" fmla="*/ 249727 h 3225609"/>
              <a:gd name="connsiteX2931" fmla="*/ 2701688 w 4198564"/>
              <a:gd name="connsiteY2931" fmla="*/ 245911 h 3225609"/>
              <a:gd name="connsiteX2932" fmla="*/ 2738224 w 4198564"/>
              <a:gd name="connsiteY2932" fmla="*/ 252318 h 3225609"/>
              <a:gd name="connsiteX2933" fmla="*/ 2718591 w 4198564"/>
              <a:gd name="connsiteY2933" fmla="*/ 258067 h 3225609"/>
              <a:gd name="connsiteX2934" fmla="*/ 2720619 w 4198564"/>
              <a:gd name="connsiteY2934" fmla="*/ 265445 h 3225609"/>
              <a:gd name="connsiteX2935" fmla="*/ 2723021 w 4198564"/>
              <a:gd name="connsiteY2935" fmla="*/ 268606 h 3225609"/>
              <a:gd name="connsiteX2936" fmla="*/ 2758711 w 4198564"/>
              <a:gd name="connsiteY2936" fmla="*/ 285895 h 3225609"/>
              <a:gd name="connsiteX2937" fmla="*/ 2803154 w 4198564"/>
              <a:gd name="connsiteY2937" fmla="*/ 314685 h 3225609"/>
              <a:gd name="connsiteX2938" fmla="*/ 2819651 w 4198564"/>
              <a:gd name="connsiteY2938" fmla="*/ 327998 h 3225609"/>
              <a:gd name="connsiteX2939" fmla="*/ 2842179 w 4198564"/>
              <a:gd name="connsiteY2939" fmla="*/ 328075 h 3225609"/>
              <a:gd name="connsiteX2940" fmla="*/ 2896569 w 4198564"/>
              <a:gd name="connsiteY2940" fmla="*/ 339227 h 3225609"/>
              <a:gd name="connsiteX2941" fmla="*/ 2854760 w 4198564"/>
              <a:gd name="connsiteY2941" fmla="*/ 340912 h 3225609"/>
              <a:gd name="connsiteX2942" fmla="*/ 2841217 w 4198564"/>
              <a:gd name="connsiteY2942" fmla="*/ 345404 h 3225609"/>
              <a:gd name="connsiteX2943" fmla="*/ 2843812 w 4198564"/>
              <a:gd name="connsiteY2943" fmla="*/ 347497 h 3225609"/>
              <a:gd name="connsiteX2944" fmla="*/ 2873650 w 4198564"/>
              <a:gd name="connsiteY2944" fmla="*/ 359918 h 3225609"/>
              <a:gd name="connsiteX2945" fmla="*/ 2874701 w 4198564"/>
              <a:gd name="connsiteY2945" fmla="*/ 360253 h 3225609"/>
              <a:gd name="connsiteX2946" fmla="*/ 2883727 w 4198564"/>
              <a:gd name="connsiteY2946" fmla="*/ 357379 h 3225609"/>
              <a:gd name="connsiteX2947" fmla="*/ 2936368 w 4198564"/>
              <a:gd name="connsiteY2947" fmla="*/ 369376 h 3225609"/>
              <a:gd name="connsiteX2948" fmla="*/ 2943601 w 4198564"/>
              <a:gd name="connsiteY2948" fmla="*/ 370121 h 3225609"/>
              <a:gd name="connsiteX2949" fmla="*/ 2952808 w 4198564"/>
              <a:gd name="connsiteY2949" fmla="*/ 369115 h 3225609"/>
              <a:gd name="connsiteX2950" fmla="*/ 2959139 w 4198564"/>
              <a:gd name="connsiteY2950" fmla="*/ 371721 h 3225609"/>
              <a:gd name="connsiteX2951" fmla="*/ 2975210 w 4198564"/>
              <a:gd name="connsiteY2951" fmla="*/ 373374 h 3225609"/>
              <a:gd name="connsiteX2952" fmla="*/ 2967504 w 4198564"/>
              <a:gd name="connsiteY2952" fmla="*/ 370342 h 3225609"/>
              <a:gd name="connsiteX2953" fmla="*/ 2932496 w 4198564"/>
              <a:gd name="connsiteY2953" fmla="*/ 354632 h 3225609"/>
              <a:gd name="connsiteX2954" fmla="*/ 2944853 w 4198564"/>
              <a:gd name="connsiteY2954" fmla="*/ 348939 h 3225609"/>
              <a:gd name="connsiteX2955" fmla="*/ 2942953 w 4198564"/>
              <a:gd name="connsiteY2955" fmla="*/ 346015 h 3225609"/>
              <a:gd name="connsiteX2956" fmla="*/ 2932736 w 4198564"/>
              <a:gd name="connsiteY2956" fmla="*/ 346376 h 3225609"/>
              <a:gd name="connsiteX2957" fmla="*/ 2899834 w 4198564"/>
              <a:gd name="connsiteY2957" fmla="*/ 337253 h 3225609"/>
              <a:gd name="connsiteX2958" fmla="*/ 2918881 w 4198564"/>
              <a:gd name="connsiteY2958" fmla="*/ 333953 h 3225609"/>
              <a:gd name="connsiteX2959" fmla="*/ 2924964 w 4198564"/>
              <a:gd name="connsiteY2959" fmla="*/ 334034 h 3225609"/>
              <a:gd name="connsiteX2960" fmla="*/ 2908584 w 4198564"/>
              <a:gd name="connsiteY2960" fmla="*/ 329061 h 3225609"/>
              <a:gd name="connsiteX2961" fmla="*/ 2829455 w 4198564"/>
              <a:gd name="connsiteY2961" fmla="*/ 286668 h 3225609"/>
              <a:gd name="connsiteX2962" fmla="*/ 2817025 w 4198564"/>
              <a:gd name="connsiteY2962" fmla="*/ 258145 h 3225609"/>
              <a:gd name="connsiteX2963" fmla="*/ 2789231 w 4198564"/>
              <a:gd name="connsiteY2963" fmla="*/ 248964 h 3225609"/>
              <a:gd name="connsiteX2964" fmla="*/ 2747745 w 4198564"/>
              <a:gd name="connsiteY2964" fmla="*/ 238939 h 3225609"/>
              <a:gd name="connsiteX2965" fmla="*/ 2486243 w 4198564"/>
              <a:gd name="connsiteY2965" fmla="*/ 157455 h 3225609"/>
              <a:gd name="connsiteX2966" fmla="*/ 2371618 w 4198564"/>
              <a:gd name="connsiteY2966" fmla="*/ 139232 h 3225609"/>
              <a:gd name="connsiteX2967" fmla="*/ 2334579 w 4198564"/>
              <a:gd name="connsiteY2967" fmla="*/ 143969 h 3225609"/>
              <a:gd name="connsiteX2968" fmla="*/ 2315458 w 4198564"/>
              <a:gd name="connsiteY2968" fmla="*/ 137286 h 3225609"/>
              <a:gd name="connsiteX2969" fmla="*/ 2314380 w 4198564"/>
              <a:gd name="connsiteY2969" fmla="*/ 145431 h 3225609"/>
              <a:gd name="connsiteX2970" fmla="*/ 2219286 w 4198564"/>
              <a:gd name="connsiteY2970" fmla="*/ 141382 h 3225609"/>
              <a:gd name="connsiteX2971" fmla="*/ 2218586 w 4198564"/>
              <a:gd name="connsiteY2971" fmla="*/ 131550 h 3225609"/>
              <a:gd name="connsiteX2972" fmla="*/ 2184100 w 4198564"/>
              <a:gd name="connsiteY2972" fmla="*/ 144210 h 3225609"/>
              <a:gd name="connsiteX2973" fmla="*/ 2162253 w 4198564"/>
              <a:gd name="connsiteY2973" fmla="*/ 132421 h 3225609"/>
              <a:gd name="connsiteX2974" fmla="*/ 2179652 w 4198564"/>
              <a:gd name="connsiteY2974" fmla="*/ 129448 h 3225609"/>
              <a:gd name="connsiteX2975" fmla="*/ 2175245 w 4198564"/>
              <a:gd name="connsiteY2975" fmla="*/ 123435 h 3225609"/>
              <a:gd name="connsiteX2976" fmla="*/ 2184768 w 4198564"/>
              <a:gd name="connsiteY2976" fmla="*/ 128574 h 3225609"/>
              <a:gd name="connsiteX2977" fmla="*/ 2199927 w 4198564"/>
              <a:gd name="connsiteY2977" fmla="*/ 124391 h 3225609"/>
              <a:gd name="connsiteX2978" fmla="*/ 2190716 w 4198564"/>
              <a:gd name="connsiteY2978" fmla="*/ 125965 h 3225609"/>
              <a:gd name="connsiteX2979" fmla="*/ 2223272 w 4198564"/>
              <a:gd name="connsiteY2979" fmla="*/ 118810 h 3225609"/>
              <a:gd name="connsiteX2980" fmla="*/ 2208190 w 4198564"/>
              <a:gd name="connsiteY2980" fmla="*/ 119397 h 3225609"/>
              <a:gd name="connsiteX2981" fmla="*/ 2282623 w 4198564"/>
              <a:gd name="connsiteY2981" fmla="*/ 125384 h 3225609"/>
              <a:gd name="connsiteX2982" fmla="*/ 2250659 w 4198564"/>
              <a:gd name="connsiteY2982" fmla="*/ 120498 h 3225609"/>
              <a:gd name="connsiteX2983" fmla="*/ 2341401 w 4198564"/>
              <a:gd name="connsiteY2983" fmla="*/ 110564 h 3225609"/>
              <a:gd name="connsiteX2984" fmla="*/ 2311883 w 4198564"/>
              <a:gd name="connsiteY2984" fmla="*/ 91728 h 3225609"/>
              <a:gd name="connsiteX2985" fmla="*/ 2336641 w 4198564"/>
              <a:gd name="connsiteY2985" fmla="*/ 89089 h 3225609"/>
              <a:gd name="connsiteX2986" fmla="*/ 2335100 w 4198564"/>
              <a:gd name="connsiteY2986" fmla="*/ 97710 h 3225609"/>
              <a:gd name="connsiteX2987" fmla="*/ 2371232 w 4198564"/>
              <a:gd name="connsiteY2987" fmla="*/ 98301 h 3225609"/>
              <a:gd name="connsiteX2988" fmla="*/ 2404068 w 4198564"/>
              <a:gd name="connsiteY2988" fmla="*/ 110203 h 3225609"/>
              <a:gd name="connsiteX2989" fmla="*/ 2409219 w 4198564"/>
              <a:gd name="connsiteY2989" fmla="*/ 96985 h 3225609"/>
              <a:gd name="connsiteX2990" fmla="*/ 2481021 w 4198564"/>
              <a:gd name="connsiteY2990" fmla="*/ 98646 h 3225609"/>
              <a:gd name="connsiteX2991" fmla="*/ 2478187 w 4198564"/>
              <a:gd name="connsiteY2991" fmla="*/ 109479 h 3225609"/>
              <a:gd name="connsiteX2992" fmla="*/ 2531441 w 4198564"/>
              <a:gd name="connsiteY2992" fmla="*/ 88040 h 3225609"/>
              <a:gd name="connsiteX2993" fmla="*/ 2523564 w 4198564"/>
              <a:gd name="connsiteY2993" fmla="*/ 96152 h 3225609"/>
              <a:gd name="connsiteX2994" fmla="*/ 2530847 w 4198564"/>
              <a:gd name="connsiteY2994" fmla="*/ 100082 h 3225609"/>
              <a:gd name="connsiteX2995" fmla="*/ 2537947 w 4198564"/>
              <a:gd name="connsiteY2995" fmla="*/ 85734 h 3225609"/>
              <a:gd name="connsiteX2996" fmla="*/ 2566798 w 4198564"/>
              <a:gd name="connsiteY2996" fmla="*/ 82397 h 3225609"/>
              <a:gd name="connsiteX2997" fmla="*/ 2576991 w 4198564"/>
              <a:gd name="connsiteY2997" fmla="*/ 71898 h 3225609"/>
              <a:gd name="connsiteX2998" fmla="*/ 1768658 w 4198564"/>
              <a:gd name="connsiteY2998" fmla="*/ 70006 h 3225609"/>
              <a:gd name="connsiteX2999" fmla="*/ 1746503 w 4198564"/>
              <a:gd name="connsiteY2999" fmla="*/ 89282 h 3225609"/>
              <a:gd name="connsiteX3000" fmla="*/ 1768658 w 4198564"/>
              <a:gd name="connsiteY3000" fmla="*/ 70006 h 3225609"/>
              <a:gd name="connsiteX3001" fmla="*/ 2439775 w 4198564"/>
              <a:gd name="connsiteY3001" fmla="*/ 63685 h 3225609"/>
              <a:gd name="connsiteX3002" fmla="*/ 2511878 w 4198564"/>
              <a:gd name="connsiteY3002" fmla="*/ 74616 h 3225609"/>
              <a:gd name="connsiteX3003" fmla="*/ 2416333 w 4198564"/>
              <a:gd name="connsiteY3003" fmla="*/ 66784 h 3225609"/>
              <a:gd name="connsiteX3004" fmla="*/ 2439775 w 4198564"/>
              <a:gd name="connsiteY3004" fmla="*/ 63685 h 3225609"/>
              <a:gd name="connsiteX3005" fmla="*/ 2328083 w 4198564"/>
              <a:gd name="connsiteY3005" fmla="*/ 59971 h 3225609"/>
              <a:gd name="connsiteX3006" fmla="*/ 2290642 w 4198564"/>
              <a:gd name="connsiteY3006" fmla="*/ 64336 h 3225609"/>
              <a:gd name="connsiteX3007" fmla="*/ 2296109 w 4198564"/>
              <a:gd name="connsiteY3007" fmla="*/ 61213 h 3225609"/>
              <a:gd name="connsiteX3008" fmla="*/ 2328083 w 4198564"/>
              <a:gd name="connsiteY3008" fmla="*/ 59971 h 3225609"/>
              <a:gd name="connsiteX3009" fmla="*/ 2416848 w 4198564"/>
              <a:gd name="connsiteY3009" fmla="*/ 51238 h 3225609"/>
              <a:gd name="connsiteX3010" fmla="*/ 2399112 w 4198564"/>
              <a:gd name="connsiteY3010" fmla="*/ 54592 h 3225609"/>
              <a:gd name="connsiteX3011" fmla="*/ 2407694 w 4198564"/>
              <a:gd name="connsiteY3011" fmla="*/ 52222 h 3225609"/>
              <a:gd name="connsiteX3012" fmla="*/ 2416848 w 4198564"/>
              <a:gd name="connsiteY3012" fmla="*/ 51238 h 3225609"/>
              <a:gd name="connsiteX3013" fmla="*/ 2369415 w 4198564"/>
              <a:gd name="connsiteY3013" fmla="*/ 47298 h 3225609"/>
              <a:gd name="connsiteX3014" fmla="*/ 2389012 w 4198564"/>
              <a:gd name="connsiteY3014" fmla="*/ 61505 h 3225609"/>
              <a:gd name="connsiteX3015" fmla="*/ 2359553 w 4198564"/>
              <a:gd name="connsiteY3015" fmla="*/ 76857 h 3225609"/>
              <a:gd name="connsiteX3016" fmla="*/ 2347261 w 4198564"/>
              <a:gd name="connsiteY3016" fmla="*/ 66590 h 3225609"/>
              <a:gd name="connsiteX3017" fmla="*/ 2367496 w 4198564"/>
              <a:gd name="connsiteY3017" fmla="*/ 52802 h 3225609"/>
              <a:gd name="connsiteX3018" fmla="*/ 2345512 w 4198564"/>
              <a:gd name="connsiteY3018" fmla="*/ 56927 h 3225609"/>
              <a:gd name="connsiteX3019" fmla="*/ 2369415 w 4198564"/>
              <a:gd name="connsiteY3019" fmla="*/ 47298 h 3225609"/>
              <a:gd name="connsiteX3020" fmla="*/ 2713630 w 4198564"/>
              <a:gd name="connsiteY3020" fmla="*/ 36905 h 3225609"/>
              <a:gd name="connsiteX3021" fmla="*/ 3031756 w 4198564"/>
              <a:gd name="connsiteY3021" fmla="*/ 161839 h 3225609"/>
              <a:gd name="connsiteX3022" fmla="*/ 3060155 w 4198564"/>
              <a:gd name="connsiteY3022" fmla="*/ 174882 h 3225609"/>
              <a:gd name="connsiteX3023" fmla="*/ 3080666 w 4198564"/>
              <a:gd name="connsiteY3023" fmla="*/ 194073 h 3225609"/>
              <a:gd name="connsiteX3024" fmla="*/ 2917396 w 4198564"/>
              <a:gd name="connsiteY3024" fmla="*/ 124954 h 3225609"/>
              <a:gd name="connsiteX3025" fmla="*/ 2855918 w 4198564"/>
              <a:gd name="connsiteY3025" fmla="*/ 101272 h 3225609"/>
              <a:gd name="connsiteX3026" fmla="*/ 2861965 w 4198564"/>
              <a:gd name="connsiteY3026" fmla="*/ 95042 h 3225609"/>
              <a:gd name="connsiteX3027" fmla="*/ 2713630 w 4198564"/>
              <a:gd name="connsiteY3027" fmla="*/ 36905 h 3225609"/>
              <a:gd name="connsiteX3028" fmla="*/ 2343044 w 4198564"/>
              <a:gd name="connsiteY3028" fmla="*/ 33067 h 3225609"/>
              <a:gd name="connsiteX3029" fmla="*/ 2353451 w 4198564"/>
              <a:gd name="connsiteY3029" fmla="*/ 45259 h 3225609"/>
              <a:gd name="connsiteX3030" fmla="*/ 2322948 w 4198564"/>
              <a:gd name="connsiteY3030" fmla="*/ 57291 h 3225609"/>
              <a:gd name="connsiteX3031" fmla="*/ 2301613 w 4198564"/>
              <a:gd name="connsiteY3031" fmla="*/ 45778 h 3225609"/>
              <a:gd name="connsiteX3032" fmla="*/ 2305803 w 4198564"/>
              <a:gd name="connsiteY3032" fmla="*/ 41463 h 3225609"/>
              <a:gd name="connsiteX3033" fmla="*/ 2343044 w 4198564"/>
              <a:gd name="connsiteY3033" fmla="*/ 33067 h 3225609"/>
              <a:gd name="connsiteX3034" fmla="*/ 1943049 w 4198564"/>
              <a:gd name="connsiteY3034" fmla="*/ 290 h 3225609"/>
              <a:gd name="connsiteX3035" fmla="*/ 1956040 w 4198564"/>
              <a:gd name="connsiteY3035" fmla="*/ 5171 h 3225609"/>
              <a:gd name="connsiteX3036" fmla="*/ 1907159 w 4198564"/>
              <a:gd name="connsiteY3036" fmla="*/ 10131 h 3225609"/>
              <a:gd name="connsiteX3037" fmla="*/ 1930808 w 4198564"/>
              <a:gd name="connsiteY3037" fmla="*/ 939 h 3225609"/>
              <a:gd name="connsiteX3038" fmla="*/ 1943049 w 4198564"/>
              <a:gd name="connsiteY3038" fmla="*/ 290 h 322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Lst>
            <a:rect l="l" t="t" r="r" b="b"/>
            <a:pathLst>
              <a:path w="4198564" h="3225609">
                <a:moveTo>
                  <a:pt x="1637508" y="3213893"/>
                </a:moveTo>
                <a:cubicBezTo>
                  <a:pt x="1644768" y="3213320"/>
                  <a:pt x="1651851" y="3213369"/>
                  <a:pt x="1657103" y="3215123"/>
                </a:cubicBezTo>
                <a:cubicBezTo>
                  <a:pt x="1660605" y="3216293"/>
                  <a:pt x="1663292" y="3218220"/>
                  <a:pt x="1664675" y="3221227"/>
                </a:cubicBezTo>
                <a:cubicBezTo>
                  <a:pt x="1647414" y="3224727"/>
                  <a:pt x="1630045" y="3230996"/>
                  <a:pt x="1616856" y="3216393"/>
                </a:cubicBezTo>
                <a:cubicBezTo>
                  <a:pt x="1622813" y="3215660"/>
                  <a:pt x="1630249" y="3214466"/>
                  <a:pt x="1637508" y="3213893"/>
                </a:cubicBezTo>
                <a:close/>
                <a:moveTo>
                  <a:pt x="1833047" y="3173467"/>
                </a:moveTo>
                <a:cubicBezTo>
                  <a:pt x="1836673" y="3173034"/>
                  <a:pt x="1840244" y="3173427"/>
                  <a:pt x="1843139" y="3175020"/>
                </a:cubicBezTo>
                <a:cubicBezTo>
                  <a:pt x="1851143" y="3188448"/>
                  <a:pt x="1827782" y="3193647"/>
                  <a:pt x="1815694" y="3189652"/>
                </a:cubicBezTo>
                <a:cubicBezTo>
                  <a:pt x="1810795" y="3183508"/>
                  <a:pt x="1822168" y="3174766"/>
                  <a:pt x="1833047" y="3173467"/>
                </a:cubicBezTo>
                <a:close/>
                <a:moveTo>
                  <a:pt x="1874173" y="3149922"/>
                </a:moveTo>
                <a:cubicBezTo>
                  <a:pt x="1876223" y="3149381"/>
                  <a:pt x="1878192" y="3149521"/>
                  <a:pt x="1879869" y="3150124"/>
                </a:cubicBezTo>
                <a:cubicBezTo>
                  <a:pt x="1883223" y="3151327"/>
                  <a:pt x="1885408" y="3154381"/>
                  <a:pt x="1884734" y="3157539"/>
                </a:cubicBezTo>
                <a:cubicBezTo>
                  <a:pt x="1878250" y="3158913"/>
                  <a:pt x="1872362" y="3159909"/>
                  <a:pt x="1867992" y="3153802"/>
                </a:cubicBezTo>
                <a:cubicBezTo>
                  <a:pt x="1869993" y="3151683"/>
                  <a:pt x="1872124" y="3150462"/>
                  <a:pt x="1874173" y="3149922"/>
                </a:cubicBezTo>
                <a:close/>
                <a:moveTo>
                  <a:pt x="1357250" y="3127168"/>
                </a:moveTo>
                <a:cubicBezTo>
                  <a:pt x="1367207" y="3124657"/>
                  <a:pt x="1378629" y="3131650"/>
                  <a:pt x="1388862" y="3132526"/>
                </a:cubicBezTo>
                <a:cubicBezTo>
                  <a:pt x="1376505" y="3140905"/>
                  <a:pt x="1361523" y="3134591"/>
                  <a:pt x="1347878" y="3133424"/>
                </a:cubicBezTo>
                <a:cubicBezTo>
                  <a:pt x="1350773" y="3129896"/>
                  <a:pt x="1353931" y="3128004"/>
                  <a:pt x="1357250" y="3127168"/>
                </a:cubicBezTo>
                <a:close/>
                <a:moveTo>
                  <a:pt x="1779109" y="3122168"/>
                </a:moveTo>
                <a:cubicBezTo>
                  <a:pt x="1789212" y="3121219"/>
                  <a:pt x="1797073" y="3127814"/>
                  <a:pt x="1806995" y="3127660"/>
                </a:cubicBezTo>
                <a:cubicBezTo>
                  <a:pt x="1801278" y="3129918"/>
                  <a:pt x="1796465" y="3128199"/>
                  <a:pt x="1790204" y="3132844"/>
                </a:cubicBezTo>
                <a:cubicBezTo>
                  <a:pt x="1787088" y="3125966"/>
                  <a:pt x="1787088" y="3125966"/>
                  <a:pt x="1779109" y="3122168"/>
                </a:cubicBezTo>
                <a:close/>
                <a:moveTo>
                  <a:pt x="1881456" y="3113399"/>
                </a:moveTo>
                <a:cubicBezTo>
                  <a:pt x="1882984" y="3115826"/>
                  <a:pt x="1876129" y="3118807"/>
                  <a:pt x="1872953" y="3121496"/>
                </a:cubicBezTo>
                <a:cubicBezTo>
                  <a:pt x="1870926" y="3116673"/>
                  <a:pt x="1858268" y="3117901"/>
                  <a:pt x="1861320" y="3122754"/>
                </a:cubicBezTo>
                <a:cubicBezTo>
                  <a:pt x="1859561" y="3122256"/>
                  <a:pt x="1858460" y="3121766"/>
                  <a:pt x="1857893" y="3121284"/>
                </a:cubicBezTo>
                <a:cubicBezTo>
                  <a:pt x="1853928" y="3117914"/>
                  <a:pt x="1876137" y="3114985"/>
                  <a:pt x="1881456" y="3113399"/>
                </a:cubicBezTo>
                <a:close/>
                <a:moveTo>
                  <a:pt x="1149441" y="3110214"/>
                </a:moveTo>
                <a:cubicBezTo>
                  <a:pt x="1184599" y="3109552"/>
                  <a:pt x="1222189" y="3118233"/>
                  <a:pt x="1258054" y="3123307"/>
                </a:cubicBezTo>
                <a:cubicBezTo>
                  <a:pt x="1224308" y="3135441"/>
                  <a:pt x="1186012" y="3121024"/>
                  <a:pt x="1149441" y="3110214"/>
                </a:cubicBezTo>
                <a:close/>
                <a:moveTo>
                  <a:pt x="1101774" y="3104181"/>
                </a:moveTo>
                <a:cubicBezTo>
                  <a:pt x="1108910" y="3107360"/>
                  <a:pt x="1123745" y="3102612"/>
                  <a:pt x="1131072" y="3105139"/>
                </a:cubicBezTo>
                <a:cubicBezTo>
                  <a:pt x="1133515" y="3105981"/>
                  <a:pt x="1135122" y="3107633"/>
                  <a:pt x="1135334" y="3110655"/>
                </a:cubicBezTo>
                <a:cubicBezTo>
                  <a:pt x="1125739" y="3116218"/>
                  <a:pt x="1105017" y="3114880"/>
                  <a:pt x="1101774" y="3104181"/>
                </a:cubicBezTo>
                <a:close/>
                <a:moveTo>
                  <a:pt x="1288189" y="3091840"/>
                </a:moveTo>
                <a:cubicBezTo>
                  <a:pt x="1284018" y="3106067"/>
                  <a:pt x="1302150" y="3096634"/>
                  <a:pt x="1304425" y="3107462"/>
                </a:cubicBezTo>
                <a:cubicBezTo>
                  <a:pt x="1301164" y="3108163"/>
                  <a:pt x="1297475" y="3108454"/>
                  <a:pt x="1299009" y="3110890"/>
                </a:cubicBezTo>
                <a:cubicBezTo>
                  <a:pt x="1287010" y="3108945"/>
                  <a:pt x="1274486" y="3109376"/>
                  <a:pt x="1261011" y="3111770"/>
                </a:cubicBezTo>
                <a:cubicBezTo>
                  <a:pt x="1258972" y="3106928"/>
                  <a:pt x="1262504" y="3102646"/>
                  <a:pt x="1255319" y="3097653"/>
                </a:cubicBezTo>
                <a:cubicBezTo>
                  <a:pt x="1265435" y="3098747"/>
                  <a:pt x="1275725" y="3099049"/>
                  <a:pt x="1288189" y="3091840"/>
                </a:cubicBezTo>
                <a:close/>
                <a:moveTo>
                  <a:pt x="1287850" y="3083918"/>
                </a:moveTo>
                <a:cubicBezTo>
                  <a:pt x="1295671" y="3082719"/>
                  <a:pt x="1313800" y="3089301"/>
                  <a:pt x="1321071" y="3091312"/>
                </a:cubicBezTo>
                <a:cubicBezTo>
                  <a:pt x="1315883" y="3098665"/>
                  <a:pt x="1296494" y="3083809"/>
                  <a:pt x="1284250" y="3088169"/>
                </a:cubicBezTo>
                <a:cubicBezTo>
                  <a:pt x="1283782" y="3085582"/>
                  <a:pt x="1285243" y="3084317"/>
                  <a:pt x="1287850" y="3083918"/>
                </a:cubicBezTo>
                <a:close/>
                <a:moveTo>
                  <a:pt x="1203668" y="3074040"/>
                </a:moveTo>
                <a:cubicBezTo>
                  <a:pt x="1207273" y="3073440"/>
                  <a:pt x="1211563" y="3073896"/>
                  <a:pt x="1213941" y="3075301"/>
                </a:cubicBezTo>
                <a:cubicBezTo>
                  <a:pt x="1215526" y="3076236"/>
                  <a:pt x="1216264" y="3077594"/>
                  <a:pt x="1215382" y="3079340"/>
                </a:cubicBezTo>
                <a:cubicBezTo>
                  <a:pt x="1209042" y="3082673"/>
                  <a:pt x="1203938" y="3077763"/>
                  <a:pt x="1197505" y="3079121"/>
                </a:cubicBezTo>
                <a:cubicBezTo>
                  <a:pt x="1197144" y="3076297"/>
                  <a:pt x="1200064" y="3074640"/>
                  <a:pt x="1203668" y="3074040"/>
                </a:cubicBezTo>
                <a:close/>
                <a:moveTo>
                  <a:pt x="1260268" y="3065220"/>
                </a:moveTo>
                <a:cubicBezTo>
                  <a:pt x="1267622" y="3069431"/>
                  <a:pt x="1261037" y="3073600"/>
                  <a:pt x="1268391" y="3077810"/>
                </a:cubicBezTo>
                <a:cubicBezTo>
                  <a:pt x="1260182" y="3082326"/>
                  <a:pt x="1253853" y="3078147"/>
                  <a:pt x="1244618" y="3087404"/>
                </a:cubicBezTo>
                <a:cubicBezTo>
                  <a:pt x="1254794" y="3090511"/>
                  <a:pt x="1256847" y="3076252"/>
                  <a:pt x="1266767" y="3087706"/>
                </a:cubicBezTo>
                <a:cubicBezTo>
                  <a:pt x="1257360" y="3092978"/>
                  <a:pt x="1250176" y="3087977"/>
                  <a:pt x="1240942" y="3092459"/>
                </a:cubicBezTo>
                <a:cubicBezTo>
                  <a:pt x="1241968" y="3082943"/>
                  <a:pt x="1236666" y="3083571"/>
                  <a:pt x="1227259" y="3074521"/>
                </a:cubicBezTo>
                <a:cubicBezTo>
                  <a:pt x="1238889" y="3068522"/>
                  <a:pt x="1247098" y="3078331"/>
                  <a:pt x="1260268" y="3065220"/>
                </a:cubicBezTo>
                <a:close/>
                <a:moveTo>
                  <a:pt x="1704907" y="3058438"/>
                </a:moveTo>
                <a:cubicBezTo>
                  <a:pt x="1708165" y="3062526"/>
                  <a:pt x="1694404" y="3066453"/>
                  <a:pt x="1691077" y="3069926"/>
                </a:cubicBezTo>
                <a:cubicBezTo>
                  <a:pt x="1692940" y="3061229"/>
                  <a:pt x="1678842" y="3066738"/>
                  <a:pt x="1672844" y="3060966"/>
                </a:cubicBezTo>
                <a:cubicBezTo>
                  <a:pt x="1675706" y="3059667"/>
                  <a:pt x="1678367" y="3059307"/>
                  <a:pt x="1680942" y="3059386"/>
                </a:cubicBezTo>
                <a:cubicBezTo>
                  <a:pt x="1688667" y="3059621"/>
                  <a:pt x="1695619" y="3063806"/>
                  <a:pt x="1704907" y="3058438"/>
                </a:cubicBezTo>
                <a:close/>
                <a:moveTo>
                  <a:pt x="1730229" y="3056408"/>
                </a:moveTo>
                <a:cubicBezTo>
                  <a:pt x="1732243" y="3056490"/>
                  <a:pt x="1734111" y="3057331"/>
                  <a:pt x="1735755" y="3059391"/>
                </a:cubicBezTo>
                <a:cubicBezTo>
                  <a:pt x="1732269" y="3068486"/>
                  <a:pt x="1717220" y="3068368"/>
                  <a:pt x="1710404" y="3063727"/>
                </a:cubicBezTo>
                <a:cubicBezTo>
                  <a:pt x="1716849" y="3062747"/>
                  <a:pt x="1724189" y="3056164"/>
                  <a:pt x="1730229" y="3056408"/>
                </a:cubicBezTo>
                <a:close/>
                <a:moveTo>
                  <a:pt x="1436272" y="3050324"/>
                </a:moveTo>
                <a:cubicBezTo>
                  <a:pt x="1434774" y="3051273"/>
                  <a:pt x="1433171" y="3052118"/>
                  <a:pt x="1431590" y="3052269"/>
                </a:cubicBezTo>
                <a:lnTo>
                  <a:pt x="1431473" y="3052212"/>
                </a:lnTo>
                <a:close/>
                <a:moveTo>
                  <a:pt x="1798980" y="3042484"/>
                </a:moveTo>
                <a:cubicBezTo>
                  <a:pt x="1802951" y="3041164"/>
                  <a:pt x="1806740" y="3040982"/>
                  <a:pt x="1809861" y="3044464"/>
                </a:cubicBezTo>
                <a:cubicBezTo>
                  <a:pt x="1806179" y="3044748"/>
                  <a:pt x="1802155" y="3046613"/>
                  <a:pt x="1797957" y="3049271"/>
                </a:cubicBezTo>
                <a:cubicBezTo>
                  <a:pt x="1800779" y="3052942"/>
                  <a:pt x="1804805" y="3051076"/>
                  <a:pt x="1807626" y="3054748"/>
                </a:cubicBezTo>
                <a:cubicBezTo>
                  <a:pt x="1817739" y="3041523"/>
                  <a:pt x="1835019" y="3057191"/>
                  <a:pt x="1852323" y="3044189"/>
                </a:cubicBezTo>
                <a:cubicBezTo>
                  <a:pt x="1857627" y="3048337"/>
                  <a:pt x="1851631" y="3052132"/>
                  <a:pt x="1847689" y="3055992"/>
                </a:cubicBezTo>
                <a:cubicBezTo>
                  <a:pt x="1812334" y="3054497"/>
                  <a:pt x="1789642" y="3061356"/>
                  <a:pt x="1753423" y="3068595"/>
                </a:cubicBezTo>
                <a:cubicBezTo>
                  <a:pt x="1749829" y="3066093"/>
                  <a:pt x="1752827" y="3064195"/>
                  <a:pt x="1750860" y="3061347"/>
                </a:cubicBezTo>
                <a:cubicBezTo>
                  <a:pt x="1759083" y="3056824"/>
                  <a:pt x="1767134" y="3053092"/>
                  <a:pt x="1773121" y="3058853"/>
                </a:cubicBezTo>
                <a:cubicBezTo>
                  <a:pt x="1774841" y="3050943"/>
                  <a:pt x="1783827" y="3054805"/>
                  <a:pt x="1790162" y="3054205"/>
                </a:cubicBezTo>
                <a:cubicBezTo>
                  <a:pt x="1792732" y="3051896"/>
                  <a:pt x="1788540" y="3049775"/>
                  <a:pt x="1787001" y="3047338"/>
                </a:cubicBezTo>
                <a:cubicBezTo>
                  <a:pt x="1790854" y="3046262"/>
                  <a:pt x="1795008" y="3043804"/>
                  <a:pt x="1798980" y="3042484"/>
                </a:cubicBezTo>
                <a:close/>
                <a:moveTo>
                  <a:pt x="1891668" y="3038067"/>
                </a:moveTo>
                <a:cubicBezTo>
                  <a:pt x="1894273" y="3038010"/>
                  <a:pt x="1896790" y="3038653"/>
                  <a:pt x="1898844" y="3040392"/>
                </a:cubicBezTo>
                <a:cubicBezTo>
                  <a:pt x="1899509" y="3046722"/>
                  <a:pt x="1890782" y="3042119"/>
                  <a:pt x="1893231" y="3047321"/>
                </a:cubicBezTo>
                <a:cubicBezTo>
                  <a:pt x="1887375" y="3048327"/>
                  <a:pt x="1882296" y="3043440"/>
                  <a:pt x="1875928" y="3046797"/>
                </a:cubicBezTo>
                <a:cubicBezTo>
                  <a:pt x="1875232" y="3044705"/>
                  <a:pt x="1883850" y="3038236"/>
                  <a:pt x="1891668" y="3038067"/>
                </a:cubicBezTo>
                <a:close/>
                <a:moveTo>
                  <a:pt x="1538429" y="3034888"/>
                </a:moveTo>
                <a:cubicBezTo>
                  <a:pt x="1546051" y="3035417"/>
                  <a:pt x="1553262" y="3037818"/>
                  <a:pt x="1560086" y="3041995"/>
                </a:cubicBezTo>
                <a:cubicBezTo>
                  <a:pt x="1551785" y="3049290"/>
                  <a:pt x="1543563" y="3058572"/>
                  <a:pt x="1532635" y="3056655"/>
                </a:cubicBezTo>
                <a:cubicBezTo>
                  <a:pt x="1531093" y="3058991"/>
                  <a:pt x="1529549" y="3061326"/>
                  <a:pt x="1530656" y="3063345"/>
                </a:cubicBezTo>
                <a:cubicBezTo>
                  <a:pt x="1537991" y="3067538"/>
                  <a:pt x="1534939" y="3057915"/>
                  <a:pt x="1541433" y="3056523"/>
                </a:cubicBezTo>
                <a:cubicBezTo>
                  <a:pt x="1550991" y="3059989"/>
                  <a:pt x="1560549" y="3063454"/>
                  <a:pt x="1570626" y="3064553"/>
                </a:cubicBezTo>
                <a:cubicBezTo>
                  <a:pt x="1578686" y="3051293"/>
                  <a:pt x="1600807" y="3051565"/>
                  <a:pt x="1616940" y="3055626"/>
                </a:cubicBezTo>
                <a:cubicBezTo>
                  <a:pt x="1618645" y="3057266"/>
                  <a:pt x="1615225" y="3058751"/>
                  <a:pt x="1613256" y="3060677"/>
                </a:cubicBezTo>
                <a:cubicBezTo>
                  <a:pt x="1627949" y="3059532"/>
                  <a:pt x="1648599" y="3068893"/>
                  <a:pt x="1659305" y="3055317"/>
                </a:cubicBezTo>
                <a:cubicBezTo>
                  <a:pt x="1652191" y="3066619"/>
                  <a:pt x="1668438" y="3058372"/>
                  <a:pt x="1674485" y="3066101"/>
                </a:cubicBezTo>
                <a:cubicBezTo>
                  <a:pt x="1660886" y="3074029"/>
                  <a:pt x="1650221" y="3068545"/>
                  <a:pt x="1636969" y="3074895"/>
                </a:cubicBezTo>
                <a:cubicBezTo>
                  <a:pt x="1592747" y="3064824"/>
                  <a:pt x="1542932" y="3073247"/>
                  <a:pt x="1505033" y="3062571"/>
                </a:cubicBezTo>
                <a:cubicBezTo>
                  <a:pt x="1513416" y="3057265"/>
                  <a:pt x="1512240" y="3048493"/>
                  <a:pt x="1514312" y="3039024"/>
                </a:cubicBezTo>
                <a:cubicBezTo>
                  <a:pt x="1522775" y="3035706"/>
                  <a:pt x="1530806" y="3034360"/>
                  <a:pt x="1538429" y="3034888"/>
                </a:cubicBezTo>
                <a:close/>
                <a:moveTo>
                  <a:pt x="822543" y="3034049"/>
                </a:moveTo>
                <a:cubicBezTo>
                  <a:pt x="837555" y="3035874"/>
                  <a:pt x="867227" y="3036642"/>
                  <a:pt x="873553" y="3046332"/>
                </a:cubicBezTo>
                <a:cubicBezTo>
                  <a:pt x="879631" y="3048716"/>
                  <a:pt x="884186" y="3038621"/>
                  <a:pt x="889459" y="3039673"/>
                </a:cubicBezTo>
                <a:cubicBezTo>
                  <a:pt x="907618" y="3062024"/>
                  <a:pt x="954309" y="3044182"/>
                  <a:pt x="965497" y="3072634"/>
                </a:cubicBezTo>
                <a:cubicBezTo>
                  <a:pt x="969509" y="3073903"/>
                  <a:pt x="972818" y="3069412"/>
                  <a:pt x="975675" y="3066471"/>
                </a:cubicBezTo>
                <a:cubicBezTo>
                  <a:pt x="999326" y="3086406"/>
                  <a:pt x="1036555" y="3085874"/>
                  <a:pt x="1067515" y="3097201"/>
                </a:cubicBezTo>
                <a:cubicBezTo>
                  <a:pt x="979656" y="3099104"/>
                  <a:pt x="898801" y="3063543"/>
                  <a:pt x="822543" y="3034049"/>
                </a:cubicBezTo>
                <a:close/>
                <a:moveTo>
                  <a:pt x="779184" y="3014439"/>
                </a:moveTo>
                <a:cubicBezTo>
                  <a:pt x="783713" y="3014086"/>
                  <a:pt x="788489" y="3015097"/>
                  <a:pt x="793356" y="3018170"/>
                </a:cubicBezTo>
                <a:cubicBezTo>
                  <a:pt x="780461" y="3028217"/>
                  <a:pt x="781121" y="3017834"/>
                  <a:pt x="766490" y="3018889"/>
                </a:cubicBezTo>
                <a:cubicBezTo>
                  <a:pt x="770371" y="3016508"/>
                  <a:pt x="774654" y="3014792"/>
                  <a:pt x="779184" y="3014439"/>
                </a:cubicBezTo>
                <a:close/>
                <a:moveTo>
                  <a:pt x="2271344" y="3003814"/>
                </a:moveTo>
                <a:cubicBezTo>
                  <a:pt x="2273166" y="3003881"/>
                  <a:pt x="2275035" y="3004501"/>
                  <a:pt x="2276972" y="3005991"/>
                </a:cubicBezTo>
                <a:cubicBezTo>
                  <a:pt x="2271099" y="3015256"/>
                  <a:pt x="2263136" y="3012737"/>
                  <a:pt x="2255741" y="3009635"/>
                </a:cubicBezTo>
                <a:cubicBezTo>
                  <a:pt x="2260849" y="3008393"/>
                  <a:pt x="2265880" y="3003613"/>
                  <a:pt x="2271344" y="3003814"/>
                </a:cubicBezTo>
                <a:close/>
                <a:moveTo>
                  <a:pt x="744682" y="3003790"/>
                </a:moveTo>
                <a:cubicBezTo>
                  <a:pt x="747928" y="3003906"/>
                  <a:pt x="750876" y="3004685"/>
                  <a:pt x="753505" y="3005824"/>
                </a:cubicBezTo>
                <a:cubicBezTo>
                  <a:pt x="758764" y="3008102"/>
                  <a:pt x="762755" y="3011822"/>
                  <a:pt x="765340" y="3014560"/>
                </a:cubicBezTo>
                <a:cubicBezTo>
                  <a:pt x="750359" y="3018111"/>
                  <a:pt x="745739" y="3006668"/>
                  <a:pt x="734061" y="3005736"/>
                </a:cubicBezTo>
                <a:cubicBezTo>
                  <a:pt x="737890" y="3004221"/>
                  <a:pt x="741436" y="3003674"/>
                  <a:pt x="744682" y="3003790"/>
                </a:cubicBezTo>
                <a:close/>
                <a:moveTo>
                  <a:pt x="1896048" y="2996345"/>
                </a:moveTo>
                <a:lnTo>
                  <a:pt x="1883881" y="2997517"/>
                </a:lnTo>
                <a:cubicBezTo>
                  <a:pt x="1877403" y="3000599"/>
                  <a:pt x="1880727" y="3003977"/>
                  <a:pt x="1878032" y="3007340"/>
                </a:cubicBezTo>
                <a:lnTo>
                  <a:pt x="1877796" y="3007490"/>
                </a:lnTo>
                <a:lnTo>
                  <a:pt x="1881403" y="3008822"/>
                </a:lnTo>
                <a:cubicBezTo>
                  <a:pt x="1884517" y="3008381"/>
                  <a:pt x="1887662" y="3007064"/>
                  <a:pt x="1890515" y="3004615"/>
                </a:cubicBezTo>
                <a:close/>
                <a:moveTo>
                  <a:pt x="1933386" y="2992747"/>
                </a:moveTo>
                <a:lnTo>
                  <a:pt x="1911072" y="2994896"/>
                </a:lnTo>
                <a:lnTo>
                  <a:pt x="1922646" y="2996029"/>
                </a:lnTo>
                <a:close/>
                <a:moveTo>
                  <a:pt x="633137" y="2970023"/>
                </a:moveTo>
                <a:cubicBezTo>
                  <a:pt x="662888" y="2970809"/>
                  <a:pt x="683720" y="2982949"/>
                  <a:pt x="719131" y="2993077"/>
                </a:cubicBezTo>
                <a:cubicBezTo>
                  <a:pt x="696364" y="3017613"/>
                  <a:pt x="681392" y="2974508"/>
                  <a:pt x="660539" y="2988401"/>
                </a:cubicBezTo>
                <a:cubicBezTo>
                  <a:pt x="651208" y="2980672"/>
                  <a:pt x="649333" y="2970679"/>
                  <a:pt x="633137" y="2970023"/>
                </a:cubicBezTo>
                <a:close/>
                <a:moveTo>
                  <a:pt x="1979853" y="2965120"/>
                </a:moveTo>
                <a:lnTo>
                  <a:pt x="1970013" y="2976379"/>
                </a:lnTo>
                <a:lnTo>
                  <a:pt x="1970334" y="2980713"/>
                </a:lnTo>
                <a:lnTo>
                  <a:pt x="1977989" y="2980115"/>
                </a:lnTo>
                <a:lnTo>
                  <a:pt x="1989031" y="2971007"/>
                </a:lnTo>
                <a:lnTo>
                  <a:pt x="1990604" y="2968536"/>
                </a:lnTo>
                <a:lnTo>
                  <a:pt x="1987426" y="2968707"/>
                </a:lnTo>
                <a:cubicBezTo>
                  <a:pt x="1985184" y="2969059"/>
                  <a:pt x="1982920" y="2969400"/>
                  <a:pt x="1981371" y="2968955"/>
                </a:cubicBezTo>
                <a:close/>
                <a:moveTo>
                  <a:pt x="890643" y="2940005"/>
                </a:moveTo>
                <a:cubicBezTo>
                  <a:pt x="898433" y="2940341"/>
                  <a:pt x="904798" y="2942768"/>
                  <a:pt x="910362" y="2946243"/>
                </a:cubicBezTo>
                <a:cubicBezTo>
                  <a:pt x="927057" y="2956668"/>
                  <a:pt x="936543" y="2976531"/>
                  <a:pt x="955620" y="2977706"/>
                </a:cubicBezTo>
                <a:cubicBezTo>
                  <a:pt x="956797" y="2986476"/>
                  <a:pt x="942557" y="2978500"/>
                  <a:pt x="937517" y="2980331"/>
                </a:cubicBezTo>
                <a:cubicBezTo>
                  <a:pt x="936828" y="2983486"/>
                  <a:pt x="936737" y="2986262"/>
                  <a:pt x="937671" y="2989069"/>
                </a:cubicBezTo>
                <a:cubicBezTo>
                  <a:pt x="935473" y="2989102"/>
                  <a:pt x="933634" y="2988227"/>
                  <a:pt x="931960" y="2986737"/>
                </a:cubicBezTo>
                <a:cubicBezTo>
                  <a:pt x="926944" y="2982267"/>
                  <a:pt x="923426" y="2972262"/>
                  <a:pt x="916206" y="2964599"/>
                </a:cubicBezTo>
                <a:cubicBezTo>
                  <a:pt x="907857" y="2955613"/>
                  <a:pt x="890706" y="2951518"/>
                  <a:pt x="890643" y="2940005"/>
                </a:cubicBezTo>
                <a:close/>
                <a:moveTo>
                  <a:pt x="1130234" y="2935469"/>
                </a:moveTo>
                <a:lnTo>
                  <a:pt x="1132243" y="2939424"/>
                </a:lnTo>
                <a:lnTo>
                  <a:pt x="1146060" y="2947518"/>
                </a:lnTo>
                <a:lnTo>
                  <a:pt x="1153650" y="2948858"/>
                </a:lnTo>
                <a:cubicBezTo>
                  <a:pt x="1157578" y="2949889"/>
                  <a:pt x="1161760" y="2951588"/>
                  <a:pt x="1166006" y="2954773"/>
                </a:cubicBezTo>
                <a:cubicBezTo>
                  <a:pt x="1184956" y="2953612"/>
                  <a:pt x="1204215" y="2954628"/>
                  <a:pt x="1223531" y="2956819"/>
                </a:cubicBezTo>
                <a:lnTo>
                  <a:pt x="1236145" y="2958802"/>
                </a:lnTo>
                <a:lnTo>
                  <a:pt x="1215814" y="2950348"/>
                </a:lnTo>
                <a:lnTo>
                  <a:pt x="1201650" y="2944090"/>
                </a:lnTo>
                <a:close/>
                <a:moveTo>
                  <a:pt x="2212873" y="2930934"/>
                </a:moveTo>
                <a:cubicBezTo>
                  <a:pt x="2215369" y="2930772"/>
                  <a:pt x="2218006" y="2931585"/>
                  <a:pt x="2220901" y="2934033"/>
                </a:cubicBezTo>
                <a:cubicBezTo>
                  <a:pt x="2210975" y="2936655"/>
                  <a:pt x="2202249" y="2943471"/>
                  <a:pt x="2190997" y="2940943"/>
                </a:cubicBezTo>
                <a:cubicBezTo>
                  <a:pt x="2199150" y="2940690"/>
                  <a:pt x="2205383" y="2931421"/>
                  <a:pt x="2212873" y="2930934"/>
                </a:cubicBezTo>
                <a:close/>
                <a:moveTo>
                  <a:pt x="515773" y="2914865"/>
                </a:moveTo>
                <a:cubicBezTo>
                  <a:pt x="538821" y="2919302"/>
                  <a:pt x="555751" y="2940881"/>
                  <a:pt x="595247" y="2953306"/>
                </a:cubicBezTo>
                <a:cubicBezTo>
                  <a:pt x="553704" y="2964666"/>
                  <a:pt x="538613" y="2932524"/>
                  <a:pt x="511670" y="2927762"/>
                </a:cubicBezTo>
                <a:cubicBezTo>
                  <a:pt x="503136" y="2921379"/>
                  <a:pt x="532538" y="2920356"/>
                  <a:pt x="515773" y="2914865"/>
                </a:cubicBezTo>
                <a:close/>
                <a:moveTo>
                  <a:pt x="2243786" y="2914710"/>
                </a:moveTo>
                <a:cubicBezTo>
                  <a:pt x="2247584" y="2924926"/>
                  <a:pt x="2227956" y="2923406"/>
                  <a:pt x="2223096" y="2931672"/>
                </a:cubicBezTo>
                <a:cubicBezTo>
                  <a:pt x="2218605" y="2921083"/>
                  <a:pt x="2238470" y="2919099"/>
                  <a:pt x="2243786" y="2914710"/>
                </a:cubicBezTo>
                <a:close/>
                <a:moveTo>
                  <a:pt x="814771" y="2883241"/>
                </a:moveTo>
                <a:cubicBezTo>
                  <a:pt x="823585" y="2887890"/>
                  <a:pt x="812580" y="2909858"/>
                  <a:pt x="831443" y="2899280"/>
                </a:cubicBezTo>
                <a:cubicBezTo>
                  <a:pt x="835881" y="2907381"/>
                  <a:pt x="827578" y="2905136"/>
                  <a:pt x="828505" y="2912732"/>
                </a:cubicBezTo>
                <a:cubicBezTo>
                  <a:pt x="838428" y="2919406"/>
                  <a:pt x="833916" y="2904533"/>
                  <a:pt x="840420" y="2907916"/>
                </a:cubicBezTo>
                <a:cubicBezTo>
                  <a:pt x="847942" y="2916110"/>
                  <a:pt x="839638" y="2913867"/>
                  <a:pt x="831661" y="2919598"/>
                </a:cubicBezTo>
                <a:cubicBezTo>
                  <a:pt x="821456" y="2914807"/>
                  <a:pt x="810766" y="2912242"/>
                  <a:pt x="801445" y="2904397"/>
                </a:cubicBezTo>
                <a:cubicBezTo>
                  <a:pt x="798340" y="2901782"/>
                  <a:pt x="795384" y="2898581"/>
                  <a:pt x="792652" y="2894516"/>
                </a:cubicBezTo>
                <a:cubicBezTo>
                  <a:pt x="799856" y="2889955"/>
                  <a:pt x="808178" y="2882641"/>
                  <a:pt x="814771" y="2883241"/>
                </a:cubicBezTo>
                <a:close/>
                <a:moveTo>
                  <a:pt x="2218609" y="2859949"/>
                </a:moveTo>
                <a:cubicBezTo>
                  <a:pt x="2219990" y="2860065"/>
                  <a:pt x="2221419" y="2860808"/>
                  <a:pt x="2222871" y="2861760"/>
                </a:cubicBezTo>
                <a:cubicBezTo>
                  <a:pt x="2225775" y="2863662"/>
                  <a:pt x="2228769" y="2866397"/>
                  <a:pt x="2231647" y="2866608"/>
                </a:cubicBezTo>
                <a:cubicBezTo>
                  <a:pt x="2224389" y="2869851"/>
                  <a:pt x="2217701" y="2872507"/>
                  <a:pt x="2210078" y="2866603"/>
                </a:cubicBezTo>
                <a:cubicBezTo>
                  <a:pt x="2213708" y="2864981"/>
                  <a:pt x="2218011" y="2863724"/>
                  <a:pt x="2214640" y="2861905"/>
                </a:cubicBezTo>
                <a:cubicBezTo>
                  <a:pt x="2215897" y="2860346"/>
                  <a:pt x="2217230" y="2859834"/>
                  <a:pt x="2218609" y="2859949"/>
                </a:cubicBezTo>
                <a:close/>
                <a:moveTo>
                  <a:pt x="2357900" y="2857641"/>
                </a:moveTo>
                <a:cubicBezTo>
                  <a:pt x="2366687" y="2866868"/>
                  <a:pt x="2347383" y="2871699"/>
                  <a:pt x="2340304" y="2871467"/>
                </a:cubicBezTo>
                <a:cubicBezTo>
                  <a:pt x="2346343" y="2889973"/>
                  <a:pt x="2325333" y="2885810"/>
                  <a:pt x="2309114" y="2889616"/>
                </a:cubicBezTo>
                <a:cubicBezTo>
                  <a:pt x="2308209" y="2876571"/>
                  <a:pt x="2341901" y="2874122"/>
                  <a:pt x="2357900" y="2857641"/>
                </a:cubicBezTo>
                <a:close/>
                <a:moveTo>
                  <a:pt x="2543146" y="2838887"/>
                </a:moveTo>
                <a:cubicBezTo>
                  <a:pt x="2544643" y="2840576"/>
                  <a:pt x="2543082" y="2843260"/>
                  <a:pt x="2545828" y="2844742"/>
                </a:cubicBezTo>
                <a:cubicBezTo>
                  <a:pt x="2551303" y="2846374"/>
                  <a:pt x="2555271" y="2839257"/>
                  <a:pt x="2560176" y="2839962"/>
                </a:cubicBezTo>
                <a:cubicBezTo>
                  <a:pt x="2561811" y="2840196"/>
                  <a:pt x="2563551" y="2841300"/>
                  <a:pt x="2565484" y="2843886"/>
                </a:cubicBezTo>
                <a:cubicBezTo>
                  <a:pt x="2560554" y="2850042"/>
                  <a:pt x="2555810" y="2852773"/>
                  <a:pt x="2550256" y="2854186"/>
                </a:cubicBezTo>
                <a:cubicBezTo>
                  <a:pt x="2541458" y="2850320"/>
                  <a:pt x="2533909" y="2846246"/>
                  <a:pt x="2543146" y="2838887"/>
                </a:cubicBezTo>
                <a:close/>
                <a:moveTo>
                  <a:pt x="2396407" y="2836485"/>
                </a:moveTo>
                <a:cubicBezTo>
                  <a:pt x="2406820" y="2842995"/>
                  <a:pt x="2376295" y="2855045"/>
                  <a:pt x="2367610" y="2852141"/>
                </a:cubicBezTo>
                <a:cubicBezTo>
                  <a:pt x="2376933" y="2844693"/>
                  <a:pt x="2387440" y="2846798"/>
                  <a:pt x="2396407" y="2836485"/>
                </a:cubicBezTo>
                <a:close/>
                <a:moveTo>
                  <a:pt x="2113449" y="2828565"/>
                </a:moveTo>
                <a:cubicBezTo>
                  <a:pt x="2116972" y="2828572"/>
                  <a:pt x="2120318" y="2829319"/>
                  <a:pt x="2122933" y="2830954"/>
                </a:cubicBezTo>
                <a:cubicBezTo>
                  <a:pt x="2118959" y="2835047"/>
                  <a:pt x="2114985" y="2839142"/>
                  <a:pt x="2111010" y="2843236"/>
                </a:cubicBezTo>
                <a:cubicBezTo>
                  <a:pt x="2104965" y="2846214"/>
                  <a:pt x="2096529" y="2835422"/>
                  <a:pt x="2091906" y="2844515"/>
                </a:cubicBezTo>
                <a:cubicBezTo>
                  <a:pt x="2090720" y="2835185"/>
                  <a:pt x="2102880" y="2828544"/>
                  <a:pt x="2113449" y="2828565"/>
                </a:cubicBezTo>
                <a:close/>
                <a:moveTo>
                  <a:pt x="2294878" y="2820053"/>
                </a:moveTo>
                <a:cubicBezTo>
                  <a:pt x="2298036" y="2825337"/>
                  <a:pt x="2288014" y="2832459"/>
                  <a:pt x="2286172" y="2838624"/>
                </a:cubicBezTo>
                <a:cubicBezTo>
                  <a:pt x="2276303" y="2835984"/>
                  <a:pt x="2268431" y="2845161"/>
                  <a:pt x="2258804" y="2839071"/>
                </a:cubicBezTo>
                <a:cubicBezTo>
                  <a:pt x="2260536" y="2831950"/>
                  <a:pt x="2267575" y="2832169"/>
                  <a:pt x="2270909" y="2822334"/>
                </a:cubicBezTo>
                <a:cubicBezTo>
                  <a:pt x="2279724" y="2832461"/>
                  <a:pt x="2287597" y="2823285"/>
                  <a:pt x="2294878" y="2820053"/>
                </a:cubicBezTo>
                <a:close/>
                <a:moveTo>
                  <a:pt x="723505" y="2815486"/>
                </a:moveTo>
                <a:cubicBezTo>
                  <a:pt x="725856" y="2815344"/>
                  <a:pt x="732259" y="2817173"/>
                  <a:pt x="736717" y="2819898"/>
                </a:cubicBezTo>
                <a:cubicBezTo>
                  <a:pt x="741174" y="2822624"/>
                  <a:pt x="743687" y="2826244"/>
                  <a:pt x="738258" y="2829681"/>
                </a:cubicBezTo>
                <a:cubicBezTo>
                  <a:pt x="735439" y="2829616"/>
                  <a:pt x="733644" y="2829029"/>
                  <a:pt x="732399" y="2828105"/>
                </a:cubicBezTo>
                <a:cubicBezTo>
                  <a:pt x="728670" y="2825327"/>
                  <a:pt x="729921" y="2819494"/>
                  <a:pt x="723505" y="2815486"/>
                </a:cubicBezTo>
                <a:close/>
                <a:moveTo>
                  <a:pt x="2586085" y="2812776"/>
                </a:moveTo>
                <a:cubicBezTo>
                  <a:pt x="2594103" y="2815313"/>
                  <a:pt x="2573877" y="2823193"/>
                  <a:pt x="2588183" y="2824648"/>
                </a:cubicBezTo>
                <a:cubicBezTo>
                  <a:pt x="2583151" y="2825513"/>
                  <a:pt x="2579042" y="2828666"/>
                  <a:pt x="2575168" y="2833735"/>
                </a:cubicBezTo>
                <a:cubicBezTo>
                  <a:pt x="2572182" y="2830334"/>
                  <a:pt x="2574916" y="2826440"/>
                  <a:pt x="2571361" y="2823626"/>
                </a:cubicBezTo>
                <a:cubicBezTo>
                  <a:pt x="2575453" y="2815094"/>
                  <a:pt x="2581758" y="2819393"/>
                  <a:pt x="2586085" y="2812776"/>
                </a:cubicBezTo>
                <a:close/>
                <a:moveTo>
                  <a:pt x="706485" y="2808209"/>
                </a:moveTo>
                <a:lnTo>
                  <a:pt x="706416" y="2810523"/>
                </a:lnTo>
                <a:lnTo>
                  <a:pt x="695848" y="2820366"/>
                </a:lnTo>
                <a:lnTo>
                  <a:pt x="703915" y="2820795"/>
                </a:lnTo>
                <a:cubicBezTo>
                  <a:pt x="726039" y="2825502"/>
                  <a:pt x="743704" y="2838902"/>
                  <a:pt x="766832" y="2846674"/>
                </a:cubicBezTo>
                <a:cubicBezTo>
                  <a:pt x="772020" y="2848352"/>
                  <a:pt x="778832" y="2849505"/>
                  <a:pt x="786532" y="2850521"/>
                </a:cubicBezTo>
                <a:lnTo>
                  <a:pt x="803765" y="2852599"/>
                </a:lnTo>
                <a:lnTo>
                  <a:pt x="774872" y="2832464"/>
                </a:lnTo>
                <a:lnTo>
                  <a:pt x="774598" y="2832136"/>
                </a:lnTo>
                <a:close/>
                <a:moveTo>
                  <a:pt x="619319" y="2805823"/>
                </a:moveTo>
                <a:cubicBezTo>
                  <a:pt x="658421" y="2830012"/>
                  <a:pt x="698530" y="2891628"/>
                  <a:pt x="750011" y="2906621"/>
                </a:cubicBezTo>
                <a:cubicBezTo>
                  <a:pt x="748560" y="2922494"/>
                  <a:pt x="779741" y="2938102"/>
                  <a:pt x="800017" y="2942260"/>
                </a:cubicBezTo>
                <a:cubicBezTo>
                  <a:pt x="797611" y="2943783"/>
                  <a:pt x="794604" y="2945687"/>
                  <a:pt x="792198" y="2947210"/>
                </a:cubicBezTo>
                <a:lnTo>
                  <a:pt x="796288" y="2949935"/>
                </a:lnTo>
                <a:lnTo>
                  <a:pt x="832581" y="2959018"/>
                </a:lnTo>
                <a:cubicBezTo>
                  <a:pt x="847028" y="2963483"/>
                  <a:pt x="860898" y="2969184"/>
                  <a:pt x="873498" y="2977544"/>
                </a:cubicBezTo>
                <a:cubicBezTo>
                  <a:pt x="882775" y="2979873"/>
                  <a:pt x="890076" y="2976675"/>
                  <a:pt x="898186" y="2974805"/>
                </a:cubicBezTo>
                <a:cubicBezTo>
                  <a:pt x="914407" y="2991590"/>
                  <a:pt x="949658" y="2996335"/>
                  <a:pt x="973239" y="3000138"/>
                </a:cubicBezTo>
                <a:cubicBezTo>
                  <a:pt x="970965" y="3002479"/>
                  <a:pt x="967523" y="3000622"/>
                  <a:pt x="964202" y="2999721"/>
                </a:cubicBezTo>
                <a:cubicBezTo>
                  <a:pt x="966897" y="3010991"/>
                  <a:pt x="990625" y="3000597"/>
                  <a:pt x="1001279" y="3003668"/>
                </a:cubicBezTo>
                <a:cubicBezTo>
                  <a:pt x="1030339" y="3025595"/>
                  <a:pt x="1074105" y="3034267"/>
                  <a:pt x="1120867" y="3039985"/>
                </a:cubicBezTo>
                <a:lnTo>
                  <a:pt x="1122956" y="3040211"/>
                </a:lnTo>
                <a:lnTo>
                  <a:pt x="1115725" y="3037102"/>
                </a:lnTo>
                <a:cubicBezTo>
                  <a:pt x="1121524" y="3035977"/>
                  <a:pt x="1128154" y="3036493"/>
                  <a:pt x="1135274" y="3038045"/>
                </a:cubicBezTo>
                <a:lnTo>
                  <a:pt x="1151799" y="3043320"/>
                </a:lnTo>
                <a:lnTo>
                  <a:pt x="1191801" y="3047632"/>
                </a:lnTo>
                <a:cubicBezTo>
                  <a:pt x="1215220" y="3050301"/>
                  <a:pt x="1237925" y="3053519"/>
                  <a:pt x="1258455" y="3058575"/>
                </a:cubicBezTo>
                <a:cubicBezTo>
                  <a:pt x="1249380" y="3061708"/>
                  <a:pt x="1239230" y="3062979"/>
                  <a:pt x="1228676" y="3063349"/>
                </a:cubicBezTo>
                <a:lnTo>
                  <a:pt x="1200581" y="3062798"/>
                </a:lnTo>
                <a:lnTo>
                  <a:pt x="1203258" y="3063866"/>
                </a:lnTo>
                <a:lnTo>
                  <a:pt x="1185290" y="3062621"/>
                </a:lnTo>
                <a:lnTo>
                  <a:pt x="1165890" y="3062453"/>
                </a:lnTo>
                <a:cubicBezTo>
                  <a:pt x="1156411" y="3063068"/>
                  <a:pt x="1147872" y="3064706"/>
                  <a:pt x="1140945" y="3068328"/>
                </a:cubicBezTo>
                <a:cubicBezTo>
                  <a:pt x="1124128" y="3067284"/>
                  <a:pt x="1087912" y="3034359"/>
                  <a:pt x="1070981" y="3052881"/>
                </a:cubicBezTo>
                <a:cubicBezTo>
                  <a:pt x="978301" y="3025175"/>
                  <a:pt x="949214" y="3018402"/>
                  <a:pt x="877900" y="2987057"/>
                </a:cubicBezTo>
                <a:cubicBezTo>
                  <a:pt x="871272" y="2987941"/>
                  <a:pt x="864382" y="2988016"/>
                  <a:pt x="857391" y="2987923"/>
                </a:cubicBezTo>
                <a:lnTo>
                  <a:pt x="852427" y="2987893"/>
                </a:lnTo>
                <a:lnTo>
                  <a:pt x="912513" y="3034186"/>
                </a:lnTo>
                <a:lnTo>
                  <a:pt x="843752" y="2987840"/>
                </a:lnTo>
                <a:lnTo>
                  <a:pt x="836276" y="2987793"/>
                </a:lnTo>
                <a:cubicBezTo>
                  <a:pt x="803951" y="2955184"/>
                  <a:pt x="754849" y="2967945"/>
                  <a:pt x="714896" y="2941032"/>
                </a:cubicBezTo>
                <a:cubicBezTo>
                  <a:pt x="713999" y="2944117"/>
                  <a:pt x="713101" y="2947202"/>
                  <a:pt x="715975" y="2949645"/>
                </a:cubicBezTo>
                <a:cubicBezTo>
                  <a:pt x="714389" y="2952358"/>
                  <a:pt x="712324" y="2951244"/>
                  <a:pt x="710947" y="2950501"/>
                </a:cubicBezTo>
                <a:cubicBezTo>
                  <a:pt x="672940" y="2923746"/>
                  <a:pt x="601896" y="2899684"/>
                  <a:pt x="555090" y="2874427"/>
                </a:cubicBezTo>
                <a:cubicBezTo>
                  <a:pt x="542012" y="2867370"/>
                  <a:pt x="512268" y="2865596"/>
                  <a:pt x="526687" y="2847501"/>
                </a:cubicBezTo>
                <a:cubicBezTo>
                  <a:pt x="548265" y="2860930"/>
                  <a:pt x="567449" y="2875743"/>
                  <a:pt x="588246" y="2872690"/>
                </a:cubicBezTo>
                <a:cubicBezTo>
                  <a:pt x="588845" y="2877474"/>
                  <a:pt x="596417" y="2881560"/>
                  <a:pt x="597585" y="2885758"/>
                </a:cubicBezTo>
                <a:cubicBezTo>
                  <a:pt x="632684" y="2884178"/>
                  <a:pt x="668272" y="2927472"/>
                  <a:pt x="705705" y="2913766"/>
                </a:cubicBezTo>
                <a:cubicBezTo>
                  <a:pt x="717369" y="2923630"/>
                  <a:pt x="730538" y="2930457"/>
                  <a:pt x="744519" y="2935674"/>
                </a:cubicBezTo>
                <a:lnTo>
                  <a:pt x="781887" y="2946141"/>
                </a:lnTo>
                <a:lnTo>
                  <a:pt x="777232" y="2943004"/>
                </a:lnTo>
                <a:cubicBezTo>
                  <a:pt x="733221" y="2911812"/>
                  <a:pt x="691310" y="2879885"/>
                  <a:pt x="654563" y="2847408"/>
                </a:cubicBezTo>
                <a:cubicBezTo>
                  <a:pt x="647144" y="2841229"/>
                  <a:pt x="638867" y="2835424"/>
                  <a:pt x="632177" y="2828867"/>
                </a:cubicBezTo>
                <a:cubicBezTo>
                  <a:pt x="625487" y="2822311"/>
                  <a:pt x="620386" y="2815005"/>
                  <a:pt x="619319" y="2805823"/>
                </a:cubicBezTo>
                <a:close/>
                <a:moveTo>
                  <a:pt x="232997" y="2793787"/>
                </a:moveTo>
                <a:lnTo>
                  <a:pt x="241455" y="2796198"/>
                </a:lnTo>
                <a:lnTo>
                  <a:pt x="242934" y="2797957"/>
                </a:lnTo>
                <a:lnTo>
                  <a:pt x="231855" y="2795304"/>
                </a:lnTo>
                <a:close/>
                <a:moveTo>
                  <a:pt x="2369024" y="2771663"/>
                </a:moveTo>
                <a:cubicBezTo>
                  <a:pt x="2378099" y="2772055"/>
                  <a:pt x="2387979" y="2773783"/>
                  <a:pt x="2396597" y="2775728"/>
                </a:cubicBezTo>
                <a:cubicBezTo>
                  <a:pt x="2387869" y="2783635"/>
                  <a:pt x="2377184" y="2780573"/>
                  <a:pt x="2367305" y="2778845"/>
                </a:cubicBezTo>
                <a:cubicBezTo>
                  <a:pt x="2370175" y="2775890"/>
                  <a:pt x="2371207" y="2773743"/>
                  <a:pt x="2369024" y="2771663"/>
                </a:cubicBezTo>
                <a:close/>
                <a:moveTo>
                  <a:pt x="573889" y="2762301"/>
                </a:moveTo>
                <a:cubicBezTo>
                  <a:pt x="578010" y="2764525"/>
                  <a:pt x="581444" y="2766379"/>
                  <a:pt x="585565" y="2768603"/>
                </a:cubicBezTo>
                <a:cubicBezTo>
                  <a:pt x="585138" y="2780902"/>
                  <a:pt x="567657" y="2784893"/>
                  <a:pt x="591917" y="2794404"/>
                </a:cubicBezTo>
                <a:cubicBezTo>
                  <a:pt x="576962" y="2803339"/>
                  <a:pt x="576003" y="2784921"/>
                  <a:pt x="559532" y="2781403"/>
                </a:cubicBezTo>
                <a:cubicBezTo>
                  <a:pt x="568887" y="2773921"/>
                  <a:pt x="563846" y="2769411"/>
                  <a:pt x="573889" y="2762301"/>
                </a:cubicBezTo>
                <a:close/>
                <a:moveTo>
                  <a:pt x="311314" y="2750686"/>
                </a:moveTo>
                <a:lnTo>
                  <a:pt x="320614" y="2758803"/>
                </a:lnTo>
                <a:cubicBezTo>
                  <a:pt x="332477" y="2771491"/>
                  <a:pt x="341776" y="2785338"/>
                  <a:pt x="367831" y="2784715"/>
                </a:cubicBezTo>
                <a:cubicBezTo>
                  <a:pt x="365904" y="2789939"/>
                  <a:pt x="369415" y="2813312"/>
                  <a:pt x="386655" y="2802031"/>
                </a:cubicBezTo>
                <a:cubicBezTo>
                  <a:pt x="387714" y="2810658"/>
                  <a:pt x="401924" y="2816535"/>
                  <a:pt x="406069" y="2824142"/>
                </a:cubicBezTo>
                <a:cubicBezTo>
                  <a:pt x="396475" y="2829705"/>
                  <a:pt x="399625" y="2813505"/>
                  <a:pt x="389244" y="2823118"/>
                </a:cubicBezTo>
                <a:cubicBezTo>
                  <a:pt x="402503" y="2852647"/>
                  <a:pt x="458703" y="2891924"/>
                  <a:pt x="504887" y="2912369"/>
                </a:cubicBezTo>
                <a:cubicBezTo>
                  <a:pt x="499303" y="2919201"/>
                  <a:pt x="492659" y="2917406"/>
                  <a:pt x="486723" y="2921363"/>
                </a:cubicBezTo>
                <a:cubicBezTo>
                  <a:pt x="467935" y="2914803"/>
                  <a:pt x="461708" y="2900704"/>
                  <a:pt x="450115" y="2889974"/>
                </a:cubicBezTo>
                <a:cubicBezTo>
                  <a:pt x="430603" y="2872284"/>
                  <a:pt x="388366" y="2868286"/>
                  <a:pt x="367478" y="2849856"/>
                </a:cubicBezTo>
                <a:cubicBezTo>
                  <a:pt x="361622" y="2844011"/>
                  <a:pt x="362961" y="2833994"/>
                  <a:pt x="356537" y="2828737"/>
                </a:cubicBezTo>
                <a:cubicBezTo>
                  <a:pt x="343282" y="2817557"/>
                  <a:pt x="323403" y="2809963"/>
                  <a:pt x="306706" y="2800170"/>
                </a:cubicBezTo>
                <a:lnTo>
                  <a:pt x="287865" y="2785171"/>
                </a:lnTo>
                <a:lnTo>
                  <a:pt x="306762" y="2763788"/>
                </a:lnTo>
                <a:cubicBezTo>
                  <a:pt x="295776" y="2757861"/>
                  <a:pt x="298317" y="2754166"/>
                  <a:pt x="305785" y="2751863"/>
                </a:cubicBezTo>
                <a:close/>
                <a:moveTo>
                  <a:pt x="297086" y="2742064"/>
                </a:moveTo>
                <a:lnTo>
                  <a:pt x="300827" y="2743923"/>
                </a:lnTo>
                <a:lnTo>
                  <a:pt x="296699" y="2745985"/>
                </a:lnTo>
                <a:close/>
                <a:moveTo>
                  <a:pt x="540746" y="2736235"/>
                </a:moveTo>
                <a:cubicBezTo>
                  <a:pt x="556787" y="2747584"/>
                  <a:pt x="557083" y="2761216"/>
                  <a:pt x="561827" y="2774553"/>
                </a:cubicBezTo>
                <a:cubicBezTo>
                  <a:pt x="543923" y="2774770"/>
                  <a:pt x="553372" y="2745742"/>
                  <a:pt x="531019" y="2746253"/>
                </a:cubicBezTo>
                <a:cubicBezTo>
                  <a:pt x="534452" y="2742718"/>
                  <a:pt x="537314" y="2739770"/>
                  <a:pt x="540746" y="2736235"/>
                </a:cubicBezTo>
                <a:close/>
                <a:moveTo>
                  <a:pt x="263170" y="2730977"/>
                </a:moveTo>
                <a:lnTo>
                  <a:pt x="265127" y="2732876"/>
                </a:lnTo>
                <a:lnTo>
                  <a:pt x="261502" y="2738430"/>
                </a:lnTo>
                <a:lnTo>
                  <a:pt x="260594" y="2736625"/>
                </a:lnTo>
                <a:close/>
                <a:moveTo>
                  <a:pt x="2499871" y="2695281"/>
                </a:moveTo>
                <a:cubicBezTo>
                  <a:pt x="2502085" y="2696011"/>
                  <a:pt x="2483154" y="2705373"/>
                  <a:pt x="2496808" y="2710392"/>
                </a:cubicBezTo>
                <a:cubicBezTo>
                  <a:pt x="2502936" y="2712804"/>
                  <a:pt x="2508016" y="2702120"/>
                  <a:pt x="2515460" y="2709717"/>
                </a:cubicBezTo>
                <a:cubicBezTo>
                  <a:pt x="2511521" y="2719226"/>
                  <a:pt x="2504895" y="2712967"/>
                  <a:pt x="2499514" y="2716327"/>
                </a:cubicBezTo>
                <a:cubicBezTo>
                  <a:pt x="2487633" y="2714390"/>
                  <a:pt x="2492784" y="2699271"/>
                  <a:pt x="2484303" y="2703644"/>
                </a:cubicBezTo>
                <a:cubicBezTo>
                  <a:pt x="2477928" y="2699308"/>
                  <a:pt x="2494050" y="2699059"/>
                  <a:pt x="2497470" y="2695535"/>
                </a:cubicBezTo>
                <a:cubicBezTo>
                  <a:pt x="2498807" y="2695249"/>
                  <a:pt x="2499554" y="2695178"/>
                  <a:pt x="2499871" y="2695281"/>
                </a:cubicBezTo>
                <a:close/>
                <a:moveTo>
                  <a:pt x="2421131" y="2682069"/>
                </a:moveTo>
                <a:lnTo>
                  <a:pt x="2335083" y="2728985"/>
                </a:lnTo>
                <a:lnTo>
                  <a:pt x="2334400" y="2729317"/>
                </a:lnTo>
                <a:lnTo>
                  <a:pt x="2332573" y="2734862"/>
                </a:lnTo>
                <a:lnTo>
                  <a:pt x="2328564" y="2732159"/>
                </a:lnTo>
                <a:lnTo>
                  <a:pt x="2231968" y="2779194"/>
                </a:lnTo>
                <a:cubicBezTo>
                  <a:pt x="2198155" y="2795564"/>
                  <a:pt x="2165235" y="2811851"/>
                  <a:pt x="2134224" y="2828912"/>
                </a:cubicBezTo>
                <a:cubicBezTo>
                  <a:pt x="2120345" y="2820531"/>
                  <a:pt x="2137492" y="2819067"/>
                  <a:pt x="2142349" y="2806506"/>
                </a:cubicBezTo>
                <a:cubicBezTo>
                  <a:pt x="2115027" y="2808731"/>
                  <a:pt x="2090326" y="2832015"/>
                  <a:pt x="2063839" y="2840940"/>
                </a:cubicBezTo>
                <a:cubicBezTo>
                  <a:pt x="2052671" y="2849203"/>
                  <a:pt x="2069157" y="2852740"/>
                  <a:pt x="2063018" y="2860143"/>
                </a:cubicBezTo>
                <a:lnTo>
                  <a:pt x="2040357" y="2874594"/>
                </a:lnTo>
                <a:lnTo>
                  <a:pt x="2036669" y="2878894"/>
                </a:lnTo>
                <a:lnTo>
                  <a:pt x="2032974" y="2878042"/>
                </a:lnTo>
                <a:lnTo>
                  <a:pt x="2024939" y="2881348"/>
                </a:lnTo>
                <a:lnTo>
                  <a:pt x="2023916" y="2885855"/>
                </a:lnTo>
                <a:cubicBezTo>
                  <a:pt x="2026063" y="2887552"/>
                  <a:pt x="2030473" y="2888095"/>
                  <a:pt x="2035344" y="2888344"/>
                </a:cubicBezTo>
                <a:cubicBezTo>
                  <a:pt x="2043234" y="2890019"/>
                  <a:pt x="2049270" y="2892866"/>
                  <a:pt x="2039534" y="2901252"/>
                </a:cubicBezTo>
                <a:cubicBezTo>
                  <a:pt x="2032116" y="2905948"/>
                  <a:pt x="2022841" y="2911819"/>
                  <a:pt x="2015423" y="2916516"/>
                </a:cubicBezTo>
                <a:cubicBezTo>
                  <a:pt x="2001045" y="2923393"/>
                  <a:pt x="2021005" y="2930763"/>
                  <a:pt x="2013124" y="2937974"/>
                </a:cubicBezTo>
                <a:cubicBezTo>
                  <a:pt x="2007099" y="2944011"/>
                  <a:pt x="2002928" y="2948875"/>
                  <a:pt x="1997364" y="2952397"/>
                </a:cubicBezTo>
                <a:cubicBezTo>
                  <a:pt x="1989478" y="2955165"/>
                  <a:pt x="1985075" y="2959064"/>
                  <a:pt x="1981426" y="2963320"/>
                </a:cubicBezTo>
                <a:lnTo>
                  <a:pt x="1980632" y="2964227"/>
                </a:lnTo>
                <a:lnTo>
                  <a:pt x="1996834" y="2960172"/>
                </a:lnTo>
                <a:lnTo>
                  <a:pt x="2007286" y="2956396"/>
                </a:lnTo>
                <a:cubicBezTo>
                  <a:pt x="2015810" y="2954612"/>
                  <a:pt x="2024973" y="2953812"/>
                  <a:pt x="2029375" y="2947692"/>
                </a:cubicBezTo>
                <a:cubicBezTo>
                  <a:pt x="2033084" y="2945343"/>
                  <a:pt x="2042829" y="2945843"/>
                  <a:pt x="2047932" y="2944835"/>
                </a:cubicBezTo>
                <a:cubicBezTo>
                  <a:pt x="2051180" y="2945001"/>
                  <a:pt x="2052573" y="2946342"/>
                  <a:pt x="2055822" y="2946508"/>
                </a:cubicBezTo>
                <a:lnTo>
                  <a:pt x="2066682" y="2947065"/>
                </a:lnTo>
                <a:lnTo>
                  <a:pt x="2077911" y="2941456"/>
                </a:lnTo>
                <a:cubicBezTo>
                  <a:pt x="2084242" y="2938748"/>
                  <a:pt x="2090684" y="2936700"/>
                  <a:pt x="2097341" y="2936050"/>
                </a:cubicBezTo>
                <a:cubicBezTo>
                  <a:pt x="2099498" y="2932750"/>
                  <a:pt x="2092858" y="2930953"/>
                  <a:pt x="2096271" y="2927437"/>
                </a:cubicBezTo>
                <a:cubicBezTo>
                  <a:pt x="2116589" y="2920542"/>
                  <a:pt x="2138214" y="2924177"/>
                  <a:pt x="2156749" y="2902926"/>
                </a:cubicBezTo>
                <a:cubicBezTo>
                  <a:pt x="2162082" y="2894196"/>
                  <a:pt x="2147597" y="2901559"/>
                  <a:pt x="2145058" y="2896618"/>
                </a:cubicBezTo>
                <a:cubicBezTo>
                  <a:pt x="2152003" y="2890543"/>
                  <a:pt x="2163550" y="2890525"/>
                  <a:pt x="2164051" y="2899724"/>
                </a:cubicBezTo>
                <a:cubicBezTo>
                  <a:pt x="2172517" y="2900720"/>
                  <a:pt x="2180149" y="2895017"/>
                  <a:pt x="2188258" y="2893142"/>
                </a:cubicBezTo>
                <a:cubicBezTo>
                  <a:pt x="2182255" y="2880974"/>
                  <a:pt x="2192877" y="2878670"/>
                  <a:pt x="2193158" y="2865427"/>
                </a:cubicBezTo>
                <a:cubicBezTo>
                  <a:pt x="2196596" y="2867282"/>
                  <a:pt x="2198540" y="2867439"/>
                  <a:pt x="2201504" y="2865466"/>
                </a:cubicBezTo>
                <a:cubicBezTo>
                  <a:pt x="2211819" y="2871032"/>
                  <a:pt x="2192971" y="2874255"/>
                  <a:pt x="2202955" y="2882322"/>
                </a:cubicBezTo>
                <a:cubicBezTo>
                  <a:pt x="2206275" y="2883220"/>
                  <a:pt x="2209239" y="2881248"/>
                  <a:pt x="2211990" y="2882732"/>
                </a:cubicBezTo>
                <a:cubicBezTo>
                  <a:pt x="2278859" y="2843812"/>
                  <a:pt x="2351226" y="2811375"/>
                  <a:pt x="2418891" y="2770875"/>
                </a:cubicBezTo>
                <a:lnTo>
                  <a:pt x="2451010" y="2749507"/>
                </a:lnTo>
                <a:lnTo>
                  <a:pt x="2443484" y="2750224"/>
                </a:lnTo>
                <a:cubicBezTo>
                  <a:pt x="2437108" y="2752594"/>
                  <a:pt x="2431892" y="2756451"/>
                  <a:pt x="2427720" y="2761315"/>
                </a:cubicBezTo>
                <a:cubicBezTo>
                  <a:pt x="2426326" y="2759974"/>
                  <a:pt x="2424001" y="2754778"/>
                  <a:pt x="2420754" y="2754611"/>
                </a:cubicBezTo>
                <a:cubicBezTo>
                  <a:pt x="2412863" y="2752937"/>
                  <a:pt x="2402657" y="2754953"/>
                  <a:pt x="2404504" y="2744894"/>
                </a:cubicBezTo>
                <a:cubicBezTo>
                  <a:pt x="2405426" y="2739866"/>
                  <a:pt x="2404955" y="2733495"/>
                  <a:pt x="2417486" y="2736675"/>
                </a:cubicBezTo>
                <a:cubicBezTo>
                  <a:pt x="2421187" y="2725443"/>
                  <a:pt x="2424886" y="2714209"/>
                  <a:pt x="2437870" y="2705990"/>
                </a:cubicBezTo>
                <a:cubicBezTo>
                  <a:pt x="2439726" y="2704816"/>
                  <a:pt x="2442041" y="2701127"/>
                  <a:pt x="2440648" y="2699787"/>
                </a:cubicBezTo>
                <a:cubicBezTo>
                  <a:pt x="2435771" y="2695095"/>
                  <a:pt x="2431474" y="2689480"/>
                  <a:pt x="2426133" y="2685082"/>
                </a:cubicBezTo>
                <a:close/>
                <a:moveTo>
                  <a:pt x="201792" y="2672024"/>
                </a:moveTo>
                <a:lnTo>
                  <a:pt x="203120" y="2673281"/>
                </a:lnTo>
                <a:lnTo>
                  <a:pt x="201952" y="2673455"/>
                </a:lnTo>
                <a:close/>
                <a:moveTo>
                  <a:pt x="2137190" y="2663839"/>
                </a:moveTo>
                <a:lnTo>
                  <a:pt x="2135486" y="2665824"/>
                </a:lnTo>
                <a:lnTo>
                  <a:pt x="2138992" y="2665573"/>
                </a:lnTo>
                <a:close/>
                <a:moveTo>
                  <a:pt x="2103755" y="2650463"/>
                </a:moveTo>
                <a:lnTo>
                  <a:pt x="2094955" y="2652790"/>
                </a:lnTo>
                <a:lnTo>
                  <a:pt x="2091679" y="2653989"/>
                </a:lnTo>
                <a:lnTo>
                  <a:pt x="2093999" y="2659173"/>
                </a:lnTo>
                <a:cubicBezTo>
                  <a:pt x="2093999" y="2659173"/>
                  <a:pt x="2092609" y="2660054"/>
                  <a:pt x="2090986" y="2661081"/>
                </a:cubicBezTo>
                <a:lnTo>
                  <a:pt x="2087777" y="2663112"/>
                </a:lnTo>
                <a:lnTo>
                  <a:pt x="2087545" y="2666371"/>
                </a:lnTo>
                <a:cubicBezTo>
                  <a:pt x="2092069" y="2666286"/>
                  <a:pt x="2094680" y="2667134"/>
                  <a:pt x="2096137" y="2668537"/>
                </a:cubicBezTo>
                <a:lnTo>
                  <a:pt x="2096167" y="2668632"/>
                </a:lnTo>
                <a:lnTo>
                  <a:pt x="2104816" y="2668014"/>
                </a:lnTo>
                <a:lnTo>
                  <a:pt x="2097719" y="2665710"/>
                </a:lnTo>
                <a:cubicBezTo>
                  <a:pt x="2101310" y="2661769"/>
                  <a:pt x="2103307" y="2658142"/>
                  <a:pt x="2104109" y="2654753"/>
                </a:cubicBezTo>
                <a:close/>
                <a:moveTo>
                  <a:pt x="281040" y="2650181"/>
                </a:moveTo>
                <a:lnTo>
                  <a:pt x="297127" y="2668238"/>
                </a:lnTo>
                <a:cubicBezTo>
                  <a:pt x="310749" y="2679954"/>
                  <a:pt x="326917" y="2690634"/>
                  <a:pt x="346204" y="2699924"/>
                </a:cubicBezTo>
                <a:cubicBezTo>
                  <a:pt x="382688" y="2771407"/>
                  <a:pt x="490750" y="2793998"/>
                  <a:pt x="519521" y="2855069"/>
                </a:cubicBezTo>
                <a:cubicBezTo>
                  <a:pt x="473429" y="2830196"/>
                  <a:pt x="436637" y="2813021"/>
                  <a:pt x="412031" y="2785455"/>
                </a:cubicBezTo>
                <a:cubicBezTo>
                  <a:pt x="371468" y="2768925"/>
                  <a:pt x="321831" y="2720708"/>
                  <a:pt x="277964" y="2682747"/>
                </a:cubicBezTo>
                <a:lnTo>
                  <a:pt x="271576" y="2680073"/>
                </a:lnTo>
                <a:lnTo>
                  <a:pt x="271567" y="2680060"/>
                </a:lnTo>
                <a:cubicBezTo>
                  <a:pt x="268165" y="2677099"/>
                  <a:pt x="263946" y="2674259"/>
                  <a:pt x="266618" y="2670071"/>
                </a:cubicBezTo>
                <a:cubicBezTo>
                  <a:pt x="270525" y="2663173"/>
                  <a:pt x="272998" y="2657751"/>
                  <a:pt x="277301" y="2653320"/>
                </a:cubicBezTo>
                <a:close/>
                <a:moveTo>
                  <a:pt x="2653577" y="2643395"/>
                </a:moveTo>
                <a:cubicBezTo>
                  <a:pt x="2654921" y="2644121"/>
                  <a:pt x="2651137" y="2648623"/>
                  <a:pt x="2648571" y="2651266"/>
                </a:cubicBezTo>
                <a:cubicBezTo>
                  <a:pt x="2649586" y="2659868"/>
                  <a:pt x="2665638" y="2665846"/>
                  <a:pt x="2654805" y="2677004"/>
                </a:cubicBezTo>
                <a:cubicBezTo>
                  <a:pt x="2637493" y="2676611"/>
                  <a:pt x="2646729" y="2668171"/>
                  <a:pt x="2633182" y="2661756"/>
                </a:cubicBezTo>
                <a:cubicBezTo>
                  <a:pt x="2644692" y="2656332"/>
                  <a:pt x="2639341" y="2654340"/>
                  <a:pt x="2650287" y="2644137"/>
                </a:cubicBezTo>
                <a:cubicBezTo>
                  <a:pt x="2652110" y="2643331"/>
                  <a:pt x="2653129" y="2643153"/>
                  <a:pt x="2653577" y="2643395"/>
                </a:cubicBezTo>
                <a:close/>
                <a:moveTo>
                  <a:pt x="2582008" y="2627021"/>
                </a:moveTo>
                <a:cubicBezTo>
                  <a:pt x="2586271" y="2625339"/>
                  <a:pt x="2592673" y="2627686"/>
                  <a:pt x="2598175" y="2631097"/>
                </a:cubicBezTo>
                <a:cubicBezTo>
                  <a:pt x="2603675" y="2634508"/>
                  <a:pt x="2608275" y="2638982"/>
                  <a:pt x="2608936" y="2641552"/>
                </a:cubicBezTo>
                <a:cubicBezTo>
                  <a:pt x="2591754" y="2647327"/>
                  <a:pt x="2595564" y="2632566"/>
                  <a:pt x="2582008" y="2627021"/>
                </a:cubicBezTo>
                <a:close/>
                <a:moveTo>
                  <a:pt x="2542782" y="2616445"/>
                </a:moveTo>
                <a:cubicBezTo>
                  <a:pt x="2552137" y="2618788"/>
                  <a:pt x="2543166" y="2624760"/>
                  <a:pt x="2549410" y="2628131"/>
                </a:cubicBezTo>
                <a:cubicBezTo>
                  <a:pt x="2543885" y="2630555"/>
                  <a:pt x="2538574" y="2629491"/>
                  <a:pt x="2532450" y="2627088"/>
                </a:cubicBezTo>
                <a:cubicBezTo>
                  <a:pt x="2542473" y="2624387"/>
                  <a:pt x="2535200" y="2623166"/>
                  <a:pt x="2542782" y="2616445"/>
                </a:cubicBezTo>
                <a:close/>
                <a:moveTo>
                  <a:pt x="211883" y="2600004"/>
                </a:moveTo>
                <a:cubicBezTo>
                  <a:pt x="214902" y="2608389"/>
                  <a:pt x="232910" y="2595589"/>
                  <a:pt x="233060" y="2606928"/>
                </a:cubicBezTo>
                <a:cubicBezTo>
                  <a:pt x="233457" y="2609394"/>
                  <a:pt x="238553" y="2609893"/>
                  <a:pt x="239988" y="2608414"/>
                </a:cubicBezTo>
                <a:lnTo>
                  <a:pt x="251068" y="2606753"/>
                </a:lnTo>
                <a:lnTo>
                  <a:pt x="263342" y="2630317"/>
                </a:lnTo>
                <a:lnTo>
                  <a:pt x="276379" y="2644949"/>
                </a:lnTo>
                <a:lnTo>
                  <a:pt x="276211" y="2645237"/>
                </a:lnTo>
                <a:cubicBezTo>
                  <a:pt x="271228" y="2650640"/>
                  <a:pt x="261543" y="2652802"/>
                  <a:pt x="254629" y="2656600"/>
                </a:cubicBezTo>
                <a:lnTo>
                  <a:pt x="250841" y="2660479"/>
                </a:lnTo>
                <a:lnTo>
                  <a:pt x="248334" y="2654145"/>
                </a:lnTo>
                <a:cubicBezTo>
                  <a:pt x="243368" y="2647111"/>
                  <a:pt x="237224" y="2641562"/>
                  <a:pt x="231316" y="2637929"/>
                </a:cubicBezTo>
                <a:lnTo>
                  <a:pt x="217143" y="2629919"/>
                </a:lnTo>
                <a:lnTo>
                  <a:pt x="220149" y="2620227"/>
                </a:lnTo>
                <a:cubicBezTo>
                  <a:pt x="216486" y="2618251"/>
                  <a:pt x="207730" y="2615777"/>
                  <a:pt x="205899" y="2614789"/>
                </a:cubicBezTo>
                <a:lnTo>
                  <a:pt x="195930" y="2620094"/>
                </a:lnTo>
                <a:lnTo>
                  <a:pt x="178820" y="2613174"/>
                </a:lnTo>
                <a:cubicBezTo>
                  <a:pt x="177878" y="2613335"/>
                  <a:pt x="166449" y="2613363"/>
                  <a:pt x="161665" y="2613837"/>
                </a:cubicBezTo>
                <a:lnTo>
                  <a:pt x="161082" y="2614031"/>
                </a:lnTo>
                <a:lnTo>
                  <a:pt x="158728" y="2611289"/>
                </a:lnTo>
                <a:lnTo>
                  <a:pt x="157244" y="2610958"/>
                </a:lnTo>
                <a:lnTo>
                  <a:pt x="155363" y="2608293"/>
                </a:lnTo>
                <a:lnTo>
                  <a:pt x="165649" y="2606404"/>
                </a:lnTo>
                <a:cubicBezTo>
                  <a:pt x="181687" y="2605242"/>
                  <a:pt x="198079" y="2607755"/>
                  <a:pt x="211883" y="2600004"/>
                </a:cubicBezTo>
                <a:close/>
                <a:moveTo>
                  <a:pt x="2703515" y="2556530"/>
                </a:moveTo>
                <a:lnTo>
                  <a:pt x="2701736" y="2559181"/>
                </a:lnTo>
                <a:lnTo>
                  <a:pt x="2702066" y="2562041"/>
                </a:lnTo>
                <a:lnTo>
                  <a:pt x="2707897" y="2559209"/>
                </a:lnTo>
                <a:lnTo>
                  <a:pt x="2708769" y="2558754"/>
                </a:lnTo>
                <a:lnTo>
                  <a:pt x="2705898" y="2558482"/>
                </a:lnTo>
                <a:close/>
                <a:moveTo>
                  <a:pt x="221644" y="2549225"/>
                </a:moveTo>
                <a:cubicBezTo>
                  <a:pt x="223568" y="2549172"/>
                  <a:pt x="225937" y="2549606"/>
                  <a:pt x="229042" y="2550719"/>
                </a:cubicBezTo>
                <a:lnTo>
                  <a:pt x="230121" y="2551117"/>
                </a:lnTo>
                <a:lnTo>
                  <a:pt x="240600" y="2585517"/>
                </a:lnTo>
                <a:lnTo>
                  <a:pt x="238790" y="2586658"/>
                </a:lnTo>
                <a:cubicBezTo>
                  <a:pt x="234986" y="2587702"/>
                  <a:pt x="231324" y="2585727"/>
                  <a:pt x="224001" y="2581774"/>
                </a:cubicBezTo>
                <a:cubicBezTo>
                  <a:pt x="220339" y="2579798"/>
                  <a:pt x="214847" y="2576835"/>
                  <a:pt x="211185" y="2574859"/>
                </a:cubicBezTo>
                <a:cubicBezTo>
                  <a:pt x="198766" y="2570409"/>
                  <a:pt x="202673" y="2563511"/>
                  <a:pt x="208411" y="2557601"/>
                </a:cubicBezTo>
                <a:cubicBezTo>
                  <a:pt x="214088" y="2553908"/>
                  <a:pt x="215868" y="2549380"/>
                  <a:pt x="221644" y="2549225"/>
                </a:cubicBezTo>
                <a:close/>
                <a:moveTo>
                  <a:pt x="239187" y="2464963"/>
                </a:moveTo>
                <a:lnTo>
                  <a:pt x="239209" y="2464968"/>
                </a:lnTo>
                <a:lnTo>
                  <a:pt x="237656" y="2465241"/>
                </a:lnTo>
                <a:cubicBezTo>
                  <a:pt x="237704" y="2465258"/>
                  <a:pt x="238179" y="2465178"/>
                  <a:pt x="239187" y="2464963"/>
                </a:cubicBezTo>
                <a:close/>
                <a:moveTo>
                  <a:pt x="3080926" y="2433942"/>
                </a:moveTo>
                <a:cubicBezTo>
                  <a:pt x="3088947" y="2434459"/>
                  <a:pt x="3090227" y="2436268"/>
                  <a:pt x="3084341" y="2438765"/>
                </a:cubicBezTo>
                <a:cubicBezTo>
                  <a:pt x="3097822" y="2436181"/>
                  <a:pt x="3099373" y="2445321"/>
                  <a:pt x="3113733" y="2447068"/>
                </a:cubicBezTo>
                <a:cubicBezTo>
                  <a:pt x="3105690" y="2450186"/>
                  <a:pt x="3091773" y="2446317"/>
                  <a:pt x="3084932" y="2440382"/>
                </a:cubicBezTo>
                <a:cubicBezTo>
                  <a:pt x="3082650" y="2438404"/>
                  <a:pt x="3081155" y="2436197"/>
                  <a:pt x="3080926" y="2433942"/>
                </a:cubicBezTo>
                <a:close/>
                <a:moveTo>
                  <a:pt x="290282" y="2427313"/>
                </a:moveTo>
                <a:cubicBezTo>
                  <a:pt x="293736" y="2432528"/>
                  <a:pt x="297782" y="2437369"/>
                  <a:pt x="305453" y="2446644"/>
                </a:cubicBezTo>
                <a:cubicBezTo>
                  <a:pt x="298165" y="2449575"/>
                  <a:pt x="292674" y="2446659"/>
                  <a:pt x="289853" y="2442052"/>
                </a:cubicBezTo>
                <a:cubicBezTo>
                  <a:pt x="287034" y="2437445"/>
                  <a:pt x="286884" y="2431146"/>
                  <a:pt x="290282" y="2427313"/>
                </a:cubicBezTo>
                <a:close/>
                <a:moveTo>
                  <a:pt x="3013149" y="2414964"/>
                </a:moveTo>
                <a:lnTo>
                  <a:pt x="3011548" y="2420192"/>
                </a:lnTo>
                <a:lnTo>
                  <a:pt x="3012680" y="2425441"/>
                </a:lnTo>
                <a:cubicBezTo>
                  <a:pt x="3009588" y="2433198"/>
                  <a:pt x="2994594" y="2441042"/>
                  <a:pt x="2988033" y="2444420"/>
                </a:cubicBezTo>
                <a:cubicBezTo>
                  <a:pt x="2987601" y="2442270"/>
                  <a:pt x="2988474" y="2440146"/>
                  <a:pt x="2990116" y="2438017"/>
                </a:cubicBezTo>
                <a:lnTo>
                  <a:pt x="2993423" y="2434837"/>
                </a:lnTo>
                <a:lnTo>
                  <a:pt x="2992384" y="2430865"/>
                </a:lnTo>
                <a:cubicBezTo>
                  <a:pt x="2994168" y="2423541"/>
                  <a:pt x="3005797" y="2417660"/>
                  <a:pt x="3013149" y="2414964"/>
                </a:cubicBezTo>
                <a:close/>
                <a:moveTo>
                  <a:pt x="2982958" y="2388157"/>
                </a:moveTo>
                <a:cubicBezTo>
                  <a:pt x="2984891" y="2390089"/>
                  <a:pt x="2987031" y="2391542"/>
                  <a:pt x="2988702" y="2389271"/>
                </a:cubicBezTo>
                <a:cubicBezTo>
                  <a:pt x="2989237" y="2389635"/>
                  <a:pt x="2989104" y="2390744"/>
                  <a:pt x="2988450" y="2392133"/>
                </a:cubicBezTo>
                <a:cubicBezTo>
                  <a:pt x="2986489" y="2396302"/>
                  <a:pt x="2979843" y="2402990"/>
                  <a:pt x="2972481" y="2399616"/>
                </a:cubicBezTo>
                <a:cubicBezTo>
                  <a:pt x="2977549" y="2397486"/>
                  <a:pt x="2977888" y="2390287"/>
                  <a:pt x="2982958" y="2388157"/>
                </a:cubicBezTo>
                <a:close/>
                <a:moveTo>
                  <a:pt x="200476" y="2371156"/>
                </a:moveTo>
                <a:cubicBezTo>
                  <a:pt x="204485" y="2370643"/>
                  <a:pt x="208209" y="2370816"/>
                  <a:pt x="211086" y="2371908"/>
                </a:cubicBezTo>
                <a:cubicBezTo>
                  <a:pt x="204744" y="2377296"/>
                  <a:pt x="201653" y="2377195"/>
                  <a:pt x="202845" y="2371639"/>
                </a:cubicBezTo>
                <a:cubicBezTo>
                  <a:pt x="196339" y="2382616"/>
                  <a:pt x="184227" y="2378624"/>
                  <a:pt x="171882" y="2387811"/>
                </a:cubicBezTo>
                <a:cubicBezTo>
                  <a:pt x="173865" y="2380383"/>
                  <a:pt x="188450" y="2372692"/>
                  <a:pt x="200476" y="2371156"/>
                </a:cubicBezTo>
                <a:close/>
                <a:moveTo>
                  <a:pt x="3031315" y="2371146"/>
                </a:moveTo>
                <a:cubicBezTo>
                  <a:pt x="3034896" y="2371583"/>
                  <a:pt x="3038268" y="2372109"/>
                  <a:pt x="3040592" y="2373075"/>
                </a:cubicBezTo>
                <a:cubicBezTo>
                  <a:pt x="3042917" y="2374042"/>
                  <a:pt x="3044194" y="2375451"/>
                  <a:pt x="3043586" y="2377654"/>
                </a:cubicBezTo>
                <a:cubicBezTo>
                  <a:pt x="3010756" y="2396559"/>
                  <a:pt x="3010164" y="2420171"/>
                  <a:pt x="2974837" y="2441686"/>
                </a:cubicBezTo>
                <a:cubicBezTo>
                  <a:pt x="2973809" y="2444065"/>
                  <a:pt x="2978442" y="2444450"/>
                  <a:pt x="2981398" y="2445539"/>
                </a:cubicBezTo>
                <a:cubicBezTo>
                  <a:pt x="2981464" y="2451741"/>
                  <a:pt x="2975346" y="2450038"/>
                  <a:pt x="2974556" y="2455043"/>
                </a:cubicBezTo>
                <a:cubicBezTo>
                  <a:pt x="2970968" y="2453831"/>
                  <a:pt x="2974919" y="2449439"/>
                  <a:pt x="2975518" y="2446461"/>
                </a:cubicBezTo>
                <a:cubicBezTo>
                  <a:pt x="2958113" y="2451853"/>
                  <a:pt x="2947747" y="2466347"/>
                  <a:pt x="2933332" y="2475930"/>
                </a:cubicBezTo>
                <a:cubicBezTo>
                  <a:pt x="2930547" y="2471263"/>
                  <a:pt x="2925569" y="2472877"/>
                  <a:pt x="2919984" y="2476886"/>
                </a:cubicBezTo>
                <a:lnTo>
                  <a:pt x="2911998" y="2484097"/>
                </a:lnTo>
                <a:lnTo>
                  <a:pt x="2903522" y="2481008"/>
                </a:lnTo>
                <a:cubicBezTo>
                  <a:pt x="2902129" y="2479668"/>
                  <a:pt x="2898880" y="2479501"/>
                  <a:pt x="2897486" y="2478160"/>
                </a:cubicBezTo>
                <a:cubicBezTo>
                  <a:pt x="2897025" y="2480675"/>
                  <a:pt x="2896563" y="2483189"/>
                  <a:pt x="2897957" y="2484531"/>
                </a:cubicBezTo>
                <a:lnTo>
                  <a:pt x="2900132" y="2493852"/>
                </a:lnTo>
                <a:lnTo>
                  <a:pt x="2893697" y="2497504"/>
                </a:lnTo>
                <a:cubicBezTo>
                  <a:pt x="2883727" y="2501251"/>
                  <a:pt x="2872807" y="2501840"/>
                  <a:pt x="2870391" y="2512204"/>
                </a:cubicBezTo>
                <a:cubicBezTo>
                  <a:pt x="2869998" y="2514707"/>
                  <a:pt x="2874629" y="2515091"/>
                  <a:pt x="2877585" y="2516180"/>
                </a:cubicBezTo>
                <a:cubicBezTo>
                  <a:pt x="2873545" y="2521971"/>
                  <a:pt x="2862157" y="2526919"/>
                  <a:pt x="2857818" y="2532509"/>
                </a:cubicBezTo>
                <a:lnTo>
                  <a:pt x="2856805" y="2536583"/>
                </a:lnTo>
                <a:lnTo>
                  <a:pt x="2838153" y="2533502"/>
                </a:lnTo>
                <a:cubicBezTo>
                  <a:pt x="2834904" y="2533336"/>
                  <a:pt x="2835828" y="2528306"/>
                  <a:pt x="2834896" y="2524450"/>
                </a:cubicBezTo>
                <a:cubicBezTo>
                  <a:pt x="2832109" y="2521769"/>
                  <a:pt x="2828851" y="2512718"/>
                  <a:pt x="2825603" y="2512551"/>
                </a:cubicBezTo>
                <a:cubicBezTo>
                  <a:pt x="2816556" y="2512723"/>
                  <a:pt x="2812030" y="2510586"/>
                  <a:pt x="2810227" y="2507004"/>
                </a:cubicBezTo>
                <a:lnTo>
                  <a:pt x="2809857" y="2504332"/>
                </a:lnTo>
                <a:lnTo>
                  <a:pt x="2814354" y="2502493"/>
                </a:lnTo>
                <a:cubicBezTo>
                  <a:pt x="2820939" y="2500934"/>
                  <a:pt x="2828404" y="2500705"/>
                  <a:pt x="2834910" y="2499131"/>
                </a:cubicBezTo>
                <a:cubicBezTo>
                  <a:pt x="2836552" y="2495323"/>
                  <a:pt x="2835477" y="2493051"/>
                  <a:pt x="2832521" y="2491961"/>
                </a:cubicBezTo>
                <a:cubicBezTo>
                  <a:pt x="2836265" y="2488047"/>
                  <a:pt x="2841941" y="2487600"/>
                  <a:pt x="2848470" y="2488351"/>
                </a:cubicBezTo>
                <a:cubicBezTo>
                  <a:pt x="2848135" y="2476422"/>
                  <a:pt x="2874443" y="2477399"/>
                  <a:pt x="2879765" y="2463474"/>
                </a:cubicBezTo>
                <a:cubicBezTo>
                  <a:pt x="2896873" y="2469888"/>
                  <a:pt x="2901169" y="2458342"/>
                  <a:pt x="2916142" y="2461763"/>
                </a:cubicBezTo>
                <a:cubicBezTo>
                  <a:pt x="2918368" y="2453426"/>
                  <a:pt x="2931125" y="2446101"/>
                  <a:pt x="2918459" y="2442096"/>
                </a:cubicBezTo>
                <a:cubicBezTo>
                  <a:pt x="2924719" y="2437121"/>
                  <a:pt x="2919183" y="2430888"/>
                  <a:pt x="2932020" y="2431316"/>
                </a:cubicBezTo>
                <a:cubicBezTo>
                  <a:pt x="2935864" y="2436704"/>
                  <a:pt x="2928292" y="2436782"/>
                  <a:pt x="2926682" y="2443691"/>
                </a:cubicBezTo>
                <a:cubicBezTo>
                  <a:pt x="2925054" y="2449049"/>
                  <a:pt x="2932340" y="2441694"/>
                  <a:pt x="2937432" y="2445777"/>
                </a:cubicBezTo>
                <a:cubicBezTo>
                  <a:pt x="2953458" y="2429286"/>
                  <a:pt x="2981368" y="2402721"/>
                  <a:pt x="3011799" y="2395729"/>
                </a:cubicBezTo>
                <a:cubicBezTo>
                  <a:pt x="3020933" y="2384090"/>
                  <a:pt x="3025565" y="2384474"/>
                  <a:pt x="3031315" y="2371146"/>
                </a:cubicBezTo>
                <a:close/>
                <a:moveTo>
                  <a:pt x="318912" y="2368173"/>
                </a:moveTo>
                <a:lnTo>
                  <a:pt x="320437" y="2369909"/>
                </a:lnTo>
                <a:lnTo>
                  <a:pt x="321875" y="2368886"/>
                </a:lnTo>
                <a:close/>
                <a:moveTo>
                  <a:pt x="3158080" y="2364867"/>
                </a:moveTo>
                <a:lnTo>
                  <a:pt x="3159035" y="2365590"/>
                </a:lnTo>
                <a:cubicBezTo>
                  <a:pt x="3159030" y="2365553"/>
                  <a:pt x="3158743" y="2365329"/>
                  <a:pt x="3158084" y="2364881"/>
                </a:cubicBezTo>
                <a:close/>
                <a:moveTo>
                  <a:pt x="3148739" y="2351807"/>
                </a:moveTo>
                <a:cubicBezTo>
                  <a:pt x="3153556" y="2352487"/>
                  <a:pt x="3154991" y="2354684"/>
                  <a:pt x="3155673" y="2357248"/>
                </a:cubicBezTo>
                <a:lnTo>
                  <a:pt x="3158080" y="2364867"/>
                </a:lnTo>
                <a:lnTo>
                  <a:pt x="3152620" y="2360731"/>
                </a:lnTo>
                <a:cubicBezTo>
                  <a:pt x="3149615" y="2357898"/>
                  <a:pt x="3147031" y="2354387"/>
                  <a:pt x="3148739" y="2351807"/>
                </a:cubicBezTo>
                <a:close/>
                <a:moveTo>
                  <a:pt x="3110884" y="2337809"/>
                </a:moveTo>
                <a:cubicBezTo>
                  <a:pt x="3116959" y="2340263"/>
                  <a:pt x="3116597" y="2345039"/>
                  <a:pt x="3113414" y="2349268"/>
                </a:cubicBezTo>
                <a:cubicBezTo>
                  <a:pt x="3110230" y="2353497"/>
                  <a:pt x="3104226" y="2357178"/>
                  <a:pt x="3099017" y="2357443"/>
                </a:cubicBezTo>
                <a:cubicBezTo>
                  <a:pt x="3102506" y="2352508"/>
                  <a:pt x="3105365" y="2347452"/>
                  <a:pt x="3110884" y="2337809"/>
                </a:cubicBezTo>
                <a:close/>
                <a:moveTo>
                  <a:pt x="3120980" y="2320189"/>
                </a:moveTo>
                <a:cubicBezTo>
                  <a:pt x="3122628" y="2319993"/>
                  <a:pt x="3124686" y="2320554"/>
                  <a:pt x="3126833" y="2321640"/>
                </a:cubicBezTo>
                <a:cubicBezTo>
                  <a:pt x="3133273" y="2324897"/>
                  <a:pt x="3140506" y="2332881"/>
                  <a:pt x="3139808" y="2339327"/>
                </a:cubicBezTo>
                <a:cubicBezTo>
                  <a:pt x="3132891" y="2332823"/>
                  <a:pt x="3127463" y="2326092"/>
                  <a:pt x="3120980" y="2320189"/>
                </a:cubicBezTo>
                <a:close/>
                <a:moveTo>
                  <a:pt x="329779" y="2314297"/>
                </a:moveTo>
                <a:cubicBezTo>
                  <a:pt x="328728" y="2319070"/>
                  <a:pt x="337152" y="2323319"/>
                  <a:pt x="336101" y="2328092"/>
                </a:cubicBezTo>
                <a:cubicBezTo>
                  <a:pt x="332396" y="2328385"/>
                  <a:pt x="329120" y="2329088"/>
                  <a:pt x="330661" y="2331535"/>
                </a:cubicBezTo>
                <a:cubicBezTo>
                  <a:pt x="329842" y="2331712"/>
                  <a:pt x="328601" y="2331000"/>
                  <a:pt x="327395" y="2329764"/>
                </a:cubicBezTo>
                <a:cubicBezTo>
                  <a:pt x="323775" y="2326056"/>
                  <a:pt x="320464" y="2317628"/>
                  <a:pt x="329779" y="2314297"/>
                </a:cubicBezTo>
                <a:close/>
                <a:moveTo>
                  <a:pt x="3096704" y="2308677"/>
                </a:moveTo>
                <a:cubicBezTo>
                  <a:pt x="3102286" y="2308473"/>
                  <a:pt x="3103676" y="2310030"/>
                  <a:pt x="3104829" y="2311734"/>
                </a:cubicBezTo>
                <a:cubicBezTo>
                  <a:pt x="3105983" y="2313438"/>
                  <a:pt x="3106902" y="2315290"/>
                  <a:pt x="3111543" y="2315676"/>
                </a:cubicBezTo>
                <a:cubicBezTo>
                  <a:pt x="3101218" y="2333240"/>
                  <a:pt x="3076258" y="2360838"/>
                  <a:pt x="3047063" y="2369592"/>
                </a:cubicBezTo>
                <a:cubicBezTo>
                  <a:pt x="3049115" y="2364840"/>
                  <a:pt x="3044659" y="2362431"/>
                  <a:pt x="3049225" y="2356622"/>
                </a:cubicBezTo>
                <a:cubicBezTo>
                  <a:pt x="3054052" y="2354985"/>
                  <a:pt x="3053867" y="2357009"/>
                  <a:pt x="3057466" y="2358222"/>
                </a:cubicBezTo>
                <a:cubicBezTo>
                  <a:pt x="3066022" y="2351127"/>
                  <a:pt x="3060634" y="2341328"/>
                  <a:pt x="3071091" y="2334604"/>
                </a:cubicBezTo>
                <a:cubicBezTo>
                  <a:pt x="3064099" y="2331702"/>
                  <a:pt x="3063540" y="2337773"/>
                  <a:pt x="3060185" y="2339182"/>
                </a:cubicBezTo>
                <a:cubicBezTo>
                  <a:pt x="3050862" y="2335313"/>
                  <a:pt x="3067379" y="2324100"/>
                  <a:pt x="3075600" y="2324150"/>
                </a:cubicBezTo>
                <a:cubicBezTo>
                  <a:pt x="3072712" y="2329254"/>
                  <a:pt x="3070661" y="2334005"/>
                  <a:pt x="3072805" y="2336996"/>
                </a:cubicBezTo>
                <a:cubicBezTo>
                  <a:pt x="3081773" y="2328952"/>
                  <a:pt x="3085163" y="2313132"/>
                  <a:pt x="3096704" y="2308677"/>
                </a:cubicBezTo>
                <a:close/>
                <a:moveTo>
                  <a:pt x="264742" y="2300349"/>
                </a:moveTo>
                <a:cubicBezTo>
                  <a:pt x="276335" y="2303915"/>
                  <a:pt x="272487" y="2322027"/>
                  <a:pt x="280271" y="2331413"/>
                </a:cubicBezTo>
                <a:cubicBezTo>
                  <a:pt x="275696" y="2331753"/>
                  <a:pt x="272386" y="2330526"/>
                  <a:pt x="270009" y="2328357"/>
                </a:cubicBezTo>
                <a:cubicBezTo>
                  <a:pt x="262875" y="2321850"/>
                  <a:pt x="264128" y="2306872"/>
                  <a:pt x="264742" y="2300349"/>
                </a:cubicBezTo>
                <a:close/>
                <a:moveTo>
                  <a:pt x="3144921" y="2244678"/>
                </a:moveTo>
                <a:cubicBezTo>
                  <a:pt x="3137103" y="2262800"/>
                  <a:pt x="3122474" y="2279083"/>
                  <a:pt x="3110335" y="2291198"/>
                </a:cubicBezTo>
                <a:cubicBezTo>
                  <a:pt x="3099122" y="2277136"/>
                  <a:pt x="3127743" y="2244444"/>
                  <a:pt x="3144921" y="2244678"/>
                </a:cubicBezTo>
                <a:close/>
                <a:moveTo>
                  <a:pt x="3459678" y="2221967"/>
                </a:moveTo>
                <a:lnTo>
                  <a:pt x="3459898" y="2222044"/>
                </a:lnTo>
                <a:lnTo>
                  <a:pt x="3458538" y="2225438"/>
                </a:lnTo>
                <a:lnTo>
                  <a:pt x="3457291" y="2226707"/>
                </a:lnTo>
                <a:lnTo>
                  <a:pt x="3456821" y="2226701"/>
                </a:lnTo>
                <a:close/>
                <a:moveTo>
                  <a:pt x="335616" y="2194791"/>
                </a:moveTo>
                <a:cubicBezTo>
                  <a:pt x="327761" y="2196147"/>
                  <a:pt x="322141" y="2204091"/>
                  <a:pt x="316352" y="2199277"/>
                </a:cubicBezTo>
                <a:lnTo>
                  <a:pt x="315002" y="2199365"/>
                </a:lnTo>
                <a:lnTo>
                  <a:pt x="314431" y="2203549"/>
                </a:lnTo>
                <a:cubicBezTo>
                  <a:pt x="314613" y="2206964"/>
                  <a:pt x="315798" y="2210254"/>
                  <a:pt x="319040" y="2213134"/>
                </a:cubicBezTo>
                <a:cubicBezTo>
                  <a:pt x="299113" y="2221666"/>
                  <a:pt x="309949" y="2231136"/>
                  <a:pt x="295148" y="2239824"/>
                </a:cubicBezTo>
                <a:cubicBezTo>
                  <a:pt x="303598" y="2246042"/>
                  <a:pt x="303317" y="2259147"/>
                  <a:pt x="317173" y="2252418"/>
                </a:cubicBezTo>
                <a:cubicBezTo>
                  <a:pt x="318698" y="2259617"/>
                  <a:pt x="330151" y="2259170"/>
                  <a:pt x="320478" y="2268016"/>
                </a:cubicBezTo>
                <a:cubicBezTo>
                  <a:pt x="311249" y="2267735"/>
                  <a:pt x="316557" y="2262333"/>
                  <a:pt x="309388" y="2257346"/>
                </a:cubicBezTo>
                <a:cubicBezTo>
                  <a:pt x="304097" y="2253212"/>
                  <a:pt x="307755" y="2262462"/>
                  <a:pt x="299207" y="2263791"/>
                </a:cubicBezTo>
                <a:cubicBezTo>
                  <a:pt x="307630" y="2284314"/>
                  <a:pt x="319702" y="2318856"/>
                  <a:pt x="306409" y="2344280"/>
                </a:cubicBezTo>
                <a:lnTo>
                  <a:pt x="307948" y="2347467"/>
                </a:lnTo>
                <a:lnTo>
                  <a:pt x="313213" y="2346198"/>
                </a:lnTo>
                <a:cubicBezTo>
                  <a:pt x="318952" y="2340288"/>
                  <a:pt x="315139" y="2326971"/>
                  <a:pt x="332013" y="2338329"/>
                </a:cubicBezTo>
                <a:cubicBezTo>
                  <a:pt x="333843" y="2339317"/>
                  <a:pt x="343640" y="2337848"/>
                  <a:pt x="344678" y="2333905"/>
                </a:cubicBezTo>
                <a:lnTo>
                  <a:pt x="347084" y="2329656"/>
                </a:lnTo>
                <a:lnTo>
                  <a:pt x="343885" y="2323209"/>
                </a:lnTo>
                <a:cubicBezTo>
                  <a:pt x="343187" y="2291007"/>
                  <a:pt x="352054" y="2258871"/>
                  <a:pt x="350768" y="2226371"/>
                </a:cubicBezTo>
                <a:lnTo>
                  <a:pt x="345909" y="2197012"/>
                </a:lnTo>
                <a:lnTo>
                  <a:pt x="344305" y="2196349"/>
                </a:lnTo>
                <a:cubicBezTo>
                  <a:pt x="341101" y="2194620"/>
                  <a:pt x="338235" y="2194339"/>
                  <a:pt x="335616" y="2194791"/>
                </a:cubicBezTo>
                <a:close/>
                <a:moveTo>
                  <a:pt x="351202" y="2165318"/>
                </a:moveTo>
                <a:lnTo>
                  <a:pt x="351028" y="2165356"/>
                </a:lnTo>
                <a:cubicBezTo>
                  <a:pt x="349086" y="2166278"/>
                  <a:pt x="347195" y="2167509"/>
                  <a:pt x="346477" y="2168248"/>
                </a:cubicBezTo>
                <a:cubicBezTo>
                  <a:pt x="345042" y="2169726"/>
                  <a:pt x="345835" y="2174656"/>
                  <a:pt x="347666" y="2175645"/>
                </a:cubicBezTo>
                <a:lnTo>
                  <a:pt x="357159" y="2181608"/>
                </a:lnTo>
                <a:close/>
                <a:moveTo>
                  <a:pt x="3525007" y="2102661"/>
                </a:moveTo>
                <a:lnTo>
                  <a:pt x="3535023" y="2104647"/>
                </a:lnTo>
                <a:lnTo>
                  <a:pt x="3538554" y="2102991"/>
                </a:lnTo>
                <a:lnTo>
                  <a:pt x="3538250" y="2104225"/>
                </a:lnTo>
                <a:cubicBezTo>
                  <a:pt x="3536045" y="2105406"/>
                  <a:pt x="3534640" y="2106393"/>
                  <a:pt x="3533729" y="2107580"/>
                </a:cubicBezTo>
                <a:lnTo>
                  <a:pt x="3532608" y="2110911"/>
                </a:lnTo>
                <a:lnTo>
                  <a:pt x="3529144" y="2110343"/>
                </a:lnTo>
                <a:cubicBezTo>
                  <a:pt x="3526534" y="2110769"/>
                  <a:pt x="3523892" y="2111895"/>
                  <a:pt x="3522720" y="2113521"/>
                </a:cubicBezTo>
                <a:lnTo>
                  <a:pt x="3524848" y="2118701"/>
                </a:lnTo>
                <a:lnTo>
                  <a:pt x="3518955" y="2119229"/>
                </a:lnTo>
                <a:lnTo>
                  <a:pt x="3517373" y="2118946"/>
                </a:lnTo>
                <a:close/>
                <a:moveTo>
                  <a:pt x="3594851" y="2023434"/>
                </a:moveTo>
                <a:cubicBezTo>
                  <a:pt x="3598052" y="2022656"/>
                  <a:pt x="3600041" y="2023462"/>
                  <a:pt x="3600820" y="2025850"/>
                </a:cubicBezTo>
                <a:cubicBezTo>
                  <a:pt x="3601598" y="2028239"/>
                  <a:pt x="3600385" y="2029823"/>
                  <a:pt x="3597185" y="2030601"/>
                </a:cubicBezTo>
                <a:cubicBezTo>
                  <a:pt x="3597185" y="2030601"/>
                  <a:pt x="3597963" y="2032990"/>
                  <a:pt x="3598740" y="2035379"/>
                </a:cubicBezTo>
                <a:cubicBezTo>
                  <a:pt x="3598740" y="2035379"/>
                  <a:pt x="3599517" y="2037768"/>
                  <a:pt x="3598306" y="2039351"/>
                </a:cubicBezTo>
                <a:cubicBezTo>
                  <a:pt x="3596318" y="2038546"/>
                  <a:pt x="3594328" y="2037741"/>
                  <a:pt x="3594328" y="2037741"/>
                </a:cubicBezTo>
                <a:cubicBezTo>
                  <a:pt x="3592338" y="2036935"/>
                  <a:pt x="3593550" y="2035352"/>
                  <a:pt x="3591561" y="2034547"/>
                </a:cubicBezTo>
                <a:cubicBezTo>
                  <a:pt x="3592773" y="2032963"/>
                  <a:pt x="3589572" y="2033741"/>
                  <a:pt x="3589572" y="2033741"/>
                </a:cubicBezTo>
                <a:cubicBezTo>
                  <a:pt x="3586370" y="2034520"/>
                  <a:pt x="3583947" y="2037688"/>
                  <a:pt x="3583170" y="2035298"/>
                </a:cubicBezTo>
                <a:cubicBezTo>
                  <a:pt x="3580746" y="2038465"/>
                  <a:pt x="3573568" y="2037633"/>
                  <a:pt x="3571144" y="2040801"/>
                </a:cubicBezTo>
                <a:cubicBezTo>
                  <a:pt x="3573133" y="2041605"/>
                  <a:pt x="3575122" y="2042411"/>
                  <a:pt x="3575122" y="2042411"/>
                </a:cubicBezTo>
                <a:cubicBezTo>
                  <a:pt x="3577545" y="2039243"/>
                  <a:pt x="3581524" y="2040854"/>
                  <a:pt x="3584724" y="2040077"/>
                </a:cubicBezTo>
                <a:cubicBezTo>
                  <a:pt x="3585936" y="2038493"/>
                  <a:pt x="3587926" y="2039298"/>
                  <a:pt x="3587926" y="2039298"/>
                </a:cubicBezTo>
                <a:cubicBezTo>
                  <a:pt x="3591904" y="2040908"/>
                  <a:pt x="3591037" y="2048853"/>
                  <a:pt x="3584635" y="2050410"/>
                </a:cubicBezTo>
                <a:cubicBezTo>
                  <a:pt x="3584635" y="2050410"/>
                  <a:pt x="3582646" y="2049604"/>
                  <a:pt x="3582646" y="2049604"/>
                </a:cubicBezTo>
                <a:cubicBezTo>
                  <a:pt x="3581777" y="2057549"/>
                  <a:pt x="3577366" y="2059911"/>
                  <a:pt x="3566985" y="2059857"/>
                </a:cubicBezTo>
                <a:cubicBezTo>
                  <a:pt x="3565773" y="2061442"/>
                  <a:pt x="3567763" y="2062246"/>
                  <a:pt x="3567763" y="2062246"/>
                </a:cubicBezTo>
                <a:cubicBezTo>
                  <a:pt x="3569752" y="2063052"/>
                  <a:pt x="3571742" y="2063858"/>
                  <a:pt x="3574942" y="2063078"/>
                </a:cubicBezTo>
                <a:cubicBezTo>
                  <a:pt x="3576932" y="2063884"/>
                  <a:pt x="3580911" y="2065494"/>
                  <a:pt x="3584111" y="2064716"/>
                </a:cubicBezTo>
                <a:cubicBezTo>
                  <a:pt x="3588091" y="2066326"/>
                  <a:pt x="3586877" y="2067910"/>
                  <a:pt x="3585667" y="2069493"/>
                </a:cubicBezTo>
                <a:cubicBezTo>
                  <a:pt x="3581254" y="2071855"/>
                  <a:pt x="3576064" y="2071828"/>
                  <a:pt x="3571652" y="2074190"/>
                </a:cubicBezTo>
                <a:cubicBezTo>
                  <a:pt x="3567240" y="2076552"/>
                  <a:pt x="3570874" y="2071802"/>
                  <a:pt x="3567673" y="2072580"/>
                </a:cubicBezTo>
                <a:cubicBezTo>
                  <a:pt x="3565683" y="2071775"/>
                  <a:pt x="3562482" y="2072553"/>
                  <a:pt x="3561270" y="2074137"/>
                </a:cubicBezTo>
                <a:cubicBezTo>
                  <a:pt x="3560060" y="2075720"/>
                  <a:pt x="3557636" y="2078888"/>
                  <a:pt x="3553223" y="2081250"/>
                </a:cubicBezTo>
                <a:cubicBezTo>
                  <a:pt x="3552012" y="2082833"/>
                  <a:pt x="3549589" y="2086001"/>
                  <a:pt x="3547165" y="2089168"/>
                </a:cubicBezTo>
                <a:cubicBezTo>
                  <a:pt x="3549155" y="2089972"/>
                  <a:pt x="3549155" y="2089972"/>
                  <a:pt x="3549155" y="2089972"/>
                </a:cubicBezTo>
                <a:cubicBezTo>
                  <a:pt x="3550367" y="2088390"/>
                  <a:pt x="3550367" y="2088390"/>
                  <a:pt x="3551577" y="2086806"/>
                </a:cubicBezTo>
                <a:cubicBezTo>
                  <a:pt x="3554001" y="2083638"/>
                  <a:pt x="3557981" y="2085249"/>
                  <a:pt x="3559191" y="2083665"/>
                </a:cubicBezTo>
                <a:cubicBezTo>
                  <a:pt x="3559969" y="2086054"/>
                  <a:pt x="3565160" y="2086080"/>
                  <a:pt x="3562736" y="2089247"/>
                </a:cubicBezTo>
                <a:cubicBezTo>
                  <a:pt x="3561525" y="2090832"/>
                  <a:pt x="3563515" y="2091637"/>
                  <a:pt x="3566716" y="2090859"/>
                </a:cubicBezTo>
                <a:cubicBezTo>
                  <a:pt x="3569916" y="2090080"/>
                  <a:pt x="3567493" y="2093247"/>
                  <a:pt x="3567493" y="2093247"/>
                </a:cubicBezTo>
                <a:cubicBezTo>
                  <a:pt x="3567493" y="2093247"/>
                  <a:pt x="3566281" y="2094831"/>
                  <a:pt x="3564292" y="2094025"/>
                </a:cubicBezTo>
                <a:cubicBezTo>
                  <a:pt x="3564292" y="2094025"/>
                  <a:pt x="3562302" y="2093220"/>
                  <a:pt x="3559102" y="2093998"/>
                </a:cubicBezTo>
                <a:cubicBezTo>
                  <a:pt x="3557112" y="2093194"/>
                  <a:pt x="3555900" y="2094776"/>
                  <a:pt x="3556678" y="2097165"/>
                </a:cubicBezTo>
                <a:cubicBezTo>
                  <a:pt x="3557457" y="2099554"/>
                  <a:pt x="3558233" y="2101944"/>
                  <a:pt x="3558233" y="2101944"/>
                </a:cubicBezTo>
                <a:cubicBezTo>
                  <a:pt x="3564636" y="2100387"/>
                  <a:pt x="3561002" y="2105138"/>
                  <a:pt x="3564203" y="2104359"/>
                </a:cubicBezTo>
                <a:cubicBezTo>
                  <a:pt x="3564980" y="2106748"/>
                  <a:pt x="3565758" y="2109137"/>
                  <a:pt x="3562557" y="2109915"/>
                </a:cubicBezTo>
                <a:cubicBezTo>
                  <a:pt x="3561345" y="2111498"/>
                  <a:pt x="3560134" y="2113082"/>
                  <a:pt x="3560134" y="2113082"/>
                </a:cubicBezTo>
                <a:cubicBezTo>
                  <a:pt x="3557366" y="2109888"/>
                  <a:pt x="3552952" y="2112250"/>
                  <a:pt x="3550964" y="2111445"/>
                </a:cubicBezTo>
                <a:cubicBezTo>
                  <a:pt x="3549753" y="2113029"/>
                  <a:pt x="3547764" y="2112223"/>
                  <a:pt x="3547764" y="2112223"/>
                </a:cubicBezTo>
                <a:cubicBezTo>
                  <a:pt x="3546986" y="2109835"/>
                  <a:pt x="3548198" y="2108251"/>
                  <a:pt x="3547419" y="2105862"/>
                </a:cubicBezTo>
                <a:cubicBezTo>
                  <a:pt x="3548631" y="2104280"/>
                  <a:pt x="3549843" y="2102695"/>
                  <a:pt x="3551055" y="2101111"/>
                </a:cubicBezTo>
                <a:cubicBezTo>
                  <a:pt x="3549066" y="2100307"/>
                  <a:pt x="3548287" y="2097918"/>
                  <a:pt x="3546298" y="2097112"/>
                </a:cubicBezTo>
                <a:cubicBezTo>
                  <a:pt x="3545304" y="2096710"/>
                  <a:pt x="3544504" y="2096904"/>
                  <a:pt x="3543952" y="2097200"/>
                </a:cubicBezTo>
                <a:lnTo>
                  <a:pt x="3543120" y="2097873"/>
                </a:lnTo>
                <a:lnTo>
                  <a:pt x="3544206" y="2095675"/>
                </a:lnTo>
                <a:cubicBezTo>
                  <a:pt x="3543977" y="2091611"/>
                  <a:pt x="3540745" y="2088475"/>
                  <a:pt x="3535975" y="2086637"/>
                </a:cubicBezTo>
                <a:lnTo>
                  <a:pt x="3532631" y="2086396"/>
                </a:lnTo>
                <a:lnTo>
                  <a:pt x="3546792" y="2056190"/>
                </a:lnTo>
                <a:lnTo>
                  <a:pt x="3550227" y="2055860"/>
                </a:lnTo>
                <a:cubicBezTo>
                  <a:pt x="3551101" y="2054243"/>
                  <a:pt x="3551265" y="2052886"/>
                  <a:pt x="3550949" y="2051742"/>
                </a:cubicBezTo>
                <a:lnTo>
                  <a:pt x="3549665" y="2050061"/>
                </a:lnTo>
                <a:lnTo>
                  <a:pt x="3553509" y="2041859"/>
                </a:lnTo>
                <a:lnTo>
                  <a:pt x="3559705" y="2023727"/>
                </a:lnTo>
                <a:lnTo>
                  <a:pt x="3560509" y="2024052"/>
                </a:lnTo>
                <a:lnTo>
                  <a:pt x="3560618" y="2023911"/>
                </a:lnTo>
                <a:lnTo>
                  <a:pt x="3563227" y="2028187"/>
                </a:lnTo>
                <a:cubicBezTo>
                  <a:pt x="3564617" y="2029409"/>
                  <a:pt x="3566423" y="2030239"/>
                  <a:pt x="3568515" y="2030424"/>
                </a:cubicBezTo>
                <a:cubicBezTo>
                  <a:pt x="3569909" y="2030548"/>
                  <a:pt x="3571429" y="2030383"/>
                  <a:pt x="3573040" y="2029856"/>
                </a:cubicBezTo>
                <a:lnTo>
                  <a:pt x="3575205" y="2028681"/>
                </a:lnTo>
                <a:lnTo>
                  <a:pt x="3574434" y="2029688"/>
                </a:lnTo>
                <a:cubicBezTo>
                  <a:pt x="3573222" y="2031272"/>
                  <a:pt x="3571234" y="2030467"/>
                  <a:pt x="3572011" y="2032857"/>
                </a:cubicBezTo>
                <a:cubicBezTo>
                  <a:pt x="3572011" y="2032857"/>
                  <a:pt x="3575212" y="2032077"/>
                  <a:pt x="3578413" y="2031299"/>
                </a:cubicBezTo>
                <a:cubicBezTo>
                  <a:pt x="3581614" y="2030521"/>
                  <a:pt x="3586805" y="2030548"/>
                  <a:pt x="3588450" y="2024992"/>
                </a:cubicBezTo>
                <a:cubicBezTo>
                  <a:pt x="3588450" y="2024992"/>
                  <a:pt x="3591650" y="2024213"/>
                  <a:pt x="3594851" y="2023434"/>
                </a:cubicBezTo>
                <a:close/>
                <a:moveTo>
                  <a:pt x="3606942" y="1995145"/>
                </a:moveTo>
                <a:lnTo>
                  <a:pt x="3608270" y="1995681"/>
                </a:lnTo>
                <a:cubicBezTo>
                  <a:pt x="3608270" y="1995681"/>
                  <a:pt x="3607469" y="1995876"/>
                  <a:pt x="3606669" y="1996070"/>
                </a:cubicBezTo>
                <a:lnTo>
                  <a:pt x="3606602" y="1996087"/>
                </a:lnTo>
                <a:close/>
                <a:moveTo>
                  <a:pt x="3597813" y="1958266"/>
                </a:moveTo>
                <a:cubicBezTo>
                  <a:pt x="3598593" y="1960655"/>
                  <a:pt x="3599370" y="1963043"/>
                  <a:pt x="3602572" y="1962265"/>
                </a:cubicBezTo>
                <a:cubicBezTo>
                  <a:pt x="3605771" y="1961486"/>
                  <a:pt x="3607761" y="1962292"/>
                  <a:pt x="3610529" y="1965485"/>
                </a:cubicBezTo>
                <a:cubicBezTo>
                  <a:pt x="3608539" y="1964680"/>
                  <a:pt x="3605338" y="1965458"/>
                  <a:pt x="3602137" y="1966237"/>
                </a:cubicBezTo>
                <a:cubicBezTo>
                  <a:pt x="3602137" y="1966237"/>
                  <a:pt x="3600148" y="1965432"/>
                  <a:pt x="3600148" y="1965432"/>
                </a:cubicBezTo>
                <a:cubicBezTo>
                  <a:pt x="3598936" y="1967015"/>
                  <a:pt x="3598936" y="1967015"/>
                  <a:pt x="3598936" y="1967015"/>
                </a:cubicBezTo>
                <a:cubicBezTo>
                  <a:pt x="3601704" y="1970209"/>
                  <a:pt x="3599281" y="1973376"/>
                  <a:pt x="3600058" y="1975765"/>
                </a:cubicBezTo>
                <a:cubicBezTo>
                  <a:pt x="3602047" y="1976571"/>
                  <a:pt x="3604036" y="1977376"/>
                  <a:pt x="3605248" y="1975793"/>
                </a:cubicBezTo>
                <a:cubicBezTo>
                  <a:pt x="3605248" y="1975793"/>
                  <a:pt x="3606460" y="1974209"/>
                  <a:pt x="3607672" y="1972625"/>
                </a:cubicBezTo>
                <a:cubicBezTo>
                  <a:pt x="3607672" y="1972625"/>
                  <a:pt x="3608882" y="1971041"/>
                  <a:pt x="3608882" y="1971041"/>
                </a:cubicBezTo>
                <a:cubicBezTo>
                  <a:pt x="3609877" y="1971444"/>
                  <a:pt x="3610072" y="1972041"/>
                  <a:pt x="3610267" y="1972639"/>
                </a:cubicBezTo>
                <a:lnTo>
                  <a:pt x="3610561" y="1972978"/>
                </a:lnTo>
                <a:lnTo>
                  <a:pt x="3609379" y="1974865"/>
                </a:lnTo>
                <a:lnTo>
                  <a:pt x="3611439" y="1974648"/>
                </a:lnTo>
                <a:lnTo>
                  <a:pt x="3610990" y="1975525"/>
                </a:lnTo>
                <a:cubicBezTo>
                  <a:pt x="3611239" y="1975625"/>
                  <a:pt x="3612038" y="1975431"/>
                  <a:pt x="3613638" y="1975041"/>
                </a:cubicBezTo>
                <a:cubicBezTo>
                  <a:pt x="3617619" y="1976651"/>
                  <a:pt x="3616406" y="1978234"/>
                  <a:pt x="3613205" y="1979013"/>
                </a:cubicBezTo>
                <a:cubicBezTo>
                  <a:pt x="3611215" y="1978208"/>
                  <a:pt x="3608015" y="1978986"/>
                  <a:pt x="3604814" y="1979765"/>
                </a:cubicBezTo>
                <a:cubicBezTo>
                  <a:pt x="3602826" y="1978960"/>
                  <a:pt x="3603602" y="1981348"/>
                  <a:pt x="3602391" y="1982932"/>
                </a:cubicBezTo>
                <a:cubicBezTo>
                  <a:pt x="3603948" y="1987709"/>
                  <a:pt x="3603948" y="1987709"/>
                  <a:pt x="3603948" y="1987709"/>
                </a:cubicBezTo>
                <a:lnTo>
                  <a:pt x="3603657" y="1990357"/>
                </a:lnTo>
                <a:lnTo>
                  <a:pt x="3602031" y="1993202"/>
                </a:lnTo>
                <a:lnTo>
                  <a:pt x="3602749" y="1996740"/>
                </a:lnTo>
                <a:lnTo>
                  <a:pt x="3601120" y="1996937"/>
                </a:lnTo>
                <a:cubicBezTo>
                  <a:pt x="3600072" y="1997030"/>
                  <a:pt x="3599272" y="1997225"/>
                  <a:pt x="3598666" y="1998017"/>
                </a:cubicBezTo>
                <a:cubicBezTo>
                  <a:pt x="3596677" y="1997211"/>
                  <a:pt x="3596677" y="1997211"/>
                  <a:pt x="3596677" y="1997211"/>
                </a:cubicBezTo>
                <a:cubicBezTo>
                  <a:pt x="3593910" y="1994017"/>
                  <a:pt x="3591920" y="1993212"/>
                  <a:pt x="3588287" y="1997963"/>
                </a:cubicBezTo>
                <a:cubicBezTo>
                  <a:pt x="3588287" y="1997963"/>
                  <a:pt x="3584307" y="1996352"/>
                  <a:pt x="3583095" y="1997936"/>
                </a:cubicBezTo>
                <a:cubicBezTo>
                  <a:pt x="3581106" y="1997131"/>
                  <a:pt x="3579895" y="1998714"/>
                  <a:pt x="3579895" y="1998714"/>
                </a:cubicBezTo>
                <a:cubicBezTo>
                  <a:pt x="3586640" y="2003519"/>
                  <a:pt x="3583005" y="2008270"/>
                  <a:pt x="3584561" y="2013048"/>
                </a:cubicBezTo>
                <a:cubicBezTo>
                  <a:pt x="3584126" y="2017019"/>
                  <a:pt x="3580925" y="2017798"/>
                  <a:pt x="3577726" y="2018576"/>
                </a:cubicBezTo>
                <a:cubicBezTo>
                  <a:pt x="3576513" y="2020160"/>
                  <a:pt x="3578937" y="2016993"/>
                  <a:pt x="3576948" y="2016188"/>
                </a:cubicBezTo>
                <a:cubicBezTo>
                  <a:pt x="3575737" y="2017771"/>
                  <a:pt x="3573745" y="2016966"/>
                  <a:pt x="3573745" y="2016966"/>
                </a:cubicBezTo>
                <a:lnTo>
                  <a:pt x="3573470" y="2017327"/>
                </a:lnTo>
                <a:lnTo>
                  <a:pt x="3570649" y="2014979"/>
                </a:lnTo>
                <a:cubicBezTo>
                  <a:pt x="3569029" y="2014076"/>
                  <a:pt x="3567247" y="2013522"/>
                  <a:pt x="3565407" y="2013521"/>
                </a:cubicBezTo>
                <a:lnTo>
                  <a:pt x="3564622" y="2014336"/>
                </a:lnTo>
                <a:lnTo>
                  <a:pt x="3563958" y="2011279"/>
                </a:lnTo>
                <a:lnTo>
                  <a:pt x="3565164" y="2007753"/>
                </a:lnTo>
                <a:lnTo>
                  <a:pt x="3567869" y="2004216"/>
                </a:lnTo>
                <a:cubicBezTo>
                  <a:pt x="3570292" y="2001050"/>
                  <a:pt x="3571502" y="1999465"/>
                  <a:pt x="3574271" y="2002660"/>
                </a:cubicBezTo>
                <a:cubicBezTo>
                  <a:pt x="3574271" y="2002660"/>
                  <a:pt x="3575482" y="2001076"/>
                  <a:pt x="3577472" y="2001881"/>
                </a:cubicBezTo>
                <a:cubicBezTo>
                  <a:pt x="3573493" y="2000271"/>
                  <a:pt x="3577905" y="1997909"/>
                  <a:pt x="3575916" y="1997104"/>
                </a:cubicBezTo>
                <a:cubicBezTo>
                  <a:pt x="3573927" y="1996299"/>
                  <a:pt x="3571937" y="1995493"/>
                  <a:pt x="3571937" y="1995493"/>
                </a:cubicBezTo>
                <a:lnTo>
                  <a:pt x="3569989" y="1993630"/>
                </a:lnTo>
                <a:lnTo>
                  <a:pt x="3573039" y="1984702"/>
                </a:lnTo>
                <a:lnTo>
                  <a:pt x="3577218" y="1985187"/>
                </a:lnTo>
                <a:cubicBezTo>
                  <a:pt x="3575228" y="1984381"/>
                  <a:pt x="3576439" y="1982797"/>
                  <a:pt x="3574450" y="1981992"/>
                </a:cubicBezTo>
                <a:cubicBezTo>
                  <a:pt x="3573673" y="1979604"/>
                  <a:pt x="3574885" y="1978020"/>
                  <a:pt x="3576095" y="1976436"/>
                </a:cubicBezTo>
                <a:cubicBezTo>
                  <a:pt x="3579297" y="1975658"/>
                  <a:pt x="3580507" y="1974075"/>
                  <a:pt x="3583275" y="1977268"/>
                </a:cubicBezTo>
                <a:cubicBezTo>
                  <a:pt x="3583275" y="1977268"/>
                  <a:pt x="3585266" y="1978074"/>
                  <a:pt x="3587254" y="1978879"/>
                </a:cubicBezTo>
                <a:cubicBezTo>
                  <a:pt x="3588465" y="1977296"/>
                  <a:pt x="3591232" y="1980489"/>
                  <a:pt x="3593656" y="1977322"/>
                </a:cubicBezTo>
                <a:cubicBezTo>
                  <a:pt x="3594868" y="1975739"/>
                  <a:pt x="3592879" y="1974934"/>
                  <a:pt x="3590889" y="1974129"/>
                </a:cubicBezTo>
                <a:cubicBezTo>
                  <a:pt x="3590889" y="1974129"/>
                  <a:pt x="3590111" y="1971739"/>
                  <a:pt x="3591322" y="1970156"/>
                </a:cubicBezTo>
                <a:cubicBezTo>
                  <a:pt x="3595735" y="1967794"/>
                  <a:pt x="3596947" y="1966211"/>
                  <a:pt x="3593402" y="1960628"/>
                </a:cubicBezTo>
                <a:cubicBezTo>
                  <a:pt x="3593402" y="1960628"/>
                  <a:pt x="3594613" y="1959043"/>
                  <a:pt x="3594613" y="1959043"/>
                </a:cubicBezTo>
                <a:cubicBezTo>
                  <a:pt x="3595826" y="1957460"/>
                  <a:pt x="3597813" y="1958266"/>
                  <a:pt x="3597813" y="1958266"/>
                </a:cubicBezTo>
                <a:close/>
                <a:moveTo>
                  <a:pt x="3266003" y="1916598"/>
                </a:moveTo>
                <a:lnTo>
                  <a:pt x="3265921" y="1916736"/>
                </a:lnTo>
                <a:lnTo>
                  <a:pt x="3265952" y="1916628"/>
                </a:lnTo>
                <a:close/>
                <a:moveTo>
                  <a:pt x="375881" y="1907097"/>
                </a:moveTo>
                <a:lnTo>
                  <a:pt x="371205" y="1908296"/>
                </a:lnTo>
                <a:cubicBezTo>
                  <a:pt x="368546" y="1908961"/>
                  <a:pt x="366044" y="1909182"/>
                  <a:pt x="364040" y="1907730"/>
                </a:cubicBezTo>
                <a:lnTo>
                  <a:pt x="360326" y="1913357"/>
                </a:lnTo>
                <a:lnTo>
                  <a:pt x="366422" y="1916812"/>
                </a:lnTo>
                <a:cubicBezTo>
                  <a:pt x="368659" y="1917177"/>
                  <a:pt x="368659" y="1917177"/>
                  <a:pt x="369320" y="1915440"/>
                </a:cubicBezTo>
                <a:cubicBezTo>
                  <a:pt x="369979" y="1913703"/>
                  <a:pt x="369979" y="1913703"/>
                  <a:pt x="370641" y="1911968"/>
                </a:cubicBezTo>
                <a:cubicBezTo>
                  <a:pt x="370641" y="1911968"/>
                  <a:pt x="372878" y="1912332"/>
                  <a:pt x="373539" y="1910595"/>
                </a:cubicBezTo>
                <a:cubicBezTo>
                  <a:pt x="372878" y="1912332"/>
                  <a:pt x="372878" y="1912332"/>
                  <a:pt x="372878" y="1912332"/>
                </a:cubicBezTo>
                <a:cubicBezTo>
                  <a:pt x="372218" y="1914068"/>
                  <a:pt x="371558" y="1915804"/>
                  <a:pt x="373795" y="1916167"/>
                </a:cubicBezTo>
                <a:cubicBezTo>
                  <a:pt x="376034" y="1916532"/>
                  <a:pt x="376694" y="1914795"/>
                  <a:pt x="378933" y="1915160"/>
                </a:cubicBezTo>
                <a:cubicBezTo>
                  <a:pt x="379592" y="1913424"/>
                  <a:pt x="382492" y="1912052"/>
                  <a:pt x="385390" y="1910679"/>
                </a:cubicBezTo>
                <a:cubicBezTo>
                  <a:pt x="385390" y="1910679"/>
                  <a:pt x="386050" y="1908943"/>
                  <a:pt x="386050" y="1908943"/>
                </a:cubicBezTo>
                <a:cubicBezTo>
                  <a:pt x="383813" y="1908580"/>
                  <a:pt x="379997" y="1906116"/>
                  <a:pt x="379336" y="1907852"/>
                </a:cubicBezTo>
                <a:close/>
                <a:moveTo>
                  <a:pt x="3282828" y="1902881"/>
                </a:moveTo>
                <a:cubicBezTo>
                  <a:pt x="3288024" y="1901513"/>
                  <a:pt x="3294085" y="1901465"/>
                  <a:pt x="3301153" y="1903352"/>
                </a:cubicBezTo>
                <a:cubicBezTo>
                  <a:pt x="3299511" y="1907158"/>
                  <a:pt x="3297665" y="1911438"/>
                  <a:pt x="3295816" y="1915720"/>
                </a:cubicBezTo>
                <a:cubicBezTo>
                  <a:pt x="3308039" y="1917577"/>
                  <a:pt x="3304400" y="1911714"/>
                  <a:pt x="3315819" y="1917024"/>
                </a:cubicBezTo>
                <a:cubicBezTo>
                  <a:pt x="3306481" y="1929133"/>
                  <a:pt x="3314428" y="1944079"/>
                  <a:pt x="3297811" y="1944464"/>
                </a:cubicBezTo>
                <a:cubicBezTo>
                  <a:pt x="3309263" y="1952873"/>
                  <a:pt x="3295136" y="1969724"/>
                  <a:pt x="3279270" y="1981081"/>
                </a:cubicBezTo>
                <a:cubicBezTo>
                  <a:pt x="3277371" y="1980713"/>
                  <a:pt x="3277150" y="1979639"/>
                  <a:pt x="3276721" y="1979041"/>
                </a:cubicBezTo>
                <a:cubicBezTo>
                  <a:pt x="3268428" y="1990321"/>
                  <a:pt x="3268784" y="2003795"/>
                  <a:pt x="3257909" y="2009934"/>
                </a:cubicBezTo>
                <a:cubicBezTo>
                  <a:pt x="3254646" y="2000020"/>
                  <a:pt x="3249359" y="2017040"/>
                  <a:pt x="3243667" y="2015936"/>
                </a:cubicBezTo>
                <a:cubicBezTo>
                  <a:pt x="3256716" y="1996813"/>
                  <a:pt x="3255699" y="1961041"/>
                  <a:pt x="3280149" y="1945678"/>
                </a:cubicBezTo>
                <a:cubicBezTo>
                  <a:pt x="3262612" y="1938666"/>
                  <a:pt x="3281592" y="1923272"/>
                  <a:pt x="3279372" y="1912529"/>
                </a:cubicBezTo>
                <a:cubicBezTo>
                  <a:pt x="3275354" y="1910719"/>
                  <a:pt x="3273367" y="1911752"/>
                  <a:pt x="3271700" y="1913233"/>
                </a:cubicBezTo>
                <a:lnTo>
                  <a:pt x="3266003" y="1916598"/>
                </a:lnTo>
                <a:lnTo>
                  <a:pt x="3269696" y="1910331"/>
                </a:lnTo>
                <a:cubicBezTo>
                  <a:pt x="3273302" y="1906938"/>
                  <a:pt x="3277632" y="1904249"/>
                  <a:pt x="3282828" y="1902881"/>
                </a:cubicBezTo>
                <a:close/>
                <a:moveTo>
                  <a:pt x="369869" y="1895252"/>
                </a:moveTo>
                <a:lnTo>
                  <a:pt x="367506" y="1896567"/>
                </a:lnTo>
                <a:lnTo>
                  <a:pt x="362596" y="1902520"/>
                </a:lnTo>
                <a:cubicBezTo>
                  <a:pt x="365327" y="1904193"/>
                  <a:pt x="369692" y="1900749"/>
                  <a:pt x="367986" y="1899108"/>
                </a:cubicBezTo>
                <a:cubicBezTo>
                  <a:pt x="370468" y="1897197"/>
                  <a:pt x="372366" y="1898546"/>
                  <a:pt x="374114" y="1900586"/>
                </a:cubicBezTo>
                <a:lnTo>
                  <a:pt x="376724" y="1903395"/>
                </a:lnTo>
                <a:lnTo>
                  <a:pt x="379078" y="1902280"/>
                </a:lnTo>
                <a:cubicBezTo>
                  <a:pt x="381317" y="1902643"/>
                  <a:pt x="383555" y="1903008"/>
                  <a:pt x="385793" y="1903372"/>
                </a:cubicBezTo>
                <a:cubicBezTo>
                  <a:pt x="390270" y="1904100"/>
                  <a:pt x="396984" y="1905192"/>
                  <a:pt x="401461" y="1905920"/>
                </a:cubicBezTo>
                <a:cubicBezTo>
                  <a:pt x="401461" y="1905920"/>
                  <a:pt x="401461" y="1905920"/>
                  <a:pt x="403699" y="1906283"/>
                </a:cubicBezTo>
                <a:cubicBezTo>
                  <a:pt x="401461" y="1905920"/>
                  <a:pt x="401461" y="1905920"/>
                  <a:pt x="402120" y="1904183"/>
                </a:cubicBezTo>
                <a:cubicBezTo>
                  <a:pt x="397645" y="1903454"/>
                  <a:pt x="393169" y="1902727"/>
                  <a:pt x="388692" y="1902000"/>
                </a:cubicBezTo>
                <a:cubicBezTo>
                  <a:pt x="387114" y="1899900"/>
                  <a:pt x="387114" y="1899900"/>
                  <a:pt x="382637" y="1899171"/>
                </a:cubicBezTo>
                <a:cubicBezTo>
                  <a:pt x="379740" y="1900543"/>
                  <a:pt x="378162" y="1898445"/>
                  <a:pt x="373685" y="1897716"/>
                </a:cubicBezTo>
                <a:cubicBezTo>
                  <a:pt x="372108" y="1895616"/>
                  <a:pt x="369869" y="1895252"/>
                  <a:pt x="369869" y="1895252"/>
                </a:cubicBezTo>
                <a:close/>
                <a:moveTo>
                  <a:pt x="3617722" y="1890104"/>
                </a:moveTo>
                <a:cubicBezTo>
                  <a:pt x="3618771" y="1890009"/>
                  <a:pt x="3619766" y="1890412"/>
                  <a:pt x="3620760" y="1890815"/>
                </a:cubicBezTo>
                <a:cubicBezTo>
                  <a:pt x="3622749" y="1891620"/>
                  <a:pt x="3623528" y="1894008"/>
                  <a:pt x="3623528" y="1894008"/>
                </a:cubicBezTo>
                <a:cubicBezTo>
                  <a:pt x="3626730" y="1893230"/>
                  <a:pt x="3628284" y="1898007"/>
                  <a:pt x="3632696" y="1895645"/>
                </a:cubicBezTo>
                <a:cubicBezTo>
                  <a:pt x="3638665" y="1898062"/>
                  <a:pt x="3641432" y="1901256"/>
                  <a:pt x="3644199" y="1904449"/>
                </a:cubicBezTo>
                <a:cubicBezTo>
                  <a:pt x="3644199" y="1904449"/>
                  <a:pt x="3642987" y="1906032"/>
                  <a:pt x="3642987" y="1906032"/>
                </a:cubicBezTo>
                <a:cubicBezTo>
                  <a:pt x="3641776" y="1907618"/>
                  <a:pt x="3639786" y="1906812"/>
                  <a:pt x="3639786" y="1906812"/>
                </a:cubicBezTo>
                <a:cubicBezTo>
                  <a:pt x="3637797" y="1906006"/>
                  <a:pt x="3635808" y="1905201"/>
                  <a:pt x="3633819" y="1904396"/>
                </a:cubicBezTo>
                <a:cubicBezTo>
                  <a:pt x="3633819" y="1904396"/>
                  <a:pt x="3633819" y="1904396"/>
                  <a:pt x="3631829" y="1903591"/>
                </a:cubicBezTo>
                <a:cubicBezTo>
                  <a:pt x="3632607" y="1905980"/>
                  <a:pt x="3632607" y="1905980"/>
                  <a:pt x="3632607" y="1905980"/>
                </a:cubicBezTo>
                <a:cubicBezTo>
                  <a:pt x="3632174" y="1909953"/>
                  <a:pt x="3634163" y="1910758"/>
                  <a:pt x="3638140" y="1912368"/>
                </a:cubicBezTo>
                <a:cubicBezTo>
                  <a:pt x="3640131" y="1913174"/>
                  <a:pt x="3640131" y="1913174"/>
                  <a:pt x="3640131" y="1913174"/>
                </a:cubicBezTo>
                <a:cubicBezTo>
                  <a:pt x="3638920" y="1914757"/>
                  <a:pt x="3638920" y="1914757"/>
                  <a:pt x="3637707" y="1916340"/>
                </a:cubicBezTo>
                <a:cubicBezTo>
                  <a:pt x="3635719" y="1915535"/>
                  <a:pt x="3635719" y="1915535"/>
                  <a:pt x="3633729" y="1914730"/>
                </a:cubicBezTo>
                <a:cubicBezTo>
                  <a:pt x="3635719" y="1915535"/>
                  <a:pt x="3634506" y="1917119"/>
                  <a:pt x="3634506" y="1917119"/>
                </a:cubicBezTo>
                <a:cubicBezTo>
                  <a:pt x="3640474" y="1919534"/>
                  <a:pt x="3640474" y="1919534"/>
                  <a:pt x="3638051" y="1922702"/>
                </a:cubicBezTo>
                <a:cubicBezTo>
                  <a:pt x="3636839" y="1924285"/>
                  <a:pt x="3630438" y="1925842"/>
                  <a:pt x="3633205" y="1929035"/>
                </a:cubicBezTo>
                <a:cubicBezTo>
                  <a:pt x="3631215" y="1928231"/>
                  <a:pt x="3629226" y="1927425"/>
                  <a:pt x="3629226" y="1927425"/>
                </a:cubicBezTo>
                <a:cubicBezTo>
                  <a:pt x="3627236" y="1926621"/>
                  <a:pt x="3627236" y="1926621"/>
                  <a:pt x="3630438" y="1925842"/>
                </a:cubicBezTo>
                <a:cubicBezTo>
                  <a:pt x="3633638" y="1925063"/>
                  <a:pt x="3629660" y="1923453"/>
                  <a:pt x="3630871" y="1921869"/>
                </a:cubicBezTo>
                <a:cubicBezTo>
                  <a:pt x="3628882" y="1921064"/>
                  <a:pt x="3627671" y="1922648"/>
                  <a:pt x="3627671" y="1922648"/>
                </a:cubicBezTo>
                <a:cubicBezTo>
                  <a:pt x="3624469" y="1923426"/>
                  <a:pt x="3624469" y="1923426"/>
                  <a:pt x="3621269" y="1924205"/>
                </a:cubicBezTo>
                <a:lnTo>
                  <a:pt x="3622088" y="1924934"/>
                </a:lnTo>
                <a:lnTo>
                  <a:pt x="3614606" y="1926433"/>
                </a:lnTo>
                <a:lnTo>
                  <a:pt x="3613069" y="1931821"/>
                </a:lnTo>
                <a:lnTo>
                  <a:pt x="3609329" y="1931296"/>
                </a:lnTo>
                <a:cubicBezTo>
                  <a:pt x="3607837" y="1930693"/>
                  <a:pt x="3606648" y="1929693"/>
                  <a:pt x="3605265" y="1928096"/>
                </a:cubicBezTo>
                <a:cubicBezTo>
                  <a:pt x="3605265" y="1928096"/>
                  <a:pt x="3603274" y="1927291"/>
                  <a:pt x="3602062" y="1928874"/>
                </a:cubicBezTo>
                <a:cubicBezTo>
                  <a:pt x="3600073" y="1928070"/>
                  <a:pt x="3602062" y="1928874"/>
                  <a:pt x="3600852" y="1930459"/>
                </a:cubicBezTo>
                <a:cubicBezTo>
                  <a:pt x="3601628" y="1932847"/>
                  <a:pt x="3604397" y="1936041"/>
                  <a:pt x="3607597" y="1935263"/>
                </a:cubicBezTo>
                <a:cubicBezTo>
                  <a:pt x="3612786" y="1935290"/>
                  <a:pt x="3612353" y="1939262"/>
                  <a:pt x="3616332" y="1940872"/>
                </a:cubicBezTo>
                <a:cubicBezTo>
                  <a:pt x="3616332" y="1940872"/>
                  <a:pt x="3615120" y="1942456"/>
                  <a:pt x="3615120" y="1942456"/>
                </a:cubicBezTo>
                <a:cubicBezTo>
                  <a:pt x="3611921" y="1943234"/>
                  <a:pt x="3610708" y="1944818"/>
                  <a:pt x="3608719" y="1944013"/>
                </a:cubicBezTo>
                <a:cubicBezTo>
                  <a:pt x="3605518" y="1944791"/>
                  <a:pt x="3610274" y="1948790"/>
                  <a:pt x="3605085" y="1948763"/>
                </a:cubicBezTo>
                <a:cubicBezTo>
                  <a:pt x="3601883" y="1949541"/>
                  <a:pt x="3602660" y="1951931"/>
                  <a:pt x="3607851" y="1951958"/>
                </a:cubicBezTo>
                <a:cubicBezTo>
                  <a:pt x="3607851" y="1951958"/>
                  <a:pt x="3606639" y="1953542"/>
                  <a:pt x="3608628" y="1954346"/>
                </a:cubicBezTo>
                <a:cubicBezTo>
                  <a:pt x="3606639" y="1953542"/>
                  <a:pt x="3605428" y="1955125"/>
                  <a:pt x="3605428" y="1955125"/>
                </a:cubicBezTo>
                <a:cubicBezTo>
                  <a:pt x="3599459" y="1952709"/>
                  <a:pt x="3595048" y="1955073"/>
                  <a:pt x="3590634" y="1957433"/>
                </a:cubicBezTo>
                <a:cubicBezTo>
                  <a:pt x="3589640" y="1957030"/>
                  <a:pt x="3588342" y="1957024"/>
                  <a:pt x="3587390" y="1957417"/>
                </a:cubicBezTo>
                <a:lnTo>
                  <a:pt x="3586307" y="1959623"/>
                </a:lnTo>
                <a:lnTo>
                  <a:pt x="3582214" y="1958917"/>
                </a:lnTo>
                <a:lnTo>
                  <a:pt x="3581847" y="1958924"/>
                </a:lnTo>
                <a:lnTo>
                  <a:pt x="3591926" y="1929427"/>
                </a:lnTo>
                <a:lnTo>
                  <a:pt x="3594534" y="1917531"/>
                </a:lnTo>
                <a:lnTo>
                  <a:pt x="3594973" y="1917710"/>
                </a:lnTo>
                <a:cubicBezTo>
                  <a:pt x="3596962" y="1918515"/>
                  <a:pt x="3597740" y="1920904"/>
                  <a:pt x="3599729" y="1921709"/>
                </a:cubicBezTo>
                <a:cubicBezTo>
                  <a:pt x="3605697" y="1924124"/>
                  <a:pt x="3611322" y="1920178"/>
                  <a:pt x="3617289" y="1922595"/>
                </a:cubicBezTo>
                <a:cubicBezTo>
                  <a:pt x="3619713" y="1919427"/>
                  <a:pt x="3622136" y="1916259"/>
                  <a:pt x="3623347" y="1914676"/>
                </a:cubicBezTo>
                <a:cubicBezTo>
                  <a:pt x="3624560" y="1913092"/>
                  <a:pt x="3624560" y="1913092"/>
                  <a:pt x="3624560" y="1913092"/>
                </a:cubicBezTo>
                <a:cubicBezTo>
                  <a:pt x="3622569" y="1912287"/>
                  <a:pt x="3620581" y="1911481"/>
                  <a:pt x="3619370" y="1913066"/>
                </a:cubicBezTo>
                <a:cubicBezTo>
                  <a:pt x="3617380" y="1912261"/>
                  <a:pt x="3614179" y="1913039"/>
                  <a:pt x="3614179" y="1913039"/>
                </a:cubicBezTo>
                <a:cubicBezTo>
                  <a:pt x="3614614" y="1909065"/>
                  <a:pt x="3613400" y="1910651"/>
                  <a:pt x="3610199" y="1911428"/>
                </a:cubicBezTo>
                <a:cubicBezTo>
                  <a:pt x="3608989" y="1913012"/>
                  <a:pt x="3608989" y="1913012"/>
                  <a:pt x="3608211" y="1910623"/>
                </a:cubicBezTo>
                <a:cubicBezTo>
                  <a:pt x="3608211" y="1910623"/>
                  <a:pt x="3606222" y="1909818"/>
                  <a:pt x="3606222" y="1909818"/>
                </a:cubicBezTo>
                <a:cubicBezTo>
                  <a:pt x="3607433" y="1908234"/>
                  <a:pt x="3607433" y="1908234"/>
                  <a:pt x="3609422" y="1909040"/>
                </a:cubicBezTo>
                <a:cubicBezTo>
                  <a:pt x="3612623" y="1908262"/>
                  <a:pt x="3615046" y="1905094"/>
                  <a:pt x="3618247" y="1904315"/>
                </a:cubicBezTo>
                <a:cubicBezTo>
                  <a:pt x="3619459" y="1902732"/>
                  <a:pt x="3617469" y="1901927"/>
                  <a:pt x="3617469" y="1901927"/>
                </a:cubicBezTo>
                <a:cubicBezTo>
                  <a:pt x="3615480" y="1901121"/>
                  <a:pt x="3616692" y="1899537"/>
                  <a:pt x="3614703" y="1898733"/>
                </a:cubicBezTo>
                <a:cubicBezTo>
                  <a:pt x="3614703" y="1898733"/>
                  <a:pt x="3611502" y="1899510"/>
                  <a:pt x="3611502" y="1899510"/>
                </a:cubicBezTo>
                <a:cubicBezTo>
                  <a:pt x="3610289" y="1901095"/>
                  <a:pt x="3610289" y="1901095"/>
                  <a:pt x="3609079" y="1902679"/>
                </a:cubicBezTo>
                <a:cubicBezTo>
                  <a:pt x="3609079" y="1902679"/>
                  <a:pt x="3607867" y="1904262"/>
                  <a:pt x="3607867" y="1904262"/>
                </a:cubicBezTo>
                <a:cubicBezTo>
                  <a:pt x="3604667" y="1905040"/>
                  <a:pt x="3604667" y="1905040"/>
                  <a:pt x="3603454" y="1906624"/>
                </a:cubicBezTo>
                <a:cubicBezTo>
                  <a:pt x="3601466" y="1905818"/>
                  <a:pt x="3601466" y="1905818"/>
                  <a:pt x="3601466" y="1905818"/>
                </a:cubicBezTo>
                <a:cubicBezTo>
                  <a:pt x="3600687" y="1903430"/>
                  <a:pt x="3600687" y="1903430"/>
                  <a:pt x="3597486" y="1904208"/>
                </a:cubicBezTo>
                <a:lnTo>
                  <a:pt x="3597454" y="1904216"/>
                </a:lnTo>
                <a:lnTo>
                  <a:pt x="3599817" y="1893444"/>
                </a:lnTo>
                <a:lnTo>
                  <a:pt x="3600777" y="1893097"/>
                </a:lnTo>
                <a:cubicBezTo>
                  <a:pt x="3600777" y="1893097"/>
                  <a:pt x="3602765" y="1893901"/>
                  <a:pt x="3601555" y="1895485"/>
                </a:cubicBezTo>
                <a:cubicBezTo>
                  <a:pt x="3601555" y="1895485"/>
                  <a:pt x="3601555" y="1895485"/>
                  <a:pt x="3602332" y="1897874"/>
                </a:cubicBezTo>
                <a:cubicBezTo>
                  <a:pt x="3606744" y="1895512"/>
                  <a:pt x="3611935" y="1895538"/>
                  <a:pt x="3614359" y="1892372"/>
                </a:cubicBezTo>
                <a:cubicBezTo>
                  <a:pt x="3615569" y="1890788"/>
                  <a:pt x="3616673" y="1890198"/>
                  <a:pt x="3617722" y="1890104"/>
                </a:cubicBezTo>
                <a:close/>
                <a:moveTo>
                  <a:pt x="3287097" y="1873905"/>
                </a:moveTo>
                <a:cubicBezTo>
                  <a:pt x="3288290" y="1875538"/>
                  <a:pt x="3288527" y="1876890"/>
                  <a:pt x="3288188" y="1878122"/>
                </a:cubicBezTo>
                <a:cubicBezTo>
                  <a:pt x="3287175" y="1881821"/>
                  <a:pt x="3280995" y="1884444"/>
                  <a:pt x="3279994" y="1890367"/>
                </a:cubicBezTo>
                <a:cubicBezTo>
                  <a:pt x="3277619" y="1887868"/>
                  <a:pt x="3275629" y="1871680"/>
                  <a:pt x="3287097" y="1873905"/>
                </a:cubicBezTo>
                <a:close/>
                <a:moveTo>
                  <a:pt x="3142959" y="1860726"/>
                </a:moveTo>
                <a:lnTo>
                  <a:pt x="3141136" y="1863565"/>
                </a:lnTo>
                <a:lnTo>
                  <a:pt x="3140718" y="1865387"/>
                </a:lnTo>
                <a:close/>
                <a:moveTo>
                  <a:pt x="3607740" y="1857313"/>
                </a:moveTo>
                <a:lnTo>
                  <a:pt x="3610650" y="1859760"/>
                </a:lnTo>
                <a:cubicBezTo>
                  <a:pt x="3612856" y="1858579"/>
                  <a:pt x="3614045" y="1859579"/>
                  <a:pt x="3615083" y="1860776"/>
                </a:cubicBezTo>
                <a:cubicBezTo>
                  <a:pt x="3616121" y="1861974"/>
                  <a:pt x="3617007" y="1863370"/>
                  <a:pt x="3618608" y="1862981"/>
                </a:cubicBezTo>
                <a:cubicBezTo>
                  <a:pt x="3618608" y="1862981"/>
                  <a:pt x="3620596" y="1863786"/>
                  <a:pt x="3620596" y="1863786"/>
                </a:cubicBezTo>
                <a:cubicBezTo>
                  <a:pt x="3620596" y="1863786"/>
                  <a:pt x="3619385" y="1865370"/>
                  <a:pt x="3617395" y="1864564"/>
                </a:cubicBezTo>
                <a:cubicBezTo>
                  <a:pt x="3615406" y="1863759"/>
                  <a:pt x="3613417" y="1862954"/>
                  <a:pt x="3608227" y="1862928"/>
                </a:cubicBezTo>
                <a:lnTo>
                  <a:pt x="3606509" y="1862919"/>
                </a:lnTo>
                <a:close/>
                <a:moveTo>
                  <a:pt x="3307499" y="1833991"/>
                </a:moveTo>
                <a:cubicBezTo>
                  <a:pt x="3310912" y="1835686"/>
                  <a:pt x="3312640" y="1838088"/>
                  <a:pt x="3316691" y="1839906"/>
                </a:cubicBezTo>
                <a:cubicBezTo>
                  <a:pt x="3301740" y="1847338"/>
                  <a:pt x="3308196" y="1870804"/>
                  <a:pt x="3291662" y="1870695"/>
                </a:cubicBezTo>
                <a:cubicBezTo>
                  <a:pt x="3298223" y="1853888"/>
                  <a:pt x="3303241" y="1848663"/>
                  <a:pt x="3307499" y="1833991"/>
                </a:cubicBezTo>
                <a:close/>
                <a:moveTo>
                  <a:pt x="3300860" y="1814569"/>
                </a:moveTo>
                <a:cubicBezTo>
                  <a:pt x="3303823" y="1815661"/>
                  <a:pt x="3303061" y="1818225"/>
                  <a:pt x="3301483" y="1821084"/>
                </a:cubicBezTo>
                <a:cubicBezTo>
                  <a:pt x="3299906" y="1823944"/>
                  <a:pt x="3297515" y="1827096"/>
                  <a:pt x="3297223" y="1829365"/>
                </a:cubicBezTo>
                <a:cubicBezTo>
                  <a:pt x="3295109" y="1828696"/>
                  <a:pt x="3294069" y="1827719"/>
                  <a:pt x="3293754" y="1826560"/>
                </a:cubicBezTo>
                <a:cubicBezTo>
                  <a:pt x="3292807" y="1823082"/>
                  <a:pt x="3298366" y="1817960"/>
                  <a:pt x="3300860" y="1814569"/>
                </a:cubicBezTo>
                <a:close/>
                <a:moveTo>
                  <a:pt x="3617417" y="1810036"/>
                </a:moveTo>
                <a:lnTo>
                  <a:pt x="3617620" y="1810211"/>
                </a:lnTo>
                <a:lnTo>
                  <a:pt x="3617371" y="1810500"/>
                </a:lnTo>
                <a:close/>
                <a:moveTo>
                  <a:pt x="378662" y="1769839"/>
                </a:moveTo>
                <a:cubicBezTo>
                  <a:pt x="376790" y="1773752"/>
                  <a:pt x="372882" y="1787138"/>
                  <a:pt x="385931" y="1776831"/>
                </a:cubicBezTo>
                <a:cubicBezTo>
                  <a:pt x="381508" y="1787816"/>
                  <a:pt x="364516" y="1787660"/>
                  <a:pt x="366249" y="1803614"/>
                </a:cubicBezTo>
                <a:cubicBezTo>
                  <a:pt x="375471" y="1803915"/>
                  <a:pt x="373333" y="1801858"/>
                  <a:pt x="371808" y="1808963"/>
                </a:cubicBezTo>
                <a:cubicBezTo>
                  <a:pt x="370484" y="1809118"/>
                  <a:pt x="369016" y="1808598"/>
                  <a:pt x="367552" y="1807607"/>
                </a:cubicBezTo>
                <a:cubicBezTo>
                  <a:pt x="363160" y="1804632"/>
                  <a:pt x="358810" y="1797411"/>
                  <a:pt x="358545" y="1791440"/>
                </a:cubicBezTo>
                <a:cubicBezTo>
                  <a:pt x="370591" y="1795410"/>
                  <a:pt x="366131" y="1782546"/>
                  <a:pt x="363389" y="1776097"/>
                </a:cubicBezTo>
                <a:cubicBezTo>
                  <a:pt x="368084" y="1775853"/>
                  <a:pt x="373119" y="1774030"/>
                  <a:pt x="378662" y="1769839"/>
                </a:cubicBezTo>
                <a:close/>
                <a:moveTo>
                  <a:pt x="3322834" y="1766682"/>
                </a:moveTo>
                <a:cubicBezTo>
                  <a:pt x="3324920" y="1767217"/>
                  <a:pt x="3327577" y="1769025"/>
                  <a:pt x="3332117" y="1769647"/>
                </a:cubicBezTo>
                <a:cubicBezTo>
                  <a:pt x="3332049" y="1778163"/>
                  <a:pt x="3334342" y="1785684"/>
                  <a:pt x="3330936" y="1795443"/>
                </a:cubicBezTo>
                <a:cubicBezTo>
                  <a:pt x="3329801" y="1798695"/>
                  <a:pt x="3328033" y="1802197"/>
                  <a:pt x="3325332" y="1806067"/>
                </a:cubicBezTo>
                <a:cubicBezTo>
                  <a:pt x="3317726" y="1804592"/>
                  <a:pt x="3306966" y="1804055"/>
                  <a:pt x="3304604" y="1799977"/>
                </a:cubicBezTo>
                <a:cubicBezTo>
                  <a:pt x="3305156" y="1792330"/>
                  <a:pt x="3331236" y="1786018"/>
                  <a:pt x="3312630" y="1781374"/>
                </a:cubicBezTo>
                <a:cubicBezTo>
                  <a:pt x="3318458" y="1774233"/>
                  <a:pt x="3319998" y="1780218"/>
                  <a:pt x="3326906" y="1775354"/>
                </a:cubicBezTo>
                <a:cubicBezTo>
                  <a:pt x="3328914" y="1765924"/>
                  <a:pt x="3316590" y="1776973"/>
                  <a:pt x="3316952" y="1771357"/>
                </a:cubicBezTo>
                <a:cubicBezTo>
                  <a:pt x="3319225" y="1766887"/>
                  <a:pt x="3320745" y="1766148"/>
                  <a:pt x="3322834" y="1766682"/>
                </a:cubicBezTo>
                <a:close/>
                <a:moveTo>
                  <a:pt x="3170233" y="1759246"/>
                </a:moveTo>
                <a:cubicBezTo>
                  <a:pt x="3177850" y="1761155"/>
                  <a:pt x="3170546" y="1766018"/>
                  <a:pt x="3175632" y="1768761"/>
                </a:cubicBezTo>
                <a:cubicBezTo>
                  <a:pt x="3171132" y="1770736"/>
                  <a:pt x="3166808" y="1769870"/>
                  <a:pt x="3161820" y="1767913"/>
                </a:cubicBezTo>
                <a:cubicBezTo>
                  <a:pt x="3169982" y="1765714"/>
                  <a:pt x="3164060" y="1764718"/>
                  <a:pt x="3170233" y="1759246"/>
                </a:cubicBezTo>
                <a:close/>
                <a:moveTo>
                  <a:pt x="384395" y="1742736"/>
                </a:moveTo>
                <a:cubicBezTo>
                  <a:pt x="387002" y="1742591"/>
                  <a:pt x="389016" y="1743323"/>
                  <a:pt x="390466" y="1744569"/>
                </a:cubicBezTo>
                <a:cubicBezTo>
                  <a:pt x="394817" y="1748302"/>
                  <a:pt x="394099" y="1756656"/>
                  <a:pt x="389111" y="1759815"/>
                </a:cubicBezTo>
                <a:cubicBezTo>
                  <a:pt x="385525" y="1759743"/>
                  <a:pt x="383768" y="1759017"/>
                  <a:pt x="383065" y="1757874"/>
                </a:cubicBezTo>
                <a:cubicBezTo>
                  <a:pt x="380958" y="1754444"/>
                  <a:pt x="388343" y="1747259"/>
                  <a:pt x="384395" y="1742736"/>
                </a:cubicBezTo>
                <a:close/>
                <a:moveTo>
                  <a:pt x="3202045" y="1715045"/>
                </a:moveTo>
                <a:lnTo>
                  <a:pt x="3162349" y="1751200"/>
                </a:lnTo>
                <a:lnTo>
                  <a:pt x="3159937" y="1752989"/>
                </a:lnTo>
                <a:lnTo>
                  <a:pt x="3152730" y="1812949"/>
                </a:lnTo>
                <a:lnTo>
                  <a:pt x="3147646" y="1835142"/>
                </a:lnTo>
                <a:lnTo>
                  <a:pt x="3147985" y="1835197"/>
                </a:lnTo>
                <a:lnTo>
                  <a:pt x="3147560" y="1835517"/>
                </a:lnTo>
                <a:lnTo>
                  <a:pt x="3145912" y="1842712"/>
                </a:lnTo>
                <a:lnTo>
                  <a:pt x="3152802" y="1838401"/>
                </a:lnTo>
                <a:lnTo>
                  <a:pt x="3157466" y="1826494"/>
                </a:lnTo>
                <a:cubicBezTo>
                  <a:pt x="3164513" y="1816518"/>
                  <a:pt x="3180531" y="1819111"/>
                  <a:pt x="3186090" y="1807816"/>
                </a:cubicBezTo>
                <a:cubicBezTo>
                  <a:pt x="3182722" y="1807678"/>
                  <a:pt x="3182161" y="1794680"/>
                  <a:pt x="3189857" y="1786377"/>
                </a:cubicBezTo>
                <a:cubicBezTo>
                  <a:pt x="3179498" y="1781789"/>
                  <a:pt x="3175485" y="1760902"/>
                  <a:pt x="3191419" y="1755745"/>
                </a:cubicBezTo>
                <a:close/>
                <a:moveTo>
                  <a:pt x="3205066" y="1700859"/>
                </a:moveTo>
                <a:lnTo>
                  <a:pt x="3201265" y="1700948"/>
                </a:lnTo>
                <a:cubicBezTo>
                  <a:pt x="3200533" y="1703461"/>
                  <a:pt x="3201823" y="1705430"/>
                  <a:pt x="3202799" y="1707502"/>
                </a:cubicBezTo>
                <a:lnTo>
                  <a:pt x="3202520" y="1713223"/>
                </a:lnTo>
                <a:lnTo>
                  <a:pt x="3204433" y="1705899"/>
                </a:lnTo>
                <a:close/>
                <a:moveTo>
                  <a:pt x="448981" y="1678923"/>
                </a:moveTo>
                <a:lnTo>
                  <a:pt x="449666" y="1684458"/>
                </a:lnTo>
                <a:lnTo>
                  <a:pt x="445961" y="1682728"/>
                </a:lnTo>
                <a:cubicBezTo>
                  <a:pt x="442403" y="1685837"/>
                  <a:pt x="439908" y="1679899"/>
                  <a:pt x="437009" y="1681272"/>
                </a:cubicBezTo>
                <a:cubicBezTo>
                  <a:pt x="437009" y="1681272"/>
                  <a:pt x="434771" y="1680908"/>
                  <a:pt x="434771" y="1680908"/>
                </a:cubicBezTo>
                <a:cubicBezTo>
                  <a:pt x="434771" y="1680908"/>
                  <a:pt x="435432" y="1679173"/>
                  <a:pt x="437670" y="1679537"/>
                </a:cubicBezTo>
                <a:cubicBezTo>
                  <a:pt x="439908" y="1679899"/>
                  <a:pt x="442146" y="1680264"/>
                  <a:pt x="447283" y="1679255"/>
                </a:cubicBezTo>
                <a:close/>
                <a:moveTo>
                  <a:pt x="3406510" y="1658409"/>
                </a:moveTo>
                <a:cubicBezTo>
                  <a:pt x="3389844" y="1743295"/>
                  <a:pt x="3371332" y="1832462"/>
                  <a:pt x="3341497" y="1911186"/>
                </a:cubicBezTo>
                <a:cubicBezTo>
                  <a:pt x="3338849" y="1918917"/>
                  <a:pt x="3336944" y="1926922"/>
                  <a:pt x="3333608" y="1934456"/>
                </a:cubicBezTo>
                <a:cubicBezTo>
                  <a:pt x="3330272" y="1941988"/>
                  <a:pt x="3325504" y="1949051"/>
                  <a:pt x="3317131" y="1954898"/>
                </a:cubicBezTo>
                <a:cubicBezTo>
                  <a:pt x="3323011" y="1918936"/>
                  <a:pt x="3364515" y="1861027"/>
                  <a:pt x="3356012" y="1823306"/>
                </a:cubicBezTo>
                <a:cubicBezTo>
                  <a:pt x="3371958" y="1815063"/>
                  <a:pt x="3373099" y="1788487"/>
                  <a:pt x="3368066" y="1774628"/>
                </a:cubicBezTo>
                <a:cubicBezTo>
                  <a:pt x="3370607" y="1775121"/>
                  <a:pt x="3373783" y="1775737"/>
                  <a:pt x="3376323" y="1776230"/>
                </a:cubicBezTo>
                <a:cubicBezTo>
                  <a:pt x="3383103" y="1744564"/>
                  <a:pt x="3390974" y="1699198"/>
                  <a:pt x="3406510" y="1658409"/>
                </a:cubicBezTo>
                <a:close/>
                <a:moveTo>
                  <a:pt x="3318449" y="1652621"/>
                </a:moveTo>
                <a:lnTo>
                  <a:pt x="3318255" y="1664245"/>
                </a:lnTo>
                <a:lnTo>
                  <a:pt x="3324489" y="1664903"/>
                </a:lnTo>
                <a:cubicBezTo>
                  <a:pt x="3324197" y="1662564"/>
                  <a:pt x="3322625" y="1660443"/>
                  <a:pt x="3321125" y="1658361"/>
                </a:cubicBezTo>
                <a:close/>
                <a:moveTo>
                  <a:pt x="3410700" y="1620704"/>
                </a:moveTo>
                <a:cubicBezTo>
                  <a:pt x="3416493" y="1624555"/>
                  <a:pt x="3417601" y="1628769"/>
                  <a:pt x="3412532" y="1633990"/>
                </a:cubicBezTo>
                <a:cubicBezTo>
                  <a:pt x="3404218" y="1630949"/>
                  <a:pt x="3403111" y="1626736"/>
                  <a:pt x="3410700" y="1620704"/>
                </a:cubicBezTo>
                <a:close/>
                <a:moveTo>
                  <a:pt x="489373" y="1606050"/>
                </a:moveTo>
                <a:cubicBezTo>
                  <a:pt x="491983" y="1610437"/>
                  <a:pt x="496189" y="1614484"/>
                  <a:pt x="488879" y="1617770"/>
                </a:cubicBezTo>
                <a:cubicBezTo>
                  <a:pt x="487575" y="1616749"/>
                  <a:pt x="486335" y="1615732"/>
                  <a:pt x="485362" y="1614722"/>
                </a:cubicBezTo>
                <a:cubicBezTo>
                  <a:pt x="482444" y="1611695"/>
                  <a:pt x="481938" y="1608745"/>
                  <a:pt x="489373" y="1606050"/>
                </a:cubicBezTo>
                <a:close/>
                <a:moveTo>
                  <a:pt x="3553247" y="1595184"/>
                </a:moveTo>
                <a:cubicBezTo>
                  <a:pt x="3554925" y="1604045"/>
                  <a:pt x="3537892" y="1605704"/>
                  <a:pt x="3537986" y="1614433"/>
                </a:cubicBezTo>
                <a:cubicBezTo>
                  <a:pt x="3531091" y="1605650"/>
                  <a:pt x="3545266" y="1598110"/>
                  <a:pt x="3553247" y="1595184"/>
                </a:cubicBezTo>
                <a:close/>
                <a:moveTo>
                  <a:pt x="501016" y="1584421"/>
                </a:moveTo>
                <a:cubicBezTo>
                  <a:pt x="504416" y="1587693"/>
                  <a:pt x="508242" y="1591375"/>
                  <a:pt x="512068" y="1595056"/>
                </a:cubicBezTo>
                <a:cubicBezTo>
                  <a:pt x="505575" y="1598487"/>
                  <a:pt x="507761" y="1602528"/>
                  <a:pt x="497990" y="1606680"/>
                </a:cubicBezTo>
                <a:cubicBezTo>
                  <a:pt x="496105" y="1599059"/>
                  <a:pt x="491125" y="1591361"/>
                  <a:pt x="501016" y="1584421"/>
                </a:cubicBezTo>
                <a:close/>
                <a:moveTo>
                  <a:pt x="440816" y="1583391"/>
                </a:moveTo>
                <a:lnTo>
                  <a:pt x="440854" y="1613240"/>
                </a:lnTo>
                <a:lnTo>
                  <a:pt x="442308" y="1624988"/>
                </a:lnTo>
                <a:lnTo>
                  <a:pt x="441814" y="1624908"/>
                </a:lnTo>
                <a:cubicBezTo>
                  <a:pt x="439576" y="1624543"/>
                  <a:pt x="437998" y="1622443"/>
                  <a:pt x="435760" y="1622079"/>
                </a:cubicBezTo>
                <a:cubicBezTo>
                  <a:pt x="429045" y="1620988"/>
                  <a:pt x="424826" y="1625832"/>
                  <a:pt x="418112" y="1624740"/>
                </a:cubicBezTo>
                <a:cubicBezTo>
                  <a:pt x="416790" y="1628214"/>
                  <a:pt x="415470" y="1631685"/>
                  <a:pt x="414810" y="1633421"/>
                </a:cubicBezTo>
                <a:cubicBezTo>
                  <a:pt x="414148" y="1635156"/>
                  <a:pt x="414148" y="1635156"/>
                  <a:pt x="414148" y="1635156"/>
                </a:cubicBezTo>
                <a:cubicBezTo>
                  <a:pt x="416387" y="1635521"/>
                  <a:pt x="418625" y="1635885"/>
                  <a:pt x="419286" y="1634148"/>
                </a:cubicBezTo>
                <a:cubicBezTo>
                  <a:pt x="421524" y="1634512"/>
                  <a:pt x="424422" y="1633139"/>
                  <a:pt x="424422" y="1633139"/>
                </a:cubicBezTo>
                <a:cubicBezTo>
                  <a:pt x="425340" y="1636976"/>
                  <a:pt x="425999" y="1635240"/>
                  <a:pt x="428898" y="1633868"/>
                </a:cubicBezTo>
                <a:cubicBezTo>
                  <a:pt x="429558" y="1632132"/>
                  <a:pt x="429558" y="1632132"/>
                  <a:pt x="431137" y="1634232"/>
                </a:cubicBezTo>
                <a:cubicBezTo>
                  <a:pt x="431137" y="1634232"/>
                  <a:pt x="433374" y="1634596"/>
                  <a:pt x="433374" y="1634596"/>
                </a:cubicBezTo>
                <a:cubicBezTo>
                  <a:pt x="432715" y="1636332"/>
                  <a:pt x="432715" y="1636332"/>
                  <a:pt x="430477" y="1635967"/>
                </a:cubicBezTo>
                <a:cubicBezTo>
                  <a:pt x="427578" y="1637340"/>
                  <a:pt x="426258" y="1640811"/>
                  <a:pt x="423359" y="1642184"/>
                </a:cubicBezTo>
                <a:cubicBezTo>
                  <a:pt x="422698" y="1643921"/>
                  <a:pt x="424936" y="1644284"/>
                  <a:pt x="424936" y="1644284"/>
                </a:cubicBezTo>
                <a:cubicBezTo>
                  <a:pt x="427175" y="1644647"/>
                  <a:pt x="426514" y="1646384"/>
                  <a:pt x="428752" y="1646747"/>
                </a:cubicBezTo>
                <a:cubicBezTo>
                  <a:pt x="428752" y="1646747"/>
                  <a:pt x="431651" y="1645376"/>
                  <a:pt x="431651" y="1645376"/>
                </a:cubicBezTo>
                <a:cubicBezTo>
                  <a:pt x="432312" y="1643640"/>
                  <a:pt x="432312" y="1643640"/>
                  <a:pt x="432971" y="1641905"/>
                </a:cubicBezTo>
                <a:cubicBezTo>
                  <a:pt x="432971" y="1641905"/>
                  <a:pt x="433632" y="1640168"/>
                  <a:pt x="433632" y="1640168"/>
                </a:cubicBezTo>
                <a:cubicBezTo>
                  <a:pt x="436531" y="1638796"/>
                  <a:pt x="436531" y="1638796"/>
                  <a:pt x="437191" y="1637060"/>
                </a:cubicBezTo>
                <a:cubicBezTo>
                  <a:pt x="439429" y="1637424"/>
                  <a:pt x="439429" y="1637424"/>
                  <a:pt x="439429" y="1637424"/>
                </a:cubicBezTo>
                <a:cubicBezTo>
                  <a:pt x="441007" y="1639524"/>
                  <a:pt x="441007" y="1639524"/>
                  <a:pt x="443906" y="1638151"/>
                </a:cubicBezTo>
                <a:lnTo>
                  <a:pt x="443934" y="1638138"/>
                </a:lnTo>
                <a:lnTo>
                  <a:pt x="445251" y="1648776"/>
                </a:lnTo>
                <a:lnTo>
                  <a:pt x="444420" y="1649294"/>
                </a:lnTo>
                <a:cubicBezTo>
                  <a:pt x="444420" y="1649294"/>
                  <a:pt x="442184" y="1648932"/>
                  <a:pt x="442842" y="1647196"/>
                </a:cubicBezTo>
                <a:cubicBezTo>
                  <a:pt x="442842" y="1647196"/>
                  <a:pt x="442842" y="1647196"/>
                  <a:pt x="441263" y="1645096"/>
                </a:cubicBezTo>
                <a:cubicBezTo>
                  <a:pt x="437706" y="1648203"/>
                  <a:pt x="432569" y="1649212"/>
                  <a:pt x="431248" y="1652683"/>
                </a:cubicBezTo>
                <a:cubicBezTo>
                  <a:pt x="429926" y="1656155"/>
                  <a:pt x="427688" y="1655793"/>
                  <a:pt x="425451" y="1655428"/>
                </a:cubicBezTo>
                <a:cubicBezTo>
                  <a:pt x="423212" y="1655064"/>
                  <a:pt x="421635" y="1652964"/>
                  <a:pt x="421635" y="1652964"/>
                </a:cubicBezTo>
                <a:cubicBezTo>
                  <a:pt x="418735" y="1654337"/>
                  <a:pt x="415581" y="1650137"/>
                  <a:pt x="412022" y="1653245"/>
                </a:cubicBezTo>
                <a:cubicBezTo>
                  <a:pt x="405307" y="1652153"/>
                  <a:pt x="401490" y="1649689"/>
                  <a:pt x="397675" y="1647225"/>
                </a:cubicBezTo>
                <a:cubicBezTo>
                  <a:pt x="397675" y="1647225"/>
                  <a:pt x="398336" y="1645489"/>
                  <a:pt x="398336" y="1645489"/>
                </a:cubicBezTo>
                <a:cubicBezTo>
                  <a:pt x="398995" y="1643753"/>
                  <a:pt x="401233" y="1644118"/>
                  <a:pt x="401233" y="1644118"/>
                </a:cubicBezTo>
                <a:cubicBezTo>
                  <a:pt x="403472" y="1644481"/>
                  <a:pt x="405710" y="1644845"/>
                  <a:pt x="407947" y="1645209"/>
                </a:cubicBezTo>
                <a:cubicBezTo>
                  <a:pt x="407947" y="1645209"/>
                  <a:pt x="407947" y="1645209"/>
                  <a:pt x="410187" y="1645573"/>
                </a:cubicBezTo>
                <a:cubicBezTo>
                  <a:pt x="408608" y="1643472"/>
                  <a:pt x="408608" y="1643472"/>
                  <a:pt x="408608" y="1643472"/>
                </a:cubicBezTo>
                <a:cubicBezTo>
                  <a:pt x="407691" y="1639637"/>
                  <a:pt x="405452" y="1639273"/>
                  <a:pt x="400977" y="1638545"/>
                </a:cubicBezTo>
                <a:cubicBezTo>
                  <a:pt x="398738" y="1638181"/>
                  <a:pt x="398738" y="1638181"/>
                  <a:pt x="398738" y="1638181"/>
                </a:cubicBezTo>
                <a:cubicBezTo>
                  <a:pt x="399399" y="1636445"/>
                  <a:pt x="399399" y="1636445"/>
                  <a:pt x="400059" y="1634709"/>
                </a:cubicBezTo>
                <a:cubicBezTo>
                  <a:pt x="402297" y="1635074"/>
                  <a:pt x="402297" y="1635074"/>
                  <a:pt x="404535" y="1635437"/>
                </a:cubicBezTo>
                <a:cubicBezTo>
                  <a:pt x="402297" y="1635074"/>
                  <a:pt x="402959" y="1633336"/>
                  <a:pt x="402959" y="1633336"/>
                </a:cubicBezTo>
                <a:cubicBezTo>
                  <a:pt x="396243" y="1632245"/>
                  <a:pt x="396243" y="1632245"/>
                  <a:pt x="397565" y="1628773"/>
                </a:cubicBezTo>
                <a:cubicBezTo>
                  <a:pt x="398224" y="1627037"/>
                  <a:pt x="404022" y="1624293"/>
                  <a:pt x="400206" y="1621829"/>
                </a:cubicBezTo>
                <a:cubicBezTo>
                  <a:pt x="402444" y="1622193"/>
                  <a:pt x="404683" y="1622557"/>
                  <a:pt x="404683" y="1622557"/>
                </a:cubicBezTo>
                <a:cubicBezTo>
                  <a:pt x="406920" y="1622921"/>
                  <a:pt x="406920" y="1622921"/>
                  <a:pt x="404022" y="1624293"/>
                </a:cubicBezTo>
                <a:cubicBezTo>
                  <a:pt x="401123" y="1625665"/>
                  <a:pt x="405600" y="1626393"/>
                  <a:pt x="404939" y="1628129"/>
                </a:cubicBezTo>
                <a:cubicBezTo>
                  <a:pt x="407177" y="1628493"/>
                  <a:pt x="407837" y="1626757"/>
                  <a:pt x="407837" y="1626757"/>
                </a:cubicBezTo>
                <a:cubicBezTo>
                  <a:pt x="410736" y="1625384"/>
                  <a:pt x="410736" y="1625384"/>
                  <a:pt x="413635" y="1624013"/>
                </a:cubicBezTo>
                <a:lnTo>
                  <a:pt x="412579" y="1623486"/>
                </a:lnTo>
                <a:lnTo>
                  <a:pt x="419463" y="1620583"/>
                </a:lnTo>
                <a:lnTo>
                  <a:pt x="419156" y="1615189"/>
                </a:lnTo>
                <a:lnTo>
                  <a:pt x="423028" y="1614941"/>
                </a:lnTo>
                <a:cubicBezTo>
                  <a:pt x="424706" y="1615213"/>
                  <a:pt x="426220" y="1615919"/>
                  <a:pt x="428128" y="1617152"/>
                </a:cubicBezTo>
                <a:cubicBezTo>
                  <a:pt x="428128" y="1617152"/>
                  <a:pt x="430366" y="1617516"/>
                  <a:pt x="431026" y="1615780"/>
                </a:cubicBezTo>
                <a:cubicBezTo>
                  <a:pt x="433264" y="1616144"/>
                  <a:pt x="431026" y="1615780"/>
                  <a:pt x="431686" y="1614043"/>
                </a:cubicBezTo>
                <a:cubicBezTo>
                  <a:pt x="430109" y="1611943"/>
                  <a:pt x="426293" y="1609480"/>
                  <a:pt x="423395" y="1610852"/>
                </a:cubicBezTo>
                <a:cubicBezTo>
                  <a:pt x="418258" y="1611860"/>
                  <a:pt x="417341" y="1608024"/>
                  <a:pt x="412865" y="1607296"/>
                </a:cubicBezTo>
                <a:cubicBezTo>
                  <a:pt x="412865" y="1607296"/>
                  <a:pt x="413525" y="1605561"/>
                  <a:pt x="413525" y="1605561"/>
                </a:cubicBezTo>
                <a:cubicBezTo>
                  <a:pt x="416422" y="1604189"/>
                  <a:pt x="417083" y="1602452"/>
                  <a:pt x="419322" y="1602816"/>
                </a:cubicBezTo>
                <a:cubicBezTo>
                  <a:pt x="422220" y="1601445"/>
                  <a:pt x="416166" y="1598617"/>
                  <a:pt x="421303" y="1597608"/>
                </a:cubicBezTo>
                <a:cubicBezTo>
                  <a:pt x="424201" y="1596237"/>
                  <a:pt x="422624" y="1594136"/>
                  <a:pt x="417487" y="1595143"/>
                </a:cubicBezTo>
                <a:cubicBezTo>
                  <a:pt x="417487" y="1595143"/>
                  <a:pt x="418147" y="1593408"/>
                  <a:pt x="415909" y="1593044"/>
                </a:cubicBezTo>
                <a:cubicBezTo>
                  <a:pt x="418147" y="1593408"/>
                  <a:pt x="418807" y="1591672"/>
                  <a:pt x="418807" y="1591672"/>
                </a:cubicBezTo>
                <a:cubicBezTo>
                  <a:pt x="425522" y="1592764"/>
                  <a:pt x="429081" y="1589655"/>
                  <a:pt x="432641" y="1586547"/>
                </a:cubicBezTo>
                <a:cubicBezTo>
                  <a:pt x="433759" y="1586729"/>
                  <a:pt x="435043" y="1586477"/>
                  <a:pt x="435852" y="1585917"/>
                </a:cubicBezTo>
                <a:lnTo>
                  <a:pt x="436174" y="1583618"/>
                </a:lnTo>
                <a:lnTo>
                  <a:pt x="440457" y="1583470"/>
                </a:lnTo>
                <a:close/>
                <a:moveTo>
                  <a:pt x="538280" y="1563374"/>
                </a:moveTo>
                <a:cubicBezTo>
                  <a:pt x="544560" y="1572288"/>
                  <a:pt x="522048" y="1578397"/>
                  <a:pt x="520998" y="1583134"/>
                </a:cubicBezTo>
                <a:cubicBezTo>
                  <a:pt x="519770" y="1583148"/>
                  <a:pt x="518968" y="1582839"/>
                  <a:pt x="518523" y="1582289"/>
                </a:cubicBezTo>
                <a:cubicBezTo>
                  <a:pt x="515410" y="1578443"/>
                  <a:pt x="529831" y="1562785"/>
                  <a:pt x="538280" y="1563374"/>
                </a:cubicBezTo>
                <a:close/>
                <a:moveTo>
                  <a:pt x="403768" y="1553242"/>
                </a:moveTo>
                <a:lnTo>
                  <a:pt x="403752" y="1554199"/>
                </a:lnTo>
                <a:lnTo>
                  <a:pt x="402259" y="1553957"/>
                </a:lnTo>
                <a:cubicBezTo>
                  <a:pt x="402259" y="1553957"/>
                  <a:pt x="402984" y="1553613"/>
                  <a:pt x="403707" y="1553271"/>
                </a:cubicBezTo>
                <a:close/>
                <a:moveTo>
                  <a:pt x="424676" y="1526264"/>
                </a:moveTo>
                <a:cubicBezTo>
                  <a:pt x="425337" y="1524527"/>
                  <a:pt x="424016" y="1527999"/>
                  <a:pt x="426254" y="1528363"/>
                </a:cubicBezTo>
                <a:cubicBezTo>
                  <a:pt x="426915" y="1526628"/>
                  <a:pt x="429153" y="1526991"/>
                  <a:pt x="429153" y="1526991"/>
                </a:cubicBezTo>
                <a:lnTo>
                  <a:pt x="429304" y="1526595"/>
                </a:lnTo>
                <a:lnTo>
                  <a:pt x="432886" y="1528251"/>
                </a:lnTo>
                <a:cubicBezTo>
                  <a:pt x="434792" y="1528780"/>
                  <a:pt x="436741" y="1528948"/>
                  <a:pt x="438560" y="1528582"/>
                </a:cubicBezTo>
                <a:lnTo>
                  <a:pt x="439059" y="1527656"/>
                </a:lnTo>
                <a:lnTo>
                  <a:pt x="440750" y="1530409"/>
                </a:lnTo>
                <a:lnTo>
                  <a:pt x="440754" y="1533979"/>
                </a:lnTo>
                <a:lnTo>
                  <a:pt x="439280" y="1537855"/>
                </a:lnTo>
                <a:cubicBezTo>
                  <a:pt x="437959" y="1541327"/>
                  <a:pt x="437299" y="1543063"/>
                  <a:pt x="433483" y="1540599"/>
                </a:cubicBezTo>
                <a:cubicBezTo>
                  <a:pt x="433483" y="1540599"/>
                  <a:pt x="432822" y="1542336"/>
                  <a:pt x="430584" y="1541972"/>
                </a:cubicBezTo>
                <a:cubicBezTo>
                  <a:pt x="435060" y="1542700"/>
                  <a:pt x="431501" y="1545807"/>
                  <a:pt x="433740" y="1546171"/>
                </a:cubicBezTo>
                <a:cubicBezTo>
                  <a:pt x="435978" y="1546535"/>
                  <a:pt x="438215" y="1546899"/>
                  <a:pt x="438215" y="1546899"/>
                </a:cubicBezTo>
                <a:lnTo>
                  <a:pt x="440773" y="1548269"/>
                </a:lnTo>
                <a:lnTo>
                  <a:pt x="440784" y="1557305"/>
                </a:lnTo>
                <a:lnTo>
                  <a:pt x="436492" y="1557680"/>
                </a:lnTo>
                <a:cubicBezTo>
                  <a:pt x="438729" y="1558043"/>
                  <a:pt x="438070" y="1559780"/>
                  <a:pt x="440309" y="1560143"/>
                </a:cubicBezTo>
                <a:cubicBezTo>
                  <a:pt x="441885" y="1562242"/>
                  <a:pt x="441225" y="1563980"/>
                  <a:pt x="440565" y="1565714"/>
                </a:cubicBezTo>
                <a:cubicBezTo>
                  <a:pt x="437666" y="1567087"/>
                  <a:pt x="437007" y="1568823"/>
                  <a:pt x="433190" y="1566359"/>
                </a:cubicBezTo>
                <a:cubicBezTo>
                  <a:pt x="433190" y="1566359"/>
                  <a:pt x="430952" y="1565995"/>
                  <a:pt x="428714" y="1565631"/>
                </a:cubicBezTo>
                <a:cubicBezTo>
                  <a:pt x="428054" y="1567367"/>
                  <a:pt x="424237" y="1564903"/>
                  <a:pt x="422917" y="1568376"/>
                </a:cubicBezTo>
                <a:cubicBezTo>
                  <a:pt x="422255" y="1570112"/>
                  <a:pt x="424494" y="1570476"/>
                  <a:pt x="426732" y="1570840"/>
                </a:cubicBezTo>
                <a:cubicBezTo>
                  <a:pt x="426732" y="1570840"/>
                  <a:pt x="428310" y="1572939"/>
                  <a:pt x="427650" y="1574676"/>
                </a:cubicBezTo>
                <a:cubicBezTo>
                  <a:pt x="424091" y="1577784"/>
                  <a:pt x="423430" y="1579520"/>
                  <a:pt x="428823" y="1584084"/>
                </a:cubicBezTo>
                <a:cubicBezTo>
                  <a:pt x="428823" y="1584084"/>
                  <a:pt x="428164" y="1585819"/>
                  <a:pt x="428164" y="1585819"/>
                </a:cubicBezTo>
                <a:cubicBezTo>
                  <a:pt x="427503" y="1587556"/>
                  <a:pt x="425265" y="1587192"/>
                  <a:pt x="425265" y="1587192"/>
                </a:cubicBezTo>
                <a:cubicBezTo>
                  <a:pt x="423687" y="1585092"/>
                  <a:pt x="422109" y="1582992"/>
                  <a:pt x="419211" y="1584364"/>
                </a:cubicBezTo>
                <a:cubicBezTo>
                  <a:pt x="416313" y="1585736"/>
                  <a:pt x="414073" y="1585372"/>
                  <a:pt x="410257" y="1582907"/>
                </a:cubicBezTo>
                <a:cubicBezTo>
                  <a:pt x="412496" y="1583273"/>
                  <a:pt x="415395" y="1581900"/>
                  <a:pt x="418294" y="1580528"/>
                </a:cubicBezTo>
                <a:cubicBezTo>
                  <a:pt x="418294" y="1580528"/>
                  <a:pt x="420531" y="1580892"/>
                  <a:pt x="420531" y="1580892"/>
                </a:cubicBezTo>
                <a:cubicBezTo>
                  <a:pt x="421191" y="1579156"/>
                  <a:pt x="421191" y="1579156"/>
                  <a:pt x="421191" y="1579156"/>
                </a:cubicBezTo>
                <a:cubicBezTo>
                  <a:pt x="417376" y="1576692"/>
                  <a:pt x="418696" y="1573220"/>
                  <a:pt x="417119" y="1571120"/>
                </a:cubicBezTo>
                <a:cubicBezTo>
                  <a:pt x="414880" y="1570756"/>
                  <a:pt x="412642" y="1570392"/>
                  <a:pt x="411982" y="1572127"/>
                </a:cubicBezTo>
                <a:cubicBezTo>
                  <a:pt x="411982" y="1572127"/>
                  <a:pt x="411322" y="1573865"/>
                  <a:pt x="410662" y="1575600"/>
                </a:cubicBezTo>
                <a:cubicBezTo>
                  <a:pt x="410662" y="1575600"/>
                  <a:pt x="410001" y="1577337"/>
                  <a:pt x="410001" y="1577337"/>
                </a:cubicBezTo>
                <a:cubicBezTo>
                  <a:pt x="408882" y="1577154"/>
                  <a:pt x="408486" y="1576629"/>
                  <a:pt x="408093" y="1576104"/>
                </a:cubicBezTo>
                <a:lnTo>
                  <a:pt x="407687" y="1575842"/>
                </a:lnTo>
                <a:lnTo>
                  <a:pt x="408215" y="1573826"/>
                </a:lnTo>
                <a:lnTo>
                  <a:pt x="406254" y="1574441"/>
                </a:lnTo>
                <a:lnTo>
                  <a:pt x="406401" y="1573524"/>
                </a:lnTo>
                <a:cubicBezTo>
                  <a:pt x="406120" y="1573479"/>
                  <a:pt x="405396" y="1573822"/>
                  <a:pt x="403947" y="1574508"/>
                </a:cubicBezTo>
                <a:cubicBezTo>
                  <a:pt x="399470" y="1573781"/>
                  <a:pt x="400131" y="1572045"/>
                  <a:pt x="403029" y="1570673"/>
                </a:cubicBezTo>
                <a:cubicBezTo>
                  <a:pt x="405268" y="1571036"/>
                  <a:pt x="408167" y="1569664"/>
                  <a:pt x="411065" y="1568292"/>
                </a:cubicBezTo>
                <a:cubicBezTo>
                  <a:pt x="413303" y="1568656"/>
                  <a:pt x="411725" y="1566556"/>
                  <a:pt x="412385" y="1564821"/>
                </a:cubicBezTo>
                <a:cubicBezTo>
                  <a:pt x="409229" y="1560620"/>
                  <a:pt x="409229" y="1560620"/>
                  <a:pt x="409229" y="1560620"/>
                </a:cubicBezTo>
                <a:lnTo>
                  <a:pt x="408619" y="1558065"/>
                </a:lnTo>
                <a:lnTo>
                  <a:pt x="409262" y="1555054"/>
                </a:lnTo>
                <a:lnTo>
                  <a:pt x="407353" y="1551858"/>
                </a:lnTo>
                <a:lnTo>
                  <a:pt x="408895" y="1551348"/>
                </a:lnTo>
                <a:cubicBezTo>
                  <a:pt x="409899" y="1551050"/>
                  <a:pt x="410623" y="1550708"/>
                  <a:pt x="410954" y="1549840"/>
                </a:cubicBezTo>
                <a:cubicBezTo>
                  <a:pt x="413192" y="1550204"/>
                  <a:pt x="413192" y="1550204"/>
                  <a:pt x="413192" y="1550204"/>
                </a:cubicBezTo>
                <a:cubicBezTo>
                  <a:pt x="417008" y="1552668"/>
                  <a:pt x="419247" y="1553032"/>
                  <a:pt x="421228" y="1547823"/>
                </a:cubicBezTo>
                <a:cubicBezTo>
                  <a:pt x="421228" y="1547823"/>
                  <a:pt x="425705" y="1548552"/>
                  <a:pt x="426365" y="1546815"/>
                </a:cubicBezTo>
                <a:cubicBezTo>
                  <a:pt x="428602" y="1547180"/>
                  <a:pt x="429264" y="1545443"/>
                  <a:pt x="429264" y="1545443"/>
                </a:cubicBezTo>
                <a:cubicBezTo>
                  <a:pt x="420971" y="1542251"/>
                  <a:pt x="422952" y="1537043"/>
                  <a:pt x="419797" y="1532843"/>
                </a:cubicBezTo>
                <a:cubicBezTo>
                  <a:pt x="418879" y="1529007"/>
                  <a:pt x="421778" y="1527635"/>
                  <a:pt x="424676" y="1526264"/>
                </a:cubicBezTo>
                <a:close/>
                <a:moveTo>
                  <a:pt x="3497133" y="1520345"/>
                </a:moveTo>
                <a:cubicBezTo>
                  <a:pt x="3503426" y="1524476"/>
                  <a:pt x="3497706" y="1529482"/>
                  <a:pt x="3498273" y="1534204"/>
                </a:cubicBezTo>
                <a:cubicBezTo>
                  <a:pt x="3488706" y="1537869"/>
                  <a:pt x="3487285" y="1526067"/>
                  <a:pt x="3497133" y="1520345"/>
                </a:cubicBezTo>
                <a:close/>
                <a:moveTo>
                  <a:pt x="3528492" y="1466166"/>
                </a:moveTo>
                <a:cubicBezTo>
                  <a:pt x="3530658" y="1466788"/>
                  <a:pt x="3532150" y="1467501"/>
                  <a:pt x="3533255" y="1468269"/>
                </a:cubicBezTo>
                <a:cubicBezTo>
                  <a:pt x="3536573" y="1470571"/>
                  <a:pt x="3536424" y="1473361"/>
                  <a:pt x="3540618" y="1475624"/>
                </a:cubicBezTo>
                <a:cubicBezTo>
                  <a:pt x="3534666" y="1478242"/>
                  <a:pt x="3528979" y="1474444"/>
                  <a:pt x="3523217" y="1478622"/>
                </a:cubicBezTo>
                <a:cubicBezTo>
                  <a:pt x="3521255" y="1475377"/>
                  <a:pt x="3526362" y="1470117"/>
                  <a:pt x="3528492" y="1466166"/>
                </a:cubicBezTo>
                <a:close/>
                <a:moveTo>
                  <a:pt x="619406" y="1448134"/>
                </a:moveTo>
                <a:cubicBezTo>
                  <a:pt x="625910" y="1446733"/>
                  <a:pt x="629992" y="1451617"/>
                  <a:pt x="636847" y="1448636"/>
                </a:cubicBezTo>
                <a:cubicBezTo>
                  <a:pt x="637600" y="1452233"/>
                  <a:pt x="630996" y="1456414"/>
                  <a:pt x="627646" y="1459892"/>
                </a:cubicBezTo>
                <a:cubicBezTo>
                  <a:pt x="625812" y="1458847"/>
                  <a:pt x="624646" y="1457844"/>
                  <a:pt x="623863" y="1456866"/>
                </a:cubicBezTo>
                <a:cubicBezTo>
                  <a:pt x="621512" y="1453931"/>
                  <a:pt x="622597" y="1451205"/>
                  <a:pt x="619406" y="1448134"/>
                </a:cubicBezTo>
                <a:close/>
                <a:moveTo>
                  <a:pt x="422546" y="1431903"/>
                </a:moveTo>
                <a:cubicBezTo>
                  <a:pt x="424123" y="1434003"/>
                  <a:pt x="423463" y="1435738"/>
                  <a:pt x="425041" y="1437839"/>
                </a:cubicBezTo>
                <a:cubicBezTo>
                  <a:pt x="424380" y="1439574"/>
                  <a:pt x="423720" y="1441311"/>
                  <a:pt x="423060" y="1443047"/>
                </a:cubicBezTo>
                <a:cubicBezTo>
                  <a:pt x="425298" y="1443411"/>
                  <a:pt x="426876" y="1445511"/>
                  <a:pt x="429115" y="1445875"/>
                </a:cubicBezTo>
                <a:cubicBezTo>
                  <a:pt x="430232" y="1446057"/>
                  <a:pt x="430958" y="1445713"/>
                  <a:pt x="431403" y="1445325"/>
                </a:cubicBezTo>
                <a:lnTo>
                  <a:pt x="431996" y="1444524"/>
                </a:lnTo>
                <a:lnTo>
                  <a:pt x="431668" y="1446815"/>
                </a:lnTo>
                <a:cubicBezTo>
                  <a:pt x="433270" y="1450606"/>
                  <a:pt x="437527" y="1452922"/>
                  <a:pt x="442861" y="1453707"/>
                </a:cubicBezTo>
                <a:lnTo>
                  <a:pt x="446247" y="1453267"/>
                </a:lnTo>
                <a:lnTo>
                  <a:pt x="442493" y="1484600"/>
                </a:lnTo>
                <a:lnTo>
                  <a:pt x="439211" y="1485595"/>
                </a:lnTo>
                <a:cubicBezTo>
                  <a:pt x="438895" y="1487295"/>
                  <a:pt x="439192" y="1488609"/>
                  <a:pt x="439892" y="1489626"/>
                </a:cubicBezTo>
                <a:lnTo>
                  <a:pt x="441731" y="1490957"/>
                </a:lnTo>
                <a:lnTo>
                  <a:pt x="440711" y="1499465"/>
                </a:lnTo>
                <a:lnTo>
                  <a:pt x="440733" y="1517814"/>
                </a:lnTo>
                <a:lnTo>
                  <a:pt x="439831" y="1517667"/>
                </a:lnTo>
                <a:lnTo>
                  <a:pt x="439770" y="1517821"/>
                </a:lnTo>
                <a:lnTo>
                  <a:pt x="435744" y="1514305"/>
                </a:lnTo>
                <a:cubicBezTo>
                  <a:pt x="433957" y="1513428"/>
                  <a:pt x="431890" y="1513004"/>
                  <a:pt x="429761" y="1513246"/>
                </a:cubicBezTo>
                <a:cubicBezTo>
                  <a:pt x="428342" y="1513407"/>
                  <a:pt x="426896" y="1513865"/>
                  <a:pt x="425482" y="1514684"/>
                </a:cubicBezTo>
                <a:lnTo>
                  <a:pt x="423742" y="1516224"/>
                </a:lnTo>
                <a:lnTo>
                  <a:pt x="424163" y="1515119"/>
                </a:lnTo>
                <a:cubicBezTo>
                  <a:pt x="424822" y="1513384"/>
                  <a:pt x="427061" y="1513747"/>
                  <a:pt x="425483" y="1511647"/>
                </a:cubicBezTo>
                <a:cubicBezTo>
                  <a:pt x="425483" y="1511647"/>
                  <a:pt x="422584" y="1513020"/>
                  <a:pt x="419686" y="1514391"/>
                </a:cubicBezTo>
                <a:cubicBezTo>
                  <a:pt x="416788" y="1515764"/>
                  <a:pt x="411650" y="1516772"/>
                  <a:pt x="411908" y="1522344"/>
                </a:cubicBezTo>
                <a:cubicBezTo>
                  <a:pt x="411908" y="1522344"/>
                  <a:pt x="409010" y="1523716"/>
                  <a:pt x="406109" y="1525088"/>
                </a:cubicBezTo>
                <a:cubicBezTo>
                  <a:pt x="403212" y="1526461"/>
                  <a:pt x="400974" y="1526096"/>
                  <a:pt x="399396" y="1523996"/>
                </a:cubicBezTo>
                <a:cubicBezTo>
                  <a:pt x="397817" y="1521896"/>
                  <a:pt x="398478" y="1520161"/>
                  <a:pt x="401376" y="1518788"/>
                </a:cubicBezTo>
                <a:cubicBezTo>
                  <a:pt x="401376" y="1518788"/>
                  <a:pt x="399799" y="1516688"/>
                  <a:pt x="398221" y="1514588"/>
                </a:cubicBezTo>
                <a:cubicBezTo>
                  <a:pt x="398221" y="1514588"/>
                  <a:pt x="396644" y="1512488"/>
                  <a:pt x="397305" y="1510752"/>
                </a:cubicBezTo>
                <a:cubicBezTo>
                  <a:pt x="399542" y="1511117"/>
                  <a:pt x="401780" y="1511480"/>
                  <a:pt x="401780" y="1511480"/>
                </a:cubicBezTo>
                <a:cubicBezTo>
                  <a:pt x="404020" y="1511845"/>
                  <a:pt x="403358" y="1513580"/>
                  <a:pt x="405597" y="1513944"/>
                </a:cubicBezTo>
                <a:cubicBezTo>
                  <a:pt x="404936" y="1515681"/>
                  <a:pt x="407835" y="1514308"/>
                  <a:pt x="407835" y="1514308"/>
                </a:cubicBezTo>
                <a:cubicBezTo>
                  <a:pt x="410733" y="1512936"/>
                  <a:pt x="412054" y="1509464"/>
                  <a:pt x="413631" y="1511564"/>
                </a:cubicBezTo>
                <a:cubicBezTo>
                  <a:pt x="414952" y="1508091"/>
                  <a:pt x="422327" y="1507448"/>
                  <a:pt x="423648" y="1503974"/>
                </a:cubicBezTo>
                <a:cubicBezTo>
                  <a:pt x="421409" y="1503612"/>
                  <a:pt x="419173" y="1503248"/>
                  <a:pt x="419173" y="1503248"/>
                </a:cubicBezTo>
                <a:cubicBezTo>
                  <a:pt x="417851" y="1506720"/>
                  <a:pt x="413375" y="1505992"/>
                  <a:pt x="410477" y="1507364"/>
                </a:cubicBezTo>
                <a:cubicBezTo>
                  <a:pt x="409815" y="1509099"/>
                  <a:pt x="407577" y="1508736"/>
                  <a:pt x="407577" y="1508736"/>
                </a:cubicBezTo>
                <a:cubicBezTo>
                  <a:pt x="403101" y="1508008"/>
                  <a:pt x="401267" y="1500336"/>
                  <a:pt x="407063" y="1497592"/>
                </a:cubicBezTo>
                <a:cubicBezTo>
                  <a:pt x="407063" y="1497592"/>
                  <a:pt x="409302" y="1497956"/>
                  <a:pt x="409302" y="1497956"/>
                </a:cubicBezTo>
                <a:cubicBezTo>
                  <a:pt x="407467" y="1490283"/>
                  <a:pt x="411026" y="1487176"/>
                  <a:pt x="421299" y="1485160"/>
                </a:cubicBezTo>
                <a:cubicBezTo>
                  <a:pt x="421960" y="1483423"/>
                  <a:pt x="419721" y="1483059"/>
                  <a:pt x="419721" y="1483059"/>
                </a:cubicBezTo>
                <a:cubicBezTo>
                  <a:pt x="417483" y="1482695"/>
                  <a:pt x="415246" y="1482331"/>
                  <a:pt x="412347" y="1483704"/>
                </a:cubicBezTo>
                <a:cubicBezTo>
                  <a:pt x="410109" y="1483340"/>
                  <a:pt x="405632" y="1482612"/>
                  <a:pt x="402733" y="1483984"/>
                </a:cubicBezTo>
                <a:cubicBezTo>
                  <a:pt x="398256" y="1483255"/>
                  <a:pt x="398918" y="1481520"/>
                  <a:pt x="399578" y="1479783"/>
                </a:cubicBezTo>
                <a:cubicBezTo>
                  <a:pt x="403136" y="1476676"/>
                  <a:pt x="408274" y="1475668"/>
                  <a:pt x="411832" y="1472560"/>
                </a:cubicBezTo>
                <a:cubicBezTo>
                  <a:pt x="415392" y="1469452"/>
                  <a:pt x="413411" y="1474659"/>
                  <a:pt x="416308" y="1473288"/>
                </a:cubicBezTo>
                <a:cubicBezTo>
                  <a:pt x="418548" y="1473651"/>
                  <a:pt x="421446" y="1472279"/>
                  <a:pt x="422106" y="1470544"/>
                </a:cubicBezTo>
                <a:cubicBezTo>
                  <a:pt x="422767" y="1468807"/>
                  <a:pt x="424088" y="1465335"/>
                  <a:pt x="427647" y="1462227"/>
                </a:cubicBezTo>
                <a:cubicBezTo>
                  <a:pt x="428307" y="1460491"/>
                  <a:pt x="429627" y="1457019"/>
                  <a:pt x="430948" y="1453547"/>
                </a:cubicBezTo>
                <a:cubicBezTo>
                  <a:pt x="428710" y="1453182"/>
                  <a:pt x="428710" y="1453182"/>
                  <a:pt x="428710" y="1453182"/>
                </a:cubicBezTo>
                <a:cubicBezTo>
                  <a:pt x="428050" y="1454920"/>
                  <a:pt x="428050" y="1454920"/>
                  <a:pt x="427389" y="1456654"/>
                </a:cubicBezTo>
                <a:cubicBezTo>
                  <a:pt x="426068" y="1460128"/>
                  <a:pt x="421593" y="1459399"/>
                  <a:pt x="420933" y="1461136"/>
                </a:cubicBezTo>
                <a:cubicBezTo>
                  <a:pt x="419354" y="1459036"/>
                  <a:pt x="414217" y="1460043"/>
                  <a:pt x="415538" y="1456571"/>
                </a:cubicBezTo>
                <a:cubicBezTo>
                  <a:pt x="416200" y="1454835"/>
                  <a:pt x="413960" y="1454471"/>
                  <a:pt x="411061" y="1455843"/>
                </a:cubicBezTo>
                <a:cubicBezTo>
                  <a:pt x="408164" y="1457215"/>
                  <a:pt x="409483" y="1453743"/>
                  <a:pt x="409483" y="1453743"/>
                </a:cubicBezTo>
                <a:cubicBezTo>
                  <a:pt x="409483" y="1453743"/>
                  <a:pt x="410145" y="1452008"/>
                  <a:pt x="412383" y="1452372"/>
                </a:cubicBezTo>
                <a:cubicBezTo>
                  <a:pt x="412383" y="1452372"/>
                  <a:pt x="414621" y="1452736"/>
                  <a:pt x="417519" y="1451363"/>
                </a:cubicBezTo>
                <a:cubicBezTo>
                  <a:pt x="419757" y="1451727"/>
                  <a:pt x="420418" y="1449991"/>
                  <a:pt x="418841" y="1447891"/>
                </a:cubicBezTo>
                <a:cubicBezTo>
                  <a:pt x="417262" y="1445791"/>
                  <a:pt x="415685" y="1443691"/>
                  <a:pt x="415685" y="1443691"/>
                </a:cubicBezTo>
                <a:cubicBezTo>
                  <a:pt x="409888" y="1446435"/>
                  <a:pt x="411867" y="1441228"/>
                  <a:pt x="408970" y="1442600"/>
                </a:cubicBezTo>
                <a:cubicBezTo>
                  <a:pt x="407392" y="1440500"/>
                  <a:pt x="405814" y="1438399"/>
                  <a:pt x="408713" y="1437027"/>
                </a:cubicBezTo>
                <a:cubicBezTo>
                  <a:pt x="409373" y="1435292"/>
                  <a:pt x="410035" y="1433555"/>
                  <a:pt x="410035" y="1433555"/>
                </a:cubicBezTo>
                <a:cubicBezTo>
                  <a:pt x="413850" y="1436020"/>
                  <a:pt x="417409" y="1432911"/>
                  <a:pt x="419648" y="1433274"/>
                </a:cubicBezTo>
                <a:cubicBezTo>
                  <a:pt x="420307" y="1431539"/>
                  <a:pt x="422546" y="1431903"/>
                  <a:pt x="422546" y="1431903"/>
                </a:cubicBezTo>
                <a:close/>
                <a:moveTo>
                  <a:pt x="450293" y="1419505"/>
                </a:moveTo>
                <a:lnTo>
                  <a:pt x="448268" y="1436397"/>
                </a:lnTo>
                <a:lnTo>
                  <a:pt x="437700" y="1436518"/>
                </a:lnTo>
                <a:lnTo>
                  <a:pt x="434772" y="1438785"/>
                </a:lnTo>
                <a:lnTo>
                  <a:pt x="434654" y="1437558"/>
                </a:lnTo>
                <a:cubicBezTo>
                  <a:pt x="436433" y="1436004"/>
                  <a:pt x="437489" y="1434793"/>
                  <a:pt x="437984" y="1433492"/>
                </a:cubicBezTo>
                <a:lnTo>
                  <a:pt x="437963" y="1430123"/>
                </a:lnTo>
                <a:lnTo>
                  <a:pt x="441579" y="1429970"/>
                </a:lnTo>
                <a:cubicBezTo>
                  <a:pt x="444011" y="1429048"/>
                  <a:pt x="446241" y="1427459"/>
                  <a:pt x="446848" y="1425691"/>
                </a:cubicBezTo>
                <a:lnTo>
                  <a:pt x="442990" y="1421225"/>
                </a:lnTo>
                <a:lnTo>
                  <a:pt x="448634" y="1419554"/>
                </a:lnTo>
                <a:close/>
                <a:moveTo>
                  <a:pt x="741414" y="1416093"/>
                </a:moveTo>
                <a:lnTo>
                  <a:pt x="728444" y="1421818"/>
                </a:lnTo>
                <a:cubicBezTo>
                  <a:pt x="718951" y="1425700"/>
                  <a:pt x="709094" y="1430070"/>
                  <a:pt x="702797" y="1438819"/>
                </a:cubicBezTo>
                <a:cubicBezTo>
                  <a:pt x="708769" y="1444564"/>
                  <a:pt x="715955" y="1440014"/>
                  <a:pt x="720983" y="1447717"/>
                </a:cubicBezTo>
                <a:cubicBezTo>
                  <a:pt x="701582" y="1449113"/>
                  <a:pt x="699504" y="1463355"/>
                  <a:pt x="670014" y="1468416"/>
                </a:cubicBezTo>
                <a:cubicBezTo>
                  <a:pt x="661375" y="1472524"/>
                  <a:pt x="667519" y="1477480"/>
                  <a:pt x="667084" y="1481838"/>
                </a:cubicBezTo>
                <a:cubicBezTo>
                  <a:pt x="652201" y="1488538"/>
                  <a:pt x="652284" y="1490526"/>
                  <a:pt x="638935" y="1499656"/>
                </a:cubicBezTo>
                <a:cubicBezTo>
                  <a:pt x="641922" y="1502530"/>
                  <a:pt x="644562" y="1506982"/>
                  <a:pt x="648583" y="1505116"/>
                </a:cubicBezTo>
                <a:cubicBezTo>
                  <a:pt x="643692" y="1515696"/>
                  <a:pt x="620969" y="1511030"/>
                  <a:pt x="614027" y="1521548"/>
                </a:cubicBezTo>
                <a:cubicBezTo>
                  <a:pt x="618711" y="1530830"/>
                  <a:pt x="628047" y="1518796"/>
                  <a:pt x="632476" y="1526879"/>
                </a:cubicBezTo>
                <a:cubicBezTo>
                  <a:pt x="625290" y="1531428"/>
                  <a:pt x="613846" y="1527106"/>
                  <a:pt x="622032" y="1536892"/>
                </a:cubicBezTo>
                <a:cubicBezTo>
                  <a:pt x="613402" y="1536232"/>
                  <a:pt x="604863" y="1532792"/>
                  <a:pt x="594419" y="1542806"/>
                </a:cubicBezTo>
                <a:cubicBezTo>
                  <a:pt x="593892" y="1549942"/>
                  <a:pt x="593794" y="1557490"/>
                  <a:pt x="591643" y="1564975"/>
                </a:cubicBezTo>
                <a:cubicBezTo>
                  <a:pt x="583168" y="1573062"/>
                  <a:pt x="573611" y="1564822"/>
                  <a:pt x="571544" y="1574296"/>
                </a:cubicBezTo>
                <a:cubicBezTo>
                  <a:pt x="577778" y="1576473"/>
                  <a:pt x="585908" y="1569965"/>
                  <a:pt x="591109" y="1576880"/>
                </a:cubicBezTo>
                <a:cubicBezTo>
                  <a:pt x="572216" y="1580675"/>
                  <a:pt x="563287" y="1602657"/>
                  <a:pt x="546165" y="1619619"/>
                </a:cubicBezTo>
                <a:cubicBezTo>
                  <a:pt x="538987" y="1619400"/>
                  <a:pt x="539349" y="1608285"/>
                  <a:pt x="527026" y="1617446"/>
                </a:cubicBezTo>
                <a:cubicBezTo>
                  <a:pt x="531973" y="1623159"/>
                  <a:pt x="540276" y="1615863"/>
                  <a:pt x="545302" y="1623567"/>
                </a:cubicBezTo>
                <a:cubicBezTo>
                  <a:pt x="537690" y="1627705"/>
                  <a:pt x="532055" y="1625150"/>
                  <a:pt x="525048" y="1624141"/>
                </a:cubicBezTo>
                <a:cubicBezTo>
                  <a:pt x="530567" y="1643781"/>
                  <a:pt x="500903" y="1649632"/>
                  <a:pt x="493643" y="1647424"/>
                </a:cubicBezTo>
                <a:cubicBezTo>
                  <a:pt x="492527" y="1650172"/>
                  <a:pt x="503971" y="1654495"/>
                  <a:pt x="499515" y="1660717"/>
                </a:cubicBezTo>
                <a:cubicBezTo>
                  <a:pt x="504289" y="1667220"/>
                  <a:pt x="512944" y="1653577"/>
                  <a:pt x="517374" y="1661658"/>
                </a:cubicBezTo>
                <a:cubicBezTo>
                  <a:pt x="508482" y="1664566"/>
                  <a:pt x="496930" y="1672559"/>
                  <a:pt x="507610" y="1673282"/>
                </a:cubicBezTo>
                <a:cubicBezTo>
                  <a:pt x="500488" y="1689357"/>
                  <a:pt x="482720" y="1685637"/>
                  <a:pt x="468592" y="1700704"/>
                </a:cubicBezTo>
                <a:cubicBezTo>
                  <a:pt x="483538" y="1705530"/>
                  <a:pt x="464046" y="1709704"/>
                  <a:pt x="459255" y="1712738"/>
                </a:cubicBezTo>
                <a:cubicBezTo>
                  <a:pt x="456514" y="1715834"/>
                  <a:pt x="463011" y="1714442"/>
                  <a:pt x="464800" y="1718072"/>
                </a:cubicBezTo>
                <a:cubicBezTo>
                  <a:pt x="462150" y="1718390"/>
                  <a:pt x="458475" y="1718675"/>
                  <a:pt x="455309" y="1721360"/>
                </a:cubicBezTo>
                <a:cubicBezTo>
                  <a:pt x="450518" y="1724393"/>
                  <a:pt x="459482" y="1728242"/>
                  <a:pt x="453067" y="1731623"/>
                </a:cubicBezTo>
                <a:lnTo>
                  <a:pt x="456116" y="1731006"/>
                </a:lnTo>
                <a:lnTo>
                  <a:pt x="455865" y="1730885"/>
                </a:lnTo>
                <a:lnTo>
                  <a:pt x="456012" y="1730562"/>
                </a:lnTo>
                <a:lnTo>
                  <a:pt x="456123" y="1731005"/>
                </a:lnTo>
                <a:lnTo>
                  <a:pt x="461168" y="1729983"/>
                </a:lnTo>
                <a:cubicBezTo>
                  <a:pt x="463967" y="1728976"/>
                  <a:pt x="466575" y="1728856"/>
                  <a:pt x="468104" y="1733671"/>
                </a:cubicBezTo>
                <a:cubicBezTo>
                  <a:pt x="465109" y="1735567"/>
                  <a:pt x="461516" y="1737842"/>
                  <a:pt x="457923" y="1740116"/>
                </a:cubicBezTo>
                <a:cubicBezTo>
                  <a:pt x="452550" y="1733992"/>
                  <a:pt x="445626" y="1734973"/>
                  <a:pt x="438358" y="1737533"/>
                </a:cubicBezTo>
                <a:cubicBezTo>
                  <a:pt x="433395" y="1741356"/>
                  <a:pt x="445864" y="1745709"/>
                  <a:pt x="442352" y="1749973"/>
                </a:cubicBezTo>
                <a:cubicBezTo>
                  <a:pt x="446191" y="1753667"/>
                  <a:pt x="452786" y="1744729"/>
                  <a:pt x="457233" y="1743274"/>
                </a:cubicBezTo>
                <a:cubicBezTo>
                  <a:pt x="459792" y="1745737"/>
                  <a:pt x="461925" y="1747788"/>
                  <a:pt x="464484" y="1750251"/>
                </a:cubicBezTo>
                <a:cubicBezTo>
                  <a:pt x="446290" y="1746120"/>
                  <a:pt x="450873" y="1762949"/>
                  <a:pt x="433186" y="1761218"/>
                </a:cubicBezTo>
                <a:cubicBezTo>
                  <a:pt x="425900" y="1773315"/>
                  <a:pt x="429986" y="1782976"/>
                  <a:pt x="414422" y="1788066"/>
                </a:cubicBezTo>
                <a:cubicBezTo>
                  <a:pt x="417917" y="1793338"/>
                  <a:pt x="425284" y="1783231"/>
                  <a:pt x="429459" y="1790113"/>
                </a:cubicBezTo>
                <a:cubicBezTo>
                  <a:pt x="412608" y="1798740"/>
                  <a:pt x="427283" y="1811903"/>
                  <a:pt x="406322" y="1825172"/>
                </a:cubicBezTo>
                <a:cubicBezTo>
                  <a:pt x="407102" y="1819235"/>
                  <a:pt x="409234" y="1821287"/>
                  <a:pt x="401466" y="1816680"/>
                </a:cubicBezTo>
                <a:cubicBezTo>
                  <a:pt x="398381" y="1821354"/>
                  <a:pt x="397519" y="1825301"/>
                  <a:pt x="398535" y="1830101"/>
                </a:cubicBezTo>
                <a:cubicBezTo>
                  <a:pt x="401776" y="1834173"/>
                  <a:pt x="408372" y="1825234"/>
                  <a:pt x="412818" y="1823781"/>
                </a:cubicBezTo>
                <a:cubicBezTo>
                  <a:pt x="408830" y="1831408"/>
                  <a:pt x="405235" y="1834875"/>
                  <a:pt x="403594" y="1838550"/>
                </a:cubicBezTo>
                <a:lnTo>
                  <a:pt x="403437" y="1839766"/>
                </a:lnTo>
                <a:lnTo>
                  <a:pt x="412466" y="1839502"/>
                </a:lnTo>
                <a:cubicBezTo>
                  <a:pt x="417605" y="1838494"/>
                  <a:pt x="420502" y="1837122"/>
                  <a:pt x="418924" y="1835021"/>
                </a:cubicBezTo>
                <a:cubicBezTo>
                  <a:pt x="418924" y="1835021"/>
                  <a:pt x="419584" y="1833286"/>
                  <a:pt x="421823" y="1833650"/>
                </a:cubicBezTo>
                <a:cubicBezTo>
                  <a:pt x="421823" y="1833650"/>
                  <a:pt x="424722" y="1832277"/>
                  <a:pt x="424061" y="1834014"/>
                </a:cubicBezTo>
                <a:cubicBezTo>
                  <a:pt x="427217" y="1838213"/>
                  <a:pt x="428281" y="1829169"/>
                  <a:pt x="431436" y="1833369"/>
                </a:cubicBezTo>
                <a:cubicBezTo>
                  <a:pt x="431436" y="1833369"/>
                  <a:pt x="432097" y="1831632"/>
                  <a:pt x="434334" y="1831998"/>
                </a:cubicBezTo>
                <a:cubicBezTo>
                  <a:pt x="432097" y="1831632"/>
                  <a:pt x="429858" y="1831270"/>
                  <a:pt x="427620" y="1830906"/>
                </a:cubicBezTo>
                <a:cubicBezTo>
                  <a:pt x="427620" y="1830906"/>
                  <a:pt x="425382" y="1830540"/>
                  <a:pt x="423144" y="1830177"/>
                </a:cubicBezTo>
                <a:cubicBezTo>
                  <a:pt x="423144" y="1830177"/>
                  <a:pt x="421566" y="1828077"/>
                  <a:pt x="421566" y="1828077"/>
                </a:cubicBezTo>
                <a:cubicBezTo>
                  <a:pt x="419988" y="1825977"/>
                  <a:pt x="426445" y="1821498"/>
                  <a:pt x="428023" y="1823598"/>
                </a:cubicBezTo>
                <a:cubicBezTo>
                  <a:pt x="431179" y="1827798"/>
                  <a:pt x="434738" y="1824690"/>
                  <a:pt x="436976" y="1825052"/>
                </a:cubicBezTo>
                <a:cubicBezTo>
                  <a:pt x="436976" y="1825052"/>
                  <a:pt x="439875" y="1823681"/>
                  <a:pt x="439875" y="1823681"/>
                </a:cubicBezTo>
                <a:cubicBezTo>
                  <a:pt x="437638" y="1823317"/>
                  <a:pt x="438297" y="1821581"/>
                  <a:pt x="436059" y="1821217"/>
                </a:cubicBezTo>
                <a:cubicBezTo>
                  <a:pt x="436059" y="1821217"/>
                  <a:pt x="433821" y="1820852"/>
                  <a:pt x="431583" y="1820490"/>
                </a:cubicBezTo>
                <a:cubicBezTo>
                  <a:pt x="427106" y="1819761"/>
                  <a:pt x="425529" y="1817661"/>
                  <a:pt x="429087" y="1814554"/>
                </a:cubicBezTo>
                <a:cubicBezTo>
                  <a:pt x="430408" y="1811081"/>
                  <a:pt x="428830" y="1808981"/>
                  <a:pt x="430151" y="1805509"/>
                </a:cubicBezTo>
                <a:cubicBezTo>
                  <a:pt x="428574" y="1803409"/>
                  <a:pt x="425675" y="1804781"/>
                  <a:pt x="424097" y="1802681"/>
                </a:cubicBezTo>
                <a:cubicBezTo>
                  <a:pt x="424097" y="1802681"/>
                  <a:pt x="421859" y="1802317"/>
                  <a:pt x="421859" y="1802317"/>
                </a:cubicBezTo>
                <a:cubicBezTo>
                  <a:pt x="422519" y="1800581"/>
                  <a:pt x="424758" y="1800945"/>
                  <a:pt x="424758" y="1800945"/>
                </a:cubicBezTo>
                <a:cubicBezTo>
                  <a:pt x="432133" y="1800301"/>
                  <a:pt x="435289" y="1804501"/>
                  <a:pt x="442002" y="1805594"/>
                </a:cubicBezTo>
                <a:cubicBezTo>
                  <a:pt x="442002" y="1805594"/>
                  <a:pt x="444240" y="1805957"/>
                  <a:pt x="444240" y="1805957"/>
                </a:cubicBezTo>
                <a:cubicBezTo>
                  <a:pt x="444901" y="1804220"/>
                  <a:pt x="445560" y="1802485"/>
                  <a:pt x="443985" y="1800385"/>
                </a:cubicBezTo>
                <a:cubicBezTo>
                  <a:pt x="438187" y="1803129"/>
                  <a:pt x="440425" y="1803493"/>
                  <a:pt x="439508" y="1799656"/>
                </a:cubicBezTo>
                <a:cubicBezTo>
                  <a:pt x="437930" y="1797557"/>
                  <a:pt x="438591" y="1795821"/>
                  <a:pt x="439250" y="1794086"/>
                </a:cubicBezTo>
                <a:cubicBezTo>
                  <a:pt x="438333" y="1790249"/>
                  <a:pt x="436095" y="1789885"/>
                  <a:pt x="434517" y="1787785"/>
                </a:cubicBezTo>
                <a:cubicBezTo>
                  <a:pt x="430700" y="1785321"/>
                  <a:pt x="437416" y="1786413"/>
                  <a:pt x="435838" y="1784313"/>
                </a:cubicBezTo>
                <a:cubicBezTo>
                  <a:pt x="438737" y="1782941"/>
                  <a:pt x="440975" y="1783304"/>
                  <a:pt x="443874" y="1781932"/>
                </a:cubicBezTo>
                <a:cubicBezTo>
                  <a:pt x="443874" y="1781932"/>
                  <a:pt x="445451" y="1784033"/>
                  <a:pt x="445451" y="1784033"/>
                </a:cubicBezTo>
                <a:cubicBezTo>
                  <a:pt x="445451" y="1784033"/>
                  <a:pt x="444791" y="1785768"/>
                  <a:pt x="444791" y="1785768"/>
                </a:cubicBezTo>
                <a:cubicBezTo>
                  <a:pt x="444791" y="1785768"/>
                  <a:pt x="447690" y="1784397"/>
                  <a:pt x="447690" y="1784397"/>
                </a:cubicBezTo>
                <a:cubicBezTo>
                  <a:pt x="449009" y="1780924"/>
                  <a:pt x="448092" y="1777088"/>
                  <a:pt x="453229" y="1776080"/>
                </a:cubicBezTo>
                <a:cubicBezTo>
                  <a:pt x="456128" y="1774708"/>
                  <a:pt x="457449" y="1771236"/>
                  <a:pt x="460348" y="1769864"/>
                </a:cubicBezTo>
                <a:cubicBezTo>
                  <a:pt x="464163" y="1772328"/>
                  <a:pt x="460605" y="1775436"/>
                  <a:pt x="462181" y="1777536"/>
                </a:cubicBezTo>
                <a:cubicBezTo>
                  <a:pt x="461523" y="1779272"/>
                  <a:pt x="460200" y="1782744"/>
                  <a:pt x="465338" y="1781735"/>
                </a:cubicBezTo>
                <a:cubicBezTo>
                  <a:pt x="465998" y="1780000"/>
                  <a:pt x="464421" y="1777900"/>
                  <a:pt x="464421" y="1777900"/>
                </a:cubicBezTo>
                <a:cubicBezTo>
                  <a:pt x="462843" y="1775800"/>
                  <a:pt x="463502" y="1774064"/>
                  <a:pt x="465741" y="1774427"/>
                </a:cubicBezTo>
                <a:lnTo>
                  <a:pt x="466878" y="1773981"/>
                </a:lnTo>
                <a:lnTo>
                  <a:pt x="470932" y="1790179"/>
                </a:lnTo>
                <a:lnTo>
                  <a:pt x="499655" y="1743105"/>
                </a:lnTo>
                <a:cubicBezTo>
                  <a:pt x="502640" y="1745977"/>
                  <a:pt x="500498" y="1748693"/>
                  <a:pt x="504508" y="1751596"/>
                </a:cubicBezTo>
                <a:cubicBezTo>
                  <a:pt x="513666" y="1745118"/>
                  <a:pt x="513869" y="1730028"/>
                  <a:pt x="520133" y="1717901"/>
                </a:cubicBezTo>
                <a:cubicBezTo>
                  <a:pt x="530549" y="1722189"/>
                  <a:pt x="543564" y="1709870"/>
                  <a:pt x="537088" y="1701727"/>
                </a:cubicBezTo>
                <a:cubicBezTo>
                  <a:pt x="530094" y="1695953"/>
                  <a:pt x="525869" y="1712910"/>
                  <a:pt x="522804" y="1708049"/>
                </a:cubicBezTo>
                <a:cubicBezTo>
                  <a:pt x="524714" y="1694599"/>
                  <a:pt x="531383" y="1692417"/>
                  <a:pt x="539872" y="1679563"/>
                </a:cubicBezTo>
                <a:cubicBezTo>
                  <a:pt x="544905" y="1682497"/>
                  <a:pt x="542763" y="1685213"/>
                  <a:pt x="544722" y="1688053"/>
                </a:cubicBezTo>
                <a:cubicBezTo>
                  <a:pt x="561666" y="1676647"/>
                  <a:pt x="561180" y="1664713"/>
                  <a:pt x="558644" y="1652718"/>
                </a:cubicBezTo>
                <a:cubicBezTo>
                  <a:pt x="588825" y="1644493"/>
                  <a:pt x="606653" y="1619606"/>
                  <a:pt x="605843" y="1599717"/>
                </a:cubicBezTo>
                <a:cubicBezTo>
                  <a:pt x="626450" y="1592792"/>
                  <a:pt x="644522" y="1573871"/>
                  <a:pt x="642168" y="1556319"/>
                </a:cubicBezTo>
                <a:cubicBezTo>
                  <a:pt x="662584" y="1559718"/>
                  <a:pt x="673569" y="1537800"/>
                  <a:pt x="678646" y="1521665"/>
                </a:cubicBezTo>
                <a:cubicBezTo>
                  <a:pt x="694208" y="1516574"/>
                  <a:pt x="713040" y="1501252"/>
                  <a:pt x="705205" y="1489891"/>
                </a:cubicBezTo>
                <a:cubicBezTo>
                  <a:pt x="711449" y="1487299"/>
                  <a:pt x="713904" y="1497305"/>
                  <a:pt x="720666" y="1492345"/>
                </a:cubicBezTo>
                <a:cubicBezTo>
                  <a:pt x="733060" y="1479908"/>
                  <a:pt x="743110" y="1463601"/>
                  <a:pt x="760302" y="1455777"/>
                </a:cubicBezTo>
                <a:lnTo>
                  <a:pt x="768666" y="1453873"/>
                </a:lnTo>
                <a:lnTo>
                  <a:pt x="768451" y="1451032"/>
                </a:lnTo>
                <a:cubicBezTo>
                  <a:pt x="768064" y="1446756"/>
                  <a:pt x="767950" y="1442231"/>
                  <a:pt x="769094" y="1436588"/>
                </a:cubicBezTo>
                <a:cubicBezTo>
                  <a:pt x="759972" y="1434279"/>
                  <a:pt x="766512" y="1443477"/>
                  <a:pt x="757390" y="1441168"/>
                </a:cubicBezTo>
                <a:cubicBezTo>
                  <a:pt x="752120" y="1436600"/>
                  <a:pt x="747912" y="1431281"/>
                  <a:pt x="744673" y="1425337"/>
                </a:cubicBezTo>
                <a:close/>
                <a:moveTo>
                  <a:pt x="554518" y="1410464"/>
                </a:moveTo>
                <a:cubicBezTo>
                  <a:pt x="543092" y="1424413"/>
                  <a:pt x="531362" y="1435196"/>
                  <a:pt x="516085" y="1443524"/>
                </a:cubicBezTo>
                <a:cubicBezTo>
                  <a:pt x="528535" y="1429598"/>
                  <a:pt x="532023" y="1416644"/>
                  <a:pt x="554518" y="1410464"/>
                </a:cubicBezTo>
                <a:close/>
                <a:moveTo>
                  <a:pt x="679223" y="1398692"/>
                </a:moveTo>
                <a:cubicBezTo>
                  <a:pt x="681792" y="1398264"/>
                  <a:pt x="683552" y="1398688"/>
                  <a:pt x="684572" y="1399624"/>
                </a:cubicBezTo>
                <a:cubicBezTo>
                  <a:pt x="687631" y="1402432"/>
                  <a:pt x="684030" y="1409842"/>
                  <a:pt x="675605" y="1412611"/>
                </a:cubicBezTo>
                <a:cubicBezTo>
                  <a:pt x="671065" y="1407277"/>
                  <a:pt x="678160" y="1403469"/>
                  <a:pt x="679223" y="1398692"/>
                </a:cubicBezTo>
                <a:close/>
                <a:moveTo>
                  <a:pt x="668924" y="1311523"/>
                </a:moveTo>
                <a:cubicBezTo>
                  <a:pt x="672455" y="1321572"/>
                  <a:pt x="656522" y="1326200"/>
                  <a:pt x="647997" y="1327501"/>
                </a:cubicBezTo>
                <a:cubicBezTo>
                  <a:pt x="649415" y="1318412"/>
                  <a:pt x="666054" y="1320165"/>
                  <a:pt x="668924" y="1311523"/>
                </a:cubicBezTo>
                <a:close/>
                <a:moveTo>
                  <a:pt x="473603" y="1305738"/>
                </a:moveTo>
                <a:lnTo>
                  <a:pt x="472384" y="1310774"/>
                </a:lnTo>
                <a:lnTo>
                  <a:pt x="472141" y="1310746"/>
                </a:lnTo>
                <a:lnTo>
                  <a:pt x="472333" y="1307272"/>
                </a:lnTo>
                <a:lnTo>
                  <a:pt x="473137" y="1305826"/>
                </a:lnTo>
                <a:close/>
                <a:moveTo>
                  <a:pt x="3527698" y="1247055"/>
                </a:moveTo>
                <a:lnTo>
                  <a:pt x="3524924" y="1253600"/>
                </a:lnTo>
                <a:cubicBezTo>
                  <a:pt x="3525266" y="1259511"/>
                  <a:pt x="3528041" y="1265007"/>
                  <a:pt x="3531327" y="1270416"/>
                </a:cubicBezTo>
                <a:cubicBezTo>
                  <a:pt x="3504296" y="1284190"/>
                  <a:pt x="3495116" y="1311232"/>
                  <a:pt x="3502656" y="1329844"/>
                </a:cubicBezTo>
                <a:cubicBezTo>
                  <a:pt x="3484643" y="1340484"/>
                  <a:pt x="3473200" y="1361942"/>
                  <a:pt x="3481473" y="1378041"/>
                </a:cubicBezTo>
                <a:cubicBezTo>
                  <a:pt x="3460152" y="1378898"/>
                  <a:pt x="3456726" y="1401772"/>
                  <a:pt x="3457176" y="1418013"/>
                </a:cubicBezTo>
                <a:cubicBezTo>
                  <a:pt x="3443526" y="1425918"/>
                  <a:pt x="3430112" y="1444130"/>
                  <a:pt x="3441704" y="1453294"/>
                </a:cubicBezTo>
                <a:cubicBezTo>
                  <a:pt x="3436415" y="1456984"/>
                  <a:pt x="3430598" y="1448028"/>
                  <a:pt x="3425599" y="1454056"/>
                </a:cubicBezTo>
                <a:cubicBezTo>
                  <a:pt x="3414891" y="1472999"/>
                  <a:pt x="3410632" y="1497607"/>
                  <a:pt x="3380683" y="1504716"/>
                </a:cubicBezTo>
                <a:cubicBezTo>
                  <a:pt x="3376976" y="1508534"/>
                  <a:pt x="3387136" y="1510379"/>
                  <a:pt x="3381943" y="1514848"/>
                </a:cubicBezTo>
                <a:lnTo>
                  <a:pt x="3322931" y="1578008"/>
                </a:lnTo>
                <a:lnTo>
                  <a:pt x="3322706" y="1580144"/>
                </a:lnTo>
                <a:cubicBezTo>
                  <a:pt x="3329869" y="1581019"/>
                  <a:pt x="3333204" y="1578056"/>
                  <a:pt x="3336621" y="1582844"/>
                </a:cubicBezTo>
                <a:cubicBezTo>
                  <a:pt x="3333132" y="1590932"/>
                  <a:pt x="3329642" y="1599019"/>
                  <a:pt x="3326152" y="1607107"/>
                </a:cubicBezTo>
                <a:cubicBezTo>
                  <a:pt x="3327230" y="1609378"/>
                  <a:pt x="3329777" y="1611419"/>
                  <a:pt x="3332528" y="1612983"/>
                </a:cubicBezTo>
                <a:cubicBezTo>
                  <a:pt x="3325449" y="1619860"/>
                  <a:pt x="3320745" y="1632352"/>
                  <a:pt x="3318570" y="1645335"/>
                </a:cubicBezTo>
                <a:lnTo>
                  <a:pt x="3318463" y="1651813"/>
                </a:lnTo>
                <a:lnTo>
                  <a:pt x="3328126" y="1643781"/>
                </a:lnTo>
                <a:cubicBezTo>
                  <a:pt x="3330163" y="1641244"/>
                  <a:pt x="3331895" y="1638362"/>
                  <a:pt x="3336247" y="1633439"/>
                </a:cubicBezTo>
                <a:cubicBezTo>
                  <a:pt x="3345774" y="1638580"/>
                  <a:pt x="3354209" y="1630772"/>
                  <a:pt x="3362473" y="1625779"/>
                </a:cubicBezTo>
                <a:cubicBezTo>
                  <a:pt x="3365057" y="1621357"/>
                  <a:pt x="3351944" y="1625187"/>
                  <a:pt x="3363450" y="1616854"/>
                </a:cubicBezTo>
                <a:cubicBezTo>
                  <a:pt x="3358113" y="1611794"/>
                  <a:pt x="3354507" y="1616390"/>
                  <a:pt x="3349365" y="1612889"/>
                </a:cubicBezTo>
                <a:cubicBezTo>
                  <a:pt x="3358772" y="1612876"/>
                  <a:pt x="3367796" y="1593025"/>
                  <a:pt x="3383293" y="1599934"/>
                </a:cubicBezTo>
                <a:cubicBezTo>
                  <a:pt x="3386514" y="1592219"/>
                  <a:pt x="3393777" y="1591776"/>
                  <a:pt x="3401360" y="1581327"/>
                </a:cubicBezTo>
                <a:cubicBezTo>
                  <a:pt x="3395172" y="1573625"/>
                  <a:pt x="3392559" y="1590391"/>
                  <a:pt x="3385811" y="1582388"/>
                </a:cubicBezTo>
                <a:cubicBezTo>
                  <a:pt x="3382105" y="1586205"/>
                  <a:pt x="3390219" y="1588402"/>
                  <a:pt x="3382980" y="1593220"/>
                </a:cubicBezTo>
                <a:cubicBezTo>
                  <a:pt x="3379617" y="1591406"/>
                  <a:pt x="3376254" y="1589592"/>
                  <a:pt x="3373452" y="1588079"/>
                </a:cubicBezTo>
                <a:cubicBezTo>
                  <a:pt x="3383785" y="1587112"/>
                  <a:pt x="3391494" y="1565098"/>
                  <a:pt x="3402509" y="1569586"/>
                </a:cubicBezTo>
                <a:cubicBezTo>
                  <a:pt x="3402119" y="1566469"/>
                  <a:pt x="3401268" y="1563827"/>
                  <a:pt x="3399392" y="1561361"/>
                </a:cubicBezTo>
                <a:cubicBezTo>
                  <a:pt x="3410508" y="1549910"/>
                  <a:pt x="3423862" y="1556389"/>
                  <a:pt x="3434860" y="1539783"/>
                </a:cubicBezTo>
                <a:cubicBezTo>
                  <a:pt x="3430377" y="1537364"/>
                  <a:pt x="3426842" y="1538366"/>
                  <a:pt x="3423404" y="1540147"/>
                </a:cubicBezTo>
                <a:cubicBezTo>
                  <a:pt x="3428357" y="1525369"/>
                  <a:pt x="3454874" y="1520047"/>
                  <a:pt x="3461388" y="1501022"/>
                </a:cubicBezTo>
                <a:cubicBezTo>
                  <a:pt x="3453542" y="1496789"/>
                  <a:pt x="3447984" y="1502514"/>
                  <a:pt x="3440407" y="1496245"/>
                </a:cubicBezTo>
                <a:cubicBezTo>
                  <a:pt x="3459101" y="1491064"/>
                  <a:pt x="3456328" y="1477207"/>
                  <a:pt x="3483748" y="1466556"/>
                </a:cubicBezTo>
                <a:cubicBezTo>
                  <a:pt x="3490890" y="1460959"/>
                  <a:pt x="3483142" y="1457504"/>
                  <a:pt x="3482095" y="1453305"/>
                </a:cubicBezTo>
                <a:cubicBezTo>
                  <a:pt x="3494527" y="1444017"/>
                  <a:pt x="3493773" y="1442157"/>
                  <a:pt x="3503866" y="1430881"/>
                </a:cubicBezTo>
                <a:cubicBezTo>
                  <a:pt x="3499943" y="1428763"/>
                  <a:pt x="3495825" y="1425088"/>
                  <a:pt x="3492485" y="1427648"/>
                </a:cubicBezTo>
                <a:cubicBezTo>
                  <a:pt x="3493732" y="1416687"/>
                  <a:pt x="3517761" y="1416567"/>
                  <a:pt x="3521056" y="1405257"/>
                </a:cubicBezTo>
                <a:cubicBezTo>
                  <a:pt x="3513284" y="1397427"/>
                  <a:pt x="3508138" y="1410645"/>
                  <a:pt x="3501023" y="1403898"/>
                </a:cubicBezTo>
                <a:cubicBezTo>
                  <a:pt x="3506581" y="1398174"/>
                  <a:pt x="3519351" y="1399975"/>
                  <a:pt x="3507948" y="1392368"/>
                </a:cubicBezTo>
                <a:cubicBezTo>
                  <a:pt x="3516697" y="1391273"/>
                  <a:pt x="3526300" y="1392819"/>
                  <a:pt x="3533224" y="1381287"/>
                </a:cubicBezTo>
                <a:cubicBezTo>
                  <a:pt x="3531327" y="1374445"/>
                  <a:pt x="3528866" y="1367302"/>
                  <a:pt x="3528456" y="1359809"/>
                </a:cubicBezTo>
                <a:cubicBezTo>
                  <a:pt x="3534088" y="1350488"/>
                  <a:pt x="3546321" y="1356363"/>
                  <a:pt x="3545154" y="1347007"/>
                </a:cubicBezTo>
                <a:cubicBezTo>
                  <a:pt x="3538257" y="1346194"/>
                  <a:pt x="3532429" y="1353956"/>
                  <a:pt x="3524950" y="1348465"/>
                </a:cubicBezTo>
                <a:cubicBezTo>
                  <a:pt x="3533639" y="1344793"/>
                  <a:pt x="3538326" y="1337325"/>
                  <a:pt x="3542239" y="1328348"/>
                </a:cubicBezTo>
                <a:lnTo>
                  <a:pt x="3553836" y="1301564"/>
                </a:lnTo>
                <a:close/>
                <a:moveTo>
                  <a:pt x="794057" y="1175863"/>
                </a:moveTo>
                <a:cubicBezTo>
                  <a:pt x="809900" y="1186903"/>
                  <a:pt x="792701" y="1223460"/>
                  <a:pt x="775651" y="1226661"/>
                </a:cubicBezTo>
                <a:cubicBezTo>
                  <a:pt x="777234" y="1207998"/>
                  <a:pt x="786170" y="1189715"/>
                  <a:pt x="794057" y="1175863"/>
                </a:cubicBezTo>
                <a:close/>
                <a:moveTo>
                  <a:pt x="748631" y="1136303"/>
                </a:moveTo>
                <a:cubicBezTo>
                  <a:pt x="757668" y="1141064"/>
                  <a:pt x="765313" y="1146336"/>
                  <a:pt x="773717" y="1150618"/>
                </a:cubicBezTo>
                <a:cubicBezTo>
                  <a:pt x="767474" y="1152671"/>
                  <a:pt x="750624" y="1144600"/>
                  <a:pt x="748631" y="1136303"/>
                </a:cubicBezTo>
                <a:close/>
                <a:moveTo>
                  <a:pt x="721926" y="1115834"/>
                </a:moveTo>
                <a:lnTo>
                  <a:pt x="728722" y="1118650"/>
                </a:lnTo>
                <a:cubicBezTo>
                  <a:pt x="732652" y="1120727"/>
                  <a:pt x="736393" y="1123525"/>
                  <a:pt x="735579" y="1126300"/>
                </a:cubicBezTo>
                <a:cubicBezTo>
                  <a:pt x="730591" y="1126619"/>
                  <a:pt x="728428" y="1124830"/>
                  <a:pt x="726885" y="1122546"/>
                </a:cubicBezTo>
                <a:close/>
                <a:moveTo>
                  <a:pt x="720737" y="1115341"/>
                </a:moveTo>
                <a:cubicBezTo>
                  <a:pt x="720754" y="1115375"/>
                  <a:pt x="721114" y="1115530"/>
                  <a:pt x="721916" y="1115821"/>
                </a:cubicBezTo>
                <a:lnTo>
                  <a:pt x="721926" y="1115834"/>
                </a:lnTo>
                <a:close/>
                <a:moveTo>
                  <a:pt x="782793" y="1111081"/>
                </a:moveTo>
                <a:cubicBezTo>
                  <a:pt x="781019" y="1116433"/>
                  <a:pt x="779906" y="1121775"/>
                  <a:pt x="777721" y="1131976"/>
                </a:cubicBezTo>
                <a:cubicBezTo>
                  <a:pt x="770888" y="1130869"/>
                  <a:pt x="769627" y="1126288"/>
                  <a:pt x="771339" y="1121664"/>
                </a:cubicBezTo>
                <a:cubicBezTo>
                  <a:pt x="773051" y="1117038"/>
                  <a:pt x="777736" y="1112367"/>
                  <a:pt x="782793" y="1111081"/>
                </a:cubicBezTo>
                <a:close/>
                <a:moveTo>
                  <a:pt x="830002" y="1089267"/>
                </a:moveTo>
                <a:cubicBezTo>
                  <a:pt x="829587" y="1094161"/>
                  <a:pt x="834806" y="1095548"/>
                  <a:pt x="832261" y="1101940"/>
                </a:cubicBezTo>
                <a:cubicBezTo>
                  <a:pt x="828047" y="1104447"/>
                  <a:pt x="827546" y="1102499"/>
                  <a:pt x="823578" y="1102071"/>
                </a:cubicBezTo>
                <a:cubicBezTo>
                  <a:pt x="817529" y="1110470"/>
                  <a:pt x="826174" y="1118648"/>
                  <a:pt x="818121" y="1127078"/>
                </a:cubicBezTo>
                <a:cubicBezTo>
                  <a:pt x="826011" y="1128425"/>
                  <a:pt x="824506" y="1122582"/>
                  <a:pt x="827344" y="1120585"/>
                </a:cubicBezTo>
                <a:cubicBezTo>
                  <a:pt x="837864" y="1122380"/>
                  <a:pt x="825347" y="1136253"/>
                  <a:pt x="817207" y="1137842"/>
                </a:cubicBezTo>
                <a:cubicBezTo>
                  <a:pt x="818333" y="1132449"/>
                  <a:pt x="818748" y="1127556"/>
                  <a:pt x="815615" y="1125160"/>
                </a:cubicBezTo>
                <a:cubicBezTo>
                  <a:pt x="809482" y="1134539"/>
                  <a:pt x="811493" y="1150147"/>
                  <a:pt x="801602" y="1156650"/>
                </a:cubicBezTo>
                <a:cubicBezTo>
                  <a:pt x="790708" y="1159259"/>
                  <a:pt x="794003" y="1151878"/>
                  <a:pt x="784568" y="1152999"/>
                </a:cubicBezTo>
                <a:cubicBezTo>
                  <a:pt x="788819" y="1134364"/>
                  <a:pt x="804127" y="1103343"/>
                  <a:pt x="830002" y="1089267"/>
                </a:cubicBezTo>
                <a:close/>
                <a:moveTo>
                  <a:pt x="893513" y="1046075"/>
                </a:moveTo>
                <a:cubicBezTo>
                  <a:pt x="889227" y="1049095"/>
                  <a:pt x="891332" y="1055958"/>
                  <a:pt x="887045" y="1058978"/>
                </a:cubicBezTo>
                <a:cubicBezTo>
                  <a:pt x="884481" y="1057539"/>
                  <a:pt x="881874" y="1056594"/>
                  <a:pt x="880993" y="1059071"/>
                </a:cubicBezTo>
                <a:cubicBezTo>
                  <a:pt x="880341" y="1058834"/>
                  <a:pt x="880097" y="1057761"/>
                  <a:pt x="880272" y="1056319"/>
                </a:cubicBezTo>
                <a:cubicBezTo>
                  <a:pt x="880796" y="1051993"/>
                  <a:pt x="885096" y="1044357"/>
                  <a:pt x="893513" y="1046075"/>
                </a:cubicBezTo>
                <a:close/>
                <a:moveTo>
                  <a:pt x="752540" y="1026406"/>
                </a:moveTo>
                <a:cubicBezTo>
                  <a:pt x="758263" y="1026589"/>
                  <a:pt x="764219" y="1027869"/>
                  <a:pt x="768604" y="1029987"/>
                </a:cubicBezTo>
                <a:cubicBezTo>
                  <a:pt x="771529" y="1031401"/>
                  <a:pt x="773753" y="1033187"/>
                  <a:pt x="774745" y="1035269"/>
                </a:cubicBezTo>
                <a:cubicBezTo>
                  <a:pt x="766644" y="1036379"/>
                  <a:pt x="764767" y="1034927"/>
                  <a:pt x="769737" y="1031397"/>
                </a:cubicBezTo>
                <a:cubicBezTo>
                  <a:pt x="757294" y="1036521"/>
                  <a:pt x="752663" y="1028202"/>
                  <a:pt x="737886" y="1029414"/>
                </a:cubicBezTo>
                <a:cubicBezTo>
                  <a:pt x="741330" y="1027140"/>
                  <a:pt x="746818" y="1026224"/>
                  <a:pt x="752540" y="1026406"/>
                </a:cubicBezTo>
                <a:close/>
                <a:moveTo>
                  <a:pt x="4112488" y="1007980"/>
                </a:moveTo>
                <a:cubicBezTo>
                  <a:pt x="4114459" y="1007844"/>
                  <a:pt x="4116142" y="1008445"/>
                  <a:pt x="4118028" y="1009752"/>
                </a:cubicBezTo>
                <a:cubicBezTo>
                  <a:pt x="4119914" y="1011058"/>
                  <a:pt x="4122005" y="1013069"/>
                  <a:pt x="4124791" y="1015750"/>
                </a:cubicBezTo>
                <a:cubicBezTo>
                  <a:pt x="4127578" y="1018432"/>
                  <a:pt x="4131759" y="1022454"/>
                  <a:pt x="4134546" y="1025135"/>
                </a:cubicBezTo>
                <a:cubicBezTo>
                  <a:pt x="4144760" y="1032004"/>
                  <a:pt x="4138735" y="1038041"/>
                  <a:pt x="4131315" y="1042738"/>
                </a:cubicBezTo>
                <a:cubicBezTo>
                  <a:pt x="4122502" y="1046095"/>
                  <a:pt x="4119726" y="1052297"/>
                  <a:pt x="4109510" y="1045428"/>
                </a:cubicBezTo>
                <a:lnTo>
                  <a:pt x="4108628" y="1044820"/>
                </a:lnTo>
                <a:lnTo>
                  <a:pt x="4110391" y="1008747"/>
                </a:lnTo>
                <a:close/>
                <a:moveTo>
                  <a:pt x="862967" y="1006882"/>
                </a:moveTo>
                <a:cubicBezTo>
                  <a:pt x="867592" y="1014657"/>
                  <a:pt x="851418" y="1026182"/>
                  <a:pt x="849219" y="1036513"/>
                </a:cubicBezTo>
                <a:cubicBezTo>
                  <a:pt x="846068" y="1034722"/>
                  <a:pt x="844907" y="1032350"/>
                  <a:pt x="845049" y="1029703"/>
                </a:cubicBezTo>
                <a:cubicBezTo>
                  <a:pt x="845475" y="1021766"/>
                  <a:pt x="857629" y="1011377"/>
                  <a:pt x="862967" y="1006882"/>
                </a:cubicBezTo>
                <a:close/>
                <a:moveTo>
                  <a:pt x="4126125" y="932650"/>
                </a:moveTo>
                <a:lnTo>
                  <a:pt x="4126344" y="939407"/>
                </a:lnTo>
                <a:cubicBezTo>
                  <a:pt x="4128649" y="947344"/>
                  <a:pt x="4132568" y="954050"/>
                  <a:pt x="4136913" y="958816"/>
                </a:cubicBezTo>
                <a:lnTo>
                  <a:pt x="4147578" y="969551"/>
                </a:lnTo>
                <a:lnTo>
                  <a:pt x="4141456" y="978528"/>
                </a:lnTo>
                <a:cubicBezTo>
                  <a:pt x="4144243" y="981210"/>
                  <a:pt x="4151672" y="985399"/>
                  <a:pt x="4153064" y="986739"/>
                </a:cubicBezTo>
                <a:lnTo>
                  <a:pt x="4164273" y="983482"/>
                </a:lnTo>
                <a:lnTo>
                  <a:pt x="4178077" y="993727"/>
                </a:lnTo>
                <a:cubicBezTo>
                  <a:pt x="4179021" y="993756"/>
                  <a:pt x="4189818" y="996003"/>
                  <a:pt x="4194496" y="996487"/>
                </a:cubicBezTo>
                <a:lnTo>
                  <a:pt x="4195111" y="996412"/>
                </a:lnTo>
                <a:lnTo>
                  <a:pt x="4196404" y="999590"/>
                </a:lnTo>
                <a:lnTo>
                  <a:pt x="4197693" y="1000212"/>
                </a:lnTo>
                <a:lnTo>
                  <a:pt x="4198564" y="1003219"/>
                </a:lnTo>
                <a:lnTo>
                  <a:pt x="4188216" y="1003037"/>
                </a:lnTo>
                <a:cubicBezTo>
                  <a:pt x="4172683" y="1000991"/>
                  <a:pt x="4158061" y="995245"/>
                  <a:pt x="4142407" y="1000154"/>
                </a:cubicBezTo>
                <a:cubicBezTo>
                  <a:pt x="4142397" y="991269"/>
                  <a:pt x="4121064" y="1000330"/>
                  <a:pt x="4124764" y="989095"/>
                </a:cubicBezTo>
                <a:cubicBezTo>
                  <a:pt x="4125225" y="986581"/>
                  <a:pt x="4120583" y="985074"/>
                  <a:pt x="4118729" y="986248"/>
                </a:cubicBezTo>
                <a:lnTo>
                  <a:pt x="4107706" y="985683"/>
                </a:lnTo>
                <a:lnTo>
                  <a:pt x="4104105" y="959958"/>
                </a:lnTo>
                <a:lnTo>
                  <a:pt x="4096758" y="942908"/>
                </a:lnTo>
                <a:lnTo>
                  <a:pt x="4097013" y="942656"/>
                </a:lnTo>
                <a:cubicBezTo>
                  <a:pt x="4103548" y="938312"/>
                  <a:pt x="4113422" y="938104"/>
                  <a:pt x="4121235" y="935728"/>
                </a:cubicBezTo>
                <a:close/>
                <a:moveTo>
                  <a:pt x="4175508" y="929505"/>
                </a:moveTo>
                <a:lnTo>
                  <a:pt x="4176668" y="929565"/>
                </a:lnTo>
                <a:lnTo>
                  <a:pt x="4176333" y="931011"/>
                </a:lnTo>
                <a:close/>
                <a:moveTo>
                  <a:pt x="980857" y="892951"/>
                </a:moveTo>
                <a:cubicBezTo>
                  <a:pt x="984122" y="892461"/>
                  <a:pt x="984914" y="897393"/>
                  <a:pt x="987141" y="900845"/>
                </a:cubicBezTo>
                <a:cubicBezTo>
                  <a:pt x="990802" y="902821"/>
                  <a:pt x="997088" y="910717"/>
                  <a:pt x="1000353" y="910227"/>
                </a:cubicBezTo>
                <a:cubicBezTo>
                  <a:pt x="1009234" y="908264"/>
                  <a:pt x="1014430" y="909380"/>
                  <a:pt x="1017424" y="912402"/>
                </a:cubicBezTo>
                <a:lnTo>
                  <a:pt x="1018696" y="914851"/>
                </a:lnTo>
                <a:lnTo>
                  <a:pt x="1014874" y="917482"/>
                </a:lnTo>
                <a:cubicBezTo>
                  <a:pt x="1008898" y="920265"/>
                  <a:pt x="1001599" y="921966"/>
                  <a:pt x="995706" y="924749"/>
                </a:cubicBezTo>
                <a:cubicBezTo>
                  <a:pt x="995374" y="928670"/>
                  <a:pt x="997206" y="930600"/>
                  <a:pt x="1000496" y="931040"/>
                </a:cubicBezTo>
                <a:cubicBezTo>
                  <a:pt x="998123" y="935481"/>
                  <a:pt x="992668" y="937033"/>
                  <a:pt x="985961" y="937624"/>
                </a:cubicBezTo>
                <a:cubicBezTo>
                  <a:pt x="990336" y="948816"/>
                  <a:pt x="964014" y="953133"/>
                  <a:pt x="963474" y="967338"/>
                </a:cubicBezTo>
                <a:cubicBezTo>
                  <a:pt x="944398" y="964689"/>
                  <a:pt x="944066" y="976443"/>
                  <a:pt x="928115" y="976196"/>
                </a:cubicBezTo>
                <a:cubicBezTo>
                  <a:pt x="928740" y="984508"/>
                  <a:pt x="918620" y="993963"/>
                  <a:pt x="932490" y="995220"/>
                </a:cubicBezTo>
                <a:cubicBezTo>
                  <a:pt x="927992" y="1001163"/>
                  <a:pt x="935571" y="1005944"/>
                  <a:pt x="922744" y="1008097"/>
                </a:cubicBezTo>
                <a:cubicBezTo>
                  <a:pt x="917121" y="1003776"/>
                  <a:pt x="924576" y="1002195"/>
                  <a:pt x="923826" y="995353"/>
                </a:cubicBezTo>
                <a:cubicBezTo>
                  <a:pt x="923618" y="989971"/>
                  <a:pt x="918912" y="998364"/>
                  <a:pt x="912498" y="995524"/>
                </a:cubicBezTo>
                <a:cubicBezTo>
                  <a:pt x="902254" y="1014282"/>
                  <a:pt x="883681" y="1044915"/>
                  <a:pt x="855986" y="1057573"/>
                </a:cubicBezTo>
                <a:cubicBezTo>
                  <a:pt x="850906" y="1070379"/>
                  <a:pt x="846199" y="1070939"/>
                  <a:pt x="845034" y="1084664"/>
                </a:cubicBezTo>
                <a:cubicBezTo>
                  <a:pt x="837662" y="1085265"/>
                  <a:pt x="830999" y="1085366"/>
                  <a:pt x="830707" y="1080965"/>
                </a:cubicBezTo>
                <a:cubicBezTo>
                  <a:pt x="856735" y="1056582"/>
                  <a:pt x="849320" y="1034178"/>
                  <a:pt x="876932" y="1006833"/>
                </a:cubicBezTo>
                <a:cubicBezTo>
                  <a:pt x="877139" y="1004384"/>
                  <a:pt x="872432" y="1004945"/>
                  <a:pt x="869142" y="1004505"/>
                </a:cubicBezTo>
                <a:cubicBezTo>
                  <a:pt x="866977" y="998662"/>
                  <a:pt x="873598" y="999053"/>
                  <a:pt x="872682" y="994172"/>
                </a:cubicBezTo>
                <a:cubicBezTo>
                  <a:pt x="876639" y="994600"/>
                  <a:pt x="874223" y="999532"/>
                  <a:pt x="874640" y="1002463"/>
                </a:cubicBezTo>
                <a:cubicBezTo>
                  <a:pt x="890008" y="993907"/>
                  <a:pt x="895337" y="978162"/>
                  <a:pt x="906331" y="966246"/>
                </a:cubicBezTo>
                <a:cubicBezTo>
                  <a:pt x="910664" y="970097"/>
                  <a:pt x="915036" y="967583"/>
                  <a:pt x="919196" y="962686"/>
                </a:cubicBezTo>
                <a:lnTo>
                  <a:pt x="924641" y="954289"/>
                </a:lnTo>
                <a:lnTo>
                  <a:pt x="934063" y="955518"/>
                </a:lnTo>
                <a:cubicBezTo>
                  <a:pt x="935893" y="956506"/>
                  <a:pt x="939159" y="956016"/>
                  <a:pt x="940989" y="957003"/>
                </a:cubicBezTo>
                <a:cubicBezTo>
                  <a:pt x="940594" y="954538"/>
                  <a:pt x="940197" y="952072"/>
                  <a:pt x="938365" y="951085"/>
                </a:cubicBezTo>
                <a:lnTo>
                  <a:pt x="933060" y="942718"/>
                </a:lnTo>
                <a:lnTo>
                  <a:pt x="938178" y="937989"/>
                </a:lnTo>
                <a:cubicBezTo>
                  <a:pt x="946758" y="932468"/>
                  <a:pt x="957348" y="929737"/>
                  <a:pt x="956224" y="919474"/>
                </a:cubicBezTo>
                <a:cubicBezTo>
                  <a:pt x="955764" y="917033"/>
                  <a:pt x="951057" y="917594"/>
                  <a:pt x="947768" y="917154"/>
                </a:cubicBezTo>
                <a:cubicBezTo>
                  <a:pt x="949798" y="910882"/>
                  <a:pt x="959371" y="903945"/>
                  <a:pt x="961765" y="897804"/>
                </a:cubicBezTo>
                <a:lnTo>
                  <a:pt x="961385" y="893756"/>
                </a:lnTo>
                <a:close/>
                <a:moveTo>
                  <a:pt x="4142474" y="853516"/>
                </a:moveTo>
                <a:lnTo>
                  <a:pt x="4142720" y="855480"/>
                </a:lnTo>
                <a:lnTo>
                  <a:pt x="4138374" y="860547"/>
                </a:lnTo>
                <a:lnTo>
                  <a:pt x="4137171" y="858280"/>
                </a:lnTo>
                <a:close/>
                <a:moveTo>
                  <a:pt x="4111811" y="839044"/>
                </a:moveTo>
                <a:lnTo>
                  <a:pt x="4110118" y="842840"/>
                </a:lnTo>
                <a:lnTo>
                  <a:pt x="4107216" y="840258"/>
                </a:lnTo>
                <a:close/>
                <a:moveTo>
                  <a:pt x="4180172" y="798404"/>
                </a:moveTo>
                <a:lnTo>
                  <a:pt x="4189730" y="803231"/>
                </a:lnTo>
                <a:lnTo>
                  <a:pt x="4188137" y="804502"/>
                </a:lnTo>
                <a:lnTo>
                  <a:pt x="4180971" y="800436"/>
                </a:lnTo>
                <a:close/>
                <a:moveTo>
                  <a:pt x="3871235" y="758025"/>
                </a:moveTo>
                <a:cubicBezTo>
                  <a:pt x="3888207" y="761376"/>
                  <a:pt x="3869454" y="788172"/>
                  <a:pt x="3890724" y="792118"/>
                </a:cubicBezTo>
                <a:cubicBezTo>
                  <a:pt x="3886286" y="794928"/>
                  <a:pt x="3882587" y="797269"/>
                  <a:pt x="3878150" y="800079"/>
                </a:cubicBezTo>
                <a:cubicBezTo>
                  <a:pt x="3866855" y="785671"/>
                  <a:pt x="3871193" y="772146"/>
                  <a:pt x="3871235" y="758025"/>
                </a:cubicBezTo>
                <a:close/>
                <a:moveTo>
                  <a:pt x="3858860" y="732018"/>
                </a:moveTo>
                <a:cubicBezTo>
                  <a:pt x="3865266" y="735039"/>
                  <a:pt x="3864957" y="746648"/>
                  <a:pt x="3875723" y="751715"/>
                </a:cubicBezTo>
                <a:cubicBezTo>
                  <a:pt x="3864357" y="757243"/>
                  <a:pt x="3867588" y="762702"/>
                  <a:pt x="3855699" y="767728"/>
                </a:cubicBezTo>
                <a:cubicBezTo>
                  <a:pt x="3852563" y="764709"/>
                  <a:pt x="3849948" y="762195"/>
                  <a:pt x="3846812" y="759177"/>
                </a:cubicBezTo>
                <a:cubicBezTo>
                  <a:pt x="3851382" y="747111"/>
                  <a:pt x="3869235" y="746649"/>
                  <a:pt x="3849559" y="732421"/>
                </a:cubicBezTo>
                <a:cubicBezTo>
                  <a:pt x="3853845" y="730960"/>
                  <a:pt x="3856727" y="731012"/>
                  <a:pt x="3858860" y="732018"/>
                </a:cubicBezTo>
                <a:close/>
                <a:moveTo>
                  <a:pt x="3938450" y="686905"/>
                </a:moveTo>
                <a:cubicBezTo>
                  <a:pt x="3973528" y="720656"/>
                  <a:pt x="4002438" y="744949"/>
                  <a:pt x="4016323" y="777083"/>
                </a:cubicBezTo>
                <a:cubicBezTo>
                  <a:pt x="4049008" y="801491"/>
                  <a:pt x="4079524" y="859012"/>
                  <a:pt x="4108070" y="905249"/>
                </a:cubicBezTo>
                <a:lnTo>
                  <a:pt x="4113191" y="909164"/>
                </a:lnTo>
                <a:lnTo>
                  <a:pt x="4113196" y="909178"/>
                </a:lnTo>
                <a:cubicBezTo>
                  <a:pt x="4115405" y="912781"/>
                  <a:pt x="4118424" y="916426"/>
                  <a:pt x="4114483" y="920033"/>
                </a:cubicBezTo>
                <a:cubicBezTo>
                  <a:pt x="4108458" y="926069"/>
                  <a:pt x="4104286" y="930932"/>
                  <a:pt x="4098723" y="934455"/>
                </a:cubicBezTo>
                <a:lnTo>
                  <a:pt x="4094131" y="936811"/>
                </a:lnTo>
                <a:lnTo>
                  <a:pt x="4085063" y="915768"/>
                </a:lnTo>
                <a:cubicBezTo>
                  <a:pt x="4076175" y="901480"/>
                  <a:pt x="4064534" y="887710"/>
                  <a:pt x="4049477" y="874691"/>
                </a:cubicBezTo>
                <a:cubicBezTo>
                  <a:pt x="4039261" y="796805"/>
                  <a:pt x="3944914" y="752968"/>
                  <a:pt x="3938450" y="686905"/>
                </a:cubicBezTo>
                <a:close/>
                <a:moveTo>
                  <a:pt x="3991871" y="627942"/>
                </a:moveTo>
                <a:cubicBezTo>
                  <a:pt x="4007382" y="638162"/>
                  <a:pt x="4008482" y="653331"/>
                  <a:pt x="4015788" y="666242"/>
                </a:cubicBezTo>
                <a:cubicBezTo>
                  <a:pt x="4028213" y="687602"/>
                  <a:pt x="4066727" y="699962"/>
                  <a:pt x="4080198" y="722331"/>
                </a:cubicBezTo>
                <a:cubicBezTo>
                  <a:pt x="4083744" y="729271"/>
                  <a:pt x="4079086" y="738901"/>
                  <a:pt x="4083370" y="745373"/>
                </a:cubicBezTo>
                <a:cubicBezTo>
                  <a:pt x="4092092" y="759058"/>
                  <a:pt x="4108283" y="770519"/>
                  <a:pt x="4120725" y="783519"/>
                </a:cubicBezTo>
                <a:lnTo>
                  <a:pt x="4133428" y="802088"/>
                </a:lnTo>
                <a:lnTo>
                  <a:pt x="4108347" y="819450"/>
                </a:lnTo>
                <a:cubicBezTo>
                  <a:pt x="4116707" y="827494"/>
                  <a:pt x="4113057" y="830639"/>
                  <a:pt x="4105226" y="831427"/>
                </a:cubicBezTo>
                <a:lnTo>
                  <a:pt x="4099609" y="831489"/>
                </a:lnTo>
                <a:lnTo>
                  <a:pt x="4093581" y="821617"/>
                </a:lnTo>
                <a:cubicBezTo>
                  <a:pt x="4086683" y="806721"/>
                  <a:pt x="4082597" y="791190"/>
                  <a:pt x="4057793" y="786617"/>
                </a:cubicBezTo>
                <a:cubicBezTo>
                  <a:pt x="4061381" y="781839"/>
                  <a:pt x="4065987" y="758048"/>
                  <a:pt x="4045891" y="765759"/>
                </a:cubicBezTo>
                <a:cubicBezTo>
                  <a:pt x="4047814" y="757026"/>
                  <a:pt x="4036394" y="748390"/>
                  <a:pt x="4035059" y="740050"/>
                </a:cubicBezTo>
                <a:cubicBezTo>
                  <a:pt x="4045999" y="736465"/>
                  <a:pt x="4037537" y="751842"/>
                  <a:pt x="4050592" y="744413"/>
                </a:cubicBezTo>
                <a:cubicBezTo>
                  <a:pt x="4048084" y="712600"/>
                  <a:pt x="4008344" y="662604"/>
                  <a:pt x="3971679" y="633208"/>
                </a:cubicBezTo>
                <a:cubicBezTo>
                  <a:pt x="3979265" y="627572"/>
                  <a:pt x="3984926" y="630667"/>
                  <a:pt x="3991871" y="627942"/>
                </a:cubicBezTo>
                <a:close/>
                <a:moveTo>
                  <a:pt x="1614833" y="612480"/>
                </a:moveTo>
                <a:lnTo>
                  <a:pt x="1617137" y="615881"/>
                </a:lnTo>
                <a:lnTo>
                  <a:pt x="1610311" y="617872"/>
                </a:lnTo>
                <a:close/>
                <a:moveTo>
                  <a:pt x="3900258" y="574772"/>
                </a:moveTo>
                <a:cubicBezTo>
                  <a:pt x="3911024" y="574034"/>
                  <a:pt x="3919308" y="575654"/>
                  <a:pt x="3926050" y="578655"/>
                </a:cubicBezTo>
                <a:cubicBezTo>
                  <a:pt x="3946277" y="587659"/>
                  <a:pt x="3952628" y="609100"/>
                  <a:pt x="3970492" y="616652"/>
                </a:cubicBezTo>
                <a:cubicBezTo>
                  <a:pt x="3976384" y="624656"/>
                  <a:pt x="3948285" y="619812"/>
                  <a:pt x="3962249" y="628575"/>
                </a:cubicBezTo>
                <a:cubicBezTo>
                  <a:pt x="3941997" y="619602"/>
                  <a:pt x="3933329" y="594911"/>
                  <a:pt x="3900258" y="574772"/>
                </a:cubicBezTo>
                <a:close/>
                <a:moveTo>
                  <a:pt x="3611904" y="574429"/>
                </a:moveTo>
                <a:cubicBezTo>
                  <a:pt x="3619310" y="576842"/>
                  <a:pt x="3627234" y="579972"/>
                  <a:pt x="3635136" y="583780"/>
                </a:cubicBezTo>
                <a:cubicBezTo>
                  <a:pt x="3658843" y="595208"/>
                  <a:pt x="3682358" y="612748"/>
                  <a:pt x="3691168" y="635368"/>
                </a:cubicBezTo>
                <a:cubicBezTo>
                  <a:pt x="3700408" y="639545"/>
                  <a:pt x="3690363" y="627523"/>
                  <a:pt x="3701110" y="624897"/>
                </a:cubicBezTo>
                <a:cubicBezTo>
                  <a:pt x="3727139" y="639332"/>
                  <a:pt x="3749724" y="669314"/>
                  <a:pt x="3774986" y="690083"/>
                </a:cubicBezTo>
                <a:cubicBezTo>
                  <a:pt x="3740801" y="686659"/>
                  <a:pt x="3727764" y="662329"/>
                  <a:pt x="3702166" y="645951"/>
                </a:cubicBezTo>
                <a:cubicBezTo>
                  <a:pt x="3684854" y="635189"/>
                  <a:pt x="3640165" y="627554"/>
                  <a:pt x="3621002" y="607936"/>
                </a:cubicBezTo>
                <a:cubicBezTo>
                  <a:pt x="3610003" y="597354"/>
                  <a:pt x="3624137" y="590914"/>
                  <a:pt x="3608086" y="580187"/>
                </a:cubicBezTo>
                <a:cubicBezTo>
                  <a:pt x="3614400" y="580369"/>
                  <a:pt x="3616093" y="578460"/>
                  <a:pt x="3611904" y="574429"/>
                </a:cubicBezTo>
                <a:close/>
                <a:moveTo>
                  <a:pt x="3564778" y="567714"/>
                </a:moveTo>
                <a:lnTo>
                  <a:pt x="3559915" y="569078"/>
                </a:lnTo>
                <a:lnTo>
                  <a:pt x="3563288" y="572462"/>
                </a:lnTo>
                <a:lnTo>
                  <a:pt x="3572494" y="581729"/>
                </a:lnTo>
                <a:lnTo>
                  <a:pt x="3592675" y="594909"/>
                </a:lnTo>
                <a:lnTo>
                  <a:pt x="3588638" y="589818"/>
                </a:lnTo>
                <a:lnTo>
                  <a:pt x="3585205" y="585490"/>
                </a:lnTo>
                <a:lnTo>
                  <a:pt x="3580224" y="579708"/>
                </a:lnTo>
                <a:cubicBezTo>
                  <a:pt x="3577714" y="575607"/>
                  <a:pt x="3575245" y="571507"/>
                  <a:pt x="3571503" y="569320"/>
                </a:cubicBezTo>
                <a:cubicBezTo>
                  <a:pt x="3569633" y="568226"/>
                  <a:pt x="3567446" y="567612"/>
                  <a:pt x="3564778" y="567714"/>
                </a:cubicBezTo>
                <a:close/>
                <a:moveTo>
                  <a:pt x="3640922" y="519162"/>
                </a:moveTo>
                <a:lnTo>
                  <a:pt x="3639237" y="520971"/>
                </a:lnTo>
                <a:lnTo>
                  <a:pt x="3638493" y="519945"/>
                </a:lnTo>
                <a:close/>
                <a:moveTo>
                  <a:pt x="3636523" y="517228"/>
                </a:moveTo>
                <a:lnTo>
                  <a:pt x="3638493" y="519945"/>
                </a:lnTo>
                <a:lnTo>
                  <a:pt x="3631005" y="522359"/>
                </a:lnTo>
                <a:cubicBezTo>
                  <a:pt x="3633226" y="519184"/>
                  <a:pt x="3635108" y="517467"/>
                  <a:pt x="3636523" y="517228"/>
                </a:cubicBezTo>
                <a:close/>
                <a:moveTo>
                  <a:pt x="3806663" y="506247"/>
                </a:moveTo>
                <a:cubicBezTo>
                  <a:pt x="3809551" y="505589"/>
                  <a:pt x="3812072" y="505715"/>
                  <a:pt x="3814337" y="506390"/>
                </a:cubicBezTo>
                <a:cubicBezTo>
                  <a:pt x="3827920" y="510443"/>
                  <a:pt x="3832227" y="534279"/>
                  <a:pt x="3850520" y="527099"/>
                </a:cubicBezTo>
                <a:cubicBezTo>
                  <a:pt x="3856710" y="536594"/>
                  <a:pt x="3855093" y="546837"/>
                  <a:pt x="3870157" y="550712"/>
                </a:cubicBezTo>
                <a:cubicBezTo>
                  <a:pt x="3842343" y="544012"/>
                  <a:pt x="3826791" y="527870"/>
                  <a:pt x="3796798" y="510813"/>
                </a:cubicBezTo>
                <a:cubicBezTo>
                  <a:pt x="3800524" y="508349"/>
                  <a:pt x="3803777" y="506906"/>
                  <a:pt x="3806663" y="506247"/>
                </a:cubicBezTo>
                <a:close/>
                <a:moveTo>
                  <a:pt x="3760461" y="480386"/>
                </a:moveTo>
                <a:cubicBezTo>
                  <a:pt x="3764297" y="480256"/>
                  <a:pt x="3767203" y="480921"/>
                  <a:pt x="3769575" y="482044"/>
                </a:cubicBezTo>
                <a:cubicBezTo>
                  <a:pt x="3776685" y="485413"/>
                  <a:pt x="3778965" y="492898"/>
                  <a:pt x="3786996" y="495333"/>
                </a:cubicBezTo>
                <a:cubicBezTo>
                  <a:pt x="3778742" y="496799"/>
                  <a:pt x="3772864" y="494672"/>
                  <a:pt x="3768672" y="491373"/>
                </a:cubicBezTo>
                <a:cubicBezTo>
                  <a:pt x="3764480" y="488075"/>
                  <a:pt x="3761973" y="483606"/>
                  <a:pt x="3760461" y="480386"/>
                </a:cubicBezTo>
                <a:close/>
                <a:moveTo>
                  <a:pt x="3743820" y="468599"/>
                </a:moveTo>
                <a:cubicBezTo>
                  <a:pt x="3749890" y="468430"/>
                  <a:pt x="3750216" y="474477"/>
                  <a:pt x="3760841" y="475881"/>
                </a:cubicBezTo>
                <a:cubicBezTo>
                  <a:pt x="3751901" y="479040"/>
                  <a:pt x="3742345" y="479252"/>
                  <a:pt x="3735241" y="471241"/>
                </a:cubicBezTo>
                <a:cubicBezTo>
                  <a:pt x="3739134" y="469401"/>
                  <a:pt x="3741796" y="468655"/>
                  <a:pt x="3743820" y="468599"/>
                </a:cubicBezTo>
                <a:close/>
                <a:moveTo>
                  <a:pt x="3521634" y="468218"/>
                </a:moveTo>
                <a:cubicBezTo>
                  <a:pt x="3524556" y="468579"/>
                  <a:pt x="3527246" y="469940"/>
                  <a:pt x="3529421" y="471834"/>
                </a:cubicBezTo>
                <a:cubicBezTo>
                  <a:pt x="3533767" y="475621"/>
                  <a:pt x="3536049" y="481536"/>
                  <a:pt x="3533990" y="485832"/>
                </a:cubicBezTo>
                <a:cubicBezTo>
                  <a:pt x="3528812" y="481596"/>
                  <a:pt x="3523173" y="477833"/>
                  <a:pt x="3512452" y="470606"/>
                </a:cubicBezTo>
                <a:cubicBezTo>
                  <a:pt x="3515557" y="468497"/>
                  <a:pt x="3518712" y="467856"/>
                  <a:pt x="3521634" y="468218"/>
                </a:cubicBezTo>
                <a:close/>
                <a:moveTo>
                  <a:pt x="3527993" y="447614"/>
                </a:moveTo>
                <a:cubicBezTo>
                  <a:pt x="3515815" y="451357"/>
                  <a:pt x="3504013" y="453829"/>
                  <a:pt x="3492865" y="457391"/>
                </a:cubicBezTo>
                <a:cubicBezTo>
                  <a:pt x="3493855" y="454610"/>
                  <a:pt x="3499786" y="451362"/>
                  <a:pt x="3506894" y="449213"/>
                </a:cubicBezTo>
                <a:cubicBezTo>
                  <a:pt x="3514001" y="447063"/>
                  <a:pt x="3522288" y="446009"/>
                  <a:pt x="3527993" y="447614"/>
                </a:cubicBezTo>
                <a:close/>
                <a:moveTo>
                  <a:pt x="3399934" y="416408"/>
                </a:moveTo>
                <a:cubicBezTo>
                  <a:pt x="3421272" y="427922"/>
                  <a:pt x="3436910" y="444426"/>
                  <a:pt x="3447961" y="457723"/>
                </a:cubicBezTo>
                <a:cubicBezTo>
                  <a:pt x="3423366" y="462783"/>
                  <a:pt x="3391624" y="430256"/>
                  <a:pt x="3399934" y="416408"/>
                </a:cubicBezTo>
                <a:close/>
                <a:moveTo>
                  <a:pt x="3503238" y="338571"/>
                </a:moveTo>
                <a:cubicBezTo>
                  <a:pt x="3545025" y="346379"/>
                  <a:pt x="3581987" y="363090"/>
                  <a:pt x="3616250" y="383391"/>
                </a:cubicBezTo>
                <a:cubicBezTo>
                  <a:pt x="3650513" y="403691"/>
                  <a:pt x="3682076" y="427581"/>
                  <a:pt x="3713071" y="449742"/>
                </a:cubicBezTo>
                <a:cubicBezTo>
                  <a:pt x="3699518" y="444950"/>
                  <a:pt x="3671771" y="438282"/>
                  <a:pt x="3669084" y="427449"/>
                </a:cubicBezTo>
                <a:cubicBezTo>
                  <a:pt x="3664154" y="423885"/>
                  <a:pt x="3656434" y="432950"/>
                  <a:pt x="3651813" y="430861"/>
                </a:cubicBezTo>
                <a:cubicBezTo>
                  <a:pt x="3642247" y="405164"/>
                  <a:pt x="3592128" y="413493"/>
                  <a:pt x="3591210" y="383157"/>
                </a:cubicBezTo>
                <a:cubicBezTo>
                  <a:pt x="3587853" y="381104"/>
                  <a:pt x="3583206" y="384881"/>
                  <a:pt x="3579515" y="387219"/>
                </a:cubicBezTo>
                <a:cubicBezTo>
                  <a:pt x="3563944" y="362814"/>
                  <a:pt x="3528623" y="355926"/>
                  <a:pt x="3503238" y="338571"/>
                </a:cubicBezTo>
                <a:close/>
                <a:moveTo>
                  <a:pt x="3443781" y="311774"/>
                </a:moveTo>
                <a:cubicBezTo>
                  <a:pt x="3449252" y="309981"/>
                  <a:pt x="3456763" y="310448"/>
                  <a:pt x="3462838" y="312763"/>
                </a:cubicBezTo>
                <a:cubicBezTo>
                  <a:pt x="3468912" y="315079"/>
                  <a:pt x="3473547" y="319245"/>
                  <a:pt x="3473265" y="324853"/>
                </a:cubicBezTo>
                <a:cubicBezTo>
                  <a:pt x="3467607" y="320291"/>
                  <a:pt x="3451995" y="322029"/>
                  <a:pt x="3445935" y="318073"/>
                </a:cubicBezTo>
                <a:cubicBezTo>
                  <a:pt x="3443916" y="316754"/>
                  <a:pt x="3442957" y="314802"/>
                  <a:pt x="3443781" y="311774"/>
                </a:cubicBezTo>
                <a:close/>
                <a:moveTo>
                  <a:pt x="3332233" y="274838"/>
                </a:moveTo>
                <a:cubicBezTo>
                  <a:pt x="3350214" y="272204"/>
                  <a:pt x="3367021" y="276354"/>
                  <a:pt x="3383189" y="283407"/>
                </a:cubicBezTo>
                <a:cubicBezTo>
                  <a:pt x="3399357" y="290462"/>
                  <a:pt x="3414888" y="300420"/>
                  <a:pt x="3430316" y="309400"/>
                </a:cubicBezTo>
                <a:cubicBezTo>
                  <a:pt x="3396906" y="303054"/>
                  <a:pt x="3364367" y="286992"/>
                  <a:pt x="3332233" y="274838"/>
                </a:cubicBezTo>
                <a:close/>
                <a:moveTo>
                  <a:pt x="3222339" y="237821"/>
                </a:moveTo>
                <a:cubicBezTo>
                  <a:pt x="3232418" y="238142"/>
                  <a:pt x="3241512" y="244054"/>
                  <a:pt x="3250874" y="246957"/>
                </a:cubicBezTo>
                <a:cubicBezTo>
                  <a:pt x="3235159" y="258588"/>
                  <a:pt x="3224369" y="243553"/>
                  <a:pt x="3211884" y="239683"/>
                </a:cubicBezTo>
                <a:cubicBezTo>
                  <a:pt x="3215510" y="238228"/>
                  <a:pt x="3218979" y="237714"/>
                  <a:pt x="3222339" y="237821"/>
                </a:cubicBezTo>
                <a:close/>
                <a:moveTo>
                  <a:pt x="3004106" y="224528"/>
                </a:moveTo>
                <a:lnTo>
                  <a:pt x="3004237" y="224620"/>
                </a:lnTo>
                <a:lnTo>
                  <a:pt x="3004124" y="224580"/>
                </a:lnTo>
                <a:close/>
                <a:moveTo>
                  <a:pt x="1757557" y="216843"/>
                </a:moveTo>
                <a:cubicBezTo>
                  <a:pt x="1759418" y="219291"/>
                  <a:pt x="1747559" y="232379"/>
                  <a:pt x="1737088" y="227452"/>
                </a:cubicBezTo>
                <a:cubicBezTo>
                  <a:pt x="1734286" y="221608"/>
                  <a:pt x="1744467" y="224216"/>
                  <a:pt x="1740285" y="219793"/>
                </a:cubicBezTo>
                <a:cubicBezTo>
                  <a:pt x="1745728" y="217678"/>
                  <a:pt x="1752402" y="221279"/>
                  <a:pt x="1757557" y="216843"/>
                </a:cubicBezTo>
                <a:close/>
                <a:moveTo>
                  <a:pt x="2955078" y="195238"/>
                </a:moveTo>
                <a:cubicBezTo>
                  <a:pt x="2957884" y="194739"/>
                  <a:pt x="2959858" y="194934"/>
                  <a:pt x="2961400" y="195559"/>
                </a:cubicBezTo>
                <a:cubicBezTo>
                  <a:pt x="2966025" y="197437"/>
                  <a:pt x="2966766" y="203193"/>
                  <a:pt x="2974463" y="205698"/>
                </a:cubicBezTo>
                <a:cubicBezTo>
                  <a:pt x="2969915" y="206906"/>
                  <a:pt x="2946680" y="203888"/>
                  <a:pt x="2955078" y="195238"/>
                </a:cubicBezTo>
                <a:close/>
                <a:moveTo>
                  <a:pt x="3027859" y="184306"/>
                </a:moveTo>
                <a:cubicBezTo>
                  <a:pt x="3040205" y="195331"/>
                  <a:pt x="3064498" y="193169"/>
                  <a:pt x="3057301" y="206738"/>
                </a:cubicBezTo>
                <a:cubicBezTo>
                  <a:pt x="3065759" y="203302"/>
                  <a:pt x="3074150" y="205649"/>
                  <a:pt x="3081462" y="210867"/>
                </a:cubicBezTo>
                <a:cubicBezTo>
                  <a:pt x="3088774" y="216086"/>
                  <a:pt x="3095006" y="224175"/>
                  <a:pt x="3099142" y="232224"/>
                </a:cubicBezTo>
                <a:cubicBezTo>
                  <a:pt x="3097753" y="233656"/>
                  <a:pt x="3096169" y="233529"/>
                  <a:pt x="3095146" y="233704"/>
                </a:cubicBezTo>
                <a:cubicBezTo>
                  <a:pt x="3106834" y="243646"/>
                  <a:pt x="3125568" y="247212"/>
                  <a:pt x="3128972" y="257774"/>
                </a:cubicBezTo>
                <a:cubicBezTo>
                  <a:pt x="3113792" y="257582"/>
                  <a:pt x="3134788" y="266730"/>
                  <a:pt x="3130619" y="271026"/>
                </a:cubicBezTo>
                <a:cubicBezTo>
                  <a:pt x="3110334" y="254989"/>
                  <a:pt x="3060563" y="245583"/>
                  <a:pt x="3050761" y="221388"/>
                </a:cubicBezTo>
                <a:cubicBezTo>
                  <a:pt x="3032941" y="233587"/>
                  <a:pt x="3020555" y="213813"/>
                  <a:pt x="3004717" y="212539"/>
                </a:cubicBezTo>
                <a:cubicBezTo>
                  <a:pt x="3000354" y="215275"/>
                  <a:pt x="3000852" y="217180"/>
                  <a:pt x="3002117" y="218953"/>
                </a:cubicBezTo>
                <a:lnTo>
                  <a:pt x="3004106" y="224528"/>
                </a:lnTo>
                <a:lnTo>
                  <a:pt x="2997187" y="219746"/>
                </a:lnTo>
                <a:cubicBezTo>
                  <a:pt x="2991190" y="211965"/>
                  <a:pt x="2990421" y="202643"/>
                  <a:pt x="3002198" y="192273"/>
                </a:cubicBezTo>
                <a:cubicBezTo>
                  <a:pt x="3006679" y="194691"/>
                  <a:pt x="3011720" y="197412"/>
                  <a:pt x="3016762" y="200132"/>
                </a:cubicBezTo>
                <a:cubicBezTo>
                  <a:pt x="3025004" y="190763"/>
                  <a:pt x="3015233" y="192036"/>
                  <a:pt x="3027859" y="184306"/>
                </a:cubicBezTo>
                <a:close/>
                <a:moveTo>
                  <a:pt x="1871199" y="171874"/>
                </a:moveTo>
                <a:cubicBezTo>
                  <a:pt x="1875596" y="173519"/>
                  <a:pt x="1873278" y="175907"/>
                  <a:pt x="1876186" y="178205"/>
                </a:cubicBezTo>
                <a:cubicBezTo>
                  <a:pt x="1869595" y="184112"/>
                  <a:pt x="1862906" y="189238"/>
                  <a:pt x="1855038" y="184991"/>
                </a:cubicBezTo>
                <a:cubicBezTo>
                  <a:pt x="1856020" y="192801"/>
                  <a:pt x="1845835" y="190943"/>
                  <a:pt x="1839777" y="192771"/>
                </a:cubicBezTo>
                <a:cubicBezTo>
                  <a:pt x="1838021" y="195463"/>
                  <a:pt x="1842882" y="196630"/>
                  <a:pt x="1845228" y="198624"/>
                </a:cubicBezTo>
                <a:cubicBezTo>
                  <a:pt x="1838343" y="202188"/>
                  <a:pt x="1832143" y="211219"/>
                  <a:pt x="1823617" y="205889"/>
                </a:cubicBezTo>
                <a:cubicBezTo>
                  <a:pt x="1827158" y="204888"/>
                  <a:pt x="1830503" y="202325"/>
                  <a:pt x="1833748" y="198981"/>
                </a:cubicBezTo>
                <a:cubicBezTo>
                  <a:pt x="1829718" y="196078"/>
                  <a:pt x="1826373" y="198641"/>
                  <a:pt x="1822341" y="195737"/>
                </a:cubicBezTo>
                <a:cubicBezTo>
                  <a:pt x="1816830" y="210234"/>
                  <a:pt x="1794450" y="198885"/>
                  <a:pt x="1781760" y="214604"/>
                </a:cubicBezTo>
                <a:cubicBezTo>
                  <a:pt x="1775116" y="211745"/>
                  <a:pt x="1779753" y="206969"/>
                  <a:pt x="1782339" y="202540"/>
                </a:cubicBezTo>
                <a:cubicBezTo>
                  <a:pt x="1817774" y="196912"/>
                  <a:pt x="1837869" y="185918"/>
                  <a:pt x="1871199" y="171874"/>
                </a:cubicBezTo>
                <a:close/>
                <a:moveTo>
                  <a:pt x="1900581" y="167859"/>
                </a:moveTo>
                <a:cubicBezTo>
                  <a:pt x="1905392" y="166355"/>
                  <a:pt x="1911196" y="166390"/>
                  <a:pt x="1915349" y="167902"/>
                </a:cubicBezTo>
                <a:cubicBezTo>
                  <a:pt x="1907301" y="170847"/>
                  <a:pt x="1901059" y="183512"/>
                  <a:pt x="1891772" y="177043"/>
                </a:cubicBezTo>
                <a:cubicBezTo>
                  <a:pt x="1891953" y="172403"/>
                  <a:pt x="1895771" y="169362"/>
                  <a:pt x="1900581" y="167859"/>
                </a:cubicBezTo>
                <a:close/>
                <a:moveTo>
                  <a:pt x="2884220" y="166234"/>
                </a:moveTo>
                <a:cubicBezTo>
                  <a:pt x="2885776" y="166573"/>
                  <a:pt x="2887372" y="167435"/>
                  <a:pt x="2888977" y="168481"/>
                </a:cubicBezTo>
                <a:cubicBezTo>
                  <a:pt x="2892183" y="170576"/>
                  <a:pt x="2895416" y="173414"/>
                  <a:pt x="2898407" y="174300"/>
                </a:cubicBezTo>
                <a:cubicBezTo>
                  <a:pt x="2890784" y="180389"/>
                  <a:pt x="2884393" y="171110"/>
                  <a:pt x="2879705" y="167124"/>
                </a:cubicBezTo>
                <a:cubicBezTo>
                  <a:pt x="2881148" y="166080"/>
                  <a:pt x="2882664" y="165895"/>
                  <a:pt x="2884220" y="166234"/>
                </a:cubicBezTo>
                <a:close/>
                <a:moveTo>
                  <a:pt x="2921987" y="161548"/>
                </a:moveTo>
                <a:cubicBezTo>
                  <a:pt x="2925277" y="175781"/>
                  <a:pt x="2960617" y="177262"/>
                  <a:pt x="2952779" y="190621"/>
                </a:cubicBezTo>
                <a:cubicBezTo>
                  <a:pt x="2932668" y="180503"/>
                  <a:pt x="2927799" y="174944"/>
                  <a:pt x="2909560" y="167300"/>
                </a:cubicBezTo>
                <a:cubicBezTo>
                  <a:pt x="2913485" y="165021"/>
                  <a:pt x="2917597" y="164309"/>
                  <a:pt x="2921987" y="161548"/>
                </a:cubicBezTo>
                <a:close/>
                <a:moveTo>
                  <a:pt x="1932342" y="158202"/>
                </a:moveTo>
                <a:cubicBezTo>
                  <a:pt x="1933448" y="166782"/>
                  <a:pt x="1945511" y="158776"/>
                  <a:pt x="1953392" y="163028"/>
                </a:cubicBezTo>
                <a:cubicBezTo>
                  <a:pt x="1943842" y="170214"/>
                  <a:pt x="1932381" y="162577"/>
                  <a:pt x="1922572" y="171799"/>
                </a:cubicBezTo>
                <a:cubicBezTo>
                  <a:pt x="1917967" y="168590"/>
                  <a:pt x="1930231" y="162143"/>
                  <a:pt x="1932342" y="158202"/>
                </a:cubicBezTo>
                <a:close/>
                <a:moveTo>
                  <a:pt x="1746250" y="142238"/>
                </a:moveTo>
                <a:cubicBezTo>
                  <a:pt x="1748157" y="142357"/>
                  <a:pt x="1749412" y="142601"/>
                  <a:pt x="1750134" y="142943"/>
                </a:cubicBezTo>
                <a:cubicBezTo>
                  <a:pt x="1755195" y="145334"/>
                  <a:pt x="1734245" y="152521"/>
                  <a:pt x="1729528" y="155076"/>
                </a:cubicBezTo>
                <a:cubicBezTo>
                  <a:pt x="1727197" y="153091"/>
                  <a:pt x="1732958" y="148911"/>
                  <a:pt x="1735185" y="145741"/>
                </a:cubicBezTo>
                <a:cubicBezTo>
                  <a:pt x="1738821" y="149890"/>
                  <a:pt x="1750911" y="146211"/>
                  <a:pt x="1746250" y="142238"/>
                </a:cubicBezTo>
                <a:close/>
                <a:moveTo>
                  <a:pt x="2832334" y="128964"/>
                </a:moveTo>
                <a:cubicBezTo>
                  <a:pt x="2844038" y="131454"/>
                  <a:pt x="2855470" y="131747"/>
                  <a:pt x="2867336" y="137295"/>
                </a:cubicBezTo>
                <a:cubicBezTo>
                  <a:pt x="2871290" y="139145"/>
                  <a:pt x="2875294" y="141578"/>
                  <a:pt x="2879371" y="144871"/>
                </a:cubicBezTo>
                <a:cubicBezTo>
                  <a:pt x="2873800" y="150610"/>
                  <a:pt x="2868056" y="159171"/>
                  <a:pt x="2861339" y="159919"/>
                </a:cubicBezTo>
                <a:cubicBezTo>
                  <a:pt x="2851057" y="157286"/>
                  <a:pt x="2854485" y="134358"/>
                  <a:pt x="2839434" y="148099"/>
                </a:cubicBezTo>
                <a:cubicBezTo>
                  <a:pt x="2832305" y="141336"/>
                  <a:pt x="2841267" y="141801"/>
                  <a:pt x="2837778" y="134816"/>
                </a:cubicBezTo>
                <a:cubicBezTo>
                  <a:pt x="2825714" y="130492"/>
                  <a:pt x="2835210" y="143633"/>
                  <a:pt x="2827638" y="141733"/>
                </a:cubicBezTo>
                <a:cubicBezTo>
                  <a:pt x="2817431" y="135497"/>
                  <a:pt x="2826395" y="135962"/>
                  <a:pt x="2832334" y="128964"/>
                </a:cubicBezTo>
                <a:close/>
                <a:moveTo>
                  <a:pt x="2118634" y="128097"/>
                </a:moveTo>
                <a:cubicBezTo>
                  <a:pt x="2112151" y="134775"/>
                  <a:pt x="2116286" y="142821"/>
                  <a:pt x="2117447" y="152171"/>
                </a:cubicBezTo>
                <a:cubicBezTo>
                  <a:pt x="2102973" y="161807"/>
                  <a:pt x="2087530" y="163651"/>
                  <a:pt x="2071218" y="158482"/>
                </a:cubicBezTo>
                <a:cubicBezTo>
                  <a:pt x="2076947" y="149943"/>
                  <a:pt x="2081924" y="139545"/>
                  <a:pt x="2093371" y="139179"/>
                </a:cubicBezTo>
                <a:cubicBezTo>
                  <a:pt x="2094103" y="136668"/>
                  <a:pt x="2094836" y="134155"/>
                  <a:pt x="2093059" y="132470"/>
                </a:cubicBezTo>
                <a:cubicBezTo>
                  <a:pt x="2084390" y="129973"/>
                  <a:pt x="2090667" y="138448"/>
                  <a:pt x="2084723" y="141055"/>
                </a:cubicBezTo>
                <a:cubicBezTo>
                  <a:pt x="2074107" y="139687"/>
                  <a:pt x="2063489" y="138319"/>
                  <a:pt x="2053162" y="139288"/>
                </a:cubicBezTo>
                <a:cubicBezTo>
                  <a:pt x="2049692" y="153409"/>
                  <a:pt x="2027745" y="157559"/>
                  <a:pt x="2010430" y="156937"/>
                </a:cubicBezTo>
                <a:cubicBezTo>
                  <a:pt x="2008191" y="155729"/>
                  <a:pt x="2011066" y="153646"/>
                  <a:pt x="2012358" y="151435"/>
                </a:cubicBezTo>
                <a:cubicBezTo>
                  <a:pt x="1998230" y="155442"/>
                  <a:pt x="1974660" y="150719"/>
                  <a:pt x="1968680" y="165665"/>
                </a:cubicBezTo>
                <a:cubicBezTo>
                  <a:pt x="1971880" y="153581"/>
                  <a:pt x="1958623" y="164599"/>
                  <a:pt x="1950030" y="158509"/>
                </a:cubicBezTo>
                <a:cubicBezTo>
                  <a:pt x="1960778" y="148317"/>
                  <a:pt x="1973173" y="151370"/>
                  <a:pt x="1984115" y="142736"/>
                </a:cubicBezTo>
                <a:cubicBezTo>
                  <a:pt x="2031215" y="143439"/>
                  <a:pt x="2077575" y="125567"/>
                  <a:pt x="2118634" y="128097"/>
                </a:cubicBezTo>
                <a:close/>
                <a:moveTo>
                  <a:pt x="1813091" y="118551"/>
                </a:moveTo>
                <a:cubicBezTo>
                  <a:pt x="1818500" y="124424"/>
                  <a:pt x="1818500" y="124424"/>
                  <a:pt x="1827670" y="126419"/>
                </a:cubicBezTo>
                <a:cubicBezTo>
                  <a:pt x="1818010" y="129327"/>
                  <a:pt x="1808008" y="124668"/>
                  <a:pt x="1798258" y="126788"/>
                </a:cubicBezTo>
                <a:cubicBezTo>
                  <a:pt x="1803142" y="123518"/>
                  <a:pt x="1808478" y="124184"/>
                  <a:pt x="1813091" y="118551"/>
                </a:cubicBezTo>
                <a:close/>
                <a:moveTo>
                  <a:pt x="1720069" y="111356"/>
                </a:moveTo>
                <a:cubicBezTo>
                  <a:pt x="1722980" y="111116"/>
                  <a:pt x="1725946" y="111811"/>
                  <a:pt x="1729139" y="114259"/>
                </a:cubicBezTo>
                <a:cubicBezTo>
                  <a:pt x="1724106" y="123855"/>
                  <a:pt x="1712140" y="120296"/>
                  <a:pt x="1711333" y="114066"/>
                </a:cubicBezTo>
                <a:cubicBezTo>
                  <a:pt x="1714303" y="112772"/>
                  <a:pt x="1717158" y="111597"/>
                  <a:pt x="1720069" y="111356"/>
                </a:cubicBezTo>
                <a:close/>
                <a:moveTo>
                  <a:pt x="2704063" y="84500"/>
                </a:moveTo>
                <a:cubicBezTo>
                  <a:pt x="2706224" y="84031"/>
                  <a:pt x="2708337" y="84490"/>
                  <a:pt x="2710494" y="85564"/>
                </a:cubicBezTo>
                <a:cubicBezTo>
                  <a:pt x="2716965" y="88783"/>
                  <a:pt x="2723832" y="97527"/>
                  <a:pt x="2733560" y="103322"/>
                </a:cubicBezTo>
                <a:cubicBezTo>
                  <a:pt x="2744853" y="110142"/>
                  <a:pt x="2763184" y="110591"/>
                  <a:pt x="2767148" y="121447"/>
                </a:cubicBezTo>
                <a:cubicBezTo>
                  <a:pt x="2735911" y="126380"/>
                  <a:pt x="2715842" y="95213"/>
                  <a:pt x="2690180" y="98798"/>
                </a:cubicBezTo>
                <a:cubicBezTo>
                  <a:pt x="2686046" y="90756"/>
                  <a:pt x="2702817" y="95448"/>
                  <a:pt x="2707175" y="92716"/>
                </a:cubicBezTo>
                <a:cubicBezTo>
                  <a:pt x="2706788" y="89601"/>
                  <a:pt x="2705936" y="86963"/>
                  <a:pt x="2704063" y="84500"/>
                </a:cubicBezTo>
                <a:close/>
                <a:moveTo>
                  <a:pt x="2576991" y="71898"/>
                </a:moveTo>
                <a:cubicBezTo>
                  <a:pt x="2586513" y="77036"/>
                  <a:pt x="2596037" y="82176"/>
                  <a:pt x="2605560" y="87315"/>
                </a:cubicBezTo>
                <a:cubicBezTo>
                  <a:pt x="2609190" y="87093"/>
                  <a:pt x="2613186" y="85613"/>
                  <a:pt x="2616624" y="83833"/>
                </a:cubicBezTo>
                <a:cubicBezTo>
                  <a:pt x="2622807" y="91531"/>
                  <a:pt x="2637835" y="98913"/>
                  <a:pt x="2654717" y="104387"/>
                </a:cubicBezTo>
                <a:cubicBezTo>
                  <a:pt x="2743960" y="111824"/>
                  <a:pt x="2831241" y="174919"/>
                  <a:pt x="2917962" y="199902"/>
                </a:cubicBezTo>
                <a:cubicBezTo>
                  <a:pt x="2945820" y="222206"/>
                  <a:pt x="2991077" y="241536"/>
                  <a:pt x="3023558" y="237977"/>
                </a:cubicBezTo>
                <a:lnTo>
                  <a:pt x="3004237" y="224620"/>
                </a:lnTo>
                <a:lnTo>
                  <a:pt x="3035479" y="235480"/>
                </a:lnTo>
                <a:cubicBezTo>
                  <a:pt x="3065337" y="248251"/>
                  <a:pt x="3091785" y="265523"/>
                  <a:pt x="3124596" y="277228"/>
                </a:cubicBezTo>
                <a:cubicBezTo>
                  <a:pt x="3122646" y="278357"/>
                  <a:pt x="3120503" y="277928"/>
                  <a:pt x="3118650" y="279836"/>
                </a:cubicBezTo>
                <a:cubicBezTo>
                  <a:pt x="3129756" y="285102"/>
                  <a:pt x="3139916" y="286949"/>
                  <a:pt x="3151873" y="294856"/>
                </a:cubicBezTo>
                <a:cubicBezTo>
                  <a:pt x="3161159" y="289687"/>
                  <a:pt x="3145419" y="289193"/>
                  <a:pt x="3154707" y="284023"/>
                </a:cubicBezTo>
                <a:cubicBezTo>
                  <a:pt x="3173225" y="281654"/>
                  <a:pt x="3192327" y="283962"/>
                  <a:pt x="3211352" y="289866"/>
                </a:cubicBezTo>
                <a:cubicBezTo>
                  <a:pt x="3208778" y="277569"/>
                  <a:pt x="3216737" y="286955"/>
                  <a:pt x="3226897" y="288802"/>
                </a:cubicBezTo>
                <a:cubicBezTo>
                  <a:pt x="3223051" y="283091"/>
                  <a:pt x="3231411" y="278876"/>
                  <a:pt x="3233868" y="286019"/>
                </a:cubicBezTo>
                <a:cubicBezTo>
                  <a:pt x="3239330" y="279512"/>
                  <a:pt x="3259434" y="277271"/>
                  <a:pt x="3272835" y="275777"/>
                </a:cubicBezTo>
                <a:cubicBezTo>
                  <a:pt x="3310087" y="295879"/>
                  <a:pt x="3343835" y="318271"/>
                  <a:pt x="3376614" y="342322"/>
                </a:cubicBezTo>
                <a:lnTo>
                  <a:pt x="3387564" y="350873"/>
                </a:lnTo>
                <a:lnTo>
                  <a:pt x="3398607" y="353310"/>
                </a:lnTo>
                <a:cubicBezTo>
                  <a:pt x="3407763" y="354591"/>
                  <a:pt x="3416378" y="354674"/>
                  <a:pt x="3424143" y="352473"/>
                </a:cubicBezTo>
                <a:cubicBezTo>
                  <a:pt x="3439664" y="356853"/>
                  <a:pt x="3462690" y="396594"/>
                  <a:pt x="3484950" y="381666"/>
                </a:cubicBezTo>
                <a:cubicBezTo>
                  <a:pt x="3563042" y="427494"/>
                  <a:pt x="3588203" y="439976"/>
                  <a:pt x="3644897" y="485145"/>
                </a:cubicBezTo>
                <a:cubicBezTo>
                  <a:pt x="3658007" y="486037"/>
                  <a:pt x="3671010" y="490339"/>
                  <a:pt x="3684435" y="492705"/>
                </a:cubicBezTo>
                <a:cubicBezTo>
                  <a:pt x="3703895" y="531359"/>
                  <a:pt x="3754569" y="528529"/>
                  <a:pt x="3783162" y="563073"/>
                </a:cubicBezTo>
                <a:cubicBezTo>
                  <a:pt x="3785054" y="560203"/>
                  <a:pt x="3786946" y="557335"/>
                  <a:pt x="3785061" y="554349"/>
                </a:cubicBezTo>
                <a:cubicBezTo>
                  <a:pt x="3787478" y="551984"/>
                  <a:pt x="3789049" y="553496"/>
                  <a:pt x="3790097" y="554503"/>
                </a:cubicBezTo>
                <a:cubicBezTo>
                  <a:pt x="3816906" y="588505"/>
                  <a:pt x="3875813" y="626423"/>
                  <a:pt x="3911435" y="660696"/>
                </a:cubicBezTo>
                <a:cubicBezTo>
                  <a:pt x="3921388" y="670272"/>
                  <a:pt x="3948863" y="677949"/>
                  <a:pt x="3929121" y="692954"/>
                </a:cubicBezTo>
                <a:cubicBezTo>
                  <a:pt x="3913303" y="675390"/>
                  <a:pt x="3900216" y="656935"/>
                  <a:pt x="3879551" y="655811"/>
                </a:cubicBezTo>
                <a:cubicBezTo>
                  <a:pt x="3880606" y="650965"/>
                  <a:pt x="3874844" y="645421"/>
                  <a:pt x="3875165" y="641040"/>
                </a:cubicBezTo>
                <a:cubicBezTo>
                  <a:pt x="3841497" y="635612"/>
                  <a:pt x="3822576" y="585753"/>
                  <a:pt x="3782599" y="591841"/>
                </a:cubicBezTo>
                <a:cubicBezTo>
                  <a:pt x="3759595" y="555638"/>
                  <a:pt x="3714547" y="543731"/>
                  <a:pt x="3678173" y="521868"/>
                </a:cubicBezTo>
                <a:lnTo>
                  <a:pt x="3660969" y="507799"/>
                </a:lnTo>
                <a:lnTo>
                  <a:pt x="3652777" y="515341"/>
                </a:lnTo>
                <a:lnTo>
                  <a:pt x="3640922" y="519162"/>
                </a:lnTo>
                <a:lnTo>
                  <a:pt x="3649403" y="510059"/>
                </a:lnTo>
                <a:lnTo>
                  <a:pt x="3657104" y="504639"/>
                </a:lnTo>
                <a:lnTo>
                  <a:pt x="3645826" y="495419"/>
                </a:lnTo>
                <a:cubicBezTo>
                  <a:pt x="3637859" y="491270"/>
                  <a:pt x="3629884" y="492976"/>
                  <a:pt x="3621597" y="493209"/>
                </a:cubicBezTo>
                <a:cubicBezTo>
                  <a:pt x="3611971" y="473397"/>
                  <a:pt x="3580306" y="461689"/>
                  <a:pt x="3559336" y="453237"/>
                </a:cubicBezTo>
                <a:cubicBezTo>
                  <a:pt x="3562276" y="451376"/>
                  <a:pt x="3564896" y="453896"/>
                  <a:pt x="3567726" y="455447"/>
                </a:cubicBezTo>
                <a:cubicBezTo>
                  <a:pt x="3569000" y="443777"/>
                  <a:pt x="3543082" y="449321"/>
                  <a:pt x="3534067" y="444165"/>
                </a:cubicBezTo>
                <a:cubicBezTo>
                  <a:pt x="3514066" y="416715"/>
                  <a:pt x="3475694" y="399434"/>
                  <a:pt x="3433490" y="384473"/>
                </a:cubicBezTo>
                <a:lnTo>
                  <a:pt x="3428395" y="382757"/>
                </a:lnTo>
                <a:lnTo>
                  <a:pt x="3474574" y="418817"/>
                </a:lnTo>
                <a:cubicBezTo>
                  <a:pt x="3453179" y="423269"/>
                  <a:pt x="3440425" y="404751"/>
                  <a:pt x="3420376" y="399023"/>
                </a:cubicBezTo>
                <a:cubicBezTo>
                  <a:pt x="3438828" y="421343"/>
                  <a:pt x="3476630" y="439559"/>
                  <a:pt x="3477685" y="464852"/>
                </a:cubicBezTo>
                <a:cubicBezTo>
                  <a:pt x="3442793" y="432208"/>
                  <a:pt x="3393066" y="393739"/>
                  <a:pt x="3339462" y="361904"/>
                </a:cubicBezTo>
                <a:cubicBezTo>
                  <a:pt x="3351116" y="384192"/>
                  <a:pt x="3384166" y="402026"/>
                  <a:pt x="3391804" y="421418"/>
                </a:cubicBezTo>
                <a:cubicBezTo>
                  <a:pt x="3387904" y="423677"/>
                  <a:pt x="3384251" y="419524"/>
                  <a:pt x="3380427" y="418188"/>
                </a:cubicBezTo>
                <a:cubicBezTo>
                  <a:pt x="3378035" y="424169"/>
                  <a:pt x="3381785" y="429100"/>
                  <a:pt x="3377905" y="435734"/>
                </a:cubicBezTo>
                <a:cubicBezTo>
                  <a:pt x="3387626" y="438252"/>
                  <a:pt x="3394565" y="442314"/>
                  <a:pt x="3400060" y="447302"/>
                </a:cubicBezTo>
                <a:lnTo>
                  <a:pt x="3413367" y="464192"/>
                </a:lnTo>
                <a:lnTo>
                  <a:pt x="3425145" y="465117"/>
                </a:lnTo>
                <a:cubicBezTo>
                  <a:pt x="3432249" y="467405"/>
                  <a:pt x="3437959" y="471725"/>
                  <a:pt x="3439517" y="479090"/>
                </a:cubicBezTo>
                <a:cubicBezTo>
                  <a:pt x="3455573" y="478112"/>
                  <a:pt x="3468128" y="483737"/>
                  <a:pt x="3477843" y="491471"/>
                </a:cubicBezTo>
                <a:lnTo>
                  <a:pt x="3486428" y="500120"/>
                </a:lnTo>
                <a:lnTo>
                  <a:pt x="3493622" y="501213"/>
                </a:lnTo>
                <a:cubicBezTo>
                  <a:pt x="3486708" y="491651"/>
                  <a:pt x="3466482" y="484381"/>
                  <a:pt x="3465708" y="473761"/>
                </a:cubicBezTo>
                <a:cubicBezTo>
                  <a:pt x="3470341" y="464600"/>
                  <a:pt x="3476874" y="471041"/>
                  <a:pt x="3482257" y="463742"/>
                </a:cubicBezTo>
                <a:cubicBezTo>
                  <a:pt x="3501660" y="477128"/>
                  <a:pt x="3528086" y="505234"/>
                  <a:pt x="3526572" y="531381"/>
                </a:cubicBezTo>
                <a:cubicBezTo>
                  <a:pt x="3520978" y="528363"/>
                  <a:pt x="3515584" y="531283"/>
                  <a:pt x="3509705" y="525923"/>
                </a:cubicBezTo>
                <a:cubicBezTo>
                  <a:pt x="3509694" y="521545"/>
                  <a:pt x="3512395" y="522274"/>
                  <a:pt x="3515740" y="519707"/>
                </a:cubicBezTo>
                <a:cubicBezTo>
                  <a:pt x="3509945" y="510748"/>
                  <a:pt x="3493931" y="512311"/>
                  <a:pt x="3489527" y="501918"/>
                </a:cubicBezTo>
                <a:lnTo>
                  <a:pt x="3489155" y="502869"/>
                </a:lnTo>
                <a:lnTo>
                  <a:pt x="3490372" y="504093"/>
                </a:lnTo>
                <a:cubicBezTo>
                  <a:pt x="3493894" y="508454"/>
                  <a:pt x="3496790" y="512780"/>
                  <a:pt x="3499142" y="516511"/>
                </a:cubicBezTo>
                <a:cubicBezTo>
                  <a:pt x="3495570" y="518355"/>
                  <a:pt x="3492475" y="518017"/>
                  <a:pt x="3489710" y="516531"/>
                </a:cubicBezTo>
                <a:lnTo>
                  <a:pt x="3485704" y="512834"/>
                </a:lnTo>
                <a:lnTo>
                  <a:pt x="3484024" y="513090"/>
                </a:lnTo>
                <a:lnTo>
                  <a:pt x="3481305" y="510692"/>
                </a:lnTo>
                <a:lnTo>
                  <a:pt x="3474794" y="517727"/>
                </a:lnTo>
                <a:cubicBezTo>
                  <a:pt x="3476564" y="524123"/>
                  <a:pt x="3488282" y="540090"/>
                  <a:pt x="3507381" y="539692"/>
                </a:cubicBezTo>
                <a:cubicBezTo>
                  <a:pt x="3517255" y="535112"/>
                  <a:pt x="3490912" y="536753"/>
                  <a:pt x="3507718" y="529457"/>
                </a:cubicBezTo>
                <a:cubicBezTo>
                  <a:pt x="3523551" y="535301"/>
                  <a:pt x="3518687" y="551744"/>
                  <a:pt x="3532513" y="563872"/>
                </a:cubicBezTo>
                <a:lnTo>
                  <a:pt x="3534939" y="554843"/>
                </a:lnTo>
                <a:lnTo>
                  <a:pt x="3530229" y="550213"/>
                </a:lnTo>
                <a:cubicBezTo>
                  <a:pt x="3528090" y="548515"/>
                  <a:pt x="3525315" y="546699"/>
                  <a:pt x="3521390" y="544582"/>
                </a:cubicBezTo>
                <a:cubicBezTo>
                  <a:pt x="3523659" y="541806"/>
                  <a:pt x="3525951" y="539225"/>
                  <a:pt x="3528363" y="537620"/>
                </a:cubicBezTo>
                <a:lnTo>
                  <a:pt x="3532738" y="536985"/>
                </a:lnTo>
                <a:lnTo>
                  <a:pt x="3528773" y="526777"/>
                </a:lnTo>
                <a:cubicBezTo>
                  <a:pt x="3527460" y="523222"/>
                  <a:pt x="3526575" y="520025"/>
                  <a:pt x="3526843" y="517349"/>
                </a:cubicBezTo>
                <a:cubicBezTo>
                  <a:pt x="3567535" y="528338"/>
                  <a:pt x="3589585" y="569501"/>
                  <a:pt x="3606227" y="589033"/>
                </a:cubicBezTo>
                <a:lnTo>
                  <a:pt x="3598999" y="590968"/>
                </a:lnTo>
                <a:lnTo>
                  <a:pt x="3602244" y="600589"/>
                </a:lnTo>
                <a:lnTo>
                  <a:pt x="3599466" y="599345"/>
                </a:lnTo>
                <a:lnTo>
                  <a:pt x="3650621" y="632754"/>
                </a:lnTo>
                <a:cubicBezTo>
                  <a:pt x="3747599" y="694763"/>
                  <a:pt x="3845030" y="758362"/>
                  <a:pt x="3905985" y="846931"/>
                </a:cubicBezTo>
                <a:cubicBezTo>
                  <a:pt x="3911546" y="847587"/>
                  <a:pt x="3916582" y="847740"/>
                  <a:pt x="3922354" y="847426"/>
                </a:cubicBezTo>
                <a:cubicBezTo>
                  <a:pt x="3934371" y="870721"/>
                  <a:pt x="3922489" y="881584"/>
                  <a:pt x="3962670" y="886214"/>
                </a:cubicBezTo>
                <a:cubicBezTo>
                  <a:pt x="3952881" y="899092"/>
                  <a:pt x="3974785" y="911952"/>
                  <a:pt x="3987140" y="925012"/>
                </a:cubicBezTo>
                <a:cubicBezTo>
                  <a:pt x="3985033" y="928851"/>
                  <a:pt x="3980930" y="933117"/>
                  <a:pt x="3973051" y="937271"/>
                </a:cubicBezTo>
                <a:cubicBezTo>
                  <a:pt x="3988670" y="944086"/>
                  <a:pt x="3999043" y="951718"/>
                  <a:pt x="4006048" y="963151"/>
                </a:cubicBezTo>
                <a:cubicBezTo>
                  <a:pt x="4004565" y="969938"/>
                  <a:pt x="3992496" y="970061"/>
                  <a:pt x="3984305" y="972740"/>
                </a:cubicBezTo>
                <a:cubicBezTo>
                  <a:pt x="4013414" y="1001918"/>
                  <a:pt x="4034206" y="1043044"/>
                  <a:pt x="4050384" y="1082078"/>
                </a:cubicBezTo>
                <a:cubicBezTo>
                  <a:pt x="4073748" y="1050583"/>
                  <a:pt x="4047246" y="1029777"/>
                  <a:pt x="4041651" y="997406"/>
                </a:cubicBezTo>
                <a:cubicBezTo>
                  <a:pt x="4058985" y="1006895"/>
                  <a:pt x="4088647" y="1035436"/>
                  <a:pt x="4103092" y="1047873"/>
                </a:cubicBezTo>
                <a:lnTo>
                  <a:pt x="4103934" y="1048564"/>
                </a:lnTo>
                <a:lnTo>
                  <a:pt x="4103946" y="1048950"/>
                </a:lnTo>
                <a:cubicBezTo>
                  <a:pt x="4104878" y="1052807"/>
                  <a:pt x="4104417" y="1055320"/>
                  <a:pt x="4105810" y="1056661"/>
                </a:cubicBezTo>
                <a:cubicBezTo>
                  <a:pt x="4097920" y="1054988"/>
                  <a:pt x="4094211" y="1057336"/>
                  <a:pt x="4092826" y="1064880"/>
                </a:cubicBezTo>
                <a:cubicBezTo>
                  <a:pt x="4090981" y="1074939"/>
                  <a:pt x="4100254" y="1069069"/>
                  <a:pt x="4106291" y="1071917"/>
                </a:cubicBezTo>
                <a:cubicBezTo>
                  <a:pt x="4107684" y="1073256"/>
                  <a:pt x="4107223" y="1075772"/>
                  <a:pt x="4108615" y="1077112"/>
                </a:cubicBezTo>
                <a:cubicBezTo>
                  <a:pt x="4106761" y="1078287"/>
                  <a:pt x="4103513" y="1078120"/>
                  <a:pt x="4099803" y="1080468"/>
                </a:cubicBezTo>
                <a:cubicBezTo>
                  <a:pt x="4096093" y="1082817"/>
                  <a:pt x="4090990" y="1083824"/>
                  <a:pt x="4087281" y="1086173"/>
                </a:cubicBezTo>
                <a:cubicBezTo>
                  <a:pt x="4086819" y="1088687"/>
                  <a:pt x="4087752" y="1092543"/>
                  <a:pt x="4087290" y="1095058"/>
                </a:cubicBezTo>
                <a:cubicBezTo>
                  <a:pt x="4086367" y="1100087"/>
                  <a:pt x="4082196" y="1104950"/>
                  <a:pt x="4079880" y="1108639"/>
                </a:cubicBezTo>
                <a:cubicBezTo>
                  <a:pt x="4079419" y="1111154"/>
                  <a:pt x="4078958" y="1113668"/>
                  <a:pt x="4078497" y="1116183"/>
                </a:cubicBezTo>
                <a:cubicBezTo>
                  <a:pt x="4061323" y="1111496"/>
                  <a:pt x="4066906" y="1125743"/>
                  <a:pt x="4058095" y="1129099"/>
                </a:cubicBezTo>
                <a:cubicBezTo>
                  <a:pt x="4052991" y="1130107"/>
                  <a:pt x="4050675" y="1133796"/>
                  <a:pt x="4046966" y="1136144"/>
                </a:cubicBezTo>
                <a:cubicBezTo>
                  <a:pt x="4038153" y="1139500"/>
                  <a:pt x="4039076" y="1134469"/>
                  <a:pt x="4039998" y="1129440"/>
                </a:cubicBezTo>
                <a:cubicBezTo>
                  <a:pt x="4039998" y="1129440"/>
                  <a:pt x="4039066" y="1125585"/>
                  <a:pt x="4037674" y="1124245"/>
                </a:cubicBezTo>
                <a:cubicBezTo>
                  <a:pt x="4030706" y="1117541"/>
                  <a:pt x="4030706" y="1117541"/>
                  <a:pt x="4038126" y="1112845"/>
                </a:cubicBezTo>
                <a:cubicBezTo>
                  <a:pt x="4039979" y="1111671"/>
                  <a:pt x="4043689" y="1109323"/>
                  <a:pt x="4042297" y="1107982"/>
                </a:cubicBezTo>
                <a:cubicBezTo>
                  <a:pt x="4041826" y="1101612"/>
                  <a:pt x="4020952" y="1108157"/>
                  <a:pt x="4028362" y="1094575"/>
                </a:cubicBezTo>
                <a:cubicBezTo>
                  <a:pt x="4020012" y="1095417"/>
                  <a:pt x="4012121" y="1093743"/>
                  <a:pt x="4005626" y="1093410"/>
                </a:cubicBezTo>
                <a:cubicBezTo>
                  <a:pt x="4002378" y="1093243"/>
                  <a:pt x="3998205" y="1098107"/>
                  <a:pt x="3998205" y="1098107"/>
                </a:cubicBezTo>
                <a:cubicBezTo>
                  <a:pt x="4000532" y="1103303"/>
                  <a:pt x="3999609" y="1108332"/>
                  <a:pt x="4003789" y="1112354"/>
                </a:cubicBezTo>
                <a:cubicBezTo>
                  <a:pt x="4008900" y="1120231"/>
                  <a:pt x="4006585" y="1123920"/>
                  <a:pt x="3994985" y="1124594"/>
                </a:cubicBezTo>
                <a:cubicBezTo>
                  <a:pt x="3986635" y="1125436"/>
                  <a:pt x="3986173" y="1127951"/>
                  <a:pt x="3987105" y="1131806"/>
                </a:cubicBezTo>
                <a:cubicBezTo>
                  <a:pt x="3984328" y="1138010"/>
                  <a:pt x="3985721" y="1139351"/>
                  <a:pt x="3994072" y="1138509"/>
                </a:cubicBezTo>
                <a:cubicBezTo>
                  <a:pt x="3997320" y="1138676"/>
                  <a:pt x="3997792" y="1145046"/>
                  <a:pt x="4000578" y="1147727"/>
                </a:cubicBezTo>
                <a:cubicBezTo>
                  <a:pt x="3995475" y="1148735"/>
                  <a:pt x="3989911" y="1152257"/>
                  <a:pt x="3988518" y="1150917"/>
                </a:cubicBezTo>
                <a:cubicBezTo>
                  <a:pt x="3983877" y="1149410"/>
                  <a:pt x="3978764" y="1141532"/>
                  <a:pt x="3976457" y="1154106"/>
                </a:cubicBezTo>
                <a:cubicBezTo>
                  <a:pt x="3975995" y="1156621"/>
                  <a:pt x="3975072" y="1161651"/>
                  <a:pt x="3974150" y="1166680"/>
                </a:cubicBezTo>
                <a:cubicBezTo>
                  <a:pt x="3973689" y="1169195"/>
                  <a:pt x="3973689" y="1169195"/>
                  <a:pt x="3983894" y="1167180"/>
                </a:cubicBezTo>
                <a:cubicBezTo>
                  <a:pt x="3987141" y="1167345"/>
                  <a:pt x="3990391" y="1167512"/>
                  <a:pt x="3996887" y="1167846"/>
                </a:cubicBezTo>
                <a:cubicBezTo>
                  <a:pt x="3996887" y="1167846"/>
                  <a:pt x="3995032" y="1169019"/>
                  <a:pt x="3995032" y="1169019"/>
                </a:cubicBezTo>
                <a:cubicBezTo>
                  <a:pt x="3991793" y="1177738"/>
                  <a:pt x="3990410" y="1185282"/>
                  <a:pt x="3985776" y="1192660"/>
                </a:cubicBezTo>
                <a:cubicBezTo>
                  <a:pt x="3985315" y="1195175"/>
                  <a:pt x="3983462" y="1196349"/>
                  <a:pt x="3981606" y="1197523"/>
                </a:cubicBezTo>
                <a:cubicBezTo>
                  <a:pt x="3972793" y="1200878"/>
                  <a:pt x="3967229" y="1204401"/>
                  <a:pt x="3960273" y="1206583"/>
                </a:cubicBezTo>
                <a:cubicBezTo>
                  <a:pt x="3967701" y="1210771"/>
                  <a:pt x="3973736" y="1213619"/>
                  <a:pt x="3979770" y="1216467"/>
                </a:cubicBezTo>
                <a:cubicBezTo>
                  <a:pt x="3984411" y="1217974"/>
                  <a:pt x="3987660" y="1218140"/>
                  <a:pt x="3990908" y="1218307"/>
                </a:cubicBezTo>
                <a:cubicBezTo>
                  <a:pt x="4003430" y="1212603"/>
                  <a:pt x="4002978" y="1224002"/>
                  <a:pt x="4010405" y="1228191"/>
                </a:cubicBezTo>
                <a:cubicBezTo>
                  <a:pt x="4007159" y="1228024"/>
                  <a:pt x="4004842" y="1231714"/>
                  <a:pt x="4003448" y="1230372"/>
                </a:cubicBezTo>
                <a:cubicBezTo>
                  <a:pt x="3998345" y="1231380"/>
                  <a:pt x="3993704" y="1229873"/>
                  <a:pt x="3989062" y="1228366"/>
                </a:cubicBezTo>
                <a:cubicBezTo>
                  <a:pt x="3985352" y="1230714"/>
                  <a:pt x="3979788" y="1234236"/>
                  <a:pt x="3977473" y="1237926"/>
                </a:cubicBezTo>
                <a:cubicBezTo>
                  <a:pt x="3977473" y="1237926"/>
                  <a:pt x="3976079" y="1236584"/>
                  <a:pt x="3976079" y="1236584"/>
                </a:cubicBezTo>
                <a:cubicBezTo>
                  <a:pt x="3971899" y="1232563"/>
                  <a:pt x="3968179" y="1226027"/>
                  <a:pt x="3960761" y="1230723"/>
                </a:cubicBezTo>
                <a:cubicBezTo>
                  <a:pt x="3953343" y="1235419"/>
                  <a:pt x="3952428" y="1249334"/>
                  <a:pt x="3940348" y="1234754"/>
                </a:cubicBezTo>
                <a:cubicBezTo>
                  <a:pt x="3938956" y="1233413"/>
                  <a:pt x="3929212" y="1232913"/>
                  <a:pt x="3926895" y="1236602"/>
                </a:cubicBezTo>
                <a:cubicBezTo>
                  <a:pt x="3921331" y="1240125"/>
                  <a:pt x="3918553" y="1246328"/>
                  <a:pt x="3914382" y="1251192"/>
                </a:cubicBezTo>
                <a:cubicBezTo>
                  <a:pt x="3912527" y="1252365"/>
                  <a:pt x="3907887" y="1250858"/>
                  <a:pt x="3906032" y="1252032"/>
                </a:cubicBezTo>
                <a:cubicBezTo>
                  <a:pt x="3907416" y="1244489"/>
                  <a:pt x="3906484" y="1240633"/>
                  <a:pt x="3897211" y="1246504"/>
                </a:cubicBezTo>
                <a:cubicBezTo>
                  <a:pt x="3895355" y="1247678"/>
                  <a:pt x="3890713" y="1246171"/>
                  <a:pt x="3889320" y="1244831"/>
                </a:cubicBezTo>
                <a:cubicBezTo>
                  <a:pt x="3877241" y="1230249"/>
                  <a:pt x="3877241" y="1230249"/>
                  <a:pt x="3865189" y="1242325"/>
                </a:cubicBezTo>
                <a:cubicBezTo>
                  <a:pt x="3863335" y="1243499"/>
                  <a:pt x="3861019" y="1247187"/>
                  <a:pt x="3859625" y="1245847"/>
                </a:cubicBezTo>
                <a:cubicBezTo>
                  <a:pt x="3834101" y="1241999"/>
                  <a:pt x="3829488" y="1267148"/>
                  <a:pt x="3809077" y="1271178"/>
                </a:cubicBezTo>
                <a:cubicBezTo>
                  <a:pt x="3800725" y="1272019"/>
                  <a:pt x="3810940" y="1278889"/>
                  <a:pt x="3813266" y="1284085"/>
                </a:cubicBezTo>
                <a:cubicBezTo>
                  <a:pt x="3806769" y="1283752"/>
                  <a:pt x="3800273" y="1283419"/>
                  <a:pt x="3793316" y="1285600"/>
                </a:cubicBezTo>
                <a:cubicBezTo>
                  <a:pt x="3791922" y="1284260"/>
                  <a:pt x="3788674" y="1284093"/>
                  <a:pt x="3786819" y="1285267"/>
                </a:cubicBezTo>
                <a:cubicBezTo>
                  <a:pt x="3786358" y="1287783"/>
                  <a:pt x="3785896" y="1290297"/>
                  <a:pt x="3789145" y="1290463"/>
                </a:cubicBezTo>
                <a:cubicBezTo>
                  <a:pt x="3793325" y="1294485"/>
                  <a:pt x="3799821" y="1294818"/>
                  <a:pt x="3804001" y="1298840"/>
                </a:cubicBezTo>
                <a:cubicBezTo>
                  <a:pt x="3809575" y="1304204"/>
                  <a:pt x="3816542" y="1310906"/>
                  <a:pt x="3822116" y="1316269"/>
                </a:cubicBezTo>
                <a:cubicBezTo>
                  <a:pt x="3813764" y="1317110"/>
                  <a:pt x="3804951" y="1320465"/>
                  <a:pt x="3796600" y="1321307"/>
                </a:cubicBezTo>
                <a:cubicBezTo>
                  <a:pt x="3794746" y="1322480"/>
                  <a:pt x="3793352" y="1321140"/>
                  <a:pt x="3793352" y="1321140"/>
                </a:cubicBezTo>
                <a:cubicBezTo>
                  <a:pt x="3789643" y="1323488"/>
                  <a:pt x="3785934" y="1325837"/>
                  <a:pt x="3785472" y="1328351"/>
                </a:cubicBezTo>
                <a:cubicBezTo>
                  <a:pt x="3783617" y="1329525"/>
                  <a:pt x="3786404" y="1332207"/>
                  <a:pt x="3787797" y="1333548"/>
                </a:cubicBezTo>
                <a:cubicBezTo>
                  <a:pt x="3804039" y="1334380"/>
                  <a:pt x="3811476" y="1347453"/>
                  <a:pt x="3829571" y="1347111"/>
                </a:cubicBezTo>
                <a:cubicBezTo>
                  <a:pt x="3841170" y="1346437"/>
                  <a:pt x="3841641" y="1352807"/>
                  <a:pt x="3832368" y="1358678"/>
                </a:cubicBezTo>
                <a:cubicBezTo>
                  <a:pt x="3831906" y="1361191"/>
                  <a:pt x="3826803" y="1362201"/>
                  <a:pt x="3823093" y="1364548"/>
                </a:cubicBezTo>
                <a:cubicBezTo>
                  <a:pt x="3815214" y="1371759"/>
                  <a:pt x="3815214" y="1371759"/>
                  <a:pt x="3831924" y="1378961"/>
                </a:cubicBezTo>
                <a:cubicBezTo>
                  <a:pt x="3831924" y="1378961"/>
                  <a:pt x="3831463" y="1381476"/>
                  <a:pt x="3832857" y="1382818"/>
                </a:cubicBezTo>
                <a:cubicBezTo>
                  <a:pt x="3841679" y="1388347"/>
                  <a:pt x="3850039" y="1396390"/>
                  <a:pt x="3858860" y="1401919"/>
                </a:cubicBezTo>
                <a:cubicBezTo>
                  <a:pt x="3860253" y="1403260"/>
                  <a:pt x="3867212" y="1401078"/>
                  <a:pt x="3869066" y="1399903"/>
                </a:cubicBezTo>
                <a:cubicBezTo>
                  <a:pt x="3870922" y="1398730"/>
                  <a:pt x="3871843" y="1393700"/>
                  <a:pt x="3870450" y="1392360"/>
                </a:cubicBezTo>
                <a:cubicBezTo>
                  <a:pt x="3866732" y="1385823"/>
                  <a:pt x="3860697" y="1382974"/>
                  <a:pt x="3855123" y="1377612"/>
                </a:cubicBezTo>
                <a:cubicBezTo>
                  <a:pt x="3855585" y="1375097"/>
                  <a:pt x="3853260" y="1369902"/>
                  <a:pt x="3855113" y="1368728"/>
                </a:cubicBezTo>
                <a:cubicBezTo>
                  <a:pt x="3862532" y="1364031"/>
                  <a:pt x="3862995" y="1361517"/>
                  <a:pt x="3857420" y="1356154"/>
                </a:cubicBezTo>
                <a:cubicBezTo>
                  <a:pt x="3849991" y="1351966"/>
                  <a:pt x="3847667" y="1346770"/>
                  <a:pt x="3842094" y="1341407"/>
                </a:cubicBezTo>
                <a:cubicBezTo>
                  <a:pt x="3842094" y="1341407"/>
                  <a:pt x="3845802" y="1339059"/>
                  <a:pt x="3847658" y="1337885"/>
                </a:cubicBezTo>
                <a:cubicBezTo>
                  <a:pt x="3851367" y="1335537"/>
                  <a:pt x="3857393" y="1329500"/>
                  <a:pt x="3857393" y="1329500"/>
                </a:cubicBezTo>
                <a:cubicBezTo>
                  <a:pt x="3873172" y="1332846"/>
                  <a:pt x="3885721" y="1353796"/>
                  <a:pt x="3877842" y="1361008"/>
                </a:cubicBezTo>
                <a:cubicBezTo>
                  <a:pt x="3869499" y="1370734"/>
                  <a:pt x="3878312" y="1367378"/>
                  <a:pt x="3880638" y="1372575"/>
                </a:cubicBezTo>
                <a:cubicBezTo>
                  <a:pt x="3890392" y="1381958"/>
                  <a:pt x="3902904" y="1367370"/>
                  <a:pt x="3908016" y="1375247"/>
                </a:cubicBezTo>
                <a:cubicBezTo>
                  <a:pt x="3914513" y="1375580"/>
                  <a:pt x="3917761" y="1375746"/>
                  <a:pt x="3922402" y="1377253"/>
                </a:cubicBezTo>
                <a:cubicBezTo>
                  <a:pt x="3944678" y="1380934"/>
                  <a:pt x="3919182" y="1403742"/>
                  <a:pt x="3940064" y="1406082"/>
                </a:cubicBezTo>
                <a:cubicBezTo>
                  <a:pt x="3941458" y="1407421"/>
                  <a:pt x="3942851" y="1408762"/>
                  <a:pt x="3942851" y="1408762"/>
                </a:cubicBezTo>
                <a:cubicBezTo>
                  <a:pt x="3937286" y="1412285"/>
                  <a:pt x="3933578" y="1414633"/>
                  <a:pt x="3931261" y="1418322"/>
                </a:cubicBezTo>
                <a:cubicBezTo>
                  <a:pt x="3923841" y="1423017"/>
                  <a:pt x="3918277" y="1426541"/>
                  <a:pt x="3910858" y="1431238"/>
                </a:cubicBezTo>
                <a:cubicBezTo>
                  <a:pt x="3917356" y="1431570"/>
                  <a:pt x="3925706" y="1430729"/>
                  <a:pt x="3932201" y="1431062"/>
                </a:cubicBezTo>
                <a:cubicBezTo>
                  <a:pt x="3929405" y="1419496"/>
                  <a:pt x="3942870" y="1426532"/>
                  <a:pt x="3948434" y="1423010"/>
                </a:cubicBezTo>
                <a:cubicBezTo>
                  <a:pt x="3963271" y="1413616"/>
                  <a:pt x="3948443" y="1431895"/>
                  <a:pt x="3958649" y="1429879"/>
                </a:cubicBezTo>
                <a:cubicBezTo>
                  <a:pt x="3965146" y="1430212"/>
                  <a:pt x="3970249" y="1429205"/>
                  <a:pt x="3963762" y="1437756"/>
                </a:cubicBezTo>
                <a:cubicBezTo>
                  <a:pt x="3960052" y="1440104"/>
                  <a:pt x="3960984" y="1443961"/>
                  <a:pt x="3958668" y="1447649"/>
                </a:cubicBezTo>
                <a:cubicBezTo>
                  <a:pt x="3954958" y="1449998"/>
                  <a:pt x="3951249" y="1452345"/>
                  <a:pt x="3948000" y="1452180"/>
                </a:cubicBezTo>
                <a:cubicBezTo>
                  <a:pt x="3946607" y="1450839"/>
                  <a:pt x="3947068" y="1448323"/>
                  <a:pt x="3946136" y="1444469"/>
                </a:cubicBezTo>
                <a:cubicBezTo>
                  <a:pt x="3944742" y="1443128"/>
                  <a:pt x="3945205" y="1440613"/>
                  <a:pt x="3941955" y="1440446"/>
                </a:cubicBezTo>
                <a:cubicBezTo>
                  <a:pt x="3940563" y="1439106"/>
                  <a:pt x="3937314" y="1438939"/>
                  <a:pt x="3937314" y="1438939"/>
                </a:cubicBezTo>
                <a:cubicBezTo>
                  <a:pt x="3935931" y="1446485"/>
                  <a:pt x="3934085" y="1456543"/>
                  <a:pt x="3937804" y="1463080"/>
                </a:cubicBezTo>
                <a:cubicBezTo>
                  <a:pt x="3941984" y="1467101"/>
                  <a:pt x="3951267" y="1470116"/>
                  <a:pt x="3959156" y="1471789"/>
                </a:cubicBezTo>
                <a:cubicBezTo>
                  <a:pt x="3962404" y="1471956"/>
                  <a:pt x="3954967" y="1458882"/>
                  <a:pt x="3968891" y="1463404"/>
                </a:cubicBezTo>
                <a:cubicBezTo>
                  <a:pt x="3974927" y="1466251"/>
                  <a:pt x="3981423" y="1466585"/>
                  <a:pt x="3985603" y="1470606"/>
                </a:cubicBezTo>
                <a:cubicBezTo>
                  <a:pt x="3991638" y="1473453"/>
                  <a:pt x="3995358" y="1479990"/>
                  <a:pt x="4000931" y="1485353"/>
                </a:cubicBezTo>
                <a:cubicBezTo>
                  <a:pt x="4002323" y="1486694"/>
                  <a:pt x="4007428" y="1485686"/>
                  <a:pt x="4008821" y="1487027"/>
                </a:cubicBezTo>
                <a:cubicBezTo>
                  <a:pt x="4009281" y="1484512"/>
                  <a:pt x="4006495" y="1481831"/>
                  <a:pt x="4006956" y="1479316"/>
                </a:cubicBezTo>
                <a:cubicBezTo>
                  <a:pt x="4004171" y="1476634"/>
                  <a:pt x="4000921" y="1476469"/>
                  <a:pt x="4001382" y="1473954"/>
                </a:cubicBezTo>
                <a:cubicBezTo>
                  <a:pt x="4001845" y="1471438"/>
                  <a:pt x="4004160" y="1467749"/>
                  <a:pt x="4006015" y="1466575"/>
                </a:cubicBezTo>
                <a:cubicBezTo>
                  <a:pt x="4016682" y="1462046"/>
                  <a:pt x="4013906" y="1468249"/>
                  <a:pt x="4011588" y="1471938"/>
                </a:cubicBezTo>
                <a:cubicBezTo>
                  <a:pt x="4016692" y="1470930"/>
                  <a:pt x="4019939" y="1471097"/>
                  <a:pt x="4023188" y="1471263"/>
                </a:cubicBezTo>
                <a:cubicBezTo>
                  <a:pt x="4034787" y="1470589"/>
                  <a:pt x="4038967" y="1474610"/>
                  <a:pt x="4031087" y="1481822"/>
                </a:cubicBezTo>
                <a:cubicBezTo>
                  <a:pt x="4039908" y="1487351"/>
                  <a:pt x="4045473" y="1483828"/>
                  <a:pt x="4048250" y="1477626"/>
                </a:cubicBezTo>
                <a:cubicBezTo>
                  <a:pt x="4049173" y="1472596"/>
                  <a:pt x="4051950" y="1466392"/>
                  <a:pt x="4053335" y="1458848"/>
                </a:cubicBezTo>
                <a:cubicBezTo>
                  <a:pt x="4056591" y="1467899"/>
                  <a:pt x="4058917" y="1473095"/>
                  <a:pt x="4062636" y="1479631"/>
                </a:cubicBezTo>
                <a:cubicBezTo>
                  <a:pt x="4062175" y="1482146"/>
                  <a:pt x="4063106" y="1486002"/>
                  <a:pt x="4059858" y="1485835"/>
                </a:cubicBezTo>
                <a:cubicBezTo>
                  <a:pt x="4051047" y="1489191"/>
                  <a:pt x="4042234" y="1492547"/>
                  <a:pt x="4032028" y="1494563"/>
                </a:cubicBezTo>
                <a:cubicBezTo>
                  <a:pt x="4030634" y="1493222"/>
                  <a:pt x="4026454" y="1489200"/>
                  <a:pt x="4023667" y="1486518"/>
                </a:cubicBezTo>
                <a:cubicBezTo>
                  <a:pt x="4016711" y="1488700"/>
                  <a:pt x="4026002" y="1500600"/>
                  <a:pt x="4010222" y="1497252"/>
                </a:cubicBezTo>
                <a:cubicBezTo>
                  <a:pt x="4009300" y="1502282"/>
                  <a:pt x="4008377" y="1507310"/>
                  <a:pt x="4008847" y="1513681"/>
                </a:cubicBezTo>
                <a:cubicBezTo>
                  <a:pt x="4008847" y="1513681"/>
                  <a:pt x="4016738" y="1515354"/>
                  <a:pt x="4018593" y="1514180"/>
                </a:cubicBezTo>
                <a:cubicBezTo>
                  <a:pt x="4035285" y="1503613"/>
                  <a:pt x="4039926" y="1505121"/>
                  <a:pt x="4041801" y="1521716"/>
                </a:cubicBezTo>
                <a:cubicBezTo>
                  <a:pt x="4040416" y="1529260"/>
                  <a:pt x="4052486" y="1534956"/>
                  <a:pt x="4059453" y="1541659"/>
                </a:cubicBezTo>
                <a:cubicBezTo>
                  <a:pt x="4063633" y="1545681"/>
                  <a:pt x="4069669" y="1548528"/>
                  <a:pt x="4072456" y="1551210"/>
                </a:cubicBezTo>
                <a:cubicBezTo>
                  <a:pt x="4073378" y="1546180"/>
                  <a:pt x="4072446" y="1542326"/>
                  <a:pt x="4071514" y="1538470"/>
                </a:cubicBezTo>
                <a:cubicBezTo>
                  <a:pt x="4072897" y="1530925"/>
                  <a:pt x="4075675" y="1524722"/>
                  <a:pt x="4078914" y="1516003"/>
                </a:cubicBezTo>
                <a:cubicBezTo>
                  <a:pt x="4075666" y="1515836"/>
                  <a:pt x="4074272" y="1514496"/>
                  <a:pt x="4071024" y="1514330"/>
                </a:cubicBezTo>
                <a:cubicBezTo>
                  <a:pt x="4069631" y="1512989"/>
                  <a:pt x="4068237" y="1511649"/>
                  <a:pt x="4064990" y="1511482"/>
                </a:cubicBezTo>
                <a:cubicBezTo>
                  <a:pt x="4065451" y="1508967"/>
                  <a:pt x="4069161" y="1506619"/>
                  <a:pt x="4069161" y="1506619"/>
                </a:cubicBezTo>
                <a:cubicBezTo>
                  <a:pt x="4075657" y="1506952"/>
                  <a:pt x="4079837" y="1510974"/>
                  <a:pt x="4084478" y="1512482"/>
                </a:cubicBezTo>
                <a:cubicBezTo>
                  <a:pt x="4100249" y="1506943"/>
                  <a:pt x="4099335" y="1520858"/>
                  <a:pt x="4107225" y="1522531"/>
                </a:cubicBezTo>
                <a:cubicBezTo>
                  <a:pt x="4107695" y="1528901"/>
                  <a:pt x="4106772" y="1533931"/>
                  <a:pt x="4105849" y="1538961"/>
                </a:cubicBezTo>
                <a:cubicBezTo>
                  <a:pt x="4096106" y="1538461"/>
                  <a:pt x="4105868" y="1556731"/>
                  <a:pt x="4088695" y="1552042"/>
                </a:cubicBezTo>
                <a:cubicBezTo>
                  <a:pt x="4087772" y="1557072"/>
                  <a:pt x="4083602" y="1561934"/>
                  <a:pt x="4084535" y="1565791"/>
                </a:cubicBezTo>
                <a:cubicBezTo>
                  <a:pt x="4091501" y="1572494"/>
                  <a:pt x="4095220" y="1579030"/>
                  <a:pt x="4109606" y="1581037"/>
                </a:cubicBezTo>
                <a:cubicBezTo>
                  <a:pt x="4116103" y="1581369"/>
                  <a:pt x="4128172" y="1587065"/>
                  <a:pt x="4116582" y="1596624"/>
                </a:cubicBezTo>
                <a:cubicBezTo>
                  <a:pt x="4115660" y="1601653"/>
                  <a:pt x="4112882" y="1607858"/>
                  <a:pt x="4111959" y="1612887"/>
                </a:cubicBezTo>
                <a:cubicBezTo>
                  <a:pt x="4128661" y="1611206"/>
                  <a:pt x="4120789" y="1627301"/>
                  <a:pt x="4130073" y="1630315"/>
                </a:cubicBezTo>
                <a:cubicBezTo>
                  <a:pt x="4131466" y="1631656"/>
                  <a:pt x="4131006" y="1634172"/>
                  <a:pt x="4130544" y="1636685"/>
                </a:cubicBezTo>
                <a:cubicBezTo>
                  <a:pt x="4130544" y="1636685"/>
                  <a:pt x="4127296" y="1636519"/>
                  <a:pt x="4127296" y="1636519"/>
                </a:cubicBezTo>
                <a:cubicBezTo>
                  <a:pt x="4118474" y="1630991"/>
                  <a:pt x="4104549" y="1626469"/>
                  <a:pt x="4099437" y="1618591"/>
                </a:cubicBezTo>
                <a:cubicBezTo>
                  <a:pt x="4095257" y="1614570"/>
                  <a:pt x="4100351" y="1604677"/>
                  <a:pt x="4088290" y="1607866"/>
                </a:cubicBezTo>
                <a:cubicBezTo>
                  <a:pt x="4083187" y="1608874"/>
                  <a:pt x="4077631" y="1621281"/>
                  <a:pt x="4080419" y="1623963"/>
                </a:cubicBezTo>
                <a:cubicBezTo>
                  <a:pt x="4084138" y="1630500"/>
                  <a:pt x="4079977" y="1644247"/>
                  <a:pt x="4100387" y="1640217"/>
                </a:cubicBezTo>
                <a:cubicBezTo>
                  <a:pt x="4102242" y="1639042"/>
                  <a:pt x="4108739" y="1639375"/>
                  <a:pt x="4111987" y="1639541"/>
                </a:cubicBezTo>
                <a:cubicBezTo>
                  <a:pt x="4116629" y="1641049"/>
                  <a:pt x="4119415" y="1643730"/>
                  <a:pt x="4122201" y="1646412"/>
                </a:cubicBezTo>
                <a:cubicBezTo>
                  <a:pt x="4119886" y="1650100"/>
                  <a:pt x="4116176" y="1652448"/>
                  <a:pt x="4112005" y="1657312"/>
                </a:cubicBezTo>
                <a:cubicBezTo>
                  <a:pt x="4113398" y="1658652"/>
                  <a:pt x="4114791" y="1659993"/>
                  <a:pt x="4116185" y="1661334"/>
                </a:cubicBezTo>
                <a:cubicBezTo>
                  <a:pt x="4126400" y="1668203"/>
                  <a:pt x="4128265" y="1675913"/>
                  <a:pt x="4120385" y="1683125"/>
                </a:cubicBezTo>
                <a:cubicBezTo>
                  <a:pt x="4109256" y="1690170"/>
                  <a:pt x="4098119" y="1688330"/>
                  <a:pt x="4090219" y="1677771"/>
                </a:cubicBezTo>
                <a:cubicBezTo>
                  <a:pt x="4087904" y="1681461"/>
                  <a:pt x="4080945" y="1683642"/>
                  <a:pt x="4080023" y="1688671"/>
                </a:cubicBezTo>
                <a:cubicBezTo>
                  <a:pt x="4079561" y="1691187"/>
                  <a:pt x="4082347" y="1693867"/>
                  <a:pt x="4083279" y="1697724"/>
                </a:cubicBezTo>
                <a:cubicBezTo>
                  <a:pt x="4078638" y="1696216"/>
                  <a:pt x="4075851" y="1693534"/>
                  <a:pt x="4071210" y="1692028"/>
                </a:cubicBezTo>
                <a:cubicBezTo>
                  <a:pt x="4065176" y="1689180"/>
                  <a:pt x="4059601" y="1683817"/>
                  <a:pt x="4056353" y="1683651"/>
                </a:cubicBezTo>
                <a:cubicBezTo>
                  <a:pt x="4047772" y="1685748"/>
                  <a:pt x="4042091" y="1689901"/>
                  <a:pt x="4039604" y="1695643"/>
                </a:cubicBezTo>
                <a:lnTo>
                  <a:pt x="4039422" y="1697003"/>
                </a:lnTo>
                <a:lnTo>
                  <a:pt x="4035703" y="1695817"/>
                </a:lnTo>
                <a:cubicBezTo>
                  <a:pt x="4031722" y="1694207"/>
                  <a:pt x="4031290" y="1698179"/>
                  <a:pt x="4031290" y="1698179"/>
                </a:cubicBezTo>
                <a:cubicBezTo>
                  <a:pt x="4026877" y="1700542"/>
                  <a:pt x="4026443" y="1704513"/>
                  <a:pt x="4030422" y="1706124"/>
                </a:cubicBezTo>
                <a:cubicBezTo>
                  <a:pt x="4033189" y="1709317"/>
                  <a:pt x="4029988" y="1710097"/>
                  <a:pt x="4028777" y="1711680"/>
                </a:cubicBezTo>
                <a:cubicBezTo>
                  <a:pt x="4028777" y="1711680"/>
                  <a:pt x="4026787" y="1710874"/>
                  <a:pt x="4024798" y="1710070"/>
                </a:cubicBezTo>
                <a:cubicBezTo>
                  <a:pt x="4024020" y="1707682"/>
                  <a:pt x="4022029" y="1706875"/>
                  <a:pt x="4020819" y="1708459"/>
                </a:cubicBezTo>
                <a:cubicBezTo>
                  <a:pt x="4019607" y="1710044"/>
                  <a:pt x="4020386" y="1712431"/>
                  <a:pt x="4017184" y="1713210"/>
                </a:cubicBezTo>
                <a:cubicBezTo>
                  <a:pt x="4017184" y="1713210"/>
                  <a:pt x="4012771" y="1715572"/>
                  <a:pt x="4012771" y="1715572"/>
                </a:cubicBezTo>
                <a:cubicBezTo>
                  <a:pt x="4008793" y="1713961"/>
                  <a:pt x="4006804" y="1713156"/>
                  <a:pt x="4004381" y="1716323"/>
                </a:cubicBezTo>
                <a:cubicBezTo>
                  <a:pt x="4004381" y="1716323"/>
                  <a:pt x="4001179" y="1717101"/>
                  <a:pt x="4001179" y="1717101"/>
                </a:cubicBezTo>
                <a:cubicBezTo>
                  <a:pt x="3997201" y="1715492"/>
                  <a:pt x="3995212" y="1714686"/>
                  <a:pt x="3994435" y="1712297"/>
                </a:cubicBezTo>
                <a:cubicBezTo>
                  <a:pt x="3991666" y="1709103"/>
                  <a:pt x="3991233" y="1713076"/>
                  <a:pt x="3991233" y="1713076"/>
                </a:cubicBezTo>
                <a:cubicBezTo>
                  <a:pt x="3990021" y="1714659"/>
                  <a:pt x="3990021" y="1714659"/>
                  <a:pt x="3992011" y="1715465"/>
                </a:cubicBezTo>
                <a:cubicBezTo>
                  <a:pt x="3994777" y="1718659"/>
                  <a:pt x="3988377" y="1720216"/>
                  <a:pt x="3991143" y="1723409"/>
                </a:cubicBezTo>
                <a:cubicBezTo>
                  <a:pt x="3991143" y="1723409"/>
                  <a:pt x="3989931" y="1724992"/>
                  <a:pt x="3989931" y="1724992"/>
                </a:cubicBezTo>
                <a:cubicBezTo>
                  <a:pt x="3987943" y="1724187"/>
                  <a:pt x="3987943" y="1724187"/>
                  <a:pt x="3987943" y="1724187"/>
                </a:cubicBezTo>
                <a:cubicBezTo>
                  <a:pt x="3987164" y="1721799"/>
                  <a:pt x="3987598" y="1717826"/>
                  <a:pt x="3983185" y="1720189"/>
                </a:cubicBezTo>
                <a:cubicBezTo>
                  <a:pt x="3981196" y="1719382"/>
                  <a:pt x="3981196" y="1719382"/>
                  <a:pt x="3982408" y="1717800"/>
                </a:cubicBezTo>
                <a:cubicBezTo>
                  <a:pt x="3982408" y="1717800"/>
                  <a:pt x="3983620" y="1716216"/>
                  <a:pt x="3982843" y="1713826"/>
                </a:cubicBezTo>
                <a:cubicBezTo>
                  <a:pt x="3982843" y="1713826"/>
                  <a:pt x="3982064" y="1711438"/>
                  <a:pt x="3980852" y="1713022"/>
                </a:cubicBezTo>
                <a:cubicBezTo>
                  <a:pt x="3978863" y="1712216"/>
                  <a:pt x="3975662" y="1712995"/>
                  <a:pt x="3973673" y="1712190"/>
                </a:cubicBezTo>
                <a:cubicBezTo>
                  <a:pt x="3973673" y="1712190"/>
                  <a:pt x="3974452" y="1714578"/>
                  <a:pt x="3974452" y="1714578"/>
                </a:cubicBezTo>
                <a:cubicBezTo>
                  <a:pt x="3973239" y="1716163"/>
                  <a:pt x="3975228" y="1716967"/>
                  <a:pt x="3975228" y="1716967"/>
                </a:cubicBezTo>
                <a:cubicBezTo>
                  <a:pt x="3974016" y="1718551"/>
                  <a:pt x="3974795" y="1720940"/>
                  <a:pt x="3975572" y="1723329"/>
                </a:cubicBezTo>
                <a:cubicBezTo>
                  <a:pt x="3977562" y="1724134"/>
                  <a:pt x="3975138" y="1727300"/>
                  <a:pt x="3979117" y="1728911"/>
                </a:cubicBezTo>
                <a:cubicBezTo>
                  <a:pt x="3979117" y="1728911"/>
                  <a:pt x="3976694" y="1732079"/>
                  <a:pt x="3974704" y="1731274"/>
                </a:cubicBezTo>
                <a:cubicBezTo>
                  <a:pt x="3974704" y="1731274"/>
                  <a:pt x="3973493" y="1732858"/>
                  <a:pt x="3970292" y="1733636"/>
                </a:cubicBezTo>
                <a:cubicBezTo>
                  <a:pt x="3971503" y="1732052"/>
                  <a:pt x="3971503" y="1732052"/>
                  <a:pt x="3971503" y="1732052"/>
                </a:cubicBezTo>
                <a:cubicBezTo>
                  <a:pt x="3973927" y="1728885"/>
                  <a:pt x="3971937" y="1728080"/>
                  <a:pt x="3969947" y="1727274"/>
                </a:cubicBezTo>
                <a:cubicBezTo>
                  <a:pt x="3968736" y="1728858"/>
                  <a:pt x="3967525" y="1730442"/>
                  <a:pt x="3967525" y="1730442"/>
                </a:cubicBezTo>
                <a:cubicBezTo>
                  <a:pt x="3963546" y="1728831"/>
                  <a:pt x="3959567" y="1727220"/>
                  <a:pt x="3957578" y="1726415"/>
                </a:cubicBezTo>
                <a:cubicBezTo>
                  <a:pt x="3955589" y="1725611"/>
                  <a:pt x="3956800" y="1724027"/>
                  <a:pt x="3958013" y="1722442"/>
                </a:cubicBezTo>
                <a:cubicBezTo>
                  <a:pt x="3956022" y="1721638"/>
                  <a:pt x="3959223" y="1720859"/>
                  <a:pt x="3961214" y="1721665"/>
                </a:cubicBezTo>
                <a:cubicBezTo>
                  <a:pt x="3964414" y="1720886"/>
                  <a:pt x="3963636" y="1718498"/>
                  <a:pt x="3963636" y="1718498"/>
                </a:cubicBezTo>
                <a:cubicBezTo>
                  <a:pt x="3964848" y="1716913"/>
                  <a:pt x="3964848" y="1716913"/>
                  <a:pt x="3966059" y="1715330"/>
                </a:cubicBezTo>
                <a:cubicBezTo>
                  <a:pt x="3967271" y="1713747"/>
                  <a:pt x="3970472" y="1712968"/>
                  <a:pt x="3969693" y="1710579"/>
                </a:cubicBezTo>
                <a:cubicBezTo>
                  <a:pt x="3969693" y="1710579"/>
                  <a:pt x="3968916" y="1708191"/>
                  <a:pt x="3964938" y="1706579"/>
                </a:cubicBezTo>
                <a:cubicBezTo>
                  <a:pt x="3964938" y="1706579"/>
                  <a:pt x="3964938" y="1706579"/>
                  <a:pt x="3966926" y="1707386"/>
                </a:cubicBezTo>
                <a:cubicBezTo>
                  <a:pt x="3964938" y="1706579"/>
                  <a:pt x="3964938" y="1706579"/>
                  <a:pt x="3966149" y="1704996"/>
                </a:cubicBezTo>
                <a:cubicBezTo>
                  <a:pt x="3968138" y="1705802"/>
                  <a:pt x="3969350" y="1704218"/>
                  <a:pt x="3970561" y="1702634"/>
                </a:cubicBezTo>
                <a:cubicBezTo>
                  <a:pt x="3972552" y="1703440"/>
                  <a:pt x="3975751" y="1702662"/>
                  <a:pt x="3974974" y="1700273"/>
                </a:cubicBezTo>
                <a:cubicBezTo>
                  <a:pt x="3974197" y="1697883"/>
                  <a:pt x="3972986" y="1699467"/>
                  <a:pt x="3969784" y="1700246"/>
                </a:cubicBezTo>
                <a:cubicBezTo>
                  <a:pt x="3969784" y="1700246"/>
                  <a:pt x="3967795" y="1699440"/>
                  <a:pt x="3967795" y="1699440"/>
                </a:cubicBezTo>
                <a:cubicBezTo>
                  <a:pt x="3965805" y="1698636"/>
                  <a:pt x="3965805" y="1698636"/>
                  <a:pt x="3965805" y="1698636"/>
                </a:cubicBezTo>
                <a:cubicBezTo>
                  <a:pt x="3966673" y="1690691"/>
                  <a:pt x="3966329" y="1684329"/>
                  <a:pt x="3963997" y="1677163"/>
                </a:cubicBezTo>
                <a:cubicBezTo>
                  <a:pt x="3965207" y="1675579"/>
                  <a:pt x="3963218" y="1674774"/>
                  <a:pt x="3962006" y="1676357"/>
                </a:cubicBezTo>
                <a:cubicBezTo>
                  <a:pt x="3958806" y="1677134"/>
                  <a:pt x="3958027" y="1674747"/>
                  <a:pt x="3958027" y="1674747"/>
                </a:cubicBezTo>
                <a:cubicBezTo>
                  <a:pt x="3959239" y="1673163"/>
                  <a:pt x="3957250" y="1672358"/>
                  <a:pt x="3958461" y="1670775"/>
                </a:cubicBezTo>
                <a:cubicBezTo>
                  <a:pt x="3960886" y="1667607"/>
                  <a:pt x="3956907" y="1665997"/>
                  <a:pt x="3951716" y="1665971"/>
                </a:cubicBezTo>
                <a:cubicBezTo>
                  <a:pt x="3951716" y="1665971"/>
                  <a:pt x="3949726" y="1665165"/>
                  <a:pt x="3949726" y="1665165"/>
                </a:cubicBezTo>
                <a:cubicBezTo>
                  <a:pt x="3948949" y="1662776"/>
                  <a:pt x="3955351" y="1661219"/>
                  <a:pt x="3951372" y="1659608"/>
                </a:cubicBezTo>
                <a:cubicBezTo>
                  <a:pt x="3947737" y="1664360"/>
                  <a:pt x="3946525" y="1665943"/>
                  <a:pt x="3948859" y="1673109"/>
                </a:cubicBezTo>
                <a:cubicBezTo>
                  <a:pt x="3950848" y="1673915"/>
                  <a:pt x="3951626" y="1676304"/>
                  <a:pt x="3950414" y="1677887"/>
                </a:cubicBezTo>
                <a:cubicBezTo>
                  <a:pt x="3950414" y="1677887"/>
                  <a:pt x="3949203" y="1679470"/>
                  <a:pt x="3947991" y="1681054"/>
                </a:cubicBezTo>
                <a:cubicBezTo>
                  <a:pt x="3947991" y="1681054"/>
                  <a:pt x="3946002" y="1680249"/>
                  <a:pt x="3944013" y="1679444"/>
                </a:cubicBezTo>
                <a:cubicBezTo>
                  <a:pt x="3942801" y="1681028"/>
                  <a:pt x="3940811" y="1680222"/>
                  <a:pt x="3939600" y="1681806"/>
                </a:cubicBezTo>
                <a:cubicBezTo>
                  <a:pt x="3936398" y="1682584"/>
                  <a:pt x="3935187" y="1684168"/>
                  <a:pt x="3931986" y="1684947"/>
                </a:cubicBezTo>
                <a:cubicBezTo>
                  <a:pt x="3928008" y="1683336"/>
                  <a:pt x="3932421" y="1680974"/>
                  <a:pt x="3931643" y="1678586"/>
                </a:cubicBezTo>
                <a:cubicBezTo>
                  <a:pt x="3931643" y="1678586"/>
                  <a:pt x="3929653" y="1677780"/>
                  <a:pt x="3929653" y="1677780"/>
                </a:cubicBezTo>
                <a:cubicBezTo>
                  <a:pt x="3929653" y="1677780"/>
                  <a:pt x="3928441" y="1679363"/>
                  <a:pt x="3928441" y="1679363"/>
                </a:cubicBezTo>
                <a:cubicBezTo>
                  <a:pt x="3925240" y="1680142"/>
                  <a:pt x="3931209" y="1682557"/>
                  <a:pt x="3926018" y="1682531"/>
                </a:cubicBezTo>
                <a:cubicBezTo>
                  <a:pt x="3924807" y="1684115"/>
                  <a:pt x="3922039" y="1680921"/>
                  <a:pt x="3920050" y="1680116"/>
                </a:cubicBezTo>
                <a:cubicBezTo>
                  <a:pt x="3920050" y="1680116"/>
                  <a:pt x="3919272" y="1677727"/>
                  <a:pt x="3917282" y="1676921"/>
                </a:cubicBezTo>
                <a:cubicBezTo>
                  <a:pt x="3914516" y="1673727"/>
                  <a:pt x="3911316" y="1674505"/>
                  <a:pt x="3906903" y="1676868"/>
                </a:cubicBezTo>
                <a:cubicBezTo>
                  <a:pt x="3906903" y="1676868"/>
                  <a:pt x="3905691" y="1678451"/>
                  <a:pt x="3905691" y="1678451"/>
                </a:cubicBezTo>
                <a:cubicBezTo>
                  <a:pt x="3904480" y="1680034"/>
                  <a:pt x="3902491" y="1679229"/>
                  <a:pt x="3902491" y="1679229"/>
                </a:cubicBezTo>
                <a:cubicBezTo>
                  <a:pt x="3903703" y="1677646"/>
                  <a:pt x="3903703" y="1677646"/>
                  <a:pt x="3903703" y="1677646"/>
                </a:cubicBezTo>
                <a:cubicBezTo>
                  <a:pt x="3904913" y="1676062"/>
                  <a:pt x="3904913" y="1676062"/>
                  <a:pt x="3904913" y="1676062"/>
                </a:cubicBezTo>
                <a:cubicBezTo>
                  <a:pt x="3907336" y="1672894"/>
                  <a:pt x="3906559" y="1670506"/>
                  <a:pt x="3907770" y="1668922"/>
                </a:cubicBezTo>
                <a:cubicBezTo>
                  <a:pt x="3910194" y="1665756"/>
                  <a:pt x="3911405" y="1664172"/>
                  <a:pt x="3913828" y="1661004"/>
                </a:cubicBezTo>
                <a:cubicBezTo>
                  <a:pt x="3915039" y="1659420"/>
                  <a:pt x="3913051" y="1658615"/>
                  <a:pt x="3912273" y="1656227"/>
                </a:cubicBezTo>
                <a:cubicBezTo>
                  <a:pt x="3910283" y="1655421"/>
                  <a:pt x="3908294" y="1654616"/>
                  <a:pt x="3901891" y="1656173"/>
                </a:cubicBezTo>
                <a:cubicBezTo>
                  <a:pt x="3903104" y="1654589"/>
                  <a:pt x="3903104" y="1654589"/>
                  <a:pt x="3903104" y="1654589"/>
                </a:cubicBezTo>
                <a:cubicBezTo>
                  <a:pt x="3904315" y="1653006"/>
                  <a:pt x="3903538" y="1650617"/>
                  <a:pt x="3908729" y="1650644"/>
                </a:cubicBezTo>
                <a:cubicBezTo>
                  <a:pt x="3911929" y="1649866"/>
                  <a:pt x="3913140" y="1648283"/>
                  <a:pt x="3914353" y="1646699"/>
                </a:cubicBezTo>
                <a:cubicBezTo>
                  <a:pt x="3915998" y="1641143"/>
                  <a:pt x="3913575" y="1644309"/>
                  <a:pt x="3909162" y="1646672"/>
                </a:cubicBezTo>
                <a:cubicBezTo>
                  <a:pt x="3910373" y="1645088"/>
                  <a:pt x="3910373" y="1645088"/>
                  <a:pt x="3910373" y="1645088"/>
                </a:cubicBezTo>
                <a:cubicBezTo>
                  <a:pt x="3910373" y="1645088"/>
                  <a:pt x="3908384" y="1644283"/>
                  <a:pt x="3908384" y="1644283"/>
                </a:cubicBezTo>
                <a:cubicBezTo>
                  <a:pt x="3912798" y="1641921"/>
                  <a:pt x="3912798" y="1641921"/>
                  <a:pt x="3910807" y="1641116"/>
                </a:cubicBezTo>
                <a:cubicBezTo>
                  <a:pt x="3905618" y="1641089"/>
                  <a:pt x="3901639" y="1639478"/>
                  <a:pt x="3899993" y="1645034"/>
                </a:cubicBezTo>
                <a:cubicBezTo>
                  <a:pt x="3898782" y="1646617"/>
                  <a:pt x="3893591" y="1646591"/>
                  <a:pt x="3892814" y="1644202"/>
                </a:cubicBezTo>
                <a:cubicBezTo>
                  <a:pt x="3892814" y="1644202"/>
                  <a:pt x="3889611" y="1644981"/>
                  <a:pt x="3889611" y="1644981"/>
                </a:cubicBezTo>
                <a:cubicBezTo>
                  <a:pt x="3889611" y="1644981"/>
                  <a:pt x="3889611" y="1644981"/>
                  <a:pt x="3891602" y="1645787"/>
                </a:cubicBezTo>
                <a:cubicBezTo>
                  <a:pt x="3892379" y="1648175"/>
                  <a:pt x="3893157" y="1650563"/>
                  <a:pt x="3896358" y="1649785"/>
                </a:cubicBezTo>
                <a:cubicBezTo>
                  <a:pt x="3899559" y="1649006"/>
                  <a:pt x="3903538" y="1650617"/>
                  <a:pt x="3900337" y="1651396"/>
                </a:cubicBezTo>
                <a:cubicBezTo>
                  <a:pt x="3900337" y="1651396"/>
                  <a:pt x="3899126" y="1652979"/>
                  <a:pt x="3897136" y="1652174"/>
                </a:cubicBezTo>
                <a:cubicBezTo>
                  <a:pt x="3895146" y="1651369"/>
                  <a:pt x="3891945" y="1652147"/>
                  <a:pt x="3890734" y="1653732"/>
                </a:cubicBezTo>
                <a:cubicBezTo>
                  <a:pt x="3889522" y="1655315"/>
                  <a:pt x="3886322" y="1656093"/>
                  <a:pt x="3884332" y="1655287"/>
                </a:cubicBezTo>
                <a:cubicBezTo>
                  <a:pt x="3880353" y="1653677"/>
                  <a:pt x="3877152" y="1654455"/>
                  <a:pt x="3873173" y="1652845"/>
                </a:cubicBezTo>
                <a:cubicBezTo>
                  <a:pt x="3873173" y="1652845"/>
                  <a:pt x="3869974" y="1653623"/>
                  <a:pt x="3869974" y="1653623"/>
                </a:cubicBezTo>
                <a:cubicBezTo>
                  <a:pt x="3870751" y="1656012"/>
                  <a:pt x="3870751" y="1656012"/>
                  <a:pt x="3871528" y="1658401"/>
                </a:cubicBezTo>
                <a:cubicBezTo>
                  <a:pt x="3877152" y="1654455"/>
                  <a:pt x="3876285" y="1662400"/>
                  <a:pt x="3882686" y="1660844"/>
                </a:cubicBezTo>
                <a:cubicBezTo>
                  <a:pt x="3882686" y="1660844"/>
                  <a:pt x="3884676" y="1661648"/>
                  <a:pt x="3884676" y="1661648"/>
                </a:cubicBezTo>
                <a:cubicBezTo>
                  <a:pt x="3883464" y="1663232"/>
                  <a:pt x="3883464" y="1663232"/>
                  <a:pt x="3883464" y="1663232"/>
                </a:cubicBezTo>
                <a:cubicBezTo>
                  <a:pt x="3880263" y="1664010"/>
                  <a:pt x="3877063" y="1664789"/>
                  <a:pt x="3873862" y="1665567"/>
                </a:cubicBezTo>
                <a:cubicBezTo>
                  <a:pt x="3873862" y="1665567"/>
                  <a:pt x="3873083" y="1663178"/>
                  <a:pt x="3873083" y="1663178"/>
                </a:cubicBezTo>
                <a:cubicBezTo>
                  <a:pt x="3870316" y="1659984"/>
                  <a:pt x="3867116" y="1660764"/>
                  <a:pt x="3865905" y="1662347"/>
                </a:cubicBezTo>
                <a:cubicBezTo>
                  <a:pt x="3863482" y="1665513"/>
                  <a:pt x="3863482" y="1665513"/>
                  <a:pt x="3859503" y="1663903"/>
                </a:cubicBezTo>
                <a:cubicBezTo>
                  <a:pt x="3858724" y="1661514"/>
                  <a:pt x="3856735" y="1660710"/>
                  <a:pt x="3851545" y="1660682"/>
                </a:cubicBezTo>
                <a:cubicBezTo>
                  <a:pt x="3849556" y="1659877"/>
                  <a:pt x="3850334" y="1662266"/>
                  <a:pt x="3849121" y="1663850"/>
                </a:cubicBezTo>
                <a:cubicBezTo>
                  <a:pt x="3847132" y="1663044"/>
                  <a:pt x="3845920" y="1664628"/>
                  <a:pt x="3845920" y="1664628"/>
                </a:cubicBezTo>
                <a:cubicBezTo>
                  <a:pt x="3838742" y="1663796"/>
                  <a:pt x="3834329" y="1666158"/>
                  <a:pt x="3830695" y="1670908"/>
                </a:cubicBezTo>
                <a:cubicBezTo>
                  <a:pt x="3829482" y="1672492"/>
                  <a:pt x="3826281" y="1673271"/>
                  <a:pt x="3817891" y="1674023"/>
                </a:cubicBezTo>
                <a:cubicBezTo>
                  <a:pt x="3814256" y="1678773"/>
                  <a:pt x="3810711" y="1673190"/>
                  <a:pt x="3808288" y="1676357"/>
                </a:cubicBezTo>
                <a:cubicBezTo>
                  <a:pt x="3806297" y="1675551"/>
                  <a:pt x="3805521" y="1673163"/>
                  <a:pt x="3806732" y="1671580"/>
                </a:cubicBezTo>
                <a:cubicBezTo>
                  <a:pt x="3806732" y="1671580"/>
                  <a:pt x="3808721" y="1672385"/>
                  <a:pt x="3809933" y="1670801"/>
                </a:cubicBezTo>
                <a:cubicBezTo>
                  <a:pt x="3811143" y="1669218"/>
                  <a:pt x="3810367" y="1666829"/>
                  <a:pt x="3809590" y="1664440"/>
                </a:cubicBezTo>
                <a:cubicBezTo>
                  <a:pt x="3809590" y="1664440"/>
                  <a:pt x="3805611" y="1662829"/>
                  <a:pt x="3805611" y="1662829"/>
                </a:cubicBezTo>
                <a:cubicBezTo>
                  <a:pt x="3803621" y="1662025"/>
                  <a:pt x="3800419" y="1662802"/>
                  <a:pt x="3797220" y="1663581"/>
                </a:cubicBezTo>
                <a:cubicBezTo>
                  <a:pt x="3797220" y="1663581"/>
                  <a:pt x="3798430" y="1661998"/>
                  <a:pt x="3798430" y="1661998"/>
                </a:cubicBezTo>
                <a:cubicBezTo>
                  <a:pt x="3799642" y="1660414"/>
                  <a:pt x="3799642" y="1660414"/>
                  <a:pt x="3800854" y="1658831"/>
                </a:cubicBezTo>
                <a:cubicBezTo>
                  <a:pt x="3800854" y="1658831"/>
                  <a:pt x="3798864" y="1658025"/>
                  <a:pt x="3800076" y="1656442"/>
                </a:cubicBezTo>
                <a:cubicBezTo>
                  <a:pt x="3800076" y="1656442"/>
                  <a:pt x="3800076" y="1656442"/>
                  <a:pt x="3798864" y="1658025"/>
                </a:cubicBezTo>
                <a:cubicBezTo>
                  <a:pt x="3797653" y="1659609"/>
                  <a:pt x="3795663" y="1658804"/>
                  <a:pt x="3793674" y="1657998"/>
                </a:cubicBezTo>
                <a:cubicBezTo>
                  <a:pt x="3790906" y="1654804"/>
                  <a:pt x="3788140" y="1651611"/>
                  <a:pt x="3782514" y="1655555"/>
                </a:cubicBezTo>
                <a:cubicBezTo>
                  <a:pt x="3779315" y="1656335"/>
                  <a:pt x="3775336" y="1654723"/>
                  <a:pt x="3775336" y="1654723"/>
                </a:cubicBezTo>
                <a:cubicBezTo>
                  <a:pt x="3773780" y="1649946"/>
                  <a:pt x="3766601" y="1649114"/>
                  <a:pt x="3765045" y="1644336"/>
                </a:cubicBezTo>
                <a:cubicBezTo>
                  <a:pt x="3763056" y="1643531"/>
                  <a:pt x="3763056" y="1643531"/>
                  <a:pt x="3761844" y="1645114"/>
                </a:cubicBezTo>
                <a:cubicBezTo>
                  <a:pt x="3760633" y="1646699"/>
                  <a:pt x="3760633" y="1646699"/>
                  <a:pt x="3759421" y="1648282"/>
                </a:cubicBezTo>
                <a:cubicBezTo>
                  <a:pt x="3759421" y="1648282"/>
                  <a:pt x="3757432" y="1647477"/>
                  <a:pt x="3756222" y="1649061"/>
                </a:cubicBezTo>
                <a:cubicBezTo>
                  <a:pt x="3757432" y="1647477"/>
                  <a:pt x="3757432" y="1647477"/>
                  <a:pt x="3757432" y="1647477"/>
                </a:cubicBezTo>
                <a:cubicBezTo>
                  <a:pt x="3758644" y="1645892"/>
                  <a:pt x="3759856" y="1644310"/>
                  <a:pt x="3757866" y="1643504"/>
                </a:cubicBezTo>
                <a:cubicBezTo>
                  <a:pt x="3755876" y="1642699"/>
                  <a:pt x="3754666" y="1644283"/>
                  <a:pt x="3752676" y="1643477"/>
                </a:cubicBezTo>
                <a:cubicBezTo>
                  <a:pt x="3751464" y="1645061"/>
                  <a:pt x="3748263" y="1645839"/>
                  <a:pt x="3745063" y="1646618"/>
                </a:cubicBezTo>
                <a:cubicBezTo>
                  <a:pt x="3745063" y="1646618"/>
                  <a:pt x="3743850" y="1648202"/>
                  <a:pt x="3743850" y="1648202"/>
                </a:cubicBezTo>
                <a:cubicBezTo>
                  <a:pt x="3745840" y="1649007"/>
                  <a:pt x="3748607" y="1652201"/>
                  <a:pt x="3749819" y="1650617"/>
                </a:cubicBezTo>
                <a:cubicBezTo>
                  <a:pt x="3755010" y="1650644"/>
                  <a:pt x="3752586" y="1653811"/>
                  <a:pt x="3754575" y="1654617"/>
                </a:cubicBezTo>
                <a:cubicBezTo>
                  <a:pt x="3751374" y="1655395"/>
                  <a:pt x="3751374" y="1655395"/>
                  <a:pt x="3748174" y="1656172"/>
                </a:cubicBezTo>
                <a:cubicBezTo>
                  <a:pt x="3746183" y="1655368"/>
                  <a:pt x="3744196" y="1654562"/>
                  <a:pt x="3742206" y="1653758"/>
                </a:cubicBezTo>
                <a:cubicBezTo>
                  <a:pt x="3738226" y="1652147"/>
                  <a:pt x="3732258" y="1649732"/>
                  <a:pt x="3728279" y="1648121"/>
                </a:cubicBezTo>
                <a:cubicBezTo>
                  <a:pt x="3728279" y="1648121"/>
                  <a:pt x="3728279" y="1648121"/>
                  <a:pt x="3726291" y="1647316"/>
                </a:cubicBezTo>
                <a:cubicBezTo>
                  <a:pt x="3728279" y="1648121"/>
                  <a:pt x="3728279" y="1648121"/>
                  <a:pt x="3727069" y="1649705"/>
                </a:cubicBezTo>
                <a:cubicBezTo>
                  <a:pt x="3731047" y="1651315"/>
                  <a:pt x="3735026" y="1652925"/>
                  <a:pt x="3739004" y="1654536"/>
                </a:cubicBezTo>
                <a:cubicBezTo>
                  <a:pt x="3739782" y="1656925"/>
                  <a:pt x="3739782" y="1656925"/>
                  <a:pt x="3743761" y="1658535"/>
                </a:cubicBezTo>
                <a:cubicBezTo>
                  <a:pt x="3746962" y="1657757"/>
                  <a:pt x="3747739" y="1660145"/>
                  <a:pt x="3751719" y="1661756"/>
                </a:cubicBezTo>
                <a:cubicBezTo>
                  <a:pt x="3752496" y="1664145"/>
                  <a:pt x="3754485" y="1664950"/>
                  <a:pt x="3754485" y="1664950"/>
                </a:cubicBezTo>
                <a:cubicBezTo>
                  <a:pt x="3758898" y="1662588"/>
                  <a:pt x="3765299" y="1661031"/>
                  <a:pt x="3766855" y="1665809"/>
                </a:cubicBezTo>
                <a:cubicBezTo>
                  <a:pt x="3770399" y="1671392"/>
                  <a:pt x="3778447" y="1664279"/>
                  <a:pt x="3781213" y="1667473"/>
                </a:cubicBezTo>
                <a:cubicBezTo>
                  <a:pt x="3778447" y="1664279"/>
                  <a:pt x="3785627" y="1665110"/>
                  <a:pt x="3784849" y="1662722"/>
                </a:cubicBezTo>
                <a:cubicBezTo>
                  <a:pt x="3786061" y="1661139"/>
                  <a:pt x="3788049" y="1661944"/>
                  <a:pt x="3788049" y="1661944"/>
                </a:cubicBezTo>
                <a:cubicBezTo>
                  <a:pt x="3790040" y="1662750"/>
                  <a:pt x="3790040" y="1662750"/>
                  <a:pt x="3792029" y="1663554"/>
                </a:cubicBezTo>
                <a:cubicBezTo>
                  <a:pt x="3790040" y="1662750"/>
                  <a:pt x="3788828" y="1664333"/>
                  <a:pt x="3788828" y="1664333"/>
                </a:cubicBezTo>
                <a:cubicBezTo>
                  <a:pt x="3787616" y="1665916"/>
                  <a:pt x="3785627" y="1665110"/>
                  <a:pt x="3785627" y="1665110"/>
                </a:cubicBezTo>
                <a:cubicBezTo>
                  <a:pt x="3783204" y="1668279"/>
                  <a:pt x="3784759" y="1673056"/>
                  <a:pt x="3788738" y="1674666"/>
                </a:cubicBezTo>
                <a:cubicBezTo>
                  <a:pt x="3793928" y="1674694"/>
                  <a:pt x="3799119" y="1674721"/>
                  <a:pt x="3801885" y="1677914"/>
                </a:cubicBezTo>
                <a:cubicBezTo>
                  <a:pt x="3805087" y="1677136"/>
                  <a:pt x="3809066" y="1678747"/>
                  <a:pt x="3809842" y="1681135"/>
                </a:cubicBezTo>
                <a:cubicBezTo>
                  <a:pt x="3810620" y="1683523"/>
                  <a:pt x="3809410" y="1685107"/>
                  <a:pt x="3810187" y="1687496"/>
                </a:cubicBezTo>
                <a:cubicBezTo>
                  <a:pt x="3808975" y="1689080"/>
                  <a:pt x="3808975" y="1689080"/>
                  <a:pt x="3810965" y="1689885"/>
                </a:cubicBezTo>
                <a:cubicBezTo>
                  <a:pt x="3809753" y="1691469"/>
                  <a:pt x="3811742" y="1692274"/>
                  <a:pt x="3813731" y="1693079"/>
                </a:cubicBezTo>
                <a:cubicBezTo>
                  <a:pt x="3817710" y="1694690"/>
                  <a:pt x="3819266" y="1699468"/>
                  <a:pt x="3816842" y="1702635"/>
                </a:cubicBezTo>
                <a:cubicBezTo>
                  <a:pt x="3815631" y="1704219"/>
                  <a:pt x="3813642" y="1703412"/>
                  <a:pt x="3813642" y="1703412"/>
                </a:cubicBezTo>
                <a:cubicBezTo>
                  <a:pt x="3812086" y="1698636"/>
                  <a:pt x="3811652" y="1702607"/>
                  <a:pt x="3810441" y="1704191"/>
                </a:cubicBezTo>
                <a:cubicBezTo>
                  <a:pt x="3809230" y="1705775"/>
                  <a:pt x="3808019" y="1707359"/>
                  <a:pt x="3806806" y="1708943"/>
                </a:cubicBezTo>
                <a:cubicBezTo>
                  <a:pt x="3806806" y="1708943"/>
                  <a:pt x="3803605" y="1709721"/>
                  <a:pt x="3803605" y="1709721"/>
                </a:cubicBezTo>
                <a:cubicBezTo>
                  <a:pt x="3800838" y="1706526"/>
                  <a:pt x="3796426" y="1708889"/>
                  <a:pt x="3791234" y="1708861"/>
                </a:cubicBezTo>
                <a:cubicBezTo>
                  <a:pt x="3789245" y="1708057"/>
                  <a:pt x="3785266" y="1706447"/>
                  <a:pt x="3785701" y="1702473"/>
                </a:cubicBezTo>
                <a:cubicBezTo>
                  <a:pt x="3783712" y="1701669"/>
                  <a:pt x="3783712" y="1701669"/>
                  <a:pt x="3781722" y="1700863"/>
                </a:cubicBezTo>
                <a:cubicBezTo>
                  <a:pt x="3778521" y="1701642"/>
                  <a:pt x="3775321" y="1702419"/>
                  <a:pt x="3774887" y="1706392"/>
                </a:cubicBezTo>
                <a:cubicBezTo>
                  <a:pt x="3774887" y="1706392"/>
                  <a:pt x="3776876" y="1707198"/>
                  <a:pt x="3777654" y="1709587"/>
                </a:cubicBezTo>
                <a:cubicBezTo>
                  <a:pt x="3779643" y="1710391"/>
                  <a:pt x="3779643" y="1710391"/>
                  <a:pt x="3779643" y="1710391"/>
                </a:cubicBezTo>
                <a:cubicBezTo>
                  <a:pt x="3785611" y="1712808"/>
                  <a:pt x="3776442" y="1711169"/>
                  <a:pt x="3778431" y="1711975"/>
                </a:cubicBezTo>
                <a:cubicBezTo>
                  <a:pt x="3776442" y="1711169"/>
                  <a:pt x="3773241" y="1711949"/>
                  <a:pt x="3770474" y="1708754"/>
                </a:cubicBezTo>
                <a:cubicBezTo>
                  <a:pt x="3770474" y="1708754"/>
                  <a:pt x="3767274" y="1709533"/>
                  <a:pt x="3767274" y="1709533"/>
                </a:cubicBezTo>
                <a:cubicBezTo>
                  <a:pt x="3768051" y="1711921"/>
                  <a:pt x="3766061" y="1711116"/>
                  <a:pt x="3764850" y="1712700"/>
                </a:cubicBezTo>
                <a:cubicBezTo>
                  <a:pt x="3762861" y="1711895"/>
                  <a:pt x="3759659" y="1712673"/>
                  <a:pt x="3760437" y="1715062"/>
                </a:cubicBezTo>
                <a:cubicBezTo>
                  <a:pt x="3758449" y="1714257"/>
                  <a:pt x="3759659" y="1712673"/>
                  <a:pt x="3758449" y="1714257"/>
                </a:cubicBezTo>
                <a:cubicBezTo>
                  <a:pt x="3756458" y="1713450"/>
                  <a:pt x="3753259" y="1714230"/>
                  <a:pt x="3750058" y="1715008"/>
                </a:cubicBezTo>
                <a:cubicBezTo>
                  <a:pt x="3750058" y="1715008"/>
                  <a:pt x="3748844" y="1716592"/>
                  <a:pt x="3750835" y="1717397"/>
                </a:cubicBezTo>
                <a:cubicBezTo>
                  <a:pt x="3749623" y="1718981"/>
                  <a:pt x="3749623" y="1718981"/>
                  <a:pt x="3748412" y="1720564"/>
                </a:cubicBezTo>
                <a:cubicBezTo>
                  <a:pt x="3748412" y="1720564"/>
                  <a:pt x="3748412" y="1720564"/>
                  <a:pt x="3749189" y="1722953"/>
                </a:cubicBezTo>
                <a:cubicBezTo>
                  <a:pt x="3747200" y="1722148"/>
                  <a:pt x="3747200" y="1722148"/>
                  <a:pt x="3745211" y="1721342"/>
                </a:cubicBezTo>
                <a:cubicBezTo>
                  <a:pt x="3745211" y="1721342"/>
                  <a:pt x="3743222" y="1720537"/>
                  <a:pt x="3744433" y="1718953"/>
                </a:cubicBezTo>
                <a:cubicBezTo>
                  <a:pt x="3741667" y="1715759"/>
                  <a:pt x="3735265" y="1717316"/>
                  <a:pt x="3734487" y="1714927"/>
                </a:cubicBezTo>
                <a:cubicBezTo>
                  <a:pt x="3734487" y="1714927"/>
                  <a:pt x="3731286" y="1715705"/>
                  <a:pt x="3729296" y="1714901"/>
                </a:cubicBezTo>
                <a:cubicBezTo>
                  <a:pt x="3724883" y="1717263"/>
                  <a:pt x="3723672" y="1718846"/>
                  <a:pt x="3717704" y="1716431"/>
                </a:cubicBezTo>
                <a:cubicBezTo>
                  <a:pt x="3717704" y="1716431"/>
                  <a:pt x="3715715" y="1715626"/>
                  <a:pt x="3714502" y="1717208"/>
                </a:cubicBezTo>
                <a:cubicBezTo>
                  <a:pt x="3712513" y="1716403"/>
                  <a:pt x="3711302" y="1717987"/>
                  <a:pt x="3710090" y="1719571"/>
                </a:cubicBezTo>
                <a:cubicBezTo>
                  <a:pt x="3708100" y="1718766"/>
                  <a:pt x="3706890" y="1720349"/>
                  <a:pt x="3706890" y="1720349"/>
                </a:cubicBezTo>
                <a:cubicBezTo>
                  <a:pt x="3706890" y="1720349"/>
                  <a:pt x="3708100" y="1718766"/>
                  <a:pt x="3708100" y="1718766"/>
                </a:cubicBezTo>
                <a:cubicBezTo>
                  <a:pt x="3708535" y="1714793"/>
                  <a:pt x="3709747" y="1713210"/>
                  <a:pt x="3704555" y="1713183"/>
                </a:cubicBezTo>
                <a:cubicBezTo>
                  <a:pt x="3700578" y="1711572"/>
                  <a:pt x="3697376" y="1712351"/>
                  <a:pt x="3695387" y="1711545"/>
                </a:cubicBezTo>
                <a:cubicBezTo>
                  <a:pt x="3690196" y="1711518"/>
                  <a:pt x="3686996" y="1712297"/>
                  <a:pt x="3687774" y="1714687"/>
                </a:cubicBezTo>
                <a:cubicBezTo>
                  <a:pt x="3687774" y="1714687"/>
                  <a:pt x="3686562" y="1716269"/>
                  <a:pt x="3684573" y="1715464"/>
                </a:cubicBezTo>
                <a:cubicBezTo>
                  <a:pt x="3684573" y="1715464"/>
                  <a:pt x="3681371" y="1716243"/>
                  <a:pt x="3682584" y="1714659"/>
                </a:cubicBezTo>
                <a:cubicBezTo>
                  <a:pt x="3681028" y="1709881"/>
                  <a:pt x="3676959" y="1718604"/>
                  <a:pt x="3675404" y="1713827"/>
                </a:cubicBezTo>
                <a:cubicBezTo>
                  <a:pt x="3675404" y="1713827"/>
                  <a:pt x="3674192" y="1715411"/>
                  <a:pt x="3672203" y="1714606"/>
                </a:cubicBezTo>
                <a:cubicBezTo>
                  <a:pt x="3674192" y="1715411"/>
                  <a:pt x="3676181" y="1716215"/>
                  <a:pt x="3678171" y="1717021"/>
                </a:cubicBezTo>
                <a:cubicBezTo>
                  <a:pt x="3678171" y="1717021"/>
                  <a:pt x="3680161" y="1717826"/>
                  <a:pt x="3682150" y="1718632"/>
                </a:cubicBezTo>
                <a:cubicBezTo>
                  <a:pt x="3682150" y="1718632"/>
                  <a:pt x="3682928" y="1721021"/>
                  <a:pt x="3682928" y="1721021"/>
                </a:cubicBezTo>
                <a:cubicBezTo>
                  <a:pt x="3683705" y="1723410"/>
                  <a:pt x="3676092" y="1726549"/>
                  <a:pt x="3675314" y="1724160"/>
                </a:cubicBezTo>
                <a:cubicBezTo>
                  <a:pt x="3673759" y="1719383"/>
                  <a:pt x="3669346" y="1721745"/>
                  <a:pt x="3667356" y="1720939"/>
                </a:cubicBezTo>
                <a:cubicBezTo>
                  <a:pt x="3667356" y="1720939"/>
                  <a:pt x="3664156" y="1721718"/>
                  <a:pt x="3664156" y="1721718"/>
                </a:cubicBezTo>
                <a:cubicBezTo>
                  <a:pt x="3666145" y="1722523"/>
                  <a:pt x="3664932" y="1724107"/>
                  <a:pt x="3666923" y="1724913"/>
                </a:cubicBezTo>
                <a:cubicBezTo>
                  <a:pt x="3666923" y="1724913"/>
                  <a:pt x="3668912" y="1725717"/>
                  <a:pt x="3670901" y="1726522"/>
                </a:cubicBezTo>
                <a:cubicBezTo>
                  <a:pt x="3674880" y="1728134"/>
                  <a:pt x="3675657" y="1730522"/>
                  <a:pt x="3671245" y="1732884"/>
                </a:cubicBezTo>
                <a:cubicBezTo>
                  <a:pt x="3668823" y="1736051"/>
                  <a:pt x="3669600" y="1738440"/>
                  <a:pt x="3667176" y="1741607"/>
                </a:cubicBezTo>
                <a:cubicBezTo>
                  <a:pt x="3667953" y="1743996"/>
                  <a:pt x="3671155" y="1743218"/>
                  <a:pt x="3671933" y="1745606"/>
                </a:cubicBezTo>
                <a:cubicBezTo>
                  <a:pt x="3671933" y="1745606"/>
                  <a:pt x="3673923" y="1746411"/>
                  <a:pt x="3673923" y="1746411"/>
                </a:cubicBezTo>
                <a:cubicBezTo>
                  <a:pt x="3672711" y="1747995"/>
                  <a:pt x="3670722" y="1747190"/>
                  <a:pt x="3670722" y="1747190"/>
                </a:cubicBezTo>
                <a:cubicBezTo>
                  <a:pt x="3663542" y="1746357"/>
                  <a:pt x="3661986" y="1741580"/>
                  <a:pt x="3656019" y="1739165"/>
                </a:cubicBezTo>
                <a:cubicBezTo>
                  <a:pt x="3656019" y="1739165"/>
                  <a:pt x="3654030" y="1738359"/>
                  <a:pt x="3654030" y="1738359"/>
                </a:cubicBezTo>
                <a:cubicBezTo>
                  <a:pt x="3652818" y="1739943"/>
                  <a:pt x="3651606" y="1741527"/>
                  <a:pt x="3652383" y="1743915"/>
                </a:cubicBezTo>
                <a:cubicBezTo>
                  <a:pt x="3658786" y="1742359"/>
                  <a:pt x="3656796" y="1741553"/>
                  <a:pt x="3656362" y="1745526"/>
                </a:cubicBezTo>
                <a:cubicBezTo>
                  <a:pt x="3657139" y="1747914"/>
                  <a:pt x="3655927" y="1749498"/>
                  <a:pt x="3654717" y="1751082"/>
                </a:cubicBezTo>
                <a:cubicBezTo>
                  <a:pt x="3654282" y="1755055"/>
                  <a:pt x="3656271" y="1755859"/>
                  <a:pt x="3657051" y="1758248"/>
                </a:cubicBezTo>
                <a:cubicBezTo>
                  <a:pt x="3659816" y="1761442"/>
                  <a:pt x="3653849" y="1759027"/>
                  <a:pt x="3654627" y="1761415"/>
                </a:cubicBezTo>
                <a:cubicBezTo>
                  <a:pt x="3651425" y="1762194"/>
                  <a:pt x="3649437" y="1761389"/>
                  <a:pt x="3646236" y="1762168"/>
                </a:cubicBezTo>
                <a:cubicBezTo>
                  <a:pt x="3646236" y="1762168"/>
                  <a:pt x="3645457" y="1759778"/>
                  <a:pt x="3645457" y="1759778"/>
                </a:cubicBezTo>
                <a:cubicBezTo>
                  <a:pt x="3645457" y="1759778"/>
                  <a:pt x="3646669" y="1758195"/>
                  <a:pt x="3646669" y="1758195"/>
                </a:cubicBezTo>
                <a:cubicBezTo>
                  <a:pt x="3646669" y="1758195"/>
                  <a:pt x="3643469" y="1758973"/>
                  <a:pt x="3643469" y="1758973"/>
                </a:cubicBezTo>
                <a:cubicBezTo>
                  <a:pt x="3641045" y="1762140"/>
                  <a:pt x="3640612" y="1766113"/>
                  <a:pt x="3635422" y="1766086"/>
                </a:cubicBezTo>
                <a:cubicBezTo>
                  <a:pt x="3632220" y="1766864"/>
                  <a:pt x="3629798" y="1770031"/>
                  <a:pt x="3626596" y="1770810"/>
                </a:cubicBezTo>
                <a:cubicBezTo>
                  <a:pt x="3623830" y="1767616"/>
                  <a:pt x="3628242" y="1765254"/>
                  <a:pt x="3627464" y="1762864"/>
                </a:cubicBezTo>
                <a:cubicBezTo>
                  <a:pt x="3628676" y="1761282"/>
                  <a:pt x="3631099" y="1758115"/>
                  <a:pt x="3625908" y="1758087"/>
                </a:cubicBezTo>
                <a:cubicBezTo>
                  <a:pt x="3624696" y="1759671"/>
                  <a:pt x="3625475" y="1762060"/>
                  <a:pt x="3625475" y="1762060"/>
                </a:cubicBezTo>
                <a:cubicBezTo>
                  <a:pt x="3626252" y="1764448"/>
                  <a:pt x="3625041" y="1766033"/>
                  <a:pt x="3623051" y="1765227"/>
                </a:cubicBezTo>
                <a:lnTo>
                  <a:pt x="3621827" y="1765442"/>
                </a:lnTo>
                <a:lnTo>
                  <a:pt x="3628132" y="1701663"/>
                </a:lnTo>
                <a:cubicBezTo>
                  <a:pt x="3631992" y="1601862"/>
                  <a:pt x="3620010" y="1502466"/>
                  <a:pt x="3591736" y="1405863"/>
                </a:cubicBezTo>
                <a:lnTo>
                  <a:pt x="3574083" y="1355831"/>
                </a:lnTo>
                <a:lnTo>
                  <a:pt x="3570726" y="1356625"/>
                </a:lnTo>
                <a:cubicBezTo>
                  <a:pt x="3568370" y="1356082"/>
                  <a:pt x="3566062" y="1355381"/>
                  <a:pt x="3564208" y="1357290"/>
                </a:cubicBezTo>
                <a:cubicBezTo>
                  <a:pt x="3550405" y="1389103"/>
                  <a:pt x="3517757" y="1433287"/>
                  <a:pt x="3518552" y="1460618"/>
                </a:cubicBezTo>
                <a:cubicBezTo>
                  <a:pt x="3504049" y="1465879"/>
                  <a:pt x="3485127" y="1498564"/>
                  <a:pt x="3483245" y="1512817"/>
                </a:cubicBezTo>
                <a:cubicBezTo>
                  <a:pt x="3470326" y="1518206"/>
                  <a:pt x="3462355" y="1525538"/>
                  <a:pt x="3465569" y="1534543"/>
                </a:cubicBezTo>
                <a:cubicBezTo>
                  <a:pt x="3425853" y="1580730"/>
                  <a:pt x="3392898" y="1617476"/>
                  <a:pt x="3354363" y="1658983"/>
                </a:cubicBezTo>
                <a:lnTo>
                  <a:pt x="3341969" y="1672215"/>
                </a:lnTo>
                <a:lnTo>
                  <a:pt x="3343456" y="1675003"/>
                </a:lnTo>
                <a:cubicBezTo>
                  <a:pt x="3346804" y="1673591"/>
                  <a:pt x="3349519" y="1672057"/>
                  <a:pt x="3351808" y="1669925"/>
                </a:cubicBezTo>
                <a:cubicBezTo>
                  <a:pt x="3352819" y="1671152"/>
                  <a:pt x="3352796" y="1672693"/>
                  <a:pt x="3352106" y="1674492"/>
                </a:cubicBezTo>
                <a:cubicBezTo>
                  <a:pt x="3350036" y="1679886"/>
                  <a:pt x="3341961" y="1687592"/>
                  <a:pt x="3337794" y="1696059"/>
                </a:cubicBezTo>
                <a:cubicBezTo>
                  <a:pt x="3332856" y="1705919"/>
                  <a:pt x="3336556" y="1717972"/>
                  <a:pt x="3325487" y="1724584"/>
                </a:cubicBezTo>
                <a:cubicBezTo>
                  <a:pt x="3319190" y="1715376"/>
                  <a:pt x="3323489" y="1704618"/>
                  <a:pt x="3328135" y="1694249"/>
                </a:cubicBezTo>
                <a:lnTo>
                  <a:pt x="3333114" y="1681671"/>
                </a:lnTo>
                <a:lnTo>
                  <a:pt x="3316186" y="1699744"/>
                </a:lnTo>
                <a:lnTo>
                  <a:pt x="3314708" y="1705198"/>
                </a:lnTo>
                <a:lnTo>
                  <a:pt x="3317089" y="1710350"/>
                </a:lnTo>
                <a:lnTo>
                  <a:pt x="3312894" y="1711898"/>
                </a:lnTo>
                <a:lnTo>
                  <a:pt x="3303487" y="1746619"/>
                </a:lnTo>
                <a:cubicBezTo>
                  <a:pt x="3291644" y="1782410"/>
                  <a:pt x="3277308" y="1818811"/>
                  <a:pt x="3273455" y="1851575"/>
                </a:cubicBezTo>
                <a:cubicBezTo>
                  <a:pt x="3255225" y="1877942"/>
                  <a:pt x="3244257" y="1914482"/>
                  <a:pt x="3255621" y="1934216"/>
                </a:cubicBezTo>
                <a:lnTo>
                  <a:pt x="3265921" y="1916736"/>
                </a:lnTo>
                <a:lnTo>
                  <a:pt x="3252429" y="1965047"/>
                </a:lnTo>
                <a:cubicBezTo>
                  <a:pt x="3246027" y="1981076"/>
                  <a:pt x="3239048" y="1997252"/>
                  <a:pt x="3235445" y="2014340"/>
                </a:cubicBezTo>
                <a:cubicBezTo>
                  <a:pt x="3233753" y="2013497"/>
                  <a:pt x="3233736" y="2011947"/>
                  <a:pt x="3231206" y="2011455"/>
                </a:cubicBezTo>
                <a:cubicBezTo>
                  <a:pt x="3227938" y="2020617"/>
                  <a:pt x="3228227" y="2027892"/>
                  <a:pt x="3222240" y="2038588"/>
                </a:cubicBezTo>
                <a:cubicBezTo>
                  <a:pt x="3230070" y="2042685"/>
                  <a:pt x="3227012" y="2032295"/>
                  <a:pt x="3234840" y="2036393"/>
                </a:cubicBezTo>
                <a:cubicBezTo>
                  <a:pt x="3241694" y="2047518"/>
                  <a:pt x="3243520" y="2060762"/>
                  <a:pt x="3241362" y="2075295"/>
                </a:cubicBezTo>
                <a:cubicBezTo>
                  <a:pt x="3254339" y="2069048"/>
                  <a:pt x="3245806" y="2077704"/>
                  <a:pt x="3246095" y="2084978"/>
                </a:cubicBezTo>
                <a:cubicBezTo>
                  <a:pt x="3251515" y="2080358"/>
                  <a:pt x="3258079" y="2084209"/>
                  <a:pt x="3250761" y="2088461"/>
                </a:cubicBezTo>
                <a:cubicBezTo>
                  <a:pt x="3259189" y="2089580"/>
                  <a:pt x="3266264" y="2101780"/>
                  <a:pt x="3270979" y="2109914"/>
                </a:cubicBezTo>
                <a:cubicBezTo>
                  <a:pt x="3243680" y="2173188"/>
                  <a:pt x="3203063" y="2230785"/>
                  <a:pt x="3159350" y="2293969"/>
                </a:cubicBezTo>
                <a:cubicBezTo>
                  <a:pt x="3149541" y="2281754"/>
                  <a:pt x="3167051" y="2266591"/>
                  <a:pt x="3168782" y="2251459"/>
                </a:cubicBezTo>
                <a:cubicBezTo>
                  <a:pt x="3148381" y="2271733"/>
                  <a:pt x="3136937" y="2303025"/>
                  <a:pt x="3109274" y="2313125"/>
                </a:cubicBezTo>
                <a:cubicBezTo>
                  <a:pt x="3137301" y="2278348"/>
                  <a:pt x="3168359" y="2231785"/>
                  <a:pt x="3191210" y="2185177"/>
                </a:cubicBezTo>
                <a:cubicBezTo>
                  <a:pt x="3169289" y="2201032"/>
                  <a:pt x="3157178" y="2229100"/>
                  <a:pt x="3137533" y="2241272"/>
                </a:cubicBezTo>
                <a:cubicBezTo>
                  <a:pt x="3134149" y="2239584"/>
                  <a:pt x="3137893" y="2235670"/>
                  <a:pt x="3138493" y="2232693"/>
                </a:cubicBezTo>
                <a:cubicBezTo>
                  <a:pt x="3131346" y="2233370"/>
                  <a:pt x="3126763" y="2237636"/>
                  <a:pt x="3118558" y="2237590"/>
                </a:cubicBezTo>
                <a:cubicBezTo>
                  <a:pt x="3116345" y="2266549"/>
                  <a:pt x="3076681" y="2275867"/>
                  <a:pt x="3062912" y="2306192"/>
                </a:cubicBezTo>
                <a:cubicBezTo>
                  <a:pt x="3056603" y="2306514"/>
                  <a:pt x="3052209" y="2308756"/>
                  <a:pt x="3046327" y="2309678"/>
                </a:cubicBezTo>
                <a:cubicBezTo>
                  <a:pt x="3029857" y="2343086"/>
                  <a:pt x="2990088" y="2362180"/>
                  <a:pt x="2974781" y="2386537"/>
                </a:cubicBezTo>
                <a:cubicBezTo>
                  <a:pt x="2933813" y="2411585"/>
                  <a:pt x="2885377" y="2426935"/>
                  <a:pt x="2849331" y="2459640"/>
                </a:cubicBezTo>
                <a:lnTo>
                  <a:pt x="2841663" y="2459626"/>
                </a:lnTo>
                <a:lnTo>
                  <a:pt x="2840343" y="2462621"/>
                </a:lnTo>
                <a:lnTo>
                  <a:pt x="2836914" y="2459871"/>
                </a:lnTo>
                <a:lnTo>
                  <a:pt x="2839179" y="2458662"/>
                </a:lnTo>
                <a:lnTo>
                  <a:pt x="2835417" y="2456941"/>
                </a:lnTo>
                <a:cubicBezTo>
                  <a:pt x="2820387" y="2467945"/>
                  <a:pt x="2817802" y="2481880"/>
                  <a:pt x="2794055" y="2484491"/>
                </a:cubicBezTo>
                <a:lnTo>
                  <a:pt x="2794601" y="2488117"/>
                </a:lnTo>
                <a:lnTo>
                  <a:pt x="2787530" y="2487755"/>
                </a:lnTo>
                <a:cubicBezTo>
                  <a:pt x="2782426" y="2488762"/>
                  <a:pt x="2779648" y="2494966"/>
                  <a:pt x="2777332" y="2498655"/>
                </a:cubicBezTo>
                <a:lnTo>
                  <a:pt x="2775803" y="2501920"/>
                </a:lnTo>
                <a:lnTo>
                  <a:pt x="2769884" y="2502285"/>
                </a:lnTo>
                <a:cubicBezTo>
                  <a:pt x="2764761" y="2504179"/>
                  <a:pt x="2760345" y="2507787"/>
                  <a:pt x="2756217" y="2510390"/>
                </a:cubicBezTo>
                <a:lnTo>
                  <a:pt x="2752267" y="2511078"/>
                </a:lnTo>
                <a:lnTo>
                  <a:pt x="2724644" y="2540571"/>
                </a:lnTo>
                <a:lnTo>
                  <a:pt x="2724488" y="2546989"/>
                </a:lnTo>
                <a:lnTo>
                  <a:pt x="2720115" y="2549872"/>
                </a:lnTo>
                <a:lnTo>
                  <a:pt x="2721942" y="2553824"/>
                </a:lnTo>
                <a:lnTo>
                  <a:pt x="2731772" y="2553913"/>
                </a:lnTo>
                <a:cubicBezTo>
                  <a:pt x="2731706" y="2547711"/>
                  <a:pt x="2732732" y="2545330"/>
                  <a:pt x="2737932" y="2539633"/>
                </a:cubicBezTo>
                <a:cubicBezTo>
                  <a:pt x="2739641" y="2542028"/>
                  <a:pt x="2741747" y="2542308"/>
                  <a:pt x="2744215" y="2541949"/>
                </a:cubicBezTo>
                <a:lnTo>
                  <a:pt x="2748641" y="2541153"/>
                </a:lnTo>
                <a:lnTo>
                  <a:pt x="2746761" y="2549125"/>
                </a:lnTo>
                <a:cubicBezTo>
                  <a:pt x="2730521" y="2548293"/>
                  <a:pt x="2731453" y="2552148"/>
                  <a:pt x="2740274" y="2557677"/>
                </a:cubicBezTo>
                <a:cubicBezTo>
                  <a:pt x="2743989" y="2559771"/>
                  <a:pt x="2746663" y="2565302"/>
                  <a:pt x="2748003" y="2570288"/>
                </a:cubicBezTo>
                <a:lnTo>
                  <a:pt x="2748219" y="2571753"/>
                </a:lnTo>
                <a:lnTo>
                  <a:pt x="2732518" y="2579782"/>
                </a:lnTo>
                <a:lnTo>
                  <a:pt x="2716321" y="2589227"/>
                </a:lnTo>
                <a:lnTo>
                  <a:pt x="2714521" y="2589712"/>
                </a:lnTo>
                <a:cubicBezTo>
                  <a:pt x="2710700" y="2589874"/>
                  <a:pt x="2706668" y="2588953"/>
                  <a:pt x="2702257" y="2586189"/>
                </a:cubicBezTo>
                <a:cubicBezTo>
                  <a:pt x="2700172" y="2588621"/>
                  <a:pt x="2696867" y="2589879"/>
                  <a:pt x="2693076" y="2590717"/>
                </a:cubicBezTo>
                <a:lnTo>
                  <a:pt x="2682724" y="2592426"/>
                </a:lnTo>
                <a:lnTo>
                  <a:pt x="2657537" y="2622260"/>
                </a:lnTo>
                <a:cubicBezTo>
                  <a:pt x="2637623" y="2642368"/>
                  <a:pt x="2613888" y="2661981"/>
                  <a:pt x="2594630" y="2682892"/>
                </a:cubicBezTo>
                <a:cubicBezTo>
                  <a:pt x="2589839" y="2680306"/>
                  <a:pt x="2585052" y="2683089"/>
                  <a:pt x="2580145" y="2679547"/>
                </a:cubicBezTo>
                <a:cubicBezTo>
                  <a:pt x="2588462" y="2668832"/>
                  <a:pt x="2604187" y="2650487"/>
                  <a:pt x="2617182" y="2641400"/>
                </a:cubicBezTo>
                <a:cubicBezTo>
                  <a:pt x="2615239" y="2635880"/>
                  <a:pt x="2620138" y="2628686"/>
                  <a:pt x="2606793" y="2624166"/>
                </a:cubicBezTo>
                <a:cubicBezTo>
                  <a:pt x="2617733" y="2613973"/>
                  <a:pt x="2629709" y="2617752"/>
                  <a:pt x="2641224" y="2612339"/>
                </a:cubicBezTo>
                <a:cubicBezTo>
                  <a:pt x="2643269" y="2602711"/>
                  <a:pt x="2626175" y="2620317"/>
                  <a:pt x="2618298" y="2608018"/>
                </a:cubicBezTo>
                <a:lnTo>
                  <a:pt x="2634778" y="2602302"/>
                </a:lnTo>
                <a:lnTo>
                  <a:pt x="2630412" y="2601386"/>
                </a:lnTo>
                <a:cubicBezTo>
                  <a:pt x="2626523" y="2599124"/>
                  <a:pt x="2623619" y="2594851"/>
                  <a:pt x="2619207" y="2592086"/>
                </a:cubicBezTo>
                <a:lnTo>
                  <a:pt x="2615878" y="2587823"/>
                </a:lnTo>
                <a:lnTo>
                  <a:pt x="2610537" y="2589011"/>
                </a:lnTo>
                <a:cubicBezTo>
                  <a:pt x="2600293" y="2590806"/>
                  <a:pt x="2597942" y="2588544"/>
                  <a:pt x="2592711" y="2576852"/>
                </a:cubicBezTo>
                <a:cubicBezTo>
                  <a:pt x="2591318" y="2575512"/>
                  <a:pt x="2589924" y="2574171"/>
                  <a:pt x="2587137" y="2571490"/>
                </a:cubicBezTo>
                <a:cubicBezTo>
                  <a:pt x="2585744" y="2570149"/>
                  <a:pt x="2585744" y="2570149"/>
                  <a:pt x="2585744" y="2570149"/>
                </a:cubicBezTo>
                <a:cubicBezTo>
                  <a:pt x="2580179" y="2573672"/>
                  <a:pt x="2588088" y="2593116"/>
                  <a:pt x="2570905" y="2579543"/>
                </a:cubicBezTo>
                <a:cubicBezTo>
                  <a:pt x="2570905" y="2579543"/>
                  <a:pt x="2565803" y="2580550"/>
                  <a:pt x="2565342" y="2583065"/>
                </a:cubicBezTo>
                <a:cubicBezTo>
                  <a:pt x="2563487" y="2584238"/>
                  <a:pt x="2563025" y="2586754"/>
                  <a:pt x="2561171" y="2587928"/>
                </a:cubicBezTo>
                <a:cubicBezTo>
                  <a:pt x="2559433" y="2590694"/>
                  <a:pt x="2557607" y="2591712"/>
                  <a:pt x="2555751" y="2591775"/>
                </a:cubicBezTo>
                <a:lnTo>
                  <a:pt x="2551059" y="2590205"/>
                </a:lnTo>
                <a:lnTo>
                  <a:pt x="2543899" y="2596727"/>
                </a:lnTo>
                <a:lnTo>
                  <a:pt x="2546364" y="2600218"/>
                </a:lnTo>
                <a:cubicBezTo>
                  <a:pt x="2547090" y="2601564"/>
                  <a:pt x="2547382" y="2602769"/>
                  <a:pt x="2546803" y="2603691"/>
                </a:cubicBezTo>
                <a:cubicBezTo>
                  <a:pt x="2545881" y="2608721"/>
                  <a:pt x="2535674" y="2610737"/>
                  <a:pt x="2528716" y="2612917"/>
                </a:cubicBezTo>
                <a:lnTo>
                  <a:pt x="2520067" y="2616345"/>
                </a:lnTo>
                <a:lnTo>
                  <a:pt x="2508905" y="2624722"/>
                </a:lnTo>
                <a:lnTo>
                  <a:pt x="2508703" y="2630276"/>
                </a:lnTo>
                <a:cubicBezTo>
                  <a:pt x="2509568" y="2632958"/>
                  <a:pt x="2511341" y="2636142"/>
                  <a:pt x="2513897" y="2640081"/>
                </a:cubicBezTo>
                <a:cubicBezTo>
                  <a:pt x="2521335" y="2653154"/>
                  <a:pt x="2511120" y="2646285"/>
                  <a:pt x="2505556" y="2649807"/>
                </a:cubicBezTo>
                <a:cubicBezTo>
                  <a:pt x="2496743" y="2653163"/>
                  <a:pt x="2483750" y="2652498"/>
                  <a:pt x="2480050" y="2663730"/>
                </a:cubicBezTo>
                <a:cubicBezTo>
                  <a:pt x="2477272" y="2669934"/>
                  <a:pt x="2471247" y="2675971"/>
                  <a:pt x="2465221" y="2682008"/>
                </a:cubicBezTo>
                <a:cubicBezTo>
                  <a:pt x="2459195" y="2688045"/>
                  <a:pt x="2463375" y="2692067"/>
                  <a:pt x="2471267" y="2693740"/>
                </a:cubicBezTo>
                <a:cubicBezTo>
                  <a:pt x="2481010" y="2694240"/>
                  <a:pt x="2490293" y="2697254"/>
                  <a:pt x="2481018" y="2703125"/>
                </a:cubicBezTo>
                <a:cubicBezTo>
                  <a:pt x="2462472" y="2714866"/>
                  <a:pt x="2473610" y="2716707"/>
                  <a:pt x="2484747" y="2718546"/>
                </a:cubicBezTo>
                <a:lnTo>
                  <a:pt x="2505798" y="2723400"/>
                </a:lnTo>
                <a:lnTo>
                  <a:pt x="2525523" y="2711056"/>
                </a:lnTo>
                <a:cubicBezTo>
                  <a:pt x="2538541" y="2701560"/>
                  <a:pt x="2551383" y="2691302"/>
                  <a:pt x="2565384" y="2690375"/>
                </a:cubicBezTo>
                <a:cubicBezTo>
                  <a:pt x="2578358" y="2701840"/>
                  <a:pt x="2538935" y="2730570"/>
                  <a:pt x="2530776" y="2721703"/>
                </a:cubicBezTo>
                <a:cubicBezTo>
                  <a:pt x="2528843" y="2724231"/>
                  <a:pt x="2528827" y="2726678"/>
                  <a:pt x="2528496" y="2729178"/>
                </a:cubicBezTo>
                <a:lnTo>
                  <a:pt x="2527726" y="2730622"/>
                </a:lnTo>
                <a:lnTo>
                  <a:pt x="2529307" y="2734791"/>
                </a:lnTo>
                <a:cubicBezTo>
                  <a:pt x="2525136" y="2739654"/>
                  <a:pt x="2528405" y="2757591"/>
                  <a:pt x="2507512" y="2746367"/>
                </a:cubicBezTo>
                <a:lnTo>
                  <a:pt x="2505461" y="2747398"/>
                </a:lnTo>
                <a:lnTo>
                  <a:pt x="2504039" y="2749241"/>
                </a:lnTo>
                <a:lnTo>
                  <a:pt x="2503081" y="2748724"/>
                </a:lnTo>
                <a:lnTo>
                  <a:pt x="2499631" y="2753578"/>
                </a:lnTo>
                <a:cubicBezTo>
                  <a:pt x="2495922" y="2755926"/>
                  <a:pt x="2500103" y="2759947"/>
                  <a:pt x="2499642" y="2762463"/>
                </a:cubicBezTo>
                <a:cubicBezTo>
                  <a:pt x="2496393" y="2762296"/>
                  <a:pt x="2493606" y="2759614"/>
                  <a:pt x="2490357" y="2759448"/>
                </a:cubicBezTo>
                <a:cubicBezTo>
                  <a:pt x="2488964" y="2758108"/>
                  <a:pt x="2483400" y="2761630"/>
                  <a:pt x="2484793" y="2762971"/>
                </a:cubicBezTo>
                <a:cubicBezTo>
                  <a:pt x="2491770" y="2778558"/>
                  <a:pt x="2495037" y="2796495"/>
                  <a:pt x="2524731" y="2795479"/>
                </a:cubicBezTo>
                <a:cubicBezTo>
                  <a:pt x="2526125" y="2796819"/>
                  <a:pt x="2529373" y="2796986"/>
                  <a:pt x="2530766" y="2798327"/>
                </a:cubicBezTo>
                <a:cubicBezTo>
                  <a:pt x="2528911" y="2799501"/>
                  <a:pt x="2526595" y="2803189"/>
                  <a:pt x="2522887" y="2805538"/>
                </a:cubicBezTo>
                <a:cubicBezTo>
                  <a:pt x="2519176" y="2807885"/>
                  <a:pt x="2510824" y="2808727"/>
                  <a:pt x="2498303" y="2814431"/>
                </a:cubicBezTo>
                <a:cubicBezTo>
                  <a:pt x="2496448" y="2815605"/>
                  <a:pt x="2494594" y="2816779"/>
                  <a:pt x="2492739" y="2817954"/>
                </a:cubicBezTo>
                <a:cubicBezTo>
                  <a:pt x="2504339" y="2817279"/>
                  <a:pt x="2507125" y="2819960"/>
                  <a:pt x="2509450" y="2825157"/>
                </a:cubicBezTo>
                <a:cubicBezTo>
                  <a:pt x="2508989" y="2827671"/>
                  <a:pt x="2506673" y="2831360"/>
                  <a:pt x="2506673" y="2831360"/>
                </a:cubicBezTo>
                <a:cubicBezTo>
                  <a:pt x="2496929" y="2830860"/>
                  <a:pt x="2486722" y="2832876"/>
                  <a:pt x="2478833" y="2831202"/>
                </a:cubicBezTo>
                <a:cubicBezTo>
                  <a:pt x="2472798" y="2828354"/>
                  <a:pt x="2469080" y="2821817"/>
                  <a:pt x="2468608" y="2815448"/>
                </a:cubicBezTo>
                <a:cubicBezTo>
                  <a:pt x="2468129" y="2800193"/>
                  <a:pt x="2467649" y="2784938"/>
                  <a:pt x="2472271" y="2768675"/>
                </a:cubicBezTo>
                <a:cubicBezTo>
                  <a:pt x="2472618" y="2766788"/>
                  <a:pt x="2471457" y="2765302"/>
                  <a:pt x="2469803" y="2763988"/>
                </a:cubicBezTo>
                <a:lnTo>
                  <a:pt x="2466478" y="2761753"/>
                </a:lnTo>
                <a:lnTo>
                  <a:pt x="2456400" y="2770244"/>
                </a:lnTo>
                <a:cubicBezTo>
                  <a:pt x="2453093" y="2773650"/>
                  <a:pt x="2450581" y="2777317"/>
                  <a:pt x="2449657" y="2781507"/>
                </a:cubicBezTo>
                <a:cubicBezTo>
                  <a:pt x="2371425" y="2823224"/>
                  <a:pt x="2302398" y="2877051"/>
                  <a:pt x="2216761" y="2900487"/>
                </a:cubicBezTo>
                <a:cubicBezTo>
                  <a:pt x="2199127" y="2918650"/>
                  <a:pt x="2179734" y="2927830"/>
                  <a:pt x="2159153" y="2927439"/>
                </a:cubicBezTo>
                <a:cubicBezTo>
                  <a:pt x="2144600" y="2944587"/>
                  <a:pt x="2127008" y="2947595"/>
                  <a:pt x="2109508" y="2946188"/>
                </a:cubicBezTo>
                <a:cubicBezTo>
                  <a:pt x="2097549" y="2955806"/>
                  <a:pt x="2083903" y="2963790"/>
                  <a:pt x="2069247" y="2970739"/>
                </a:cubicBezTo>
                <a:lnTo>
                  <a:pt x="2053553" y="2976956"/>
                </a:lnTo>
                <a:lnTo>
                  <a:pt x="2052432" y="2978383"/>
                </a:lnTo>
                <a:cubicBezTo>
                  <a:pt x="2048437" y="2984524"/>
                  <a:pt x="2045196" y="2991021"/>
                  <a:pt x="2040098" y="2996471"/>
                </a:cubicBezTo>
                <a:lnTo>
                  <a:pt x="2045227" y="3000207"/>
                </a:lnTo>
                <a:lnTo>
                  <a:pt x="2062924" y="2994060"/>
                </a:lnTo>
                <a:cubicBezTo>
                  <a:pt x="2064036" y="2995560"/>
                  <a:pt x="2059649" y="3000608"/>
                  <a:pt x="2053884" y="3003901"/>
                </a:cubicBezTo>
                <a:lnTo>
                  <a:pt x="2051631" y="3004629"/>
                </a:lnTo>
                <a:lnTo>
                  <a:pt x="2051706" y="3004680"/>
                </a:lnTo>
                <a:cubicBezTo>
                  <a:pt x="2065271" y="2997761"/>
                  <a:pt x="2074933" y="3002064"/>
                  <a:pt x="2086354" y="3005565"/>
                </a:cubicBezTo>
                <a:lnTo>
                  <a:pt x="2092643" y="3006999"/>
                </a:lnTo>
                <a:lnTo>
                  <a:pt x="2088717" y="3009473"/>
                </a:lnTo>
                <a:cubicBezTo>
                  <a:pt x="2084299" y="3012269"/>
                  <a:pt x="2080534" y="3015035"/>
                  <a:pt x="2078206" y="3018379"/>
                </a:cubicBezTo>
                <a:lnTo>
                  <a:pt x="2078051" y="3019398"/>
                </a:lnTo>
                <a:lnTo>
                  <a:pt x="2071556" y="3018232"/>
                </a:lnTo>
                <a:cubicBezTo>
                  <a:pt x="2061463" y="3016287"/>
                  <a:pt x="2051485" y="3014823"/>
                  <a:pt x="2041048" y="3018096"/>
                </a:cubicBezTo>
                <a:cubicBezTo>
                  <a:pt x="2041038" y="3009211"/>
                  <a:pt x="2019705" y="3018272"/>
                  <a:pt x="2023406" y="3007038"/>
                </a:cubicBezTo>
                <a:cubicBezTo>
                  <a:pt x="2023866" y="3004524"/>
                  <a:pt x="2019225" y="3003016"/>
                  <a:pt x="2017371" y="3004190"/>
                </a:cubicBezTo>
                <a:cubicBezTo>
                  <a:pt x="2012728" y="3002683"/>
                  <a:pt x="2007626" y="3003691"/>
                  <a:pt x="2004377" y="3003524"/>
                </a:cubicBezTo>
                <a:cubicBezTo>
                  <a:pt x="1999745" y="3010901"/>
                  <a:pt x="1997438" y="3023475"/>
                  <a:pt x="1994190" y="3023309"/>
                </a:cubicBezTo>
                <a:cubicBezTo>
                  <a:pt x="1969137" y="3025832"/>
                  <a:pt x="1992806" y="3030854"/>
                  <a:pt x="1991884" y="3035883"/>
                </a:cubicBezTo>
                <a:cubicBezTo>
                  <a:pt x="2012285" y="3022967"/>
                  <a:pt x="2012285" y="3022967"/>
                  <a:pt x="2023432" y="3033693"/>
                </a:cubicBezTo>
                <a:lnTo>
                  <a:pt x="2025985" y="3036148"/>
                </a:lnTo>
                <a:lnTo>
                  <a:pt x="2017772" y="3043927"/>
                </a:lnTo>
                <a:cubicBezTo>
                  <a:pt x="2009079" y="3048283"/>
                  <a:pt x="1999347" y="3044115"/>
                  <a:pt x="1987667" y="3051509"/>
                </a:cubicBezTo>
                <a:cubicBezTo>
                  <a:pt x="1969831" y="3041038"/>
                  <a:pt x="1970463" y="3026357"/>
                  <a:pt x="1954300" y="3031827"/>
                </a:cubicBezTo>
                <a:cubicBezTo>
                  <a:pt x="1961447" y="3026283"/>
                  <a:pt x="1963920" y="3019107"/>
                  <a:pt x="1962804" y="3011823"/>
                </a:cubicBezTo>
                <a:lnTo>
                  <a:pt x="1961418" y="3009626"/>
                </a:lnTo>
                <a:lnTo>
                  <a:pt x="1928311" y="3021634"/>
                </a:lnTo>
                <a:cubicBezTo>
                  <a:pt x="1920864" y="3018507"/>
                  <a:pt x="1932955" y="3012532"/>
                  <a:pt x="1926766" y="3009192"/>
                </a:cubicBezTo>
                <a:cubicBezTo>
                  <a:pt x="1902915" y="3018645"/>
                  <a:pt x="1879449" y="3036340"/>
                  <a:pt x="1852532" y="3026279"/>
                </a:cubicBezTo>
                <a:cubicBezTo>
                  <a:pt x="1858102" y="3019464"/>
                  <a:pt x="1863791" y="3013603"/>
                  <a:pt x="1869980" y="3016944"/>
                </a:cubicBezTo>
                <a:cubicBezTo>
                  <a:pt x="1876132" y="3012228"/>
                  <a:pt x="1862491" y="3010894"/>
                  <a:pt x="1861398" y="3007416"/>
                </a:cubicBezTo>
                <a:lnTo>
                  <a:pt x="1861972" y="3006826"/>
                </a:lnTo>
                <a:lnTo>
                  <a:pt x="1852168" y="3003311"/>
                </a:lnTo>
                <a:cubicBezTo>
                  <a:pt x="1840868" y="3012505"/>
                  <a:pt x="1832239" y="3011846"/>
                  <a:pt x="1823529" y="3009199"/>
                </a:cubicBezTo>
                <a:cubicBezTo>
                  <a:pt x="1819467" y="3030133"/>
                  <a:pt x="1793510" y="3021401"/>
                  <a:pt x="1774801" y="3019643"/>
                </a:cubicBezTo>
                <a:cubicBezTo>
                  <a:pt x="1767003" y="3029341"/>
                  <a:pt x="1757582" y="3039385"/>
                  <a:pt x="1740994" y="3044445"/>
                </a:cubicBezTo>
                <a:cubicBezTo>
                  <a:pt x="1718987" y="3027093"/>
                  <a:pt x="1684894" y="3064996"/>
                  <a:pt x="1666685" y="3030279"/>
                </a:cubicBezTo>
                <a:cubicBezTo>
                  <a:pt x="1617297" y="3029580"/>
                  <a:pt x="1568600" y="3025723"/>
                  <a:pt x="1518695" y="3027391"/>
                </a:cubicBezTo>
                <a:cubicBezTo>
                  <a:pt x="1517334" y="3024172"/>
                  <a:pt x="1518198" y="3020225"/>
                  <a:pt x="1516839" y="3017005"/>
                </a:cubicBezTo>
                <a:cubicBezTo>
                  <a:pt x="1457169" y="3019074"/>
                  <a:pt x="1401190" y="3004270"/>
                  <a:pt x="1344679" y="2991908"/>
                </a:cubicBezTo>
                <a:lnTo>
                  <a:pt x="1312357" y="2985749"/>
                </a:lnTo>
                <a:lnTo>
                  <a:pt x="1265842" y="2984757"/>
                </a:lnTo>
                <a:lnTo>
                  <a:pt x="1216993" y="2977930"/>
                </a:lnTo>
                <a:lnTo>
                  <a:pt x="1221409" y="2979513"/>
                </a:lnTo>
                <a:cubicBezTo>
                  <a:pt x="1238514" y="2987133"/>
                  <a:pt x="1254816" y="2995174"/>
                  <a:pt x="1270014" y="3001195"/>
                </a:cubicBezTo>
                <a:cubicBezTo>
                  <a:pt x="1273484" y="3016000"/>
                  <a:pt x="1298183" y="3013966"/>
                  <a:pt x="1306579" y="3003891"/>
                </a:cubicBezTo>
                <a:cubicBezTo>
                  <a:pt x="1316914" y="3006190"/>
                  <a:pt x="1315359" y="3013295"/>
                  <a:pt x="1322364" y="3014300"/>
                </a:cubicBezTo>
                <a:cubicBezTo>
                  <a:pt x="1323481" y="3011553"/>
                  <a:pt x="1320496" y="3008682"/>
                  <a:pt x="1326141" y="3006470"/>
                </a:cubicBezTo>
                <a:cubicBezTo>
                  <a:pt x="1338219" y="3031467"/>
                  <a:pt x="1387273" y="3028978"/>
                  <a:pt x="1414529" y="3029405"/>
                </a:cubicBezTo>
                <a:cubicBezTo>
                  <a:pt x="1413839" y="3032562"/>
                  <a:pt x="1412550" y="3036099"/>
                  <a:pt x="1411859" y="3039256"/>
                </a:cubicBezTo>
                <a:cubicBezTo>
                  <a:pt x="1422204" y="3036788"/>
                  <a:pt x="1457723" y="3048987"/>
                  <a:pt x="1448699" y="3033617"/>
                </a:cubicBezTo>
                <a:cubicBezTo>
                  <a:pt x="1460496" y="3031590"/>
                  <a:pt x="1463631" y="3043207"/>
                  <a:pt x="1465327" y="3049615"/>
                </a:cubicBezTo>
                <a:cubicBezTo>
                  <a:pt x="1457448" y="3057321"/>
                  <a:pt x="1453540" y="3046874"/>
                  <a:pt x="1447896" y="3049087"/>
                </a:cubicBezTo>
                <a:cubicBezTo>
                  <a:pt x="1438912" y="3054774"/>
                  <a:pt x="1459255" y="3051418"/>
                  <a:pt x="1450018" y="3055904"/>
                </a:cubicBezTo>
                <a:cubicBezTo>
                  <a:pt x="1440089" y="3063551"/>
                  <a:pt x="1441227" y="3051269"/>
                  <a:pt x="1442769" y="3048932"/>
                </a:cubicBezTo>
                <a:cubicBezTo>
                  <a:pt x="1438242" y="3048397"/>
                  <a:pt x="1432770" y="3049821"/>
                  <a:pt x="1427044" y="3050046"/>
                </a:cubicBezTo>
                <a:lnTo>
                  <a:pt x="1431473" y="3052212"/>
                </a:lnTo>
                <a:lnTo>
                  <a:pt x="1421381" y="3056181"/>
                </a:lnTo>
                <a:cubicBezTo>
                  <a:pt x="1414512" y="3056619"/>
                  <a:pt x="1407081" y="3055202"/>
                  <a:pt x="1403118" y="3050910"/>
                </a:cubicBezTo>
                <a:cubicBezTo>
                  <a:pt x="1409717" y="3041972"/>
                  <a:pt x="1411817" y="3058325"/>
                  <a:pt x="1417552" y="3053334"/>
                </a:cubicBezTo>
                <a:cubicBezTo>
                  <a:pt x="1405119" y="3034682"/>
                  <a:pt x="1375891" y="3036181"/>
                  <a:pt x="1349325" y="3032597"/>
                </a:cubicBezTo>
                <a:cubicBezTo>
                  <a:pt x="1358197" y="3039222"/>
                  <a:pt x="1368624" y="3038743"/>
                  <a:pt x="1377839" y="3043789"/>
                </a:cubicBezTo>
                <a:cubicBezTo>
                  <a:pt x="1346645" y="3047216"/>
                  <a:pt x="1318982" y="3036844"/>
                  <a:pt x="1288821" y="3035534"/>
                </a:cubicBezTo>
                <a:cubicBezTo>
                  <a:pt x="1292212" y="3048351"/>
                  <a:pt x="1308454" y="3044868"/>
                  <a:pt x="1310301" y="3060022"/>
                </a:cubicBezTo>
                <a:cubicBezTo>
                  <a:pt x="1302789" y="3056615"/>
                  <a:pt x="1294068" y="3058736"/>
                  <a:pt x="1286038" y="3057699"/>
                </a:cubicBezTo>
                <a:cubicBezTo>
                  <a:pt x="1281003" y="3054766"/>
                  <a:pt x="1286222" y="3052143"/>
                  <a:pt x="1290414" y="3049488"/>
                </a:cubicBezTo>
                <a:cubicBezTo>
                  <a:pt x="1278974" y="3045169"/>
                  <a:pt x="1270457" y="3032198"/>
                  <a:pt x="1256509" y="3041708"/>
                </a:cubicBezTo>
                <a:cubicBezTo>
                  <a:pt x="1256621" y="3029396"/>
                  <a:pt x="1237303" y="3032784"/>
                  <a:pt x="1229547" y="3023411"/>
                </a:cubicBezTo>
                <a:cubicBezTo>
                  <a:pt x="1225009" y="3027645"/>
                  <a:pt x="1226796" y="3031274"/>
                  <a:pt x="1220207" y="3035445"/>
                </a:cubicBezTo>
                <a:cubicBezTo>
                  <a:pt x="1196280" y="3036311"/>
                  <a:pt x="1164820" y="3043305"/>
                  <a:pt x="1152994" y="3019507"/>
                </a:cubicBezTo>
                <a:cubicBezTo>
                  <a:pt x="1146082" y="3015722"/>
                  <a:pt x="1166254" y="3013154"/>
                  <a:pt x="1159339" y="3009369"/>
                </a:cubicBezTo>
                <a:cubicBezTo>
                  <a:pt x="1142265" y="3002496"/>
                  <a:pt x="1119493" y="3021672"/>
                  <a:pt x="1101810" y="3019945"/>
                </a:cubicBezTo>
                <a:cubicBezTo>
                  <a:pt x="1097719" y="3015053"/>
                  <a:pt x="1108561" y="3019752"/>
                  <a:pt x="1111993" y="3013499"/>
                </a:cubicBezTo>
                <a:cubicBezTo>
                  <a:pt x="1103364" y="3012840"/>
                  <a:pt x="1105495" y="3014891"/>
                  <a:pt x="1106450" y="3008166"/>
                </a:cubicBezTo>
                <a:cubicBezTo>
                  <a:pt x="1096116" y="3005867"/>
                  <a:pt x="1091476" y="3017646"/>
                  <a:pt x="1094886" y="3020927"/>
                </a:cubicBezTo>
                <a:cubicBezTo>
                  <a:pt x="1083588" y="3030121"/>
                  <a:pt x="1074797" y="3025484"/>
                  <a:pt x="1066523" y="3018480"/>
                </a:cubicBezTo>
                <a:cubicBezTo>
                  <a:pt x="1060360" y="3023061"/>
                  <a:pt x="1061548" y="3027070"/>
                  <a:pt x="1053346" y="3026822"/>
                </a:cubicBezTo>
                <a:cubicBezTo>
                  <a:pt x="1046098" y="3019848"/>
                  <a:pt x="1038850" y="3012875"/>
                  <a:pt x="1031603" y="3005902"/>
                </a:cubicBezTo>
                <a:cubicBezTo>
                  <a:pt x="1028101" y="3005399"/>
                  <a:pt x="1023827" y="3006065"/>
                  <a:pt x="1019979" y="3007139"/>
                </a:cubicBezTo>
                <a:cubicBezTo>
                  <a:pt x="1016751" y="2998302"/>
                  <a:pt x="1005068" y="2988016"/>
                  <a:pt x="990988" y="2979247"/>
                </a:cubicBezTo>
                <a:cubicBezTo>
                  <a:pt x="950129" y="2966689"/>
                  <a:pt x="914449" y="2940480"/>
                  <a:pt x="879808" y="2912168"/>
                </a:cubicBezTo>
                <a:lnTo>
                  <a:pt x="855645" y="2892255"/>
                </a:lnTo>
                <a:lnTo>
                  <a:pt x="854121" y="2892010"/>
                </a:lnTo>
                <a:cubicBezTo>
                  <a:pt x="835924" y="2887966"/>
                  <a:pt x="816893" y="2881341"/>
                  <a:pt x="801378" y="2871566"/>
                </a:cubicBezTo>
                <a:lnTo>
                  <a:pt x="797271" y="2868073"/>
                </a:lnTo>
                <a:lnTo>
                  <a:pt x="799877" y="2872465"/>
                </a:lnTo>
                <a:cubicBezTo>
                  <a:pt x="796446" y="2873954"/>
                  <a:pt x="793903" y="2871986"/>
                  <a:pt x="791587" y="2869278"/>
                </a:cubicBezTo>
                <a:cubicBezTo>
                  <a:pt x="789270" y="2866569"/>
                  <a:pt x="787179" y="2863122"/>
                  <a:pt x="784656" y="2861652"/>
                </a:cubicBezTo>
                <a:lnTo>
                  <a:pt x="788953" y="2860996"/>
                </a:lnTo>
                <a:lnTo>
                  <a:pt x="781285" y="2854472"/>
                </a:lnTo>
                <a:cubicBezTo>
                  <a:pt x="770740" y="2852371"/>
                  <a:pt x="784738" y="2861719"/>
                  <a:pt x="775010" y="2866337"/>
                </a:cubicBezTo>
                <a:lnTo>
                  <a:pt x="769445" y="2864226"/>
                </a:lnTo>
                <a:lnTo>
                  <a:pt x="771757" y="2866346"/>
                </a:lnTo>
                <a:cubicBezTo>
                  <a:pt x="767280" y="2867817"/>
                  <a:pt x="763157" y="2867702"/>
                  <a:pt x="758076" y="2869554"/>
                </a:cubicBezTo>
                <a:cubicBezTo>
                  <a:pt x="758505" y="2865875"/>
                  <a:pt x="756775" y="2862585"/>
                  <a:pt x="754122" y="2859536"/>
                </a:cubicBezTo>
                <a:lnTo>
                  <a:pt x="751979" y="2857599"/>
                </a:lnTo>
                <a:lnTo>
                  <a:pt x="751742" y="2857509"/>
                </a:lnTo>
                <a:cubicBezTo>
                  <a:pt x="728198" y="2846570"/>
                  <a:pt x="703933" y="2830449"/>
                  <a:pt x="679937" y="2819519"/>
                </a:cubicBezTo>
                <a:lnTo>
                  <a:pt x="689448" y="2820026"/>
                </a:lnTo>
                <a:lnTo>
                  <a:pt x="681692" y="2812562"/>
                </a:lnTo>
                <a:cubicBezTo>
                  <a:pt x="670738" y="2820177"/>
                  <a:pt x="680392" y="2820866"/>
                  <a:pt x="665854" y="2825989"/>
                </a:cubicBezTo>
                <a:cubicBezTo>
                  <a:pt x="657937" y="2812638"/>
                  <a:pt x="634274" y="2809936"/>
                  <a:pt x="645665" y="2797965"/>
                </a:cubicBezTo>
                <a:cubicBezTo>
                  <a:pt x="636519" y="2799674"/>
                  <a:pt x="629393" y="2795685"/>
                  <a:pt x="624258" y="2789074"/>
                </a:cubicBezTo>
                <a:lnTo>
                  <a:pt x="616519" y="2768913"/>
                </a:lnTo>
                <a:lnTo>
                  <a:pt x="595736" y="2759829"/>
                </a:lnTo>
                <a:cubicBezTo>
                  <a:pt x="560589" y="2741770"/>
                  <a:pt x="527447" y="2721375"/>
                  <a:pt x="497371" y="2697553"/>
                </a:cubicBezTo>
                <a:cubicBezTo>
                  <a:pt x="491655" y="2698043"/>
                  <a:pt x="486628" y="2698901"/>
                  <a:pt x="481032" y="2700346"/>
                </a:cubicBezTo>
                <a:cubicBezTo>
                  <a:pt x="476091" y="2695447"/>
                  <a:pt x="472888" y="2690985"/>
                  <a:pt x="470220" y="2687103"/>
                </a:cubicBezTo>
                <a:lnTo>
                  <a:pt x="470218" y="2687101"/>
                </a:lnTo>
                <a:lnTo>
                  <a:pt x="465615" y="2686838"/>
                </a:lnTo>
                <a:lnTo>
                  <a:pt x="453735" y="2673226"/>
                </a:lnTo>
                <a:lnTo>
                  <a:pt x="450966" y="2671941"/>
                </a:lnTo>
                <a:cubicBezTo>
                  <a:pt x="445610" y="2670962"/>
                  <a:pt x="438377" y="2670854"/>
                  <a:pt x="428060" y="2671760"/>
                </a:cubicBezTo>
                <a:cubicBezTo>
                  <a:pt x="433367" y="2657658"/>
                  <a:pt x="407369" y="2649880"/>
                  <a:pt x="390740" y="2640014"/>
                </a:cubicBezTo>
                <a:cubicBezTo>
                  <a:pt x="391520" y="2635970"/>
                  <a:pt x="394126" y="2631125"/>
                  <a:pt x="400504" y="2625637"/>
                </a:cubicBezTo>
                <a:cubicBezTo>
                  <a:pt x="382763" y="2622314"/>
                  <a:pt x="369931" y="2617175"/>
                  <a:pt x="359134" y="2607778"/>
                </a:cubicBezTo>
                <a:cubicBezTo>
                  <a:pt x="358302" y="2601077"/>
                  <a:pt x="370183" y="2598558"/>
                  <a:pt x="377366" y="2594398"/>
                </a:cubicBezTo>
                <a:cubicBezTo>
                  <a:pt x="338723" y="2572653"/>
                  <a:pt x="304246" y="2537974"/>
                  <a:pt x="275037" y="2504351"/>
                </a:cubicBezTo>
                <a:cubicBezTo>
                  <a:pt x="262626" y="2538732"/>
                  <a:pt x="295858" y="2553093"/>
                  <a:pt x="312354" y="2582534"/>
                </a:cubicBezTo>
                <a:cubicBezTo>
                  <a:pt x="292015" y="2577028"/>
                  <a:pt x="253039" y="2555997"/>
                  <a:pt x="234555" y="2547133"/>
                </a:cubicBezTo>
                <a:lnTo>
                  <a:pt x="233489" y="2546649"/>
                </a:lnTo>
                <a:lnTo>
                  <a:pt x="233345" y="2546286"/>
                </a:lnTo>
                <a:cubicBezTo>
                  <a:pt x="231118" y="2542832"/>
                  <a:pt x="230722" y="2540367"/>
                  <a:pt x="228891" y="2539379"/>
                </a:cubicBezTo>
                <a:cubicBezTo>
                  <a:pt x="237253" y="2539387"/>
                  <a:pt x="240122" y="2536432"/>
                  <a:pt x="238933" y="2529035"/>
                </a:cubicBezTo>
                <a:cubicBezTo>
                  <a:pt x="237347" y="2519173"/>
                  <a:pt x="230175" y="2526561"/>
                  <a:pt x="223247" y="2525075"/>
                </a:cubicBezTo>
                <a:cubicBezTo>
                  <a:pt x="221417" y="2524088"/>
                  <a:pt x="221021" y="2521621"/>
                  <a:pt x="219190" y="2520633"/>
                </a:cubicBezTo>
                <a:cubicBezTo>
                  <a:pt x="220624" y="2519156"/>
                  <a:pt x="223889" y="2518666"/>
                  <a:pt x="226758" y="2515711"/>
                </a:cubicBezTo>
                <a:cubicBezTo>
                  <a:pt x="229627" y="2512756"/>
                  <a:pt x="234328" y="2510789"/>
                  <a:pt x="237198" y="2507833"/>
                </a:cubicBezTo>
                <a:cubicBezTo>
                  <a:pt x="236800" y="2505368"/>
                  <a:pt x="234574" y="2501914"/>
                  <a:pt x="234178" y="2499448"/>
                </a:cubicBezTo>
                <a:cubicBezTo>
                  <a:pt x="233385" y="2494518"/>
                  <a:pt x="235858" y="2489097"/>
                  <a:pt x="236897" y="2485153"/>
                </a:cubicBezTo>
                <a:cubicBezTo>
                  <a:pt x="236499" y="2482688"/>
                  <a:pt x="236104" y="2480223"/>
                  <a:pt x="235708" y="2477757"/>
                </a:cubicBezTo>
                <a:cubicBezTo>
                  <a:pt x="244984" y="2478260"/>
                  <a:pt x="247037" y="2475427"/>
                  <a:pt x="247717" y="2471853"/>
                </a:cubicBezTo>
                <a:lnTo>
                  <a:pt x="248330" y="2467095"/>
                </a:lnTo>
                <a:lnTo>
                  <a:pt x="239209" y="2464968"/>
                </a:lnTo>
                <a:lnTo>
                  <a:pt x="248083" y="2463407"/>
                </a:lnTo>
                <a:lnTo>
                  <a:pt x="250282" y="2463384"/>
                </a:lnTo>
                <a:lnTo>
                  <a:pt x="251487" y="2461502"/>
                </a:lnTo>
                <a:cubicBezTo>
                  <a:pt x="256187" y="2459537"/>
                  <a:pt x="257225" y="2455592"/>
                  <a:pt x="260095" y="2452638"/>
                </a:cubicBezTo>
                <a:cubicBezTo>
                  <a:pt x="267664" y="2447715"/>
                  <a:pt x="268455" y="2452646"/>
                  <a:pt x="269249" y="2457577"/>
                </a:cubicBezTo>
                <a:cubicBezTo>
                  <a:pt x="269249" y="2457577"/>
                  <a:pt x="271477" y="2461031"/>
                  <a:pt x="273306" y="2462019"/>
                </a:cubicBezTo>
                <a:cubicBezTo>
                  <a:pt x="282462" y="2466959"/>
                  <a:pt x="282462" y="2466959"/>
                  <a:pt x="276723" y="2472869"/>
                </a:cubicBezTo>
                <a:cubicBezTo>
                  <a:pt x="275288" y="2474346"/>
                  <a:pt x="272419" y="2477301"/>
                  <a:pt x="274250" y="2478290"/>
                </a:cubicBezTo>
                <a:cubicBezTo>
                  <a:pt x="276873" y="2484209"/>
                  <a:pt x="295278" y="2473875"/>
                  <a:pt x="292559" y="2488169"/>
                </a:cubicBezTo>
                <a:cubicBezTo>
                  <a:pt x="300523" y="2485713"/>
                  <a:pt x="308886" y="2485721"/>
                  <a:pt x="315416" y="2484742"/>
                </a:cubicBezTo>
                <a:cubicBezTo>
                  <a:pt x="318681" y="2484252"/>
                  <a:pt x="321155" y="2478832"/>
                  <a:pt x="321155" y="2478832"/>
                </a:cubicBezTo>
                <a:cubicBezTo>
                  <a:pt x="319125" y="2476611"/>
                  <a:pt x="317913" y="2474267"/>
                  <a:pt x="316521" y="2472110"/>
                </a:cubicBezTo>
                <a:lnTo>
                  <a:pt x="311633" y="2467303"/>
                </a:lnTo>
                <a:lnTo>
                  <a:pt x="303452" y="2468886"/>
                </a:lnTo>
                <a:cubicBezTo>
                  <a:pt x="296013" y="2469595"/>
                  <a:pt x="287834" y="2468986"/>
                  <a:pt x="282992" y="2466263"/>
                </a:cubicBezTo>
                <a:lnTo>
                  <a:pt x="309495" y="2464329"/>
                </a:lnTo>
                <a:lnTo>
                  <a:pt x="305980" y="2458540"/>
                </a:lnTo>
                <a:cubicBezTo>
                  <a:pt x="306679" y="2456383"/>
                  <a:pt x="309746" y="2454662"/>
                  <a:pt x="315362" y="2453188"/>
                </a:cubicBezTo>
                <a:cubicBezTo>
                  <a:pt x="323327" y="2450731"/>
                  <a:pt x="322930" y="2448266"/>
                  <a:pt x="320702" y="2444812"/>
                </a:cubicBezTo>
                <a:lnTo>
                  <a:pt x="319450" y="2439428"/>
                </a:lnTo>
                <a:lnTo>
                  <a:pt x="319276" y="2439025"/>
                </a:lnTo>
                <a:lnTo>
                  <a:pt x="311550" y="2439872"/>
                </a:lnTo>
                <a:cubicBezTo>
                  <a:pt x="308283" y="2440362"/>
                  <a:pt x="305659" y="2434442"/>
                  <a:pt x="301998" y="2432466"/>
                </a:cubicBezTo>
                <a:cubicBezTo>
                  <a:pt x="306698" y="2430499"/>
                  <a:pt x="311001" y="2426067"/>
                  <a:pt x="312832" y="2427054"/>
                </a:cubicBezTo>
                <a:lnTo>
                  <a:pt x="314291" y="2427435"/>
                </a:lnTo>
                <a:lnTo>
                  <a:pt x="313149" y="2424779"/>
                </a:lnTo>
                <a:lnTo>
                  <a:pt x="310656" y="2410968"/>
                </a:lnTo>
                <a:lnTo>
                  <a:pt x="298828" y="2412742"/>
                </a:lnTo>
                <a:cubicBezTo>
                  <a:pt x="298828" y="2412742"/>
                  <a:pt x="300262" y="2411265"/>
                  <a:pt x="300262" y="2411265"/>
                </a:cubicBezTo>
                <a:cubicBezTo>
                  <a:pt x="300507" y="2402390"/>
                  <a:pt x="299320" y="2394993"/>
                  <a:pt x="301396" y="2387107"/>
                </a:cubicBezTo>
                <a:cubicBezTo>
                  <a:pt x="300999" y="2384642"/>
                  <a:pt x="302434" y="2383164"/>
                  <a:pt x="303868" y="2381686"/>
                </a:cubicBezTo>
                <a:lnTo>
                  <a:pt x="310306" y="2377109"/>
                </a:lnTo>
                <a:lnTo>
                  <a:pt x="305493" y="2376838"/>
                </a:lnTo>
                <a:lnTo>
                  <a:pt x="303252" y="2364400"/>
                </a:lnTo>
                <a:lnTo>
                  <a:pt x="299264" y="2363439"/>
                </a:lnTo>
                <a:cubicBezTo>
                  <a:pt x="294168" y="2362941"/>
                  <a:pt x="290901" y="2363431"/>
                  <a:pt x="287636" y="2363921"/>
                </a:cubicBezTo>
                <a:cubicBezTo>
                  <a:pt x="277198" y="2371798"/>
                  <a:pt x="273782" y="2360947"/>
                  <a:pt x="265025" y="2358473"/>
                </a:cubicBezTo>
                <a:cubicBezTo>
                  <a:pt x="268289" y="2357984"/>
                  <a:pt x="269328" y="2354041"/>
                  <a:pt x="271159" y="2355029"/>
                </a:cubicBezTo>
                <a:cubicBezTo>
                  <a:pt x="275859" y="2353061"/>
                  <a:pt x="280955" y="2353560"/>
                  <a:pt x="286052" y="2354058"/>
                </a:cubicBezTo>
                <a:cubicBezTo>
                  <a:pt x="288921" y="2351103"/>
                  <a:pt x="293225" y="2346670"/>
                  <a:pt x="294262" y="2342727"/>
                </a:cubicBezTo>
                <a:lnTo>
                  <a:pt x="295898" y="2343610"/>
                </a:lnTo>
                <a:lnTo>
                  <a:pt x="291981" y="2335894"/>
                </a:lnTo>
                <a:cubicBezTo>
                  <a:pt x="284975" y="2323659"/>
                  <a:pt x="277799" y="2311022"/>
                  <a:pt x="277447" y="2292533"/>
                </a:cubicBezTo>
                <a:cubicBezTo>
                  <a:pt x="275315" y="2290482"/>
                  <a:pt x="271549" y="2293546"/>
                  <a:pt x="268128" y="2295031"/>
                </a:cubicBezTo>
                <a:cubicBezTo>
                  <a:pt x="260615" y="2291623"/>
                  <a:pt x="267031" y="2288242"/>
                  <a:pt x="261567" y="2284897"/>
                </a:cubicBezTo>
                <a:cubicBezTo>
                  <a:pt x="265587" y="2283033"/>
                  <a:pt x="268056" y="2288273"/>
                  <a:pt x="271213" y="2290357"/>
                </a:cubicBezTo>
                <a:cubicBezTo>
                  <a:pt x="277138" y="2275040"/>
                  <a:pt x="267084" y="2259633"/>
                  <a:pt x="265829" y="2244097"/>
                </a:cubicBezTo>
                <a:cubicBezTo>
                  <a:pt x="281039" y="2245356"/>
                  <a:pt x="272271" y="2226412"/>
                  <a:pt x="267851" y="2213561"/>
                </a:cubicBezTo>
                <a:cubicBezTo>
                  <a:pt x="264030" y="2200331"/>
                  <a:pt x="281398" y="2189336"/>
                  <a:pt x="267059" y="2179362"/>
                </a:cubicBezTo>
                <a:cubicBezTo>
                  <a:pt x="264328" y="2177689"/>
                  <a:pt x="260562" y="2180754"/>
                  <a:pt x="257141" y="2182239"/>
                </a:cubicBezTo>
                <a:cubicBezTo>
                  <a:pt x="253050" y="2176154"/>
                  <a:pt x="255218" y="2165342"/>
                  <a:pt x="251583" y="2159158"/>
                </a:cubicBezTo>
                <a:lnTo>
                  <a:pt x="250216" y="2158182"/>
                </a:lnTo>
                <a:lnTo>
                  <a:pt x="247818" y="2157792"/>
                </a:lnTo>
                <a:cubicBezTo>
                  <a:pt x="241287" y="2158771"/>
                  <a:pt x="236587" y="2160739"/>
                  <a:pt x="240098" y="2151375"/>
                </a:cubicBezTo>
                <a:cubicBezTo>
                  <a:pt x="242967" y="2148419"/>
                  <a:pt x="240740" y="2144967"/>
                  <a:pt x="241778" y="2141022"/>
                </a:cubicBezTo>
                <a:cubicBezTo>
                  <a:pt x="244647" y="2138067"/>
                  <a:pt x="247516" y="2135112"/>
                  <a:pt x="250781" y="2134622"/>
                </a:cubicBezTo>
                <a:lnTo>
                  <a:pt x="251393" y="2135569"/>
                </a:lnTo>
                <a:lnTo>
                  <a:pt x="256548" y="2132946"/>
                </a:lnTo>
                <a:cubicBezTo>
                  <a:pt x="254247" y="2129299"/>
                  <a:pt x="253891" y="2125613"/>
                  <a:pt x="254122" y="2121895"/>
                </a:cubicBezTo>
                <a:lnTo>
                  <a:pt x="254165" y="2121457"/>
                </a:lnTo>
                <a:lnTo>
                  <a:pt x="246214" y="2119211"/>
                </a:lnTo>
                <a:cubicBezTo>
                  <a:pt x="241934" y="2118590"/>
                  <a:pt x="237296" y="2118338"/>
                  <a:pt x="233115" y="2118334"/>
                </a:cubicBezTo>
                <a:cubicBezTo>
                  <a:pt x="229850" y="2118823"/>
                  <a:pt x="241628" y="2129683"/>
                  <a:pt x="226339" y="2128188"/>
                </a:cubicBezTo>
                <a:cubicBezTo>
                  <a:pt x="219412" y="2126701"/>
                  <a:pt x="212881" y="2127681"/>
                  <a:pt x="207389" y="2124717"/>
                </a:cubicBezTo>
                <a:cubicBezTo>
                  <a:pt x="200462" y="2123231"/>
                  <a:pt x="194573" y="2117801"/>
                  <a:pt x="187249" y="2113849"/>
                </a:cubicBezTo>
                <a:cubicBezTo>
                  <a:pt x="185419" y="2112861"/>
                  <a:pt x="180719" y="2114829"/>
                  <a:pt x="178887" y="2113841"/>
                </a:cubicBezTo>
                <a:cubicBezTo>
                  <a:pt x="179284" y="2116306"/>
                  <a:pt x="182946" y="2118282"/>
                  <a:pt x="183342" y="2120748"/>
                </a:cubicBezTo>
                <a:cubicBezTo>
                  <a:pt x="187003" y="2122724"/>
                  <a:pt x="190268" y="2122234"/>
                  <a:pt x="190665" y="2124700"/>
                </a:cubicBezTo>
                <a:cubicBezTo>
                  <a:pt x="191062" y="2127165"/>
                  <a:pt x="190024" y="2131108"/>
                  <a:pt x="188588" y="2132586"/>
                </a:cubicBezTo>
                <a:cubicBezTo>
                  <a:pt x="179586" y="2138986"/>
                  <a:pt x="180227" y="2132577"/>
                  <a:pt x="181266" y="2128634"/>
                </a:cubicBezTo>
                <a:cubicBezTo>
                  <a:pt x="176565" y="2130601"/>
                  <a:pt x="173300" y="2131092"/>
                  <a:pt x="170034" y="2131580"/>
                </a:cubicBezTo>
                <a:cubicBezTo>
                  <a:pt x="158803" y="2134527"/>
                  <a:pt x="153312" y="2131563"/>
                  <a:pt x="158653" y="2123188"/>
                </a:cubicBezTo>
                <a:cubicBezTo>
                  <a:pt x="148065" y="2119725"/>
                  <a:pt x="143761" y="2124158"/>
                  <a:pt x="143119" y="2130566"/>
                </a:cubicBezTo>
                <a:cubicBezTo>
                  <a:pt x="143911" y="2135498"/>
                  <a:pt x="143269" y="2141907"/>
                  <a:pt x="144457" y="2149303"/>
                </a:cubicBezTo>
                <a:cubicBezTo>
                  <a:pt x="138173" y="2141408"/>
                  <a:pt x="134116" y="2136967"/>
                  <a:pt x="128227" y="2131537"/>
                </a:cubicBezTo>
                <a:cubicBezTo>
                  <a:pt x="127830" y="2129072"/>
                  <a:pt x="125603" y="2125618"/>
                  <a:pt x="128868" y="2125129"/>
                </a:cubicBezTo>
                <a:cubicBezTo>
                  <a:pt x="136437" y="2120207"/>
                  <a:pt x="144006" y="2115284"/>
                  <a:pt x="153406" y="2111348"/>
                </a:cubicBezTo>
                <a:cubicBezTo>
                  <a:pt x="155238" y="2112337"/>
                  <a:pt x="160730" y="2115301"/>
                  <a:pt x="164392" y="2117277"/>
                </a:cubicBezTo>
                <a:cubicBezTo>
                  <a:pt x="170526" y="2113832"/>
                  <a:pt x="157314" y="2104450"/>
                  <a:pt x="174037" y="2104467"/>
                </a:cubicBezTo>
                <a:cubicBezTo>
                  <a:pt x="173245" y="2099537"/>
                  <a:pt x="172451" y="2094605"/>
                  <a:pt x="169828" y="2088686"/>
                </a:cubicBezTo>
                <a:cubicBezTo>
                  <a:pt x="169828" y="2088686"/>
                  <a:pt x="161467" y="2088678"/>
                  <a:pt x="160032" y="2090156"/>
                </a:cubicBezTo>
                <a:cubicBezTo>
                  <a:pt x="147122" y="2103455"/>
                  <a:pt x="142025" y="2102956"/>
                  <a:pt x="134550" y="2087664"/>
                </a:cubicBezTo>
                <a:cubicBezTo>
                  <a:pt x="133362" y="2080267"/>
                  <a:pt x="119508" y="2077295"/>
                  <a:pt x="110355" y="2072355"/>
                </a:cubicBezTo>
                <a:cubicBezTo>
                  <a:pt x="104861" y="2069391"/>
                  <a:pt x="97934" y="2067905"/>
                  <a:pt x="94272" y="2065929"/>
                </a:cubicBezTo>
                <a:cubicBezTo>
                  <a:pt x="95065" y="2070861"/>
                  <a:pt x="97292" y="2074314"/>
                  <a:pt x="99519" y="2077767"/>
                </a:cubicBezTo>
                <a:cubicBezTo>
                  <a:pt x="100708" y="2085164"/>
                  <a:pt x="100066" y="2091573"/>
                  <a:pt x="99820" y="2100447"/>
                </a:cubicBezTo>
                <a:cubicBezTo>
                  <a:pt x="103087" y="2099957"/>
                  <a:pt x="104917" y="2100945"/>
                  <a:pt x="108182" y="2100456"/>
                </a:cubicBezTo>
                <a:cubicBezTo>
                  <a:pt x="110014" y="2101444"/>
                  <a:pt x="111844" y="2102432"/>
                  <a:pt x="115109" y="2101941"/>
                </a:cubicBezTo>
                <a:cubicBezTo>
                  <a:pt x="115506" y="2104408"/>
                  <a:pt x="112636" y="2107363"/>
                  <a:pt x="112636" y="2107363"/>
                </a:cubicBezTo>
                <a:cubicBezTo>
                  <a:pt x="106106" y="2108343"/>
                  <a:pt x="100613" y="2105378"/>
                  <a:pt x="95517" y="2104880"/>
                </a:cubicBezTo>
                <a:cubicBezTo>
                  <a:pt x="81813" y="2113247"/>
                  <a:pt x="78001" y="2099932"/>
                  <a:pt x="69640" y="2099923"/>
                </a:cubicBezTo>
                <a:cubicBezTo>
                  <a:pt x="67017" y="2094003"/>
                  <a:pt x="66225" y="2089072"/>
                  <a:pt x="65431" y="2084141"/>
                </a:cubicBezTo>
                <a:cubicBezTo>
                  <a:pt x="75228" y="2082672"/>
                  <a:pt x="59391" y="2067371"/>
                  <a:pt x="77946" y="2068377"/>
                </a:cubicBezTo>
                <a:cubicBezTo>
                  <a:pt x="77153" y="2063446"/>
                  <a:pt x="79626" y="2058025"/>
                  <a:pt x="77398" y="2054572"/>
                </a:cubicBezTo>
                <a:cubicBezTo>
                  <a:pt x="68245" y="2049632"/>
                  <a:pt x="62355" y="2044203"/>
                  <a:pt x="47463" y="2045173"/>
                </a:cubicBezTo>
                <a:cubicBezTo>
                  <a:pt x="40933" y="2046153"/>
                  <a:pt x="27079" y="2043179"/>
                  <a:pt x="35290" y="2031849"/>
                </a:cubicBezTo>
                <a:cubicBezTo>
                  <a:pt x="34496" y="2026918"/>
                  <a:pt x="35138" y="2020508"/>
                  <a:pt x="34347" y="2015578"/>
                </a:cubicBezTo>
                <a:cubicBezTo>
                  <a:pt x="18415" y="2020491"/>
                  <a:pt x="20738" y="2003731"/>
                  <a:pt x="10545" y="2002734"/>
                </a:cubicBezTo>
                <a:cubicBezTo>
                  <a:pt x="8714" y="2001746"/>
                  <a:pt x="8318" y="1999281"/>
                  <a:pt x="7922" y="1996816"/>
                </a:cubicBezTo>
                <a:cubicBezTo>
                  <a:pt x="7922" y="1996816"/>
                  <a:pt x="11188" y="1996325"/>
                  <a:pt x="11188" y="1996325"/>
                </a:cubicBezTo>
                <a:cubicBezTo>
                  <a:pt x="21775" y="1999788"/>
                  <a:pt x="37064" y="2001283"/>
                  <a:pt x="44784" y="2007701"/>
                </a:cubicBezTo>
                <a:cubicBezTo>
                  <a:pt x="50277" y="2010665"/>
                  <a:pt x="48597" y="2021016"/>
                  <a:pt x="59431" y="2015604"/>
                </a:cubicBezTo>
                <a:cubicBezTo>
                  <a:pt x="64131" y="2013637"/>
                  <a:pt x="65415" y="2000819"/>
                  <a:pt x="61753" y="1998842"/>
                </a:cubicBezTo>
                <a:cubicBezTo>
                  <a:pt x="55865" y="1993413"/>
                  <a:pt x="55317" y="1979608"/>
                  <a:pt x="36518" y="1987477"/>
                </a:cubicBezTo>
                <a:cubicBezTo>
                  <a:pt x="35084" y="1988955"/>
                  <a:pt x="28552" y="1989934"/>
                  <a:pt x="25287" y="1990424"/>
                </a:cubicBezTo>
                <a:cubicBezTo>
                  <a:pt x="20190" y="1989925"/>
                  <a:pt x="16529" y="1987949"/>
                  <a:pt x="12868" y="1985974"/>
                </a:cubicBezTo>
                <a:cubicBezTo>
                  <a:pt x="13906" y="1982030"/>
                  <a:pt x="16774" y="1979076"/>
                  <a:pt x="19248" y="1973654"/>
                </a:cubicBezTo>
                <a:cubicBezTo>
                  <a:pt x="17417" y="1972666"/>
                  <a:pt x="15586" y="1971678"/>
                  <a:pt x="13755" y="1970691"/>
                </a:cubicBezTo>
                <a:cubicBezTo>
                  <a:pt x="1336" y="1966240"/>
                  <a:pt x="-3119" y="1959333"/>
                  <a:pt x="2223" y="1950958"/>
                </a:cubicBezTo>
                <a:cubicBezTo>
                  <a:pt x="10830" y="1942092"/>
                  <a:pt x="22457" y="1941611"/>
                  <a:pt x="33838" y="1950004"/>
                </a:cubicBezTo>
                <a:cubicBezTo>
                  <a:pt x="34877" y="1946060"/>
                  <a:pt x="41011" y="1942616"/>
                  <a:pt x="40218" y="1937684"/>
                </a:cubicBezTo>
                <a:cubicBezTo>
                  <a:pt x="39822" y="1935219"/>
                  <a:pt x="36161" y="1933243"/>
                  <a:pt x="33934" y="1929789"/>
                </a:cubicBezTo>
                <a:cubicBezTo>
                  <a:pt x="39031" y="1930288"/>
                  <a:pt x="42692" y="1932264"/>
                  <a:pt x="47788" y="1932762"/>
                </a:cubicBezTo>
                <a:cubicBezTo>
                  <a:pt x="54715" y="1934248"/>
                  <a:pt x="62039" y="1938200"/>
                  <a:pt x="65304" y="1937711"/>
                </a:cubicBezTo>
                <a:cubicBezTo>
                  <a:pt x="73072" y="1934022"/>
                  <a:pt x="77276" y="1928972"/>
                  <a:pt x="77789" y="1923056"/>
                </a:cubicBezTo>
                <a:lnTo>
                  <a:pt x="77506" y="1921737"/>
                </a:lnTo>
                <a:lnTo>
                  <a:pt x="81584" y="1922114"/>
                </a:lnTo>
                <a:cubicBezTo>
                  <a:pt x="86061" y="1922842"/>
                  <a:pt x="85143" y="1919007"/>
                  <a:pt x="85143" y="1919007"/>
                </a:cubicBezTo>
                <a:cubicBezTo>
                  <a:pt x="88702" y="1915897"/>
                  <a:pt x="87784" y="1912062"/>
                  <a:pt x="83308" y="1911334"/>
                </a:cubicBezTo>
                <a:cubicBezTo>
                  <a:pt x="79492" y="1908871"/>
                  <a:pt x="82391" y="1907499"/>
                  <a:pt x="83051" y="1905763"/>
                </a:cubicBezTo>
                <a:cubicBezTo>
                  <a:pt x="83051" y="1905763"/>
                  <a:pt x="85289" y="1906126"/>
                  <a:pt x="87527" y="1906490"/>
                </a:cubicBezTo>
                <a:cubicBezTo>
                  <a:pt x="89105" y="1908590"/>
                  <a:pt x="91345" y="1908954"/>
                  <a:pt x="92004" y="1907218"/>
                </a:cubicBezTo>
                <a:cubicBezTo>
                  <a:pt x="92665" y="1905483"/>
                  <a:pt x="91087" y="1903382"/>
                  <a:pt x="93986" y="1902010"/>
                </a:cubicBezTo>
                <a:cubicBezTo>
                  <a:pt x="93986" y="1902010"/>
                  <a:pt x="97544" y="1898902"/>
                  <a:pt x="97544" y="1898902"/>
                </a:cubicBezTo>
                <a:cubicBezTo>
                  <a:pt x="102021" y="1899630"/>
                  <a:pt x="104259" y="1899994"/>
                  <a:pt x="105580" y="1896521"/>
                </a:cubicBezTo>
                <a:cubicBezTo>
                  <a:pt x="105580" y="1896521"/>
                  <a:pt x="108478" y="1895150"/>
                  <a:pt x="108478" y="1895150"/>
                </a:cubicBezTo>
                <a:cubicBezTo>
                  <a:pt x="112955" y="1895878"/>
                  <a:pt x="115194" y="1896242"/>
                  <a:pt x="116771" y="1898341"/>
                </a:cubicBezTo>
                <a:cubicBezTo>
                  <a:pt x="120587" y="1900805"/>
                  <a:pt x="119669" y="1896969"/>
                  <a:pt x="119669" y="1896969"/>
                </a:cubicBezTo>
                <a:cubicBezTo>
                  <a:pt x="120330" y="1895233"/>
                  <a:pt x="120330" y="1895233"/>
                  <a:pt x="118091" y="1894869"/>
                </a:cubicBezTo>
                <a:cubicBezTo>
                  <a:pt x="114275" y="1892405"/>
                  <a:pt x="120073" y="1889661"/>
                  <a:pt x="116257" y="1887198"/>
                </a:cubicBezTo>
                <a:cubicBezTo>
                  <a:pt x="116257" y="1887198"/>
                  <a:pt x="116916" y="1885461"/>
                  <a:pt x="116916" y="1885461"/>
                </a:cubicBezTo>
                <a:cubicBezTo>
                  <a:pt x="119156" y="1885825"/>
                  <a:pt x="119156" y="1885825"/>
                  <a:pt x="119156" y="1885825"/>
                </a:cubicBezTo>
                <a:cubicBezTo>
                  <a:pt x="120733" y="1887925"/>
                  <a:pt x="121651" y="1891761"/>
                  <a:pt x="125210" y="1888653"/>
                </a:cubicBezTo>
                <a:cubicBezTo>
                  <a:pt x="127448" y="1889017"/>
                  <a:pt x="127448" y="1889017"/>
                  <a:pt x="126788" y="1890753"/>
                </a:cubicBezTo>
                <a:cubicBezTo>
                  <a:pt x="126788" y="1890753"/>
                  <a:pt x="126126" y="1892489"/>
                  <a:pt x="127704" y="1894590"/>
                </a:cubicBezTo>
                <a:cubicBezTo>
                  <a:pt x="127704" y="1894590"/>
                  <a:pt x="129282" y="1896690"/>
                  <a:pt x="129943" y="1894953"/>
                </a:cubicBezTo>
                <a:cubicBezTo>
                  <a:pt x="132181" y="1895317"/>
                  <a:pt x="135080" y="1893944"/>
                  <a:pt x="137318" y="1894308"/>
                </a:cubicBezTo>
                <a:cubicBezTo>
                  <a:pt x="137318" y="1894308"/>
                  <a:pt x="135739" y="1892208"/>
                  <a:pt x="135739" y="1892208"/>
                </a:cubicBezTo>
                <a:cubicBezTo>
                  <a:pt x="136401" y="1890472"/>
                  <a:pt x="134162" y="1890108"/>
                  <a:pt x="134162" y="1890108"/>
                </a:cubicBezTo>
                <a:cubicBezTo>
                  <a:pt x="134823" y="1888372"/>
                  <a:pt x="133245" y="1886273"/>
                  <a:pt x="131667" y="1884173"/>
                </a:cubicBezTo>
                <a:cubicBezTo>
                  <a:pt x="129429" y="1883808"/>
                  <a:pt x="130749" y="1880337"/>
                  <a:pt x="126273" y="1879609"/>
                </a:cubicBezTo>
                <a:cubicBezTo>
                  <a:pt x="126273" y="1879609"/>
                  <a:pt x="127594" y="1876136"/>
                  <a:pt x="129833" y="1876500"/>
                </a:cubicBezTo>
                <a:cubicBezTo>
                  <a:pt x="129833" y="1876500"/>
                  <a:pt x="130492" y="1874764"/>
                  <a:pt x="133392" y="1873393"/>
                </a:cubicBezTo>
                <a:cubicBezTo>
                  <a:pt x="132731" y="1875128"/>
                  <a:pt x="132731" y="1875128"/>
                  <a:pt x="132731" y="1875128"/>
                </a:cubicBezTo>
                <a:cubicBezTo>
                  <a:pt x="131410" y="1878600"/>
                  <a:pt x="133648" y="1878965"/>
                  <a:pt x="135887" y="1879328"/>
                </a:cubicBezTo>
                <a:cubicBezTo>
                  <a:pt x="136548" y="1877592"/>
                  <a:pt x="137207" y="1875857"/>
                  <a:pt x="137207" y="1875857"/>
                </a:cubicBezTo>
                <a:cubicBezTo>
                  <a:pt x="141684" y="1876584"/>
                  <a:pt x="146159" y="1877312"/>
                  <a:pt x="148399" y="1877676"/>
                </a:cubicBezTo>
                <a:cubicBezTo>
                  <a:pt x="150636" y="1878040"/>
                  <a:pt x="149976" y="1879775"/>
                  <a:pt x="149316" y="1881512"/>
                </a:cubicBezTo>
                <a:cubicBezTo>
                  <a:pt x="151555" y="1881876"/>
                  <a:pt x="148656" y="1883248"/>
                  <a:pt x="146417" y="1882884"/>
                </a:cubicBezTo>
                <a:cubicBezTo>
                  <a:pt x="143518" y="1884256"/>
                  <a:pt x="145097" y="1886356"/>
                  <a:pt x="145097" y="1886356"/>
                </a:cubicBezTo>
                <a:cubicBezTo>
                  <a:pt x="144436" y="1888093"/>
                  <a:pt x="144436" y="1888093"/>
                  <a:pt x="143775" y="1889828"/>
                </a:cubicBezTo>
                <a:cubicBezTo>
                  <a:pt x="143116" y="1891565"/>
                  <a:pt x="140217" y="1892937"/>
                  <a:pt x="141795" y="1895037"/>
                </a:cubicBezTo>
                <a:cubicBezTo>
                  <a:pt x="141795" y="1895037"/>
                  <a:pt x="143372" y="1897136"/>
                  <a:pt x="147848" y="1897865"/>
                </a:cubicBezTo>
                <a:cubicBezTo>
                  <a:pt x="147848" y="1897865"/>
                  <a:pt x="147848" y="1897865"/>
                  <a:pt x="145610" y="1897501"/>
                </a:cubicBezTo>
                <a:cubicBezTo>
                  <a:pt x="147848" y="1897865"/>
                  <a:pt x="147848" y="1897865"/>
                  <a:pt x="147188" y="1899600"/>
                </a:cubicBezTo>
                <a:cubicBezTo>
                  <a:pt x="144950" y="1899236"/>
                  <a:pt x="144289" y="1900972"/>
                  <a:pt x="143629" y="1902709"/>
                </a:cubicBezTo>
                <a:cubicBezTo>
                  <a:pt x="141391" y="1902344"/>
                  <a:pt x="138493" y="1903716"/>
                  <a:pt x="140070" y="1905816"/>
                </a:cubicBezTo>
                <a:cubicBezTo>
                  <a:pt x="141648" y="1907916"/>
                  <a:pt x="142308" y="1906181"/>
                  <a:pt x="145207" y="1904809"/>
                </a:cubicBezTo>
                <a:cubicBezTo>
                  <a:pt x="145207" y="1904809"/>
                  <a:pt x="147445" y="1905172"/>
                  <a:pt x="147445" y="1905172"/>
                </a:cubicBezTo>
                <a:cubicBezTo>
                  <a:pt x="149684" y="1905536"/>
                  <a:pt x="149684" y="1905536"/>
                  <a:pt x="149684" y="1905536"/>
                </a:cubicBezTo>
                <a:cubicBezTo>
                  <a:pt x="151519" y="1913209"/>
                  <a:pt x="154013" y="1919144"/>
                  <a:pt x="158746" y="1925443"/>
                </a:cubicBezTo>
                <a:cubicBezTo>
                  <a:pt x="158086" y="1927180"/>
                  <a:pt x="160324" y="1927543"/>
                  <a:pt x="160986" y="1925808"/>
                </a:cubicBezTo>
                <a:cubicBezTo>
                  <a:pt x="163884" y="1924436"/>
                  <a:pt x="165461" y="1926536"/>
                  <a:pt x="165461" y="1926536"/>
                </a:cubicBezTo>
                <a:cubicBezTo>
                  <a:pt x="164801" y="1928272"/>
                  <a:pt x="167038" y="1928635"/>
                  <a:pt x="166379" y="1930372"/>
                </a:cubicBezTo>
                <a:cubicBezTo>
                  <a:pt x="165057" y="1933843"/>
                  <a:pt x="169534" y="1934571"/>
                  <a:pt x="174671" y="1933563"/>
                </a:cubicBezTo>
                <a:lnTo>
                  <a:pt x="176269" y="1933823"/>
                </a:lnTo>
                <a:lnTo>
                  <a:pt x="176505" y="1935319"/>
                </a:lnTo>
                <a:lnTo>
                  <a:pt x="175951" y="1937228"/>
                </a:lnTo>
                <a:cubicBezTo>
                  <a:pt x="175258" y="1938268"/>
                  <a:pt x="174928" y="1939136"/>
                  <a:pt x="177166" y="1939500"/>
                </a:cubicBezTo>
                <a:lnTo>
                  <a:pt x="176505" y="1935319"/>
                </a:lnTo>
                <a:lnTo>
                  <a:pt x="176909" y="1933928"/>
                </a:lnTo>
                <a:lnTo>
                  <a:pt x="176269" y="1933823"/>
                </a:lnTo>
                <a:lnTo>
                  <a:pt x="175074" y="1926255"/>
                </a:lnTo>
                <a:cubicBezTo>
                  <a:pt x="172836" y="1925891"/>
                  <a:pt x="171258" y="1923792"/>
                  <a:pt x="171918" y="1922055"/>
                </a:cubicBezTo>
                <a:cubicBezTo>
                  <a:pt x="171918" y="1922055"/>
                  <a:pt x="172579" y="1920319"/>
                  <a:pt x="173239" y="1918583"/>
                </a:cubicBezTo>
                <a:cubicBezTo>
                  <a:pt x="173239" y="1918583"/>
                  <a:pt x="175478" y="1918946"/>
                  <a:pt x="177716" y="1919311"/>
                </a:cubicBezTo>
                <a:cubicBezTo>
                  <a:pt x="178377" y="1917575"/>
                  <a:pt x="180616" y="1917939"/>
                  <a:pt x="181275" y="1916203"/>
                </a:cubicBezTo>
                <a:cubicBezTo>
                  <a:pt x="184174" y="1914832"/>
                  <a:pt x="184835" y="1913095"/>
                  <a:pt x="187733" y="1911723"/>
                </a:cubicBezTo>
                <a:cubicBezTo>
                  <a:pt x="192208" y="1912450"/>
                  <a:pt x="188651" y="1915559"/>
                  <a:pt x="190228" y="1917658"/>
                </a:cubicBezTo>
                <a:cubicBezTo>
                  <a:pt x="190228" y="1917658"/>
                  <a:pt x="192467" y="1918023"/>
                  <a:pt x="192467" y="1918023"/>
                </a:cubicBezTo>
                <a:cubicBezTo>
                  <a:pt x="192467" y="1918023"/>
                  <a:pt x="193127" y="1916287"/>
                  <a:pt x="193127" y="1916287"/>
                </a:cubicBezTo>
                <a:cubicBezTo>
                  <a:pt x="196026" y="1914915"/>
                  <a:pt x="189311" y="1913823"/>
                  <a:pt x="194447" y="1912814"/>
                </a:cubicBezTo>
                <a:cubicBezTo>
                  <a:pt x="195108" y="1911078"/>
                  <a:pt x="198924" y="1913542"/>
                  <a:pt x="201162" y="1913905"/>
                </a:cubicBezTo>
                <a:cubicBezTo>
                  <a:pt x="201162" y="1913905"/>
                  <a:pt x="202739" y="1916007"/>
                  <a:pt x="204979" y="1916370"/>
                </a:cubicBezTo>
                <a:cubicBezTo>
                  <a:pt x="208794" y="1918834"/>
                  <a:pt x="211693" y="1917462"/>
                  <a:pt x="215252" y="1914354"/>
                </a:cubicBezTo>
                <a:cubicBezTo>
                  <a:pt x="215252" y="1914354"/>
                  <a:pt x="215912" y="1912618"/>
                  <a:pt x="215912" y="1912618"/>
                </a:cubicBezTo>
                <a:cubicBezTo>
                  <a:pt x="216573" y="1910882"/>
                  <a:pt x="218810" y="1911246"/>
                  <a:pt x="218810" y="1911246"/>
                </a:cubicBezTo>
                <a:cubicBezTo>
                  <a:pt x="218151" y="1912981"/>
                  <a:pt x="218151" y="1912981"/>
                  <a:pt x="218151" y="1912981"/>
                </a:cubicBezTo>
                <a:cubicBezTo>
                  <a:pt x="217490" y="1914718"/>
                  <a:pt x="217490" y="1914718"/>
                  <a:pt x="217490" y="1914718"/>
                </a:cubicBezTo>
                <a:cubicBezTo>
                  <a:pt x="216169" y="1918190"/>
                  <a:pt x="217746" y="1920290"/>
                  <a:pt x="217086" y="1922026"/>
                </a:cubicBezTo>
                <a:cubicBezTo>
                  <a:pt x="215765" y="1925497"/>
                  <a:pt x="215106" y="1927234"/>
                  <a:pt x="213784" y="1930706"/>
                </a:cubicBezTo>
                <a:cubicBezTo>
                  <a:pt x="213124" y="1932443"/>
                  <a:pt x="215362" y="1932806"/>
                  <a:pt x="216939" y="1934906"/>
                </a:cubicBezTo>
                <a:cubicBezTo>
                  <a:pt x="219178" y="1935269"/>
                  <a:pt x="221416" y="1935634"/>
                  <a:pt x="227214" y="1932890"/>
                </a:cubicBezTo>
                <a:cubicBezTo>
                  <a:pt x="226552" y="1934626"/>
                  <a:pt x="226552" y="1934626"/>
                  <a:pt x="226552" y="1934626"/>
                </a:cubicBezTo>
                <a:cubicBezTo>
                  <a:pt x="225893" y="1936362"/>
                  <a:pt x="227471" y="1938462"/>
                  <a:pt x="222334" y="1939469"/>
                </a:cubicBezTo>
                <a:cubicBezTo>
                  <a:pt x="219435" y="1940842"/>
                  <a:pt x="218775" y="1942577"/>
                  <a:pt x="218114" y="1944313"/>
                </a:cubicBezTo>
                <a:cubicBezTo>
                  <a:pt x="218371" y="1949885"/>
                  <a:pt x="219692" y="1946414"/>
                  <a:pt x="223250" y="1943306"/>
                </a:cubicBezTo>
                <a:cubicBezTo>
                  <a:pt x="222591" y="1945042"/>
                  <a:pt x="222591" y="1945042"/>
                  <a:pt x="222591" y="1945042"/>
                </a:cubicBezTo>
                <a:cubicBezTo>
                  <a:pt x="222591" y="1945042"/>
                  <a:pt x="224828" y="1945405"/>
                  <a:pt x="224828" y="1945405"/>
                </a:cubicBezTo>
                <a:cubicBezTo>
                  <a:pt x="221270" y="1948514"/>
                  <a:pt x="221270" y="1948514"/>
                  <a:pt x="223508" y="1948877"/>
                </a:cubicBezTo>
                <a:cubicBezTo>
                  <a:pt x="228644" y="1947870"/>
                  <a:pt x="233121" y="1948597"/>
                  <a:pt x="232864" y="1943025"/>
                </a:cubicBezTo>
                <a:cubicBezTo>
                  <a:pt x="233524" y="1941290"/>
                  <a:pt x="238662" y="1940281"/>
                  <a:pt x="240240" y="1942381"/>
                </a:cubicBezTo>
                <a:cubicBezTo>
                  <a:pt x="240240" y="1942381"/>
                  <a:pt x="243138" y="1941010"/>
                  <a:pt x="243138" y="1941010"/>
                </a:cubicBezTo>
                <a:cubicBezTo>
                  <a:pt x="243138" y="1941010"/>
                  <a:pt x="243138" y="1941010"/>
                  <a:pt x="240899" y="1940645"/>
                </a:cubicBezTo>
                <a:cubicBezTo>
                  <a:pt x="239323" y="1938545"/>
                  <a:pt x="237744" y="1936445"/>
                  <a:pt x="234846" y="1937817"/>
                </a:cubicBezTo>
                <a:cubicBezTo>
                  <a:pt x="231948" y="1939190"/>
                  <a:pt x="227471" y="1938462"/>
                  <a:pt x="230370" y="1937089"/>
                </a:cubicBezTo>
                <a:cubicBezTo>
                  <a:pt x="230370" y="1937089"/>
                  <a:pt x="231029" y="1935353"/>
                  <a:pt x="233267" y="1935717"/>
                </a:cubicBezTo>
                <a:cubicBezTo>
                  <a:pt x="235506" y="1936081"/>
                  <a:pt x="238405" y="1934709"/>
                  <a:pt x="239065" y="1932973"/>
                </a:cubicBezTo>
                <a:cubicBezTo>
                  <a:pt x="239724" y="1931237"/>
                  <a:pt x="242624" y="1929865"/>
                  <a:pt x="244862" y="1930228"/>
                </a:cubicBezTo>
                <a:cubicBezTo>
                  <a:pt x="249339" y="1930957"/>
                  <a:pt x="252237" y="1929584"/>
                  <a:pt x="256714" y="1930312"/>
                </a:cubicBezTo>
                <a:cubicBezTo>
                  <a:pt x="256714" y="1930312"/>
                  <a:pt x="259612" y="1928941"/>
                  <a:pt x="259612" y="1928941"/>
                </a:cubicBezTo>
                <a:cubicBezTo>
                  <a:pt x="258034" y="1926841"/>
                  <a:pt x="258034" y="1926841"/>
                  <a:pt x="256456" y="1924740"/>
                </a:cubicBezTo>
                <a:cubicBezTo>
                  <a:pt x="252237" y="1929584"/>
                  <a:pt x="250403" y="1921912"/>
                  <a:pt x="244606" y="1924657"/>
                </a:cubicBezTo>
                <a:cubicBezTo>
                  <a:pt x="244606" y="1924657"/>
                  <a:pt x="242367" y="1924293"/>
                  <a:pt x="242367" y="1924293"/>
                </a:cubicBezTo>
                <a:cubicBezTo>
                  <a:pt x="243028" y="1922557"/>
                  <a:pt x="243028" y="1922557"/>
                  <a:pt x="243028" y="1922557"/>
                </a:cubicBezTo>
                <a:cubicBezTo>
                  <a:pt x="245925" y="1921184"/>
                  <a:pt x="248824" y="1919813"/>
                  <a:pt x="251723" y="1918441"/>
                </a:cubicBezTo>
                <a:cubicBezTo>
                  <a:pt x="251723" y="1918441"/>
                  <a:pt x="253301" y="1920541"/>
                  <a:pt x="253301" y="1920541"/>
                </a:cubicBezTo>
                <a:cubicBezTo>
                  <a:pt x="257117" y="1923004"/>
                  <a:pt x="260015" y="1921632"/>
                  <a:pt x="260675" y="1919896"/>
                </a:cubicBezTo>
                <a:cubicBezTo>
                  <a:pt x="261996" y="1916425"/>
                  <a:pt x="261996" y="1916425"/>
                  <a:pt x="266473" y="1917152"/>
                </a:cubicBezTo>
                <a:cubicBezTo>
                  <a:pt x="268052" y="1919252"/>
                  <a:pt x="270289" y="1919615"/>
                  <a:pt x="275427" y="1918608"/>
                </a:cubicBezTo>
                <a:cubicBezTo>
                  <a:pt x="277663" y="1918972"/>
                  <a:pt x="276087" y="1916872"/>
                  <a:pt x="276747" y="1915135"/>
                </a:cubicBezTo>
                <a:cubicBezTo>
                  <a:pt x="278984" y="1915499"/>
                  <a:pt x="279646" y="1913764"/>
                  <a:pt x="279646" y="1913764"/>
                </a:cubicBezTo>
                <a:cubicBezTo>
                  <a:pt x="287020" y="1913119"/>
                  <a:pt x="290580" y="1910011"/>
                  <a:pt x="292560" y="1904804"/>
                </a:cubicBezTo>
                <a:cubicBezTo>
                  <a:pt x="293221" y="1903067"/>
                  <a:pt x="296119" y="1901694"/>
                  <a:pt x="304155" y="1899314"/>
                </a:cubicBezTo>
                <a:cubicBezTo>
                  <a:pt x="306137" y="1894106"/>
                  <a:pt x="311530" y="1898670"/>
                  <a:pt x="312851" y="1895197"/>
                </a:cubicBezTo>
                <a:cubicBezTo>
                  <a:pt x="315089" y="1895562"/>
                  <a:pt x="316666" y="1897662"/>
                  <a:pt x="316006" y="1899398"/>
                </a:cubicBezTo>
                <a:cubicBezTo>
                  <a:pt x="316006" y="1899398"/>
                  <a:pt x="313768" y="1899034"/>
                  <a:pt x="313108" y="1900770"/>
                </a:cubicBezTo>
                <a:cubicBezTo>
                  <a:pt x="312448" y="1902506"/>
                  <a:pt x="314025" y="1904605"/>
                  <a:pt x="315603" y="1906706"/>
                </a:cubicBezTo>
                <a:cubicBezTo>
                  <a:pt x="315603" y="1906706"/>
                  <a:pt x="320079" y="1907434"/>
                  <a:pt x="320079" y="1907434"/>
                </a:cubicBezTo>
                <a:cubicBezTo>
                  <a:pt x="322317" y="1907798"/>
                  <a:pt x="325217" y="1906425"/>
                  <a:pt x="328115" y="1905054"/>
                </a:cubicBezTo>
                <a:cubicBezTo>
                  <a:pt x="328115" y="1905054"/>
                  <a:pt x="327454" y="1906789"/>
                  <a:pt x="327454" y="1906789"/>
                </a:cubicBezTo>
                <a:cubicBezTo>
                  <a:pt x="326793" y="1908526"/>
                  <a:pt x="326793" y="1908526"/>
                  <a:pt x="326134" y="1910262"/>
                </a:cubicBezTo>
                <a:cubicBezTo>
                  <a:pt x="326134" y="1910262"/>
                  <a:pt x="328372" y="1910625"/>
                  <a:pt x="327711" y="1912361"/>
                </a:cubicBezTo>
                <a:cubicBezTo>
                  <a:pt x="327711" y="1912361"/>
                  <a:pt x="327711" y="1912361"/>
                  <a:pt x="328372" y="1910625"/>
                </a:cubicBezTo>
                <a:cubicBezTo>
                  <a:pt x="329032" y="1908890"/>
                  <a:pt x="331270" y="1909254"/>
                  <a:pt x="333509" y="1909617"/>
                </a:cubicBezTo>
                <a:lnTo>
                  <a:pt x="337524" y="1911552"/>
                </a:lnTo>
                <a:lnTo>
                  <a:pt x="344520" y="1897790"/>
                </a:lnTo>
                <a:lnTo>
                  <a:pt x="342607" y="1898193"/>
                </a:lnTo>
                <a:cubicBezTo>
                  <a:pt x="346423" y="1900657"/>
                  <a:pt x="339048" y="1901302"/>
                  <a:pt x="340626" y="1903401"/>
                </a:cubicBezTo>
                <a:cubicBezTo>
                  <a:pt x="339967" y="1905137"/>
                  <a:pt x="337728" y="1904773"/>
                  <a:pt x="337728" y="1904773"/>
                </a:cubicBezTo>
                <a:cubicBezTo>
                  <a:pt x="335489" y="1904409"/>
                  <a:pt x="335489" y="1904409"/>
                  <a:pt x="333251" y="1904045"/>
                </a:cubicBezTo>
                <a:cubicBezTo>
                  <a:pt x="335489" y="1904409"/>
                  <a:pt x="336150" y="1902674"/>
                  <a:pt x="336150" y="1902674"/>
                </a:cubicBezTo>
                <a:cubicBezTo>
                  <a:pt x="336811" y="1900937"/>
                  <a:pt x="339048" y="1901302"/>
                  <a:pt x="339048" y="1901302"/>
                </a:cubicBezTo>
                <a:cubicBezTo>
                  <a:pt x="340370" y="1897829"/>
                  <a:pt x="337214" y="1893629"/>
                  <a:pt x="332737" y="1892901"/>
                </a:cubicBezTo>
                <a:cubicBezTo>
                  <a:pt x="327600" y="1893910"/>
                  <a:pt x="322463" y="1894917"/>
                  <a:pt x="318648" y="1892454"/>
                </a:cubicBezTo>
                <a:cubicBezTo>
                  <a:pt x="315749" y="1893826"/>
                  <a:pt x="311272" y="1893098"/>
                  <a:pt x="309695" y="1890998"/>
                </a:cubicBezTo>
                <a:cubicBezTo>
                  <a:pt x="308118" y="1888898"/>
                  <a:pt x="308777" y="1887163"/>
                  <a:pt x="307200" y="1885063"/>
                </a:cubicBezTo>
                <a:cubicBezTo>
                  <a:pt x="307860" y="1883326"/>
                  <a:pt x="307860" y="1883326"/>
                  <a:pt x="305622" y="1882962"/>
                </a:cubicBezTo>
                <a:cubicBezTo>
                  <a:pt x="306282" y="1881226"/>
                  <a:pt x="304045" y="1880863"/>
                  <a:pt x="301806" y="1880498"/>
                </a:cubicBezTo>
                <a:cubicBezTo>
                  <a:pt x="297330" y="1879771"/>
                  <a:pt x="294174" y="1875570"/>
                  <a:pt x="295495" y="1872098"/>
                </a:cubicBezTo>
                <a:cubicBezTo>
                  <a:pt x="296156" y="1870363"/>
                  <a:pt x="298394" y="1870726"/>
                  <a:pt x="298394" y="1870726"/>
                </a:cubicBezTo>
                <a:cubicBezTo>
                  <a:pt x="301549" y="1874926"/>
                  <a:pt x="300632" y="1871090"/>
                  <a:pt x="301291" y="1869355"/>
                </a:cubicBezTo>
                <a:cubicBezTo>
                  <a:pt x="301951" y="1867619"/>
                  <a:pt x="302613" y="1865882"/>
                  <a:pt x="303274" y="1864147"/>
                </a:cubicBezTo>
                <a:cubicBezTo>
                  <a:pt x="303274" y="1864147"/>
                  <a:pt x="306171" y="1862774"/>
                  <a:pt x="306171" y="1862774"/>
                </a:cubicBezTo>
                <a:cubicBezTo>
                  <a:pt x="309987" y="1865238"/>
                  <a:pt x="313545" y="1862130"/>
                  <a:pt x="318684" y="1861121"/>
                </a:cubicBezTo>
                <a:cubicBezTo>
                  <a:pt x="320922" y="1861485"/>
                  <a:pt x="325398" y="1862212"/>
                  <a:pt x="326316" y="1866049"/>
                </a:cubicBezTo>
                <a:cubicBezTo>
                  <a:pt x="328554" y="1866413"/>
                  <a:pt x="328554" y="1866413"/>
                  <a:pt x="330792" y="1866777"/>
                </a:cubicBezTo>
                <a:cubicBezTo>
                  <a:pt x="333690" y="1865405"/>
                  <a:pt x="336589" y="1864034"/>
                  <a:pt x="335672" y="1860197"/>
                </a:cubicBezTo>
                <a:cubicBezTo>
                  <a:pt x="335672" y="1860197"/>
                  <a:pt x="333434" y="1859833"/>
                  <a:pt x="331856" y="1857733"/>
                </a:cubicBezTo>
                <a:cubicBezTo>
                  <a:pt x="329617" y="1857370"/>
                  <a:pt x="329617" y="1857370"/>
                  <a:pt x="329617" y="1857370"/>
                </a:cubicBezTo>
                <a:cubicBezTo>
                  <a:pt x="322902" y="1856277"/>
                  <a:pt x="332517" y="1855997"/>
                  <a:pt x="330278" y="1855633"/>
                </a:cubicBezTo>
                <a:cubicBezTo>
                  <a:pt x="332517" y="1855997"/>
                  <a:pt x="335415" y="1854624"/>
                  <a:pt x="339231" y="1857089"/>
                </a:cubicBezTo>
                <a:lnTo>
                  <a:pt x="341507" y="1856011"/>
                </a:lnTo>
                <a:lnTo>
                  <a:pt x="334207" y="1850446"/>
                </a:lnTo>
                <a:cubicBezTo>
                  <a:pt x="339911" y="1843435"/>
                  <a:pt x="342101" y="1835928"/>
                  <a:pt x="341205" y="1828335"/>
                </a:cubicBezTo>
                <a:cubicBezTo>
                  <a:pt x="350216" y="1827390"/>
                  <a:pt x="349511" y="1830557"/>
                  <a:pt x="352995" y="1835833"/>
                </a:cubicBezTo>
                <a:cubicBezTo>
                  <a:pt x="359728" y="1828851"/>
                  <a:pt x="358051" y="1822431"/>
                  <a:pt x="365814" y="1815477"/>
                </a:cubicBezTo>
                <a:cubicBezTo>
                  <a:pt x="365475" y="1828611"/>
                  <a:pt x="354494" y="1843044"/>
                  <a:pt x="343747" y="1847127"/>
                </a:cubicBezTo>
                <a:cubicBezTo>
                  <a:pt x="347677" y="1846340"/>
                  <a:pt x="350076" y="1846605"/>
                  <a:pt x="351420" y="1847476"/>
                </a:cubicBezTo>
                <a:lnTo>
                  <a:pt x="351839" y="1848733"/>
                </a:lnTo>
                <a:lnTo>
                  <a:pt x="357283" y="1847120"/>
                </a:lnTo>
                <a:cubicBezTo>
                  <a:pt x="357283" y="1847120"/>
                  <a:pt x="357944" y="1845385"/>
                  <a:pt x="355705" y="1845020"/>
                </a:cubicBezTo>
                <a:cubicBezTo>
                  <a:pt x="356365" y="1843284"/>
                  <a:pt x="356365" y="1843284"/>
                  <a:pt x="357025" y="1841547"/>
                </a:cubicBezTo>
                <a:cubicBezTo>
                  <a:pt x="357025" y="1841547"/>
                  <a:pt x="357025" y="1841547"/>
                  <a:pt x="355447" y="1839449"/>
                </a:cubicBezTo>
                <a:cubicBezTo>
                  <a:pt x="357686" y="1839813"/>
                  <a:pt x="357686" y="1839813"/>
                  <a:pt x="359924" y="1840177"/>
                </a:cubicBezTo>
                <a:cubicBezTo>
                  <a:pt x="359924" y="1840177"/>
                  <a:pt x="362163" y="1840539"/>
                  <a:pt x="361502" y="1842276"/>
                </a:cubicBezTo>
                <a:cubicBezTo>
                  <a:pt x="363410" y="1843508"/>
                  <a:pt x="365814" y="1843438"/>
                  <a:pt x="367936" y="1843323"/>
                </a:cubicBezTo>
                <a:lnTo>
                  <a:pt x="370001" y="1843659"/>
                </a:lnTo>
                <a:lnTo>
                  <a:pt x="377594" y="1827028"/>
                </a:lnTo>
                <a:cubicBezTo>
                  <a:pt x="394829" y="1789754"/>
                  <a:pt x="413676" y="1752477"/>
                  <a:pt x="441134" y="1715365"/>
                </a:cubicBezTo>
                <a:cubicBezTo>
                  <a:pt x="450497" y="1689026"/>
                  <a:pt x="478399" y="1665240"/>
                  <a:pt x="490340" y="1631825"/>
                </a:cubicBezTo>
                <a:cubicBezTo>
                  <a:pt x="527381" y="1611098"/>
                  <a:pt x="533068" y="1585045"/>
                  <a:pt x="543711" y="1559938"/>
                </a:cubicBezTo>
                <a:cubicBezTo>
                  <a:pt x="549273" y="1555736"/>
                  <a:pt x="552250" y="1563377"/>
                  <a:pt x="557042" y="1560343"/>
                </a:cubicBezTo>
                <a:cubicBezTo>
                  <a:pt x="580851" y="1531664"/>
                  <a:pt x="626639" y="1494513"/>
                  <a:pt x="635149" y="1467354"/>
                </a:cubicBezTo>
                <a:cubicBezTo>
                  <a:pt x="650621" y="1465044"/>
                  <a:pt x="679557" y="1436520"/>
                  <a:pt x="686162" y="1422813"/>
                </a:cubicBezTo>
                <a:cubicBezTo>
                  <a:pt x="700182" y="1420061"/>
                  <a:pt x="710192" y="1414406"/>
                  <a:pt x="710209" y="1404870"/>
                </a:cubicBezTo>
                <a:lnTo>
                  <a:pt x="724004" y="1395185"/>
                </a:lnTo>
                <a:lnTo>
                  <a:pt x="709913" y="1389839"/>
                </a:lnTo>
                <a:cubicBezTo>
                  <a:pt x="705117" y="1386549"/>
                  <a:pt x="700482" y="1382337"/>
                  <a:pt x="696775" y="1378968"/>
                </a:cubicBezTo>
                <a:cubicBezTo>
                  <a:pt x="702307" y="1313807"/>
                  <a:pt x="722917" y="1251352"/>
                  <a:pt x="744693" y="1183008"/>
                </a:cubicBezTo>
                <a:cubicBezTo>
                  <a:pt x="758524" y="1192585"/>
                  <a:pt x="746363" y="1210383"/>
                  <a:pt x="749781" y="1225011"/>
                </a:cubicBezTo>
                <a:cubicBezTo>
                  <a:pt x="763065" y="1201812"/>
                  <a:pt x="763769" y="1169997"/>
                  <a:pt x="787677" y="1154954"/>
                </a:cubicBezTo>
                <a:cubicBezTo>
                  <a:pt x="771770" y="1193362"/>
                  <a:pt x="756865" y="1243498"/>
                  <a:pt x="750081" y="1292041"/>
                </a:cubicBezTo>
                <a:cubicBezTo>
                  <a:pt x="766366" y="1272711"/>
                  <a:pt x="768819" y="1243806"/>
                  <a:pt x="784104" y="1228404"/>
                </a:cubicBezTo>
                <a:cubicBezTo>
                  <a:pt x="788020" y="1229324"/>
                  <a:pt x="785646" y="1233764"/>
                  <a:pt x="786064" y="1236693"/>
                </a:cubicBezTo>
                <a:cubicBezTo>
                  <a:pt x="792893" y="1234632"/>
                  <a:pt x="795975" y="1229692"/>
                  <a:pt x="804098" y="1228101"/>
                </a:cubicBezTo>
                <a:cubicBezTo>
                  <a:pt x="796472" y="1200327"/>
                  <a:pt x="832500" y="1183632"/>
                  <a:pt x="835829" y="1152267"/>
                </a:cubicBezTo>
                <a:cubicBezTo>
                  <a:pt x="841951" y="1150706"/>
                  <a:pt x="845534" y="1147715"/>
                  <a:pt x="851031" y="1145675"/>
                </a:cubicBezTo>
                <a:cubicBezTo>
                  <a:pt x="855984" y="1110859"/>
                  <a:pt x="888803" y="1084917"/>
                  <a:pt x="895673" y="1058879"/>
                </a:cubicBezTo>
                <a:cubicBezTo>
                  <a:pt x="927659" y="1027078"/>
                  <a:pt x="970310" y="1002945"/>
                  <a:pt x="994839" y="964895"/>
                </a:cubicBezTo>
                <a:cubicBezTo>
                  <a:pt x="1002171" y="964784"/>
                  <a:pt x="1003836" y="960845"/>
                  <a:pt x="1009501" y="964674"/>
                </a:cubicBezTo>
                <a:cubicBezTo>
                  <a:pt x="1020622" y="951293"/>
                  <a:pt x="1018453" y="937625"/>
                  <a:pt x="1041029" y="930432"/>
                </a:cubicBezTo>
                <a:lnTo>
                  <a:pt x="1039261" y="927118"/>
                </a:lnTo>
                <a:lnTo>
                  <a:pt x="1046371" y="926052"/>
                </a:lnTo>
                <a:cubicBezTo>
                  <a:pt x="1051070" y="924084"/>
                  <a:pt x="1051712" y="917675"/>
                  <a:pt x="1052749" y="913733"/>
                </a:cubicBezTo>
                <a:lnTo>
                  <a:pt x="1053156" y="910347"/>
                </a:lnTo>
                <a:lnTo>
                  <a:pt x="1058879" y="908824"/>
                </a:lnTo>
                <a:cubicBezTo>
                  <a:pt x="1067719" y="903207"/>
                  <a:pt x="1071442" y="891683"/>
                  <a:pt x="1080721" y="894110"/>
                </a:cubicBezTo>
                <a:cubicBezTo>
                  <a:pt x="1074764" y="885883"/>
                  <a:pt x="1086592" y="887660"/>
                  <a:pt x="1087966" y="879321"/>
                </a:cubicBezTo>
                <a:lnTo>
                  <a:pt x="1093637" y="877718"/>
                </a:lnTo>
                <a:lnTo>
                  <a:pt x="1093908" y="873641"/>
                </a:lnTo>
                <a:cubicBezTo>
                  <a:pt x="1092380" y="868181"/>
                  <a:pt x="1089771" y="862956"/>
                  <a:pt x="1088581" y="857587"/>
                </a:cubicBezTo>
                <a:cubicBezTo>
                  <a:pt x="1094236" y="852640"/>
                  <a:pt x="1103847" y="837466"/>
                  <a:pt x="1105107" y="847600"/>
                </a:cubicBezTo>
                <a:cubicBezTo>
                  <a:pt x="1106795" y="845420"/>
                  <a:pt x="1107234" y="843430"/>
                  <a:pt x="1106927" y="841548"/>
                </a:cubicBezTo>
                <a:lnTo>
                  <a:pt x="1105631" y="838914"/>
                </a:lnTo>
                <a:lnTo>
                  <a:pt x="1100831" y="842748"/>
                </a:lnTo>
                <a:cubicBezTo>
                  <a:pt x="1095907" y="847840"/>
                  <a:pt x="1090596" y="853551"/>
                  <a:pt x="1079039" y="852502"/>
                </a:cubicBezTo>
                <a:cubicBezTo>
                  <a:pt x="1081206" y="858344"/>
                  <a:pt x="1080997" y="860795"/>
                  <a:pt x="1077791" y="867207"/>
                </a:cubicBezTo>
                <a:cubicBezTo>
                  <a:pt x="1075291" y="865287"/>
                  <a:pt x="1073115" y="865442"/>
                  <a:pt x="1070800" y="866274"/>
                </a:cubicBezTo>
                <a:lnTo>
                  <a:pt x="1066696" y="867905"/>
                </a:lnTo>
                <a:lnTo>
                  <a:pt x="1065852" y="860006"/>
                </a:lnTo>
                <a:cubicBezTo>
                  <a:pt x="1082178" y="857558"/>
                  <a:pt x="1079951" y="854104"/>
                  <a:pt x="1069363" y="850642"/>
                </a:cubicBezTo>
                <a:cubicBezTo>
                  <a:pt x="1064984" y="849405"/>
                  <a:pt x="1060468" y="844717"/>
                  <a:pt x="1057456" y="840277"/>
                </a:cubicBezTo>
                <a:lnTo>
                  <a:pt x="1056746" y="838937"/>
                </a:lnTo>
                <a:lnTo>
                  <a:pt x="1069536" y="828231"/>
                </a:lnTo>
                <a:lnTo>
                  <a:pt x="1082338" y="816091"/>
                </a:lnTo>
                <a:lnTo>
                  <a:pt x="1083951" y="815274"/>
                </a:lnTo>
                <a:cubicBezTo>
                  <a:pt x="1087671" y="814362"/>
                  <a:pt x="1091967" y="814427"/>
                  <a:pt x="1097261" y="816159"/>
                </a:cubicBezTo>
                <a:cubicBezTo>
                  <a:pt x="1102208" y="805318"/>
                  <a:pt x="1132784" y="808307"/>
                  <a:pt x="1126349" y="789072"/>
                </a:cubicBezTo>
                <a:cubicBezTo>
                  <a:pt x="1126349" y="789072"/>
                  <a:pt x="1131048" y="787104"/>
                  <a:pt x="1132879" y="788093"/>
                </a:cubicBezTo>
                <a:cubicBezTo>
                  <a:pt x="1137976" y="788591"/>
                  <a:pt x="1147130" y="793531"/>
                  <a:pt x="1147130" y="793531"/>
                </a:cubicBezTo>
                <a:cubicBezTo>
                  <a:pt x="1160041" y="780233"/>
                  <a:pt x="1166723" y="790593"/>
                  <a:pt x="1177311" y="794055"/>
                </a:cubicBezTo>
                <a:lnTo>
                  <a:pt x="1182044" y="797416"/>
                </a:lnTo>
                <a:lnTo>
                  <a:pt x="1186920" y="795232"/>
                </a:lnTo>
                <a:cubicBezTo>
                  <a:pt x="1196431" y="791498"/>
                  <a:pt x="1199520" y="793165"/>
                  <a:pt x="1208651" y="803157"/>
                </a:cubicBezTo>
                <a:cubicBezTo>
                  <a:pt x="1210482" y="804146"/>
                  <a:pt x="1212313" y="805134"/>
                  <a:pt x="1215974" y="807110"/>
                </a:cubicBezTo>
                <a:cubicBezTo>
                  <a:pt x="1217804" y="808097"/>
                  <a:pt x="1217804" y="808097"/>
                  <a:pt x="1217804" y="808097"/>
                </a:cubicBezTo>
                <a:cubicBezTo>
                  <a:pt x="1222108" y="803665"/>
                  <a:pt x="1207707" y="786886"/>
                  <a:pt x="1229281" y="796277"/>
                </a:cubicBezTo>
                <a:cubicBezTo>
                  <a:pt x="1229281" y="796277"/>
                  <a:pt x="1233981" y="794310"/>
                  <a:pt x="1233585" y="791844"/>
                </a:cubicBezTo>
                <a:cubicBezTo>
                  <a:pt x="1235019" y="790367"/>
                  <a:pt x="1234623" y="787901"/>
                  <a:pt x="1236058" y="786423"/>
                </a:cubicBezTo>
                <a:cubicBezTo>
                  <a:pt x="1239173" y="774594"/>
                  <a:pt x="1253177" y="788906"/>
                  <a:pt x="1257085" y="782008"/>
                </a:cubicBezTo>
                <a:cubicBezTo>
                  <a:pt x="1258122" y="778065"/>
                  <a:pt x="1243873" y="772627"/>
                  <a:pt x="1244911" y="768683"/>
                </a:cubicBezTo>
                <a:cubicBezTo>
                  <a:pt x="1244119" y="763752"/>
                  <a:pt x="1253518" y="759817"/>
                  <a:pt x="1259653" y="756373"/>
                </a:cubicBezTo>
                <a:cubicBezTo>
                  <a:pt x="1279491" y="744560"/>
                  <a:pt x="1280529" y="740617"/>
                  <a:pt x="1265090" y="727782"/>
                </a:cubicBezTo>
                <a:cubicBezTo>
                  <a:pt x="1253312" y="716924"/>
                  <a:pt x="1265732" y="721373"/>
                  <a:pt x="1270035" y="716941"/>
                </a:cubicBezTo>
                <a:cubicBezTo>
                  <a:pt x="1277605" y="712019"/>
                  <a:pt x="1290666" y="710060"/>
                  <a:pt x="1290516" y="698721"/>
                </a:cubicBezTo>
                <a:cubicBezTo>
                  <a:pt x="1291158" y="692312"/>
                  <a:pt x="1295065" y="685413"/>
                  <a:pt x="1298972" y="678514"/>
                </a:cubicBezTo>
                <a:cubicBezTo>
                  <a:pt x="1302880" y="671615"/>
                  <a:pt x="1297388" y="668652"/>
                  <a:pt x="1289025" y="668643"/>
                </a:cubicBezTo>
                <a:cubicBezTo>
                  <a:pt x="1279230" y="670112"/>
                  <a:pt x="1269037" y="669116"/>
                  <a:pt x="1276209" y="661728"/>
                </a:cubicBezTo>
                <a:cubicBezTo>
                  <a:pt x="1290555" y="646952"/>
                  <a:pt x="1278928" y="647433"/>
                  <a:pt x="1267301" y="647914"/>
                </a:cubicBezTo>
                <a:cubicBezTo>
                  <a:pt x="1257109" y="646917"/>
                  <a:pt x="1248747" y="646909"/>
                  <a:pt x="1237120" y="647390"/>
                </a:cubicBezTo>
                <a:cubicBezTo>
                  <a:pt x="1235289" y="646401"/>
                  <a:pt x="1233458" y="645414"/>
                  <a:pt x="1231627" y="644426"/>
                </a:cubicBezTo>
                <a:cubicBezTo>
                  <a:pt x="1231627" y="644426"/>
                  <a:pt x="1229797" y="643438"/>
                  <a:pt x="1229797" y="643438"/>
                </a:cubicBezTo>
                <a:cubicBezTo>
                  <a:pt x="1225889" y="650336"/>
                  <a:pt x="1216734" y="645396"/>
                  <a:pt x="1217774" y="641453"/>
                </a:cubicBezTo>
                <a:cubicBezTo>
                  <a:pt x="1220247" y="636032"/>
                  <a:pt x="1210941" y="619752"/>
                  <a:pt x="1235384" y="626187"/>
                </a:cubicBezTo>
                <a:cubicBezTo>
                  <a:pt x="1237215" y="627176"/>
                  <a:pt x="1241122" y="620277"/>
                  <a:pt x="1240726" y="617812"/>
                </a:cubicBezTo>
                <a:cubicBezTo>
                  <a:pt x="1243596" y="614856"/>
                  <a:pt x="1238102" y="611892"/>
                  <a:pt x="1237706" y="609426"/>
                </a:cubicBezTo>
                <a:cubicBezTo>
                  <a:pt x="1240972" y="608937"/>
                  <a:pt x="1244633" y="610913"/>
                  <a:pt x="1247899" y="610423"/>
                </a:cubicBezTo>
                <a:cubicBezTo>
                  <a:pt x="1249729" y="611411"/>
                  <a:pt x="1254033" y="606978"/>
                  <a:pt x="1252203" y="605991"/>
                </a:cubicBezTo>
                <a:cubicBezTo>
                  <a:pt x="1240029" y="592666"/>
                  <a:pt x="1230724" y="576386"/>
                  <a:pt x="1201732" y="583259"/>
                </a:cubicBezTo>
                <a:cubicBezTo>
                  <a:pt x="1199901" y="582271"/>
                  <a:pt x="1196635" y="582761"/>
                  <a:pt x="1194804" y="581772"/>
                </a:cubicBezTo>
                <a:cubicBezTo>
                  <a:pt x="1196239" y="580295"/>
                  <a:pt x="1197277" y="576352"/>
                  <a:pt x="1200146" y="573396"/>
                </a:cubicBezTo>
                <a:cubicBezTo>
                  <a:pt x="1203016" y="570441"/>
                  <a:pt x="1210981" y="567984"/>
                  <a:pt x="1221419" y="560106"/>
                </a:cubicBezTo>
                <a:cubicBezTo>
                  <a:pt x="1222853" y="558629"/>
                  <a:pt x="1224289" y="557152"/>
                  <a:pt x="1225722" y="555674"/>
                </a:cubicBezTo>
                <a:cubicBezTo>
                  <a:pt x="1214492" y="558621"/>
                  <a:pt x="1210830" y="556644"/>
                  <a:pt x="1206773" y="552203"/>
                </a:cubicBezTo>
                <a:cubicBezTo>
                  <a:pt x="1206376" y="549738"/>
                  <a:pt x="1207414" y="545794"/>
                  <a:pt x="1207414" y="545794"/>
                </a:cubicBezTo>
                <a:cubicBezTo>
                  <a:pt x="1217210" y="544325"/>
                  <a:pt x="1226610" y="540391"/>
                  <a:pt x="1234971" y="540400"/>
                </a:cubicBezTo>
                <a:cubicBezTo>
                  <a:pt x="1241899" y="541886"/>
                  <a:pt x="1247788" y="547316"/>
                  <a:pt x="1250413" y="553234"/>
                </a:cubicBezTo>
                <a:cubicBezTo>
                  <a:pt x="1256054" y="567538"/>
                  <a:pt x="1261697" y="581841"/>
                  <a:pt x="1262641" y="598114"/>
                </a:cubicBezTo>
                <a:cubicBezTo>
                  <a:pt x="1263830" y="605509"/>
                  <a:pt x="1286687" y="602081"/>
                  <a:pt x="1271946" y="614393"/>
                </a:cubicBezTo>
                <a:cubicBezTo>
                  <a:pt x="1273776" y="615380"/>
                  <a:pt x="1275607" y="616368"/>
                  <a:pt x="1275607" y="616368"/>
                </a:cubicBezTo>
                <a:cubicBezTo>
                  <a:pt x="1293765" y="614908"/>
                  <a:pt x="1304203" y="607030"/>
                  <a:pt x="1309149" y="596189"/>
                </a:cubicBezTo>
                <a:cubicBezTo>
                  <a:pt x="1310980" y="597176"/>
                  <a:pt x="1315038" y="601619"/>
                  <a:pt x="1318302" y="601129"/>
                </a:cubicBezTo>
                <a:cubicBezTo>
                  <a:pt x="1326665" y="601137"/>
                  <a:pt x="1336064" y="597203"/>
                  <a:pt x="1337650" y="607065"/>
                </a:cubicBezTo>
                <a:cubicBezTo>
                  <a:pt x="1338443" y="611996"/>
                  <a:pt x="1341066" y="617915"/>
                  <a:pt x="1327608" y="617407"/>
                </a:cubicBezTo>
                <a:cubicBezTo>
                  <a:pt x="1327758" y="628748"/>
                  <a:pt x="1327909" y="640087"/>
                  <a:pt x="1317867" y="650431"/>
                </a:cubicBezTo>
                <a:cubicBezTo>
                  <a:pt x="1316432" y="651909"/>
                  <a:pt x="1315395" y="655852"/>
                  <a:pt x="1317225" y="656840"/>
                </a:cubicBezTo>
                <a:cubicBezTo>
                  <a:pt x="1330041" y="663756"/>
                  <a:pt x="1341819" y="674615"/>
                  <a:pt x="1359580" y="670688"/>
                </a:cubicBezTo>
                <a:cubicBezTo>
                  <a:pt x="1364677" y="671187"/>
                  <a:pt x="1368980" y="666754"/>
                  <a:pt x="1375114" y="663309"/>
                </a:cubicBezTo>
                <a:cubicBezTo>
                  <a:pt x="1380853" y="657399"/>
                  <a:pt x="1383080" y="660852"/>
                  <a:pt x="1383872" y="665784"/>
                </a:cubicBezTo>
                <a:cubicBezTo>
                  <a:pt x="1382834" y="669727"/>
                  <a:pt x="1380362" y="675148"/>
                  <a:pt x="1381154" y="680079"/>
                </a:cubicBezTo>
                <a:cubicBezTo>
                  <a:pt x="1381551" y="682544"/>
                  <a:pt x="1387043" y="685508"/>
                  <a:pt x="1391101" y="689949"/>
                </a:cubicBezTo>
                <a:cubicBezTo>
                  <a:pt x="1391101" y="689949"/>
                  <a:pt x="1391101" y="689949"/>
                  <a:pt x="1392932" y="690937"/>
                </a:cubicBezTo>
                <a:cubicBezTo>
                  <a:pt x="1395008" y="683051"/>
                  <a:pt x="1397877" y="680096"/>
                  <a:pt x="1402181" y="675663"/>
                </a:cubicBezTo>
                <a:cubicBezTo>
                  <a:pt x="1408957" y="665809"/>
                  <a:pt x="1416281" y="669761"/>
                  <a:pt x="1424001" y="676179"/>
                </a:cubicBezTo>
                <a:cubicBezTo>
                  <a:pt x="1424001" y="676179"/>
                  <a:pt x="1424001" y="676179"/>
                  <a:pt x="1427266" y="675690"/>
                </a:cubicBezTo>
                <a:cubicBezTo>
                  <a:pt x="1426473" y="670758"/>
                  <a:pt x="1429343" y="667803"/>
                  <a:pt x="1432608" y="667314"/>
                </a:cubicBezTo>
                <a:cubicBezTo>
                  <a:pt x="1435477" y="664357"/>
                  <a:pt x="1440574" y="664857"/>
                  <a:pt x="1443840" y="664367"/>
                </a:cubicBezTo>
                <a:cubicBezTo>
                  <a:pt x="1441612" y="660914"/>
                  <a:pt x="1437553" y="656472"/>
                  <a:pt x="1432457" y="655974"/>
                </a:cubicBezTo>
                <a:cubicBezTo>
                  <a:pt x="1430627" y="654985"/>
                  <a:pt x="1424095" y="655964"/>
                  <a:pt x="1420830" y="656454"/>
                </a:cubicBezTo>
                <a:cubicBezTo>
                  <a:pt x="1410392" y="664332"/>
                  <a:pt x="1407373" y="655947"/>
                  <a:pt x="1401880" y="652983"/>
                </a:cubicBezTo>
                <a:cubicBezTo>
                  <a:pt x="1400048" y="651995"/>
                  <a:pt x="1400691" y="645586"/>
                  <a:pt x="1400691" y="645586"/>
                </a:cubicBezTo>
                <a:cubicBezTo>
                  <a:pt x="1407222" y="644608"/>
                  <a:pt x="1414149" y="646093"/>
                  <a:pt x="1418848" y="644126"/>
                </a:cubicBezTo>
                <a:cubicBezTo>
                  <a:pt x="1422115" y="643637"/>
                  <a:pt x="1424587" y="638216"/>
                  <a:pt x="1427457" y="635261"/>
                </a:cubicBezTo>
                <a:cubicBezTo>
                  <a:pt x="1429287" y="636248"/>
                  <a:pt x="1432949" y="638225"/>
                  <a:pt x="1435175" y="641678"/>
                </a:cubicBezTo>
                <a:cubicBezTo>
                  <a:pt x="1435175" y="641678"/>
                  <a:pt x="1436611" y="640201"/>
                  <a:pt x="1436611" y="640201"/>
                </a:cubicBezTo>
                <a:cubicBezTo>
                  <a:pt x="1438440" y="641188"/>
                  <a:pt x="1438440" y="641188"/>
                  <a:pt x="1438440" y="641188"/>
                </a:cubicBezTo>
                <a:cubicBezTo>
                  <a:pt x="1439480" y="637245"/>
                  <a:pt x="1442349" y="634291"/>
                  <a:pt x="1443783" y="632812"/>
                </a:cubicBezTo>
                <a:cubicBezTo>
                  <a:pt x="1446652" y="629857"/>
                  <a:pt x="1447691" y="625914"/>
                  <a:pt x="1448729" y="621971"/>
                </a:cubicBezTo>
                <a:lnTo>
                  <a:pt x="1447133" y="621520"/>
                </a:lnTo>
                <a:lnTo>
                  <a:pt x="1435572" y="625152"/>
                </a:lnTo>
                <a:lnTo>
                  <a:pt x="1438968" y="620138"/>
                </a:lnTo>
                <a:lnTo>
                  <a:pt x="1436704" y="619986"/>
                </a:lnTo>
                <a:cubicBezTo>
                  <a:pt x="1433440" y="620476"/>
                  <a:pt x="1426909" y="621455"/>
                  <a:pt x="1422209" y="623423"/>
                </a:cubicBezTo>
                <a:cubicBezTo>
                  <a:pt x="1413603" y="632288"/>
                  <a:pt x="1414244" y="625879"/>
                  <a:pt x="1413452" y="620949"/>
                </a:cubicBezTo>
                <a:cubicBezTo>
                  <a:pt x="1410828" y="615029"/>
                  <a:pt x="1413301" y="609609"/>
                  <a:pt x="1412112" y="602212"/>
                </a:cubicBezTo>
                <a:lnTo>
                  <a:pt x="1447896" y="615073"/>
                </a:lnTo>
                <a:lnTo>
                  <a:pt x="1456014" y="611504"/>
                </a:lnTo>
                <a:cubicBezTo>
                  <a:pt x="1458453" y="610039"/>
                  <a:pt x="1460391" y="608183"/>
                  <a:pt x="1461272" y="605530"/>
                </a:cubicBezTo>
                <a:cubicBezTo>
                  <a:pt x="1462356" y="608615"/>
                  <a:pt x="1461946" y="611285"/>
                  <a:pt x="1460558" y="613578"/>
                </a:cubicBezTo>
                <a:lnTo>
                  <a:pt x="1454814" y="618631"/>
                </a:lnTo>
                <a:lnTo>
                  <a:pt x="1466353" y="625147"/>
                </a:lnTo>
                <a:cubicBezTo>
                  <a:pt x="1471475" y="628897"/>
                  <a:pt x="1476055" y="633339"/>
                  <a:pt x="1479853" y="638766"/>
                </a:cubicBezTo>
                <a:cubicBezTo>
                  <a:pt x="1490196" y="651103"/>
                  <a:pt x="1512808" y="656549"/>
                  <a:pt x="1535666" y="653121"/>
                </a:cubicBezTo>
                <a:lnTo>
                  <a:pt x="1530368" y="658323"/>
                </a:lnTo>
                <a:lnTo>
                  <a:pt x="1536490" y="656871"/>
                </a:lnTo>
                <a:cubicBezTo>
                  <a:pt x="1548117" y="656390"/>
                  <a:pt x="1547720" y="653925"/>
                  <a:pt x="1541832" y="648496"/>
                </a:cubicBezTo>
                <a:cubicBezTo>
                  <a:pt x="1538170" y="646520"/>
                  <a:pt x="1540246" y="638633"/>
                  <a:pt x="1543512" y="638144"/>
                </a:cubicBezTo>
                <a:cubicBezTo>
                  <a:pt x="1551477" y="635686"/>
                  <a:pt x="1561670" y="636684"/>
                  <a:pt x="1548458" y="627301"/>
                </a:cubicBezTo>
                <a:cubicBezTo>
                  <a:pt x="1548458" y="627301"/>
                  <a:pt x="1549496" y="623359"/>
                  <a:pt x="1552762" y="622869"/>
                </a:cubicBezTo>
                <a:cubicBezTo>
                  <a:pt x="1561122" y="622877"/>
                  <a:pt x="1568050" y="624364"/>
                  <a:pt x="1574580" y="623384"/>
                </a:cubicBezTo>
                <a:cubicBezTo>
                  <a:pt x="1594570" y="622912"/>
                  <a:pt x="1604216" y="610103"/>
                  <a:pt x="1597138" y="597277"/>
                </a:cubicBezTo>
                <a:cubicBezTo>
                  <a:pt x="1587834" y="580998"/>
                  <a:pt x="1587834" y="580998"/>
                  <a:pt x="1610691" y="577570"/>
                </a:cubicBezTo>
                <a:cubicBezTo>
                  <a:pt x="1613956" y="577081"/>
                  <a:pt x="1617222" y="576591"/>
                  <a:pt x="1623753" y="575611"/>
                </a:cubicBezTo>
                <a:cubicBezTo>
                  <a:pt x="1623753" y="575611"/>
                  <a:pt x="1627018" y="575122"/>
                  <a:pt x="1628848" y="576110"/>
                </a:cubicBezTo>
                <a:cubicBezTo>
                  <a:pt x="1629244" y="578575"/>
                  <a:pt x="1629641" y="581041"/>
                  <a:pt x="1626376" y="581530"/>
                </a:cubicBezTo>
                <a:cubicBezTo>
                  <a:pt x="1615937" y="589409"/>
                  <a:pt x="1619354" y="600259"/>
                  <a:pt x="1610746" y="609124"/>
                </a:cubicBezTo>
                <a:cubicBezTo>
                  <a:pt x="1609708" y="613067"/>
                  <a:pt x="1607235" y="618488"/>
                  <a:pt x="1609066" y="619476"/>
                </a:cubicBezTo>
                <a:cubicBezTo>
                  <a:pt x="1613125" y="623917"/>
                  <a:pt x="1621882" y="626392"/>
                  <a:pt x="1629205" y="630344"/>
                </a:cubicBezTo>
                <a:cubicBezTo>
                  <a:pt x="1628808" y="627878"/>
                  <a:pt x="1632075" y="627388"/>
                  <a:pt x="1631678" y="624923"/>
                </a:cubicBezTo>
                <a:cubicBezTo>
                  <a:pt x="1629451" y="621469"/>
                  <a:pt x="1625393" y="617028"/>
                  <a:pt x="1624600" y="612097"/>
                </a:cubicBezTo>
                <a:cubicBezTo>
                  <a:pt x="1622770" y="611108"/>
                  <a:pt x="1628903" y="607664"/>
                  <a:pt x="1628903" y="607664"/>
                </a:cubicBezTo>
                <a:cubicBezTo>
                  <a:pt x="1634396" y="610627"/>
                  <a:pt x="1643155" y="613102"/>
                  <a:pt x="1647213" y="617544"/>
                </a:cubicBezTo>
                <a:cubicBezTo>
                  <a:pt x="1648128" y="618037"/>
                  <a:pt x="1647151" y="619762"/>
                  <a:pt x="1645815" y="621856"/>
                </a:cubicBezTo>
                <a:lnTo>
                  <a:pt x="1645233" y="622927"/>
                </a:lnTo>
                <a:lnTo>
                  <a:pt x="1646143" y="622668"/>
                </a:lnTo>
                <a:cubicBezTo>
                  <a:pt x="1649409" y="622178"/>
                  <a:pt x="1654108" y="620211"/>
                  <a:pt x="1657375" y="619721"/>
                </a:cubicBezTo>
                <a:cubicBezTo>
                  <a:pt x="1660639" y="619232"/>
                  <a:pt x="1664301" y="621207"/>
                  <a:pt x="1667567" y="620719"/>
                </a:cubicBezTo>
                <a:cubicBezTo>
                  <a:pt x="1665352" y="625153"/>
                  <a:pt x="1664609" y="628974"/>
                  <a:pt x="1664966" y="632333"/>
                </a:cubicBezTo>
                <a:lnTo>
                  <a:pt x="1666769" y="636313"/>
                </a:lnTo>
                <a:lnTo>
                  <a:pt x="1674675" y="632362"/>
                </a:lnTo>
                <a:lnTo>
                  <a:pt x="1677504" y="630579"/>
                </a:lnTo>
                <a:lnTo>
                  <a:pt x="1673455" y="626148"/>
                </a:lnTo>
                <a:cubicBezTo>
                  <a:pt x="1673455" y="626148"/>
                  <a:pt x="1674531" y="625039"/>
                  <a:pt x="1675786" y="623747"/>
                </a:cubicBezTo>
                <a:lnTo>
                  <a:pt x="1678269" y="621189"/>
                </a:lnTo>
                <a:lnTo>
                  <a:pt x="1677394" y="618067"/>
                </a:lnTo>
                <a:cubicBezTo>
                  <a:pt x="1659632" y="621993"/>
                  <a:pt x="1667050" y="605731"/>
                  <a:pt x="1659727" y="601779"/>
                </a:cubicBezTo>
                <a:cubicBezTo>
                  <a:pt x="1656462" y="602270"/>
                  <a:pt x="1657103" y="595861"/>
                  <a:pt x="1656708" y="593394"/>
                </a:cubicBezTo>
                <a:cubicBezTo>
                  <a:pt x="1661803" y="593893"/>
                  <a:pt x="1666900" y="594391"/>
                  <a:pt x="1668731" y="595380"/>
                </a:cubicBezTo>
                <a:cubicBezTo>
                  <a:pt x="1678677" y="605251"/>
                  <a:pt x="1683623" y="594409"/>
                  <a:pt x="1693420" y="592940"/>
                </a:cubicBezTo>
                <a:cubicBezTo>
                  <a:pt x="1704651" y="589993"/>
                  <a:pt x="1695496" y="585054"/>
                  <a:pt x="1696535" y="581110"/>
                </a:cubicBezTo>
                <a:cubicBezTo>
                  <a:pt x="1699253" y="566815"/>
                  <a:pt x="1685399" y="563842"/>
                  <a:pt x="1674413" y="557915"/>
                </a:cubicBezTo>
                <a:cubicBezTo>
                  <a:pt x="1663428" y="551987"/>
                  <a:pt x="1670997" y="547064"/>
                  <a:pt x="1675300" y="542632"/>
                </a:cubicBezTo>
                <a:cubicBezTo>
                  <a:pt x="1667978" y="538680"/>
                  <a:pt x="1674358" y="526361"/>
                  <a:pt x="1654766" y="529298"/>
                </a:cubicBezTo>
                <a:cubicBezTo>
                  <a:pt x="1648235" y="530278"/>
                  <a:pt x="1632550" y="526317"/>
                  <a:pt x="1642195" y="513508"/>
                </a:cubicBezTo>
                <a:cubicBezTo>
                  <a:pt x="1643631" y="512031"/>
                  <a:pt x="1641403" y="508578"/>
                  <a:pt x="1637741" y="506602"/>
                </a:cubicBezTo>
                <a:cubicBezTo>
                  <a:pt x="1634080" y="504626"/>
                  <a:pt x="1632249" y="503638"/>
                  <a:pt x="1628588" y="501662"/>
                </a:cubicBezTo>
                <a:cubicBezTo>
                  <a:pt x="1627153" y="503139"/>
                  <a:pt x="1624283" y="506095"/>
                  <a:pt x="1624680" y="508560"/>
                </a:cubicBezTo>
                <a:cubicBezTo>
                  <a:pt x="1627058" y="523354"/>
                  <a:pt x="1629435" y="538146"/>
                  <a:pt x="1631813" y="552941"/>
                </a:cubicBezTo>
                <a:cubicBezTo>
                  <a:pt x="1632210" y="555406"/>
                  <a:pt x="1626471" y="561316"/>
                  <a:pt x="1623206" y="561806"/>
                </a:cubicBezTo>
                <a:cubicBezTo>
                  <a:pt x="1591343" y="571634"/>
                  <a:pt x="1563484" y="554349"/>
                  <a:pt x="1569319" y="528224"/>
                </a:cubicBezTo>
                <a:cubicBezTo>
                  <a:pt x="1573471" y="512452"/>
                  <a:pt x="1563429" y="522795"/>
                  <a:pt x="1559768" y="520819"/>
                </a:cubicBezTo>
                <a:cubicBezTo>
                  <a:pt x="1557937" y="519831"/>
                  <a:pt x="1556106" y="518843"/>
                  <a:pt x="1552444" y="516867"/>
                </a:cubicBezTo>
                <a:cubicBezTo>
                  <a:pt x="1557144" y="514900"/>
                  <a:pt x="1558580" y="513422"/>
                  <a:pt x="1560014" y="511945"/>
                </a:cubicBezTo>
                <a:cubicBezTo>
                  <a:pt x="1564713" y="509977"/>
                  <a:pt x="1569017" y="505544"/>
                  <a:pt x="1573717" y="503577"/>
                </a:cubicBezTo>
                <a:cubicBezTo>
                  <a:pt x="1577379" y="505553"/>
                  <a:pt x="1583664" y="513448"/>
                  <a:pt x="1590837" y="506060"/>
                </a:cubicBezTo>
                <a:cubicBezTo>
                  <a:pt x="1597613" y="496206"/>
                  <a:pt x="1604294" y="506567"/>
                  <a:pt x="1612260" y="504110"/>
                </a:cubicBezTo>
                <a:cubicBezTo>
                  <a:pt x="1623095" y="498698"/>
                  <a:pt x="1613544" y="491293"/>
                  <a:pt x="1615621" y="483407"/>
                </a:cubicBezTo>
                <a:cubicBezTo>
                  <a:pt x="1616659" y="479463"/>
                  <a:pt x="1620963" y="475030"/>
                  <a:pt x="1625266" y="470598"/>
                </a:cubicBezTo>
                <a:cubicBezTo>
                  <a:pt x="1636647" y="478990"/>
                  <a:pt x="1649162" y="463226"/>
                  <a:pt x="1660146" y="469155"/>
                </a:cubicBezTo>
                <a:cubicBezTo>
                  <a:pt x="1663809" y="471130"/>
                  <a:pt x="1670737" y="472617"/>
                  <a:pt x="1670737" y="472617"/>
                </a:cubicBezTo>
                <a:cubicBezTo>
                  <a:pt x="1680778" y="462273"/>
                  <a:pt x="1688989" y="450942"/>
                  <a:pt x="1699031" y="440599"/>
                </a:cubicBezTo>
                <a:cubicBezTo>
                  <a:pt x="1684385" y="432695"/>
                  <a:pt x="1693784" y="428760"/>
                  <a:pt x="1706846" y="426802"/>
                </a:cubicBezTo>
                <a:cubicBezTo>
                  <a:pt x="1711546" y="424835"/>
                  <a:pt x="1715454" y="417936"/>
                  <a:pt x="1717926" y="412515"/>
                </a:cubicBezTo>
                <a:cubicBezTo>
                  <a:pt x="1711791" y="415960"/>
                  <a:pt x="1705260" y="416940"/>
                  <a:pt x="1698730" y="417919"/>
                </a:cubicBezTo>
                <a:cubicBezTo>
                  <a:pt x="1692595" y="421364"/>
                  <a:pt x="1683592" y="427764"/>
                  <a:pt x="1675872" y="421347"/>
                </a:cubicBezTo>
                <a:cubicBezTo>
                  <a:pt x="1656430" y="435624"/>
                  <a:pt x="1656921" y="417876"/>
                  <a:pt x="1652864" y="413434"/>
                </a:cubicBezTo>
                <a:cubicBezTo>
                  <a:pt x="1650637" y="409981"/>
                  <a:pt x="1657809" y="402593"/>
                  <a:pt x="1666963" y="407533"/>
                </a:cubicBezTo>
                <a:cubicBezTo>
                  <a:pt x="1671910" y="396690"/>
                  <a:pt x="1663547" y="396682"/>
                  <a:pt x="1653751" y="398151"/>
                </a:cubicBezTo>
                <a:cubicBezTo>
                  <a:pt x="1645389" y="398142"/>
                  <a:pt x="1638462" y="396657"/>
                  <a:pt x="1645239" y="386803"/>
                </a:cubicBezTo>
                <a:cubicBezTo>
                  <a:pt x="1650977" y="380892"/>
                  <a:pt x="1658150" y="373504"/>
                  <a:pt x="1663889" y="367594"/>
                </a:cubicBezTo>
                <a:cubicBezTo>
                  <a:pt x="1675762" y="358239"/>
                  <a:pt x="1653546" y="355257"/>
                  <a:pt x="1658887" y="346881"/>
                </a:cubicBezTo>
                <a:cubicBezTo>
                  <a:pt x="1662795" y="339983"/>
                  <a:pt x="1665267" y="334562"/>
                  <a:pt x="1669571" y="330129"/>
                </a:cubicBezTo>
                <a:cubicBezTo>
                  <a:pt x="1683274" y="321762"/>
                  <a:pt x="1681690" y="311900"/>
                  <a:pt x="1688466" y="302046"/>
                </a:cubicBezTo>
                <a:cubicBezTo>
                  <a:pt x="1688070" y="299580"/>
                  <a:pt x="1686238" y="298593"/>
                  <a:pt x="1685843" y="296126"/>
                </a:cubicBezTo>
                <a:cubicBezTo>
                  <a:pt x="1684408" y="297605"/>
                  <a:pt x="1681143" y="298094"/>
                  <a:pt x="1679708" y="299572"/>
                </a:cubicBezTo>
                <a:cubicBezTo>
                  <a:pt x="1675404" y="304005"/>
                  <a:pt x="1671100" y="308437"/>
                  <a:pt x="1671497" y="310902"/>
                </a:cubicBezTo>
                <a:cubicBezTo>
                  <a:pt x="1674667" y="330627"/>
                  <a:pt x="1644090" y="327638"/>
                  <a:pt x="1639540" y="340944"/>
                </a:cubicBezTo>
                <a:cubicBezTo>
                  <a:pt x="1636671" y="343900"/>
                  <a:pt x="1626874" y="345369"/>
                  <a:pt x="1622176" y="347336"/>
                </a:cubicBezTo>
                <a:cubicBezTo>
                  <a:pt x="1618910" y="347826"/>
                  <a:pt x="1617079" y="346838"/>
                  <a:pt x="1613814" y="347327"/>
                </a:cubicBezTo>
                <a:cubicBezTo>
                  <a:pt x="1607283" y="348307"/>
                  <a:pt x="1600752" y="349286"/>
                  <a:pt x="1594221" y="350265"/>
                </a:cubicBezTo>
                <a:cubicBezTo>
                  <a:pt x="1593428" y="345334"/>
                  <a:pt x="1592240" y="337937"/>
                  <a:pt x="1595108" y="334982"/>
                </a:cubicBezTo>
                <a:cubicBezTo>
                  <a:pt x="1608416" y="324149"/>
                  <a:pt x="1606038" y="309356"/>
                  <a:pt x="1612419" y="297037"/>
                </a:cubicBezTo>
                <a:cubicBezTo>
                  <a:pt x="1608757" y="295061"/>
                  <a:pt x="1599999" y="292586"/>
                  <a:pt x="1598168" y="291599"/>
                </a:cubicBezTo>
                <a:cubicBezTo>
                  <a:pt x="1587112" y="300831"/>
                  <a:pt x="1576109" y="298694"/>
                  <a:pt x="1563638" y="297664"/>
                </a:cubicBezTo>
                <a:lnTo>
                  <a:pt x="1556939" y="297563"/>
                </a:lnTo>
                <a:lnTo>
                  <a:pt x="1559979" y="294445"/>
                </a:lnTo>
                <a:cubicBezTo>
                  <a:pt x="1563396" y="290926"/>
                  <a:pt x="1566178" y="287566"/>
                  <a:pt x="1567346" y="283945"/>
                </a:cubicBezTo>
                <a:lnTo>
                  <a:pt x="1567154" y="282953"/>
                </a:lnTo>
                <a:lnTo>
                  <a:pt x="1573966" y="282761"/>
                </a:lnTo>
                <a:cubicBezTo>
                  <a:pt x="1584598" y="282587"/>
                  <a:pt x="1594950" y="281981"/>
                  <a:pt x="1604152" y="276814"/>
                </a:cubicBezTo>
                <a:cubicBezTo>
                  <a:pt x="1607171" y="285199"/>
                  <a:pt x="1625179" y="272399"/>
                  <a:pt x="1625329" y="283739"/>
                </a:cubicBezTo>
                <a:cubicBezTo>
                  <a:pt x="1625726" y="286204"/>
                  <a:pt x="1630821" y="286703"/>
                  <a:pt x="1632256" y="285225"/>
                </a:cubicBezTo>
                <a:cubicBezTo>
                  <a:pt x="1637352" y="285723"/>
                  <a:pt x="1642053" y="283756"/>
                  <a:pt x="1645319" y="283266"/>
                </a:cubicBezTo>
                <a:cubicBezTo>
                  <a:pt x="1647396" y="275380"/>
                  <a:pt x="1645413" y="263052"/>
                  <a:pt x="1648678" y="262562"/>
                </a:cubicBezTo>
                <a:cubicBezTo>
                  <a:pt x="1672575" y="255191"/>
                  <a:pt x="1647489" y="255166"/>
                  <a:pt x="1646697" y="250234"/>
                </a:cubicBezTo>
                <a:cubicBezTo>
                  <a:pt x="1630917" y="266488"/>
                  <a:pt x="1630917" y="266488"/>
                  <a:pt x="1616270" y="258585"/>
                </a:cubicBezTo>
                <a:lnTo>
                  <a:pt x="1612918" y="256775"/>
                </a:lnTo>
                <a:lnTo>
                  <a:pt x="1618395" y="247795"/>
                </a:lnTo>
                <a:cubicBezTo>
                  <a:pt x="1625506" y="241954"/>
                  <a:pt x="1636533" y="243950"/>
                  <a:pt x="1645568" y="234645"/>
                </a:cubicBezTo>
                <a:cubicBezTo>
                  <a:pt x="1666736" y="240978"/>
                  <a:pt x="1671088" y="254961"/>
                  <a:pt x="1685202" y="246579"/>
                </a:cubicBezTo>
                <a:cubicBezTo>
                  <a:pt x="1674837" y="259893"/>
                  <a:pt x="1685155" y="275641"/>
                  <a:pt x="1703448" y="284058"/>
                </a:cubicBezTo>
                <a:cubicBezTo>
                  <a:pt x="1723799" y="275406"/>
                  <a:pt x="1745098" y="270174"/>
                  <a:pt x="1766397" y="264943"/>
                </a:cubicBezTo>
                <a:cubicBezTo>
                  <a:pt x="1773540" y="259344"/>
                  <a:pt x="1763284" y="256718"/>
                  <a:pt x="1772937" y="250293"/>
                </a:cubicBezTo>
                <a:cubicBezTo>
                  <a:pt x="1784659" y="247891"/>
                  <a:pt x="1784044" y="255559"/>
                  <a:pt x="1795765" y="253158"/>
                </a:cubicBezTo>
                <a:cubicBezTo>
                  <a:pt x="1803813" y="242231"/>
                  <a:pt x="1812562" y="241133"/>
                  <a:pt x="1822063" y="241898"/>
                </a:cubicBezTo>
                <a:cubicBezTo>
                  <a:pt x="1818983" y="221329"/>
                  <a:pt x="1847586" y="224402"/>
                  <a:pt x="1866666" y="222336"/>
                </a:cubicBezTo>
                <a:cubicBezTo>
                  <a:pt x="1871083" y="211630"/>
                  <a:pt x="1876987" y="200273"/>
                  <a:pt x="1891661" y="192193"/>
                </a:cubicBezTo>
                <a:cubicBezTo>
                  <a:pt x="1919282" y="204190"/>
                  <a:pt x="1940121" y="161624"/>
                  <a:pt x="1969874" y="190768"/>
                </a:cubicBezTo>
                <a:cubicBezTo>
                  <a:pt x="2018903" y="181593"/>
                  <a:pt x="2068321" y="175538"/>
                  <a:pt x="2117058" y="164026"/>
                </a:cubicBezTo>
                <a:cubicBezTo>
                  <a:pt x="2119493" y="166792"/>
                  <a:pt x="2119978" y="170690"/>
                  <a:pt x="2122411" y="173459"/>
                </a:cubicBezTo>
                <a:cubicBezTo>
                  <a:pt x="2200077" y="155013"/>
                  <a:pt x="2281423" y="166187"/>
                  <a:pt x="2360832" y="161772"/>
                </a:cubicBezTo>
                <a:cubicBezTo>
                  <a:pt x="2392527" y="168695"/>
                  <a:pt x="2437719" y="174902"/>
                  <a:pt x="2466710" y="181091"/>
                </a:cubicBezTo>
                <a:cubicBezTo>
                  <a:pt x="2527394" y="194204"/>
                  <a:pt x="2596042" y="212523"/>
                  <a:pt x="2662333" y="239206"/>
                </a:cubicBezTo>
                <a:lnTo>
                  <a:pt x="2684049" y="249727"/>
                </a:lnTo>
                <a:lnTo>
                  <a:pt x="2701688" y="245911"/>
                </a:lnTo>
                <a:cubicBezTo>
                  <a:pt x="2714689" y="244047"/>
                  <a:pt x="2727225" y="244669"/>
                  <a:pt x="2738224" y="252318"/>
                </a:cubicBezTo>
                <a:cubicBezTo>
                  <a:pt x="2730656" y="257943"/>
                  <a:pt x="2723301" y="262599"/>
                  <a:pt x="2718591" y="258067"/>
                </a:cubicBezTo>
                <a:cubicBezTo>
                  <a:pt x="2713653" y="260356"/>
                  <a:pt x="2717530" y="262913"/>
                  <a:pt x="2720619" y="265445"/>
                </a:cubicBezTo>
                <a:lnTo>
                  <a:pt x="2723021" y="268606"/>
                </a:lnTo>
                <a:lnTo>
                  <a:pt x="2758711" y="285895"/>
                </a:lnTo>
                <a:cubicBezTo>
                  <a:pt x="2774049" y="294854"/>
                  <a:pt x="2788917" y="304434"/>
                  <a:pt x="2803154" y="314685"/>
                </a:cubicBezTo>
                <a:lnTo>
                  <a:pt x="2819651" y="327998"/>
                </a:lnTo>
                <a:lnTo>
                  <a:pt x="2842179" y="328075"/>
                </a:lnTo>
                <a:cubicBezTo>
                  <a:pt x="2860715" y="329665"/>
                  <a:pt x="2878901" y="333081"/>
                  <a:pt x="2896569" y="339227"/>
                </a:cubicBezTo>
                <a:cubicBezTo>
                  <a:pt x="2881609" y="342434"/>
                  <a:pt x="2868907" y="338573"/>
                  <a:pt x="2854760" y="340912"/>
                </a:cubicBezTo>
                <a:lnTo>
                  <a:pt x="2841217" y="345404"/>
                </a:lnTo>
                <a:lnTo>
                  <a:pt x="2843812" y="347497"/>
                </a:lnTo>
                <a:cubicBezTo>
                  <a:pt x="2860570" y="346724"/>
                  <a:pt x="2863698" y="354548"/>
                  <a:pt x="2873650" y="359918"/>
                </a:cubicBezTo>
                <a:lnTo>
                  <a:pt x="2874701" y="360253"/>
                </a:lnTo>
                <a:lnTo>
                  <a:pt x="2883727" y="357379"/>
                </a:lnTo>
                <a:cubicBezTo>
                  <a:pt x="2900190" y="363243"/>
                  <a:pt x="2918021" y="366832"/>
                  <a:pt x="2936368" y="369376"/>
                </a:cubicBezTo>
                <a:lnTo>
                  <a:pt x="2943601" y="370121"/>
                </a:lnTo>
                <a:lnTo>
                  <a:pt x="2952808" y="369115"/>
                </a:lnTo>
                <a:lnTo>
                  <a:pt x="2959139" y="371721"/>
                </a:lnTo>
                <a:lnTo>
                  <a:pt x="2975210" y="373374"/>
                </a:lnTo>
                <a:lnTo>
                  <a:pt x="2967504" y="370342"/>
                </a:lnTo>
                <a:cubicBezTo>
                  <a:pt x="2955623" y="366203"/>
                  <a:pt x="2942821" y="362022"/>
                  <a:pt x="2932496" y="354632"/>
                </a:cubicBezTo>
                <a:cubicBezTo>
                  <a:pt x="2936375" y="347998"/>
                  <a:pt x="2941146" y="352757"/>
                  <a:pt x="2944853" y="348939"/>
                </a:cubicBezTo>
                <a:lnTo>
                  <a:pt x="2942953" y="346015"/>
                </a:lnTo>
                <a:lnTo>
                  <a:pt x="2932736" y="346376"/>
                </a:lnTo>
                <a:cubicBezTo>
                  <a:pt x="2921054" y="346621"/>
                  <a:pt x="2909660" y="345542"/>
                  <a:pt x="2899834" y="337253"/>
                </a:cubicBezTo>
                <a:cubicBezTo>
                  <a:pt x="2905691" y="335618"/>
                  <a:pt x="2912222" y="334489"/>
                  <a:pt x="2918881" y="333953"/>
                </a:cubicBezTo>
                <a:lnTo>
                  <a:pt x="2924964" y="334034"/>
                </a:lnTo>
                <a:lnTo>
                  <a:pt x="2908584" y="329061"/>
                </a:lnTo>
                <a:cubicBezTo>
                  <a:pt x="2882090" y="317525"/>
                  <a:pt x="2855488" y="297444"/>
                  <a:pt x="2829455" y="286668"/>
                </a:cubicBezTo>
                <a:cubicBezTo>
                  <a:pt x="2818985" y="278108"/>
                  <a:pt x="2830006" y="265876"/>
                  <a:pt x="2817025" y="258145"/>
                </a:cubicBezTo>
                <a:cubicBezTo>
                  <a:pt x="2815269" y="260833"/>
                  <a:pt x="2797094" y="257570"/>
                  <a:pt x="2789231" y="248964"/>
                </a:cubicBezTo>
                <a:cubicBezTo>
                  <a:pt x="2778092" y="256042"/>
                  <a:pt x="2747442" y="253319"/>
                  <a:pt x="2747745" y="238939"/>
                </a:cubicBezTo>
                <a:cubicBezTo>
                  <a:pt x="2667196" y="200563"/>
                  <a:pt x="2572987" y="186811"/>
                  <a:pt x="2486243" y="157455"/>
                </a:cubicBezTo>
                <a:cubicBezTo>
                  <a:pt x="2446943" y="156608"/>
                  <a:pt x="2405725" y="144548"/>
                  <a:pt x="2371618" y="139232"/>
                </a:cubicBezTo>
                <a:cubicBezTo>
                  <a:pt x="2363173" y="125949"/>
                  <a:pt x="2339461" y="132786"/>
                  <a:pt x="2334579" y="143969"/>
                </a:cubicBezTo>
                <a:cubicBezTo>
                  <a:pt x="2323591" y="143857"/>
                  <a:pt x="2322719" y="136841"/>
                  <a:pt x="2315458" y="137286"/>
                </a:cubicBezTo>
                <a:cubicBezTo>
                  <a:pt x="2315285" y="140102"/>
                  <a:pt x="2319206" y="142218"/>
                  <a:pt x="2314380" y="145431"/>
                </a:cubicBezTo>
                <a:cubicBezTo>
                  <a:pt x="2293978" y="124240"/>
                  <a:pt x="2246359" y="136358"/>
                  <a:pt x="2219286" y="141382"/>
                </a:cubicBezTo>
                <a:cubicBezTo>
                  <a:pt x="2218898" y="138264"/>
                  <a:pt x="2218974" y="134669"/>
                  <a:pt x="2218586" y="131550"/>
                </a:cubicBezTo>
                <a:cubicBezTo>
                  <a:pt x="2209203" y="135941"/>
                  <a:pt x="2169977" y="131498"/>
                  <a:pt x="2184100" y="144210"/>
                </a:cubicBezTo>
                <a:cubicBezTo>
                  <a:pt x="2173133" y="148473"/>
                  <a:pt x="2166099" y="138133"/>
                  <a:pt x="2162253" y="132421"/>
                </a:cubicBezTo>
                <a:cubicBezTo>
                  <a:pt x="2167424" y="123577"/>
                  <a:pt x="2174825" y="132660"/>
                  <a:pt x="2179652" y="129448"/>
                </a:cubicBezTo>
                <a:cubicBezTo>
                  <a:pt x="2186601" y="122291"/>
                  <a:pt x="2167639" y="129510"/>
                  <a:pt x="2175245" y="123435"/>
                </a:cubicBezTo>
                <a:cubicBezTo>
                  <a:pt x="2182464" y="114241"/>
                  <a:pt x="2185501" y="126060"/>
                  <a:pt x="2184768" y="128574"/>
                </a:cubicBezTo>
                <a:cubicBezTo>
                  <a:pt x="2189424" y="128176"/>
                  <a:pt x="2194348" y="125743"/>
                  <a:pt x="2199927" y="124391"/>
                </a:cubicBezTo>
                <a:cubicBezTo>
                  <a:pt x="2195908" y="121496"/>
                  <a:pt x="2193032" y="123580"/>
                  <a:pt x="2190716" y="125965"/>
                </a:cubicBezTo>
                <a:cubicBezTo>
                  <a:pt x="2191988" y="119380"/>
                  <a:pt x="2212533" y="112287"/>
                  <a:pt x="2223272" y="118810"/>
                </a:cubicBezTo>
                <a:cubicBezTo>
                  <a:pt x="2219783" y="128560"/>
                  <a:pt x="2212166" y="113544"/>
                  <a:pt x="2208190" y="119397"/>
                </a:cubicBezTo>
                <a:cubicBezTo>
                  <a:pt x="2226794" y="134526"/>
                  <a:pt x="2255161" y="127292"/>
                  <a:pt x="2282623" y="125384"/>
                </a:cubicBezTo>
                <a:cubicBezTo>
                  <a:pt x="2271612" y="120898"/>
                  <a:pt x="2261474" y="123426"/>
                  <a:pt x="2250659" y="120498"/>
                </a:cubicBezTo>
                <a:cubicBezTo>
                  <a:pt x="2280317" y="111051"/>
                  <a:pt x="2311160" y="115334"/>
                  <a:pt x="2341401" y="110564"/>
                </a:cubicBezTo>
                <a:cubicBezTo>
                  <a:pt x="2333710" y="99142"/>
                  <a:pt x="2318842" y="105663"/>
                  <a:pt x="2311883" y="91728"/>
                </a:cubicBezTo>
                <a:cubicBezTo>
                  <a:pt x="2320459" y="93447"/>
                  <a:pt x="2328356" y="89709"/>
                  <a:pt x="2336641" y="89089"/>
                </a:cubicBezTo>
                <a:cubicBezTo>
                  <a:pt x="2342609" y="90856"/>
                  <a:pt x="2338343" y="94371"/>
                  <a:pt x="2335100" y="97710"/>
                </a:cubicBezTo>
                <a:cubicBezTo>
                  <a:pt x="2347865" y="99509"/>
                  <a:pt x="2360674" y="110057"/>
                  <a:pt x="2371232" y="98301"/>
                </a:cubicBezTo>
                <a:cubicBezTo>
                  <a:pt x="2375293" y="109947"/>
                  <a:pt x="2393231" y="102902"/>
                  <a:pt x="2404068" y="110203"/>
                </a:cubicBezTo>
                <a:cubicBezTo>
                  <a:pt x="2407117" y="105304"/>
                  <a:pt x="2404123" y="102234"/>
                  <a:pt x="2409219" y="96985"/>
                </a:cubicBezTo>
                <a:cubicBezTo>
                  <a:pt x="2432565" y="91404"/>
                  <a:pt x="2461275" y="78538"/>
                  <a:pt x="2481021" y="98646"/>
                </a:cubicBezTo>
                <a:cubicBezTo>
                  <a:pt x="2489133" y="100842"/>
                  <a:pt x="2470076" y="107283"/>
                  <a:pt x="2478187" y="109479"/>
                </a:cubicBezTo>
                <a:cubicBezTo>
                  <a:pt x="2497384" y="112566"/>
                  <a:pt x="2513385" y="89931"/>
                  <a:pt x="2531441" y="88040"/>
                </a:cubicBezTo>
                <a:cubicBezTo>
                  <a:pt x="2537139" y="91843"/>
                  <a:pt x="2524837" y="89566"/>
                  <a:pt x="2523564" y="96152"/>
                </a:cubicBezTo>
                <a:cubicBezTo>
                  <a:pt x="2532313" y="95056"/>
                  <a:pt x="2529512" y="93544"/>
                  <a:pt x="2530847" y="100082"/>
                </a:cubicBezTo>
                <a:cubicBezTo>
                  <a:pt x="2541835" y="100194"/>
                  <a:pt x="2542428" y="88152"/>
                  <a:pt x="2537947" y="85734"/>
                </a:cubicBezTo>
                <a:cubicBezTo>
                  <a:pt x="2545994" y="74806"/>
                  <a:pt x="2556252" y="77433"/>
                  <a:pt x="2566798" y="82397"/>
                </a:cubicBezTo>
                <a:cubicBezTo>
                  <a:pt x="2571334" y="76845"/>
                  <a:pt x="2568802" y="73297"/>
                  <a:pt x="2576991" y="71898"/>
                </a:cubicBezTo>
                <a:close/>
                <a:moveTo>
                  <a:pt x="1768658" y="70006"/>
                </a:moveTo>
                <a:cubicBezTo>
                  <a:pt x="1777890" y="76439"/>
                  <a:pt x="1760101" y="92989"/>
                  <a:pt x="1746503" y="89282"/>
                </a:cubicBezTo>
                <a:cubicBezTo>
                  <a:pt x="1734045" y="78203"/>
                  <a:pt x="1755365" y="68642"/>
                  <a:pt x="1768658" y="70006"/>
                </a:cubicBezTo>
                <a:close/>
                <a:moveTo>
                  <a:pt x="2439775" y="63685"/>
                </a:moveTo>
                <a:cubicBezTo>
                  <a:pt x="2463512" y="63684"/>
                  <a:pt x="2487990" y="71564"/>
                  <a:pt x="2511878" y="74616"/>
                </a:cubicBezTo>
                <a:cubicBezTo>
                  <a:pt x="2490489" y="83478"/>
                  <a:pt x="2447067" y="70251"/>
                  <a:pt x="2416333" y="66784"/>
                </a:cubicBezTo>
                <a:cubicBezTo>
                  <a:pt x="2424032" y="64561"/>
                  <a:pt x="2431862" y="63685"/>
                  <a:pt x="2439775" y="63685"/>
                </a:cubicBezTo>
                <a:close/>
                <a:moveTo>
                  <a:pt x="2328083" y="59971"/>
                </a:moveTo>
                <a:cubicBezTo>
                  <a:pt x="2333438" y="69364"/>
                  <a:pt x="2301128" y="64937"/>
                  <a:pt x="2290642" y="64336"/>
                </a:cubicBezTo>
                <a:cubicBezTo>
                  <a:pt x="2291300" y="62344"/>
                  <a:pt x="2293305" y="61483"/>
                  <a:pt x="2296109" y="61213"/>
                </a:cubicBezTo>
                <a:cubicBezTo>
                  <a:pt x="2304521" y="60400"/>
                  <a:pt x="2320119" y="64887"/>
                  <a:pt x="2328083" y="59971"/>
                </a:cubicBezTo>
                <a:close/>
                <a:moveTo>
                  <a:pt x="2416848" y="51238"/>
                </a:moveTo>
                <a:cubicBezTo>
                  <a:pt x="2420351" y="58155"/>
                  <a:pt x="2397993" y="61885"/>
                  <a:pt x="2399112" y="54592"/>
                </a:cubicBezTo>
                <a:cubicBezTo>
                  <a:pt x="2401680" y="52387"/>
                  <a:pt x="2404640" y="52189"/>
                  <a:pt x="2407694" y="52222"/>
                </a:cubicBezTo>
                <a:cubicBezTo>
                  <a:pt x="2410750" y="52255"/>
                  <a:pt x="2413900" y="52520"/>
                  <a:pt x="2416848" y="51238"/>
                </a:cubicBezTo>
                <a:close/>
                <a:moveTo>
                  <a:pt x="2369415" y="47298"/>
                </a:moveTo>
                <a:cubicBezTo>
                  <a:pt x="2371627" y="56484"/>
                  <a:pt x="2376652" y="54836"/>
                  <a:pt x="2389012" y="61505"/>
                </a:cubicBezTo>
                <a:cubicBezTo>
                  <a:pt x="2379554" y="69483"/>
                  <a:pt x="2368120" y="61860"/>
                  <a:pt x="2359553" y="76857"/>
                </a:cubicBezTo>
                <a:cubicBezTo>
                  <a:pt x="2350861" y="74347"/>
                  <a:pt x="2355953" y="69101"/>
                  <a:pt x="2347261" y="66590"/>
                </a:cubicBezTo>
                <a:cubicBezTo>
                  <a:pt x="2353841" y="60695"/>
                  <a:pt x="2361508" y="63379"/>
                  <a:pt x="2367496" y="52802"/>
                </a:cubicBezTo>
                <a:cubicBezTo>
                  <a:pt x="2356390" y="51896"/>
                  <a:pt x="2359193" y="65763"/>
                  <a:pt x="2345512" y="56927"/>
                </a:cubicBezTo>
                <a:cubicBezTo>
                  <a:pt x="2353020" y="50077"/>
                  <a:pt x="2361811" y="53368"/>
                  <a:pt x="2369415" y="47298"/>
                </a:cubicBezTo>
                <a:close/>
                <a:moveTo>
                  <a:pt x="2713630" y="36905"/>
                </a:moveTo>
                <a:cubicBezTo>
                  <a:pt x="2822866" y="74674"/>
                  <a:pt x="2937141" y="115163"/>
                  <a:pt x="3031756" y="161839"/>
                </a:cubicBezTo>
                <a:cubicBezTo>
                  <a:pt x="3041180" y="166195"/>
                  <a:pt x="3051326" y="170026"/>
                  <a:pt x="3060155" y="174882"/>
                </a:cubicBezTo>
                <a:cubicBezTo>
                  <a:pt x="3068987" y="179739"/>
                  <a:pt x="3076502" y="185620"/>
                  <a:pt x="3080666" y="194073"/>
                </a:cubicBezTo>
                <a:cubicBezTo>
                  <a:pt x="3033841" y="179028"/>
                  <a:pt x="2973337" y="128854"/>
                  <a:pt x="2917396" y="124954"/>
                </a:cubicBezTo>
                <a:cubicBezTo>
                  <a:pt x="2913452" y="109682"/>
                  <a:pt x="2877359" y="101159"/>
                  <a:pt x="2855918" y="101272"/>
                </a:cubicBezTo>
                <a:cubicBezTo>
                  <a:pt x="2857778" y="99355"/>
                  <a:pt x="2860105" y="96959"/>
                  <a:pt x="2861965" y="95042"/>
                </a:cubicBezTo>
                <a:cubicBezTo>
                  <a:pt x="2821478" y="80497"/>
                  <a:pt x="2762618" y="61148"/>
                  <a:pt x="2713630" y="36905"/>
                </a:cubicBezTo>
                <a:close/>
                <a:moveTo>
                  <a:pt x="2343044" y="33067"/>
                </a:moveTo>
                <a:cubicBezTo>
                  <a:pt x="2346701" y="37232"/>
                  <a:pt x="2344661" y="41977"/>
                  <a:pt x="2353451" y="45259"/>
                </a:cubicBezTo>
                <a:cubicBezTo>
                  <a:pt x="2343088" y="46240"/>
                  <a:pt x="2332818" y="48005"/>
                  <a:pt x="2322948" y="57291"/>
                </a:cubicBezTo>
                <a:cubicBezTo>
                  <a:pt x="2322248" y="43032"/>
                  <a:pt x="2307530" y="55546"/>
                  <a:pt x="2301613" y="45778"/>
                </a:cubicBezTo>
                <a:cubicBezTo>
                  <a:pt x="2304598" y="44467"/>
                  <a:pt x="2308145" y="43457"/>
                  <a:pt x="2305803" y="41463"/>
                </a:cubicBezTo>
                <a:cubicBezTo>
                  <a:pt x="2318317" y="40912"/>
                  <a:pt x="2330544" y="38011"/>
                  <a:pt x="2343044" y="33067"/>
                </a:cubicBezTo>
                <a:close/>
                <a:moveTo>
                  <a:pt x="1943049" y="290"/>
                </a:moveTo>
                <a:cubicBezTo>
                  <a:pt x="1947234" y="875"/>
                  <a:pt x="1951545" y="2381"/>
                  <a:pt x="1956040" y="5171"/>
                </a:cubicBezTo>
                <a:cubicBezTo>
                  <a:pt x="1941009" y="10178"/>
                  <a:pt x="1916699" y="20381"/>
                  <a:pt x="1907159" y="10131"/>
                </a:cubicBezTo>
                <a:cubicBezTo>
                  <a:pt x="1915093" y="6760"/>
                  <a:pt x="1922818" y="2731"/>
                  <a:pt x="1930808" y="939"/>
                </a:cubicBezTo>
                <a:cubicBezTo>
                  <a:pt x="1934802" y="42"/>
                  <a:pt x="1938863" y="-294"/>
                  <a:pt x="1943049" y="29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31" name="矩形 30"/>
          <p:cNvSpPr/>
          <p:nvPr/>
        </p:nvSpPr>
        <p:spPr>
          <a:xfrm>
            <a:off x="6001402" y="3655942"/>
            <a:ext cx="5371447" cy="1902059"/>
          </a:xfrm>
          <a:prstGeom prst="rect">
            <a:avLst/>
          </a:prstGeom>
        </p:spPr>
        <p:txBody>
          <a:bodyPr wrap="square">
            <a:spAutoFit/>
          </a:bodyPr>
          <a:lstStyle/>
          <a:p>
            <a:pPr marL="285750" indent="-285750">
              <a:lnSpc>
                <a:spcPct val="120000"/>
              </a:lnSpc>
              <a:buClr>
                <a:schemeClr val="accent1"/>
              </a:buClr>
              <a:buFont typeface="Arial" panose="020B0604020202020204" pitchFamily="34" charset="0"/>
              <a:buChar char="•"/>
            </a:pPr>
            <a:r>
              <a:rPr lang="zh-CN" altLang="en-US" sz="1400" dirty="0">
                <a:solidFill>
                  <a:schemeClr val="tx1">
                    <a:lumMod val="85000"/>
                    <a:lumOff val="15000"/>
                  </a:schemeClr>
                </a:solidFill>
                <a:cs typeface="+mn-ea"/>
                <a:sym typeface="+mn-lt"/>
              </a:rPr>
              <a:t>于</a:t>
            </a:r>
            <a:r>
              <a:rPr lang="en-US" altLang="zh-CN" sz="1400" dirty="0">
                <a:solidFill>
                  <a:schemeClr val="tx1">
                    <a:lumMod val="85000"/>
                    <a:lumOff val="15000"/>
                  </a:schemeClr>
                </a:solidFill>
                <a:cs typeface="+mn-ea"/>
                <a:sym typeface="+mn-lt"/>
              </a:rPr>
              <a:t>1949</a:t>
            </a:r>
            <a:r>
              <a:rPr lang="zh-CN" altLang="en-US" sz="1400" dirty="0">
                <a:solidFill>
                  <a:schemeClr val="tx1">
                    <a:lumMod val="85000"/>
                    <a:lumOff val="15000"/>
                  </a:schemeClr>
                </a:solidFill>
                <a:cs typeface="+mn-ea"/>
                <a:sym typeface="+mn-lt"/>
              </a:rPr>
              <a:t>年</a:t>
            </a:r>
            <a:r>
              <a:rPr lang="en-US" altLang="zh-CN" sz="1400" dirty="0">
                <a:solidFill>
                  <a:schemeClr val="tx1">
                    <a:lumMod val="85000"/>
                    <a:lumOff val="15000"/>
                  </a:schemeClr>
                </a:solidFill>
                <a:cs typeface="+mn-ea"/>
                <a:sym typeface="+mn-lt"/>
              </a:rPr>
              <a:t>11</a:t>
            </a:r>
            <a:r>
              <a:rPr lang="zh-CN" altLang="en-US" sz="1400" dirty="0">
                <a:solidFill>
                  <a:schemeClr val="tx1">
                    <a:lumMod val="85000"/>
                    <a:lumOff val="15000"/>
                  </a:schemeClr>
                </a:solidFill>
                <a:cs typeface="+mn-ea"/>
                <a:sym typeface="+mn-lt"/>
              </a:rPr>
              <a:t>月</a:t>
            </a:r>
            <a:r>
              <a:rPr lang="en-US" altLang="zh-CN" sz="1400" dirty="0">
                <a:solidFill>
                  <a:schemeClr val="tx1">
                    <a:lumMod val="85000"/>
                    <a:lumOff val="15000"/>
                  </a:schemeClr>
                </a:solidFill>
                <a:cs typeface="+mn-ea"/>
                <a:sym typeface="+mn-lt"/>
              </a:rPr>
              <a:t>11</a:t>
            </a:r>
            <a:r>
              <a:rPr lang="zh-CN" altLang="en-US" sz="1400" dirty="0">
                <a:solidFill>
                  <a:schemeClr val="tx1">
                    <a:lumMod val="85000"/>
                    <a:lumOff val="15000"/>
                  </a:schemeClr>
                </a:solidFill>
                <a:cs typeface="+mn-ea"/>
                <a:sym typeface="+mn-lt"/>
              </a:rPr>
              <a:t>日正式成立，经过半个世纪的建设，人民空军已经发展成为一支由航空兵、地空导弹兵、高射炮兵、雷达兵、空降兵、电子对抗、气象等多兵种合成，由歼击机、强击机、轰炸机、运输机等多机种组成的现代化的高技术军种。</a:t>
            </a:r>
            <a:endParaRPr lang="en-US" altLang="zh-CN" sz="1400" dirty="0">
              <a:solidFill>
                <a:schemeClr val="tx1">
                  <a:lumMod val="85000"/>
                  <a:lumOff val="15000"/>
                </a:schemeClr>
              </a:solidFill>
              <a:cs typeface="+mn-ea"/>
              <a:sym typeface="+mn-lt"/>
            </a:endParaRPr>
          </a:p>
          <a:p>
            <a:pPr marL="285750" indent="-285750">
              <a:lnSpc>
                <a:spcPct val="120000"/>
              </a:lnSpc>
              <a:buClr>
                <a:schemeClr val="accent1"/>
              </a:buClr>
              <a:buFont typeface="Arial" panose="020B0604020202020204" pitchFamily="34" charset="0"/>
              <a:buChar char="•"/>
            </a:pPr>
            <a:endParaRPr lang="en-US" altLang="zh-CN" sz="1400" dirty="0">
              <a:solidFill>
                <a:schemeClr val="tx1">
                  <a:lumMod val="85000"/>
                  <a:lumOff val="15000"/>
                </a:schemeClr>
              </a:solidFill>
              <a:cs typeface="+mn-ea"/>
              <a:sym typeface="+mn-lt"/>
            </a:endParaRPr>
          </a:p>
          <a:p>
            <a:pPr marL="285750" indent="-285750">
              <a:lnSpc>
                <a:spcPct val="120000"/>
              </a:lnSpc>
              <a:buClr>
                <a:schemeClr val="accent1"/>
              </a:buClr>
              <a:buFont typeface="Arial" panose="020B0604020202020204" pitchFamily="34" charset="0"/>
              <a:buChar char="•"/>
            </a:pPr>
            <a:r>
              <a:rPr lang="zh-CN" altLang="en-US" sz="1400" dirty="0">
                <a:solidFill>
                  <a:schemeClr val="tx1">
                    <a:lumMod val="85000"/>
                    <a:lumOff val="15000"/>
                  </a:schemeClr>
                </a:solidFill>
                <a:cs typeface="+mn-ea"/>
                <a:sym typeface="+mn-lt"/>
              </a:rPr>
              <a:t>主要任务是担负国土防空，支援陆、海军作战，对敌后方实施空袭，进行空运和航空侦察。</a:t>
            </a:r>
          </a:p>
        </p:txBody>
      </p:sp>
      <p:sp>
        <p:nvSpPr>
          <p:cNvPr id="32" name="矩形: 圆角 31"/>
          <p:cNvSpPr/>
          <p:nvPr/>
        </p:nvSpPr>
        <p:spPr>
          <a:xfrm>
            <a:off x="6001403" y="2113806"/>
            <a:ext cx="1839064" cy="427254"/>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400" dirty="0">
                <a:ln w="19050">
                  <a:noFill/>
                </a:ln>
                <a:solidFill>
                  <a:srgbClr val="FEEFAC"/>
                </a:solidFill>
                <a:cs typeface="+mn-ea"/>
                <a:sym typeface="+mn-lt"/>
              </a:rPr>
              <a:t>空  军</a:t>
            </a:r>
          </a:p>
        </p:txBody>
      </p:sp>
      <p:sp>
        <p:nvSpPr>
          <p:cNvPr id="33" name="矩形 32"/>
          <p:cNvSpPr/>
          <p:nvPr/>
        </p:nvSpPr>
        <p:spPr>
          <a:xfrm>
            <a:off x="6001403" y="2628781"/>
            <a:ext cx="4158725" cy="800219"/>
          </a:xfrm>
          <a:prstGeom prst="rect">
            <a:avLst/>
          </a:prstGeom>
        </p:spPr>
        <p:txBody>
          <a:bodyPr wrap="square">
            <a:spAutoFit/>
          </a:bodyPr>
          <a:lstStyle/>
          <a:p>
            <a:pPr lvl="0">
              <a:defRPr/>
            </a:pPr>
            <a:r>
              <a:rPr lang="zh-CN" altLang="en-US" sz="3200" b="1" dirty="0">
                <a:solidFill>
                  <a:schemeClr val="accent1"/>
                </a:solidFill>
                <a:cs typeface="+mn-ea"/>
                <a:sym typeface="+mn-lt"/>
              </a:rPr>
              <a:t>中国人民解放军空军</a:t>
            </a:r>
            <a:endParaRPr lang="en-US" altLang="zh-CN" sz="3200" b="1" dirty="0">
              <a:solidFill>
                <a:schemeClr val="accent1"/>
              </a:solidFill>
              <a:cs typeface="+mn-ea"/>
              <a:sym typeface="+mn-lt"/>
            </a:endParaRPr>
          </a:p>
          <a:p>
            <a:pPr lvl="0">
              <a:defRPr/>
            </a:pPr>
            <a:r>
              <a:rPr lang="en-US" altLang="zh-CN" sz="1400" dirty="0">
                <a:solidFill>
                  <a:schemeClr val="tx1">
                    <a:lumMod val="75000"/>
                    <a:lumOff val="25000"/>
                  </a:schemeClr>
                </a:solidFill>
                <a:cs typeface="+mn-ea"/>
                <a:sym typeface="+mn-lt"/>
              </a:rPr>
              <a:t>Air Force of the CPLA</a:t>
            </a:r>
            <a:endParaRPr lang="zh-CN" altLang="en-US" sz="3200" dirty="0">
              <a:solidFill>
                <a:schemeClr val="tx1">
                  <a:lumMod val="75000"/>
                  <a:lumOff val="25000"/>
                </a:schemeClr>
              </a:solidFill>
              <a:cs typeface="+mn-ea"/>
              <a:sym typeface="+mn-lt"/>
            </a:endParaRPr>
          </a:p>
        </p:txBody>
      </p:sp>
      <p:sp>
        <p:nvSpPr>
          <p:cNvPr id="34" name="矩形 33"/>
          <p:cNvSpPr/>
          <p:nvPr/>
        </p:nvSpPr>
        <p:spPr>
          <a:xfrm>
            <a:off x="769400" y="140970"/>
            <a:ext cx="4953219" cy="646331"/>
          </a:xfrm>
          <a:prstGeom prst="rect">
            <a:avLst/>
          </a:prstGeom>
        </p:spPr>
        <p:txBody>
          <a:bodyPr wrap="square">
            <a:spAutoFit/>
          </a:bodyPr>
          <a:lstStyle/>
          <a:p>
            <a:pPr lvl="0">
              <a:defRPr/>
            </a:pPr>
            <a:r>
              <a:rPr lang="zh-CN" altLang="en-US" sz="3600" b="1" dirty="0">
                <a:solidFill>
                  <a:schemeClr val="accent1"/>
                </a:solidFill>
                <a:cs typeface="+mn-ea"/>
                <a:sym typeface="+mn-lt"/>
              </a:rPr>
              <a:t>五大军种铸就钢铁长城</a:t>
            </a:r>
          </a:p>
        </p:txBody>
      </p:sp>
      <p:pic>
        <p:nvPicPr>
          <p:cNvPr id="10" name="图片占位符 9"/>
          <p:cNvPicPr>
            <a:picLocks noGrp="1" noChangeAspect="1"/>
          </p:cNvPicPr>
          <p:nvPr>
            <p:ph type="pic" sz="quarter" idx="10"/>
          </p:nvPr>
        </p:nvPicPr>
        <p:blipFill>
          <a:blip r:embed="rId2" cstate="screen"/>
          <a:srcRect/>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ppt_x"/>
                                          </p:val>
                                        </p:tav>
                                        <p:tav tm="100000">
                                          <p:val>
                                            <p:strVal val="#ppt_x"/>
                                          </p:val>
                                        </p:tav>
                                      </p:tavLst>
                                    </p:anim>
                                    <p:anim calcmode="lin" valueType="num">
                                      <p:cBhvr additive="base">
                                        <p:cTn id="16" dur="500" fill="hold"/>
                                        <p:tgtEl>
                                          <p:spTgt spid="3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ppt_x"/>
                                          </p:val>
                                        </p:tav>
                                        <p:tav tm="100000">
                                          <p:val>
                                            <p:strVal val="#ppt_x"/>
                                          </p:val>
                                        </p:tav>
                                      </p:tavLst>
                                    </p:anim>
                                    <p:anim calcmode="lin" valueType="num">
                                      <p:cBhvr additive="base">
                                        <p:cTn id="20" dur="500" fill="hold"/>
                                        <p:tgtEl>
                                          <p:spTgt spid="3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ppt_x"/>
                                          </p:val>
                                        </p:tav>
                                        <p:tav tm="100000">
                                          <p:val>
                                            <p:strVal val="#ppt_x"/>
                                          </p:val>
                                        </p:tav>
                                      </p:tavLst>
                                    </p:anim>
                                    <p:anim calcmode="lin" valueType="num">
                                      <p:cBhvr additive="base">
                                        <p:cTn id="24" dur="500" fill="hold"/>
                                        <p:tgtEl>
                                          <p:spTgt spid="3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32" grpId="0" animBg="1"/>
      <p:bldP spid="33" grpId="0"/>
      <p:bldP spid="3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形状 2"/>
          <p:cNvSpPr/>
          <p:nvPr/>
        </p:nvSpPr>
        <p:spPr>
          <a:xfrm>
            <a:off x="581536" y="1552575"/>
            <a:ext cx="4500830" cy="4164330"/>
          </a:xfrm>
          <a:custGeom>
            <a:avLst/>
            <a:gdLst>
              <a:gd name="connsiteX0" fmla="*/ 1287220 w 3969222"/>
              <a:gd name="connsiteY0" fmla="*/ 3358065 h 3672466"/>
              <a:gd name="connsiteX1" fmla="*/ 1274362 w 3969222"/>
              <a:gd name="connsiteY1" fmla="*/ 3358696 h 3672466"/>
              <a:gd name="connsiteX2" fmla="*/ 1260162 w 3969222"/>
              <a:gd name="connsiteY2" fmla="*/ 3369172 h 3672466"/>
              <a:gd name="connsiteX3" fmla="*/ 1280547 w 3969222"/>
              <a:gd name="connsiteY3" fmla="*/ 3385831 h 3672466"/>
              <a:gd name="connsiteX4" fmla="*/ 1293169 w 3969222"/>
              <a:gd name="connsiteY4" fmla="*/ 3369362 h 3672466"/>
              <a:gd name="connsiteX5" fmla="*/ 1287220 w 3969222"/>
              <a:gd name="connsiteY5" fmla="*/ 3358065 h 3672466"/>
              <a:gd name="connsiteX6" fmla="*/ 3112353 w 3969222"/>
              <a:gd name="connsiteY6" fmla="*/ 3328499 h 3672466"/>
              <a:gd name="connsiteX7" fmla="*/ 3114288 w 3969222"/>
              <a:gd name="connsiteY7" fmla="*/ 3334690 h 3672466"/>
              <a:gd name="connsiteX8" fmla="*/ 3112323 w 3969222"/>
              <a:gd name="connsiteY8" fmla="*/ 3336105 h 3672466"/>
              <a:gd name="connsiteX9" fmla="*/ 3112323 w 3969222"/>
              <a:gd name="connsiteY9" fmla="*/ 3328526 h 3672466"/>
              <a:gd name="connsiteX10" fmla="*/ 3083989 w 3969222"/>
              <a:gd name="connsiteY10" fmla="*/ 3302786 h 3672466"/>
              <a:gd name="connsiteX11" fmla="*/ 3079193 w 3969222"/>
              <a:gd name="connsiteY11" fmla="*/ 3311304 h 3672466"/>
              <a:gd name="connsiteX12" fmla="*/ 3085944 w 3969222"/>
              <a:gd name="connsiteY12" fmla="*/ 3326450 h 3672466"/>
              <a:gd name="connsiteX13" fmla="*/ 3099323 w 3969222"/>
              <a:gd name="connsiteY13" fmla="*/ 3320898 h 3672466"/>
              <a:gd name="connsiteX14" fmla="*/ 3083989 w 3969222"/>
              <a:gd name="connsiteY14" fmla="*/ 3302786 h 3672466"/>
              <a:gd name="connsiteX15" fmla="*/ 3158401 w 3969222"/>
              <a:gd name="connsiteY15" fmla="*/ 3302007 h 3672466"/>
              <a:gd name="connsiteX16" fmla="*/ 3157445 w 3969222"/>
              <a:gd name="connsiteY16" fmla="*/ 3302468 h 3672466"/>
              <a:gd name="connsiteX17" fmla="*/ 3155118 w 3969222"/>
              <a:gd name="connsiteY17" fmla="*/ 3302702 h 3672466"/>
              <a:gd name="connsiteX18" fmla="*/ 3154847 w 3969222"/>
              <a:gd name="connsiteY18" fmla="*/ 3302638 h 3672466"/>
              <a:gd name="connsiteX19" fmla="*/ 3353955 w 3969222"/>
              <a:gd name="connsiteY19" fmla="*/ 3103371 h 3672466"/>
              <a:gd name="connsiteX20" fmla="*/ 3346952 w 3969222"/>
              <a:gd name="connsiteY20" fmla="*/ 3107598 h 3672466"/>
              <a:gd name="connsiteX21" fmla="*/ 3348845 w 3969222"/>
              <a:gd name="connsiteY21" fmla="*/ 3123438 h 3672466"/>
              <a:gd name="connsiteX22" fmla="*/ 3357364 w 3969222"/>
              <a:gd name="connsiteY22" fmla="*/ 3117947 h 3672466"/>
              <a:gd name="connsiteX23" fmla="*/ 3353955 w 3969222"/>
              <a:gd name="connsiteY23" fmla="*/ 3103371 h 3672466"/>
              <a:gd name="connsiteX24" fmla="*/ 3240554 w 3969222"/>
              <a:gd name="connsiteY24" fmla="*/ 3056925 h 3672466"/>
              <a:gd name="connsiteX25" fmla="*/ 3236580 w 3969222"/>
              <a:gd name="connsiteY25" fmla="*/ 3064119 h 3672466"/>
              <a:gd name="connsiteX26" fmla="*/ 3240554 w 3969222"/>
              <a:gd name="connsiteY26" fmla="*/ 3068095 h 3672466"/>
              <a:gd name="connsiteX27" fmla="*/ 3244026 w 3969222"/>
              <a:gd name="connsiteY27" fmla="*/ 3060585 h 3672466"/>
              <a:gd name="connsiteX28" fmla="*/ 3240554 w 3969222"/>
              <a:gd name="connsiteY28" fmla="*/ 3056925 h 3672466"/>
              <a:gd name="connsiteX29" fmla="*/ 3296088 w 3969222"/>
              <a:gd name="connsiteY29" fmla="*/ 3012497 h 3672466"/>
              <a:gd name="connsiteX30" fmla="*/ 3270593 w 3969222"/>
              <a:gd name="connsiteY30" fmla="*/ 3027706 h 3672466"/>
              <a:gd name="connsiteX31" fmla="*/ 3270214 w 3969222"/>
              <a:gd name="connsiteY31" fmla="*/ 3041779 h 3672466"/>
              <a:gd name="connsiteX32" fmla="*/ 3273811 w 3969222"/>
              <a:gd name="connsiteY32" fmla="*/ 3045565 h 3672466"/>
              <a:gd name="connsiteX33" fmla="*/ 3301705 w 3969222"/>
              <a:gd name="connsiteY33" fmla="*/ 3017548 h 3672466"/>
              <a:gd name="connsiteX34" fmla="*/ 3296088 w 3969222"/>
              <a:gd name="connsiteY34" fmla="*/ 3012497 h 3672466"/>
              <a:gd name="connsiteX35" fmla="*/ 3307888 w 3969222"/>
              <a:gd name="connsiteY35" fmla="*/ 2990348 h 3672466"/>
              <a:gd name="connsiteX36" fmla="*/ 3302336 w 3969222"/>
              <a:gd name="connsiteY36" fmla="*/ 2998869 h 3672466"/>
              <a:gd name="connsiteX37" fmla="*/ 3318239 w 3969222"/>
              <a:gd name="connsiteY37" fmla="*/ 3000760 h 3672466"/>
              <a:gd name="connsiteX38" fmla="*/ 3322466 w 3969222"/>
              <a:gd name="connsiteY38" fmla="*/ 2993757 h 3672466"/>
              <a:gd name="connsiteX39" fmla="*/ 3307888 w 3969222"/>
              <a:gd name="connsiteY39" fmla="*/ 2990348 h 3672466"/>
              <a:gd name="connsiteX40" fmla="*/ 3441863 w 3969222"/>
              <a:gd name="connsiteY40" fmla="*/ 2856501 h 3672466"/>
              <a:gd name="connsiteX41" fmla="*/ 3438014 w 3969222"/>
              <a:gd name="connsiteY41" fmla="*/ 2862116 h 3672466"/>
              <a:gd name="connsiteX42" fmla="*/ 3464012 w 3969222"/>
              <a:gd name="connsiteY42" fmla="*/ 2877956 h 3672466"/>
              <a:gd name="connsiteX43" fmla="*/ 3469063 w 3969222"/>
              <a:gd name="connsiteY43" fmla="*/ 2869754 h 3672466"/>
              <a:gd name="connsiteX44" fmla="*/ 3467294 w 3969222"/>
              <a:gd name="connsiteY44" fmla="*/ 2860225 h 3672466"/>
              <a:gd name="connsiteX45" fmla="*/ 3441863 w 3969222"/>
              <a:gd name="connsiteY45" fmla="*/ 2856501 h 3672466"/>
              <a:gd name="connsiteX46" fmla="*/ 3720286 w 3969222"/>
              <a:gd name="connsiteY46" fmla="*/ 2766954 h 3672466"/>
              <a:gd name="connsiteX47" fmla="*/ 3698704 w 3969222"/>
              <a:gd name="connsiteY47" fmla="*/ 2767081 h 3672466"/>
              <a:gd name="connsiteX48" fmla="*/ 3694222 w 3969222"/>
              <a:gd name="connsiteY48" fmla="*/ 2773644 h 3672466"/>
              <a:gd name="connsiteX49" fmla="*/ 3720792 w 3969222"/>
              <a:gd name="connsiteY49" fmla="*/ 2793521 h 3672466"/>
              <a:gd name="connsiteX50" fmla="*/ 3725650 w 3969222"/>
              <a:gd name="connsiteY50" fmla="*/ 2780711 h 3672466"/>
              <a:gd name="connsiteX51" fmla="*/ 3724010 w 3969222"/>
              <a:gd name="connsiteY51" fmla="*/ 2770676 h 3672466"/>
              <a:gd name="connsiteX52" fmla="*/ 3720286 w 3969222"/>
              <a:gd name="connsiteY52" fmla="*/ 2766954 h 3672466"/>
              <a:gd name="connsiteX53" fmla="*/ 707922 w 3969222"/>
              <a:gd name="connsiteY53" fmla="*/ 2677532 h 3672466"/>
              <a:gd name="connsiteX54" fmla="*/ 704452 w 3969222"/>
              <a:gd name="connsiteY54" fmla="*/ 2681192 h 3672466"/>
              <a:gd name="connsiteX55" fmla="*/ 707922 w 3969222"/>
              <a:gd name="connsiteY55" fmla="*/ 2688702 h 3672466"/>
              <a:gd name="connsiteX56" fmla="*/ 711393 w 3969222"/>
              <a:gd name="connsiteY56" fmla="*/ 2685043 h 3672466"/>
              <a:gd name="connsiteX57" fmla="*/ 707922 w 3969222"/>
              <a:gd name="connsiteY57" fmla="*/ 2677532 h 3672466"/>
              <a:gd name="connsiteX58" fmla="*/ 3597545 w 3969222"/>
              <a:gd name="connsiteY58" fmla="*/ 2320544 h 3672466"/>
              <a:gd name="connsiteX59" fmla="*/ 3589972 w 3969222"/>
              <a:gd name="connsiteY59" fmla="*/ 2332090 h 3672466"/>
              <a:gd name="connsiteX60" fmla="*/ 3608778 w 3969222"/>
              <a:gd name="connsiteY60" fmla="*/ 2353990 h 3672466"/>
              <a:gd name="connsiteX61" fmla="*/ 3623860 w 3969222"/>
              <a:gd name="connsiteY61" fmla="*/ 2338908 h 3672466"/>
              <a:gd name="connsiteX62" fmla="*/ 3597545 w 3969222"/>
              <a:gd name="connsiteY62" fmla="*/ 2320544 h 3672466"/>
              <a:gd name="connsiteX63" fmla="*/ 3896920 w 3969222"/>
              <a:gd name="connsiteY63" fmla="*/ 2311456 h 3672466"/>
              <a:gd name="connsiteX64" fmla="*/ 3893259 w 3969222"/>
              <a:gd name="connsiteY64" fmla="*/ 2314926 h 3672466"/>
              <a:gd name="connsiteX65" fmla="*/ 3900453 w 3969222"/>
              <a:gd name="connsiteY65" fmla="*/ 2318904 h 3672466"/>
              <a:gd name="connsiteX66" fmla="*/ 3904429 w 3969222"/>
              <a:gd name="connsiteY66" fmla="*/ 2314926 h 3672466"/>
              <a:gd name="connsiteX67" fmla="*/ 3896920 w 3969222"/>
              <a:gd name="connsiteY67" fmla="*/ 2311456 h 3672466"/>
              <a:gd name="connsiteX68" fmla="*/ 3619884 w 3969222"/>
              <a:gd name="connsiteY68" fmla="*/ 2264758 h 3672466"/>
              <a:gd name="connsiteX69" fmla="*/ 3615909 w 3969222"/>
              <a:gd name="connsiteY69" fmla="*/ 2271952 h 3672466"/>
              <a:gd name="connsiteX70" fmla="*/ 3619884 w 3969222"/>
              <a:gd name="connsiteY70" fmla="*/ 2275928 h 3672466"/>
              <a:gd name="connsiteX71" fmla="*/ 3623356 w 3969222"/>
              <a:gd name="connsiteY71" fmla="*/ 2268419 h 3672466"/>
              <a:gd name="connsiteX72" fmla="*/ 3619884 w 3969222"/>
              <a:gd name="connsiteY72" fmla="*/ 2264758 h 3672466"/>
              <a:gd name="connsiteX73" fmla="*/ 434548 w 3969222"/>
              <a:gd name="connsiteY73" fmla="*/ 2220142 h 3672466"/>
              <a:gd name="connsiteX74" fmla="*/ 444897 w 3969222"/>
              <a:gd name="connsiteY74" fmla="*/ 2220267 h 3672466"/>
              <a:gd name="connsiteX75" fmla="*/ 447711 w 3969222"/>
              <a:gd name="connsiteY75" fmla="*/ 2221370 h 3672466"/>
              <a:gd name="connsiteX76" fmla="*/ 447990 w 3969222"/>
              <a:gd name="connsiteY76" fmla="*/ 2223486 h 3672466"/>
              <a:gd name="connsiteX77" fmla="*/ 437663 w 3969222"/>
              <a:gd name="connsiteY77" fmla="*/ 2224329 h 3672466"/>
              <a:gd name="connsiteX78" fmla="*/ 3681728 w 3969222"/>
              <a:gd name="connsiteY78" fmla="*/ 2186948 h 3672466"/>
              <a:gd name="connsiteX79" fmla="*/ 3670495 w 3969222"/>
              <a:gd name="connsiteY79" fmla="*/ 2200139 h 3672466"/>
              <a:gd name="connsiteX80" fmla="*/ 3675922 w 3969222"/>
              <a:gd name="connsiteY80" fmla="*/ 2209667 h 3672466"/>
              <a:gd name="connsiteX81" fmla="*/ 3690627 w 3969222"/>
              <a:gd name="connsiteY81" fmla="*/ 2190418 h 3672466"/>
              <a:gd name="connsiteX82" fmla="*/ 3681728 w 3969222"/>
              <a:gd name="connsiteY82" fmla="*/ 2186948 h 3672466"/>
              <a:gd name="connsiteX83" fmla="*/ 459285 w 3969222"/>
              <a:gd name="connsiteY83" fmla="*/ 2108950 h 3672466"/>
              <a:gd name="connsiteX84" fmla="*/ 446348 w 3969222"/>
              <a:gd name="connsiteY84" fmla="*/ 2114502 h 3672466"/>
              <a:gd name="connsiteX85" fmla="*/ 450387 w 3969222"/>
              <a:gd name="connsiteY85" fmla="*/ 2145929 h 3672466"/>
              <a:gd name="connsiteX86" fmla="*/ 467363 w 3969222"/>
              <a:gd name="connsiteY86" fmla="*/ 2136086 h 3672466"/>
              <a:gd name="connsiteX87" fmla="*/ 459285 w 3969222"/>
              <a:gd name="connsiteY87" fmla="*/ 2108950 h 3672466"/>
              <a:gd name="connsiteX88" fmla="*/ 3652069 w 3969222"/>
              <a:gd name="connsiteY88" fmla="*/ 1987218 h 3672466"/>
              <a:gd name="connsiteX89" fmla="*/ 3648282 w 3969222"/>
              <a:gd name="connsiteY89" fmla="*/ 2007603 h 3672466"/>
              <a:gd name="connsiteX90" fmla="*/ 3659073 w 3969222"/>
              <a:gd name="connsiteY90" fmla="*/ 2025272 h 3672466"/>
              <a:gd name="connsiteX91" fmla="*/ 3704131 w 3969222"/>
              <a:gd name="connsiteY91" fmla="*/ 2157351 h 3672466"/>
              <a:gd name="connsiteX92" fmla="*/ 3710062 w 3969222"/>
              <a:gd name="connsiteY92" fmla="*/ 2195469 h 3672466"/>
              <a:gd name="connsiteX93" fmla="*/ 3683810 w 3969222"/>
              <a:gd name="connsiteY93" fmla="*/ 2234657 h 3672466"/>
              <a:gd name="connsiteX94" fmla="*/ 3672388 w 3969222"/>
              <a:gd name="connsiteY94" fmla="*/ 2257628 h 3672466"/>
              <a:gd name="connsiteX95" fmla="*/ 3676364 w 3969222"/>
              <a:gd name="connsiteY95" fmla="*/ 2275234 h 3672466"/>
              <a:gd name="connsiteX96" fmla="*/ 3686146 w 3969222"/>
              <a:gd name="connsiteY96" fmla="*/ 2299783 h 3672466"/>
              <a:gd name="connsiteX97" fmla="*/ 3671127 w 3969222"/>
              <a:gd name="connsiteY97" fmla="*/ 2337456 h 3672466"/>
              <a:gd name="connsiteX98" fmla="*/ 3642730 w 3969222"/>
              <a:gd name="connsiteY98" fmla="*/ 2432115 h 3672466"/>
              <a:gd name="connsiteX99" fmla="*/ 3614836 w 3969222"/>
              <a:gd name="connsiteY99" fmla="*/ 2503867 h 3672466"/>
              <a:gd name="connsiteX100" fmla="*/ 3586880 w 3969222"/>
              <a:gd name="connsiteY100" fmla="*/ 2552205 h 3672466"/>
              <a:gd name="connsiteX101" fmla="*/ 3549207 w 3969222"/>
              <a:gd name="connsiteY101" fmla="*/ 2598084 h 3672466"/>
              <a:gd name="connsiteX102" fmla="*/ 3509322 w 3969222"/>
              <a:gd name="connsiteY102" fmla="*/ 2665606 h 3672466"/>
              <a:gd name="connsiteX103" fmla="*/ 3505788 w 3969222"/>
              <a:gd name="connsiteY103" fmla="*/ 2707886 h 3672466"/>
              <a:gd name="connsiteX104" fmla="*/ 3507052 w 3969222"/>
              <a:gd name="connsiteY104" fmla="*/ 2746508 h 3672466"/>
              <a:gd name="connsiteX105" fmla="*/ 3502760 w 3969222"/>
              <a:gd name="connsiteY105" fmla="*/ 2766954 h 3672466"/>
              <a:gd name="connsiteX106" fmla="*/ 3456503 w 3969222"/>
              <a:gd name="connsiteY106" fmla="*/ 2789293 h 3672466"/>
              <a:gd name="connsiteX107" fmla="*/ 3435932 w 3969222"/>
              <a:gd name="connsiteY107" fmla="*/ 2796360 h 3672466"/>
              <a:gd name="connsiteX108" fmla="*/ 3436435 w 3969222"/>
              <a:gd name="connsiteY108" fmla="*/ 2806333 h 3672466"/>
              <a:gd name="connsiteX109" fmla="*/ 3467169 w 3969222"/>
              <a:gd name="connsiteY109" fmla="*/ 2800588 h 3672466"/>
              <a:gd name="connsiteX110" fmla="*/ 3483260 w 3969222"/>
              <a:gd name="connsiteY110" fmla="*/ 2800211 h 3672466"/>
              <a:gd name="connsiteX111" fmla="*/ 3491527 w 3969222"/>
              <a:gd name="connsiteY111" fmla="*/ 2794657 h 3672466"/>
              <a:gd name="connsiteX112" fmla="*/ 3480736 w 3969222"/>
              <a:gd name="connsiteY112" fmla="*/ 2789482 h 3672466"/>
              <a:gd name="connsiteX113" fmla="*/ 3491591 w 3969222"/>
              <a:gd name="connsiteY113" fmla="*/ 2789168 h 3672466"/>
              <a:gd name="connsiteX114" fmla="*/ 3502760 w 3969222"/>
              <a:gd name="connsiteY114" fmla="*/ 2789168 h 3672466"/>
              <a:gd name="connsiteX115" fmla="*/ 3502382 w 3969222"/>
              <a:gd name="connsiteY115" fmla="*/ 2805321 h 3672466"/>
              <a:gd name="connsiteX116" fmla="*/ 3504275 w 3969222"/>
              <a:gd name="connsiteY116" fmla="*/ 2828922 h 3672466"/>
              <a:gd name="connsiteX117" fmla="*/ 3513803 w 3969222"/>
              <a:gd name="connsiteY117" fmla="*/ 2814221 h 3672466"/>
              <a:gd name="connsiteX118" fmla="*/ 3519798 w 3969222"/>
              <a:gd name="connsiteY118" fmla="*/ 2800652 h 3672466"/>
              <a:gd name="connsiteX119" fmla="*/ 3531473 w 3969222"/>
              <a:gd name="connsiteY119" fmla="*/ 2809803 h 3672466"/>
              <a:gd name="connsiteX120" fmla="*/ 3543526 w 3969222"/>
              <a:gd name="connsiteY120" fmla="*/ 2798823 h 3672466"/>
              <a:gd name="connsiteX121" fmla="*/ 3555389 w 3969222"/>
              <a:gd name="connsiteY121" fmla="*/ 2791691 h 3672466"/>
              <a:gd name="connsiteX122" fmla="*/ 3558419 w 3969222"/>
              <a:gd name="connsiteY122" fmla="*/ 2795730 h 3672466"/>
              <a:gd name="connsiteX123" fmla="*/ 3559177 w 3969222"/>
              <a:gd name="connsiteY123" fmla="*/ 2806584 h 3672466"/>
              <a:gd name="connsiteX124" fmla="*/ 3569399 w 3969222"/>
              <a:gd name="connsiteY124" fmla="*/ 2803933 h 3672466"/>
              <a:gd name="connsiteX125" fmla="*/ 3645127 w 3969222"/>
              <a:gd name="connsiteY125" fmla="*/ 2741711 h 3672466"/>
              <a:gd name="connsiteX126" fmla="*/ 3663870 w 3969222"/>
              <a:gd name="connsiteY126" fmla="*/ 2733256 h 3672466"/>
              <a:gd name="connsiteX127" fmla="*/ 3663870 w 3969222"/>
              <a:gd name="connsiteY127" fmla="*/ 2700883 h 3672466"/>
              <a:gd name="connsiteX128" fmla="*/ 3648409 w 3969222"/>
              <a:gd name="connsiteY128" fmla="*/ 2706246 h 3672466"/>
              <a:gd name="connsiteX129" fmla="*/ 3648345 w 3969222"/>
              <a:gd name="connsiteY129" fmla="*/ 2684791 h 3672466"/>
              <a:gd name="connsiteX130" fmla="*/ 3685325 w 3969222"/>
              <a:gd name="connsiteY130" fmla="*/ 2655761 h 3672466"/>
              <a:gd name="connsiteX131" fmla="*/ 3704762 w 3969222"/>
              <a:gd name="connsiteY131" fmla="*/ 2637524 h 3672466"/>
              <a:gd name="connsiteX132" fmla="*/ 3715364 w 3969222"/>
              <a:gd name="connsiteY132" fmla="*/ 2574798 h 3672466"/>
              <a:gd name="connsiteX133" fmla="*/ 3737450 w 3969222"/>
              <a:gd name="connsiteY133" fmla="*/ 2511755 h 3672466"/>
              <a:gd name="connsiteX134" fmla="*/ 3764145 w 3969222"/>
              <a:gd name="connsiteY134" fmla="*/ 2411227 h 3672466"/>
              <a:gd name="connsiteX135" fmla="*/ 3781751 w 3969222"/>
              <a:gd name="connsiteY135" fmla="*/ 2307102 h 3672466"/>
              <a:gd name="connsiteX136" fmla="*/ 3771150 w 3969222"/>
              <a:gd name="connsiteY136" fmla="*/ 2166629 h 3672466"/>
              <a:gd name="connsiteX137" fmla="*/ 3756572 w 3969222"/>
              <a:gd name="connsiteY137" fmla="*/ 2122265 h 3672466"/>
              <a:gd name="connsiteX138" fmla="*/ 3747169 w 3969222"/>
              <a:gd name="connsiteY138" fmla="*/ 2081940 h 3672466"/>
              <a:gd name="connsiteX139" fmla="*/ 3714670 w 3969222"/>
              <a:gd name="connsiteY139" fmla="*/ 2051649 h 3672466"/>
              <a:gd name="connsiteX140" fmla="*/ 3671127 w 3969222"/>
              <a:gd name="connsiteY140" fmla="*/ 1992647 h 3672466"/>
              <a:gd name="connsiteX141" fmla="*/ 3652069 w 3969222"/>
              <a:gd name="connsiteY141" fmla="*/ 1987218 h 3672466"/>
              <a:gd name="connsiteX142" fmla="*/ 295084 w 3969222"/>
              <a:gd name="connsiteY142" fmla="*/ 1874261 h 3672466"/>
              <a:gd name="connsiteX143" fmla="*/ 291614 w 3969222"/>
              <a:gd name="connsiteY143" fmla="*/ 1877919 h 3672466"/>
              <a:gd name="connsiteX144" fmla="*/ 295084 w 3969222"/>
              <a:gd name="connsiteY144" fmla="*/ 1885431 h 3672466"/>
              <a:gd name="connsiteX145" fmla="*/ 299060 w 3969222"/>
              <a:gd name="connsiteY145" fmla="*/ 1881453 h 3672466"/>
              <a:gd name="connsiteX146" fmla="*/ 295084 w 3969222"/>
              <a:gd name="connsiteY146" fmla="*/ 1874261 h 3672466"/>
              <a:gd name="connsiteX147" fmla="*/ 315467 w 3969222"/>
              <a:gd name="connsiteY147" fmla="*/ 1854065 h 3672466"/>
              <a:gd name="connsiteX148" fmla="*/ 311806 w 3969222"/>
              <a:gd name="connsiteY148" fmla="*/ 1857537 h 3672466"/>
              <a:gd name="connsiteX149" fmla="*/ 319000 w 3969222"/>
              <a:gd name="connsiteY149" fmla="*/ 1861513 h 3672466"/>
              <a:gd name="connsiteX150" fmla="*/ 322976 w 3969222"/>
              <a:gd name="connsiteY150" fmla="*/ 1857537 h 3672466"/>
              <a:gd name="connsiteX151" fmla="*/ 315467 w 3969222"/>
              <a:gd name="connsiteY151" fmla="*/ 1854065 h 3672466"/>
              <a:gd name="connsiteX152" fmla="*/ 401607 w 3969222"/>
              <a:gd name="connsiteY152" fmla="*/ 1807684 h 3672466"/>
              <a:gd name="connsiteX153" fmla="*/ 405788 w 3969222"/>
              <a:gd name="connsiteY153" fmla="*/ 1809103 h 3672466"/>
              <a:gd name="connsiteX154" fmla="*/ 409047 w 3969222"/>
              <a:gd name="connsiteY154" fmla="*/ 1811235 h 3672466"/>
              <a:gd name="connsiteX155" fmla="*/ 409037 w 3969222"/>
              <a:gd name="connsiteY155" fmla="*/ 1811263 h 3672466"/>
              <a:gd name="connsiteX156" fmla="*/ 400487 w 3969222"/>
              <a:gd name="connsiteY156" fmla="*/ 1809269 h 3672466"/>
              <a:gd name="connsiteX157" fmla="*/ 494121 w 3969222"/>
              <a:gd name="connsiteY157" fmla="*/ 1719839 h 3672466"/>
              <a:gd name="connsiteX158" fmla="*/ 490712 w 3969222"/>
              <a:gd name="connsiteY158" fmla="*/ 1734417 h 3672466"/>
              <a:gd name="connsiteX159" fmla="*/ 499231 w 3969222"/>
              <a:gd name="connsiteY159" fmla="*/ 1739971 h 3672466"/>
              <a:gd name="connsiteX160" fmla="*/ 501124 w 3969222"/>
              <a:gd name="connsiteY160" fmla="*/ 1724068 h 3672466"/>
              <a:gd name="connsiteX161" fmla="*/ 494121 w 3969222"/>
              <a:gd name="connsiteY161" fmla="*/ 1719839 h 3672466"/>
              <a:gd name="connsiteX162" fmla="*/ 3653394 w 3969222"/>
              <a:gd name="connsiteY162" fmla="*/ 1706904 h 3672466"/>
              <a:gd name="connsiteX163" fmla="*/ 3649924 w 3969222"/>
              <a:gd name="connsiteY163" fmla="*/ 1710562 h 3672466"/>
              <a:gd name="connsiteX164" fmla="*/ 3653394 w 3969222"/>
              <a:gd name="connsiteY164" fmla="*/ 1718074 h 3672466"/>
              <a:gd name="connsiteX165" fmla="*/ 3657370 w 3969222"/>
              <a:gd name="connsiteY165" fmla="*/ 1714096 h 3672466"/>
              <a:gd name="connsiteX166" fmla="*/ 3653394 w 3969222"/>
              <a:gd name="connsiteY166" fmla="*/ 1706904 h 3672466"/>
              <a:gd name="connsiteX167" fmla="*/ 359200 w 3969222"/>
              <a:gd name="connsiteY167" fmla="*/ 1685006 h 3672466"/>
              <a:gd name="connsiteX168" fmla="*/ 345316 w 3969222"/>
              <a:gd name="connsiteY168" fmla="*/ 1690180 h 3672466"/>
              <a:gd name="connsiteX169" fmla="*/ 353773 w 3969222"/>
              <a:gd name="connsiteY169" fmla="*/ 1695419 h 3672466"/>
              <a:gd name="connsiteX170" fmla="*/ 369170 w 3969222"/>
              <a:gd name="connsiteY170" fmla="*/ 1691191 h 3672466"/>
              <a:gd name="connsiteX171" fmla="*/ 359200 w 3969222"/>
              <a:gd name="connsiteY171" fmla="*/ 1685006 h 3672466"/>
              <a:gd name="connsiteX172" fmla="*/ 392708 w 3969222"/>
              <a:gd name="connsiteY172" fmla="*/ 1673837 h 3672466"/>
              <a:gd name="connsiteX173" fmla="*/ 378825 w 3969222"/>
              <a:gd name="connsiteY173" fmla="*/ 1679010 h 3672466"/>
              <a:gd name="connsiteX174" fmla="*/ 388544 w 3969222"/>
              <a:gd name="connsiteY174" fmla="*/ 1685447 h 3672466"/>
              <a:gd name="connsiteX175" fmla="*/ 401102 w 3969222"/>
              <a:gd name="connsiteY175" fmla="*/ 1679010 h 3672466"/>
              <a:gd name="connsiteX176" fmla="*/ 392708 w 3969222"/>
              <a:gd name="connsiteY176" fmla="*/ 1673837 h 3672466"/>
              <a:gd name="connsiteX177" fmla="*/ 654030 w 3969222"/>
              <a:gd name="connsiteY177" fmla="*/ 1619754 h 3672466"/>
              <a:gd name="connsiteX178" fmla="*/ 646521 w 3969222"/>
              <a:gd name="connsiteY178" fmla="*/ 1623224 h 3672466"/>
              <a:gd name="connsiteX179" fmla="*/ 650496 w 3969222"/>
              <a:gd name="connsiteY179" fmla="*/ 1627200 h 3672466"/>
              <a:gd name="connsiteX180" fmla="*/ 657691 w 3969222"/>
              <a:gd name="connsiteY180" fmla="*/ 1623224 h 3672466"/>
              <a:gd name="connsiteX181" fmla="*/ 654030 w 3969222"/>
              <a:gd name="connsiteY181" fmla="*/ 1619754 h 3672466"/>
              <a:gd name="connsiteX182" fmla="*/ 780369 w 3969222"/>
              <a:gd name="connsiteY182" fmla="*/ 1573308 h 3672466"/>
              <a:gd name="connsiteX183" fmla="*/ 764529 w 3969222"/>
              <a:gd name="connsiteY183" fmla="*/ 1581639 h 3672466"/>
              <a:gd name="connsiteX184" fmla="*/ 786300 w 3969222"/>
              <a:gd name="connsiteY184" fmla="*/ 1606187 h 3672466"/>
              <a:gd name="connsiteX185" fmla="*/ 791287 w 3969222"/>
              <a:gd name="connsiteY185" fmla="*/ 1592112 h 3672466"/>
              <a:gd name="connsiteX186" fmla="*/ 780369 w 3969222"/>
              <a:gd name="connsiteY186" fmla="*/ 1573308 h 3672466"/>
              <a:gd name="connsiteX187" fmla="*/ 674666 w 3969222"/>
              <a:gd name="connsiteY187" fmla="*/ 1550907 h 3672466"/>
              <a:gd name="connsiteX188" fmla="*/ 663243 w 3969222"/>
              <a:gd name="connsiteY188" fmla="*/ 1562014 h 3672466"/>
              <a:gd name="connsiteX189" fmla="*/ 667094 w 3969222"/>
              <a:gd name="connsiteY189" fmla="*/ 1599118 h 3672466"/>
              <a:gd name="connsiteX190" fmla="*/ 674730 w 3969222"/>
              <a:gd name="connsiteY190" fmla="*/ 1606124 h 3672466"/>
              <a:gd name="connsiteX191" fmla="*/ 679715 w 3969222"/>
              <a:gd name="connsiteY191" fmla="*/ 1597415 h 3672466"/>
              <a:gd name="connsiteX192" fmla="*/ 680031 w 3969222"/>
              <a:gd name="connsiteY192" fmla="*/ 1581196 h 3672466"/>
              <a:gd name="connsiteX193" fmla="*/ 679840 w 3969222"/>
              <a:gd name="connsiteY193" fmla="*/ 1564978 h 3672466"/>
              <a:gd name="connsiteX194" fmla="*/ 674666 w 3969222"/>
              <a:gd name="connsiteY194" fmla="*/ 1550907 h 3672466"/>
              <a:gd name="connsiteX195" fmla="*/ 458844 w 3969222"/>
              <a:gd name="connsiteY195" fmla="*/ 1461547 h 3672466"/>
              <a:gd name="connsiteX196" fmla="*/ 423568 w 3969222"/>
              <a:gd name="connsiteY196" fmla="*/ 1478838 h 3672466"/>
              <a:gd name="connsiteX197" fmla="*/ 423693 w 3969222"/>
              <a:gd name="connsiteY197" fmla="*/ 1489189 h 3672466"/>
              <a:gd name="connsiteX198" fmla="*/ 435242 w 3969222"/>
              <a:gd name="connsiteY198" fmla="*/ 1497140 h 3672466"/>
              <a:gd name="connsiteX199" fmla="*/ 467490 w 3969222"/>
              <a:gd name="connsiteY199" fmla="*/ 1466534 h 3672466"/>
              <a:gd name="connsiteX200" fmla="*/ 458844 w 3969222"/>
              <a:gd name="connsiteY200" fmla="*/ 1461547 h 3672466"/>
              <a:gd name="connsiteX201" fmla="*/ 1011021 w 3969222"/>
              <a:gd name="connsiteY201" fmla="*/ 1386009 h 3672466"/>
              <a:gd name="connsiteX202" fmla="*/ 992909 w 3969222"/>
              <a:gd name="connsiteY202" fmla="*/ 1389229 h 3672466"/>
              <a:gd name="connsiteX203" fmla="*/ 985715 w 3969222"/>
              <a:gd name="connsiteY203" fmla="*/ 1403996 h 3672466"/>
              <a:gd name="connsiteX204" fmla="*/ 992530 w 3969222"/>
              <a:gd name="connsiteY204" fmla="*/ 1433403 h 3672466"/>
              <a:gd name="connsiteX205" fmla="*/ 996570 w 3969222"/>
              <a:gd name="connsiteY205" fmla="*/ 1437440 h 3672466"/>
              <a:gd name="connsiteX206" fmla="*/ 1003322 w 3969222"/>
              <a:gd name="connsiteY206" fmla="*/ 1433085 h 3672466"/>
              <a:gd name="connsiteX207" fmla="*/ 1014364 w 3969222"/>
              <a:gd name="connsiteY207" fmla="*/ 1399893 h 3672466"/>
              <a:gd name="connsiteX208" fmla="*/ 1011021 w 3969222"/>
              <a:gd name="connsiteY208" fmla="*/ 1386009 h 3672466"/>
              <a:gd name="connsiteX209" fmla="*/ 3681161 w 3969222"/>
              <a:gd name="connsiteY209" fmla="*/ 1272419 h 3672466"/>
              <a:gd name="connsiteX210" fmla="*/ 3670558 w 3969222"/>
              <a:gd name="connsiteY210" fmla="*/ 1291352 h 3672466"/>
              <a:gd name="connsiteX211" fmla="*/ 3682739 w 3969222"/>
              <a:gd name="connsiteY211" fmla="*/ 1320192 h 3672466"/>
              <a:gd name="connsiteX212" fmla="*/ 3691825 w 3969222"/>
              <a:gd name="connsiteY212" fmla="*/ 1285736 h 3672466"/>
              <a:gd name="connsiteX213" fmla="*/ 3681161 w 3969222"/>
              <a:gd name="connsiteY213" fmla="*/ 1272419 h 3672466"/>
              <a:gd name="connsiteX214" fmla="*/ 3664500 w 3969222"/>
              <a:gd name="connsiteY214" fmla="*/ 1249449 h 3672466"/>
              <a:gd name="connsiteX215" fmla="*/ 3661030 w 3969222"/>
              <a:gd name="connsiteY215" fmla="*/ 1253109 h 3672466"/>
              <a:gd name="connsiteX216" fmla="*/ 3664500 w 3969222"/>
              <a:gd name="connsiteY216" fmla="*/ 1260619 h 3672466"/>
              <a:gd name="connsiteX217" fmla="*/ 3668476 w 3969222"/>
              <a:gd name="connsiteY217" fmla="*/ 1256643 h 3672466"/>
              <a:gd name="connsiteX218" fmla="*/ 3664500 w 3969222"/>
              <a:gd name="connsiteY218" fmla="*/ 1249449 h 3672466"/>
              <a:gd name="connsiteX219" fmla="*/ 3539867 w 3969222"/>
              <a:gd name="connsiteY219" fmla="*/ 1240424 h 3672466"/>
              <a:gd name="connsiteX220" fmla="*/ 3536207 w 3969222"/>
              <a:gd name="connsiteY220" fmla="*/ 1243895 h 3672466"/>
              <a:gd name="connsiteX221" fmla="*/ 3543401 w 3969222"/>
              <a:gd name="connsiteY221" fmla="*/ 1247872 h 3672466"/>
              <a:gd name="connsiteX222" fmla="*/ 3547376 w 3969222"/>
              <a:gd name="connsiteY222" fmla="*/ 1243895 h 3672466"/>
              <a:gd name="connsiteX223" fmla="*/ 3539867 w 3969222"/>
              <a:gd name="connsiteY223" fmla="*/ 1240424 h 3672466"/>
              <a:gd name="connsiteX224" fmla="*/ 3629162 w 3969222"/>
              <a:gd name="connsiteY224" fmla="*/ 1218087 h 3672466"/>
              <a:gd name="connsiteX225" fmla="*/ 3625500 w 3969222"/>
              <a:gd name="connsiteY225" fmla="*/ 1221555 h 3672466"/>
              <a:gd name="connsiteX226" fmla="*/ 3632696 w 3969222"/>
              <a:gd name="connsiteY226" fmla="*/ 1225533 h 3672466"/>
              <a:gd name="connsiteX227" fmla="*/ 3636670 w 3969222"/>
              <a:gd name="connsiteY227" fmla="*/ 1221555 h 3672466"/>
              <a:gd name="connsiteX228" fmla="*/ 3629162 w 3969222"/>
              <a:gd name="connsiteY228" fmla="*/ 1218087 h 3672466"/>
              <a:gd name="connsiteX229" fmla="*/ 609163 w 3969222"/>
              <a:gd name="connsiteY229" fmla="*/ 1142107 h 3672466"/>
              <a:gd name="connsiteX230" fmla="*/ 601653 w 3969222"/>
              <a:gd name="connsiteY230" fmla="*/ 1165581 h 3672466"/>
              <a:gd name="connsiteX231" fmla="*/ 590168 w 3969222"/>
              <a:gd name="connsiteY231" fmla="*/ 1177508 h 3672466"/>
              <a:gd name="connsiteX232" fmla="*/ 580701 w 3969222"/>
              <a:gd name="connsiteY232" fmla="*/ 1189247 h 3672466"/>
              <a:gd name="connsiteX233" fmla="*/ 594586 w 3969222"/>
              <a:gd name="connsiteY233" fmla="*/ 1194799 h 3672466"/>
              <a:gd name="connsiteX234" fmla="*/ 621720 w 3969222"/>
              <a:gd name="connsiteY234" fmla="*/ 1190003 h 3672466"/>
              <a:gd name="connsiteX235" fmla="*/ 633017 w 3969222"/>
              <a:gd name="connsiteY235" fmla="*/ 1178960 h 3672466"/>
              <a:gd name="connsiteX236" fmla="*/ 609163 w 3969222"/>
              <a:gd name="connsiteY236" fmla="*/ 1142107 h 3672466"/>
              <a:gd name="connsiteX237" fmla="*/ 604177 w 3969222"/>
              <a:gd name="connsiteY237" fmla="*/ 1029715 h 3672466"/>
              <a:gd name="connsiteX238" fmla="*/ 603862 w 3969222"/>
              <a:gd name="connsiteY238" fmla="*/ 1044482 h 3672466"/>
              <a:gd name="connsiteX239" fmla="*/ 605045 w 3969222"/>
              <a:gd name="connsiteY239" fmla="*/ 1054689 h 3672466"/>
              <a:gd name="connsiteX240" fmla="*/ 599660 w 3969222"/>
              <a:gd name="connsiteY240" fmla="*/ 1061582 h 3672466"/>
              <a:gd name="connsiteX241" fmla="*/ 595596 w 3969222"/>
              <a:gd name="connsiteY241" fmla="*/ 1062004 h 3672466"/>
              <a:gd name="connsiteX242" fmla="*/ 589742 w 3969222"/>
              <a:gd name="connsiteY242" fmla="*/ 1061335 h 3672466"/>
              <a:gd name="connsiteX243" fmla="*/ 587959 w 3969222"/>
              <a:gd name="connsiteY243" fmla="*/ 1051422 h 3672466"/>
              <a:gd name="connsiteX244" fmla="*/ 580953 w 3969222"/>
              <a:gd name="connsiteY244" fmla="*/ 1053316 h 3672466"/>
              <a:gd name="connsiteX245" fmla="*/ 585497 w 3969222"/>
              <a:gd name="connsiteY245" fmla="*/ 1060850 h 3672466"/>
              <a:gd name="connsiteX246" fmla="*/ 589742 w 3969222"/>
              <a:gd name="connsiteY246" fmla="*/ 1061335 h 3672466"/>
              <a:gd name="connsiteX247" fmla="*/ 590547 w 3969222"/>
              <a:gd name="connsiteY247" fmla="*/ 1065812 h 3672466"/>
              <a:gd name="connsiteX248" fmla="*/ 582847 w 3969222"/>
              <a:gd name="connsiteY248" fmla="*/ 1075403 h 3672466"/>
              <a:gd name="connsiteX249" fmla="*/ 598572 w 3969222"/>
              <a:gd name="connsiteY249" fmla="*/ 1062976 h 3672466"/>
              <a:gd name="connsiteX250" fmla="*/ 599660 w 3969222"/>
              <a:gd name="connsiteY250" fmla="*/ 1061582 h 3672466"/>
              <a:gd name="connsiteX251" fmla="*/ 614841 w 3969222"/>
              <a:gd name="connsiteY251" fmla="*/ 1060006 h 3672466"/>
              <a:gd name="connsiteX252" fmla="*/ 607269 w 3969222"/>
              <a:gd name="connsiteY252" fmla="*/ 1070543 h 3672466"/>
              <a:gd name="connsiteX253" fmla="*/ 590610 w 3969222"/>
              <a:gd name="connsiteY253" fmla="*/ 1098310 h 3672466"/>
              <a:gd name="connsiteX254" fmla="*/ 587201 w 3969222"/>
              <a:gd name="connsiteY254" fmla="*/ 1118316 h 3672466"/>
              <a:gd name="connsiteX255" fmla="*/ 614526 w 3969222"/>
              <a:gd name="connsiteY255" fmla="*/ 1120777 h 3672466"/>
              <a:gd name="connsiteX256" fmla="*/ 635857 w 3969222"/>
              <a:gd name="connsiteY256" fmla="*/ 1091495 h 3672466"/>
              <a:gd name="connsiteX257" fmla="*/ 651002 w 3969222"/>
              <a:gd name="connsiteY257" fmla="*/ 1069849 h 3672466"/>
              <a:gd name="connsiteX258" fmla="*/ 656870 w 3969222"/>
              <a:gd name="connsiteY258" fmla="*/ 1047069 h 3672466"/>
              <a:gd name="connsiteX259" fmla="*/ 641976 w 3969222"/>
              <a:gd name="connsiteY259" fmla="*/ 1037793 h 3672466"/>
              <a:gd name="connsiteX260" fmla="*/ 615851 w 3969222"/>
              <a:gd name="connsiteY260" fmla="*/ 1034448 h 3672466"/>
              <a:gd name="connsiteX261" fmla="*/ 604177 w 3969222"/>
              <a:gd name="connsiteY261" fmla="*/ 1029715 h 3672466"/>
              <a:gd name="connsiteX262" fmla="*/ 774690 w 3969222"/>
              <a:gd name="connsiteY262" fmla="*/ 938274 h 3672466"/>
              <a:gd name="connsiteX263" fmla="*/ 780249 w 3969222"/>
              <a:gd name="connsiteY263" fmla="*/ 946652 h 3672466"/>
              <a:gd name="connsiteX264" fmla="*/ 763539 w 3969222"/>
              <a:gd name="connsiteY264" fmla="*/ 957595 h 3672466"/>
              <a:gd name="connsiteX265" fmla="*/ 766292 w 3969222"/>
              <a:gd name="connsiteY265" fmla="*/ 940829 h 3672466"/>
              <a:gd name="connsiteX266" fmla="*/ 860955 w 3969222"/>
              <a:gd name="connsiteY266" fmla="*/ 926159 h 3672466"/>
              <a:gd name="connsiteX267" fmla="*/ 851173 w 3969222"/>
              <a:gd name="connsiteY267" fmla="*/ 928114 h 3672466"/>
              <a:gd name="connsiteX268" fmla="*/ 858998 w 3969222"/>
              <a:gd name="connsiteY268" fmla="*/ 976075 h 3672466"/>
              <a:gd name="connsiteX269" fmla="*/ 869159 w 3969222"/>
              <a:gd name="connsiteY269" fmla="*/ 975002 h 3672466"/>
              <a:gd name="connsiteX270" fmla="*/ 869601 w 3969222"/>
              <a:gd name="connsiteY270" fmla="*/ 958720 h 3672466"/>
              <a:gd name="connsiteX271" fmla="*/ 869222 w 3969222"/>
              <a:gd name="connsiteY271" fmla="*/ 931459 h 3672466"/>
              <a:gd name="connsiteX272" fmla="*/ 860955 w 3969222"/>
              <a:gd name="connsiteY272" fmla="*/ 926159 h 3672466"/>
              <a:gd name="connsiteX273" fmla="*/ 870430 w 3969222"/>
              <a:gd name="connsiteY273" fmla="*/ 859207 h 3672466"/>
              <a:gd name="connsiteX274" fmla="*/ 875343 w 3969222"/>
              <a:gd name="connsiteY274" fmla="*/ 859267 h 3672466"/>
              <a:gd name="connsiteX275" fmla="*/ 880596 w 3969222"/>
              <a:gd name="connsiteY275" fmla="*/ 869409 h 3672466"/>
              <a:gd name="connsiteX276" fmla="*/ 878421 w 3969222"/>
              <a:gd name="connsiteY276" fmla="*/ 870694 h 3672466"/>
              <a:gd name="connsiteX277" fmla="*/ 857139 w 3969222"/>
              <a:gd name="connsiteY277" fmla="*/ 886662 h 3672466"/>
              <a:gd name="connsiteX278" fmla="*/ 868206 w 3969222"/>
              <a:gd name="connsiteY278" fmla="*/ 865901 h 3672466"/>
              <a:gd name="connsiteX279" fmla="*/ 998967 w 3969222"/>
              <a:gd name="connsiteY279" fmla="*/ 692540 h 3672466"/>
              <a:gd name="connsiteX280" fmla="*/ 994392 w 3969222"/>
              <a:gd name="connsiteY280" fmla="*/ 702330 h 3672466"/>
              <a:gd name="connsiteX281" fmla="*/ 992998 w 3969222"/>
              <a:gd name="connsiteY281" fmla="*/ 707707 h 3672466"/>
              <a:gd name="connsiteX282" fmla="*/ 990196 w 3969222"/>
              <a:gd name="connsiteY282" fmla="*/ 703899 h 3672466"/>
              <a:gd name="connsiteX283" fmla="*/ 985824 w 3969222"/>
              <a:gd name="connsiteY283" fmla="*/ 718635 h 3672466"/>
              <a:gd name="connsiteX284" fmla="*/ 985670 w 3969222"/>
              <a:gd name="connsiteY284" fmla="*/ 718945 h 3672466"/>
              <a:gd name="connsiteX285" fmla="*/ 981803 w 3969222"/>
              <a:gd name="connsiteY285" fmla="*/ 721822 h 3672466"/>
              <a:gd name="connsiteX286" fmla="*/ 982947 w 3969222"/>
              <a:gd name="connsiteY286" fmla="*/ 724432 h 3672466"/>
              <a:gd name="connsiteX287" fmla="*/ 985670 w 3969222"/>
              <a:gd name="connsiteY287" fmla="*/ 718945 h 3672466"/>
              <a:gd name="connsiteX288" fmla="*/ 991140 w 3969222"/>
              <a:gd name="connsiteY288" fmla="*/ 714875 h 3672466"/>
              <a:gd name="connsiteX289" fmla="*/ 990803 w 3969222"/>
              <a:gd name="connsiteY289" fmla="*/ 716172 h 3672466"/>
              <a:gd name="connsiteX290" fmla="*/ 985652 w 3969222"/>
              <a:gd name="connsiteY290" fmla="*/ 740753 h 3672466"/>
              <a:gd name="connsiteX291" fmla="*/ 992278 w 3969222"/>
              <a:gd name="connsiteY291" fmla="*/ 724283 h 3672466"/>
              <a:gd name="connsiteX292" fmla="*/ 992404 w 3969222"/>
              <a:gd name="connsiteY292" fmla="*/ 713934 h 3672466"/>
              <a:gd name="connsiteX293" fmla="*/ 991140 w 3969222"/>
              <a:gd name="connsiteY293" fmla="*/ 714875 h 3672466"/>
              <a:gd name="connsiteX294" fmla="*/ 992998 w 3969222"/>
              <a:gd name="connsiteY294" fmla="*/ 707707 h 3672466"/>
              <a:gd name="connsiteX295" fmla="*/ 997579 w 3969222"/>
              <a:gd name="connsiteY295" fmla="*/ 713934 h 3672466"/>
              <a:gd name="connsiteX296" fmla="*/ 1003196 w 3969222"/>
              <a:gd name="connsiteY296" fmla="*/ 706234 h 3672466"/>
              <a:gd name="connsiteX297" fmla="*/ 998967 w 3969222"/>
              <a:gd name="connsiteY297" fmla="*/ 692540 h 3672466"/>
              <a:gd name="connsiteX298" fmla="*/ 1106438 w 3969222"/>
              <a:gd name="connsiteY298" fmla="*/ 684337 h 3672466"/>
              <a:gd name="connsiteX299" fmla="*/ 1083908 w 3969222"/>
              <a:gd name="connsiteY299" fmla="*/ 696137 h 3672466"/>
              <a:gd name="connsiteX300" fmla="*/ 1088199 w 3969222"/>
              <a:gd name="connsiteY300" fmla="*/ 714313 h 3672466"/>
              <a:gd name="connsiteX301" fmla="*/ 1107826 w 3969222"/>
              <a:gd name="connsiteY301" fmla="*/ 733874 h 3672466"/>
              <a:gd name="connsiteX302" fmla="*/ 1122529 w 3969222"/>
              <a:gd name="connsiteY302" fmla="*/ 733811 h 3672466"/>
              <a:gd name="connsiteX303" fmla="*/ 1127766 w 3969222"/>
              <a:gd name="connsiteY303" fmla="*/ 720623 h 3672466"/>
              <a:gd name="connsiteX304" fmla="*/ 1115020 w 3969222"/>
              <a:gd name="connsiteY304" fmla="*/ 695822 h 3672466"/>
              <a:gd name="connsiteX305" fmla="*/ 1106438 w 3969222"/>
              <a:gd name="connsiteY305" fmla="*/ 684337 h 3672466"/>
              <a:gd name="connsiteX306" fmla="*/ 3232935 w 3969222"/>
              <a:gd name="connsiteY306" fmla="*/ 569209 h 3672466"/>
              <a:gd name="connsiteX307" fmla="*/ 3218468 w 3969222"/>
              <a:gd name="connsiteY307" fmla="*/ 580212 h 3672466"/>
              <a:gd name="connsiteX308" fmla="*/ 3218595 w 3969222"/>
              <a:gd name="connsiteY308" fmla="*/ 591256 h 3672466"/>
              <a:gd name="connsiteX309" fmla="*/ 3258919 w 3969222"/>
              <a:gd name="connsiteY309" fmla="*/ 581096 h 3672466"/>
              <a:gd name="connsiteX310" fmla="*/ 3251283 w 3969222"/>
              <a:gd name="connsiteY310" fmla="*/ 569232 h 3672466"/>
              <a:gd name="connsiteX311" fmla="*/ 3232935 w 3969222"/>
              <a:gd name="connsiteY311" fmla="*/ 569209 h 3672466"/>
              <a:gd name="connsiteX312" fmla="*/ 3126900 w 3969222"/>
              <a:gd name="connsiteY312" fmla="*/ 459364 h 3672466"/>
              <a:gd name="connsiteX313" fmla="*/ 3121726 w 3969222"/>
              <a:gd name="connsiteY313" fmla="*/ 473058 h 3672466"/>
              <a:gd name="connsiteX314" fmla="*/ 3137251 w 3969222"/>
              <a:gd name="connsiteY314" fmla="*/ 479243 h 3672466"/>
              <a:gd name="connsiteX315" fmla="*/ 3145645 w 3969222"/>
              <a:gd name="connsiteY315" fmla="*/ 474131 h 3672466"/>
              <a:gd name="connsiteX316" fmla="*/ 3126900 w 3969222"/>
              <a:gd name="connsiteY316" fmla="*/ 459364 h 3672466"/>
              <a:gd name="connsiteX317" fmla="*/ 2902622 w 3969222"/>
              <a:gd name="connsiteY317" fmla="*/ 427560 h 3672466"/>
              <a:gd name="connsiteX318" fmla="*/ 2879652 w 3969222"/>
              <a:gd name="connsiteY318" fmla="*/ 437719 h 3672466"/>
              <a:gd name="connsiteX319" fmla="*/ 2899783 w 3969222"/>
              <a:gd name="connsiteY319" fmla="*/ 445797 h 3672466"/>
              <a:gd name="connsiteX320" fmla="*/ 2911456 w 3969222"/>
              <a:gd name="connsiteY320" fmla="*/ 432797 h 3672466"/>
              <a:gd name="connsiteX321" fmla="*/ 2902622 w 3969222"/>
              <a:gd name="connsiteY321" fmla="*/ 427560 h 3672466"/>
              <a:gd name="connsiteX322" fmla="*/ 1387152 w 3969222"/>
              <a:gd name="connsiteY322" fmla="*/ 402716 h 3672466"/>
              <a:gd name="connsiteX323" fmla="*/ 1388900 w 3969222"/>
              <a:gd name="connsiteY323" fmla="*/ 407364 h 3672466"/>
              <a:gd name="connsiteX324" fmla="*/ 1388912 w 3969222"/>
              <a:gd name="connsiteY324" fmla="*/ 407418 h 3672466"/>
              <a:gd name="connsiteX325" fmla="*/ 1383624 w 3969222"/>
              <a:gd name="connsiteY325" fmla="*/ 406379 h 3672466"/>
              <a:gd name="connsiteX326" fmla="*/ 1186203 w 3969222"/>
              <a:gd name="connsiteY326" fmla="*/ 392347 h 3672466"/>
              <a:gd name="connsiteX327" fmla="*/ 1170869 w 3969222"/>
              <a:gd name="connsiteY327" fmla="*/ 412857 h 3672466"/>
              <a:gd name="connsiteX328" fmla="*/ 1174843 w 3969222"/>
              <a:gd name="connsiteY328" fmla="*/ 421691 h 3672466"/>
              <a:gd name="connsiteX329" fmla="*/ 1189421 w 3969222"/>
              <a:gd name="connsiteY329" fmla="*/ 421879 h 3672466"/>
              <a:gd name="connsiteX330" fmla="*/ 1193018 w 3969222"/>
              <a:gd name="connsiteY330" fmla="*/ 418221 h 3672466"/>
              <a:gd name="connsiteX331" fmla="*/ 1192828 w 3969222"/>
              <a:gd name="connsiteY331" fmla="*/ 396636 h 3672466"/>
              <a:gd name="connsiteX332" fmla="*/ 1186203 w 3969222"/>
              <a:gd name="connsiteY332" fmla="*/ 392347 h 3672466"/>
              <a:gd name="connsiteX333" fmla="*/ 2727377 w 3969222"/>
              <a:gd name="connsiteY333" fmla="*/ 391463 h 3672466"/>
              <a:gd name="connsiteX334" fmla="*/ 2710465 w 3969222"/>
              <a:gd name="connsiteY334" fmla="*/ 407239 h 3672466"/>
              <a:gd name="connsiteX335" fmla="*/ 2721950 w 3969222"/>
              <a:gd name="connsiteY335" fmla="*/ 412288 h 3672466"/>
              <a:gd name="connsiteX336" fmla="*/ 2742459 w 3969222"/>
              <a:gd name="connsiteY336" fmla="*/ 405472 h 3672466"/>
              <a:gd name="connsiteX337" fmla="*/ 2727377 w 3969222"/>
              <a:gd name="connsiteY337" fmla="*/ 391463 h 3672466"/>
              <a:gd name="connsiteX338" fmla="*/ 2727314 w 3969222"/>
              <a:gd name="connsiteY338" fmla="*/ 368051 h 3672466"/>
              <a:gd name="connsiteX339" fmla="*/ 2723843 w 3969222"/>
              <a:gd name="connsiteY339" fmla="*/ 371711 h 3672466"/>
              <a:gd name="connsiteX340" fmla="*/ 2727314 w 3969222"/>
              <a:gd name="connsiteY340" fmla="*/ 379220 h 3672466"/>
              <a:gd name="connsiteX341" fmla="*/ 2730784 w 3969222"/>
              <a:gd name="connsiteY341" fmla="*/ 375562 h 3672466"/>
              <a:gd name="connsiteX342" fmla="*/ 2727314 w 3969222"/>
              <a:gd name="connsiteY342" fmla="*/ 368051 h 3672466"/>
              <a:gd name="connsiteX343" fmla="*/ 2679731 w 3969222"/>
              <a:gd name="connsiteY343" fmla="*/ 334920 h 3672466"/>
              <a:gd name="connsiteX344" fmla="*/ 2579078 w 3969222"/>
              <a:gd name="connsiteY344" fmla="*/ 360856 h 3672466"/>
              <a:gd name="connsiteX345" fmla="*/ 2567844 w 3969222"/>
              <a:gd name="connsiteY345" fmla="*/ 375939 h 3672466"/>
              <a:gd name="connsiteX346" fmla="*/ 2565637 w 3969222"/>
              <a:gd name="connsiteY346" fmla="*/ 406482 h 3672466"/>
              <a:gd name="connsiteX347" fmla="*/ 2573902 w 3969222"/>
              <a:gd name="connsiteY347" fmla="*/ 412476 h 3672466"/>
              <a:gd name="connsiteX348" fmla="*/ 2599272 w 3969222"/>
              <a:gd name="connsiteY348" fmla="*/ 417969 h 3672466"/>
              <a:gd name="connsiteX349" fmla="*/ 2632339 w 3969222"/>
              <a:gd name="connsiteY349" fmla="*/ 423709 h 3672466"/>
              <a:gd name="connsiteX350" fmla="*/ 2637830 w 3969222"/>
              <a:gd name="connsiteY350" fmla="*/ 423836 h 3672466"/>
              <a:gd name="connsiteX351" fmla="*/ 2654933 w 3969222"/>
              <a:gd name="connsiteY351" fmla="*/ 409763 h 3672466"/>
              <a:gd name="connsiteX352" fmla="*/ 2680425 w 3969222"/>
              <a:gd name="connsiteY352" fmla="*/ 348047 h 3672466"/>
              <a:gd name="connsiteX353" fmla="*/ 2688188 w 3969222"/>
              <a:gd name="connsiteY353" fmla="*/ 340220 h 3672466"/>
              <a:gd name="connsiteX354" fmla="*/ 2679731 w 3969222"/>
              <a:gd name="connsiteY354" fmla="*/ 334920 h 3672466"/>
              <a:gd name="connsiteX355" fmla="*/ 2726312 w 3969222"/>
              <a:gd name="connsiteY355" fmla="*/ 312352 h 3672466"/>
              <a:gd name="connsiteX356" fmla="*/ 2713619 w 3969222"/>
              <a:gd name="connsiteY356" fmla="*/ 312580 h 3672466"/>
              <a:gd name="connsiteX357" fmla="*/ 2699610 w 3969222"/>
              <a:gd name="connsiteY357" fmla="*/ 317692 h 3672466"/>
              <a:gd name="connsiteX358" fmla="*/ 2724601 w 3969222"/>
              <a:gd name="connsiteY358" fmla="*/ 339213 h 3672466"/>
              <a:gd name="connsiteX359" fmla="*/ 2732614 w 3969222"/>
              <a:gd name="connsiteY359" fmla="*/ 323246 h 3672466"/>
              <a:gd name="connsiteX360" fmla="*/ 2726312 w 3969222"/>
              <a:gd name="connsiteY360" fmla="*/ 312352 h 3672466"/>
              <a:gd name="connsiteX361" fmla="*/ 2543359 w 3969222"/>
              <a:gd name="connsiteY361" fmla="*/ 312329 h 3672466"/>
              <a:gd name="connsiteX362" fmla="*/ 2538310 w 3969222"/>
              <a:gd name="connsiteY362" fmla="*/ 312392 h 3672466"/>
              <a:gd name="connsiteX363" fmla="*/ 2533958 w 3969222"/>
              <a:gd name="connsiteY363" fmla="*/ 319207 h 3672466"/>
              <a:gd name="connsiteX364" fmla="*/ 2559831 w 3969222"/>
              <a:gd name="connsiteY364" fmla="*/ 345963 h 3672466"/>
              <a:gd name="connsiteX365" fmla="*/ 2565195 w 3969222"/>
              <a:gd name="connsiteY365" fmla="*/ 337508 h 3672466"/>
              <a:gd name="connsiteX366" fmla="*/ 2543359 w 3969222"/>
              <a:gd name="connsiteY366" fmla="*/ 312329 h 3672466"/>
              <a:gd name="connsiteX367" fmla="*/ 1321502 w 3969222"/>
              <a:gd name="connsiteY367" fmla="*/ 267649 h 3672466"/>
              <a:gd name="connsiteX368" fmla="*/ 1318030 w 3969222"/>
              <a:gd name="connsiteY368" fmla="*/ 271310 h 3672466"/>
              <a:gd name="connsiteX369" fmla="*/ 1321502 w 3969222"/>
              <a:gd name="connsiteY369" fmla="*/ 278819 h 3672466"/>
              <a:gd name="connsiteX370" fmla="*/ 1325478 w 3969222"/>
              <a:gd name="connsiteY370" fmla="*/ 274843 h 3672466"/>
              <a:gd name="connsiteX371" fmla="*/ 1321502 w 3969222"/>
              <a:gd name="connsiteY371" fmla="*/ 267649 h 3672466"/>
              <a:gd name="connsiteX372" fmla="*/ 2169458 w 3969222"/>
              <a:gd name="connsiteY372" fmla="*/ 256479 h 3672466"/>
              <a:gd name="connsiteX373" fmla="*/ 2164219 w 3969222"/>
              <a:gd name="connsiteY373" fmla="*/ 264937 h 3672466"/>
              <a:gd name="connsiteX374" fmla="*/ 2168446 w 3969222"/>
              <a:gd name="connsiteY374" fmla="*/ 280334 h 3672466"/>
              <a:gd name="connsiteX375" fmla="*/ 2174631 w 3969222"/>
              <a:gd name="connsiteY375" fmla="*/ 270362 h 3672466"/>
              <a:gd name="connsiteX376" fmla="*/ 2169458 w 3969222"/>
              <a:gd name="connsiteY376" fmla="*/ 256479 h 3672466"/>
              <a:gd name="connsiteX377" fmla="*/ 1645109 w 3969222"/>
              <a:gd name="connsiteY377" fmla="*/ 256479 h 3672466"/>
              <a:gd name="connsiteX378" fmla="*/ 1641133 w 3969222"/>
              <a:gd name="connsiteY378" fmla="*/ 263673 h 3672466"/>
              <a:gd name="connsiteX379" fmla="*/ 1645109 w 3969222"/>
              <a:gd name="connsiteY379" fmla="*/ 267649 h 3672466"/>
              <a:gd name="connsiteX380" fmla="*/ 1648579 w 3969222"/>
              <a:gd name="connsiteY380" fmla="*/ 260140 h 3672466"/>
              <a:gd name="connsiteX381" fmla="*/ 1645109 w 3969222"/>
              <a:gd name="connsiteY381" fmla="*/ 256479 h 3672466"/>
              <a:gd name="connsiteX382" fmla="*/ 1756302 w 3969222"/>
              <a:gd name="connsiteY382" fmla="*/ 245688 h 3672466"/>
              <a:gd name="connsiteX383" fmla="*/ 1741725 w 3969222"/>
              <a:gd name="connsiteY383" fmla="*/ 249097 h 3672466"/>
              <a:gd name="connsiteX384" fmla="*/ 1745953 w 3969222"/>
              <a:gd name="connsiteY384" fmla="*/ 256101 h 3672466"/>
              <a:gd name="connsiteX385" fmla="*/ 1761792 w 3969222"/>
              <a:gd name="connsiteY385" fmla="*/ 254207 h 3672466"/>
              <a:gd name="connsiteX386" fmla="*/ 1756302 w 3969222"/>
              <a:gd name="connsiteY386" fmla="*/ 245688 h 3672466"/>
              <a:gd name="connsiteX387" fmla="*/ 2264305 w 3969222"/>
              <a:gd name="connsiteY387" fmla="*/ 245373 h 3672466"/>
              <a:gd name="connsiteX388" fmla="*/ 2274656 w 3969222"/>
              <a:gd name="connsiteY388" fmla="*/ 245500 h 3672466"/>
              <a:gd name="connsiteX389" fmla="*/ 2275704 w 3969222"/>
              <a:gd name="connsiteY389" fmla="*/ 245908 h 3672466"/>
              <a:gd name="connsiteX390" fmla="*/ 2277747 w 3969222"/>
              <a:gd name="connsiteY390" fmla="*/ 248718 h 3672466"/>
              <a:gd name="connsiteX391" fmla="*/ 2264751 w 3969222"/>
              <a:gd name="connsiteY391" fmla="*/ 245972 h 3672466"/>
              <a:gd name="connsiteX392" fmla="*/ 1512839 w 3969222"/>
              <a:gd name="connsiteY392" fmla="*/ 213442 h 3672466"/>
              <a:gd name="connsiteX393" fmla="*/ 1505645 w 3969222"/>
              <a:gd name="connsiteY393" fmla="*/ 217418 h 3672466"/>
              <a:gd name="connsiteX394" fmla="*/ 1509306 w 3969222"/>
              <a:gd name="connsiteY394" fmla="*/ 220888 h 3672466"/>
              <a:gd name="connsiteX395" fmla="*/ 1516815 w 3969222"/>
              <a:gd name="connsiteY395" fmla="*/ 217418 h 3672466"/>
              <a:gd name="connsiteX396" fmla="*/ 1512839 w 3969222"/>
              <a:gd name="connsiteY396" fmla="*/ 213442 h 3672466"/>
              <a:gd name="connsiteX397" fmla="*/ 2696707 w 3969222"/>
              <a:gd name="connsiteY397" fmla="*/ 212306 h 3672466"/>
              <a:gd name="connsiteX398" fmla="*/ 2688313 w 3969222"/>
              <a:gd name="connsiteY398" fmla="*/ 217481 h 3672466"/>
              <a:gd name="connsiteX399" fmla="*/ 2700810 w 3969222"/>
              <a:gd name="connsiteY399" fmla="*/ 223918 h 3672466"/>
              <a:gd name="connsiteX400" fmla="*/ 2710591 w 3969222"/>
              <a:gd name="connsiteY400" fmla="*/ 217481 h 3672466"/>
              <a:gd name="connsiteX401" fmla="*/ 2696707 w 3969222"/>
              <a:gd name="connsiteY401" fmla="*/ 212306 h 3672466"/>
              <a:gd name="connsiteX402" fmla="*/ 1525704 w 3969222"/>
              <a:gd name="connsiteY402" fmla="*/ 89071 h 3672466"/>
              <a:gd name="connsiteX403" fmla="*/ 1533601 w 3969222"/>
              <a:gd name="connsiteY403" fmla="*/ 89755 h 3672466"/>
              <a:gd name="connsiteX404" fmla="*/ 1535339 w 3969222"/>
              <a:gd name="connsiteY404" fmla="*/ 91817 h 3672466"/>
              <a:gd name="connsiteX405" fmla="*/ 1525649 w 3969222"/>
              <a:gd name="connsiteY405" fmla="*/ 89249 h 3672466"/>
              <a:gd name="connsiteX406" fmla="*/ 1525407 w 3969222"/>
              <a:gd name="connsiteY406" fmla="*/ 89183 h 3672466"/>
              <a:gd name="connsiteX407" fmla="*/ 1525649 w 3969222"/>
              <a:gd name="connsiteY407" fmla="*/ 89186 h 3672466"/>
              <a:gd name="connsiteX408" fmla="*/ 2212180 w 3969222"/>
              <a:gd name="connsiteY408" fmla="*/ 68930 h 3672466"/>
              <a:gd name="connsiteX409" fmla="*/ 2208519 w 3969222"/>
              <a:gd name="connsiteY409" fmla="*/ 72401 h 3672466"/>
              <a:gd name="connsiteX410" fmla="*/ 2215713 w 3969222"/>
              <a:gd name="connsiteY410" fmla="*/ 76376 h 3672466"/>
              <a:gd name="connsiteX411" fmla="*/ 2219689 w 3969222"/>
              <a:gd name="connsiteY411" fmla="*/ 72401 h 3672466"/>
              <a:gd name="connsiteX412" fmla="*/ 2212180 w 3969222"/>
              <a:gd name="connsiteY412" fmla="*/ 68930 h 3672466"/>
              <a:gd name="connsiteX413" fmla="*/ 2139418 w 3969222"/>
              <a:gd name="connsiteY413" fmla="*/ 206 h 3672466"/>
              <a:gd name="connsiteX414" fmla="*/ 2295860 w 3969222"/>
              <a:gd name="connsiteY414" fmla="*/ 13397 h 3672466"/>
              <a:gd name="connsiteX415" fmla="*/ 2397711 w 3969222"/>
              <a:gd name="connsiteY415" fmla="*/ 49428 h 3672466"/>
              <a:gd name="connsiteX416" fmla="*/ 2440750 w 3969222"/>
              <a:gd name="connsiteY416" fmla="*/ 44507 h 3672466"/>
              <a:gd name="connsiteX417" fmla="*/ 2482905 w 3969222"/>
              <a:gd name="connsiteY417" fmla="*/ 55046 h 3672466"/>
              <a:gd name="connsiteX418" fmla="*/ 2522094 w 3969222"/>
              <a:gd name="connsiteY418" fmla="*/ 79658 h 3672466"/>
              <a:gd name="connsiteX419" fmla="*/ 2589365 w 3969222"/>
              <a:gd name="connsiteY419" fmla="*/ 118468 h 3672466"/>
              <a:gd name="connsiteX420" fmla="*/ 2615996 w 3969222"/>
              <a:gd name="connsiteY420" fmla="*/ 134559 h 3672466"/>
              <a:gd name="connsiteX421" fmla="*/ 2636125 w 3969222"/>
              <a:gd name="connsiteY421" fmla="*/ 135696 h 3672466"/>
              <a:gd name="connsiteX422" fmla="*/ 2639787 w 3969222"/>
              <a:gd name="connsiteY422" fmla="*/ 135571 h 3672466"/>
              <a:gd name="connsiteX423" fmla="*/ 2699358 w 3969222"/>
              <a:gd name="connsiteY423" fmla="*/ 155890 h 3672466"/>
              <a:gd name="connsiteX424" fmla="*/ 2703271 w 3969222"/>
              <a:gd name="connsiteY424" fmla="*/ 179869 h 3672466"/>
              <a:gd name="connsiteX425" fmla="*/ 2732804 w 3969222"/>
              <a:gd name="connsiteY425" fmla="*/ 215334 h 3672466"/>
              <a:gd name="connsiteX426" fmla="*/ 2741135 w 3969222"/>
              <a:gd name="connsiteY426" fmla="*/ 258373 h 3672466"/>
              <a:gd name="connsiteX427" fmla="*/ 2760571 w 3969222"/>
              <a:gd name="connsiteY427" fmla="*/ 289168 h 3672466"/>
              <a:gd name="connsiteX428" fmla="*/ 2793385 w 3969222"/>
              <a:gd name="connsiteY428" fmla="*/ 343060 h 3672466"/>
              <a:gd name="connsiteX429" fmla="*/ 2818691 w 3969222"/>
              <a:gd name="connsiteY429" fmla="*/ 371711 h 3672466"/>
              <a:gd name="connsiteX430" fmla="*/ 2830809 w 3969222"/>
              <a:gd name="connsiteY430" fmla="*/ 404084 h 3672466"/>
              <a:gd name="connsiteX431" fmla="*/ 2846837 w 3969222"/>
              <a:gd name="connsiteY431" fmla="*/ 405915 h 3672466"/>
              <a:gd name="connsiteX432" fmla="*/ 2877632 w 3969222"/>
              <a:gd name="connsiteY432" fmla="*/ 402254 h 3672466"/>
              <a:gd name="connsiteX433" fmla="*/ 2922753 w 3969222"/>
              <a:gd name="connsiteY433" fmla="*/ 396194 h 3672466"/>
              <a:gd name="connsiteX434" fmla="*/ 2954559 w 3969222"/>
              <a:gd name="connsiteY434" fmla="*/ 393735 h 3672466"/>
              <a:gd name="connsiteX435" fmla="*/ 2936574 w 3969222"/>
              <a:gd name="connsiteY435" fmla="*/ 364580 h 3672466"/>
              <a:gd name="connsiteX436" fmla="*/ 2963205 w 3969222"/>
              <a:gd name="connsiteY436" fmla="*/ 309301 h 3672466"/>
              <a:gd name="connsiteX437" fmla="*/ 3001636 w 3969222"/>
              <a:gd name="connsiteY437" fmla="*/ 307786 h 3672466"/>
              <a:gd name="connsiteX438" fmla="*/ 3052310 w 3969222"/>
              <a:gd name="connsiteY438" fmla="*/ 321922 h 3672466"/>
              <a:gd name="connsiteX439" fmla="*/ 3085756 w 3969222"/>
              <a:gd name="connsiteY439" fmla="*/ 358080 h 3672466"/>
              <a:gd name="connsiteX440" fmla="*/ 3111754 w 3969222"/>
              <a:gd name="connsiteY440" fmla="*/ 425288 h 3672466"/>
              <a:gd name="connsiteX441" fmla="*/ 3125072 w 3969222"/>
              <a:gd name="connsiteY441" fmla="*/ 427560 h 3672466"/>
              <a:gd name="connsiteX442" fmla="*/ 3128984 w 3969222"/>
              <a:gd name="connsiteY442" fmla="*/ 423584 h 3672466"/>
              <a:gd name="connsiteX443" fmla="*/ 3153909 w 3969222"/>
              <a:gd name="connsiteY443" fmla="*/ 391651 h 3672466"/>
              <a:gd name="connsiteX444" fmla="*/ 3187609 w 3969222"/>
              <a:gd name="connsiteY444" fmla="*/ 401054 h 3672466"/>
              <a:gd name="connsiteX445" fmla="*/ 3209759 w 3969222"/>
              <a:gd name="connsiteY445" fmla="*/ 401748 h 3672466"/>
              <a:gd name="connsiteX446" fmla="*/ 3227302 w 3969222"/>
              <a:gd name="connsiteY446" fmla="*/ 411342 h 3672466"/>
              <a:gd name="connsiteX447" fmla="*/ 3280375 w 3969222"/>
              <a:gd name="connsiteY447" fmla="*/ 500952 h 3672466"/>
              <a:gd name="connsiteX448" fmla="*/ 3313063 w 3969222"/>
              <a:gd name="connsiteY448" fmla="*/ 587659 h 3672466"/>
              <a:gd name="connsiteX449" fmla="*/ 3303724 w 3969222"/>
              <a:gd name="connsiteY449" fmla="*/ 684085 h 3672466"/>
              <a:gd name="connsiteX450" fmla="*/ 3301894 w 3969222"/>
              <a:gd name="connsiteY450" fmla="*/ 757602 h 3672466"/>
              <a:gd name="connsiteX451" fmla="*/ 3279554 w 3969222"/>
              <a:gd name="connsiteY451" fmla="*/ 831878 h 3672466"/>
              <a:gd name="connsiteX452" fmla="*/ 3300442 w 3969222"/>
              <a:gd name="connsiteY452" fmla="*/ 884382 h 3672466"/>
              <a:gd name="connsiteX453" fmla="*/ 3342345 w 3969222"/>
              <a:gd name="connsiteY453" fmla="*/ 903692 h 3672466"/>
              <a:gd name="connsiteX454" fmla="*/ 3444323 w 3969222"/>
              <a:gd name="connsiteY454" fmla="*/ 925907 h 3672466"/>
              <a:gd name="connsiteX455" fmla="*/ 3491591 w 3969222"/>
              <a:gd name="connsiteY455" fmla="*/ 959478 h 3672466"/>
              <a:gd name="connsiteX456" fmla="*/ 3582147 w 3969222"/>
              <a:gd name="connsiteY456" fmla="*/ 1040127 h 3672466"/>
              <a:gd name="connsiteX457" fmla="*/ 3629857 w 3969222"/>
              <a:gd name="connsiteY457" fmla="*/ 1080892 h 3672466"/>
              <a:gd name="connsiteX458" fmla="*/ 3637112 w 3969222"/>
              <a:gd name="connsiteY458" fmla="*/ 1113773 h 3672466"/>
              <a:gd name="connsiteX459" fmla="*/ 3643612 w 3969222"/>
              <a:gd name="connsiteY459" fmla="*/ 1126141 h 3672466"/>
              <a:gd name="connsiteX460" fmla="*/ 3670054 w 3969222"/>
              <a:gd name="connsiteY460" fmla="*/ 1176499 h 3672466"/>
              <a:gd name="connsiteX461" fmla="*/ 3679458 w 3969222"/>
              <a:gd name="connsiteY461" fmla="*/ 1211396 h 3672466"/>
              <a:gd name="connsiteX462" fmla="*/ 3701922 w 3969222"/>
              <a:gd name="connsiteY462" fmla="*/ 1226984 h 3672466"/>
              <a:gd name="connsiteX463" fmla="*/ 3713092 w 3969222"/>
              <a:gd name="connsiteY463" fmla="*/ 1244275 h 3672466"/>
              <a:gd name="connsiteX464" fmla="*/ 3720413 w 3969222"/>
              <a:gd name="connsiteY464" fmla="*/ 1261186 h 3672466"/>
              <a:gd name="connsiteX465" fmla="*/ 3725462 w 3969222"/>
              <a:gd name="connsiteY465" fmla="*/ 1274818 h 3672466"/>
              <a:gd name="connsiteX466" fmla="*/ 3707098 w 3969222"/>
              <a:gd name="connsiteY466" fmla="*/ 1316404 h 3672466"/>
              <a:gd name="connsiteX467" fmla="*/ 3705583 w 3969222"/>
              <a:gd name="connsiteY467" fmla="*/ 1367141 h 3672466"/>
              <a:gd name="connsiteX468" fmla="*/ 3737135 w 3969222"/>
              <a:gd name="connsiteY468" fmla="*/ 1383171 h 3672466"/>
              <a:gd name="connsiteX469" fmla="*/ 3755374 w 3969222"/>
              <a:gd name="connsiteY469" fmla="*/ 1486411 h 3672466"/>
              <a:gd name="connsiteX470" fmla="*/ 3759350 w 3969222"/>
              <a:gd name="connsiteY470" fmla="*/ 1528883 h 3672466"/>
              <a:gd name="connsiteX471" fmla="*/ 3769257 w 3969222"/>
              <a:gd name="connsiteY471" fmla="*/ 1569396 h 3672466"/>
              <a:gd name="connsiteX472" fmla="*/ 3771087 w 3969222"/>
              <a:gd name="connsiteY472" fmla="*/ 1615336 h 3672466"/>
              <a:gd name="connsiteX473" fmla="*/ 3772854 w 3969222"/>
              <a:gd name="connsiteY473" fmla="*/ 1635782 h 3672466"/>
              <a:gd name="connsiteX474" fmla="*/ 3772033 w 3969222"/>
              <a:gd name="connsiteY474" fmla="*/ 1689234 h 3672466"/>
              <a:gd name="connsiteX475" fmla="*/ 3770960 w 3969222"/>
              <a:gd name="connsiteY475" fmla="*/ 1704820 h 3672466"/>
              <a:gd name="connsiteX476" fmla="*/ 3771150 w 3969222"/>
              <a:gd name="connsiteY476" fmla="*/ 1761996 h 3672466"/>
              <a:gd name="connsiteX477" fmla="*/ 3809897 w 3969222"/>
              <a:gd name="connsiteY477" fmla="*/ 1817779 h 3672466"/>
              <a:gd name="connsiteX478" fmla="*/ 3823906 w 3969222"/>
              <a:gd name="connsiteY478" fmla="*/ 1814309 h 3672466"/>
              <a:gd name="connsiteX479" fmla="*/ 3826115 w 3969222"/>
              <a:gd name="connsiteY479" fmla="*/ 1798973 h 3672466"/>
              <a:gd name="connsiteX480" fmla="*/ 3825358 w 3969222"/>
              <a:gd name="connsiteY480" fmla="*/ 1746848 h 3672466"/>
              <a:gd name="connsiteX481" fmla="*/ 3848707 w 3969222"/>
              <a:gd name="connsiteY481" fmla="*/ 1693144 h 3672466"/>
              <a:gd name="connsiteX482" fmla="*/ 3848707 w 3969222"/>
              <a:gd name="connsiteY482" fmla="*/ 1695607 h 3672466"/>
              <a:gd name="connsiteX483" fmla="*/ 3857164 w 3969222"/>
              <a:gd name="connsiteY483" fmla="*/ 1692262 h 3672466"/>
              <a:gd name="connsiteX484" fmla="*/ 3855334 w 3969222"/>
              <a:gd name="connsiteY484" fmla="*/ 1685510 h 3672466"/>
              <a:gd name="connsiteX485" fmla="*/ 3848707 w 3969222"/>
              <a:gd name="connsiteY485" fmla="*/ 1693144 h 3672466"/>
              <a:gd name="connsiteX486" fmla="*/ 3831983 w 3969222"/>
              <a:gd name="connsiteY486" fmla="*/ 1695419 h 3672466"/>
              <a:gd name="connsiteX487" fmla="*/ 3821130 w 3969222"/>
              <a:gd name="connsiteY487" fmla="*/ 1683616 h 3672466"/>
              <a:gd name="connsiteX488" fmla="*/ 3811790 w 3969222"/>
              <a:gd name="connsiteY488" fmla="*/ 1630355 h 3672466"/>
              <a:gd name="connsiteX489" fmla="*/ 3808572 w 3969222"/>
              <a:gd name="connsiteY489" fmla="*/ 1618809 h 3672466"/>
              <a:gd name="connsiteX490" fmla="*/ 3772602 w 3969222"/>
              <a:gd name="connsiteY490" fmla="*/ 1459276 h 3672466"/>
              <a:gd name="connsiteX491" fmla="*/ 3770454 w 3969222"/>
              <a:gd name="connsiteY491" fmla="*/ 1418697 h 3672466"/>
              <a:gd name="connsiteX492" fmla="*/ 3789703 w 3969222"/>
              <a:gd name="connsiteY492" fmla="*/ 1395602 h 3672466"/>
              <a:gd name="connsiteX493" fmla="*/ 3825042 w 3969222"/>
              <a:gd name="connsiteY493" fmla="*/ 1395791 h 3672466"/>
              <a:gd name="connsiteX494" fmla="*/ 3869089 w 3969222"/>
              <a:gd name="connsiteY494" fmla="*/ 1483950 h 3672466"/>
              <a:gd name="connsiteX495" fmla="*/ 3871489 w 3969222"/>
              <a:gd name="connsiteY495" fmla="*/ 1536265 h 3672466"/>
              <a:gd name="connsiteX496" fmla="*/ 3880386 w 3969222"/>
              <a:gd name="connsiteY496" fmla="*/ 1553745 h 3672466"/>
              <a:gd name="connsiteX497" fmla="*/ 3883416 w 3969222"/>
              <a:gd name="connsiteY497" fmla="*/ 1589527 h 3672466"/>
              <a:gd name="connsiteX498" fmla="*/ 3889283 w 3969222"/>
              <a:gd name="connsiteY498" fmla="*/ 1607952 h 3672466"/>
              <a:gd name="connsiteX499" fmla="*/ 3893071 w 3969222"/>
              <a:gd name="connsiteY499" fmla="*/ 1622404 h 3672466"/>
              <a:gd name="connsiteX500" fmla="*/ 3887392 w 3969222"/>
              <a:gd name="connsiteY500" fmla="*/ 1660773 h 3672466"/>
              <a:gd name="connsiteX501" fmla="*/ 3886380 w 3969222"/>
              <a:gd name="connsiteY501" fmla="*/ 1703937 h 3672466"/>
              <a:gd name="connsiteX502" fmla="*/ 3889474 w 3969222"/>
              <a:gd name="connsiteY502" fmla="*/ 1749814 h 3672466"/>
              <a:gd name="connsiteX503" fmla="*/ 3870919 w 3969222"/>
              <a:gd name="connsiteY503" fmla="*/ 1831412 h 3672466"/>
              <a:gd name="connsiteX504" fmla="*/ 3869343 w 3969222"/>
              <a:gd name="connsiteY504" fmla="*/ 1847188 h 3672466"/>
              <a:gd name="connsiteX505" fmla="*/ 3876601 w 3969222"/>
              <a:gd name="connsiteY505" fmla="*/ 1927268 h 3672466"/>
              <a:gd name="connsiteX506" fmla="*/ 3899380 w 3969222"/>
              <a:gd name="connsiteY506" fmla="*/ 1973526 h 3672466"/>
              <a:gd name="connsiteX507" fmla="*/ 3917302 w 3969222"/>
              <a:gd name="connsiteY507" fmla="*/ 2021927 h 3672466"/>
              <a:gd name="connsiteX508" fmla="*/ 3942041 w 3969222"/>
              <a:gd name="connsiteY508" fmla="*/ 2106868 h 3672466"/>
              <a:gd name="connsiteX509" fmla="*/ 3944123 w 3969222"/>
              <a:gd name="connsiteY509" fmla="*/ 2118605 h 3672466"/>
              <a:gd name="connsiteX510" fmla="*/ 3966148 w 3969222"/>
              <a:gd name="connsiteY510" fmla="*/ 2176599 h 3672466"/>
              <a:gd name="connsiteX511" fmla="*/ 3968039 w 3969222"/>
              <a:gd name="connsiteY511" fmla="*/ 2194523 h 3672466"/>
              <a:gd name="connsiteX512" fmla="*/ 3945386 w 3969222"/>
              <a:gd name="connsiteY512" fmla="*/ 2218879 h 3672466"/>
              <a:gd name="connsiteX513" fmla="*/ 3938381 w 3969222"/>
              <a:gd name="connsiteY513" fmla="*/ 2243491 h 3672466"/>
              <a:gd name="connsiteX514" fmla="*/ 3934090 w 3969222"/>
              <a:gd name="connsiteY514" fmla="*/ 2329441 h 3672466"/>
              <a:gd name="connsiteX515" fmla="*/ 3907017 w 3969222"/>
              <a:gd name="connsiteY515" fmla="*/ 2402012 h 3672466"/>
              <a:gd name="connsiteX516" fmla="*/ 3910045 w 3969222"/>
              <a:gd name="connsiteY516" fmla="*/ 2409522 h 3672466"/>
              <a:gd name="connsiteX517" fmla="*/ 3903798 w 3969222"/>
              <a:gd name="connsiteY517" fmla="*/ 2465876 h 3672466"/>
              <a:gd name="connsiteX518" fmla="*/ 3889789 w 3969222"/>
              <a:gd name="connsiteY518" fmla="*/ 2476037 h 3672466"/>
              <a:gd name="connsiteX519" fmla="*/ 3890483 w 3969222"/>
              <a:gd name="connsiteY519" fmla="*/ 2462279 h 3672466"/>
              <a:gd name="connsiteX520" fmla="*/ 3887201 w 3969222"/>
              <a:gd name="connsiteY520" fmla="*/ 2432240 h 3672466"/>
              <a:gd name="connsiteX521" fmla="*/ 3875843 w 3969222"/>
              <a:gd name="connsiteY521" fmla="*/ 2421639 h 3672466"/>
              <a:gd name="connsiteX522" fmla="*/ 3870983 w 3969222"/>
              <a:gd name="connsiteY522" fmla="*/ 2430790 h 3672466"/>
              <a:gd name="connsiteX523" fmla="*/ 3838042 w 3969222"/>
              <a:gd name="connsiteY523" fmla="*/ 2523175 h 3672466"/>
              <a:gd name="connsiteX524" fmla="*/ 3842458 w 3969222"/>
              <a:gd name="connsiteY524" fmla="*/ 2543119 h 3672466"/>
              <a:gd name="connsiteX525" fmla="*/ 3846940 w 3969222"/>
              <a:gd name="connsiteY525" fmla="*/ 2562177 h 3672466"/>
              <a:gd name="connsiteX526" fmla="*/ 3831669 w 3969222"/>
              <a:gd name="connsiteY526" fmla="*/ 2556242 h 3672466"/>
              <a:gd name="connsiteX527" fmla="*/ 3816018 w 3969222"/>
              <a:gd name="connsiteY527" fmla="*/ 2576878 h 3672466"/>
              <a:gd name="connsiteX528" fmla="*/ 3794184 w 3969222"/>
              <a:gd name="connsiteY528" fmla="*/ 2650713 h 3672466"/>
              <a:gd name="connsiteX529" fmla="*/ 3805921 w 3969222"/>
              <a:gd name="connsiteY529" fmla="*/ 2662513 h 3672466"/>
              <a:gd name="connsiteX530" fmla="*/ 3805227 w 3969222"/>
              <a:gd name="connsiteY530" fmla="*/ 2682644 h 3672466"/>
              <a:gd name="connsiteX531" fmla="*/ 3781751 w 3969222"/>
              <a:gd name="connsiteY531" fmla="*/ 2717353 h 3672466"/>
              <a:gd name="connsiteX532" fmla="*/ 3773359 w 3969222"/>
              <a:gd name="connsiteY532" fmla="*/ 2730541 h 3672466"/>
              <a:gd name="connsiteX533" fmla="*/ 3760359 w 3969222"/>
              <a:gd name="connsiteY533" fmla="*/ 2709147 h 3672466"/>
              <a:gd name="connsiteX534" fmla="*/ 3770329 w 3969222"/>
              <a:gd name="connsiteY534" fmla="*/ 2668509 h 3672466"/>
              <a:gd name="connsiteX535" fmla="*/ 3764145 w 3969222"/>
              <a:gd name="connsiteY535" fmla="*/ 2656140 h 3672466"/>
              <a:gd name="connsiteX536" fmla="*/ 3759223 w 3969222"/>
              <a:gd name="connsiteY536" fmla="*/ 2670465 h 3672466"/>
              <a:gd name="connsiteX537" fmla="*/ 3745023 w 3969222"/>
              <a:gd name="connsiteY537" fmla="*/ 2724358 h 3672466"/>
              <a:gd name="connsiteX538" fmla="*/ 3739850 w 3969222"/>
              <a:gd name="connsiteY538" fmla="*/ 2747390 h 3672466"/>
              <a:gd name="connsiteX539" fmla="*/ 3747801 w 3969222"/>
              <a:gd name="connsiteY539" fmla="*/ 2755342 h 3672466"/>
              <a:gd name="connsiteX540" fmla="*/ 3754174 w 3969222"/>
              <a:gd name="connsiteY540" fmla="*/ 2767394 h 3672466"/>
              <a:gd name="connsiteX541" fmla="*/ 3717383 w 3969222"/>
              <a:gd name="connsiteY541" fmla="*/ 2811821 h 3672466"/>
              <a:gd name="connsiteX542" fmla="*/ 3683053 w 3969222"/>
              <a:gd name="connsiteY542" fmla="*/ 2841482 h 3672466"/>
              <a:gd name="connsiteX543" fmla="*/ 3644812 w 3969222"/>
              <a:gd name="connsiteY543" fmla="*/ 2874928 h 3672466"/>
              <a:gd name="connsiteX544" fmla="*/ 3625439 w 3969222"/>
              <a:gd name="connsiteY544" fmla="*/ 2862622 h 3672466"/>
              <a:gd name="connsiteX545" fmla="*/ 3610103 w 3969222"/>
              <a:gd name="connsiteY545" fmla="*/ 2854228 h 3672466"/>
              <a:gd name="connsiteX546" fmla="*/ 3571671 w 3969222"/>
              <a:gd name="connsiteY546" fmla="*/ 2882185 h 3672466"/>
              <a:gd name="connsiteX547" fmla="*/ 3561071 w 3969222"/>
              <a:gd name="connsiteY547" fmla="*/ 2920301 h 3672466"/>
              <a:gd name="connsiteX548" fmla="*/ 3577477 w 3969222"/>
              <a:gd name="connsiteY548" fmla="*/ 2932038 h 3672466"/>
              <a:gd name="connsiteX549" fmla="*/ 3541759 w 3969222"/>
              <a:gd name="connsiteY549" fmla="*/ 2936077 h 3672466"/>
              <a:gd name="connsiteX550" fmla="*/ 3532988 w 3969222"/>
              <a:gd name="connsiteY550" fmla="*/ 2950023 h 3672466"/>
              <a:gd name="connsiteX551" fmla="*/ 3522007 w 3969222"/>
              <a:gd name="connsiteY551" fmla="*/ 2987066 h 3672466"/>
              <a:gd name="connsiteX552" fmla="*/ 3514688 w 3969222"/>
              <a:gd name="connsiteY552" fmla="*/ 2984796 h 3672466"/>
              <a:gd name="connsiteX553" fmla="*/ 3507367 w 3969222"/>
              <a:gd name="connsiteY553" fmla="*/ 2969145 h 3672466"/>
              <a:gd name="connsiteX554" fmla="*/ 3513109 w 3969222"/>
              <a:gd name="connsiteY554" fmla="*/ 2950087 h 3672466"/>
              <a:gd name="connsiteX555" fmla="*/ 3491969 w 3969222"/>
              <a:gd name="connsiteY555" fmla="*/ 2956775 h 3672466"/>
              <a:gd name="connsiteX556" fmla="*/ 3470766 w 3969222"/>
              <a:gd name="connsiteY556" fmla="*/ 2972426 h 3672466"/>
              <a:gd name="connsiteX557" fmla="*/ 3459154 w 3969222"/>
              <a:gd name="connsiteY557" fmla="*/ 2994199 h 3672466"/>
              <a:gd name="connsiteX558" fmla="*/ 3458523 w 3969222"/>
              <a:gd name="connsiteY558" fmla="*/ 3024613 h 3672466"/>
              <a:gd name="connsiteX559" fmla="*/ 3468242 w 3969222"/>
              <a:gd name="connsiteY559" fmla="*/ 3034016 h 3672466"/>
              <a:gd name="connsiteX560" fmla="*/ 3493167 w 3969222"/>
              <a:gd name="connsiteY560" fmla="*/ 3028149 h 3672466"/>
              <a:gd name="connsiteX561" fmla="*/ 3512225 w 3969222"/>
              <a:gd name="connsiteY561" fmla="*/ 3039634 h 3672466"/>
              <a:gd name="connsiteX562" fmla="*/ 3506294 w 3969222"/>
              <a:gd name="connsiteY562" fmla="*/ 3056356 h 3672466"/>
              <a:gd name="connsiteX563" fmla="*/ 3469251 w 3969222"/>
              <a:gd name="connsiteY563" fmla="*/ 3074216 h 3672466"/>
              <a:gd name="connsiteX564" fmla="*/ 3430035 w 3969222"/>
              <a:gd name="connsiteY564" fmla="*/ 3083463 h 3672466"/>
              <a:gd name="connsiteX565" fmla="*/ 3417180 w 3969222"/>
              <a:gd name="connsiteY565" fmla="*/ 3077875 h 3672466"/>
              <a:gd name="connsiteX566" fmla="*/ 3417377 w 3969222"/>
              <a:gd name="connsiteY566" fmla="*/ 3077513 h 3672466"/>
              <a:gd name="connsiteX567" fmla="*/ 3411467 w 3969222"/>
              <a:gd name="connsiteY567" fmla="*/ 3075391 h 3672466"/>
              <a:gd name="connsiteX568" fmla="*/ 3409489 w 3969222"/>
              <a:gd name="connsiteY568" fmla="*/ 3074531 h 3672466"/>
              <a:gd name="connsiteX569" fmla="*/ 3408228 w 3969222"/>
              <a:gd name="connsiteY569" fmla="*/ 3068346 h 3672466"/>
              <a:gd name="connsiteX570" fmla="*/ 3438708 w 3969222"/>
              <a:gd name="connsiteY570" fmla="*/ 3016096 h 3672466"/>
              <a:gd name="connsiteX571" fmla="*/ 3454294 w 3969222"/>
              <a:gd name="connsiteY571" fmla="*/ 2965421 h 3672466"/>
              <a:gd name="connsiteX572" fmla="*/ 3464518 w 3969222"/>
              <a:gd name="connsiteY572" fmla="*/ 2946111 h 3672466"/>
              <a:gd name="connsiteX573" fmla="*/ 3439023 w 3969222"/>
              <a:gd name="connsiteY573" fmla="*/ 2949202 h 3672466"/>
              <a:gd name="connsiteX574" fmla="*/ 3410689 w 3969222"/>
              <a:gd name="connsiteY574" fmla="*/ 2975329 h 3672466"/>
              <a:gd name="connsiteX575" fmla="*/ 3392450 w 3969222"/>
              <a:gd name="connsiteY575" fmla="*/ 2984417 h 3672466"/>
              <a:gd name="connsiteX576" fmla="*/ 3350864 w 3969222"/>
              <a:gd name="connsiteY576" fmla="*/ 3005242 h 3672466"/>
              <a:gd name="connsiteX577" fmla="*/ 3359446 w 3969222"/>
              <a:gd name="connsiteY577" fmla="*/ 3041843 h 3672466"/>
              <a:gd name="connsiteX578" fmla="*/ 3370868 w 3969222"/>
              <a:gd name="connsiteY578" fmla="*/ 3037676 h 3672466"/>
              <a:gd name="connsiteX579" fmla="*/ 3379704 w 3969222"/>
              <a:gd name="connsiteY579" fmla="*/ 3019378 h 3672466"/>
              <a:gd name="connsiteX580" fmla="*/ 3392704 w 3969222"/>
              <a:gd name="connsiteY580" fmla="*/ 3001833 h 3672466"/>
              <a:gd name="connsiteX581" fmla="*/ 3402168 w 3969222"/>
              <a:gd name="connsiteY581" fmla="*/ 3017106 h 3672466"/>
              <a:gd name="connsiteX582" fmla="*/ 3390747 w 3969222"/>
              <a:gd name="connsiteY582" fmla="*/ 3052003 h 3672466"/>
              <a:gd name="connsiteX583" fmla="*/ 3380398 w 3969222"/>
              <a:gd name="connsiteY583" fmla="*/ 3064371 h 3672466"/>
              <a:gd name="connsiteX584" fmla="*/ 3381532 w 3969222"/>
              <a:gd name="connsiteY584" fmla="*/ 3074658 h 3672466"/>
              <a:gd name="connsiteX585" fmla="*/ 3409426 w 3969222"/>
              <a:gd name="connsiteY585" fmla="*/ 3074658 h 3672466"/>
              <a:gd name="connsiteX586" fmla="*/ 3411467 w 3969222"/>
              <a:gd name="connsiteY586" fmla="*/ 3075391 h 3672466"/>
              <a:gd name="connsiteX587" fmla="*/ 3417180 w 3969222"/>
              <a:gd name="connsiteY587" fmla="*/ 3077875 h 3672466"/>
              <a:gd name="connsiteX588" fmla="*/ 3413402 w 3969222"/>
              <a:gd name="connsiteY588" fmla="*/ 3084817 h 3672466"/>
              <a:gd name="connsiteX589" fmla="*/ 3391568 w 3969222"/>
              <a:gd name="connsiteY589" fmla="*/ 3107598 h 3672466"/>
              <a:gd name="connsiteX590" fmla="*/ 3413529 w 3969222"/>
              <a:gd name="connsiteY590" fmla="*/ 3124005 h 3672466"/>
              <a:gd name="connsiteX591" fmla="*/ 3402359 w 3969222"/>
              <a:gd name="connsiteY591" fmla="*/ 3135175 h 3672466"/>
              <a:gd name="connsiteX592" fmla="*/ 3385825 w 3969222"/>
              <a:gd name="connsiteY592" fmla="*/ 3135175 h 3672466"/>
              <a:gd name="connsiteX593" fmla="*/ 3355028 w 3969222"/>
              <a:gd name="connsiteY593" fmla="*/ 3153541 h 3672466"/>
              <a:gd name="connsiteX594" fmla="*/ 3335591 w 3969222"/>
              <a:gd name="connsiteY594" fmla="*/ 3183768 h 3672466"/>
              <a:gd name="connsiteX595" fmla="*/ 3320951 w 3969222"/>
              <a:gd name="connsiteY595" fmla="*/ 3182630 h 3672466"/>
              <a:gd name="connsiteX596" fmla="*/ 3302209 w 3969222"/>
              <a:gd name="connsiteY596" fmla="*/ 3185093 h 3672466"/>
              <a:gd name="connsiteX597" fmla="*/ 3313506 w 3969222"/>
              <a:gd name="connsiteY597" fmla="*/ 3196390 h 3672466"/>
              <a:gd name="connsiteX598" fmla="*/ 3338685 w 3969222"/>
              <a:gd name="connsiteY598" fmla="*/ 3202194 h 3672466"/>
              <a:gd name="connsiteX599" fmla="*/ 3357743 w 3969222"/>
              <a:gd name="connsiteY599" fmla="*/ 3208379 h 3672466"/>
              <a:gd name="connsiteX600" fmla="*/ 3345437 w 3969222"/>
              <a:gd name="connsiteY600" fmla="*/ 3230718 h 3672466"/>
              <a:gd name="connsiteX601" fmla="*/ 3322972 w 3969222"/>
              <a:gd name="connsiteY601" fmla="*/ 3228698 h 3672466"/>
              <a:gd name="connsiteX602" fmla="*/ 3288326 w 3969222"/>
              <a:gd name="connsiteY602" fmla="*/ 3213300 h 3672466"/>
              <a:gd name="connsiteX603" fmla="*/ 3290787 w 3969222"/>
              <a:gd name="connsiteY603" fmla="*/ 3213300 h 3672466"/>
              <a:gd name="connsiteX604" fmla="*/ 3287442 w 3969222"/>
              <a:gd name="connsiteY604" fmla="*/ 3204845 h 3672466"/>
              <a:gd name="connsiteX605" fmla="*/ 3280690 w 3969222"/>
              <a:gd name="connsiteY605" fmla="*/ 3206675 h 3672466"/>
              <a:gd name="connsiteX606" fmla="*/ 3288326 w 3969222"/>
              <a:gd name="connsiteY606" fmla="*/ 3213300 h 3672466"/>
              <a:gd name="connsiteX607" fmla="*/ 3279681 w 3969222"/>
              <a:gd name="connsiteY607" fmla="*/ 3280256 h 3672466"/>
              <a:gd name="connsiteX608" fmla="*/ 3264156 w 3969222"/>
              <a:gd name="connsiteY608" fmla="*/ 3234440 h 3672466"/>
              <a:gd name="connsiteX609" fmla="*/ 3264850 w 3969222"/>
              <a:gd name="connsiteY609" fmla="*/ 3226616 h 3672466"/>
              <a:gd name="connsiteX610" fmla="*/ 3260432 w 3969222"/>
              <a:gd name="connsiteY610" fmla="*/ 3224597 h 3672466"/>
              <a:gd name="connsiteX611" fmla="*/ 3224526 w 3969222"/>
              <a:gd name="connsiteY611" fmla="*/ 3231349 h 3672466"/>
              <a:gd name="connsiteX612" fmla="*/ 3223958 w 3969222"/>
              <a:gd name="connsiteY612" fmla="*/ 3257981 h 3672466"/>
              <a:gd name="connsiteX613" fmla="*/ 3200104 w 3969222"/>
              <a:gd name="connsiteY613" fmla="*/ 3250280 h 3672466"/>
              <a:gd name="connsiteX614" fmla="*/ 3170318 w 3969222"/>
              <a:gd name="connsiteY614" fmla="*/ 3262588 h 3672466"/>
              <a:gd name="connsiteX615" fmla="*/ 3179594 w 3969222"/>
              <a:gd name="connsiteY615" fmla="*/ 3280950 h 3672466"/>
              <a:gd name="connsiteX616" fmla="*/ 3190512 w 3969222"/>
              <a:gd name="connsiteY616" fmla="*/ 3294517 h 3672466"/>
              <a:gd name="connsiteX617" fmla="*/ 3177661 w 3969222"/>
              <a:gd name="connsiteY617" fmla="*/ 3298589 h 3672466"/>
              <a:gd name="connsiteX618" fmla="*/ 3158401 w 3969222"/>
              <a:gd name="connsiteY618" fmla="*/ 3302007 h 3672466"/>
              <a:gd name="connsiteX619" fmla="*/ 3168173 w 3969222"/>
              <a:gd name="connsiteY619" fmla="*/ 3297295 h 3672466"/>
              <a:gd name="connsiteX620" fmla="*/ 3160788 w 3969222"/>
              <a:gd name="connsiteY620" fmla="*/ 3289659 h 3672466"/>
              <a:gd name="connsiteX621" fmla="*/ 3153215 w 3969222"/>
              <a:gd name="connsiteY621" fmla="*/ 3282465 h 3672466"/>
              <a:gd name="connsiteX622" fmla="*/ 3124060 w 3969222"/>
              <a:gd name="connsiteY622" fmla="*/ 3285810 h 3672466"/>
              <a:gd name="connsiteX623" fmla="*/ 3123682 w 3969222"/>
              <a:gd name="connsiteY623" fmla="*/ 3295465 h 3672466"/>
              <a:gd name="connsiteX624" fmla="*/ 3154667 w 3969222"/>
              <a:gd name="connsiteY624" fmla="*/ 3302595 h 3672466"/>
              <a:gd name="connsiteX625" fmla="*/ 3154847 w 3969222"/>
              <a:gd name="connsiteY625" fmla="*/ 3302638 h 3672466"/>
              <a:gd name="connsiteX626" fmla="*/ 3154730 w 3969222"/>
              <a:gd name="connsiteY626" fmla="*/ 3302659 h 3672466"/>
              <a:gd name="connsiteX627" fmla="*/ 3153200 w 3969222"/>
              <a:gd name="connsiteY627" fmla="*/ 3302895 h 3672466"/>
              <a:gd name="connsiteX628" fmla="*/ 3155118 w 3969222"/>
              <a:gd name="connsiteY628" fmla="*/ 3302702 h 3672466"/>
              <a:gd name="connsiteX629" fmla="*/ 3166634 w 3969222"/>
              <a:gd name="connsiteY629" fmla="*/ 3305435 h 3672466"/>
              <a:gd name="connsiteX630" fmla="*/ 3168046 w 3969222"/>
              <a:gd name="connsiteY630" fmla="*/ 3308086 h 3672466"/>
              <a:gd name="connsiteX631" fmla="*/ 3157381 w 3969222"/>
              <a:gd name="connsiteY631" fmla="*/ 3330929 h 3672466"/>
              <a:gd name="connsiteX632" fmla="*/ 3187294 w 3969222"/>
              <a:gd name="connsiteY632" fmla="*/ 3333013 h 3672466"/>
              <a:gd name="connsiteX633" fmla="*/ 3198968 w 3969222"/>
              <a:gd name="connsiteY633" fmla="*/ 3321844 h 3672466"/>
              <a:gd name="connsiteX634" fmla="*/ 3226165 w 3969222"/>
              <a:gd name="connsiteY634" fmla="*/ 3320707 h 3672466"/>
              <a:gd name="connsiteX635" fmla="*/ 3246235 w 3969222"/>
              <a:gd name="connsiteY635" fmla="*/ 3324935 h 3672466"/>
              <a:gd name="connsiteX636" fmla="*/ 3258099 w 3969222"/>
              <a:gd name="connsiteY636" fmla="*/ 3364060 h 3672466"/>
              <a:gd name="connsiteX637" fmla="*/ 3269268 w 3969222"/>
              <a:gd name="connsiteY637" fmla="*/ 3363241 h 3672466"/>
              <a:gd name="connsiteX638" fmla="*/ 3276778 w 3969222"/>
              <a:gd name="connsiteY638" fmla="*/ 3361536 h 3672466"/>
              <a:gd name="connsiteX639" fmla="*/ 3266490 w 3969222"/>
              <a:gd name="connsiteY639" fmla="*/ 3387409 h 3672466"/>
              <a:gd name="connsiteX640" fmla="*/ 3248822 w 3969222"/>
              <a:gd name="connsiteY640" fmla="*/ 3387788 h 3672466"/>
              <a:gd name="connsiteX641" fmla="*/ 3229764 w 3969222"/>
              <a:gd name="connsiteY641" fmla="*/ 3367532 h 3672466"/>
              <a:gd name="connsiteX642" fmla="*/ 3206037 w 3969222"/>
              <a:gd name="connsiteY642" fmla="*/ 3368416 h 3672466"/>
              <a:gd name="connsiteX643" fmla="*/ 3201492 w 3969222"/>
              <a:gd name="connsiteY643" fmla="*/ 3359327 h 3672466"/>
              <a:gd name="connsiteX644" fmla="*/ 3180163 w 3969222"/>
              <a:gd name="connsiteY644" fmla="*/ 3358317 h 3672466"/>
              <a:gd name="connsiteX645" fmla="*/ 3162051 w 3969222"/>
              <a:gd name="connsiteY645" fmla="*/ 3367657 h 3672466"/>
              <a:gd name="connsiteX646" fmla="*/ 3120969 w 3969222"/>
              <a:gd name="connsiteY646" fmla="*/ 3346769 h 3672466"/>
              <a:gd name="connsiteX647" fmla="*/ 3116480 w 3969222"/>
              <a:gd name="connsiteY647" fmla="*/ 3341706 h 3672466"/>
              <a:gd name="connsiteX648" fmla="*/ 3114288 w 3969222"/>
              <a:gd name="connsiteY648" fmla="*/ 3334690 h 3672466"/>
              <a:gd name="connsiteX649" fmla="*/ 3132391 w 3969222"/>
              <a:gd name="connsiteY649" fmla="*/ 3321653 h 3672466"/>
              <a:gd name="connsiteX650" fmla="*/ 3124693 w 3969222"/>
              <a:gd name="connsiteY650" fmla="*/ 3314334 h 3672466"/>
              <a:gd name="connsiteX651" fmla="*/ 3112387 w 3969222"/>
              <a:gd name="connsiteY651" fmla="*/ 3328468 h 3672466"/>
              <a:gd name="connsiteX652" fmla="*/ 3112353 w 3969222"/>
              <a:gd name="connsiteY652" fmla="*/ 3328499 h 3672466"/>
              <a:gd name="connsiteX653" fmla="*/ 3112323 w 3969222"/>
              <a:gd name="connsiteY653" fmla="*/ 3328405 h 3672466"/>
              <a:gd name="connsiteX654" fmla="*/ 3112323 w 3969222"/>
              <a:gd name="connsiteY654" fmla="*/ 3328526 h 3672466"/>
              <a:gd name="connsiteX655" fmla="*/ 3100593 w 3969222"/>
              <a:gd name="connsiteY655" fmla="*/ 3339270 h 3672466"/>
              <a:gd name="connsiteX656" fmla="*/ 3078310 w 3969222"/>
              <a:gd name="connsiteY656" fmla="*/ 3373969 h 3672466"/>
              <a:gd name="connsiteX657" fmla="*/ 3065941 w 3969222"/>
              <a:gd name="connsiteY657" fmla="*/ 3380342 h 3672466"/>
              <a:gd name="connsiteX658" fmla="*/ 3063732 w 3969222"/>
              <a:gd name="connsiteY658" fmla="*/ 3367342 h 3672466"/>
              <a:gd name="connsiteX659" fmla="*/ 3067519 w 3969222"/>
              <a:gd name="connsiteY659" fmla="*/ 3346769 h 3672466"/>
              <a:gd name="connsiteX660" fmla="*/ 3063607 w 3969222"/>
              <a:gd name="connsiteY660" fmla="*/ 3337808 h 3672466"/>
              <a:gd name="connsiteX661" fmla="*/ 3026373 w 3969222"/>
              <a:gd name="connsiteY661" fmla="*/ 3351566 h 3672466"/>
              <a:gd name="connsiteX662" fmla="*/ 3034261 w 3969222"/>
              <a:gd name="connsiteY662" fmla="*/ 3380784 h 3672466"/>
              <a:gd name="connsiteX663" fmla="*/ 3043791 w 3969222"/>
              <a:gd name="connsiteY663" fmla="*/ 3384696 h 3672466"/>
              <a:gd name="connsiteX664" fmla="*/ 3038804 w 3969222"/>
              <a:gd name="connsiteY664" fmla="*/ 3391575 h 3672466"/>
              <a:gd name="connsiteX665" fmla="*/ 3022146 w 3969222"/>
              <a:gd name="connsiteY665" fmla="*/ 3391827 h 3672466"/>
              <a:gd name="connsiteX666" fmla="*/ 2991603 w 3969222"/>
              <a:gd name="connsiteY666" fmla="*/ 3386527 h 3672466"/>
              <a:gd name="connsiteX667" fmla="*/ 3004160 w 3969222"/>
              <a:gd name="connsiteY667" fmla="*/ 3360275 h 3672466"/>
              <a:gd name="connsiteX668" fmla="*/ 3028519 w 3969222"/>
              <a:gd name="connsiteY668" fmla="*/ 3314776 h 3672466"/>
              <a:gd name="connsiteX669" fmla="*/ 3020125 w 3969222"/>
              <a:gd name="connsiteY669" fmla="*/ 3295401 h 3672466"/>
              <a:gd name="connsiteX670" fmla="*/ 3001698 w 3969222"/>
              <a:gd name="connsiteY670" fmla="*/ 3296159 h 3672466"/>
              <a:gd name="connsiteX671" fmla="*/ 2979990 w 3969222"/>
              <a:gd name="connsiteY671" fmla="*/ 3319129 h 3672466"/>
              <a:gd name="connsiteX672" fmla="*/ 2968315 w 3969222"/>
              <a:gd name="connsiteY672" fmla="*/ 3359011 h 3672466"/>
              <a:gd name="connsiteX673" fmla="*/ 2935878 w 3969222"/>
              <a:gd name="connsiteY673" fmla="*/ 3452282 h 3672466"/>
              <a:gd name="connsiteX674" fmla="*/ 2942001 w 3969222"/>
              <a:gd name="connsiteY674" fmla="*/ 3467555 h 3672466"/>
              <a:gd name="connsiteX675" fmla="*/ 2922942 w 3969222"/>
              <a:gd name="connsiteY675" fmla="*/ 3464713 h 3672466"/>
              <a:gd name="connsiteX676" fmla="*/ 2886592 w 3969222"/>
              <a:gd name="connsiteY676" fmla="*/ 3460107 h 3672466"/>
              <a:gd name="connsiteX677" fmla="*/ 2866967 w 3969222"/>
              <a:gd name="connsiteY677" fmla="*/ 3482825 h 3672466"/>
              <a:gd name="connsiteX678" fmla="*/ 2861982 w 3969222"/>
              <a:gd name="connsiteY678" fmla="*/ 3491409 h 3672466"/>
              <a:gd name="connsiteX679" fmla="*/ 2770857 w 3969222"/>
              <a:gd name="connsiteY679" fmla="*/ 3515199 h 3672466"/>
              <a:gd name="connsiteX680" fmla="*/ 2745110 w 3969222"/>
              <a:gd name="connsiteY680" fmla="*/ 3519490 h 3672466"/>
              <a:gd name="connsiteX681" fmla="*/ 2673358 w 3969222"/>
              <a:gd name="connsiteY681" fmla="*/ 3525990 h 3672466"/>
              <a:gd name="connsiteX682" fmla="*/ 2639975 w 3969222"/>
              <a:gd name="connsiteY682" fmla="*/ 3525486 h 3672466"/>
              <a:gd name="connsiteX683" fmla="*/ 2593656 w 3969222"/>
              <a:gd name="connsiteY683" fmla="*/ 3548393 h 3672466"/>
              <a:gd name="connsiteX684" fmla="*/ 2500385 w 3969222"/>
              <a:gd name="connsiteY684" fmla="*/ 3603924 h 3672466"/>
              <a:gd name="connsiteX685" fmla="*/ 2494833 w 3969222"/>
              <a:gd name="connsiteY685" fmla="*/ 3603988 h 3672466"/>
              <a:gd name="connsiteX686" fmla="*/ 2350446 w 3969222"/>
              <a:gd name="connsiteY686" fmla="*/ 3606891 h 3672466"/>
              <a:gd name="connsiteX687" fmla="*/ 2320533 w 3969222"/>
              <a:gd name="connsiteY687" fmla="*/ 3609669 h 3672466"/>
              <a:gd name="connsiteX688" fmla="*/ 2278820 w 3969222"/>
              <a:gd name="connsiteY688" fmla="*/ 3629546 h 3672466"/>
              <a:gd name="connsiteX689" fmla="*/ 2250865 w 3969222"/>
              <a:gd name="connsiteY689" fmla="*/ 3631188 h 3672466"/>
              <a:gd name="connsiteX690" fmla="*/ 2210601 w 3969222"/>
              <a:gd name="connsiteY690" fmla="*/ 3631188 h 3672466"/>
              <a:gd name="connsiteX691" fmla="*/ 2156457 w 3969222"/>
              <a:gd name="connsiteY691" fmla="*/ 3613833 h 3672466"/>
              <a:gd name="connsiteX692" fmla="*/ 2129827 w 3969222"/>
              <a:gd name="connsiteY692" fmla="*/ 3609669 h 3672466"/>
              <a:gd name="connsiteX693" fmla="*/ 2107675 w 3969222"/>
              <a:gd name="connsiteY693" fmla="*/ 3656682 h 3672466"/>
              <a:gd name="connsiteX694" fmla="*/ 2080289 w 3969222"/>
              <a:gd name="connsiteY694" fmla="*/ 3670501 h 3672466"/>
              <a:gd name="connsiteX695" fmla="*/ 2068487 w 3969222"/>
              <a:gd name="connsiteY695" fmla="*/ 3658764 h 3672466"/>
              <a:gd name="connsiteX696" fmla="*/ 1987081 w 3969222"/>
              <a:gd name="connsiteY696" fmla="*/ 3626012 h 3672466"/>
              <a:gd name="connsiteX697" fmla="*/ 1907504 w 3969222"/>
              <a:gd name="connsiteY697" fmla="*/ 3636173 h 3672466"/>
              <a:gd name="connsiteX698" fmla="*/ 1833670 w 3969222"/>
              <a:gd name="connsiteY698" fmla="*/ 3645828 h 3672466"/>
              <a:gd name="connsiteX699" fmla="*/ 1750432 w 3969222"/>
              <a:gd name="connsiteY699" fmla="*/ 3609982 h 3672466"/>
              <a:gd name="connsiteX700" fmla="*/ 1719322 w 3969222"/>
              <a:gd name="connsiteY700" fmla="*/ 3592314 h 3672466"/>
              <a:gd name="connsiteX701" fmla="*/ 1669279 w 3969222"/>
              <a:gd name="connsiteY701" fmla="*/ 3593260 h 3672466"/>
              <a:gd name="connsiteX702" fmla="*/ 1567868 w 3969222"/>
              <a:gd name="connsiteY702" fmla="*/ 3603924 h 3672466"/>
              <a:gd name="connsiteX703" fmla="*/ 1520854 w 3969222"/>
              <a:gd name="connsiteY703" fmla="*/ 3606387 h 3672466"/>
              <a:gd name="connsiteX704" fmla="*/ 1479203 w 3969222"/>
              <a:gd name="connsiteY704" fmla="*/ 3572563 h 3672466"/>
              <a:gd name="connsiteX705" fmla="*/ 1433957 w 3969222"/>
              <a:gd name="connsiteY705" fmla="*/ 3537034 h 3672466"/>
              <a:gd name="connsiteX706" fmla="*/ 1363279 w 3969222"/>
              <a:gd name="connsiteY706" fmla="*/ 3524159 h 3672466"/>
              <a:gd name="connsiteX707" fmla="*/ 1286036 w 3969222"/>
              <a:gd name="connsiteY707" fmla="*/ 3534950 h 3672466"/>
              <a:gd name="connsiteX708" fmla="*/ 1220343 w 3969222"/>
              <a:gd name="connsiteY708" fmla="*/ 3492419 h 3672466"/>
              <a:gd name="connsiteX709" fmla="*/ 1200780 w 3969222"/>
              <a:gd name="connsiteY709" fmla="*/ 3462128 h 3672466"/>
              <a:gd name="connsiteX710" fmla="*/ 1163612 w 3969222"/>
              <a:gd name="connsiteY710" fmla="*/ 3445152 h 3672466"/>
              <a:gd name="connsiteX711" fmla="*/ 1171625 w 3969222"/>
              <a:gd name="connsiteY711" fmla="*/ 3412652 h 3672466"/>
              <a:gd name="connsiteX712" fmla="*/ 1176043 w 3969222"/>
              <a:gd name="connsiteY712" fmla="*/ 3370245 h 3672466"/>
              <a:gd name="connsiteX713" fmla="*/ 1181470 w 3969222"/>
              <a:gd name="connsiteY713" fmla="*/ 3328153 h 3672466"/>
              <a:gd name="connsiteX714" fmla="*/ 1170869 w 3969222"/>
              <a:gd name="connsiteY714" fmla="*/ 3314713 h 3672466"/>
              <a:gd name="connsiteX715" fmla="*/ 1119563 w 3969222"/>
              <a:gd name="connsiteY715" fmla="*/ 3302343 h 3672466"/>
              <a:gd name="connsiteX716" fmla="*/ 1104733 w 3969222"/>
              <a:gd name="connsiteY716" fmla="*/ 3292940 h 3672466"/>
              <a:gd name="connsiteX717" fmla="*/ 1079553 w 3969222"/>
              <a:gd name="connsiteY717" fmla="*/ 3269149 h 3672466"/>
              <a:gd name="connsiteX718" fmla="*/ 1057341 w 3969222"/>
              <a:gd name="connsiteY718" fmla="*/ 3269528 h 3672466"/>
              <a:gd name="connsiteX719" fmla="*/ 964260 w 3969222"/>
              <a:gd name="connsiteY719" fmla="*/ 3246998 h 3672466"/>
              <a:gd name="connsiteX720" fmla="*/ 877298 w 3969222"/>
              <a:gd name="connsiteY720" fmla="*/ 3215069 h 3672466"/>
              <a:gd name="connsiteX721" fmla="*/ 842339 w 3969222"/>
              <a:gd name="connsiteY721" fmla="*/ 3191593 h 3672466"/>
              <a:gd name="connsiteX722" fmla="*/ 838048 w 3969222"/>
              <a:gd name="connsiteY722" fmla="*/ 3183832 h 3672466"/>
              <a:gd name="connsiteX723" fmla="*/ 847703 w 3969222"/>
              <a:gd name="connsiteY723" fmla="*/ 3180233 h 3672466"/>
              <a:gd name="connsiteX724" fmla="*/ 858809 w 3969222"/>
              <a:gd name="connsiteY724" fmla="*/ 3180233 h 3672466"/>
              <a:gd name="connsiteX725" fmla="*/ 886828 w 3969222"/>
              <a:gd name="connsiteY725" fmla="*/ 3167865 h 3672466"/>
              <a:gd name="connsiteX726" fmla="*/ 868716 w 3969222"/>
              <a:gd name="connsiteY726" fmla="*/ 3140793 h 3672466"/>
              <a:gd name="connsiteX727" fmla="*/ 854455 w 3969222"/>
              <a:gd name="connsiteY727" fmla="*/ 3135681 h 3672466"/>
              <a:gd name="connsiteX728" fmla="*/ 805548 w 3969222"/>
              <a:gd name="connsiteY728" fmla="*/ 3132147 h 3672466"/>
              <a:gd name="connsiteX729" fmla="*/ 774626 w 3969222"/>
              <a:gd name="connsiteY729" fmla="*/ 3101794 h 3672466"/>
              <a:gd name="connsiteX730" fmla="*/ 760490 w 3969222"/>
              <a:gd name="connsiteY730" fmla="*/ 3068725 h 3672466"/>
              <a:gd name="connsiteX731" fmla="*/ 698204 w 3969222"/>
              <a:gd name="connsiteY731" fmla="*/ 3057619 h 3672466"/>
              <a:gd name="connsiteX732" fmla="*/ 680155 w 3969222"/>
              <a:gd name="connsiteY732" fmla="*/ 3044494 h 3672466"/>
              <a:gd name="connsiteX733" fmla="*/ 701740 w 3969222"/>
              <a:gd name="connsiteY733" fmla="*/ 3035218 h 3672466"/>
              <a:gd name="connsiteX734" fmla="*/ 718337 w 3969222"/>
              <a:gd name="connsiteY734" fmla="*/ 3034585 h 3672466"/>
              <a:gd name="connsiteX735" fmla="*/ 718462 w 3969222"/>
              <a:gd name="connsiteY735" fmla="*/ 3024048 h 3672466"/>
              <a:gd name="connsiteX736" fmla="*/ 701046 w 3969222"/>
              <a:gd name="connsiteY736" fmla="*/ 3012751 h 3672466"/>
              <a:gd name="connsiteX737" fmla="*/ 680031 w 3969222"/>
              <a:gd name="connsiteY737" fmla="*/ 2996154 h 3672466"/>
              <a:gd name="connsiteX738" fmla="*/ 691767 w 3969222"/>
              <a:gd name="connsiteY738" fmla="*/ 2962014 h 3672466"/>
              <a:gd name="connsiteX739" fmla="*/ 722626 w 3969222"/>
              <a:gd name="connsiteY739" fmla="*/ 2964600 h 3672466"/>
              <a:gd name="connsiteX740" fmla="*/ 720607 w 3969222"/>
              <a:gd name="connsiteY740" fmla="*/ 2935068 h 3672466"/>
              <a:gd name="connsiteX741" fmla="*/ 736825 w 3969222"/>
              <a:gd name="connsiteY741" fmla="*/ 2934247 h 3672466"/>
              <a:gd name="connsiteX742" fmla="*/ 758092 w 3969222"/>
              <a:gd name="connsiteY742" fmla="*/ 2912413 h 3672466"/>
              <a:gd name="connsiteX743" fmla="*/ 837164 w 3969222"/>
              <a:gd name="connsiteY743" fmla="*/ 2923077 h 3672466"/>
              <a:gd name="connsiteX744" fmla="*/ 857422 w 3969222"/>
              <a:gd name="connsiteY744" fmla="*/ 2919038 h 3672466"/>
              <a:gd name="connsiteX745" fmla="*/ 838867 w 3969222"/>
              <a:gd name="connsiteY745" fmla="*/ 2901810 h 3672466"/>
              <a:gd name="connsiteX746" fmla="*/ 788067 w 3969222"/>
              <a:gd name="connsiteY746" fmla="*/ 2889883 h 3672466"/>
              <a:gd name="connsiteX747" fmla="*/ 759292 w 3969222"/>
              <a:gd name="connsiteY747" fmla="*/ 2878840 h 3672466"/>
              <a:gd name="connsiteX748" fmla="*/ 748499 w 3969222"/>
              <a:gd name="connsiteY748" fmla="*/ 2871898 h 3672466"/>
              <a:gd name="connsiteX749" fmla="*/ 763393 w 3969222"/>
              <a:gd name="connsiteY749" fmla="*/ 2867544 h 3672466"/>
              <a:gd name="connsiteX750" fmla="*/ 766926 w 3969222"/>
              <a:gd name="connsiteY750" fmla="*/ 2860351 h 3672466"/>
              <a:gd name="connsiteX751" fmla="*/ 749825 w 3969222"/>
              <a:gd name="connsiteY751" fmla="*/ 2848234 h 3672466"/>
              <a:gd name="connsiteX752" fmla="*/ 744462 w 3969222"/>
              <a:gd name="connsiteY752" fmla="*/ 2834098 h 3672466"/>
              <a:gd name="connsiteX753" fmla="*/ 653336 w 3969222"/>
              <a:gd name="connsiteY753" fmla="*/ 2811381 h 3672466"/>
              <a:gd name="connsiteX754" fmla="*/ 647215 w 3969222"/>
              <a:gd name="connsiteY754" fmla="*/ 2798887 h 3672466"/>
              <a:gd name="connsiteX755" fmla="*/ 657439 w 3969222"/>
              <a:gd name="connsiteY755" fmla="*/ 2789987 h 3672466"/>
              <a:gd name="connsiteX756" fmla="*/ 700413 w 3969222"/>
              <a:gd name="connsiteY756" fmla="*/ 2785948 h 3672466"/>
              <a:gd name="connsiteX757" fmla="*/ 662297 w 3969222"/>
              <a:gd name="connsiteY757" fmla="*/ 2766133 h 3672466"/>
              <a:gd name="connsiteX758" fmla="*/ 646521 w 3969222"/>
              <a:gd name="connsiteY758" fmla="*/ 2711483 h 3672466"/>
              <a:gd name="connsiteX759" fmla="*/ 657185 w 3969222"/>
              <a:gd name="connsiteY759" fmla="*/ 2702586 h 3672466"/>
              <a:gd name="connsiteX760" fmla="*/ 635982 w 3969222"/>
              <a:gd name="connsiteY760" fmla="*/ 2638155 h 3672466"/>
              <a:gd name="connsiteX761" fmla="*/ 624118 w 3969222"/>
              <a:gd name="connsiteY761" fmla="*/ 2593033 h 3672466"/>
              <a:gd name="connsiteX762" fmla="*/ 614905 w 3969222"/>
              <a:gd name="connsiteY762" fmla="*/ 2563565 h 3672466"/>
              <a:gd name="connsiteX763" fmla="*/ 579440 w 3969222"/>
              <a:gd name="connsiteY763" fmla="*/ 2560093 h 3672466"/>
              <a:gd name="connsiteX764" fmla="*/ 556910 w 3969222"/>
              <a:gd name="connsiteY764" fmla="*/ 2571957 h 3672466"/>
              <a:gd name="connsiteX765" fmla="*/ 546119 w 3969222"/>
              <a:gd name="connsiteY765" fmla="*/ 2570757 h 3672466"/>
              <a:gd name="connsiteX766" fmla="*/ 527313 w 3969222"/>
              <a:gd name="connsiteY766" fmla="*/ 2528477 h 3672466"/>
              <a:gd name="connsiteX767" fmla="*/ 516900 w 3969222"/>
              <a:gd name="connsiteY767" fmla="*/ 2509104 h 3672466"/>
              <a:gd name="connsiteX768" fmla="*/ 468563 w 3969222"/>
              <a:gd name="connsiteY768" fmla="*/ 2452749 h 3672466"/>
              <a:gd name="connsiteX769" fmla="*/ 442563 w 3969222"/>
              <a:gd name="connsiteY769" fmla="*/ 2413309 h 3672466"/>
              <a:gd name="connsiteX770" fmla="*/ 428048 w 3969222"/>
              <a:gd name="connsiteY770" fmla="*/ 2411669 h 3672466"/>
              <a:gd name="connsiteX771" fmla="*/ 344055 w 3969222"/>
              <a:gd name="connsiteY771" fmla="*/ 2404348 h 3672466"/>
              <a:gd name="connsiteX772" fmla="*/ 318685 w 3969222"/>
              <a:gd name="connsiteY772" fmla="*/ 2399363 h 3672466"/>
              <a:gd name="connsiteX773" fmla="*/ 278045 w 3969222"/>
              <a:gd name="connsiteY773" fmla="*/ 2373932 h 3672466"/>
              <a:gd name="connsiteX774" fmla="*/ 264414 w 3969222"/>
              <a:gd name="connsiteY774" fmla="*/ 2373426 h 3672466"/>
              <a:gd name="connsiteX775" fmla="*/ 237910 w 3969222"/>
              <a:gd name="connsiteY775" fmla="*/ 2376772 h 3672466"/>
              <a:gd name="connsiteX776" fmla="*/ 222892 w 3969222"/>
              <a:gd name="connsiteY776" fmla="*/ 2360993 h 3672466"/>
              <a:gd name="connsiteX777" fmla="*/ 211404 w 3969222"/>
              <a:gd name="connsiteY777" fmla="*/ 2320544 h 3672466"/>
              <a:gd name="connsiteX778" fmla="*/ 299439 w 3969222"/>
              <a:gd name="connsiteY778" fmla="*/ 2336256 h 3672466"/>
              <a:gd name="connsiteX779" fmla="*/ 307830 w 3969222"/>
              <a:gd name="connsiteY779" fmla="*/ 2342505 h 3672466"/>
              <a:gd name="connsiteX780" fmla="*/ 355855 w 3969222"/>
              <a:gd name="connsiteY780" fmla="*/ 2337898 h 3672466"/>
              <a:gd name="connsiteX781" fmla="*/ 340898 w 3969222"/>
              <a:gd name="connsiteY781" fmla="*/ 2288991 h 3672466"/>
              <a:gd name="connsiteX782" fmla="*/ 292560 w 3969222"/>
              <a:gd name="connsiteY782" fmla="*/ 2279337 h 3672466"/>
              <a:gd name="connsiteX783" fmla="*/ 223837 w 3969222"/>
              <a:gd name="connsiteY783" fmla="*/ 2272204 h 3672466"/>
              <a:gd name="connsiteX784" fmla="*/ 204843 w 3969222"/>
              <a:gd name="connsiteY784" fmla="*/ 2265010 h 3672466"/>
              <a:gd name="connsiteX785" fmla="*/ 182630 w 3969222"/>
              <a:gd name="connsiteY785" fmla="*/ 2264631 h 3672466"/>
              <a:gd name="connsiteX786" fmla="*/ 155621 w 3969222"/>
              <a:gd name="connsiteY786" fmla="*/ 2237433 h 3672466"/>
              <a:gd name="connsiteX787" fmla="*/ 114221 w 3969222"/>
              <a:gd name="connsiteY787" fmla="*/ 2239264 h 3672466"/>
              <a:gd name="connsiteX788" fmla="*/ 76107 w 3969222"/>
              <a:gd name="connsiteY788" fmla="*/ 2224245 h 3672466"/>
              <a:gd name="connsiteX789" fmla="*/ 38306 w 3969222"/>
              <a:gd name="connsiteY789" fmla="*/ 2208152 h 3672466"/>
              <a:gd name="connsiteX790" fmla="*/ 39883 w 3969222"/>
              <a:gd name="connsiteY790" fmla="*/ 2198181 h 3672466"/>
              <a:gd name="connsiteX791" fmla="*/ 43795 w 3969222"/>
              <a:gd name="connsiteY791" fmla="*/ 2181775 h 3672466"/>
              <a:gd name="connsiteX792" fmla="*/ 7573 w 3969222"/>
              <a:gd name="connsiteY792" fmla="*/ 2175211 h 3672466"/>
              <a:gd name="connsiteX793" fmla="*/ 0 w 3969222"/>
              <a:gd name="connsiteY793" fmla="*/ 2169344 h 3672466"/>
              <a:gd name="connsiteX794" fmla="*/ 9025 w 3969222"/>
              <a:gd name="connsiteY794" fmla="*/ 2164547 h 3672466"/>
              <a:gd name="connsiteX795" fmla="*/ 47583 w 3969222"/>
              <a:gd name="connsiteY795" fmla="*/ 2165051 h 3672466"/>
              <a:gd name="connsiteX796" fmla="*/ 180798 w 3969222"/>
              <a:gd name="connsiteY796" fmla="*/ 2206070 h 3672466"/>
              <a:gd name="connsiteX797" fmla="*/ 190707 w 3969222"/>
              <a:gd name="connsiteY797" fmla="*/ 2208721 h 3672466"/>
              <a:gd name="connsiteX798" fmla="*/ 319633 w 3969222"/>
              <a:gd name="connsiteY798" fmla="*/ 2220521 h 3672466"/>
              <a:gd name="connsiteX799" fmla="*/ 361282 w 3969222"/>
              <a:gd name="connsiteY799" fmla="*/ 2228155 h 3672466"/>
              <a:gd name="connsiteX800" fmla="*/ 397001 w 3969222"/>
              <a:gd name="connsiteY800" fmla="*/ 2223928 h 3672466"/>
              <a:gd name="connsiteX801" fmla="*/ 431610 w 3969222"/>
              <a:gd name="connsiteY801" fmla="*/ 2224824 h 3672466"/>
              <a:gd name="connsiteX802" fmla="*/ 437663 w 3969222"/>
              <a:gd name="connsiteY802" fmla="*/ 2224329 h 3672466"/>
              <a:gd name="connsiteX803" fmla="*/ 442436 w 3969222"/>
              <a:gd name="connsiteY803" fmla="*/ 2230745 h 3672466"/>
              <a:gd name="connsiteX804" fmla="*/ 447990 w 3969222"/>
              <a:gd name="connsiteY804" fmla="*/ 2223486 h 3672466"/>
              <a:gd name="connsiteX805" fmla="*/ 449733 w 3969222"/>
              <a:gd name="connsiteY805" fmla="*/ 2222161 h 3672466"/>
              <a:gd name="connsiteX806" fmla="*/ 447711 w 3969222"/>
              <a:gd name="connsiteY806" fmla="*/ 2221370 h 3672466"/>
              <a:gd name="connsiteX807" fmla="*/ 446283 w 3969222"/>
              <a:gd name="connsiteY807" fmla="*/ 2210526 h 3672466"/>
              <a:gd name="connsiteX808" fmla="*/ 426217 w 3969222"/>
              <a:gd name="connsiteY808" fmla="*/ 2182909 h 3672466"/>
              <a:gd name="connsiteX809" fmla="*/ 428174 w 3969222"/>
              <a:gd name="connsiteY809" fmla="*/ 2164484 h 3672466"/>
              <a:gd name="connsiteX810" fmla="*/ 370810 w 3969222"/>
              <a:gd name="connsiteY810" fmla="*/ 2130280 h 3672466"/>
              <a:gd name="connsiteX811" fmla="*/ 356549 w 3969222"/>
              <a:gd name="connsiteY811" fmla="*/ 2119868 h 3672466"/>
              <a:gd name="connsiteX812" fmla="*/ 370937 w 3969222"/>
              <a:gd name="connsiteY812" fmla="*/ 2108823 h 3672466"/>
              <a:gd name="connsiteX813" fmla="*/ 389428 w 3969222"/>
              <a:gd name="connsiteY813" fmla="*/ 2102450 h 3672466"/>
              <a:gd name="connsiteX814" fmla="*/ 377564 w 3969222"/>
              <a:gd name="connsiteY814" fmla="*/ 2090711 h 3672466"/>
              <a:gd name="connsiteX815" fmla="*/ 351816 w 3969222"/>
              <a:gd name="connsiteY815" fmla="*/ 2029625 h 3672466"/>
              <a:gd name="connsiteX816" fmla="*/ 353394 w 3969222"/>
              <a:gd name="connsiteY816" fmla="*/ 2021737 h 3672466"/>
              <a:gd name="connsiteX817" fmla="*/ 345379 w 3969222"/>
              <a:gd name="connsiteY817" fmla="*/ 1990690 h 3672466"/>
              <a:gd name="connsiteX818" fmla="*/ 335661 w 3969222"/>
              <a:gd name="connsiteY818" fmla="*/ 1948220 h 3672466"/>
              <a:gd name="connsiteX819" fmla="*/ 322282 w 3969222"/>
              <a:gd name="connsiteY819" fmla="*/ 1919949 h 3672466"/>
              <a:gd name="connsiteX820" fmla="*/ 309976 w 3969222"/>
              <a:gd name="connsiteY820" fmla="*/ 1908337 h 3672466"/>
              <a:gd name="connsiteX821" fmla="*/ 235953 w 3969222"/>
              <a:gd name="connsiteY821" fmla="*/ 1870789 h 3672466"/>
              <a:gd name="connsiteX822" fmla="*/ 239614 w 3969222"/>
              <a:gd name="connsiteY822" fmla="*/ 1863154 h 3672466"/>
              <a:gd name="connsiteX823" fmla="*/ 255201 w 3969222"/>
              <a:gd name="connsiteY823" fmla="*/ 1857033 h 3672466"/>
              <a:gd name="connsiteX824" fmla="*/ 291614 w 3969222"/>
              <a:gd name="connsiteY824" fmla="*/ 1862774 h 3672466"/>
              <a:gd name="connsiteX825" fmla="*/ 300511 w 3969222"/>
              <a:gd name="connsiteY825" fmla="*/ 1857725 h 3672466"/>
              <a:gd name="connsiteX826" fmla="*/ 293002 w 3969222"/>
              <a:gd name="connsiteY826" fmla="*/ 1849964 h 3672466"/>
              <a:gd name="connsiteX827" fmla="*/ 266371 w 3969222"/>
              <a:gd name="connsiteY827" fmla="*/ 1833871 h 3672466"/>
              <a:gd name="connsiteX828" fmla="*/ 261890 w 3969222"/>
              <a:gd name="connsiteY828" fmla="*/ 1796134 h 3672466"/>
              <a:gd name="connsiteX829" fmla="*/ 293317 w 3969222"/>
              <a:gd name="connsiteY829" fmla="*/ 1792348 h 3672466"/>
              <a:gd name="connsiteX830" fmla="*/ 366016 w 3969222"/>
              <a:gd name="connsiteY830" fmla="*/ 1817970 h 3672466"/>
              <a:gd name="connsiteX831" fmla="*/ 378322 w 3969222"/>
              <a:gd name="connsiteY831" fmla="*/ 1811406 h 3672466"/>
              <a:gd name="connsiteX832" fmla="*/ 398767 w 3969222"/>
              <a:gd name="connsiteY832" fmla="*/ 1808868 h 3672466"/>
              <a:gd name="connsiteX833" fmla="*/ 400487 w 3969222"/>
              <a:gd name="connsiteY833" fmla="*/ 1809269 h 3672466"/>
              <a:gd name="connsiteX834" fmla="*/ 390374 w 3969222"/>
              <a:gd name="connsiteY834" fmla="*/ 1823585 h 3672466"/>
              <a:gd name="connsiteX835" fmla="*/ 402553 w 3969222"/>
              <a:gd name="connsiteY835" fmla="*/ 1828949 h 3672466"/>
              <a:gd name="connsiteX836" fmla="*/ 409037 w 3969222"/>
              <a:gd name="connsiteY836" fmla="*/ 1811263 h 3672466"/>
              <a:gd name="connsiteX837" fmla="*/ 409117 w 3969222"/>
              <a:gd name="connsiteY837" fmla="*/ 1811281 h 3672466"/>
              <a:gd name="connsiteX838" fmla="*/ 409047 w 3969222"/>
              <a:gd name="connsiteY838" fmla="*/ 1811235 h 3672466"/>
              <a:gd name="connsiteX839" fmla="*/ 409053 w 3969222"/>
              <a:gd name="connsiteY839" fmla="*/ 1811218 h 3672466"/>
              <a:gd name="connsiteX840" fmla="*/ 406844 w 3969222"/>
              <a:gd name="connsiteY840" fmla="*/ 1786352 h 3672466"/>
              <a:gd name="connsiteX841" fmla="*/ 380592 w 3969222"/>
              <a:gd name="connsiteY841" fmla="*/ 1777139 h 3672466"/>
              <a:gd name="connsiteX842" fmla="*/ 361534 w 3969222"/>
              <a:gd name="connsiteY842" fmla="*/ 1784460 h 3672466"/>
              <a:gd name="connsiteX843" fmla="*/ 346642 w 3969222"/>
              <a:gd name="connsiteY843" fmla="*/ 1780548 h 3672466"/>
              <a:gd name="connsiteX844" fmla="*/ 355982 w 3969222"/>
              <a:gd name="connsiteY844" fmla="*/ 1768809 h 3672466"/>
              <a:gd name="connsiteX845" fmla="*/ 364564 w 3969222"/>
              <a:gd name="connsiteY845" fmla="*/ 1762688 h 3672466"/>
              <a:gd name="connsiteX846" fmla="*/ 389301 w 3969222"/>
              <a:gd name="connsiteY846" fmla="*/ 1751329 h 3672466"/>
              <a:gd name="connsiteX847" fmla="*/ 377501 w 3969222"/>
              <a:gd name="connsiteY847" fmla="*/ 1723247 h 3672466"/>
              <a:gd name="connsiteX848" fmla="*/ 357812 w 3969222"/>
              <a:gd name="connsiteY848" fmla="*/ 1718137 h 3672466"/>
              <a:gd name="connsiteX849" fmla="*/ 302088 w 3969222"/>
              <a:gd name="connsiteY849" fmla="*/ 1717316 h 3672466"/>
              <a:gd name="connsiteX850" fmla="*/ 289530 w 3969222"/>
              <a:gd name="connsiteY850" fmla="*/ 1704820 h 3672466"/>
              <a:gd name="connsiteX851" fmla="*/ 300260 w 3969222"/>
              <a:gd name="connsiteY851" fmla="*/ 1696049 h 3672466"/>
              <a:gd name="connsiteX852" fmla="*/ 324176 w 3969222"/>
              <a:gd name="connsiteY852" fmla="*/ 1676107 h 3672466"/>
              <a:gd name="connsiteX853" fmla="*/ 359958 w 3969222"/>
              <a:gd name="connsiteY853" fmla="*/ 1659449 h 3672466"/>
              <a:gd name="connsiteX854" fmla="*/ 378131 w 3969222"/>
              <a:gd name="connsiteY854" fmla="*/ 1656040 h 3672466"/>
              <a:gd name="connsiteX855" fmla="*/ 387913 w 3969222"/>
              <a:gd name="connsiteY855" fmla="*/ 1623100 h 3672466"/>
              <a:gd name="connsiteX856" fmla="*/ 394855 w 3969222"/>
              <a:gd name="connsiteY856" fmla="*/ 1605049 h 3672466"/>
              <a:gd name="connsiteX857" fmla="*/ 445781 w 3969222"/>
              <a:gd name="connsiteY857" fmla="*/ 1573624 h 3672466"/>
              <a:gd name="connsiteX858" fmla="*/ 410253 w 3969222"/>
              <a:gd name="connsiteY858" fmla="*/ 1521750 h 3672466"/>
              <a:gd name="connsiteX859" fmla="*/ 376364 w 3969222"/>
              <a:gd name="connsiteY859" fmla="*/ 1524338 h 3672466"/>
              <a:gd name="connsiteX860" fmla="*/ 355982 w 3969222"/>
              <a:gd name="connsiteY860" fmla="*/ 1513232 h 3672466"/>
              <a:gd name="connsiteX861" fmla="*/ 384001 w 3969222"/>
              <a:gd name="connsiteY861" fmla="*/ 1451892 h 3672466"/>
              <a:gd name="connsiteX862" fmla="*/ 412083 w 3969222"/>
              <a:gd name="connsiteY862" fmla="*/ 1413399 h 3672466"/>
              <a:gd name="connsiteX863" fmla="*/ 446602 w 3969222"/>
              <a:gd name="connsiteY863" fmla="*/ 1405511 h 3672466"/>
              <a:gd name="connsiteX864" fmla="*/ 467742 w 3969222"/>
              <a:gd name="connsiteY864" fmla="*/ 1399514 h 3672466"/>
              <a:gd name="connsiteX865" fmla="*/ 460548 w 3969222"/>
              <a:gd name="connsiteY865" fmla="*/ 1418447 h 3672466"/>
              <a:gd name="connsiteX866" fmla="*/ 466100 w 3969222"/>
              <a:gd name="connsiteY866" fmla="*/ 1437882 h 3672466"/>
              <a:gd name="connsiteX867" fmla="*/ 492164 w 3969222"/>
              <a:gd name="connsiteY867" fmla="*/ 1443121 h 3672466"/>
              <a:gd name="connsiteX868" fmla="*/ 507688 w 3969222"/>
              <a:gd name="connsiteY868" fmla="*/ 1427154 h 3672466"/>
              <a:gd name="connsiteX869" fmla="*/ 499800 w 3969222"/>
              <a:gd name="connsiteY869" fmla="*/ 1416742 h 3672466"/>
              <a:gd name="connsiteX870" fmla="*/ 498158 w 3969222"/>
              <a:gd name="connsiteY870" fmla="*/ 1403996 h 3672466"/>
              <a:gd name="connsiteX871" fmla="*/ 527377 w 3969222"/>
              <a:gd name="connsiteY871" fmla="*/ 1393960 h 3672466"/>
              <a:gd name="connsiteX872" fmla="*/ 544604 w 3969222"/>
              <a:gd name="connsiteY872" fmla="*/ 1376039 h 3672466"/>
              <a:gd name="connsiteX873" fmla="*/ 523970 w 3969222"/>
              <a:gd name="connsiteY873" fmla="*/ 1372001 h 3672466"/>
              <a:gd name="connsiteX874" fmla="*/ 514440 w 3969222"/>
              <a:gd name="connsiteY874" fmla="*/ 1368151 h 3672466"/>
              <a:gd name="connsiteX875" fmla="*/ 519109 w 3969222"/>
              <a:gd name="connsiteY875" fmla="*/ 1360326 h 3672466"/>
              <a:gd name="connsiteX876" fmla="*/ 561580 w 3969222"/>
              <a:gd name="connsiteY876" fmla="*/ 1358434 h 3672466"/>
              <a:gd name="connsiteX877" fmla="*/ 579754 w 3969222"/>
              <a:gd name="connsiteY877" fmla="*/ 1354835 h 3672466"/>
              <a:gd name="connsiteX878" fmla="*/ 601148 w 3969222"/>
              <a:gd name="connsiteY878" fmla="*/ 1308012 h 3672466"/>
              <a:gd name="connsiteX879" fmla="*/ 613263 w 3969222"/>
              <a:gd name="connsiteY879" fmla="*/ 1262764 h 3672466"/>
              <a:gd name="connsiteX880" fmla="*/ 600895 w 3969222"/>
              <a:gd name="connsiteY880" fmla="*/ 1249764 h 3672466"/>
              <a:gd name="connsiteX881" fmla="*/ 585119 w 3969222"/>
              <a:gd name="connsiteY881" fmla="*/ 1248249 h 3672466"/>
              <a:gd name="connsiteX882" fmla="*/ 561074 w 3969222"/>
              <a:gd name="connsiteY882" fmla="*/ 1217960 h 3672466"/>
              <a:gd name="connsiteX883" fmla="*/ 540882 w 3969222"/>
              <a:gd name="connsiteY883" fmla="*/ 1248439 h 3672466"/>
              <a:gd name="connsiteX884" fmla="*/ 526809 w 3969222"/>
              <a:gd name="connsiteY884" fmla="*/ 1245725 h 3672466"/>
              <a:gd name="connsiteX885" fmla="*/ 516206 w 3969222"/>
              <a:gd name="connsiteY885" fmla="*/ 1220042 h 3672466"/>
              <a:gd name="connsiteX886" fmla="*/ 509328 w 3969222"/>
              <a:gd name="connsiteY886" fmla="*/ 1195430 h 3672466"/>
              <a:gd name="connsiteX887" fmla="*/ 501945 w 3969222"/>
              <a:gd name="connsiteY887" fmla="*/ 1165077 h 3672466"/>
              <a:gd name="connsiteX888" fmla="*/ 492039 w 3969222"/>
              <a:gd name="connsiteY888" fmla="*/ 1107525 h 3672466"/>
              <a:gd name="connsiteX889" fmla="*/ 506930 w 3969222"/>
              <a:gd name="connsiteY889" fmla="*/ 1058995 h 3672466"/>
              <a:gd name="connsiteX890" fmla="*/ 547949 w 3969222"/>
              <a:gd name="connsiteY890" fmla="*/ 1020942 h 3672466"/>
              <a:gd name="connsiteX891" fmla="*/ 582847 w 3969222"/>
              <a:gd name="connsiteY891" fmla="*/ 1015515 h 3672466"/>
              <a:gd name="connsiteX892" fmla="*/ 602599 w 3969222"/>
              <a:gd name="connsiteY892" fmla="*/ 997720 h 3672466"/>
              <a:gd name="connsiteX893" fmla="*/ 628978 w 3969222"/>
              <a:gd name="connsiteY893" fmla="*/ 969575 h 3672466"/>
              <a:gd name="connsiteX894" fmla="*/ 645952 w 3969222"/>
              <a:gd name="connsiteY894" fmla="*/ 933920 h 3672466"/>
              <a:gd name="connsiteX895" fmla="*/ 646648 w 3969222"/>
              <a:gd name="connsiteY895" fmla="*/ 898076 h 3672466"/>
              <a:gd name="connsiteX896" fmla="*/ 647530 w 3969222"/>
              <a:gd name="connsiteY896" fmla="*/ 857561 h 3672466"/>
              <a:gd name="connsiteX897" fmla="*/ 676433 w 3969222"/>
              <a:gd name="connsiteY897" fmla="*/ 826009 h 3672466"/>
              <a:gd name="connsiteX898" fmla="*/ 697889 w 3969222"/>
              <a:gd name="connsiteY898" fmla="*/ 826324 h 3672466"/>
              <a:gd name="connsiteX899" fmla="*/ 691958 w 3969222"/>
              <a:gd name="connsiteY899" fmla="*/ 841976 h 3672466"/>
              <a:gd name="connsiteX900" fmla="*/ 715307 w 3969222"/>
              <a:gd name="connsiteY900" fmla="*/ 910256 h 3672466"/>
              <a:gd name="connsiteX901" fmla="*/ 724395 w 3969222"/>
              <a:gd name="connsiteY901" fmla="*/ 914483 h 3672466"/>
              <a:gd name="connsiteX902" fmla="*/ 754368 w 3969222"/>
              <a:gd name="connsiteY902" fmla="*/ 915304 h 3672466"/>
              <a:gd name="connsiteX903" fmla="*/ 766323 w 3969222"/>
              <a:gd name="connsiteY903" fmla="*/ 940640 h 3672466"/>
              <a:gd name="connsiteX904" fmla="*/ 766292 w 3969222"/>
              <a:gd name="connsiteY904" fmla="*/ 940829 h 3672466"/>
              <a:gd name="connsiteX905" fmla="*/ 762218 w 3969222"/>
              <a:gd name="connsiteY905" fmla="*/ 942068 h 3672466"/>
              <a:gd name="connsiteX906" fmla="*/ 749132 w 3969222"/>
              <a:gd name="connsiteY906" fmla="*/ 952916 h 3672466"/>
              <a:gd name="connsiteX907" fmla="*/ 763456 w 3969222"/>
              <a:gd name="connsiteY907" fmla="*/ 957649 h 3672466"/>
              <a:gd name="connsiteX908" fmla="*/ 763539 w 3969222"/>
              <a:gd name="connsiteY908" fmla="*/ 957595 h 3672466"/>
              <a:gd name="connsiteX909" fmla="*/ 763520 w 3969222"/>
              <a:gd name="connsiteY909" fmla="*/ 957711 h 3672466"/>
              <a:gd name="connsiteX910" fmla="*/ 758723 w 3969222"/>
              <a:gd name="connsiteY910" fmla="*/ 991787 h 3672466"/>
              <a:gd name="connsiteX911" fmla="*/ 773869 w 3969222"/>
              <a:gd name="connsiteY911" fmla="*/ 969069 h 3672466"/>
              <a:gd name="connsiteX912" fmla="*/ 773301 w 3969222"/>
              <a:gd name="connsiteY912" fmla="*/ 961560 h 3672466"/>
              <a:gd name="connsiteX913" fmla="*/ 781757 w 3969222"/>
              <a:gd name="connsiteY913" fmla="*/ 948924 h 3672466"/>
              <a:gd name="connsiteX914" fmla="*/ 780249 w 3969222"/>
              <a:gd name="connsiteY914" fmla="*/ 946652 h 3672466"/>
              <a:gd name="connsiteX915" fmla="*/ 781726 w 3969222"/>
              <a:gd name="connsiteY915" fmla="*/ 945684 h 3672466"/>
              <a:gd name="connsiteX916" fmla="*/ 801951 w 3969222"/>
              <a:gd name="connsiteY916" fmla="*/ 922877 h 3672466"/>
              <a:gd name="connsiteX917" fmla="*/ 791475 w 3969222"/>
              <a:gd name="connsiteY917" fmla="*/ 888106 h 3672466"/>
              <a:gd name="connsiteX918" fmla="*/ 784911 w 3969222"/>
              <a:gd name="connsiteY918" fmla="*/ 882489 h 3672466"/>
              <a:gd name="connsiteX919" fmla="*/ 780811 w 3969222"/>
              <a:gd name="connsiteY919" fmla="*/ 891892 h 3672466"/>
              <a:gd name="connsiteX920" fmla="*/ 762320 w 3969222"/>
              <a:gd name="connsiteY920" fmla="*/ 901041 h 3672466"/>
              <a:gd name="connsiteX921" fmla="*/ 748438 w 3969222"/>
              <a:gd name="connsiteY921" fmla="*/ 874789 h 3672466"/>
              <a:gd name="connsiteX922" fmla="*/ 768314 w 3969222"/>
              <a:gd name="connsiteY922" fmla="*/ 844246 h 3672466"/>
              <a:gd name="connsiteX923" fmla="*/ 780621 w 3969222"/>
              <a:gd name="connsiteY923" fmla="*/ 810106 h 3672466"/>
              <a:gd name="connsiteX924" fmla="*/ 814257 w 3969222"/>
              <a:gd name="connsiteY924" fmla="*/ 763156 h 3672466"/>
              <a:gd name="connsiteX925" fmla="*/ 825110 w 3969222"/>
              <a:gd name="connsiteY925" fmla="*/ 771044 h 3672466"/>
              <a:gd name="connsiteX926" fmla="*/ 829891 w 3969222"/>
              <a:gd name="connsiteY926" fmla="*/ 791790 h 3672466"/>
              <a:gd name="connsiteX927" fmla="*/ 847592 w 3969222"/>
              <a:gd name="connsiteY927" fmla="*/ 803135 h 3672466"/>
              <a:gd name="connsiteX928" fmla="*/ 847576 w 3969222"/>
              <a:gd name="connsiteY928" fmla="*/ 803166 h 3672466"/>
              <a:gd name="connsiteX929" fmla="*/ 847642 w 3969222"/>
              <a:gd name="connsiteY929" fmla="*/ 803214 h 3672466"/>
              <a:gd name="connsiteX930" fmla="*/ 848838 w 3969222"/>
              <a:gd name="connsiteY930" fmla="*/ 827927 h 3672466"/>
              <a:gd name="connsiteX931" fmla="*/ 869537 w 3969222"/>
              <a:gd name="connsiteY931" fmla="*/ 842606 h 3672466"/>
              <a:gd name="connsiteX932" fmla="*/ 872661 w 3969222"/>
              <a:gd name="connsiteY932" fmla="*/ 852490 h 3672466"/>
              <a:gd name="connsiteX933" fmla="*/ 870430 w 3969222"/>
              <a:gd name="connsiteY933" fmla="*/ 859207 h 3672466"/>
              <a:gd name="connsiteX934" fmla="*/ 864931 w 3969222"/>
              <a:gd name="connsiteY934" fmla="*/ 859140 h 3672466"/>
              <a:gd name="connsiteX935" fmla="*/ 826309 w 3969222"/>
              <a:gd name="connsiteY935" fmla="*/ 908616 h 3672466"/>
              <a:gd name="connsiteX936" fmla="*/ 856979 w 3969222"/>
              <a:gd name="connsiteY936" fmla="*/ 886782 h 3672466"/>
              <a:gd name="connsiteX937" fmla="*/ 857139 w 3969222"/>
              <a:gd name="connsiteY937" fmla="*/ 886662 h 3672466"/>
              <a:gd name="connsiteX938" fmla="*/ 857043 w 3969222"/>
              <a:gd name="connsiteY938" fmla="*/ 886843 h 3672466"/>
              <a:gd name="connsiteX939" fmla="*/ 880834 w 3969222"/>
              <a:gd name="connsiteY939" fmla="*/ 869867 h 3672466"/>
              <a:gd name="connsiteX940" fmla="*/ 880596 w 3969222"/>
              <a:gd name="connsiteY940" fmla="*/ 869409 h 3672466"/>
              <a:gd name="connsiteX941" fmla="*/ 892863 w 3969222"/>
              <a:gd name="connsiteY941" fmla="*/ 862161 h 3672466"/>
              <a:gd name="connsiteX942" fmla="*/ 903614 w 3969222"/>
              <a:gd name="connsiteY942" fmla="*/ 845446 h 3672466"/>
              <a:gd name="connsiteX943" fmla="*/ 881907 w 3969222"/>
              <a:gd name="connsiteY943" fmla="*/ 824811 h 3672466"/>
              <a:gd name="connsiteX944" fmla="*/ 864315 w 3969222"/>
              <a:gd name="connsiteY944" fmla="*/ 815337 h 3672466"/>
              <a:gd name="connsiteX945" fmla="*/ 847642 w 3969222"/>
              <a:gd name="connsiteY945" fmla="*/ 803214 h 3672466"/>
              <a:gd name="connsiteX946" fmla="*/ 847640 w 3969222"/>
              <a:gd name="connsiteY946" fmla="*/ 803166 h 3672466"/>
              <a:gd name="connsiteX947" fmla="*/ 847592 w 3969222"/>
              <a:gd name="connsiteY947" fmla="*/ 803135 h 3672466"/>
              <a:gd name="connsiteX948" fmla="*/ 864701 w 3969222"/>
              <a:gd name="connsiteY948" fmla="*/ 768646 h 3672466"/>
              <a:gd name="connsiteX949" fmla="*/ 892192 w 3969222"/>
              <a:gd name="connsiteY949" fmla="*/ 736210 h 3672466"/>
              <a:gd name="connsiteX950" fmla="*/ 892065 w 3969222"/>
              <a:gd name="connsiteY950" fmla="*/ 752932 h 3672466"/>
              <a:gd name="connsiteX951" fmla="*/ 913017 w 3969222"/>
              <a:gd name="connsiteY951" fmla="*/ 780384 h 3672466"/>
              <a:gd name="connsiteX952" fmla="*/ 925132 w 3969222"/>
              <a:gd name="connsiteY952" fmla="*/ 767826 h 3672466"/>
              <a:gd name="connsiteX953" fmla="*/ 958390 w 3969222"/>
              <a:gd name="connsiteY953" fmla="*/ 708822 h 3672466"/>
              <a:gd name="connsiteX954" fmla="*/ 970127 w 3969222"/>
              <a:gd name="connsiteY954" fmla="*/ 691468 h 3672466"/>
              <a:gd name="connsiteX955" fmla="*/ 968930 w 3969222"/>
              <a:gd name="connsiteY955" fmla="*/ 628867 h 3672466"/>
              <a:gd name="connsiteX956" fmla="*/ 944633 w 3969222"/>
              <a:gd name="connsiteY956" fmla="*/ 583493 h 3672466"/>
              <a:gd name="connsiteX957" fmla="*/ 937754 w 3969222"/>
              <a:gd name="connsiteY957" fmla="*/ 547587 h 3672466"/>
              <a:gd name="connsiteX958" fmla="*/ 964954 w 3969222"/>
              <a:gd name="connsiteY958" fmla="*/ 532568 h 3672466"/>
              <a:gd name="connsiteX959" fmla="*/ 1021558 w 3969222"/>
              <a:gd name="connsiteY959" fmla="*/ 569042 h 3672466"/>
              <a:gd name="connsiteX960" fmla="*/ 1052228 w 3969222"/>
              <a:gd name="connsiteY960" fmla="*/ 571439 h 3672466"/>
              <a:gd name="connsiteX961" fmla="*/ 1082773 w 3969222"/>
              <a:gd name="connsiteY961" fmla="*/ 551562 h 3672466"/>
              <a:gd name="connsiteX962" fmla="*/ 1115460 w 3969222"/>
              <a:gd name="connsiteY962" fmla="*/ 570935 h 3672466"/>
              <a:gd name="connsiteX963" fmla="*/ 1120699 w 3969222"/>
              <a:gd name="connsiteY963" fmla="*/ 591003 h 3672466"/>
              <a:gd name="connsiteX964" fmla="*/ 1143354 w 3969222"/>
              <a:gd name="connsiteY964" fmla="*/ 579202 h 3672466"/>
              <a:gd name="connsiteX965" fmla="*/ 1170488 w 3969222"/>
              <a:gd name="connsiteY965" fmla="*/ 546010 h 3672466"/>
              <a:gd name="connsiteX966" fmla="*/ 1190558 w 3969222"/>
              <a:gd name="connsiteY966" fmla="*/ 487510 h 3672466"/>
              <a:gd name="connsiteX967" fmla="*/ 1187782 w 3969222"/>
              <a:gd name="connsiteY967" fmla="*/ 468642 h 3672466"/>
              <a:gd name="connsiteX968" fmla="*/ 1183994 w 3969222"/>
              <a:gd name="connsiteY968" fmla="*/ 464665 h 3672466"/>
              <a:gd name="connsiteX969" fmla="*/ 1148024 w 3969222"/>
              <a:gd name="connsiteY969" fmla="*/ 362118 h 3672466"/>
              <a:gd name="connsiteX970" fmla="*/ 1141839 w 3969222"/>
              <a:gd name="connsiteY970" fmla="*/ 320028 h 3672466"/>
              <a:gd name="connsiteX971" fmla="*/ 1155028 w 3969222"/>
              <a:gd name="connsiteY971" fmla="*/ 290998 h 3672466"/>
              <a:gd name="connsiteX972" fmla="*/ 1180018 w 3969222"/>
              <a:gd name="connsiteY972" fmla="*/ 294595 h 3672466"/>
              <a:gd name="connsiteX973" fmla="*/ 1186834 w 3969222"/>
              <a:gd name="connsiteY973" fmla="*/ 313907 h 3672466"/>
              <a:gd name="connsiteX974" fmla="*/ 1170869 w 3969222"/>
              <a:gd name="connsiteY974" fmla="*/ 340601 h 3672466"/>
              <a:gd name="connsiteX975" fmla="*/ 1160772 w 3969222"/>
              <a:gd name="connsiteY975" fmla="*/ 363508 h 3672466"/>
              <a:gd name="connsiteX976" fmla="*/ 1197879 w 3969222"/>
              <a:gd name="connsiteY976" fmla="*/ 367547 h 3672466"/>
              <a:gd name="connsiteX977" fmla="*/ 1204252 w 3969222"/>
              <a:gd name="connsiteY977" fmla="*/ 354735 h 3672466"/>
              <a:gd name="connsiteX978" fmla="*/ 1224825 w 3969222"/>
              <a:gd name="connsiteY978" fmla="*/ 307280 h 3672466"/>
              <a:gd name="connsiteX979" fmla="*/ 1220153 w 3969222"/>
              <a:gd name="connsiteY979" fmla="*/ 280207 h 3672466"/>
              <a:gd name="connsiteX980" fmla="*/ 1184437 w 3969222"/>
              <a:gd name="connsiteY980" fmla="*/ 245310 h 3672466"/>
              <a:gd name="connsiteX981" fmla="*/ 1218261 w 3969222"/>
              <a:gd name="connsiteY981" fmla="*/ 204418 h 3672466"/>
              <a:gd name="connsiteX982" fmla="*/ 1232586 w 3969222"/>
              <a:gd name="connsiteY982" fmla="*/ 201830 h 3672466"/>
              <a:gd name="connsiteX983" fmla="*/ 1290012 w 3969222"/>
              <a:gd name="connsiteY983" fmla="*/ 211673 h 3672466"/>
              <a:gd name="connsiteX984" fmla="*/ 1327182 w 3969222"/>
              <a:gd name="connsiteY984" fmla="*/ 239315 h 3672466"/>
              <a:gd name="connsiteX985" fmla="*/ 1366299 w 3969222"/>
              <a:gd name="connsiteY985" fmla="*/ 280332 h 3672466"/>
              <a:gd name="connsiteX986" fmla="*/ 1382909 w 3969222"/>
              <a:gd name="connsiteY986" fmla="*/ 290018 h 3672466"/>
              <a:gd name="connsiteX987" fmla="*/ 1382904 w 3969222"/>
              <a:gd name="connsiteY987" fmla="*/ 290052 h 3672466"/>
              <a:gd name="connsiteX988" fmla="*/ 1382967 w 3969222"/>
              <a:gd name="connsiteY988" fmla="*/ 290059 h 3672466"/>
              <a:gd name="connsiteX989" fmla="*/ 1381618 w 3969222"/>
              <a:gd name="connsiteY989" fmla="*/ 310915 h 3672466"/>
              <a:gd name="connsiteX990" fmla="*/ 1352234 w 3969222"/>
              <a:gd name="connsiteY990" fmla="*/ 323498 h 3672466"/>
              <a:gd name="connsiteX991" fmla="*/ 1342137 w 3969222"/>
              <a:gd name="connsiteY991" fmla="*/ 321416 h 3672466"/>
              <a:gd name="connsiteX992" fmla="*/ 1326930 w 3969222"/>
              <a:gd name="connsiteY992" fmla="*/ 330250 h 3672466"/>
              <a:gd name="connsiteX993" fmla="*/ 1347943 w 3969222"/>
              <a:gd name="connsiteY993" fmla="*/ 376444 h 3672466"/>
              <a:gd name="connsiteX994" fmla="*/ 1359247 w 3969222"/>
              <a:gd name="connsiteY994" fmla="*/ 401592 h 3672466"/>
              <a:gd name="connsiteX995" fmla="*/ 1383624 w 3969222"/>
              <a:gd name="connsiteY995" fmla="*/ 406379 h 3672466"/>
              <a:gd name="connsiteX996" fmla="*/ 1383219 w 3969222"/>
              <a:gd name="connsiteY996" fmla="*/ 406799 h 3672466"/>
              <a:gd name="connsiteX997" fmla="*/ 1389467 w 3969222"/>
              <a:gd name="connsiteY997" fmla="*/ 423015 h 3672466"/>
              <a:gd name="connsiteX998" fmla="*/ 1391148 w 3969222"/>
              <a:gd name="connsiteY998" fmla="*/ 417888 h 3672466"/>
              <a:gd name="connsiteX999" fmla="*/ 1388912 w 3969222"/>
              <a:gd name="connsiteY999" fmla="*/ 407418 h 3672466"/>
              <a:gd name="connsiteX1000" fmla="*/ 1388962 w 3969222"/>
              <a:gd name="connsiteY1000" fmla="*/ 407427 h 3672466"/>
              <a:gd name="connsiteX1001" fmla="*/ 1388143 w 3969222"/>
              <a:gd name="connsiteY1001" fmla="*/ 401687 h 3672466"/>
              <a:gd name="connsiteX1002" fmla="*/ 1387152 w 3969222"/>
              <a:gd name="connsiteY1002" fmla="*/ 402716 h 3672466"/>
              <a:gd name="connsiteX1003" fmla="*/ 1383291 w 3969222"/>
              <a:gd name="connsiteY1003" fmla="*/ 392457 h 3672466"/>
              <a:gd name="connsiteX1004" fmla="*/ 1383031 w 3969222"/>
              <a:gd name="connsiteY1004" fmla="*/ 385784 h 3672466"/>
              <a:gd name="connsiteX1005" fmla="*/ 1404171 w 3969222"/>
              <a:gd name="connsiteY1005" fmla="*/ 340411 h 3672466"/>
              <a:gd name="connsiteX1006" fmla="*/ 1409092 w 3969222"/>
              <a:gd name="connsiteY1006" fmla="*/ 323246 h 3672466"/>
              <a:gd name="connsiteX1007" fmla="*/ 1437869 w 3969222"/>
              <a:gd name="connsiteY1007" fmla="*/ 317125 h 3672466"/>
              <a:gd name="connsiteX1008" fmla="*/ 1411744 w 3969222"/>
              <a:gd name="connsiteY1008" fmla="*/ 300843 h 3672466"/>
              <a:gd name="connsiteX1009" fmla="*/ 1398507 w 3969222"/>
              <a:gd name="connsiteY1009" fmla="*/ 291590 h 3672466"/>
              <a:gd name="connsiteX1010" fmla="*/ 1382967 w 3969222"/>
              <a:gd name="connsiteY1010" fmla="*/ 290059 h 3672466"/>
              <a:gd name="connsiteX1011" fmla="*/ 1382967 w 3969222"/>
              <a:gd name="connsiteY1011" fmla="*/ 290052 h 3672466"/>
              <a:gd name="connsiteX1012" fmla="*/ 1382909 w 3969222"/>
              <a:gd name="connsiteY1012" fmla="*/ 290018 h 3672466"/>
              <a:gd name="connsiteX1013" fmla="*/ 1385255 w 3969222"/>
              <a:gd name="connsiteY1013" fmla="*/ 274867 h 3672466"/>
              <a:gd name="connsiteX1014" fmla="*/ 1393759 w 3969222"/>
              <a:gd name="connsiteY1014" fmla="*/ 261340 h 3672466"/>
              <a:gd name="connsiteX1015" fmla="*/ 1428089 w 3969222"/>
              <a:gd name="connsiteY1015" fmla="*/ 170781 h 3672466"/>
              <a:gd name="connsiteX1016" fmla="*/ 1436923 w 3969222"/>
              <a:gd name="connsiteY1016" fmla="*/ 141753 h 3672466"/>
              <a:gd name="connsiteX1017" fmla="*/ 1456487 w 3969222"/>
              <a:gd name="connsiteY1017" fmla="*/ 114177 h 3672466"/>
              <a:gd name="connsiteX1018" fmla="*/ 1434778 w 3969222"/>
              <a:gd name="connsiteY1018" fmla="*/ 90828 h 3672466"/>
              <a:gd name="connsiteX1019" fmla="*/ 1428026 w 3969222"/>
              <a:gd name="connsiteY1019" fmla="*/ 83065 h 3672466"/>
              <a:gd name="connsiteX1020" fmla="*/ 1442477 w 3969222"/>
              <a:gd name="connsiteY1020" fmla="*/ 78207 h 3672466"/>
              <a:gd name="connsiteX1021" fmla="*/ 1458757 w 3969222"/>
              <a:gd name="connsiteY1021" fmla="*/ 77637 h 3672466"/>
              <a:gd name="connsiteX1022" fmla="*/ 1481981 w 3969222"/>
              <a:gd name="connsiteY1022" fmla="*/ 60033 h 3672466"/>
              <a:gd name="connsiteX1023" fmla="*/ 1460651 w 3969222"/>
              <a:gd name="connsiteY1023" fmla="*/ 44885 h 3672466"/>
              <a:gd name="connsiteX1024" fmla="*/ 1449796 w 3969222"/>
              <a:gd name="connsiteY1024" fmla="*/ 44634 h 3672466"/>
              <a:gd name="connsiteX1025" fmla="*/ 1457369 w 3969222"/>
              <a:gd name="connsiteY1025" fmla="*/ 31509 h 3672466"/>
              <a:gd name="connsiteX1026" fmla="*/ 1472703 w 3969222"/>
              <a:gd name="connsiteY1026" fmla="*/ 28100 h 3672466"/>
              <a:gd name="connsiteX1027" fmla="*/ 1516752 w 3969222"/>
              <a:gd name="connsiteY1027" fmla="*/ 22294 h 3672466"/>
              <a:gd name="connsiteX1028" fmla="*/ 1526155 w 3969222"/>
              <a:gd name="connsiteY1028" fmla="*/ 26143 h 3672466"/>
              <a:gd name="connsiteX1029" fmla="*/ 1548873 w 3969222"/>
              <a:gd name="connsiteY1029" fmla="*/ 37630 h 3672466"/>
              <a:gd name="connsiteX1030" fmla="*/ 1526976 w 3969222"/>
              <a:gd name="connsiteY1030" fmla="*/ 44443 h 3672466"/>
              <a:gd name="connsiteX1031" fmla="*/ 1516185 w 3969222"/>
              <a:gd name="connsiteY1031" fmla="*/ 44822 h 3672466"/>
              <a:gd name="connsiteX1032" fmla="*/ 1495170 w 3969222"/>
              <a:gd name="connsiteY1032" fmla="*/ 60600 h 3672466"/>
              <a:gd name="connsiteX1033" fmla="*/ 1514227 w 3969222"/>
              <a:gd name="connsiteY1033" fmla="*/ 77637 h 3672466"/>
              <a:gd name="connsiteX1034" fmla="*/ 1529873 w 3969222"/>
              <a:gd name="connsiteY1034" fmla="*/ 80221 h 3672466"/>
              <a:gd name="connsiteX1035" fmla="*/ 1525704 w 3969222"/>
              <a:gd name="connsiteY1035" fmla="*/ 89071 h 3672466"/>
              <a:gd name="connsiteX1036" fmla="*/ 1524679 w 3969222"/>
              <a:gd name="connsiteY1036" fmla="*/ 88982 h 3672466"/>
              <a:gd name="connsiteX1037" fmla="*/ 1525407 w 3969222"/>
              <a:gd name="connsiteY1037" fmla="*/ 89183 h 3672466"/>
              <a:gd name="connsiteX1038" fmla="*/ 1508430 w 3969222"/>
              <a:gd name="connsiteY1038" fmla="*/ 88950 h 3672466"/>
              <a:gd name="connsiteX1039" fmla="*/ 1501481 w 3969222"/>
              <a:gd name="connsiteY1039" fmla="*/ 89376 h 3672466"/>
              <a:gd name="connsiteX1040" fmla="*/ 1484063 w 3969222"/>
              <a:gd name="connsiteY1040" fmla="*/ 95559 h 3672466"/>
              <a:gd name="connsiteX1041" fmla="*/ 1499397 w 3969222"/>
              <a:gd name="connsiteY1041" fmla="*/ 110074 h 3672466"/>
              <a:gd name="connsiteX1042" fmla="*/ 1535683 w 3969222"/>
              <a:gd name="connsiteY1042" fmla="*/ 108940 h 3672466"/>
              <a:gd name="connsiteX1043" fmla="*/ 1538776 w 3969222"/>
              <a:gd name="connsiteY1043" fmla="*/ 100041 h 3672466"/>
              <a:gd name="connsiteX1044" fmla="*/ 1536899 w 3969222"/>
              <a:gd name="connsiteY1044" fmla="*/ 93667 h 3672466"/>
              <a:gd name="connsiteX1045" fmla="*/ 1535339 w 3969222"/>
              <a:gd name="connsiteY1045" fmla="*/ 91817 h 3672466"/>
              <a:gd name="connsiteX1046" fmla="*/ 1546428 w 3969222"/>
              <a:gd name="connsiteY1046" fmla="*/ 94755 h 3672466"/>
              <a:gd name="connsiteX1047" fmla="*/ 1556131 w 3969222"/>
              <a:gd name="connsiteY1047" fmla="*/ 101113 h 3672466"/>
              <a:gd name="connsiteX1048" fmla="*/ 1548873 w 3969222"/>
              <a:gd name="connsiteY1048" fmla="*/ 122759 h 3672466"/>
              <a:gd name="connsiteX1049" fmla="*/ 1481539 w 3969222"/>
              <a:gd name="connsiteY1049" fmla="*/ 134180 h 3672466"/>
              <a:gd name="connsiteX1050" fmla="*/ 1472642 w 3969222"/>
              <a:gd name="connsiteY1050" fmla="*/ 138914 h 3672466"/>
              <a:gd name="connsiteX1051" fmla="*/ 1485703 w 3969222"/>
              <a:gd name="connsiteY1051" fmla="*/ 144847 h 3672466"/>
              <a:gd name="connsiteX1052" fmla="*/ 1505770 w 3969222"/>
              <a:gd name="connsiteY1052" fmla="*/ 155953 h 3672466"/>
              <a:gd name="connsiteX1053" fmla="*/ 1513912 w 3969222"/>
              <a:gd name="connsiteY1053" fmla="*/ 177472 h 3672466"/>
              <a:gd name="connsiteX1054" fmla="*/ 1561368 w 3969222"/>
              <a:gd name="connsiteY1054" fmla="*/ 167311 h 3672466"/>
              <a:gd name="connsiteX1055" fmla="*/ 1566605 w 3969222"/>
              <a:gd name="connsiteY1055" fmla="*/ 201515 h 3672466"/>
              <a:gd name="connsiteX1056" fmla="*/ 1574241 w 3969222"/>
              <a:gd name="connsiteY1056" fmla="*/ 211737 h 3672466"/>
              <a:gd name="connsiteX1057" fmla="*/ 1597590 w 3969222"/>
              <a:gd name="connsiteY1057" fmla="*/ 201263 h 3672466"/>
              <a:gd name="connsiteX1058" fmla="*/ 1617280 w 3969222"/>
              <a:gd name="connsiteY1058" fmla="*/ 212179 h 3672466"/>
              <a:gd name="connsiteX1059" fmla="*/ 1628450 w 3969222"/>
              <a:gd name="connsiteY1059" fmla="*/ 216406 h 3672466"/>
              <a:gd name="connsiteX1060" fmla="*/ 1660949 w 3969222"/>
              <a:gd name="connsiteY1060" fmla="*/ 214451 h 3672466"/>
              <a:gd name="connsiteX1061" fmla="*/ 1683794 w 3969222"/>
              <a:gd name="connsiteY1061" fmla="*/ 222593 h 3672466"/>
              <a:gd name="connsiteX1062" fmla="*/ 1692691 w 3969222"/>
              <a:gd name="connsiteY1062" fmla="*/ 215461 h 3672466"/>
              <a:gd name="connsiteX1063" fmla="*/ 1686822 w 3969222"/>
              <a:gd name="connsiteY1063" fmla="*/ 192429 h 3672466"/>
              <a:gd name="connsiteX1064" fmla="*/ 1739831 w 3969222"/>
              <a:gd name="connsiteY1064" fmla="*/ 184160 h 3672466"/>
              <a:gd name="connsiteX1065" fmla="*/ 1739958 w 3969222"/>
              <a:gd name="connsiteY1065" fmla="*/ 189588 h 3672466"/>
              <a:gd name="connsiteX1066" fmla="*/ 1726704 w 3969222"/>
              <a:gd name="connsiteY1066" fmla="*/ 197664 h 3672466"/>
              <a:gd name="connsiteX1067" fmla="*/ 1725065 w 3969222"/>
              <a:gd name="connsiteY1067" fmla="*/ 210727 h 3672466"/>
              <a:gd name="connsiteX1068" fmla="*/ 1778453 w 3969222"/>
              <a:gd name="connsiteY1068" fmla="*/ 244741 h 3672466"/>
              <a:gd name="connsiteX1069" fmla="*/ 1775360 w 3969222"/>
              <a:gd name="connsiteY1069" fmla="*/ 260644 h 3672466"/>
              <a:gd name="connsiteX1070" fmla="*/ 1785647 w 3969222"/>
              <a:gd name="connsiteY1070" fmla="*/ 278882 h 3672466"/>
              <a:gd name="connsiteX1071" fmla="*/ 1813476 w 3969222"/>
              <a:gd name="connsiteY1071" fmla="*/ 278756 h 3672466"/>
              <a:gd name="connsiteX1072" fmla="*/ 1830073 w 3969222"/>
              <a:gd name="connsiteY1072" fmla="*/ 294028 h 3672466"/>
              <a:gd name="connsiteX1073" fmla="*/ 1854055 w 3969222"/>
              <a:gd name="connsiteY1073" fmla="*/ 328799 h 3672466"/>
              <a:gd name="connsiteX1074" fmla="*/ 1879674 w 3969222"/>
              <a:gd name="connsiteY1074" fmla="*/ 355935 h 3672466"/>
              <a:gd name="connsiteX1075" fmla="*/ 1901887 w 3969222"/>
              <a:gd name="connsiteY1075" fmla="*/ 367735 h 3672466"/>
              <a:gd name="connsiteX1076" fmla="*/ 1923911 w 3969222"/>
              <a:gd name="connsiteY1076" fmla="*/ 368493 h 3672466"/>
              <a:gd name="connsiteX1077" fmla="*/ 1983421 w 3969222"/>
              <a:gd name="connsiteY1077" fmla="*/ 355556 h 3672466"/>
              <a:gd name="connsiteX1078" fmla="*/ 2025134 w 3969222"/>
              <a:gd name="connsiteY1078" fmla="*/ 311065 h 3672466"/>
              <a:gd name="connsiteX1079" fmla="*/ 2030056 w 3969222"/>
              <a:gd name="connsiteY1079" fmla="*/ 296992 h 3672466"/>
              <a:gd name="connsiteX1080" fmla="*/ 2027595 w 3969222"/>
              <a:gd name="connsiteY1080" fmla="*/ 279577 h 3672466"/>
              <a:gd name="connsiteX1081" fmla="*/ 2040910 w 3969222"/>
              <a:gd name="connsiteY1081" fmla="*/ 290683 h 3672466"/>
              <a:gd name="connsiteX1082" fmla="*/ 2091459 w 3969222"/>
              <a:gd name="connsiteY1082" fmla="*/ 301222 h 3672466"/>
              <a:gd name="connsiteX1083" fmla="*/ 2134748 w 3969222"/>
              <a:gd name="connsiteY1083" fmla="*/ 281343 h 3672466"/>
              <a:gd name="connsiteX1084" fmla="*/ 2125284 w 3969222"/>
              <a:gd name="connsiteY1084" fmla="*/ 258310 h 3672466"/>
              <a:gd name="connsiteX1085" fmla="*/ 2081235 w 3969222"/>
              <a:gd name="connsiteY1085" fmla="*/ 256228 h 3672466"/>
              <a:gd name="connsiteX1086" fmla="*/ 2064323 w 3969222"/>
              <a:gd name="connsiteY1086" fmla="*/ 248464 h 3672466"/>
              <a:gd name="connsiteX1087" fmla="*/ 2079405 w 3969222"/>
              <a:gd name="connsiteY1087" fmla="*/ 233321 h 3672466"/>
              <a:gd name="connsiteX1088" fmla="*/ 2143773 w 3969222"/>
              <a:gd name="connsiteY1088" fmla="*/ 212242 h 3672466"/>
              <a:gd name="connsiteX1089" fmla="*/ 2152482 w 3969222"/>
              <a:gd name="connsiteY1089" fmla="*/ 217164 h 3672466"/>
              <a:gd name="connsiteX1090" fmla="*/ 2141375 w 3969222"/>
              <a:gd name="connsiteY1090" fmla="*/ 229028 h 3672466"/>
              <a:gd name="connsiteX1091" fmla="*/ 2131467 w 3969222"/>
              <a:gd name="connsiteY1091" fmla="*/ 240830 h 3672466"/>
              <a:gd name="connsiteX1092" fmla="*/ 2163021 w 3969222"/>
              <a:gd name="connsiteY1092" fmla="*/ 245058 h 3672466"/>
              <a:gd name="connsiteX1093" fmla="*/ 2173497 w 3969222"/>
              <a:gd name="connsiteY1093" fmla="*/ 238242 h 3672466"/>
              <a:gd name="connsiteX1094" fmla="*/ 2164282 w 3969222"/>
              <a:gd name="connsiteY1094" fmla="*/ 225306 h 3672466"/>
              <a:gd name="connsiteX1095" fmla="*/ 2166555 w 3969222"/>
              <a:gd name="connsiteY1095" fmla="*/ 215397 h 3672466"/>
              <a:gd name="connsiteX1096" fmla="*/ 2173937 w 3969222"/>
              <a:gd name="connsiteY1096" fmla="*/ 216660 h 3672466"/>
              <a:gd name="connsiteX1097" fmla="*/ 2194006 w 3969222"/>
              <a:gd name="connsiteY1097" fmla="*/ 235843 h 3672466"/>
              <a:gd name="connsiteX1098" fmla="*/ 2217228 w 3969222"/>
              <a:gd name="connsiteY1098" fmla="*/ 244491 h 3672466"/>
              <a:gd name="connsiteX1099" fmla="*/ 2242991 w 3969222"/>
              <a:gd name="connsiteY1099" fmla="*/ 241375 h 3672466"/>
              <a:gd name="connsiteX1100" fmla="*/ 2264751 w 3969222"/>
              <a:gd name="connsiteY1100" fmla="*/ 245972 h 3672466"/>
              <a:gd name="connsiteX1101" fmla="*/ 2272193 w 3969222"/>
              <a:gd name="connsiteY1101" fmla="*/ 255974 h 3672466"/>
              <a:gd name="connsiteX1102" fmla="*/ 2277747 w 3969222"/>
              <a:gd name="connsiteY1102" fmla="*/ 248718 h 3672466"/>
              <a:gd name="connsiteX1103" fmla="*/ 2279514 w 3969222"/>
              <a:gd name="connsiteY1103" fmla="*/ 247392 h 3672466"/>
              <a:gd name="connsiteX1104" fmla="*/ 2275704 w 3969222"/>
              <a:gd name="connsiteY1104" fmla="*/ 245908 h 3672466"/>
              <a:gd name="connsiteX1105" fmla="*/ 2265702 w 3969222"/>
              <a:gd name="connsiteY1105" fmla="*/ 232152 h 3672466"/>
              <a:gd name="connsiteX1106" fmla="*/ 2273205 w 3969222"/>
              <a:gd name="connsiteY1106" fmla="*/ 223539 h 3672466"/>
              <a:gd name="connsiteX1107" fmla="*/ 2313654 w 3969222"/>
              <a:gd name="connsiteY1107" fmla="*/ 233194 h 3672466"/>
              <a:gd name="connsiteX1108" fmla="*/ 2337255 w 3969222"/>
              <a:gd name="connsiteY1108" fmla="*/ 267271 h 3672466"/>
              <a:gd name="connsiteX1109" fmla="*/ 2377392 w 3969222"/>
              <a:gd name="connsiteY1109" fmla="*/ 256795 h 3672466"/>
              <a:gd name="connsiteX1110" fmla="*/ 2431093 w 3969222"/>
              <a:gd name="connsiteY1110" fmla="*/ 261465 h 3672466"/>
              <a:gd name="connsiteX1111" fmla="*/ 2469967 w 3969222"/>
              <a:gd name="connsiteY1111" fmla="*/ 288095 h 3672466"/>
              <a:gd name="connsiteX1112" fmla="*/ 2491864 w 3969222"/>
              <a:gd name="connsiteY1112" fmla="*/ 300528 h 3672466"/>
              <a:gd name="connsiteX1113" fmla="*/ 2503351 w 3969222"/>
              <a:gd name="connsiteY1113" fmla="*/ 285509 h 3672466"/>
              <a:gd name="connsiteX1114" fmla="*/ 2561283 w 3969222"/>
              <a:gd name="connsiteY1114" fmla="*/ 259004 h 3672466"/>
              <a:gd name="connsiteX1115" fmla="*/ 2576365 w 3969222"/>
              <a:gd name="connsiteY1115" fmla="*/ 285698 h 3672466"/>
              <a:gd name="connsiteX1116" fmla="*/ 2581538 w 3969222"/>
              <a:gd name="connsiteY1116" fmla="*/ 310310 h 3672466"/>
              <a:gd name="connsiteX1117" fmla="*/ 2629942 w 3969222"/>
              <a:gd name="connsiteY1117" fmla="*/ 308541 h 3672466"/>
              <a:gd name="connsiteX1118" fmla="*/ 2630572 w 3969222"/>
              <a:gd name="connsiteY1118" fmla="*/ 294343 h 3672466"/>
              <a:gd name="connsiteX1119" fmla="*/ 2610757 w 3969222"/>
              <a:gd name="connsiteY1119" fmla="*/ 268912 h 3672466"/>
              <a:gd name="connsiteX1120" fmla="*/ 2613596 w 3969222"/>
              <a:gd name="connsiteY1120" fmla="*/ 248403 h 3672466"/>
              <a:gd name="connsiteX1121" fmla="*/ 2627606 w 3969222"/>
              <a:gd name="connsiteY1121" fmla="*/ 247013 h 3672466"/>
              <a:gd name="connsiteX1122" fmla="*/ 2638651 w 3969222"/>
              <a:gd name="connsiteY1122" fmla="*/ 265946 h 3672466"/>
              <a:gd name="connsiteX1123" fmla="*/ 2654806 w 3969222"/>
              <a:gd name="connsiteY1123" fmla="*/ 289610 h 3672466"/>
              <a:gd name="connsiteX1124" fmla="*/ 2690840 w 3969222"/>
              <a:gd name="connsiteY1124" fmla="*/ 297498 h 3672466"/>
              <a:gd name="connsiteX1125" fmla="*/ 2699043 w 3969222"/>
              <a:gd name="connsiteY1125" fmla="*/ 291694 h 3672466"/>
              <a:gd name="connsiteX1126" fmla="*/ 2667679 w 3969222"/>
              <a:gd name="connsiteY1126" fmla="*/ 246509 h 3672466"/>
              <a:gd name="connsiteX1127" fmla="*/ 2629942 w 3969222"/>
              <a:gd name="connsiteY1127" fmla="*/ 215966 h 3672466"/>
              <a:gd name="connsiteX1128" fmla="*/ 2610126 w 3969222"/>
              <a:gd name="connsiteY1128" fmla="*/ 211864 h 3672466"/>
              <a:gd name="connsiteX1129" fmla="*/ 2587787 w 3969222"/>
              <a:gd name="connsiteY1129" fmla="*/ 189524 h 3672466"/>
              <a:gd name="connsiteX1130" fmla="*/ 2587471 w 3969222"/>
              <a:gd name="connsiteY1130" fmla="*/ 173432 h 3672466"/>
              <a:gd name="connsiteX1131" fmla="*/ 2553646 w 3969222"/>
              <a:gd name="connsiteY1131" fmla="*/ 161126 h 3672466"/>
              <a:gd name="connsiteX1132" fmla="*/ 2529855 w 3969222"/>
              <a:gd name="connsiteY1132" fmla="*/ 152293 h 3672466"/>
              <a:gd name="connsiteX1133" fmla="*/ 2522282 w 3969222"/>
              <a:gd name="connsiteY1133" fmla="*/ 151599 h 3672466"/>
              <a:gd name="connsiteX1134" fmla="*/ 2444663 w 3969222"/>
              <a:gd name="connsiteY1134" fmla="*/ 96128 h 3672466"/>
              <a:gd name="connsiteX1135" fmla="*/ 2442581 w 3969222"/>
              <a:gd name="connsiteY1135" fmla="*/ 86219 h 3672466"/>
              <a:gd name="connsiteX1136" fmla="*/ 2436711 w 3969222"/>
              <a:gd name="connsiteY1136" fmla="*/ 78331 h 3672466"/>
              <a:gd name="connsiteX1137" fmla="*/ 2431787 w 3969222"/>
              <a:gd name="connsiteY1137" fmla="*/ 87419 h 3672466"/>
              <a:gd name="connsiteX1138" fmla="*/ 2431411 w 3969222"/>
              <a:gd name="connsiteY1138" fmla="*/ 98462 h 3672466"/>
              <a:gd name="connsiteX1139" fmla="*/ 2438857 w 3969222"/>
              <a:gd name="connsiteY1139" fmla="*/ 130774 h 3672466"/>
              <a:gd name="connsiteX1140" fmla="*/ 2405601 w 3969222"/>
              <a:gd name="connsiteY1140" fmla="*/ 111716 h 3672466"/>
              <a:gd name="connsiteX1141" fmla="*/ 2333597 w 3969222"/>
              <a:gd name="connsiteY1141" fmla="*/ 94361 h 3672466"/>
              <a:gd name="connsiteX1142" fmla="*/ 2281281 w 3969222"/>
              <a:gd name="connsiteY1142" fmla="*/ 98020 h 3672466"/>
              <a:gd name="connsiteX1143" fmla="*/ 2237674 w 3969222"/>
              <a:gd name="connsiteY1143" fmla="*/ 96886 h 3672466"/>
              <a:gd name="connsiteX1144" fmla="*/ 2205807 w 3969222"/>
              <a:gd name="connsiteY1144" fmla="*/ 90132 h 3672466"/>
              <a:gd name="connsiteX1145" fmla="*/ 2142700 w 3969222"/>
              <a:gd name="connsiteY1145" fmla="*/ 99914 h 3672466"/>
              <a:gd name="connsiteX1146" fmla="*/ 2085653 w 3969222"/>
              <a:gd name="connsiteY1146" fmla="*/ 89440 h 3672466"/>
              <a:gd name="connsiteX1147" fmla="*/ 2065207 w 3969222"/>
              <a:gd name="connsiteY1147" fmla="*/ 85274 h 3672466"/>
              <a:gd name="connsiteX1148" fmla="*/ 2084580 w 3969222"/>
              <a:gd name="connsiteY1148" fmla="*/ 73473 h 3672466"/>
              <a:gd name="connsiteX1149" fmla="*/ 2097202 w 3969222"/>
              <a:gd name="connsiteY1149" fmla="*/ 39524 h 3672466"/>
              <a:gd name="connsiteX1150" fmla="*/ 2139418 w 3969222"/>
              <a:gd name="connsiteY1150" fmla="*/ 206 h 3672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Lst>
            <a:rect l="l" t="t" r="r" b="b"/>
            <a:pathLst>
              <a:path w="3969222" h="3672466">
                <a:moveTo>
                  <a:pt x="1287220" y="3358065"/>
                </a:moveTo>
                <a:cubicBezTo>
                  <a:pt x="1283323" y="3357087"/>
                  <a:pt x="1278275" y="3358096"/>
                  <a:pt x="1274362" y="3358696"/>
                </a:cubicBezTo>
                <a:cubicBezTo>
                  <a:pt x="1269251" y="3359454"/>
                  <a:pt x="1264896" y="3365511"/>
                  <a:pt x="1260162" y="3369172"/>
                </a:cubicBezTo>
                <a:cubicBezTo>
                  <a:pt x="1265905" y="3373842"/>
                  <a:pt x="1271584" y="3378512"/>
                  <a:pt x="1280547" y="3385831"/>
                </a:cubicBezTo>
                <a:cubicBezTo>
                  <a:pt x="1286353" y="3378512"/>
                  <a:pt x="1292663" y="3374220"/>
                  <a:pt x="1293169" y="3369362"/>
                </a:cubicBezTo>
                <a:cubicBezTo>
                  <a:pt x="1293862" y="3362010"/>
                  <a:pt x="1291117" y="3359043"/>
                  <a:pt x="1287220" y="3358065"/>
                </a:cubicBezTo>
                <a:close/>
                <a:moveTo>
                  <a:pt x="3112353" y="3328499"/>
                </a:moveTo>
                <a:lnTo>
                  <a:pt x="3114288" y="3334690"/>
                </a:lnTo>
                <a:lnTo>
                  <a:pt x="3112323" y="3336105"/>
                </a:lnTo>
                <a:lnTo>
                  <a:pt x="3112323" y="3328526"/>
                </a:lnTo>
                <a:close/>
                <a:moveTo>
                  <a:pt x="3083989" y="3302786"/>
                </a:moveTo>
                <a:cubicBezTo>
                  <a:pt x="3082286" y="3305623"/>
                  <a:pt x="3078687" y="3308905"/>
                  <a:pt x="3079193" y="3311304"/>
                </a:cubicBezTo>
                <a:cubicBezTo>
                  <a:pt x="3080392" y="3316668"/>
                  <a:pt x="3083611" y="3321590"/>
                  <a:pt x="3085944" y="3326450"/>
                </a:cubicBezTo>
                <a:cubicBezTo>
                  <a:pt x="3093202" y="3323420"/>
                  <a:pt x="3096295" y="3322159"/>
                  <a:pt x="3099323" y="3320898"/>
                </a:cubicBezTo>
                <a:cubicBezTo>
                  <a:pt x="3094211" y="3314838"/>
                  <a:pt x="3089099" y="3308843"/>
                  <a:pt x="3083989" y="3302786"/>
                </a:cubicBezTo>
                <a:close/>
                <a:moveTo>
                  <a:pt x="3158401" y="3302007"/>
                </a:moveTo>
                <a:lnTo>
                  <a:pt x="3157445" y="3302468"/>
                </a:lnTo>
                <a:lnTo>
                  <a:pt x="3155118" y="3302702"/>
                </a:lnTo>
                <a:lnTo>
                  <a:pt x="3154847" y="3302638"/>
                </a:lnTo>
                <a:close/>
                <a:moveTo>
                  <a:pt x="3353955" y="3103371"/>
                </a:moveTo>
                <a:cubicBezTo>
                  <a:pt x="3351495" y="3104759"/>
                  <a:pt x="3347077" y="3106022"/>
                  <a:pt x="3346952" y="3107598"/>
                </a:cubicBezTo>
                <a:cubicBezTo>
                  <a:pt x="3346636" y="3112395"/>
                  <a:pt x="3347961" y="3117380"/>
                  <a:pt x="3348845" y="3123438"/>
                </a:cubicBezTo>
                <a:cubicBezTo>
                  <a:pt x="3352946" y="3120914"/>
                  <a:pt x="3357427" y="3119272"/>
                  <a:pt x="3357364" y="3117947"/>
                </a:cubicBezTo>
                <a:cubicBezTo>
                  <a:pt x="3357049" y="3113026"/>
                  <a:pt x="3355219" y="3108229"/>
                  <a:pt x="3353955" y="3103371"/>
                </a:cubicBezTo>
                <a:close/>
                <a:moveTo>
                  <a:pt x="3240554" y="3056925"/>
                </a:moveTo>
                <a:cubicBezTo>
                  <a:pt x="3239229" y="3059322"/>
                  <a:pt x="3237904" y="3061785"/>
                  <a:pt x="3236580" y="3064119"/>
                </a:cubicBezTo>
                <a:cubicBezTo>
                  <a:pt x="3238093" y="3065632"/>
                  <a:pt x="3239292" y="3066833"/>
                  <a:pt x="3240554" y="3068095"/>
                </a:cubicBezTo>
                <a:cubicBezTo>
                  <a:pt x="3241817" y="3065632"/>
                  <a:pt x="3243459" y="3063236"/>
                  <a:pt x="3244026" y="3060585"/>
                </a:cubicBezTo>
                <a:cubicBezTo>
                  <a:pt x="3244216" y="3059637"/>
                  <a:pt x="3241753" y="3058186"/>
                  <a:pt x="3240554" y="3056925"/>
                </a:cubicBezTo>
                <a:close/>
                <a:moveTo>
                  <a:pt x="3296088" y="3012497"/>
                </a:moveTo>
                <a:cubicBezTo>
                  <a:pt x="3287378" y="3017231"/>
                  <a:pt x="3278166" y="3021458"/>
                  <a:pt x="3270593" y="3027706"/>
                </a:cubicBezTo>
                <a:cubicBezTo>
                  <a:pt x="3268196" y="3029663"/>
                  <a:pt x="3269835" y="3036984"/>
                  <a:pt x="3270214" y="3041779"/>
                </a:cubicBezTo>
                <a:cubicBezTo>
                  <a:pt x="3270341" y="3043106"/>
                  <a:pt x="3272550" y="3044303"/>
                  <a:pt x="3273811" y="3045565"/>
                </a:cubicBezTo>
                <a:cubicBezTo>
                  <a:pt x="3283151" y="3036164"/>
                  <a:pt x="3292427" y="3026824"/>
                  <a:pt x="3301705" y="3017548"/>
                </a:cubicBezTo>
                <a:cubicBezTo>
                  <a:pt x="3298612" y="3014645"/>
                  <a:pt x="3296593" y="3012245"/>
                  <a:pt x="3296088" y="3012497"/>
                </a:cubicBezTo>
                <a:close/>
                <a:moveTo>
                  <a:pt x="3307888" y="2990348"/>
                </a:moveTo>
                <a:cubicBezTo>
                  <a:pt x="3306500" y="2990221"/>
                  <a:pt x="3304923" y="2994766"/>
                  <a:pt x="3302336" y="2998869"/>
                </a:cubicBezTo>
                <a:cubicBezTo>
                  <a:pt x="3308394" y="2999751"/>
                  <a:pt x="3313379" y="3001076"/>
                  <a:pt x="3318239" y="3000760"/>
                </a:cubicBezTo>
                <a:cubicBezTo>
                  <a:pt x="3319752" y="3000699"/>
                  <a:pt x="3321078" y="2996216"/>
                  <a:pt x="3322466" y="2993757"/>
                </a:cubicBezTo>
                <a:cubicBezTo>
                  <a:pt x="3317608" y="2992494"/>
                  <a:pt x="3312812" y="2990663"/>
                  <a:pt x="3307888" y="2990348"/>
                </a:cubicBezTo>
                <a:close/>
                <a:moveTo>
                  <a:pt x="3441863" y="2856501"/>
                </a:moveTo>
                <a:cubicBezTo>
                  <a:pt x="3440475" y="2856312"/>
                  <a:pt x="3438771" y="2860855"/>
                  <a:pt x="3438014" y="2862116"/>
                </a:cubicBezTo>
                <a:cubicBezTo>
                  <a:pt x="3446784" y="2867607"/>
                  <a:pt x="3455241" y="2873036"/>
                  <a:pt x="3464012" y="2877956"/>
                </a:cubicBezTo>
                <a:cubicBezTo>
                  <a:pt x="3464202" y="2878083"/>
                  <a:pt x="3468430" y="2872846"/>
                  <a:pt x="3469063" y="2869754"/>
                </a:cubicBezTo>
                <a:cubicBezTo>
                  <a:pt x="3469630" y="2866661"/>
                  <a:pt x="3468682" y="2860540"/>
                  <a:pt x="3467294" y="2860225"/>
                </a:cubicBezTo>
                <a:cubicBezTo>
                  <a:pt x="3459027" y="2858142"/>
                  <a:pt x="3450381" y="2857006"/>
                  <a:pt x="3441863" y="2856501"/>
                </a:cubicBezTo>
                <a:close/>
                <a:moveTo>
                  <a:pt x="3720286" y="2766954"/>
                </a:moveTo>
                <a:cubicBezTo>
                  <a:pt x="3713092" y="2766575"/>
                  <a:pt x="3705834" y="2766323"/>
                  <a:pt x="3698704" y="2767081"/>
                </a:cubicBezTo>
                <a:cubicBezTo>
                  <a:pt x="3696874" y="2767271"/>
                  <a:pt x="3693971" y="2773454"/>
                  <a:pt x="3694222" y="2773644"/>
                </a:cubicBezTo>
                <a:cubicBezTo>
                  <a:pt x="3700913" y="2779133"/>
                  <a:pt x="3707855" y="2784118"/>
                  <a:pt x="3720792" y="2793521"/>
                </a:cubicBezTo>
                <a:cubicBezTo>
                  <a:pt x="3722180" y="2790051"/>
                  <a:pt x="3724704" y="2785506"/>
                  <a:pt x="3725650" y="2780711"/>
                </a:cubicBezTo>
                <a:cubicBezTo>
                  <a:pt x="3726280" y="2777618"/>
                  <a:pt x="3725019" y="2773957"/>
                  <a:pt x="3724010" y="2770676"/>
                </a:cubicBezTo>
                <a:cubicBezTo>
                  <a:pt x="3723504" y="2769163"/>
                  <a:pt x="3721674" y="2767081"/>
                  <a:pt x="3720286" y="2766954"/>
                </a:cubicBezTo>
                <a:close/>
                <a:moveTo>
                  <a:pt x="707922" y="2677532"/>
                </a:moveTo>
                <a:cubicBezTo>
                  <a:pt x="706661" y="2678795"/>
                  <a:pt x="704200" y="2680310"/>
                  <a:pt x="704452" y="2681192"/>
                </a:cubicBezTo>
                <a:cubicBezTo>
                  <a:pt x="704958" y="2683843"/>
                  <a:pt x="706661" y="2686241"/>
                  <a:pt x="707922" y="2688702"/>
                </a:cubicBezTo>
                <a:cubicBezTo>
                  <a:pt x="709185" y="2687440"/>
                  <a:pt x="711646" y="2685925"/>
                  <a:pt x="711393" y="2685043"/>
                </a:cubicBezTo>
                <a:cubicBezTo>
                  <a:pt x="710825" y="2682392"/>
                  <a:pt x="709122" y="2680058"/>
                  <a:pt x="707922" y="2677532"/>
                </a:cubicBezTo>
                <a:close/>
                <a:moveTo>
                  <a:pt x="3597545" y="2320544"/>
                </a:moveTo>
                <a:cubicBezTo>
                  <a:pt x="3595651" y="2323383"/>
                  <a:pt x="3593821" y="2326159"/>
                  <a:pt x="3589972" y="2332090"/>
                </a:cubicBezTo>
                <a:cubicBezTo>
                  <a:pt x="3595778" y="2338908"/>
                  <a:pt x="3602278" y="2346480"/>
                  <a:pt x="3608778" y="2353990"/>
                </a:cubicBezTo>
                <a:cubicBezTo>
                  <a:pt x="3613826" y="2348941"/>
                  <a:pt x="3618812" y="2343956"/>
                  <a:pt x="3623860" y="2338908"/>
                </a:cubicBezTo>
                <a:cubicBezTo>
                  <a:pt x="3615088" y="2332786"/>
                  <a:pt x="3606317" y="2326665"/>
                  <a:pt x="3597545" y="2320544"/>
                </a:cubicBezTo>
                <a:close/>
                <a:moveTo>
                  <a:pt x="3896920" y="2311456"/>
                </a:moveTo>
                <a:cubicBezTo>
                  <a:pt x="3895974" y="2311268"/>
                  <a:pt x="3894522" y="2313728"/>
                  <a:pt x="3893259" y="2314926"/>
                </a:cubicBezTo>
                <a:cubicBezTo>
                  <a:pt x="3895658" y="2316314"/>
                  <a:pt x="3898119" y="2317641"/>
                  <a:pt x="3900453" y="2318904"/>
                </a:cubicBezTo>
                <a:cubicBezTo>
                  <a:pt x="3901968" y="2317389"/>
                  <a:pt x="3903168" y="2316189"/>
                  <a:pt x="3904429" y="2314926"/>
                </a:cubicBezTo>
                <a:cubicBezTo>
                  <a:pt x="3901968" y="2313665"/>
                  <a:pt x="3899571" y="2312023"/>
                  <a:pt x="3896920" y="2311456"/>
                </a:cubicBezTo>
                <a:close/>
                <a:moveTo>
                  <a:pt x="3619884" y="2264758"/>
                </a:moveTo>
                <a:cubicBezTo>
                  <a:pt x="3618560" y="2267157"/>
                  <a:pt x="3617235" y="2269616"/>
                  <a:pt x="3615909" y="2271952"/>
                </a:cubicBezTo>
                <a:cubicBezTo>
                  <a:pt x="3617424" y="2273467"/>
                  <a:pt x="3618623" y="2274667"/>
                  <a:pt x="3619884" y="2275928"/>
                </a:cubicBezTo>
                <a:cubicBezTo>
                  <a:pt x="3621147" y="2273467"/>
                  <a:pt x="3622787" y="2271068"/>
                  <a:pt x="3623356" y="2268419"/>
                </a:cubicBezTo>
                <a:cubicBezTo>
                  <a:pt x="3623545" y="2267471"/>
                  <a:pt x="3621084" y="2266019"/>
                  <a:pt x="3619884" y="2264758"/>
                </a:cubicBezTo>
                <a:close/>
                <a:moveTo>
                  <a:pt x="434548" y="2220142"/>
                </a:moveTo>
                <a:cubicBezTo>
                  <a:pt x="438020" y="2220142"/>
                  <a:pt x="441615" y="2219512"/>
                  <a:pt x="444897" y="2220267"/>
                </a:cubicBezTo>
                <a:lnTo>
                  <a:pt x="447711" y="2221370"/>
                </a:lnTo>
                <a:lnTo>
                  <a:pt x="447990" y="2223486"/>
                </a:lnTo>
                <a:lnTo>
                  <a:pt x="437663" y="2224329"/>
                </a:lnTo>
                <a:close/>
                <a:moveTo>
                  <a:pt x="3681728" y="2186948"/>
                </a:moveTo>
                <a:cubicBezTo>
                  <a:pt x="3677249" y="2190482"/>
                  <a:pt x="3673273" y="2195152"/>
                  <a:pt x="3670495" y="2200139"/>
                </a:cubicBezTo>
                <a:cubicBezTo>
                  <a:pt x="3669676" y="2201652"/>
                  <a:pt x="3673525" y="2205693"/>
                  <a:pt x="3675922" y="2209667"/>
                </a:cubicBezTo>
                <a:cubicBezTo>
                  <a:pt x="3681034" y="2202978"/>
                  <a:pt x="3685831" y="2196730"/>
                  <a:pt x="3690627" y="2190418"/>
                </a:cubicBezTo>
                <a:cubicBezTo>
                  <a:pt x="3687597" y="2189157"/>
                  <a:pt x="3682991" y="2186002"/>
                  <a:pt x="3681728" y="2186948"/>
                </a:cubicBezTo>
                <a:close/>
                <a:moveTo>
                  <a:pt x="459285" y="2108950"/>
                </a:moveTo>
                <a:cubicBezTo>
                  <a:pt x="455436" y="2108002"/>
                  <a:pt x="446412" y="2112485"/>
                  <a:pt x="446348" y="2114502"/>
                </a:cubicBezTo>
                <a:cubicBezTo>
                  <a:pt x="446287" y="2123905"/>
                  <a:pt x="448496" y="2133308"/>
                  <a:pt x="450387" y="2145929"/>
                </a:cubicBezTo>
                <a:cubicBezTo>
                  <a:pt x="459412" y="2140883"/>
                  <a:pt x="467615" y="2137789"/>
                  <a:pt x="467363" y="2136086"/>
                </a:cubicBezTo>
                <a:cubicBezTo>
                  <a:pt x="465848" y="2126683"/>
                  <a:pt x="475442" y="2112989"/>
                  <a:pt x="459285" y="2108950"/>
                </a:cubicBezTo>
                <a:close/>
                <a:moveTo>
                  <a:pt x="3652069" y="1987218"/>
                </a:moveTo>
                <a:cubicBezTo>
                  <a:pt x="3650618" y="1994035"/>
                  <a:pt x="3647146" y="2001227"/>
                  <a:pt x="3648282" y="2007603"/>
                </a:cubicBezTo>
                <a:cubicBezTo>
                  <a:pt x="3649482" y="2013912"/>
                  <a:pt x="3655413" y="2019340"/>
                  <a:pt x="3659073" y="2025272"/>
                </a:cubicBezTo>
                <a:cubicBezTo>
                  <a:pt x="3684000" y="2065849"/>
                  <a:pt x="3710631" y="2105543"/>
                  <a:pt x="3704131" y="2157351"/>
                </a:cubicBezTo>
                <a:cubicBezTo>
                  <a:pt x="3702555" y="2169657"/>
                  <a:pt x="3713407" y="2184424"/>
                  <a:pt x="3710062" y="2195469"/>
                </a:cubicBezTo>
                <a:cubicBezTo>
                  <a:pt x="3705710" y="2209857"/>
                  <a:pt x="3692519" y="2221405"/>
                  <a:pt x="3683810" y="2234657"/>
                </a:cubicBezTo>
                <a:cubicBezTo>
                  <a:pt x="3679079" y="2241788"/>
                  <a:pt x="3674282" y="2249549"/>
                  <a:pt x="3672388" y="2257628"/>
                </a:cubicBezTo>
                <a:cubicBezTo>
                  <a:pt x="3671127" y="2263180"/>
                  <a:pt x="3674409" y="2275109"/>
                  <a:pt x="3676364" y="2275234"/>
                </a:cubicBezTo>
                <a:cubicBezTo>
                  <a:pt x="3698010" y="2276874"/>
                  <a:pt x="3695928" y="2284889"/>
                  <a:pt x="3686146" y="2299783"/>
                </a:cubicBezTo>
                <a:cubicBezTo>
                  <a:pt x="3678764" y="2311016"/>
                  <a:pt x="3669676" y="2325592"/>
                  <a:pt x="3671127" y="2337456"/>
                </a:cubicBezTo>
                <a:cubicBezTo>
                  <a:pt x="3675545" y="2374120"/>
                  <a:pt x="3656233" y="2401760"/>
                  <a:pt x="3642730" y="2432115"/>
                </a:cubicBezTo>
                <a:cubicBezTo>
                  <a:pt x="3632254" y="2455589"/>
                  <a:pt x="3610797" y="2475783"/>
                  <a:pt x="3614836" y="2503867"/>
                </a:cubicBezTo>
                <a:cubicBezTo>
                  <a:pt x="3618433" y="2528919"/>
                  <a:pt x="3603099" y="2547977"/>
                  <a:pt x="3586880" y="2552205"/>
                </a:cubicBezTo>
                <a:cubicBezTo>
                  <a:pt x="3559807" y="2559336"/>
                  <a:pt x="3551983" y="2581548"/>
                  <a:pt x="3549207" y="2598084"/>
                </a:cubicBezTo>
                <a:cubicBezTo>
                  <a:pt x="3544283" y="2627616"/>
                  <a:pt x="3528192" y="2646358"/>
                  <a:pt x="3509322" y="2665606"/>
                </a:cubicBezTo>
                <a:cubicBezTo>
                  <a:pt x="3489760" y="2685547"/>
                  <a:pt x="3488876" y="2686558"/>
                  <a:pt x="3505788" y="2707886"/>
                </a:cubicBezTo>
                <a:cubicBezTo>
                  <a:pt x="3516770" y="2721769"/>
                  <a:pt x="3515949" y="2732750"/>
                  <a:pt x="3507052" y="2746508"/>
                </a:cubicBezTo>
                <a:cubicBezTo>
                  <a:pt x="3503518" y="2751935"/>
                  <a:pt x="3504085" y="2760075"/>
                  <a:pt x="3502760" y="2766954"/>
                </a:cubicBezTo>
                <a:cubicBezTo>
                  <a:pt x="3486100" y="2767900"/>
                  <a:pt x="3493294" y="2780836"/>
                  <a:pt x="3456503" y="2789293"/>
                </a:cubicBezTo>
                <a:cubicBezTo>
                  <a:pt x="3454547" y="2789924"/>
                  <a:pt x="3445018" y="2792637"/>
                  <a:pt x="3435932" y="2796360"/>
                </a:cubicBezTo>
                <a:cubicBezTo>
                  <a:pt x="3434796" y="2796803"/>
                  <a:pt x="3434669" y="2804185"/>
                  <a:pt x="3436435" y="2806333"/>
                </a:cubicBezTo>
                <a:cubicBezTo>
                  <a:pt x="3449814" y="2822361"/>
                  <a:pt x="3456756" y="2802103"/>
                  <a:pt x="3467169" y="2800588"/>
                </a:cubicBezTo>
                <a:cubicBezTo>
                  <a:pt x="3472469" y="2799833"/>
                  <a:pt x="3478021" y="2801094"/>
                  <a:pt x="3483260" y="2800211"/>
                </a:cubicBezTo>
                <a:cubicBezTo>
                  <a:pt x="3486227" y="2799706"/>
                  <a:pt x="3488813" y="2796614"/>
                  <a:pt x="3491527" y="2794657"/>
                </a:cubicBezTo>
                <a:cubicBezTo>
                  <a:pt x="3487930" y="2792890"/>
                  <a:pt x="3484521" y="2790176"/>
                  <a:pt x="3480736" y="2789482"/>
                </a:cubicBezTo>
                <a:cubicBezTo>
                  <a:pt x="3475561" y="2788472"/>
                  <a:pt x="3470070" y="2789168"/>
                  <a:pt x="3491591" y="2789168"/>
                </a:cubicBezTo>
                <a:cubicBezTo>
                  <a:pt x="3495313" y="2789168"/>
                  <a:pt x="3499037" y="2789168"/>
                  <a:pt x="3502760" y="2789168"/>
                </a:cubicBezTo>
                <a:cubicBezTo>
                  <a:pt x="3502760" y="2794721"/>
                  <a:pt x="3504969" y="2803557"/>
                  <a:pt x="3502382" y="2805321"/>
                </a:cubicBezTo>
                <a:cubicBezTo>
                  <a:pt x="3488182" y="2815167"/>
                  <a:pt x="3493609" y="2824758"/>
                  <a:pt x="3504275" y="2828922"/>
                </a:cubicBezTo>
                <a:cubicBezTo>
                  <a:pt x="3521249" y="2835549"/>
                  <a:pt x="3510775" y="2819458"/>
                  <a:pt x="3513803" y="2814221"/>
                </a:cubicBezTo>
                <a:cubicBezTo>
                  <a:pt x="3516264" y="2809991"/>
                  <a:pt x="3517843" y="2805196"/>
                  <a:pt x="3519798" y="2800652"/>
                </a:cubicBezTo>
                <a:cubicBezTo>
                  <a:pt x="3523710" y="2803933"/>
                  <a:pt x="3528443" y="2810497"/>
                  <a:pt x="3531473" y="2809803"/>
                </a:cubicBezTo>
                <a:cubicBezTo>
                  <a:pt x="3536080" y="2808730"/>
                  <a:pt x="3539236" y="2802355"/>
                  <a:pt x="3543526" y="2798823"/>
                </a:cubicBezTo>
                <a:cubicBezTo>
                  <a:pt x="3547061" y="2795918"/>
                  <a:pt x="3551289" y="2793838"/>
                  <a:pt x="3555389" y="2791691"/>
                </a:cubicBezTo>
                <a:cubicBezTo>
                  <a:pt x="3555707" y="2791566"/>
                  <a:pt x="3558168" y="2794153"/>
                  <a:pt x="3558419" y="2795730"/>
                </a:cubicBezTo>
                <a:cubicBezTo>
                  <a:pt x="3559050" y="2799263"/>
                  <a:pt x="3558988" y="2802924"/>
                  <a:pt x="3559177" y="2806584"/>
                </a:cubicBezTo>
                <a:cubicBezTo>
                  <a:pt x="3562710" y="2805764"/>
                  <a:pt x="3567886" y="2806079"/>
                  <a:pt x="3569399" y="2803933"/>
                </a:cubicBezTo>
                <a:cubicBezTo>
                  <a:pt x="3594957" y="2767332"/>
                  <a:pt x="3594832" y="2767271"/>
                  <a:pt x="3645127" y="2741711"/>
                </a:cubicBezTo>
                <a:cubicBezTo>
                  <a:pt x="3651248" y="2738620"/>
                  <a:pt x="3658191" y="2736916"/>
                  <a:pt x="3663870" y="2733256"/>
                </a:cubicBezTo>
                <a:cubicBezTo>
                  <a:pt x="3672957" y="2727450"/>
                  <a:pt x="3673273" y="2705301"/>
                  <a:pt x="3663870" y="2700883"/>
                </a:cubicBezTo>
                <a:cubicBezTo>
                  <a:pt x="3660336" y="2699243"/>
                  <a:pt x="3653646" y="2704228"/>
                  <a:pt x="3648409" y="2706246"/>
                </a:cubicBezTo>
                <a:cubicBezTo>
                  <a:pt x="3648155" y="2698925"/>
                  <a:pt x="3644812" y="2688702"/>
                  <a:pt x="3648345" y="2684791"/>
                </a:cubicBezTo>
                <a:cubicBezTo>
                  <a:pt x="3658821" y="2673179"/>
                  <a:pt x="3666142" y="2655131"/>
                  <a:pt x="3685325" y="2655761"/>
                </a:cubicBezTo>
                <a:cubicBezTo>
                  <a:pt x="3700155" y="2656267"/>
                  <a:pt x="3699586" y="2648061"/>
                  <a:pt x="3704762" y="2637524"/>
                </a:cubicBezTo>
                <a:cubicBezTo>
                  <a:pt x="3715113" y="2616573"/>
                  <a:pt x="3711452" y="2595431"/>
                  <a:pt x="3715364" y="2574798"/>
                </a:cubicBezTo>
                <a:cubicBezTo>
                  <a:pt x="3719529" y="2553087"/>
                  <a:pt x="3727292" y="2531380"/>
                  <a:pt x="3737450" y="2511755"/>
                </a:cubicBezTo>
                <a:cubicBezTo>
                  <a:pt x="3753859" y="2479822"/>
                  <a:pt x="3755562" y="2444800"/>
                  <a:pt x="3764145" y="2411227"/>
                </a:cubicBezTo>
                <a:cubicBezTo>
                  <a:pt x="3772917" y="2376897"/>
                  <a:pt x="3784150" y="2343387"/>
                  <a:pt x="3781751" y="2307102"/>
                </a:cubicBezTo>
                <a:cubicBezTo>
                  <a:pt x="3778660" y="2260277"/>
                  <a:pt x="3787999" y="2212885"/>
                  <a:pt x="3771150" y="2166629"/>
                </a:cubicBezTo>
                <a:cubicBezTo>
                  <a:pt x="3765911" y="2152239"/>
                  <a:pt x="3774369" y="2133877"/>
                  <a:pt x="3756572" y="2122265"/>
                </a:cubicBezTo>
                <a:cubicBezTo>
                  <a:pt x="3741301" y="2112295"/>
                  <a:pt x="3753607" y="2093301"/>
                  <a:pt x="3747169" y="2081940"/>
                </a:cubicBezTo>
                <a:cubicBezTo>
                  <a:pt x="3740228" y="2069634"/>
                  <a:pt x="3725777" y="2061558"/>
                  <a:pt x="3714670" y="2051649"/>
                </a:cubicBezTo>
                <a:lnTo>
                  <a:pt x="3671127" y="1992647"/>
                </a:lnTo>
                <a:cubicBezTo>
                  <a:pt x="3664752" y="1990817"/>
                  <a:pt x="3658442" y="1989048"/>
                  <a:pt x="3652069" y="1987218"/>
                </a:cubicBezTo>
                <a:close/>
                <a:moveTo>
                  <a:pt x="295084" y="1874261"/>
                </a:moveTo>
                <a:cubicBezTo>
                  <a:pt x="293821" y="1875522"/>
                  <a:pt x="291360" y="1877037"/>
                  <a:pt x="291614" y="1877919"/>
                </a:cubicBezTo>
                <a:cubicBezTo>
                  <a:pt x="292181" y="1880570"/>
                  <a:pt x="293884" y="1882904"/>
                  <a:pt x="295084" y="1885431"/>
                </a:cubicBezTo>
                <a:cubicBezTo>
                  <a:pt x="296347" y="1884167"/>
                  <a:pt x="297545" y="1882904"/>
                  <a:pt x="299060" y="1881453"/>
                </a:cubicBezTo>
                <a:cubicBezTo>
                  <a:pt x="297797" y="1879119"/>
                  <a:pt x="296409" y="1876722"/>
                  <a:pt x="295084" y="1874261"/>
                </a:cubicBezTo>
                <a:close/>
                <a:moveTo>
                  <a:pt x="315467" y="1854065"/>
                </a:moveTo>
                <a:cubicBezTo>
                  <a:pt x="314521" y="1853876"/>
                  <a:pt x="313069" y="1856337"/>
                  <a:pt x="311806" y="1857537"/>
                </a:cubicBezTo>
                <a:cubicBezTo>
                  <a:pt x="314269" y="1858861"/>
                  <a:pt x="316666" y="1860188"/>
                  <a:pt x="319000" y="1861513"/>
                </a:cubicBezTo>
                <a:cubicBezTo>
                  <a:pt x="320515" y="1859998"/>
                  <a:pt x="321715" y="1858798"/>
                  <a:pt x="322976" y="1857537"/>
                </a:cubicBezTo>
                <a:cubicBezTo>
                  <a:pt x="320515" y="1856274"/>
                  <a:pt x="318118" y="1854634"/>
                  <a:pt x="315467" y="1854065"/>
                </a:cubicBezTo>
                <a:close/>
                <a:moveTo>
                  <a:pt x="401607" y="1807684"/>
                </a:moveTo>
                <a:cubicBezTo>
                  <a:pt x="402143" y="1807178"/>
                  <a:pt x="404037" y="1808078"/>
                  <a:pt x="405788" y="1809103"/>
                </a:cubicBezTo>
                <a:lnTo>
                  <a:pt x="409047" y="1811235"/>
                </a:lnTo>
                <a:lnTo>
                  <a:pt x="409037" y="1811263"/>
                </a:lnTo>
                <a:lnTo>
                  <a:pt x="400487" y="1809269"/>
                </a:lnTo>
                <a:close/>
                <a:moveTo>
                  <a:pt x="494121" y="1719839"/>
                </a:moveTo>
                <a:cubicBezTo>
                  <a:pt x="492858" y="1724699"/>
                  <a:pt x="491027" y="1729493"/>
                  <a:pt x="490712" y="1734417"/>
                </a:cubicBezTo>
                <a:cubicBezTo>
                  <a:pt x="490585" y="1735742"/>
                  <a:pt x="495130" y="1737383"/>
                  <a:pt x="499231" y="1739971"/>
                </a:cubicBezTo>
                <a:cubicBezTo>
                  <a:pt x="500115" y="1733850"/>
                  <a:pt x="501440" y="1728928"/>
                  <a:pt x="501124" y="1724068"/>
                </a:cubicBezTo>
                <a:cubicBezTo>
                  <a:pt x="501061" y="1722553"/>
                  <a:pt x="496581" y="1721229"/>
                  <a:pt x="494121" y="1719839"/>
                </a:cubicBezTo>
                <a:close/>
                <a:moveTo>
                  <a:pt x="3653394" y="1706904"/>
                </a:moveTo>
                <a:cubicBezTo>
                  <a:pt x="3652131" y="1708165"/>
                  <a:pt x="3649672" y="1709680"/>
                  <a:pt x="3649924" y="1710562"/>
                </a:cubicBezTo>
                <a:cubicBezTo>
                  <a:pt x="3650491" y="1713214"/>
                  <a:pt x="3652194" y="1715547"/>
                  <a:pt x="3653394" y="1718074"/>
                </a:cubicBezTo>
                <a:cubicBezTo>
                  <a:pt x="3654594" y="1716811"/>
                  <a:pt x="3655855" y="1715547"/>
                  <a:pt x="3657370" y="1714096"/>
                </a:cubicBezTo>
                <a:cubicBezTo>
                  <a:pt x="3656107" y="1711762"/>
                  <a:pt x="3654718" y="1709365"/>
                  <a:pt x="3653394" y="1706904"/>
                </a:cubicBezTo>
                <a:close/>
                <a:moveTo>
                  <a:pt x="359200" y="1685006"/>
                </a:moveTo>
                <a:cubicBezTo>
                  <a:pt x="354467" y="1685510"/>
                  <a:pt x="349924" y="1688350"/>
                  <a:pt x="345316" y="1690180"/>
                </a:cubicBezTo>
                <a:cubicBezTo>
                  <a:pt x="348155" y="1692010"/>
                  <a:pt x="350995" y="1695480"/>
                  <a:pt x="353773" y="1695419"/>
                </a:cubicBezTo>
                <a:cubicBezTo>
                  <a:pt x="358506" y="1695228"/>
                  <a:pt x="363237" y="1692958"/>
                  <a:pt x="369170" y="1691191"/>
                </a:cubicBezTo>
                <a:cubicBezTo>
                  <a:pt x="364816" y="1688286"/>
                  <a:pt x="361788" y="1684689"/>
                  <a:pt x="359200" y="1685006"/>
                </a:cubicBezTo>
                <a:close/>
                <a:moveTo>
                  <a:pt x="392708" y="1673837"/>
                </a:moveTo>
                <a:cubicBezTo>
                  <a:pt x="387975" y="1674340"/>
                  <a:pt x="383432" y="1677182"/>
                  <a:pt x="378825" y="1679010"/>
                </a:cubicBezTo>
                <a:cubicBezTo>
                  <a:pt x="381603" y="1680904"/>
                  <a:pt x="384379" y="1682734"/>
                  <a:pt x="388544" y="1685447"/>
                </a:cubicBezTo>
                <a:cubicBezTo>
                  <a:pt x="392268" y="1683492"/>
                  <a:pt x="396684" y="1681219"/>
                  <a:pt x="401102" y="1679010"/>
                </a:cubicBezTo>
                <a:cubicBezTo>
                  <a:pt x="398262" y="1677182"/>
                  <a:pt x="395296" y="1673519"/>
                  <a:pt x="392708" y="1673837"/>
                </a:cubicBezTo>
                <a:close/>
                <a:moveTo>
                  <a:pt x="654030" y="1619754"/>
                </a:moveTo>
                <a:cubicBezTo>
                  <a:pt x="651381" y="1620323"/>
                  <a:pt x="649045" y="1622025"/>
                  <a:pt x="646521" y="1623224"/>
                </a:cubicBezTo>
                <a:cubicBezTo>
                  <a:pt x="647782" y="1624488"/>
                  <a:pt x="648982" y="1625685"/>
                  <a:pt x="650496" y="1627200"/>
                </a:cubicBezTo>
                <a:cubicBezTo>
                  <a:pt x="652833" y="1625939"/>
                  <a:pt x="655230" y="1624551"/>
                  <a:pt x="657691" y="1623224"/>
                </a:cubicBezTo>
                <a:cubicBezTo>
                  <a:pt x="656428" y="1621963"/>
                  <a:pt x="654915" y="1619501"/>
                  <a:pt x="654030" y="1619754"/>
                </a:cubicBezTo>
                <a:close/>
                <a:moveTo>
                  <a:pt x="780369" y="1573308"/>
                </a:moveTo>
                <a:cubicBezTo>
                  <a:pt x="776266" y="1573560"/>
                  <a:pt x="772290" y="1577411"/>
                  <a:pt x="764529" y="1581639"/>
                </a:cubicBezTo>
                <a:cubicBezTo>
                  <a:pt x="773111" y="1591293"/>
                  <a:pt x="779675" y="1598739"/>
                  <a:pt x="786300" y="1606187"/>
                </a:cubicBezTo>
                <a:cubicBezTo>
                  <a:pt x="788067" y="1601515"/>
                  <a:pt x="791160" y="1596846"/>
                  <a:pt x="791287" y="1592112"/>
                </a:cubicBezTo>
                <a:cubicBezTo>
                  <a:pt x="791475" y="1584099"/>
                  <a:pt x="794947" y="1572551"/>
                  <a:pt x="780369" y="1573308"/>
                </a:cubicBezTo>
                <a:close/>
                <a:moveTo>
                  <a:pt x="674666" y="1550907"/>
                </a:moveTo>
                <a:cubicBezTo>
                  <a:pt x="670816" y="1554566"/>
                  <a:pt x="666588" y="1557972"/>
                  <a:pt x="663243" y="1562014"/>
                </a:cubicBezTo>
                <a:cubicBezTo>
                  <a:pt x="651948" y="1575581"/>
                  <a:pt x="654661" y="1587948"/>
                  <a:pt x="667094" y="1599118"/>
                </a:cubicBezTo>
                <a:cubicBezTo>
                  <a:pt x="669679" y="1601454"/>
                  <a:pt x="672206" y="1603788"/>
                  <a:pt x="674730" y="1606124"/>
                </a:cubicBezTo>
                <a:cubicBezTo>
                  <a:pt x="676497" y="1603219"/>
                  <a:pt x="679273" y="1600506"/>
                  <a:pt x="679715" y="1597415"/>
                </a:cubicBezTo>
                <a:cubicBezTo>
                  <a:pt x="680597" y="1592176"/>
                  <a:pt x="680031" y="1586624"/>
                  <a:pt x="680031" y="1581196"/>
                </a:cubicBezTo>
                <a:cubicBezTo>
                  <a:pt x="680031" y="1575769"/>
                  <a:pt x="680724" y="1570215"/>
                  <a:pt x="679840" y="1564978"/>
                </a:cubicBezTo>
                <a:cubicBezTo>
                  <a:pt x="679019" y="1560120"/>
                  <a:pt x="676497" y="1555577"/>
                  <a:pt x="674666" y="1550907"/>
                </a:cubicBezTo>
                <a:close/>
                <a:moveTo>
                  <a:pt x="458844" y="1461547"/>
                </a:moveTo>
                <a:cubicBezTo>
                  <a:pt x="442372" y="1457319"/>
                  <a:pt x="432275" y="1467228"/>
                  <a:pt x="423568" y="1478838"/>
                </a:cubicBezTo>
                <a:cubicBezTo>
                  <a:pt x="421863" y="1481110"/>
                  <a:pt x="422242" y="1486347"/>
                  <a:pt x="423693" y="1489189"/>
                </a:cubicBezTo>
                <a:cubicBezTo>
                  <a:pt x="425081" y="1491838"/>
                  <a:pt x="429057" y="1493101"/>
                  <a:pt x="435242" y="1497140"/>
                </a:cubicBezTo>
                <a:cubicBezTo>
                  <a:pt x="445527" y="1487358"/>
                  <a:pt x="456509" y="1476944"/>
                  <a:pt x="467490" y="1466534"/>
                </a:cubicBezTo>
                <a:cubicBezTo>
                  <a:pt x="464587" y="1464828"/>
                  <a:pt x="461936" y="1462370"/>
                  <a:pt x="458844" y="1461547"/>
                </a:cubicBezTo>
                <a:close/>
                <a:moveTo>
                  <a:pt x="1011021" y="1386009"/>
                </a:moveTo>
                <a:cubicBezTo>
                  <a:pt x="1005088" y="1385253"/>
                  <a:pt x="997706" y="1386009"/>
                  <a:pt x="992909" y="1389229"/>
                </a:cubicBezTo>
                <a:cubicBezTo>
                  <a:pt x="988870" y="1391942"/>
                  <a:pt x="985336" y="1399136"/>
                  <a:pt x="985715" y="1403996"/>
                </a:cubicBezTo>
                <a:cubicBezTo>
                  <a:pt x="986473" y="1413903"/>
                  <a:pt x="989879" y="1423684"/>
                  <a:pt x="992530" y="1433403"/>
                </a:cubicBezTo>
                <a:cubicBezTo>
                  <a:pt x="992909" y="1434918"/>
                  <a:pt x="994991" y="1435925"/>
                  <a:pt x="996570" y="1437440"/>
                </a:cubicBezTo>
                <a:cubicBezTo>
                  <a:pt x="998715" y="1436116"/>
                  <a:pt x="1002501" y="1435170"/>
                  <a:pt x="1003322" y="1433085"/>
                </a:cubicBezTo>
                <a:cubicBezTo>
                  <a:pt x="1007549" y="1422233"/>
                  <a:pt x="1011715" y="1411188"/>
                  <a:pt x="1014364" y="1399893"/>
                </a:cubicBezTo>
                <a:cubicBezTo>
                  <a:pt x="1015376" y="1395539"/>
                  <a:pt x="1012851" y="1386263"/>
                  <a:pt x="1011021" y="1386009"/>
                </a:cubicBezTo>
                <a:close/>
                <a:moveTo>
                  <a:pt x="3681161" y="1272419"/>
                </a:moveTo>
                <a:cubicBezTo>
                  <a:pt x="3666331" y="1270904"/>
                  <a:pt x="3670181" y="1283464"/>
                  <a:pt x="3670558" y="1291352"/>
                </a:cubicBezTo>
                <a:cubicBezTo>
                  <a:pt x="3670749" y="1296716"/>
                  <a:pt x="3674724" y="1301889"/>
                  <a:pt x="3682739" y="1320192"/>
                </a:cubicBezTo>
                <a:cubicBezTo>
                  <a:pt x="3688480" y="1299746"/>
                  <a:pt x="3692392" y="1292550"/>
                  <a:pt x="3691825" y="1285736"/>
                </a:cubicBezTo>
                <a:cubicBezTo>
                  <a:pt x="3691385" y="1280813"/>
                  <a:pt x="3685325" y="1272861"/>
                  <a:pt x="3681161" y="1272419"/>
                </a:cubicBezTo>
                <a:close/>
                <a:moveTo>
                  <a:pt x="3664500" y="1249449"/>
                </a:moveTo>
                <a:cubicBezTo>
                  <a:pt x="3663239" y="1250712"/>
                  <a:pt x="3660776" y="1252225"/>
                  <a:pt x="3661030" y="1253109"/>
                </a:cubicBezTo>
                <a:cubicBezTo>
                  <a:pt x="3661597" y="1255760"/>
                  <a:pt x="3663301" y="1258094"/>
                  <a:pt x="3664500" y="1260619"/>
                </a:cubicBezTo>
                <a:cubicBezTo>
                  <a:pt x="3665763" y="1259355"/>
                  <a:pt x="3667025" y="1258158"/>
                  <a:pt x="3668476" y="1256643"/>
                </a:cubicBezTo>
                <a:cubicBezTo>
                  <a:pt x="3667213" y="1254309"/>
                  <a:pt x="3665825" y="1251910"/>
                  <a:pt x="3664500" y="1249449"/>
                </a:cubicBezTo>
                <a:close/>
                <a:moveTo>
                  <a:pt x="3539867" y="1240424"/>
                </a:moveTo>
                <a:cubicBezTo>
                  <a:pt x="3538919" y="1240234"/>
                  <a:pt x="3537468" y="1242697"/>
                  <a:pt x="3536207" y="1243895"/>
                </a:cubicBezTo>
                <a:cubicBezTo>
                  <a:pt x="3538667" y="1245221"/>
                  <a:pt x="3541065" y="1246546"/>
                  <a:pt x="3543401" y="1247872"/>
                </a:cubicBezTo>
                <a:cubicBezTo>
                  <a:pt x="3544914" y="1246357"/>
                  <a:pt x="3546113" y="1245158"/>
                  <a:pt x="3547376" y="1243895"/>
                </a:cubicBezTo>
                <a:cubicBezTo>
                  <a:pt x="3544914" y="1242633"/>
                  <a:pt x="3542516" y="1240994"/>
                  <a:pt x="3539867" y="1240424"/>
                </a:cubicBezTo>
                <a:close/>
                <a:moveTo>
                  <a:pt x="3629162" y="1218087"/>
                </a:moveTo>
                <a:cubicBezTo>
                  <a:pt x="3628215" y="1217896"/>
                  <a:pt x="3626763" y="1220357"/>
                  <a:pt x="3625500" y="1221555"/>
                </a:cubicBezTo>
                <a:cubicBezTo>
                  <a:pt x="3627899" y="1222881"/>
                  <a:pt x="3630297" y="1224270"/>
                  <a:pt x="3632696" y="1225533"/>
                </a:cubicBezTo>
                <a:cubicBezTo>
                  <a:pt x="3634209" y="1224018"/>
                  <a:pt x="3635409" y="1222820"/>
                  <a:pt x="3636670" y="1221555"/>
                </a:cubicBezTo>
                <a:cubicBezTo>
                  <a:pt x="3634209" y="1220294"/>
                  <a:pt x="3631812" y="1218654"/>
                  <a:pt x="3629162" y="1218087"/>
                </a:cubicBezTo>
                <a:close/>
                <a:moveTo>
                  <a:pt x="609163" y="1142107"/>
                </a:moveTo>
                <a:cubicBezTo>
                  <a:pt x="594459" y="1138447"/>
                  <a:pt x="606511" y="1157947"/>
                  <a:pt x="601653" y="1165581"/>
                </a:cubicBezTo>
                <a:cubicBezTo>
                  <a:pt x="598750" y="1170126"/>
                  <a:pt x="593890" y="1173408"/>
                  <a:pt x="590168" y="1177508"/>
                </a:cubicBezTo>
                <a:cubicBezTo>
                  <a:pt x="586823" y="1181232"/>
                  <a:pt x="583793" y="1185333"/>
                  <a:pt x="580701" y="1189247"/>
                </a:cubicBezTo>
                <a:cubicBezTo>
                  <a:pt x="585498" y="1191141"/>
                  <a:pt x="590293" y="1193094"/>
                  <a:pt x="594586" y="1194799"/>
                </a:cubicBezTo>
                <a:cubicBezTo>
                  <a:pt x="604429" y="1193221"/>
                  <a:pt x="613517" y="1192906"/>
                  <a:pt x="621720" y="1190003"/>
                </a:cubicBezTo>
                <a:cubicBezTo>
                  <a:pt x="626453" y="1188363"/>
                  <a:pt x="633773" y="1180475"/>
                  <a:pt x="633017" y="1178960"/>
                </a:cubicBezTo>
                <a:cubicBezTo>
                  <a:pt x="626138" y="1165519"/>
                  <a:pt x="619702" y="1144693"/>
                  <a:pt x="609163" y="1142107"/>
                </a:cubicBezTo>
                <a:close/>
                <a:moveTo>
                  <a:pt x="604177" y="1029715"/>
                </a:moveTo>
                <a:cubicBezTo>
                  <a:pt x="603925" y="1034700"/>
                  <a:pt x="602157" y="1040316"/>
                  <a:pt x="603862" y="1044482"/>
                </a:cubicBezTo>
                <a:cubicBezTo>
                  <a:pt x="605124" y="1047479"/>
                  <a:pt x="607033" y="1050209"/>
                  <a:pt x="605045" y="1054689"/>
                </a:cubicBezTo>
                <a:lnTo>
                  <a:pt x="599660" y="1061582"/>
                </a:lnTo>
                <a:lnTo>
                  <a:pt x="595596" y="1062004"/>
                </a:lnTo>
                <a:lnTo>
                  <a:pt x="589742" y="1061335"/>
                </a:lnTo>
                <a:lnTo>
                  <a:pt x="587959" y="1051422"/>
                </a:lnTo>
                <a:cubicBezTo>
                  <a:pt x="585498" y="1052054"/>
                  <a:pt x="580953" y="1052749"/>
                  <a:pt x="580953" y="1053316"/>
                </a:cubicBezTo>
                <a:cubicBezTo>
                  <a:pt x="580953" y="1056282"/>
                  <a:pt x="581158" y="1059264"/>
                  <a:pt x="585497" y="1060850"/>
                </a:cubicBezTo>
                <a:lnTo>
                  <a:pt x="589742" y="1061335"/>
                </a:lnTo>
                <a:lnTo>
                  <a:pt x="590547" y="1065812"/>
                </a:lnTo>
                <a:cubicBezTo>
                  <a:pt x="590610" y="1067642"/>
                  <a:pt x="587705" y="1069534"/>
                  <a:pt x="582847" y="1075403"/>
                </a:cubicBezTo>
                <a:cubicBezTo>
                  <a:pt x="590009" y="1070403"/>
                  <a:pt x="595062" y="1066344"/>
                  <a:pt x="598572" y="1062976"/>
                </a:cubicBezTo>
                <a:lnTo>
                  <a:pt x="599660" y="1061582"/>
                </a:lnTo>
                <a:lnTo>
                  <a:pt x="614841" y="1060006"/>
                </a:lnTo>
                <a:cubicBezTo>
                  <a:pt x="611119" y="1065370"/>
                  <a:pt x="608847" y="1070734"/>
                  <a:pt x="607269" y="1070543"/>
                </a:cubicBezTo>
                <a:cubicBezTo>
                  <a:pt x="580007" y="1067200"/>
                  <a:pt x="594647" y="1088213"/>
                  <a:pt x="590610" y="1098310"/>
                </a:cubicBezTo>
                <a:cubicBezTo>
                  <a:pt x="588022" y="1104747"/>
                  <a:pt x="573571" y="1107525"/>
                  <a:pt x="587201" y="1118316"/>
                </a:cubicBezTo>
                <a:cubicBezTo>
                  <a:pt x="596920" y="1126014"/>
                  <a:pt x="602662" y="1129359"/>
                  <a:pt x="614526" y="1120777"/>
                </a:cubicBezTo>
                <a:cubicBezTo>
                  <a:pt x="625506" y="1112825"/>
                  <a:pt x="641220" y="1111879"/>
                  <a:pt x="635857" y="1091495"/>
                </a:cubicBezTo>
                <a:cubicBezTo>
                  <a:pt x="633142" y="1081334"/>
                  <a:pt x="633142" y="1069092"/>
                  <a:pt x="651002" y="1069849"/>
                </a:cubicBezTo>
                <a:cubicBezTo>
                  <a:pt x="652894" y="1069913"/>
                  <a:pt x="657312" y="1054894"/>
                  <a:pt x="656870" y="1047069"/>
                </a:cubicBezTo>
                <a:cubicBezTo>
                  <a:pt x="656681" y="1043597"/>
                  <a:pt x="647657" y="1039306"/>
                  <a:pt x="641976" y="1037793"/>
                </a:cubicBezTo>
                <a:cubicBezTo>
                  <a:pt x="633584" y="1035582"/>
                  <a:pt x="624496" y="1035900"/>
                  <a:pt x="615851" y="1034448"/>
                </a:cubicBezTo>
                <a:cubicBezTo>
                  <a:pt x="611813" y="1033752"/>
                  <a:pt x="608090" y="1031355"/>
                  <a:pt x="604177" y="1029715"/>
                </a:cubicBezTo>
                <a:close/>
                <a:moveTo>
                  <a:pt x="774690" y="938274"/>
                </a:moveTo>
                <a:lnTo>
                  <a:pt x="780249" y="946652"/>
                </a:lnTo>
                <a:lnTo>
                  <a:pt x="763539" y="957595"/>
                </a:lnTo>
                <a:lnTo>
                  <a:pt x="766292" y="940829"/>
                </a:lnTo>
                <a:close/>
                <a:moveTo>
                  <a:pt x="860955" y="926159"/>
                </a:moveTo>
                <a:cubicBezTo>
                  <a:pt x="857800" y="925590"/>
                  <a:pt x="852625" y="926095"/>
                  <a:pt x="851173" y="928114"/>
                </a:cubicBezTo>
                <a:cubicBezTo>
                  <a:pt x="842464" y="940483"/>
                  <a:pt x="846504" y="965538"/>
                  <a:pt x="858998" y="976075"/>
                </a:cubicBezTo>
                <a:cubicBezTo>
                  <a:pt x="860891" y="977717"/>
                  <a:pt x="868906" y="976138"/>
                  <a:pt x="869159" y="975002"/>
                </a:cubicBezTo>
                <a:cubicBezTo>
                  <a:pt x="870295" y="969765"/>
                  <a:pt x="869664" y="964211"/>
                  <a:pt x="869601" y="958720"/>
                </a:cubicBezTo>
                <a:cubicBezTo>
                  <a:pt x="869601" y="949634"/>
                  <a:pt x="870104" y="940483"/>
                  <a:pt x="869222" y="931459"/>
                </a:cubicBezTo>
                <a:cubicBezTo>
                  <a:pt x="869033" y="929313"/>
                  <a:pt x="864047" y="926726"/>
                  <a:pt x="860955" y="926159"/>
                </a:cubicBezTo>
                <a:close/>
                <a:moveTo>
                  <a:pt x="870430" y="859207"/>
                </a:moveTo>
                <a:lnTo>
                  <a:pt x="875343" y="859267"/>
                </a:lnTo>
                <a:lnTo>
                  <a:pt x="880596" y="869409"/>
                </a:lnTo>
                <a:lnTo>
                  <a:pt x="878421" y="870694"/>
                </a:lnTo>
                <a:lnTo>
                  <a:pt x="857139" y="886662"/>
                </a:lnTo>
                <a:lnTo>
                  <a:pt x="868206" y="865901"/>
                </a:lnTo>
                <a:close/>
                <a:moveTo>
                  <a:pt x="998967" y="692540"/>
                </a:moveTo>
                <a:cubicBezTo>
                  <a:pt x="997673" y="694213"/>
                  <a:pt x="996380" y="695885"/>
                  <a:pt x="994392" y="702330"/>
                </a:cubicBezTo>
                <a:lnTo>
                  <a:pt x="992998" y="707707"/>
                </a:lnTo>
                <a:lnTo>
                  <a:pt x="990196" y="703899"/>
                </a:lnTo>
                <a:cubicBezTo>
                  <a:pt x="988493" y="710651"/>
                  <a:pt x="987033" y="715388"/>
                  <a:pt x="985824" y="718635"/>
                </a:cubicBezTo>
                <a:lnTo>
                  <a:pt x="985670" y="718945"/>
                </a:lnTo>
                <a:lnTo>
                  <a:pt x="981803" y="721822"/>
                </a:lnTo>
                <a:cubicBezTo>
                  <a:pt x="981141" y="723747"/>
                  <a:pt x="981535" y="726018"/>
                  <a:pt x="982947" y="724432"/>
                </a:cubicBezTo>
                <a:lnTo>
                  <a:pt x="985670" y="718945"/>
                </a:lnTo>
                <a:lnTo>
                  <a:pt x="991140" y="714875"/>
                </a:lnTo>
                <a:lnTo>
                  <a:pt x="990803" y="716172"/>
                </a:lnTo>
                <a:cubicBezTo>
                  <a:pt x="989375" y="722377"/>
                  <a:pt x="987687" y="730372"/>
                  <a:pt x="985652" y="740753"/>
                </a:cubicBezTo>
                <a:cubicBezTo>
                  <a:pt x="989185" y="732108"/>
                  <a:pt x="991333" y="728322"/>
                  <a:pt x="992278" y="724283"/>
                </a:cubicBezTo>
                <a:cubicBezTo>
                  <a:pt x="993036" y="721001"/>
                  <a:pt x="992404" y="717404"/>
                  <a:pt x="992404" y="713934"/>
                </a:cubicBezTo>
                <a:lnTo>
                  <a:pt x="991140" y="714875"/>
                </a:lnTo>
                <a:lnTo>
                  <a:pt x="992998" y="707707"/>
                </a:lnTo>
                <a:lnTo>
                  <a:pt x="997579" y="713934"/>
                </a:lnTo>
                <a:cubicBezTo>
                  <a:pt x="999536" y="711346"/>
                  <a:pt x="1003322" y="708695"/>
                  <a:pt x="1003196" y="706234"/>
                </a:cubicBezTo>
                <a:cubicBezTo>
                  <a:pt x="1002943" y="701628"/>
                  <a:pt x="1000482" y="697085"/>
                  <a:pt x="998967" y="692540"/>
                </a:cubicBezTo>
                <a:close/>
                <a:moveTo>
                  <a:pt x="1106438" y="684337"/>
                </a:moveTo>
                <a:cubicBezTo>
                  <a:pt x="1098359" y="686925"/>
                  <a:pt x="1089462" y="690206"/>
                  <a:pt x="1083908" y="696137"/>
                </a:cubicBezTo>
                <a:cubicBezTo>
                  <a:pt x="1081447" y="698789"/>
                  <a:pt x="1084729" y="709264"/>
                  <a:pt x="1088199" y="714313"/>
                </a:cubicBezTo>
                <a:cubicBezTo>
                  <a:pt x="1093374" y="721822"/>
                  <a:pt x="1100314" y="728574"/>
                  <a:pt x="1107826" y="733874"/>
                </a:cubicBezTo>
                <a:cubicBezTo>
                  <a:pt x="1111171" y="736274"/>
                  <a:pt x="1117860" y="735201"/>
                  <a:pt x="1122529" y="733811"/>
                </a:cubicBezTo>
                <a:cubicBezTo>
                  <a:pt x="1124548" y="733244"/>
                  <a:pt x="1125117" y="727817"/>
                  <a:pt x="1127766" y="720623"/>
                </a:cubicBezTo>
                <a:cubicBezTo>
                  <a:pt x="1124423" y="714059"/>
                  <a:pt x="1120005" y="704783"/>
                  <a:pt x="1115020" y="695822"/>
                </a:cubicBezTo>
                <a:cubicBezTo>
                  <a:pt x="1112621" y="691468"/>
                  <a:pt x="1108014" y="683895"/>
                  <a:pt x="1106438" y="684337"/>
                </a:cubicBezTo>
                <a:close/>
                <a:moveTo>
                  <a:pt x="3232935" y="569209"/>
                </a:moveTo>
                <a:cubicBezTo>
                  <a:pt x="3227192" y="570415"/>
                  <a:pt x="3222096" y="573460"/>
                  <a:pt x="3218468" y="580212"/>
                </a:cubicBezTo>
                <a:cubicBezTo>
                  <a:pt x="3216953" y="583051"/>
                  <a:pt x="3218468" y="587533"/>
                  <a:pt x="3218595" y="591256"/>
                </a:cubicBezTo>
                <a:cubicBezTo>
                  <a:pt x="3231404" y="587975"/>
                  <a:pt x="3244153" y="584820"/>
                  <a:pt x="3258919" y="581096"/>
                </a:cubicBezTo>
                <a:cubicBezTo>
                  <a:pt x="3254311" y="573650"/>
                  <a:pt x="3252987" y="569359"/>
                  <a:pt x="3251283" y="569232"/>
                </a:cubicBezTo>
                <a:cubicBezTo>
                  <a:pt x="3245067" y="568633"/>
                  <a:pt x="3238677" y="568002"/>
                  <a:pt x="3232935" y="569209"/>
                </a:cubicBezTo>
                <a:close/>
                <a:moveTo>
                  <a:pt x="3126900" y="459364"/>
                </a:moveTo>
                <a:cubicBezTo>
                  <a:pt x="3125702" y="462519"/>
                  <a:pt x="3124566" y="465612"/>
                  <a:pt x="3121726" y="473058"/>
                </a:cubicBezTo>
                <a:cubicBezTo>
                  <a:pt x="3126712" y="475204"/>
                  <a:pt x="3131760" y="478232"/>
                  <a:pt x="3137251" y="479243"/>
                </a:cubicBezTo>
                <a:cubicBezTo>
                  <a:pt x="3139648" y="479685"/>
                  <a:pt x="3142803" y="475961"/>
                  <a:pt x="3145645" y="474131"/>
                </a:cubicBezTo>
                <a:cubicBezTo>
                  <a:pt x="3139396" y="469209"/>
                  <a:pt x="3133148" y="464286"/>
                  <a:pt x="3126900" y="459364"/>
                </a:cubicBezTo>
                <a:close/>
                <a:moveTo>
                  <a:pt x="2902622" y="427560"/>
                </a:moveTo>
                <a:cubicBezTo>
                  <a:pt x="2896186" y="429263"/>
                  <a:pt x="2890253" y="432860"/>
                  <a:pt x="2879652" y="437719"/>
                </a:cubicBezTo>
                <a:cubicBezTo>
                  <a:pt x="2893977" y="443588"/>
                  <a:pt x="2898520" y="446806"/>
                  <a:pt x="2899783" y="445797"/>
                </a:cubicBezTo>
                <a:cubicBezTo>
                  <a:pt x="2904262" y="442263"/>
                  <a:pt x="2907671" y="437276"/>
                  <a:pt x="2911456" y="432797"/>
                </a:cubicBezTo>
                <a:cubicBezTo>
                  <a:pt x="2908490" y="430903"/>
                  <a:pt x="2904958" y="426991"/>
                  <a:pt x="2902622" y="427560"/>
                </a:cubicBezTo>
                <a:close/>
                <a:moveTo>
                  <a:pt x="1387152" y="402716"/>
                </a:moveTo>
                <a:lnTo>
                  <a:pt x="1388900" y="407364"/>
                </a:lnTo>
                <a:lnTo>
                  <a:pt x="1388912" y="407418"/>
                </a:lnTo>
                <a:lnTo>
                  <a:pt x="1383624" y="406379"/>
                </a:lnTo>
                <a:close/>
                <a:moveTo>
                  <a:pt x="1186203" y="392347"/>
                </a:moveTo>
                <a:cubicBezTo>
                  <a:pt x="1180903" y="398909"/>
                  <a:pt x="1175918" y="405915"/>
                  <a:pt x="1170869" y="412857"/>
                </a:cubicBezTo>
                <a:cubicBezTo>
                  <a:pt x="1172130" y="415948"/>
                  <a:pt x="1172825" y="421060"/>
                  <a:pt x="1174843" y="421691"/>
                </a:cubicBezTo>
                <a:cubicBezTo>
                  <a:pt x="1179388" y="423015"/>
                  <a:pt x="1184563" y="422321"/>
                  <a:pt x="1189421" y="421879"/>
                </a:cubicBezTo>
                <a:cubicBezTo>
                  <a:pt x="1190810" y="421754"/>
                  <a:pt x="1192955" y="419545"/>
                  <a:pt x="1193018" y="418221"/>
                </a:cubicBezTo>
                <a:cubicBezTo>
                  <a:pt x="1193397" y="411026"/>
                  <a:pt x="1193649" y="403769"/>
                  <a:pt x="1192828" y="396636"/>
                </a:cubicBezTo>
                <a:cubicBezTo>
                  <a:pt x="1192640" y="394870"/>
                  <a:pt x="1186392" y="392094"/>
                  <a:pt x="1186203" y="392347"/>
                </a:cubicBezTo>
                <a:close/>
                <a:moveTo>
                  <a:pt x="2727377" y="391463"/>
                </a:moveTo>
                <a:cubicBezTo>
                  <a:pt x="2722265" y="391463"/>
                  <a:pt x="2717280" y="400424"/>
                  <a:pt x="2710465" y="407239"/>
                </a:cubicBezTo>
                <a:cubicBezTo>
                  <a:pt x="2714819" y="409258"/>
                  <a:pt x="2718731" y="412793"/>
                  <a:pt x="2721950" y="412288"/>
                </a:cubicBezTo>
                <a:cubicBezTo>
                  <a:pt x="2728955" y="411088"/>
                  <a:pt x="2735644" y="407870"/>
                  <a:pt x="2742459" y="405472"/>
                </a:cubicBezTo>
                <a:cubicBezTo>
                  <a:pt x="2737411" y="400424"/>
                  <a:pt x="2732362" y="391463"/>
                  <a:pt x="2727377" y="391463"/>
                </a:cubicBezTo>
                <a:close/>
                <a:moveTo>
                  <a:pt x="2727314" y="368051"/>
                </a:moveTo>
                <a:cubicBezTo>
                  <a:pt x="2726050" y="369314"/>
                  <a:pt x="2723592" y="370829"/>
                  <a:pt x="2723843" y="371711"/>
                </a:cubicBezTo>
                <a:cubicBezTo>
                  <a:pt x="2724411" y="374360"/>
                  <a:pt x="2726114" y="376760"/>
                  <a:pt x="2727314" y="379220"/>
                </a:cubicBezTo>
                <a:cubicBezTo>
                  <a:pt x="2728577" y="377957"/>
                  <a:pt x="2731037" y="376444"/>
                  <a:pt x="2730784" y="375562"/>
                </a:cubicBezTo>
                <a:cubicBezTo>
                  <a:pt x="2730217" y="372909"/>
                  <a:pt x="2728513" y="370575"/>
                  <a:pt x="2727314" y="368051"/>
                </a:cubicBezTo>
                <a:close/>
                <a:moveTo>
                  <a:pt x="2679731" y="334920"/>
                </a:moveTo>
                <a:cubicBezTo>
                  <a:pt x="2647612" y="349371"/>
                  <a:pt x="2613850" y="356565"/>
                  <a:pt x="2579078" y="360856"/>
                </a:cubicBezTo>
                <a:cubicBezTo>
                  <a:pt x="2574787" y="361362"/>
                  <a:pt x="2571568" y="370702"/>
                  <a:pt x="2567844" y="375939"/>
                </a:cubicBezTo>
                <a:cubicBezTo>
                  <a:pt x="2588608" y="387739"/>
                  <a:pt x="2555035" y="395566"/>
                  <a:pt x="2565637" y="406482"/>
                </a:cubicBezTo>
                <a:cubicBezTo>
                  <a:pt x="2567971" y="408879"/>
                  <a:pt x="2570811" y="411594"/>
                  <a:pt x="2573902" y="412476"/>
                </a:cubicBezTo>
                <a:cubicBezTo>
                  <a:pt x="2582234" y="414939"/>
                  <a:pt x="2590878" y="418282"/>
                  <a:pt x="2599272" y="417969"/>
                </a:cubicBezTo>
                <a:cubicBezTo>
                  <a:pt x="2610945" y="417527"/>
                  <a:pt x="2621990" y="417273"/>
                  <a:pt x="2632339" y="423709"/>
                </a:cubicBezTo>
                <a:cubicBezTo>
                  <a:pt x="2633666" y="424530"/>
                  <a:pt x="2636000" y="423646"/>
                  <a:pt x="2637830" y="423836"/>
                </a:cubicBezTo>
                <a:cubicBezTo>
                  <a:pt x="2648369" y="424972"/>
                  <a:pt x="2655940" y="422954"/>
                  <a:pt x="2654933" y="409763"/>
                </a:cubicBezTo>
                <a:cubicBezTo>
                  <a:pt x="2653039" y="384963"/>
                  <a:pt x="2662694" y="364832"/>
                  <a:pt x="2680425" y="348047"/>
                </a:cubicBezTo>
                <a:cubicBezTo>
                  <a:pt x="2683013" y="345523"/>
                  <a:pt x="2685601" y="342871"/>
                  <a:pt x="2688188" y="340220"/>
                </a:cubicBezTo>
                <a:cubicBezTo>
                  <a:pt x="2685285" y="338328"/>
                  <a:pt x="2681436" y="334162"/>
                  <a:pt x="2679731" y="334920"/>
                </a:cubicBezTo>
                <a:close/>
                <a:moveTo>
                  <a:pt x="2726312" y="312352"/>
                </a:moveTo>
                <a:cubicBezTo>
                  <a:pt x="2722470" y="311508"/>
                  <a:pt x="2717564" y="312518"/>
                  <a:pt x="2713619" y="312580"/>
                </a:cubicBezTo>
                <a:cubicBezTo>
                  <a:pt x="2708950" y="312644"/>
                  <a:pt x="2704280" y="315862"/>
                  <a:pt x="2699610" y="317692"/>
                </a:cubicBezTo>
                <a:cubicBezTo>
                  <a:pt x="2707183" y="324256"/>
                  <a:pt x="2714819" y="330756"/>
                  <a:pt x="2724601" y="339213"/>
                </a:cubicBezTo>
                <a:cubicBezTo>
                  <a:pt x="2728638" y="331386"/>
                  <a:pt x="2732426" y="327411"/>
                  <a:pt x="2732614" y="323246"/>
                </a:cubicBezTo>
                <a:cubicBezTo>
                  <a:pt x="2732930" y="315894"/>
                  <a:pt x="2730154" y="313196"/>
                  <a:pt x="2726312" y="312352"/>
                </a:cubicBezTo>
                <a:close/>
                <a:moveTo>
                  <a:pt x="2543359" y="312329"/>
                </a:moveTo>
                <a:cubicBezTo>
                  <a:pt x="2542540" y="311444"/>
                  <a:pt x="2539258" y="311444"/>
                  <a:pt x="2538310" y="312392"/>
                </a:cubicBezTo>
                <a:cubicBezTo>
                  <a:pt x="2536355" y="314284"/>
                  <a:pt x="2533452" y="318640"/>
                  <a:pt x="2533958" y="319207"/>
                </a:cubicBezTo>
                <a:cubicBezTo>
                  <a:pt x="2542286" y="328357"/>
                  <a:pt x="2551059" y="337129"/>
                  <a:pt x="2559831" y="345963"/>
                </a:cubicBezTo>
                <a:cubicBezTo>
                  <a:pt x="2561850" y="342871"/>
                  <a:pt x="2565889" y="338390"/>
                  <a:pt x="2565195" y="337508"/>
                </a:cubicBezTo>
                <a:cubicBezTo>
                  <a:pt x="2558380" y="328735"/>
                  <a:pt x="2550932" y="320468"/>
                  <a:pt x="2543359" y="312329"/>
                </a:cubicBezTo>
                <a:close/>
                <a:moveTo>
                  <a:pt x="1321502" y="267649"/>
                </a:moveTo>
                <a:cubicBezTo>
                  <a:pt x="1320239" y="268912"/>
                  <a:pt x="1317779" y="270425"/>
                  <a:pt x="1318030" y="271310"/>
                </a:cubicBezTo>
                <a:cubicBezTo>
                  <a:pt x="1318599" y="273961"/>
                  <a:pt x="1320303" y="276295"/>
                  <a:pt x="1321502" y="278819"/>
                </a:cubicBezTo>
                <a:cubicBezTo>
                  <a:pt x="1322764" y="277558"/>
                  <a:pt x="1324027" y="276295"/>
                  <a:pt x="1325478" y="274843"/>
                </a:cubicBezTo>
                <a:cubicBezTo>
                  <a:pt x="1324215" y="272509"/>
                  <a:pt x="1322827" y="270110"/>
                  <a:pt x="1321502" y="267649"/>
                </a:cubicBezTo>
                <a:close/>
                <a:moveTo>
                  <a:pt x="2169458" y="256479"/>
                </a:moveTo>
                <a:cubicBezTo>
                  <a:pt x="2167627" y="259319"/>
                  <a:pt x="2164157" y="262159"/>
                  <a:pt x="2164219" y="264937"/>
                </a:cubicBezTo>
                <a:cubicBezTo>
                  <a:pt x="2164409" y="269733"/>
                  <a:pt x="2166681" y="274464"/>
                  <a:pt x="2168446" y="280334"/>
                </a:cubicBezTo>
                <a:cubicBezTo>
                  <a:pt x="2171351" y="275979"/>
                  <a:pt x="2174948" y="272952"/>
                  <a:pt x="2174631" y="270362"/>
                </a:cubicBezTo>
                <a:cubicBezTo>
                  <a:pt x="2174127" y="265631"/>
                  <a:pt x="2171288" y="261086"/>
                  <a:pt x="2169458" y="256479"/>
                </a:cubicBezTo>
                <a:close/>
                <a:moveTo>
                  <a:pt x="1645109" y="256479"/>
                </a:moveTo>
                <a:cubicBezTo>
                  <a:pt x="1643721" y="258879"/>
                  <a:pt x="1642396" y="261340"/>
                  <a:pt x="1641133" y="263673"/>
                </a:cubicBezTo>
                <a:cubicBezTo>
                  <a:pt x="1642648" y="265188"/>
                  <a:pt x="1643848" y="266388"/>
                  <a:pt x="1645109" y="267649"/>
                </a:cubicBezTo>
                <a:cubicBezTo>
                  <a:pt x="1646372" y="265188"/>
                  <a:pt x="1648012" y="262791"/>
                  <a:pt x="1648579" y="260140"/>
                </a:cubicBezTo>
                <a:cubicBezTo>
                  <a:pt x="1648769" y="259192"/>
                  <a:pt x="1646309" y="257741"/>
                  <a:pt x="1645109" y="256479"/>
                </a:cubicBezTo>
                <a:close/>
                <a:moveTo>
                  <a:pt x="1756302" y="245688"/>
                </a:moveTo>
                <a:cubicBezTo>
                  <a:pt x="1751380" y="246006"/>
                  <a:pt x="1746583" y="247836"/>
                  <a:pt x="1741725" y="249097"/>
                </a:cubicBezTo>
                <a:cubicBezTo>
                  <a:pt x="1743113" y="251558"/>
                  <a:pt x="1744374" y="255974"/>
                  <a:pt x="1745953" y="256101"/>
                </a:cubicBezTo>
                <a:cubicBezTo>
                  <a:pt x="1750813" y="256416"/>
                  <a:pt x="1755735" y="255091"/>
                  <a:pt x="1761792" y="254207"/>
                </a:cubicBezTo>
                <a:cubicBezTo>
                  <a:pt x="1759268" y="250106"/>
                  <a:pt x="1757626" y="245625"/>
                  <a:pt x="1756302" y="245688"/>
                </a:cubicBezTo>
                <a:close/>
                <a:moveTo>
                  <a:pt x="2264305" y="245373"/>
                </a:moveTo>
                <a:cubicBezTo>
                  <a:pt x="2267775" y="245373"/>
                  <a:pt x="2271374" y="244741"/>
                  <a:pt x="2274656" y="245500"/>
                </a:cubicBezTo>
                <a:lnTo>
                  <a:pt x="2275704" y="245908"/>
                </a:lnTo>
                <a:lnTo>
                  <a:pt x="2277747" y="248718"/>
                </a:lnTo>
                <a:lnTo>
                  <a:pt x="2264751" y="245972"/>
                </a:lnTo>
                <a:close/>
                <a:moveTo>
                  <a:pt x="1512839" y="213442"/>
                </a:moveTo>
                <a:cubicBezTo>
                  <a:pt x="1510504" y="214705"/>
                  <a:pt x="1508106" y="216093"/>
                  <a:pt x="1505645" y="217418"/>
                </a:cubicBezTo>
                <a:cubicBezTo>
                  <a:pt x="1506907" y="218679"/>
                  <a:pt x="1508421" y="221140"/>
                  <a:pt x="1509306" y="220888"/>
                </a:cubicBezTo>
                <a:cubicBezTo>
                  <a:pt x="1511957" y="220321"/>
                  <a:pt x="1514291" y="218615"/>
                  <a:pt x="1516815" y="217418"/>
                </a:cubicBezTo>
                <a:cubicBezTo>
                  <a:pt x="1515552" y="216218"/>
                  <a:pt x="1514291" y="214955"/>
                  <a:pt x="1512839" y="213442"/>
                </a:cubicBezTo>
                <a:close/>
                <a:moveTo>
                  <a:pt x="2696707" y="212306"/>
                </a:moveTo>
                <a:cubicBezTo>
                  <a:pt x="2694119" y="212054"/>
                  <a:pt x="2691091" y="215651"/>
                  <a:pt x="2688313" y="217481"/>
                </a:cubicBezTo>
                <a:cubicBezTo>
                  <a:pt x="2692670" y="219688"/>
                  <a:pt x="2697086" y="221961"/>
                  <a:pt x="2700810" y="223918"/>
                </a:cubicBezTo>
                <a:cubicBezTo>
                  <a:pt x="2704974" y="221203"/>
                  <a:pt x="2707752" y="219312"/>
                  <a:pt x="2710591" y="217481"/>
                </a:cubicBezTo>
                <a:cubicBezTo>
                  <a:pt x="2705983" y="215651"/>
                  <a:pt x="2701440" y="212812"/>
                  <a:pt x="2696707" y="212306"/>
                </a:cubicBezTo>
                <a:close/>
                <a:moveTo>
                  <a:pt x="1525704" y="89071"/>
                </a:moveTo>
                <a:lnTo>
                  <a:pt x="1533601" y="89755"/>
                </a:lnTo>
                <a:lnTo>
                  <a:pt x="1535339" y="91817"/>
                </a:lnTo>
                <a:lnTo>
                  <a:pt x="1525649" y="89249"/>
                </a:lnTo>
                <a:lnTo>
                  <a:pt x="1525407" y="89183"/>
                </a:lnTo>
                <a:lnTo>
                  <a:pt x="1525649" y="89186"/>
                </a:lnTo>
                <a:close/>
                <a:moveTo>
                  <a:pt x="2212180" y="68930"/>
                </a:moveTo>
                <a:cubicBezTo>
                  <a:pt x="2211234" y="68740"/>
                  <a:pt x="2209782" y="71201"/>
                  <a:pt x="2208519" y="72401"/>
                </a:cubicBezTo>
                <a:cubicBezTo>
                  <a:pt x="2210917" y="73725"/>
                  <a:pt x="2213380" y="75050"/>
                  <a:pt x="2215713" y="76376"/>
                </a:cubicBezTo>
                <a:cubicBezTo>
                  <a:pt x="2217228" y="74861"/>
                  <a:pt x="2218428" y="73662"/>
                  <a:pt x="2219689" y="72401"/>
                </a:cubicBezTo>
                <a:cubicBezTo>
                  <a:pt x="2217228" y="71139"/>
                  <a:pt x="2214831" y="69498"/>
                  <a:pt x="2212180" y="68930"/>
                </a:cubicBezTo>
                <a:close/>
                <a:moveTo>
                  <a:pt x="2139418" y="206"/>
                </a:moveTo>
                <a:cubicBezTo>
                  <a:pt x="2191861" y="2290"/>
                  <a:pt x="2246068" y="145"/>
                  <a:pt x="2295860" y="13397"/>
                </a:cubicBezTo>
                <a:cubicBezTo>
                  <a:pt x="2329557" y="22357"/>
                  <a:pt x="2369819" y="21031"/>
                  <a:pt x="2397711" y="49428"/>
                </a:cubicBezTo>
                <a:cubicBezTo>
                  <a:pt x="2413866" y="65900"/>
                  <a:pt x="2426866" y="51449"/>
                  <a:pt x="2440750" y="44507"/>
                </a:cubicBezTo>
                <a:cubicBezTo>
                  <a:pt x="2457284" y="36242"/>
                  <a:pt x="2472806" y="24882"/>
                  <a:pt x="2482905" y="55046"/>
                </a:cubicBezTo>
                <a:cubicBezTo>
                  <a:pt x="2487385" y="68425"/>
                  <a:pt x="2504361" y="74988"/>
                  <a:pt x="2522094" y="79658"/>
                </a:cubicBezTo>
                <a:cubicBezTo>
                  <a:pt x="2546262" y="86095"/>
                  <a:pt x="2567089" y="105026"/>
                  <a:pt x="2589365" y="118468"/>
                </a:cubicBezTo>
                <a:cubicBezTo>
                  <a:pt x="2598262" y="123832"/>
                  <a:pt x="2608233" y="127934"/>
                  <a:pt x="2615996" y="134559"/>
                </a:cubicBezTo>
                <a:cubicBezTo>
                  <a:pt x="2623315" y="140805"/>
                  <a:pt x="2628490" y="147433"/>
                  <a:pt x="2636125" y="135696"/>
                </a:cubicBezTo>
                <a:cubicBezTo>
                  <a:pt x="2636505" y="135065"/>
                  <a:pt x="2639787" y="135380"/>
                  <a:pt x="2639787" y="135571"/>
                </a:cubicBezTo>
                <a:cubicBezTo>
                  <a:pt x="2646918" y="179744"/>
                  <a:pt x="2675882" y="159865"/>
                  <a:pt x="2699358" y="155890"/>
                </a:cubicBezTo>
                <a:cubicBezTo>
                  <a:pt x="2709771" y="161632"/>
                  <a:pt x="2667491" y="174442"/>
                  <a:pt x="2703271" y="179869"/>
                </a:cubicBezTo>
                <a:cubicBezTo>
                  <a:pt x="2714629" y="181574"/>
                  <a:pt x="2723086" y="202966"/>
                  <a:pt x="2732804" y="215334"/>
                </a:cubicBezTo>
                <a:cubicBezTo>
                  <a:pt x="2712610" y="233888"/>
                  <a:pt x="2736086" y="244804"/>
                  <a:pt x="2741135" y="258373"/>
                </a:cubicBezTo>
                <a:cubicBezTo>
                  <a:pt x="2745299" y="269543"/>
                  <a:pt x="2752620" y="280144"/>
                  <a:pt x="2760571" y="289168"/>
                </a:cubicBezTo>
                <a:cubicBezTo>
                  <a:pt x="2774769" y="305198"/>
                  <a:pt x="2791681" y="317819"/>
                  <a:pt x="2793385" y="343060"/>
                </a:cubicBezTo>
                <a:cubicBezTo>
                  <a:pt x="2793954" y="351138"/>
                  <a:pt x="2797803" y="371142"/>
                  <a:pt x="2818691" y="371711"/>
                </a:cubicBezTo>
                <a:cubicBezTo>
                  <a:pt x="2822921" y="371838"/>
                  <a:pt x="2825822" y="393166"/>
                  <a:pt x="2830809" y="404084"/>
                </a:cubicBezTo>
                <a:cubicBezTo>
                  <a:pt x="2834279" y="411657"/>
                  <a:pt x="2838633" y="411088"/>
                  <a:pt x="2846837" y="405915"/>
                </a:cubicBezTo>
                <a:cubicBezTo>
                  <a:pt x="2854977" y="400741"/>
                  <a:pt x="2870438" y="397900"/>
                  <a:pt x="2877632" y="402254"/>
                </a:cubicBezTo>
                <a:cubicBezTo>
                  <a:pt x="2895996" y="413424"/>
                  <a:pt x="2908744" y="413487"/>
                  <a:pt x="2922753" y="396194"/>
                </a:cubicBezTo>
                <a:cubicBezTo>
                  <a:pt x="2931651" y="385151"/>
                  <a:pt x="2948500" y="416138"/>
                  <a:pt x="2954559" y="393735"/>
                </a:cubicBezTo>
                <a:cubicBezTo>
                  <a:pt x="2956641" y="386036"/>
                  <a:pt x="2933923" y="369375"/>
                  <a:pt x="2936574" y="364580"/>
                </a:cubicBezTo>
                <a:cubicBezTo>
                  <a:pt x="2946417" y="346720"/>
                  <a:pt x="2943451" y="323435"/>
                  <a:pt x="2963205" y="309301"/>
                </a:cubicBezTo>
                <a:cubicBezTo>
                  <a:pt x="2977530" y="299013"/>
                  <a:pt x="2988888" y="297562"/>
                  <a:pt x="3001636" y="307786"/>
                </a:cubicBezTo>
                <a:cubicBezTo>
                  <a:pt x="3016276" y="319459"/>
                  <a:pt x="3035713" y="306207"/>
                  <a:pt x="3052310" y="321922"/>
                </a:cubicBezTo>
                <a:cubicBezTo>
                  <a:pt x="3064362" y="333405"/>
                  <a:pt x="3059819" y="360856"/>
                  <a:pt x="3085756" y="358080"/>
                </a:cubicBezTo>
                <a:cubicBezTo>
                  <a:pt x="3091056" y="381808"/>
                  <a:pt x="3102732" y="403011"/>
                  <a:pt x="3111754" y="425288"/>
                </a:cubicBezTo>
                <a:cubicBezTo>
                  <a:pt x="3116488" y="436963"/>
                  <a:pt x="3119391" y="433933"/>
                  <a:pt x="3125072" y="427560"/>
                </a:cubicBezTo>
                <a:cubicBezTo>
                  <a:pt x="3126333" y="426170"/>
                  <a:pt x="3127911" y="425097"/>
                  <a:pt x="3128984" y="423584"/>
                </a:cubicBezTo>
                <a:cubicBezTo>
                  <a:pt x="3137124" y="412476"/>
                  <a:pt x="3142993" y="397017"/>
                  <a:pt x="3153909" y="391651"/>
                </a:cubicBezTo>
                <a:cubicBezTo>
                  <a:pt x="3161673" y="387866"/>
                  <a:pt x="3175934" y="398405"/>
                  <a:pt x="3187609" y="401054"/>
                </a:cubicBezTo>
                <a:cubicBezTo>
                  <a:pt x="3194676" y="402633"/>
                  <a:pt x="3202691" y="400045"/>
                  <a:pt x="3209759" y="401748"/>
                </a:cubicBezTo>
                <a:cubicBezTo>
                  <a:pt x="3216259" y="403263"/>
                  <a:pt x="3226671" y="407178"/>
                  <a:pt x="3227302" y="411342"/>
                </a:cubicBezTo>
                <a:cubicBezTo>
                  <a:pt x="3233108" y="448383"/>
                  <a:pt x="3267248" y="468073"/>
                  <a:pt x="3280375" y="500952"/>
                </a:cubicBezTo>
                <a:cubicBezTo>
                  <a:pt x="3291860" y="529665"/>
                  <a:pt x="3289147" y="563805"/>
                  <a:pt x="3313063" y="587659"/>
                </a:cubicBezTo>
                <a:cubicBezTo>
                  <a:pt x="3308457" y="619654"/>
                  <a:pt x="3323539" y="653540"/>
                  <a:pt x="3303724" y="684085"/>
                </a:cubicBezTo>
                <a:cubicBezTo>
                  <a:pt x="3321582" y="709074"/>
                  <a:pt x="3293248" y="732865"/>
                  <a:pt x="3301894" y="757602"/>
                </a:cubicBezTo>
                <a:cubicBezTo>
                  <a:pt x="3277977" y="777417"/>
                  <a:pt x="3303660" y="812127"/>
                  <a:pt x="3279554" y="831878"/>
                </a:cubicBezTo>
                <a:cubicBezTo>
                  <a:pt x="3286306" y="849485"/>
                  <a:pt x="3291293" y="868164"/>
                  <a:pt x="3300442" y="884382"/>
                </a:cubicBezTo>
                <a:cubicBezTo>
                  <a:pt x="3308836" y="899213"/>
                  <a:pt x="3323412" y="906089"/>
                  <a:pt x="3342345" y="903692"/>
                </a:cubicBezTo>
                <a:cubicBezTo>
                  <a:pt x="3378631" y="899149"/>
                  <a:pt x="3413023" y="907228"/>
                  <a:pt x="3444323" y="925907"/>
                </a:cubicBezTo>
                <a:cubicBezTo>
                  <a:pt x="3460857" y="935813"/>
                  <a:pt x="3477518" y="946416"/>
                  <a:pt x="3491591" y="959478"/>
                </a:cubicBezTo>
                <a:cubicBezTo>
                  <a:pt x="3521061" y="986866"/>
                  <a:pt x="3562016" y="1000181"/>
                  <a:pt x="3582147" y="1040127"/>
                </a:cubicBezTo>
                <a:cubicBezTo>
                  <a:pt x="3590793" y="1057355"/>
                  <a:pt x="3613890" y="1067073"/>
                  <a:pt x="3629857" y="1080892"/>
                </a:cubicBezTo>
                <a:cubicBezTo>
                  <a:pt x="3639827" y="1089540"/>
                  <a:pt x="3653773" y="1098247"/>
                  <a:pt x="3637112" y="1113773"/>
                </a:cubicBezTo>
                <a:cubicBezTo>
                  <a:pt x="3636103" y="1114655"/>
                  <a:pt x="3640142" y="1124626"/>
                  <a:pt x="3643612" y="1126141"/>
                </a:cubicBezTo>
                <a:cubicBezTo>
                  <a:pt x="3666582" y="1135859"/>
                  <a:pt x="3670812" y="1154853"/>
                  <a:pt x="3670054" y="1176499"/>
                </a:cubicBezTo>
                <a:cubicBezTo>
                  <a:pt x="3669612" y="1189499"/>
                  <a:pt x="3676301" y="1200163"/>
                  <a:pt x="3679458" y="1211396"/>
                </a:cubicBezTo>
                <a:cubicBezTo>
                  <a:pt x="3683874" y="1227173"/>
                  <a:pt x="3690627" y="1227236"/>
                  <a:pt x="3701922" y="1226984"/>
                </a:cubicBezTo>
                <a:cubicBezTo>
                  <a:pt x="3715364" y="1226605"/>
                  <a:pt x="3719213" y="1237143"/>
                  <a:pt x="3713092" y="1244275"/>
                </a:cubicBezTo>
                <a:cubicBezTo>
                  <a:pt x="3701101" y="1258285"/>
                  <a:pt x="3703816" y="1260934"/>
                  <a:pt x="3720413" y="1261186"/>
                </a:cubicBezTo>
                <a:cubicBezTo>
                  <a:pt x="3722305" y="1261186"/>
                  <a:pt x="3726723" y="1271031"/>
                  <a:pt x="3725462" y="1274818"/>
                </a:cubicBezTo>
                <a:cubicBezTo>
                  <a:pt x="3720601" y="1289395"/>
                  <a:pt x="3717825" y="1309589"/>
                  <a:pt x="3707098" y="1316404"/>
                </a:cubicBezTo>
                <a:cubicBezTo>
                  <a:pt x="3678446" y="1334643"/>
                  <a:pt x="3700344" y="1351617"/>
                  <a:pt x="3705583" y="1367141"/>
                </a:cubicBezTo>
                <a:cubicBezTo>
                  <a:pt x="3709432" y="1378563"/>
                  <a:pt x="3721865" y="1387145"/>
                  <a:pt x="3737135" y="1383171"/>
                </a:cubicBezTo>
                <a:cubicBezTo>
                  <a:pt x="3735999" y="1418824"/>
                  <a:pt x="3737010" y="1453534"/>
                  <a:pt x="3755374" y="1486411"/>
                </a:cubicBezTo>
                <a:cubicBezTo>
                  <a:pt x="3761747" y="1497771"/>
                  <a:pt x="3758590" y="1514558"/>
                  <a:pt x="3759350" y="1528883"/>
                </a:cubicBezTo>
                <a:cubicBezTo>
                  <a:pt x="3760044" y="1543017"/>
                  <a:pt x="3760738" y="1555577"/>
                  <a:pt x="3769257" y="1569396"/>
                </a:cubicBezTo>
                <a:cubicBezTo>
                  <a:pt x="3776199" y="1580693"/>
                  <a:pt x="3792669" y="1598739"/>
                  <a:pt x="3771087" y="1615336"/>
                </a:cubicBezTo>
                <a:cubicBezTo>
                  <a:pt x="3767995" y="1617670"/>
                  <a:pt x="3769320" y="1630609"/>
                  <a:pt x="3772854" y="1635782"/>
                </a:cubicBezTo>
                <a:cubicBezTo>
                  <a:pt x="3785538" y="1654400"/>
                  <a:pt x="3786421" y="1671185"/>
                  <a:pt x="3772033" y="1689234"/>
                </a:cubicBezTo>
                <a:cubicBezTo>
                  <a:pt x="3769257" y="1692704"/>
                  <a:pt x="3768563" y="1701477"/>
                  <a:pt x="3770960" y="1704820"/>
                </a:cubicBezTo>
                <a:cubicBezTo>
                  <a:pt x="3785160" y="1724447"/>
                  <a:pt x="3762126" y="1744387"/>
                  <a:pt x="3771150" y="1761996"/>
                </a:cubicBezTo>
                <a:cubicBezTo>
                  <a:pt x="3781436" y="1781999"/>
                  <a:pt x="3796139" y="1799796"/>
                  <a:pt x="3809897" y="1817779"/>
                </a:cubicBezTo>
                <a:cubicBezTo>
                  <a:pt x="3811160" y="1819483"/>
                  <a:pt x="3821255" y="1817466"/>
                  <a:pt x="3823906" y="1814309"/>
                </a:cubicBezTo>
                <a:cubicBezTo>
                  <a:pt x="3826746" y="1810902"/>
                  <a:pt x="3827000" y="1803960"/>
                  <a:pt x="3826115" y="1798973"/>
                </a:cubicBezTo>
                <a:cubicBezTo>
                  <a:pt x="3822960" y="1781557"/>
                  <a:pt x="3801566" y="1764708"/>
                  <a:pt x="3825358" y="1746848"/>
                </a:cubicBezTo>
                <a:cubicBezTo>
                  <a:pt x="3818290" y="1722993"/>
                  <a:pt x="3842522" y="1713467"/>
                  <a:pt x="3848707" y="1693144"/>
                </a:cubicBezTo>
                <a:cubicBezTo>
                  <a:pt x="3848707" y="1692325"/>
                  <a:pt x="3848707" y="1693967"/>
                  <a:pt x="3848707" y="1695607"/>
                </a:cubicBezTo>
                <a:cubicBezTo>
                  <a:pt x="3851610" y="1694596"/>
                  <a:pt x="3854828" y="1694029"/>
                  <a:pt x="3857164" y="1692262"/>
                </a:cubicBezTo>
                <a:cubicBezTo>
                  <a:pt x="3857858" y="1691756"/>
                  <a:pt x="3856028" y="1687846"/>
                  <a:pt x="3855334" y="1685510"/>
                </a:cubicBezTo>
                <a:cubicBezTo>
                  <a:pt x="3853125" y="1687213"/>
                  <a:pt x="3850916" y="1688917"/>
                  <a:pt x="3848707" y="1693144"/>
                </a:cubicBezTo>
                <a:cubicBezTo>
                  <a:pt x="3843152" y="1695607"/>
                  <a:pt x="3837412" y="1696365"/>
                  <a:pt x="3831983" y="1695419"/>
                </a:cubicBezTo>
                <a:cubicBezTo>
                  <a:pt x="3826052" y="1694410"/>
                  <a:pt x="3811160" y="1701665"/>
                  <a:pt x="3821130" y="1683616"/>
                </a:cubicBezTo>
                <a:cubicBezTo>
                  <a:pt x="3831669" y="1664370"/>
                  <a:pt x="3830027" y="1645753"/>
                  <a:pt x="3811790" y="1630355"/>
                </a:cubicBezTo>
                <a:cubicBezTo>
                  <a:pt x="3809203" y="1628212"/>
                  <a:pt x="3808193" y="1622594"/>
                  <a:pt x="3808572" y="1618809"/>
                </a:cubicBezTo>
                <a:cubicBezTo>
                  <a:pt x="3814818" y="1555071"/>
                  <a:pt x="3804596" y="1498528"/>
                  <a:pt x="3772602" y="1459276"/>
                </a:cubicBezTo>
                <a:cubicBezTo>
                  <a:pt x="3759411" y="1443121"/>
                  <a:pt x="3756193" y="1433528"/>
                  <a:pt x="3770454" y="1418697"/>
                </a:cubicBezTo>
                <a:cubicBezTo>
                  <a:pt x="3777523" y="1411315"/>
                  <a:pt x="3781814" y="1397684"/>
                  <a:pt x="3789703" y="1395602"/>
                </a:cubicBezTo>
                <a:cubicBezTo>
                  <a:pt x="3799609" y="1392951"/>
                  <a:pt x="3808003" y="1377805"/>
                  <a:pt x="3825042" y="1395791"/>
                </a:cubicBezTo>
                <a:cubicBezTo>
                  <a:pt x="3849779" y="1421916"/>
                  <a:pt x="3861138" y="1452713"/>
                  <a:pt x="3869089" y="1483950"/>
                </a:cubicBezTo>
                <a:cubicBezTo>
                  <a:pt x="3872750" y="1498401"/>
                  <a:pt x="3898940" y="1518026"/>
                  <a:pt x="3871489" y="1536265"/>
                </a:cubicBezTo>
                <a:cubicBezTo>
                  <a:pt x="3870731" y="1536771"/>
                  <a:pt x="3875653" y="1549517"/>
                  <a:pt x="3880386" y="1553745"/>
                </a:cubicBezTo>
                <a:cubicBezTo>
                  <a:pt x="3893134" y="1565230"/>
                  <a:pt x="3900201" y="1575327"/>
                  <a:pt x="3883416" y="1589527"/>
                </a:cubicBezTo>
                <a:cubicBezTo>
                  <a:pt x="3881522" y="1591103"/>
                  <a:pt x="3887328" y="1601515"/>
                  <a:pt x="3889283" y="1607952"/>
                </a:cubicBezTo>
                <a:cubicBezTo>
                  <a:pt x="3890798" y="1612939"/>
                  <a:pt x="3893828" y="1622088"/>
                  <a:pt x="3893071" y="1622404"/>
                </a:cubicBezTo>
                <a:cubicBezTo>
                  <a:pt x="3869089" y="1633006"/>
                  <a:pt x="3896353" y="1654400"/>
                  <a:pt x="3887392" y="1660773"/>
                </a:cubicBezTo>
                <a:cubicBezTo>
                  <a:pt x="3864925" y="1676613"/>
                  <a:pt x="3879188" y="1692389"/>
                  <a:pt x="3886380" y="1703937"/>
                </a:cubicBezTo>
                <a:cubicBezTo>
                  <a:pt x="3896477" y="1720156"/>
                  <a:pt x="3893386" y="1734038"/>
                  <a:pt x="3889474" y="1749814"/>
                </a:cubicBezTo>
                <a:cubicBezTo>
                  <a:pt x="3882722" y="1776887"/>
                  <a:pt x="3869910" y="1802572"/>
                  <a:pt x="3870919" y="1831412"/>
                </a:cubicBezTo>
                <a:cubicBezTo>
                  <a:pt x="3871110" y="1836774"/>
                  <a:pt x="3872246" y="1844600"/>
                  <a:pt x="3869343" y="1847188"/>
                </a:cubicBezTo>
                <a:cubicBezTo>
                  <a:pt x="3836276" y="1877037"/>
                  <a:pt x="3861455" y="1904929"/>
                  <a:pt x="3876601" y="1927268"/>
                </a:cubicBezTo>
                <a:cubicBezTo>
                  <a:pt x="3886949" y="1942602"/>
                  <a:pt x="3887392" y="1962229"/>
                  <a:pt x="3899380" y="1973526"/>
                </a:cubicBezTo>
                <a:cubicBezTo>
                  <a:pt x="3915095" y="1988291"/>
                  <a:pt x="3909162" y="2009558"/>
                  <a:pt x="3917302" y="2021927"/>
                </a:cubicBezTo>
                <a:cubicBezTo>
                  <a:pt x="3935036" y="2048937"/>
                  <a:pt x="3935793" y="2078153"/>
                  <a:pt x="3942041" y="2106868"/>
                </a:cubicBezTo>
                <a:cubicBezTo>
                  <a:pt x="3942860" y="2110780"/>
                  <a:pt x="3945323" y="2115386"/>
                  <a:pt x="3944123" y="2118605"/>
                </a:cubicBezTo>
                <a:cubicBezTo>
                  <a:pt x="3934215" y="2144605"/>
                  <a:pt x="3928851" y="2168142"/>
                  <a:pt x="3966148" y="2176599"/>
                </a:cubicBezTo>
                <a:cubicBezTo>
                  <a:pt x="3968230" y="2177105"/>
                  <a:pt x="3970754" y="2190418"/>
                  <a:pt x="3968039" y="2194523"/>
                </a:cubicBezTo>
                <a:cubicBezTo>
                  <a:pt x="3962045" y="2203609"/>
                  <a:pt x="3951506" y="2209793"/>
                  <a:pt x="3945386" y="2218879"/>
                </a:cubicBezTo>
                <a:cubicBezTo>
                  <a:pt x="3940778" y="2225697"/>
                  <a:pt x="3937245" y="2235667"/>
                  <a:pt x="3938381" y="2243491"/>
                </a:cubicBezTo>
                <a:cubicBezTo>
                  <a:pt x="3945954" y="2294417"/>
                  <a:pt x="3946963" y="2303253"/>
                  <a:pt x="3934090" y="2329441"/>
                </a:cubicBezTo>
                <a:cubicBezTo>
                  <a:pt x="3922605" y="2352790"/>
                  <a:pt x="3928472" y="2382449"/>
                  <a:pt x="3907017" y="2402012"/>
                </a:cubicBezTo>
                <a:cubicBezTo>
                  <a:pt x="3906259" y="2402708"/>
                  <a:pt x="3908153" y="2408070"/>
                  <a:pt x="3910045" y="2409522"/>
                </a:cubicBezTo>
                <a:cubicBezTo>
                  <a:pt x="3940084" y="2431673"/>
                  <a:pt x="3907647" y="2447449"/>
                  <a:pt x="3903798" y="2465876"/>
                </a:cubicBezTo>
                <a:cubicBezTo>
                  <a:pt x="3902916" y="2470294"/>
                  <a:pt x="3893198" y="2477108"/>
                  <a:pt x="3889789" y="2476037"/>
                </a:cubicBezTo>
                <a:cubicBezTo>
                  <a:pt x="3876220" y="2471619"/>
                  <a:pt x="3890295" y="2466949"/>
                  <a:pt x="3890483" y="2462279"/>
                </a:cubicBezTo>
                <a:cubicBezTo>
                  <a:pt x="3890925" y="2452307"/>
                  <a:pt x="3889789" y="2441897"/>
                  <a:pt x="3887201" y="2432240"/>
                </a:cubicBezTo>
                <a:cubicBezTo>
                  <a:pt x="3886065" y="2428012"/>
                  <a:pt x="3879819" y="2425109"/>
                  <a:pt x="3875843" y="2421639"/>
                </a:cubicBezTo>
                <a:cubicBezTo>
                  <a:pt x="3874201" y="2424669"/>
                  <a:pt x="3872246" y="2427570"/>
                  <a:pt x="3870983" y="2430790"/>
                </a:cubicBezTo>
                <a:cubicBezTo>
                  <a:pt x="3858992" y="2461207"/>
                  <a:pt x="3854009" y="2494022"/>
                  <a:pt x="3838042" y="2523175"/>
                </a:cubicBezTo>
                <a:cubicBezTo>
                  <a:pt x="3835582" y="2527656"/>
                  <a:pt x="3840819" y="2536365"/>
                  <a:pt x="3842458" y="2543119"/>
                </a:cubicBezTo>
                <a:cubicBezTo>
                  <a:pt x="3843973" y="2549429"/>
                  <a:pt x="3845425" y="2555802"/>
                  <a:pt x="3846940" y="2562177"/>
                </a:cubicBezTo>
                <a:cubicBezTo>
                  <a:pt x="3841703" y="2559966"/>
                  <a:pt x="3833751" y="2554539"/>
                  <a:pt x="3831669" y="2556242"/>
                </a:cubicBezTo>
                <a:cubicBezTo>
                  <a:pt x="3824979" y="2561671"/>
                  <a:pt x="3815766" y="2569938"/>
                  <a:pt x="3816018" y="2576878"/>
                </a:cubicBezTo>
                <a:cubicBezTo>
                  <a:pt x="3816902" y="2604457"/>
                  <a:pt x="3777272" y="2619539"/>
                  <a:pt x="3794184" y="2650713"/>
                </a:cubicBezTo>
                <a:cubicBezTo>
                  <a:pt x="3796708" y="2655382"/>
                  <a:pt x="3801378" y="2659422"/>
                  <a:pt x="3805921" y="2662513"/>
                </a:cubicBezTo>
                <a:cubicBezTo>
                  <a:pt x="3816839" y="2670022"/>
                  <a:pt x="3811915" y="2674946"/>
                  <a:pt x="3805227" y="2682644"/>
                </a:cubicBezTo>
                <a:cubicBezTo>
                  <a:pt x="3796139" y="2693121"/>
                  <a:pt x="3789451" y="2705679"/>
                  <a:pt x="3781751" y="2717353"/>
                </a:cubicBezTo>
                <a:cubicBezTo>
                  <a:pt x="3778911" y="2721705"/>
                  <a:pt x="3776135" y="2726125"/>
                  <a:pt x="3773359" y="2730541"/>
                </a:cubicBezTo>
                <a:cubicBezTo>
                  <a:pt x="3768689" y="2723159"/>
                  <a:pt x="3758529" y="2711610"/>
                  <a:pt x="3760359" y="2709147"/>
                </a:cubicBezTo>
                <a:cubicBezTo>
                  <a:pt x="3769887" y="2696465"/>
                  <a:pt x="3772223" y="2683086"/>
                  <a:pt x="3770329" y="2668509"/>
                </a:cubicBezTo>
                <a:cubicBezTo>
                  <a:pt x="3769760" y="2664218"/>
                  <a:pt x="3766290" y="2660241"/>
                  <a:pt x="3764145" y="2656140"/>
                </a:cubicBezTo>
                <a:cubicBezTo>
                  <a:pt x="3762566" y="2661062"/>
                  <a:pt x="3762378" y="2669013"/>
                  <a:pt x="3759223" y="2670465"/>
                </a:cubicBezTo>
                <a:cubicBezTo>
                  <a:pt x="3731708" y="2682834"/>
                  <a:pt x="3727986" y="2700883"/>
                  <a:pt x="3745023" y="2724358"/>
                </a:cubicBezTo>
                <a:cubicBezTo>
                  <a:pt x="3752471" y="2734580"/>
                  <a:pt x="3747169" y="2741017"/>
                  <a:pt x="3739850" y="2747390"/>
                </a:cubicBezTo>
                <a:cubicBezTo>
                  <a:pt x="3742499" y="2750166"/>
                  <a:pt x="3744771" y="2754775"/>
                  <a:pt x="3747801" y="2755342"/>
                </a:cubicBezTo>
                <a:cubicBezTo>
                  <a:pt x="3756132" y="2756793"/>
                  <a:pt x="3759853" y="2756541"/>
                  <a:pt x="3754174" y="2767394"/>
                </a:cubicBezTo>
                <a:cubicBezTo>
                  <a:pt x="3744835" y="2785127"/>
                  <a:pt x="3734801" y="2800715"/>
                  <a:pt x="3717383" y="2811821"/>
                </a:cubicBezTo>
                <a:cubicBezTo>
                  <a:pt x="3704383" y="2820088"/>
                  <a:pt x="3684821" y="2829997"/>
                  <a:pt x="3683053" y="2841482"/>
                </a:cubicBezTo>
                <a:cubicBezTo>
                  <a:pt x="3679204" y="2866598"/>
                  <a:pt x="3657622" y="2864704"/>
                  <a:pt x="3644812" y="2874928"/>
                </a:cubicBezTo>
                <a:cubicBezTo>
                  <a:pt x="3632821" y="2884456"/>
                  <a:pt x="3625123" y="2878019"/>
                  <a:pt x="3625439" y="2862622"/>
                </a:cubicBezTo>
                <a:cubicBezTo>
                  <a:pt x="3625690" y="2850885"/>
                  <a:pt x="3626827" y="2838389"/>
                  <a:pt x="3610103" y="2854228"/>
                </a:cubicBezTo>
                <a:cubicBezTo>
                  <a:pt x="3598681" y="2865021"/>
                  <a:pt x="3584356" y="2872655"/>
                  <a:pt x="3571671" y="2882185"/>
                </a:cubicBezTo>
                <a:cubicBezTo>
                  <a:pt x="3558356" y="2892219"/>
                  <a:pt x="3554695" y="2907932"/>
                  <a:pt x="3561071" y="2920301"/>
                </a:cubicBezTo>
                <a:cubicBezTo>
                  <a:pt x="3564729" y="2927432"/>
                  <a:pt x="3580886" y="2916008"/>
                  <a:pt x="3577477" y="2932038"/>
                </a:cubicBezTo>
                <a:cubicBezTo>
                  <a:pt x="3565362" y="2927622"/>
                  <a:pt x="3558104" y="2951854"/>
                  <a:pt x="3541759" y="2936077"/>
                </a:cubicBezTo>
                <a:cubicBezTo>
                  <a:pt x="3534440" y="2929072"/>
                  <a:pt x="3520871" y="2931408"/>
                  <a:pt x="3532988" y="2950023"/>
                </a:cubicBezTo>
                <a:cubicBezTo>
                  <a:pt x="3537595" y="2957090"/>
                  <a:pt x="3526361" y="2974508"/>
                  <a:pt x="3522007" y="2987066"/>
                </a:cubicBezTo>
                <a:cubicBezTo>
                  <a:pt x="3521943" y="2987193"/>
                  <a:pt x="3515822" y="2986499"/>
                  <a:pt x="3514688" y="2984796"/>
                </a:cubicBezTo>
                <a:cubicBezTo>
                  <a:pt x="3511469" y="2979999"/>
                  <a:pt x="3507430" y="2974445"/>
                  <a:pt x="3507367" y="2969145"/>
                </a:cubicBezTo>
                <a:cubicBezTo>
                  <a:pt x="3507303" y="2962835"/>
                  <a:pt x="3511027" y="2956462"/>
                  <a:pt x="3513109" y="2950087"/>
                </a:cubicBezTo>
                <a:cubicBezTo>
                  <a:pt x="3506042" y="2952232"/>
                  <a:pt x="3498406" y="2953368"/>
                  <a:pt x="3491969" y="2956775"/>
                </a:cubicBezTo>
                <a:cubicBezTo>
                  <a:pt x="3484270" y="2960878"/>
                  <a:pt x="3476382" y="2965926"/>
                  <a:pt x="3470766" y="2972426"/>
                </a:cubicBezTo>
                <a:cubicBezTo>
                  <a:pt x="3465275" y="2978738"/>
                  <a:pt x="3458648" y="2993882"/>
                  <a:pt x="3459154" y="2994199"/>
                </a:cubicBezTo>
                <a:cubicBezTo>
                  <a:pt x="3477708" y="3005430"/>
                  <a:pt x="3455557" y="3015085"/>
                  <a:pt x="3458523" y="3024613"/>
                </a:cubicBezTo>
                <a:cubicBezTo>
                  <a:pt x="3459721" y="3028591"/>
                  <a:pt x="3465148" y="3034270"/>
                  <a:pt x="3468242" y="3034016"/>
                </a:cubicBezTo>
                <a:cubicBezTo>
                  <a:pt x="3476697" y="3033261"/>
                  <a:pt x="3485091" y="3027581"/>
                  <a:pt x="3493167" y="3028149"/>
                </a:cubicBezTo>
                <a:cubicBezTo>
                  <a:pt x="3499982" y="3028654"/>
                  <a:pt x="3508124" y="3033955"/>
                  <a:pt x="3512225" y="3039634"/>
                </a:cubicBezTo>
                <a:cubicBezTo>
                  <a:pt x="3514309" y="3042600"/>
                  <a:pt x="3510458" y="3053706"/>
                  <a:pt x="3506294" y="3056356"/>
                </a:cubicBezTo>
                <a:cubicBezTo>
                  <a:pt x="3494745" y="3063552"/>
                  <a:pt x="3480799" y="3066958"/>
                  <a:pt x="3469251" y="3074216"/>
                </a:cubicBezTo>
                <a:cubicBezTo>
                  <a:pt x="3450366" y="3086048"/>
                  <a:pt x="3445858" y="3089326"/>
                  <a:pt x="3430035" y="3083463"/>
                </a:cubicBezTo>
                <a:lnTo>
                  <a:pt x="3417180" y="3077875"/>
                </a:lnTo>
                <a:lnTo>
                  <a:pt x="3417377" y="3077513"/>
                </a:lnTo>
                <a:lnTo>
                  <a:pt x="3411467" y="3075391"/>
                </a:lnTo>
                <a:lnTo>
                  <a:pt x="3409489" y="3074531"/>
                </a:lnTo>
                <a:cubicBezTo>
                  <a:pt x="3398129" y="3077371"/>
                  <a:pt x="3402359" y="3071061"/>
                  <a:pt x="3408228" y="3068346"/>
                </a:cubicBezTo>
                <a:cubicBezTo>
                  <a:pt x="3439338" y="3053770"/>
                  <a:pt x="3437256" y="3054022"/>
                  <a:pt x="3438708" y="3016096"/>
                </a:cubicBezTo>
                <a:cubicBezTo>
                  <a:pt x="3439338" y="2999436"/>
                  <a:pt x="3439087" y="2979557"/>
                  <a:pt x="3454294" y="2965421"/>
                </a:cubicBezTo>
                <a:cubicBezTo>
                  <a:pt x="3459342" y="2960751"/>
                  <a:pt x="3461174" y="2952611"/>
                  <a:pt x="3464518" y="2946111"/>
                </a:cubicBezTo>
                <a:cubicBezTo>
                  <a:pt x="3455809" y="2946868"/>
                  <a:pt x="3444135" y="2944469"/>
                  <a:pt x="3439023" y="2949202"/>
                </a:cubicBezTo>
                <a:cubicBezTo>
                  <a:pt x="3429808" y="2957596"/>
                  <a:pt x="3409174" y="2954126"/>
                  <a:pt x="3410689" y="2975329"/>
                </a:cubicBezTo>
                <a:cubicBezTo>
                  <a:pt x="3410877" y="2978105"/>
                  <a:pt x="3395416" y="2986436"/>
                  <a:pt x="3392450" y="2984417"/>
                </a:cubicBezTo>
                <a:cubicBezTo>
                  <a:pt x="3366198" y="2966493"/>
                  <a:pt x="3360519" y="2994954"/>
                  <a:pt x="3350864" y="3005242"/>
                </a:cubicBezTo>
                <a:cubicBezTo>
                  <a:pt x="3346131" y="3010290"/>
                  <a:pt x="3356101" y="3029221"/>
                  <a:pt x="3359446" y="3041843"/>
                </a:cubicBezTo>
                <a:cubicBezTo>
                  <a:pt x="3363358" y="3040516"/>
                  <a:pt x="3368849" y="3040391"/>
                  <a:pt x="3370868" y="3037676"/>
                </a:cubicBezTo>
                <a:cubicBezTo>
                  <a:pt x="3374907" y="3032378"/>
                  <a:pt x="3378694" y="3025815"/>
                  <a:pt x="3379704" y="3019378"/>
                </a:cubicBezTo>
                <a:cubicBezTo>
                  <a:pt x="3381092" y="3010415"/>
                  <a:pt x="3378883" y="2999184"/>
                  <a:pt x="3392704" y="3001833"/>
                </a:cubicBezTo>
                <a:cubicBezTo>
                  <a:pt x="3396741" y="3002591"/>
                  <a:pt x="3400465" y="3011363"/>
                  <a:pt x="3402168" y="3017106"/>
                </a:cubicBezTo>
                <a:cubicBezTo>
                  <a:pt x="3406713" y="3032315"/>
                  <a:pt x="3403178" y="3041022"/>
                  <a:pt x="3390747" y="3052003"/>
                </a:cubicBezTo>
                <a:cubicBezTo>
                  <a:pt x="3386707" y="3055537"/>
                  <a:pt x="3382795" y="3059701"/>
                  <a:pt x="3380398" y="3064371"/>
                </a:cubicBezTo>
                <a:cubicBezTo>
                  <a:pt x="3379010" y="3067022"/>
                  <a:pt x="3379767" y="3072007"/>
                  <a:pt x="3381532" y="3074658"/>
                </a:cubicBezTo>
                <a:cubicBezTo>
                  <a:pt x="3383174" y="3077119"/>
                  <a:pt x="3387401" y="3077813"/>
                  <a:pt x="3409426" y="3074658"/>
                </a:cubicBezTo>
                <a:lnTo>
                  <a:pt x="3411467" y="3075391"/>
                </a:lnTo>
                <a:lnTo>
                  <a:pt x="3417180" y="3077875"/>
                </a:lnTo>
                <a:lnTo>
                  <a:pt x="3413402" y="3084817"/>
                </a:lnTo>
                <a:cubicBezTo>
                  <a:pt x="3406523" y="3092768"/>
                  <a:pt x="3398887" y="3100026"/>
                  <a:pt x="3391568" y="3107598"/>
                </a:cubicBezTo>
                <a:cubicBezTo>
                  <a:pt x="3398887" y="3113089"/>
                  <a:pt x="3406208" y="3118516"/>
                  <a:pt x="3413529" y="3124005"/>
                </a:cubicBezTo>
                <a:cubicBezTo>
                  <a:pt x="3409805" y="3127729"/>
                  <a:pt x="3406081" y="3131453"/>
                  <a:pt x="3402359" y="3135175"/>
                </a:cubicBezTo>
                <a:cubicBezTo>
                  <a:pt x="3396868" y="3135175"/>
                  <a:pt x="3391314" y="3135238"/>
                  <a:pt x="3385825" y="3135175"/>
                </a:cubicBezTo>
                <a:cubicBezTo>
                  <a:pt x="3371941" y="3135050"/>
                  <a:pt x="3358185" y="3131830"/>
                  <a:pt x="3355028" y="3153541"/>
                </a:cubicBezTo>
                <a:cubicBezTo>
                  <a:pt x="3353452" y="3164332"/>
                  <a:pt x="3341524" y="3173291"/>
                  <a:pt x="3335591" y="3183768"/>
                </a:cubicBezTo>
                <a:cubicBezTo>
                  <a:pt x="3328651" y="3195948"/>
                  <a:pt x="3325873" y="3183390"/>
                  <a:pt x="3320951" y="3182630"/>
                </a:cubicBezTo>
                <a:cubicBezTo>
                  <a:pt x="3314957" y="3181684"/>
                  <a:pt x="3308457" y="3184145"/>
                  <a:pt x="3302209" y="3185093"/>
                </a:cubicBezTo>
                <a:cubicBezTo>
                  <a:pt x="3305933" y="3189005"/>
                  <a:pt x="3308961" y="3194560"/>
                  <a:pt x="3313506" y="3196390"/>
                </a:cubicBezTo>
                <a:cubicBezTo>
                  <a:pt x="3321394" y="3199545"/>
                  <a:pt x="3330291" y="3200048"/>
                  <a:pt x="3338685" y="3202194"/>
                </a:cubicBezTo>
                <a:cubicBezTo>
                  <a:pt x="3345121" y="3203836"/>
                  <a:pt x="3351370" y="3206296"/>
                  <a:pt x="3357743" y="3208379"/>
                </a:cubicBezTo>
                <a:cubicBezTo>
                  <a:pt x="3353704" y="3215888"/>
                  <a:pt x="3350737" y="3224218"/>
                  <a:pt x="3345437" y="3230718"/>
                </a:cubicBezTo>
                <a:cubicBezTo>
                  <a:pt x="3337927" y="3239994"/>
                  <a:pt x="3329785" y="3236588"/>
                  <a:pt x="3322972" y="3228698"/>
                </a:cubicBezTo>
                <a:cubicBezTo>
                  <a:pt x="3314451" y="3218854"/>
                  <a:pt x="3305806" y="3209451"/>
                  <a:pt x="3288326" y="3213300"/>
                </a:cubicBezTo>
                <a:cubicBezTo>
                  <a:pt x="3287505" y="3213300"/>
                  <a:pt x="3289147" y="3213300"/>
                  <a:pt x="3290787" y="3213300"/>
                </a:cubicBezTo>
                <a:cubicBezTo>
                  <a:pt x="3289778" y="3210399"/>
                  <a:pt x="3289209" y="3207181"/>
                  <a:pt x="3287442" y="3204845"/>
                </a:cubicBezTo>
                <a:cubicBezTo>
                  <a:pt x="3286936" y="3204151"/>
                  <a:pt x="3283024" y="3205979"/>
                  <a:pt x="3280690" y="3206675"/>
                </a:cubicBezTo>
                <a:cubicBezTo>
                  <a:pt x="3282393" y="3208884"/>
                  <a:pt x="3284099" y="3211091"/>
                  <a:pt x="3288326" y="3213300"/>
                </a:cubicBezTo>
                <a:cubicBezTo>
                  <a:pt x="3290724" y="3236207"/>
                  <a:pt x="3271793" y="3256024"/>
                  <a:pt x="3279681" y="3280256"/>
                </a:cubicBezTo>
                <a:cubicBezTo>
                  <a:pt x="3261126" y="3256591"/>
                  <a:pt x="3261444" y="3256464"/>
                  <a:pt x="3264156" y="3234440"/>
                </a:cubicBezTo>
                <a:cubicBezTo>
                  <a:pt x="3264472" y="3231854"/>
                  <a:pt x="3265229" y="3229140"/>
                  <a:pt x="3264850" y="3226616"/>
                </a:cubicBezTo>
                <a:cubicBezTo>
                  <a:pt x="3264725" y="3225733"/>
                  <a:pt x="3261820" y="3224409"/>
                  <a:pt x="3260432" y="3224597"/>
                </a:cubicBezTo>
                <a:cubicBezTo>
                  <a:pt x="3248253" y="3226302"/>
                  <a:pt x="3235001" y="3226048"/>
                  <a:pt x="3224526" y="3231349"/>
                </a:cubicBezTo>
                <a:cubicBezTo>
                  <a:pt x="3220802" y="3233242"/>
                  <a:pt x="3223958" y="3248703"/>
                  <a:pt x="3223958" y="3257981"/>
                </a:cubicBezTo>
                <a:cubicBezTo>
                  <a:pt x="3215943" y="3255519"/>
                  <a:pt x="3206604" y="3254886"/>
                  <a:pt x="3200104" y="3250280"/>
                </a:cubicBezTo>
                <a:cubicBezTo>
                  <a:pt x="3182939" y="3238164"/>
                  <a:pt x="3176943" y="3254573"/>
                  <a:pt x="3170318" y="3262588"/>
                </a:cubicBezTo>
                <a:cubicBezTo>
                  <a:pt x="3164700" y="3269338"/>
                  <a:pt x="3166279" y="3278741"/>
                  <a:pt x="3179594" y="3280950"/>
                </a:cubicBezTo>
                <a:cubicBezTo>
                  <a:pt x="3183885" y="3281646"/>
                  <a:pt x="3186915" y="3289784"/>
                  <a:pt x="3190512" y="3294517"/>
                </a:cubicBezTo>
                <a:cubicBezTo>
                  <a:pt x="3186788" y="3295874"/>
                  <a:pt x="3183065" y="3297231"/>
                  <a:pt x="3177661" y="3298589"/>
                </a:cubicBezTo>
                <a:lnTo>
                  <a:pt x="3158401" y="3302007"/>
                </a:lnTo>
                <a:lnTo>
                  <a:pt x="3168173" y="3297295"/>
                </a:lnTo>
                <a:cubicBezTo>
                  <a:pt x="3165712" y="3294771"/>
                  <a:pt x="3163249" y="3292183"/>
                  <a:pt x="3160788" y="3289659"/>
                </a:cubicBezTo>
                <a:cubicBezTo>
                  <a:pt x="3158264" y="3287134"/>
                  <a:pt x="3155740" y="3282465"/>
                  <a:pt x="3153215" y="3282465"/>
                </a:cubicBezTo>
                <a:cubicBezTo>
                  <a:pt x="3143434" y="3282655"/>
                  <a:pt x="3133717" y="3284043"/>
                  <a:pt x="3124060" y="3285810"/>
                </a:cubicBezTo>
                <a:cubicBezTo>
                  <a:pt x="3123305" y="3285937"/>
                  <a:pt x="3122420" y="3294771"/>
                  <a:pt x="3123682" y="3295465"/>
                </a:cubicBezTo>
                <a:cubicBezTo>
                  <a:pt x="3130751" y="3299187"/>
                  <a:pt x="3138512" y="3301586"/>
                  <a:pt x="3154667" y="3302595"/>
                </a:cubicBezTo>
                <a:lnTo>
                  <a:pt x="3154847" y="3302638"/>
                </a:lnTo>
                <a:lnTo>
                  <a:pt x="3154730" y="3302659"/>
                </a:lnTo>
                <a:cubicBezTo>
                  <a:pt x="3152553" y="3302659"/>
                  <a:pt x="3152395" y="3302832"/>
                  <a:pt x="3153200" y="3302895"/>
                </a:cubicBezTo>
                <a:lnTo>
                  <a:pt x="3155118" y="3302702"/>
                </a:lnTo>
                <a:lnTo>
                  <a:pt x="3166634" y="3305435"/>
                </a:lnTo>
                <a:cubicBezTo>
                  <a:pt x="3168377" y="3306382"/>
                  <a:pt x="3168361" y="3307297"/>
                  <a:pt x="3168046" y="3308086"/>
                </a:cubicBezTo>
                <a:cubicBezTo>
                  <a:pt x="3164700" y="3315786"/>
                  <a:pt x="3160979" y="3323295"/>
                  <a:pt x="3157381" y="3330929"/>
                </a:cubicBezTo>
                <a:cubicBezTo>
                  <a:pt x="3167352" y="3331814"/>
                  <a:pt x="3177449" y="3333959"/>
                  <a:pt x="3187294" y="3333013"/>
                </a:cubicBezTo>
                <a:cubicBezTo>
                  <a:pt x="3191522" y="3332633"/>
                  <a:pt x="3195497" y="3326071"/>
                  <a:pt x="3198968" y="3321844"/>
                </a:cubicBezTo>
                <a:cubicBezTo>
                  <a:pt x="3207740" y="3311241"/>
                  <a:pt x="3215628" y="3310799"/>
                  <a:pt x="3226165" y="3320707"/>
                </a:cubicBezTo>
                <a:cubicBezTo>
                  <a:pt x="3230395" y="3324683"/>
                  <a:pt x="3239419" y="3323674"/>
                  <a:pt x="3246235" y="3324935"/>
                </a:cubicBezTo>
                <a:cubicBezTo>
                  <a:pt x="3250020" y="3337998"/>
                  <a:pt x="3253617" y="3351187"/>
                  <a:pt x="3258099" y="3364060"/>
                </a:cubicBezTo>
                <a:cubicBezTo>
                  <a:pt x="3258414" y="3365008"/>
                  <a:pt x="3265420" y="3363745"/>
                  <a:pt x="3269268" y="3363241"/>
                </a:cubicBezTo>
                <a:cubicBezTo>
                  <a:pt x="3271918" y="3362862"/>
                  <a:pt x="3276272" y="3360778"/>
                  <a:pt x="3276778" y="3361536"/>
                </a:cubicBezTo>
                <a:cubicBezTo>
                  <a:pt x="3285739" y="3374726"/>
                  <a:pt x="3274442" y="3381541"/>
                  <a:pt x="3266490" y="3387409"/>
                </a:cubicBezTo>
                <a:cubicBezTo>
                  <a:pt x="3262390" y="3390439"/>
                  <a:pt x="3249957" y="3390124"/>
                  <a:pt x="3248822" y="3387788"/>
                </a:cubicBezTo>
                <a:cubicBezTo>
                  <a:pt x="3244529" y="3378638"/>
                  <a:pt x="3244656" y="3370687"/>
                  <a:pt x="3229764" y="3367532"/>
                </a:cubicBezTo>
                <a:cubicBezTo>
                  <a:pt x="3220361" y="3365511"/>
                  <a:pt x="3214177" y="3359959"/>
                  <a:pt x="3206037" y="3368416"/>
                </a:cubicBezTo>
                <a:cubicBezTo>
                  <a:pt x="3204522" y="3365385"/>
                  <a:pt x="3203510" y="3361978"/>
                  <a:pt x="3201492" y="3359327"/>
                </a:cubicBezTo>
                <a:cubicBezTo>
                  <a:pt x="3189880" y="3343741"/>
                  <a:pt x="3186977" y="3342541"/>
                  <a:pt x="3180163" y="3358317"/>
                </a:cubicBezTo>
                <a:cubicBezTo>
                  <a:pt x="3175051" y="3370118"/>
                  <a:pt x="3162872" y="3372012"/>
                  <a:pt x="3162051" y="3367657"/>
                </a:cubicBezTo>
                <a:cubicBezTo>
                  <a:pt x="3156939" y="3340711"/>
                  <a:pt x="3137124" y="3348978"/>
                  <a:pt x="3120969" y="3346769"/>
                </a:cubicBezTo>
                <a:cubicBezTo>
                  <a:pt x="3119328" y="3346549"/>
                  <a:pt x="3117877" y="3344814"/>
                  <a:pt x="3116480" y="3341706"/>
                </a:cubicBezTo>
                <a:lnTo>
                  <a:pt x="3114288" y="3334690"/>
                </a:lnTo>
                <a:lnTo>
                  <a:pt x="3132391" y="3321653"/>
                </a:lnTo>
                <a:cubicBezTo>
                  <a:pt x="3129805" y="3319067"/>
                  <a:pt x="3126523" y="3313829"/>
                  <a:pt x="3124693" y="3314334"/>
                </a:cubicBezTo>
                <a:cubicBezTo>
                  <a:pt x="3119517" y="3315659"/>
                  <a:pt x="3114973" y="3319319"/>
                  <a:pt x="3112387" y="3328468"/>
                </a:cubicBezTo>
                <a:lnTo>
                  <a:pt x="3112353" y="3328499"/>
                </a:lnTo>
                <a:lnTo>
                  <a:pt x="3112323" y="3328405"/>
                </a:lnTo>
                <a:lnTo>
                  <a:pt x="3112323" y="3328526"/>
                </a:lnTo>
                <a:lnTo>
                  <a:pt x="3100593" y="3339270"/>
                </a:lnTo>
                <a:cubicBezTo>
                  <a:pt x="3087504" y="3347712"/>
                  <a:pt x="3072915" y="3351630"/>
                  <a:pt x="3078310" y="3373969"/>
                </a:cubicBezTo>
                <a:cubicBezTo>
                  <a:pt x="3078623" y="3375166"/>
                  <a:pt x="3069980" y="3380847"/>
                  <a:pt x="3065941" y="3380342"/>
                </a:cubicBezTo>
                <a:cubicBezTo>
                  <a:pt x="3052373" y="3378763"/>
                  <a:pt x="3059946" y="3373715"/>
                  <a:pt x="3063732" y="3367342"/>
                </a:cubicBezTo>
                <a:cubicBezTo>
                  <a:pt x="3067077" y="3361663"/>
                  <a:pt x="3067140" y="3353775"/>
                  <a:pt x="3067519" y="3346769"/>
                </a:cubicBezTo>
                <a:cubicBezTo>
                  <a:pt x="3067644" y="3343741"/>
                  <a:pt x="3064047" y="3337683"/>
                  <a:pt x="3063607" y="3337808"/>
                </a:cubicBezTo>
                <a:cubicBezTo>
                  <a:pt x="3050732" y="3341657"/>
                  <a:pt x="3035209" y="3343174"/>
                  <a:pt x="3026373" y="3351566"/>
                </a:cubicBezTo>
                <a:cubicBezTo>
                  <a:pt x="3020252" y="3357433"/>
                  <a:pt x="3014067" y="3375672"/>
                  <a:pt x="3034261" y="3380784"/>
                </a:cubicBezTo>
                <a:cubicBezTo>
                  <a:pt x="3037543" y="3381603"/>
                  <a:pt x="3040634" y="3383372"/>
                  <a:pt x="3043791" y="3384696"/>
                </a:cubicBezTo>
                <a:cubicBezTo>
                  <a:pt x="3042149" y="3387096"/>
                  <a:pt x="3040825" y="3391196"/>
                  <a:pt x="3038804" y="3391575"/>
                </a:cubicBezTo>
                <a:cubicBezTo>
                  <a:pt x="3033377" y="3392521"/>
                  <a:pt x="3027634" y="3392394"/>
                  <a:pt x="3022146" y="3391827"/>
                </a:cubicBezTo>
                <a:cubicBezTo>
                  <a:pt x="3011606" y="3390691"/>
                  <a:pt x="2996397" y="3392584"/>
                  <a:pt x="2991603" y="3386527"/>
                </a:cubicBezTo>
                <a:cubicBezTo>
                  <a:pt x="2982640" y="3375230"/>
                  <a:pt x="2999048" y="3369045"/>
                  <a:pt x="3004160" y="3360275"/>
                </a:cubicBezTo>
                <a:cubicBezTo>
                  <a:pt x="3012867" y="3345444"/>
                  <a:pt x="3018485" y="3328595"/>
                  <a:pt x="3028519" y="3314776"/>
                </a:cubicBezTo>
                <a:cubicBezTo>
                  <a:pt x="3038237" y="3301334"/>
                  <a:pt x="3024543" y="3299440"/>
                  <a:pt x="3020125" y="3295401"/>
                </a:cubicBezTo>
                <a:cubicBezTo>
                  <a:pt x="3016907" y="3292437"/>
                  <a:pt x="3008073" y="3295718"/>
                  <a:pt x="3001698" y="3296159"/>
                </a:cubicBezTo>
                <a:cubicBezTo>
                  <a:pt x="3005864" y="3315595"/>
                  <a:pt x="2979990" y="3310862"/>
                  <a:pt x="2979990" y="3319129"/>
                </a:cubicBezTo>
                <a:cubicBezTo>
                  <a:pt x="2979990" y="3334717"/>
                  <a:pt x="2968063" y="3346454"/>
                  <a:pt x="2968315" y="3359011"/>
                </a:cubicBezTo>
                <a:cubicBezTo>
                  <a:pt x="2968948" y="3394857"/>
                  <a:pt x="2964908" y="3427230"/>
                  <a:pt x="2935878" y="3452282"/>
                </a:cubicBezTo>
                <a:cubicBezTo>
                  <a:pt x="2934554" y="3453419"/>
                  <a:pt x="2939791" y="3462252"/>
                  <a:pt x="2942001" y="3467555"/>
                </a:cubicBezTo>
                <a:cubicBezTo>
                  <a:pt x="2935626" y="3466607"/>
                  <a:pt x="2929317" y="3465725"/>
                  <a:pt x="2922942" y="3464713"/>
                </a:cubicBezTo>
                <a:cubicBezTo>
                  <a:pt x="2910762" y="3462822"/>
                  <a:pt x="2897701" y="3457394"/>
                  <a:pt x="2886592" y="3460107"/>
                </a:cubicBezTo>
                <a:cubicBezTo>
                  <a:pt x="2878643" y="3462064"/>
                  <a:pt x="2873279" y="3474749"/>
                  <a:pt x="2866967" y="3482825"/>
                </a:cubicBezTo>
                <a:cubicBezTo>
                  <a:pt x="2864885" y="3485538"/>
                  <a:pt x="2862865" y="3491659"/>
                  <a:pt x="2861982" y="3491409"/>
                </a:cubicBezTo>
                <a:cubicBezTo>
                  <a:pt x="2827337" y="3482637"/>
                  <a:pt x="2806006" y="3524350"/>
                  <a:pt x="2770857" y="3515199"/>
                </a:cubicBezTo>
                <a:cubicBezTo>
                  <a:pt x="2763157" y="3513180"/>
                  <a:pt x="2753441" y="3516965"/>
                  <a:pt x="2745110" y="3519490"/>
                </a:cubicBezTo>
                <a:cubicBezTo>
                  <a:pt x="2715640" y="3528641"/>
                  <a:pt x="2707815" y="3529271"/>
                  <a:pt x="2673358" y="3525990"/>
                </a:cubicBezTo>
                <a:cubicBezTo>
                  <a:pt x="2662315" y="3524917"/>
                  <a:pt x="2650830" y="3527316"/>
                  <a:pt x="2639975" y="3525486"/>
                </a:cubicBezTo>
                <a:cubicBezTo>
                  <a:pt x="2618393" y="3521825"/>
                  <a:pt x="2604447" y="3532995"/>
                  <a:pt x="2593656" y="3548393"/>
                </a:cubicBezTo>
                <a:cubicBezTo>
                  <a:pt x="2570684" y="3581145"/>
                  <a:pt x="2541846" y="3602854"/>
                  <a:pt x="2500385" y="3603924"/>
                </a:cubicBezTo>
                <a:cubicBezTo>
                  <a:pt x="2498555" y="3603988"/>
                  <a:pt x="2496473" y="3603421"/>
                  <a:pt x="2494833" y="3603988"/>
                </a:cubicBezTo>
                <a:cubicBezTo>
                  <a:pt x="2452424" y="3618503"/>
                  <a:pt x="2396007" y="3618882"/>
                  <a:pt x="2350446" y="3606891"/>
                </a:cubicBezTo>
                <a:cubicBezTo>
                  <a:pt x="2341294" y="3604494"/>
                  <a:pt x="2329809" y="3606514"/>
                  <a:pt x="2320533" y="3609669"/>
                </a:cubicBezTo>
                <a:cubicBezTo>
                  <a:pt x="2306018" y="3614652"/>
                  <a:pt x="2290936" y="3620460"/>
                  <a:pt x="2278820" y="3629546"/>
                </a:cubicBezTo>
                <a:cubicBezTo>
                  <a:pt x="2268217" y="3637434"/>
                  <a:pt x="2262981" y="3637497"/>
                  <a:pt x="2250865" y="3631188"/>
                </a:cubicBezTo>
                <a:cubicBezTo>
                  <a:pt x="2240074" y="3625572"/>
                  <a:pt x="2221583" y="3625634"/>
                  <a:pt x="2210601" y="3631188"/>
                </a:cubicBezTo>
                <a:cubicBezTo>
                  <a:pt x="2184667" y="3644376"/>
                  <a:pt x="2168637" y="3641348"/>
                  <a:pt x="2156457" y="3613833"/>
                </a:cubicBezTo>
                <a:cubicBezTo>
                  <a:pt x="2151851" y="3603357"/>
                  <a:pt x="2141691" y="3599130"/>
                  <a:pt x="2129827" y="3609669"/>
                </a:cubicBezTo>
                <a:cubicBezTo>
                  <a:pt x="2115375" y="3622540"/>
                  <a:pt x="2105278" y="3635542"/>
                  <a:pt x="2107675" y="3656682"/>
                </a:cubicBezTo>
                <a:cubicBezTo>
                  <a:pt x="2108939" y="3667664"/>
                  <a:pt x="2089690" y="3676561"/>
                  <a:pt x="2080289" y="3670501"/>
                </a:cubicBezTo>
                <a:cubicBezTo>
                  <a:pt x="2075744" y="3667537"/>
                  <a:pt x="2071517" y="3663309"/>
                  <a:pt x="2068487" y="3658764"/>
                </a:cubicBezTo>
                <a:cubicBezTo>
                  <a:pt x="2048798" y="3629104"/>
                  <a:pt x="2020591" y="3621912"/>
                  <a:pt x="1987081" y="3626012"/>
                </a:cubicBezTo>
                <a:cubicBezTo>
                  <a:pt x="1960639" y="3629231"/>
                  <a:pt x="1934260" y="3622354"/>
                  <a:pt x="1907504" y="3636173"/>
                </a:cubicBezTo>
                <a:cubicBezTo>
                  <a:pt x="1886238" y="3647154"/>
                  <a:pt x="1860112" y="3635667"/>
                  <a:pt x="1833670" y="3645828"/>
                </a:cubicBezTo>
                <a:cubicBezTo>
                  <a:pt x="1804578" y="3656997"/>
                  <a:pt x="1765453" y="3653779"/>
                  <a:pt x="1750432" y="3609982"/>
                </a:cubicBezTo>
                <a:cubicBezTo>
                  <a:pt x="1746774" y="3599255"/>
                  <a:pt x="1735225" y="3590484"/>
                  <a:pt x="1719322" y="3592314"/>
                </a:cubicBezTo>
                <a:cubicBezTo>
                  <a:pt x="1702788" y="3594206"/>
                  <a:pt x="1685434" y="3590232"/>
                  <a:pt x="1669279" y="3593260"/>
                </a:cubicBezTo>
                <a:cubicBezTo>
                  <a:pt x="1635644" y="3599572"/>
                  <a:pt x="1602450" y="3607206"/>
                  <a:pt x="1567868" y="3603924"/>
                </a:cubicBezTo>
                <a:cubicBezTo>
                  <a:pt x="1552343" y="3620775"/>
                  <a:pt x="1538901" y="3610046"/>
                  <a:pt x="1520854" y="3606387"/>
                </a:cubicBezTo>
                <a:cubicBezTo>
                  <a:pt x="1497063" y="3601527"/>
                  <a:pt x="1487975" y="3591684"/>
                  <a:pt x="1479203" y="3572563"/>
                </a:cubicBezTo>
                <a:cubicBezTo>
                  <a:pt x="1470621" y="3554008"/>
                  <a:pt x="1463744" y="3529902"/>
                  <a:pt x="1433957" y="3537034"/>
                </a:cubicBezTo>
                <a:cubicBezTo>
                  <a:pt x="1413826" y="3513684"/>
                  <a:pt x="1394326" y="3507878"/>
                  <a:pt x="1363279" y="3524159"/>
                </a:cubicBezTo>
                <a:cubicBezTo>
                  <a:pt x="1341822" y="3535393"/>
                  <a:pt x="1310648" y="3519490"/>
                  <a:pt x="1286036" y="3534950"/>
                </a:cubicBezTo>
                <a:cubicBezTo>
                  <a:pt x="1265086" y="3519616"/>
                  <a:pt x="1227537" y="3531102"/>
                  <a:pt x="1220343" y="3492419"/>
                </a:cubicBezTo>
                <a:cubicBezTo>
                  <a:pt x="1218261" y="3481310"/>
                  <a:pt x="1209867" y="3469195"/>
                  <a:pt x="1200780" y="3462128"/>
                </a:cubicBezTo>
                <a:cubicBezTo>
                  <a:pt x="1190304" y="3453986"/>
                  <a:pt x="1174149" y="3453292"/>
                  <a:pt x="1163612" y="3445152"/>
                </a:cubicBezTo>
                <a:cubicBezTo>
                  <a:pt x="1146257" y="3431773"/>
                  <a:pt x="1172888" y="3425588"/>
                  <a:pt x="1171625" y="3412652"/>
                </a:cubicBezTo>
                <a:cubicBezTo>
                  <a:pt x="1170237" y="3398769"/>
                  <a:pt x="1174212" y="3384381"/>
                  <a:pt x="1176043" y="3370245"/>
                </a:cubicBezTo>
                <a:cubicBezTo>
                  <a:pt x="1177873" y="3356172"/>
                  <a:pt x="1181155" y="3342226"/>
                  <a:pt x="1181470" y="3328153"/>
                </a:cubicBezTo>
                <a:cubicBezTo>
                  <a:pt x="1181597" y="3323547"/>
                  <a:pt x="1173330" y="3314080"/>
                  <a:pt x="1170869" y="3314713"/>
                </a:cubicBezTo>
                <a:cubicBezTo>
                  <a:pt x="1151306" y="3319696"/>
                  <a:pt x="1137612" y="3302595"/>
                  <a:pt x="1119563" y="3302343"/>
                </a:cubicBezTo>
                <a:cubicBezTo>
                  <a:pt x="1114326" y="3302280"/>
                  <a:pt x="1104354" y="3295465"/>
                  <a:pt x="1104733" y="3292940"/>
                </a:cubicBezTo>
                <a:cubicBezTo>
                  <a:pt x="1108014" y="3271674"/>
                  <a:pt x="1098550" y="3266373"/>
                  <a:pt x="1079553" y="3269149"/>
                </a:cubicBezTo>
                <a:cubicBezTo>
                  <a:pt x="1072298" y="3270222"/>
                  <a:pt x="1064471" y="3268140"/>
                  <a:pt x="1057341" y="3269528"/>
                </a:cubicBezTo>
                <a:cubicBezTo>
                  <a:pt x="1022695" y="3276407"/>
                  <a:pt x="986915" y="3289343"/>
                  <a:pt x="964260" y="3246998"/>
                </a:cubicBezTo>
                <a:cubicBezTo>
                  <a:pt x="930814" y="3247819"/>
                  <a:pt x="906580" y="3223966"/>
                  <a:pt x="877298" y="3215069"/>
                </a:cubicBezTo>
                <a:cubicBezTo>
                  <a:pt x="861334" y="3210209"/>
                  <a:pt x="853130" y="3200427"/>
                  <a:pt x="842339" y="3191593"/>
                </a:cubicBezTo>
                <a:cubicBezTo>
                  <a:pt x="840194" y="3189826"/>
                  <a:pt x="839436" y="3186481"/>
                  <a:pt x="838048" y="3183832"/>
                </a:cubicBezTo>
                <a:cubicBezTo>
                  <a:pt x="841266" y="3182569"/>
                  <a:pt x="844358" y="3180800"/>
                  <a:pt x="847703" y="3180233"/>
                </a:cubicBezTo>
                <a:cubicBezTo>
                  <a:pt x="851300" y="3179602"/>
                  <a:pt x="855276" y="3179475"/>
                  <a:pt x="858809" y="3180233"/>
                </a:cubicBezTo>
                <a:cubicBezTo>
                  <a:pt x="871304" y="3182884"/>
                  <a:pt x="882222" y="3178466"/>
                  <a:pt x="886828" y="3167865"/>
                </a:cubicBezTo>
                <a:cubicBezTo>
                  <a:pt x="893580" y="3152278"/>
                  <a:pt x="874712" y="3150005"/>
                  <a:pt x="868716" y="3140793"/>
                </a:cubicBezTo>
                <a:cubicBezTo>
                  <a:pt x="866509" y="3137384"/>
                  <a:pt x="859504" y="3136123"/>
                  <a:pt x="854455" y="3135681"/>
                </a:cubicBezTo>
                <a:cubicBezTo>
                  <a:pt x="838173" y="3134229"/>
                  <a:pt x="821451" y="3135302"/>
                  <a:pt x="805548" y="3132147"/>
                </a:cubicBezTo>
                <a:cubicBezTo>
                  <a:pt x="789835" y="3129054"/>
                  <a:pt x="798164" y="3098762"/>
                  <a:pt x="774626" y="3101794"/>
                </a:cubicBezTo>
                <a:cubicBezTo>
                  <a:pt x="776078" y="3088098"/>
                  <a:pt x="779359" y="3072955"/>
                  <a:pt x="760490" y="3068725"/>
                </a:cubicBezTo>
                <a:cubicBezTo>
                  <a:pt x="739917" y="3064119"/>
                  <a:pt x="719092" y="3060522"/>
                  <a:pt x="698204" y="3057619"/>
                </a:cubicBezTo>
                <a:cubicBezTo>
                  <a:pt x="689118" y="3056356"/>
                  <a:pt x="678579" y="3058567"/>
                  <a:pt x="680155" y="3044494"/>
                </a:cubicBezTo>
                <a:cubicBezTo>
                  <a:pt x="681797" y="3029915"/>
                  <a:pt x="693788" y="3036288"/>
                  <a:pt x="701740" y="3035218"/>
                </a:cubicBezTo>
                <a:cubicBezTo>
                  <a:pt x="707228" y="3034522"/>
                  <a:pt x="712971" y="3035533"/>
                  <a:pt x="718337" y="3034585"/>
                </a:cubicBezTo>
                <a:cubicBezTo>
                  <a:pt x="719092" y="3034458"/>
                  <a:pt x="720292" y="3025688"/>
                  <a:pt x="718462" y="3024048"/>
                </a:cubicBezTo>
                <a:cubicBezTo>
                  <a:pt x="713413" y="3019440"/>
                  <a:pt x="706661" y="3016788"/>
                  <a:pt x="701046" y="3012751"/>
                </a:cubicBezTo>
                <a:cubicBezTo>
                  <a:pt x="693788" y="3007512"/>
                  <a:pt x="687034" y="3001708"/>
                  <a:pt x="680031" y="2996154"/>
                </a:cubicBezTo>
                <a:cubicBezTo>
                  <a:pt x="693852" y="2988203"/>
                  <a:pt x="690883" y="2974445"/>
                  <a:pt x="691767" y="2962014"/>
                </a:cubicBezTo>
                <a:cubicBezTo>
                  <a:pt x="702055" y="2962898"/>
                  <a:pt x="712340" y="2963781"/>
                  <a:pt x="722626" y="2964600"/>
                </a:cubicBezTo>
                <a:cubicBezTo>
                  <a:pt x="721428" y="2954693"/>
                  <a:pt x="701991" y="2945607"/>
                  <a:pt x="720607" y="2935068"/>
                </a:cubicBezTo>
                <a:cubicBezTo>
                  <a:pt x="724835" y="2932671"/>
                  <a:pt x="733229" y="2936960"/>
                  <a:pt x="736825" y="2934247"/>
                </a:cubicBezTo>
                <a:cubicBezTo>
                  <a:pt x="744904" y="2928253"/>
                  <a:pt x="751150" y="2919796"/>
                  <a:pt x="758092" y="2912413"/>
                </a:cubicBezTo>
                <a:cubicBezTo>
                  <a:pt x="785354" y="2909572"/>
                  <a:pt x="811291" y="2915062"/>
                  <a:pt x="837164" y="2923077"/>
                </a:cubicBezTo>
                <a:cubicBezTo>
                  <a:pt x="842970" y="2924844"/>
                  <a:pt x="850606" y="2920553"/>
                  <a:pt x="857422" y="2919038"/>
                </a:cubicBezTo>
                <a:cubicBezTo>
                  <a:pt x="851300" y="2913107"/>
                  <a:pt x="846188" y="2904273"/>
                  <a:pt x="838867" y="2901810"/>
                </a:cubicBezTo>
                <a:cubicBezTo>
                  <a:pt x="822460" y="2896258"/>
                  <a:pt x="804854" y="2894301"/>
                  <a:pt x="788067" y="2889883"/>
                </a:cubicBezTo>
                <a:cubicBezTo>
                  <a:pt x="778160" y="2887295"/>
                  <a:pt x="768693" y="2882879"/>
                  <a:pt x="759292" y="2878840"/>
                </a:cubicBezTo>
                <a:cubicBezTo>
                  <a:pt x="755380" y="2877137"/>
                  <a:pt x="752035" y="2874234"/>
                  <a:pt x="748499" y="2871898"/>
                </a:cubicBezTo>
                <a:cubicBezTo>
                  <a:pt x="753486" y="2870510"/>
                  <a:pt x="758787" y="2869754"/>
                  <a:pt x="763393" y="2867544"/>
                </a:cubicBezTo>
                <a:cubicBezTo>
                  <a:pt x="765413" y="2866598"/>
                  <a:pt x="767432" y="2860792"/>
                  <a:pt x="766926" y="2860351"/>
                </a:cubicBezTo>
                <a:cubicBezTo>
                  <a:pt x="761499" y="2855932"/>
                  <a:pt x="755568" y="2852210"/>
                  <a:pt x="749825" y="2848234"/>
                </a:cubicBezTo>
                <a:cubicBezTo>
                  <a:pt x="762256" y="2838137"/>
                  <a:pt x="757020" y="2835739"/>
                  <a:pt x="744462" y="2834098"/>
                </a:cubicBezTo>
                <a:cubicBezTo>
                  <a:pt x="713349" y="2829997"/>
                  <a:pt x="686594" y="2808226"/>
                  <a:pt x="653336" y="2811381"/>
                </a:cubicBezTo>
                <a:cubicBezTo>
                  <a:pt x="651506" y="2811570"/>
                  <a:pt x="646709" y="2802924"/>
                  <a:pt x="647215" y="2798887"/>
                </a:cubicBezTo>
                <a:cubicBezTo>
                  <a:pt x="647657" y="2795415"/>
                  <a:pt x="653463" y="2790618"/>
                  <a:pt x="657439" y="2789987"/>
                </a:cubicBezTo>
                <a:cubicBezTo>
                  <a:pt x="671637" y="2787842"/>
                  <a:pt x="686088" y="2787148"/>
                  <a:pt x="700413" y="2785948"/>
                </a:cubicBezTo>
                <a:cubicBezTo>
                  <a:pt x="687667" y="2779387"/>
                  <a:pt x="674666" y="2773329"/>
                  <a:pt x="662297" y="2766133"/>
                </a:cubicBezTo>
                <a:cubicBezTo>
                  <a:pt x="639894" y="2753135"/>
                  <a:pt x="647721" y="2730922"/>
                  <a:pt x="646521" y="2711483"/>
                </a:cubicBezTo>
                <a:cubicBezTo>
                  <a:pt x="650245" y="2708519"/>
                  <a:pt x="656870" y="2705929"/>
                  <a:pt x="657185" y="2702586"/>
                </a:cubicBezTo>
                <a:cubicBezTo>
                  <a:pt x="659646" y="2679047"/>
                  <a:pt x="654915" y="2670907"/>
                  <a:pt x="635982" y="2638155"/>
                </a:cubicBezTo>
                <a:cubicBezTo>
                  <a:pt x="628472" y="2625155"/>
                  <a:pt x="628093" y="2608115"/>
                  <a:pt x="624118" y="2593033"/>
                </a:cubicBezTo>
                <a:cubicBezTo>
                  <a:pt x="621530" y="2583000"/>
                  <a:pt x="620459" y="2571705"/>
                  <a:pt x="614905" y="2563565"/>
                </a:cubicBezTo>
                <a:cubicBezTo>
                  <a:pt x="605754" y="2550184"/>
                  <a:pt x="594459" y="2538132"/>
                  <a:pt x="579440" y="2560093"/>
                </a:cubicBezTo>
                <a:cubicBezTo>
                  <a:pt x="575147" y="2566341"/>
                  <a:pt x="564862" y="2568863"/>
                  <a:pt x="556910" y="2571957"/>
                </a:cubicBezTo>
                <a:cubicBezTo>
                  <a:pt x="553944" y="2573156"/>
                  <a:pt x="549716" y="2571199"/>
                  <a:pt x="546119" y="2570757"/>
                </a:cubicBezTo>
                <a:cubicBezTo>
                  <a:pt x="552050" y="2550565"/>
                  <a:pt x="532740" y="2542423"/>
                  <a:pt x="527313" y="2528477"/>
                </a:cubicBezTo>
                <a:cubicBezTo>
                  <a:pt x="524473" y="2521220"/>
                  <a:pt x="537285" y="2513647"/>
                  <a:pt x="516900" y="2509104"/>
                </a:cubicBezTo>
                <a:cubicBezTo>
                  <a:pt x="490839" y="2503298"/>
                  <a:pt x="466984" y="2485186"/>
                  <a:pt x="468563" y="2452749"/>
                </a:cubicBezTo>
                <a:cubicBezTo>
                  <a:pt x="469572" y="2431736"/>
                  <a:pt x="452660" y="2425298"/>
                  <a:pt x="442563" y="2413309"/>
                </a:cubicBezTo>
                <a:cubicBezTo>
                  <a:pt x="440163" y="2410533"/>
                  <a:pt x="431772" y="2409775"/>
                  <a:pt x="428048" y="2411669"/>
                </a:cubicBezTo>
                <a:cubicBezTo>
                  <a:pt x="398262" y="2427191"/>
                  <a:pt x="370685" y="2430410"/>
                  <a:pt x="344055" y="2404348"/>
                </a:cubicBezTo>
                <a:cubicBezTo>
                  <a:pt x="338879" y="2399236"/>
                  <a:pt x="327267" y="2399048"/>
                  <a:pt x="318685" y="2399363"/>
                </a:cubicBezTo>
                <a:cubicBezTo>
                  <a:pt x="298933" y="2400057"/>
                  <a:pt x="282715" y="2397975"/>
                  <a:pt x="278045" y="2373932"/>
                </a:cubicBezTo>
                <a:cubicBezTo>
                  <a:pt x="275205" y="2359542"/>
                  <a:pt x="269715" y="2371848"/>
                  <a:pt x="264414" y="2373426"/>
                </a:cubicBezTo>
                <a:cubicBezTo>
                  <a:pt x="256022" y="2376014"/>
                  <a:pt x="246744" y="2375699"/>
                  <a:pt x="237910" y="2376772"/>
                </a:cubicBezTo>
                <a:cubicBezTo>
                  <a:pt x="225793" y="2378160"/>
                  <a:pt x="220113" y="2372354"/>
                  <a:pt x="222892" y="2360993"/>
                </a:cubicBezTo>
                <a:cubicBezTo>
                  <a:pt x="226677" y="2344587"/>
                  <a:pt x="217274" y="2333229"/>
                  <a:pt x="211404" y="2320544"/>
                </a:cubicBezTo>
                <a:cubicBezTo>
                  <a:pt x="242580" y="2315432"/>
                  <a:pt x="270851" y="2326980"/>
                  <a:pt x="299439" y="2336256"/>
                </a:cubicBezTo>
                <a:cubicBezTo>
                  <a:pt x="302594" y="2337266"/>
                  <a:pt x="305181" y="2342632"/>
                  <a:pt x="307830" y="2342505"/>
                </a:cubicBezTo>
                <a:cubicBezTo>
                  <a:pt x="323860" y="2341557"/>
                  <a:pt x="339825" y="2339538"/>
                  <a:pt x="355855" y="2337898"/>
                </a:cubicBezTo>
                <a:cubicBezTo>
                  <a:pt x="351058" y="2321553"/>
                  <a:pt x="348094" y="2304262"/>
                  <a:pt x="340898" y="2288991"/>
                </a:cubicBezTo>
                <a:cubicBezTo>
                  <a:pt x="334146" y="2274603"/>
                  <a:pt x="314142" y="2269616"/>
                  <a:pt x="292560" y="2279337"/>
                </a:cubicBezTo>
                <a:cubicBezTo>
                  <a:pt x="267002" y="2290885"/>
                  <a:pt x="245229" y="2293977"/>
                  <a:pt x="223837" y="2272204"/>
                </a:cubicBezTo>
                <a:cubicBezTo>
                  <a:pt x="219483" y="2267786"/>
                  <a:pt x="211468" y="2266146"/>
                  <a:pt x="204843" y="2265010"/>
                </a:cubicBezTo>
                <a:cubicBezTo>
                  <a:pt x="197649" y="2263812"/>
                  <a:pt x="190013" y="2265200"/>
                  <a:pt x="182630" y="2264631"/>
                </a:cubicBezTo>
                <a:cubicBezTo>
                  <a:pt x="166096" y="2263307"/>
                  <a:pt x="156693" y="2254346"/>
                  <a:pt x="155621" y="2237433"/>
                </a:cubicBezTo>
                <a:cubicBezTo>
                  <a:pt x="141800" y="2238254"/>
                  <a:pt x="127538" y="2241473"/>
                  <a:pt x="114221" y="2239264"/>
                </a:cubicBezTo>
                <a:cubicBezTo>
                  <a:pt x="101033" y="2237118"/>
                  <a:pt x="88790" y="2229482"/>
                  <a:pt x="76107" y="2224245"/>
                </a:cubicBezTo>
                <a:cubicBezTo>
                  <a:pt x="63422" y="2219006"/>
                  <a:pt x="50674" y="2214021"/>
                  <a:pt x="38306" y="2208152"/>
                </a:cubicBezTo>
                <a:cubicBezTo>
                  <a:pt x="37358" y="2207709"/>
                  <a:pt x="39189" y="2198245"/>
                  <a:pt x="39883" y="2198181"/>
                </a:cubicBezTo>
                <a:cubicBezTo>
                  <a:pt x="63549" y="2197741"/>
                  <a:pt x="53514" y="2186318"/>
                  <a:pt x="43795" y="2181775"/>
                </a:cubicBezTo>
                <a:cubicBezTo>
                  <a:pt x="33068" y="2176726"/>
                  <a:pt x="19689" y="2177609"/>
                  <a:pt x="7573" y="2175211"/>
                </a:cubicBezTo>
                <a:cubicBezTo>
                  <a:pt x="4797" y="2174642"/>
                  <a:pt x="2524" y="2171360"/>
                  <a:pt x="0" y="2169344"/>
                </a:cubicBezTo>
                <a:cubicBezTo>
                  <a:pt x="3028" y="2167638"/>
                  <a:pt x="5933" y="2164674"/>
                  <a:pt x="9025" y="2164547"/>
                </a:cubicBezTo>
                <a:cubicBezTo>
                  <a:pt x="21961" y="2163978"/>
                  <a:pt x="37107" y="2160002"/>
                  <a:pt x="47583" y="2165051"/>
                </a:cubicBezTo>
                <a:cubicBezTo>
                  <a:pt x="90053" y="2185687"/>
                  <a:pt x="139339" y="2183099"/>
                  <a:pt x="180798" y="2206070"/>
                </a:cubicBezTo>
                <a:cubicBezTo>
                  <a:pt x="183764" y="2207709"/>
                  <a:pt x="187613" y="2209288"/>
                  <a:pt x="190707" y="2208721"/>
                </a:cubicBezTo>
                <a:cubicBezTo>
                  <a:pt x="234755" y="2200642"/>
                  <a:pt x="276026" y="2222351"/>
                  <a:pt x="319633" y="2220521"/>
                </a:cubicBezTo>
                <a:cubicBezTo>
                  <a:pt x="333263" y="2219952"/>
                  <a:pt x="347209" y="2216672"/>
                  <a:pt x="361282" y="2228155"/>
                </a:cubicBezTo>
                <a:cubicBezTo>
                  <a:pt x="367782" y="2233458"/>
                  <a:pt x="392331" y="2218818"/>
                  <a:pt x="397001" y="2223928"/>
                </a:cubicBezTo>
                <a:cubicBezTo>
                  <a:pt x="409638" y="2237653"/>
                  <a:pt x="417624" y="2228803"/>
                  <a:pt x="431610" y="2224824"/>
                </a:cubicBezTo>
                <a:lnTo>
                  <a:pt x="437663" y="2224329"/>
                </a:lnTo>
                <a:lnTo>
                  <a:pt x="442436" y="2230745"/>
                </a:lnTo>
                <a:cubicBezTo>
                  <a:pt x="446348" y="2232006"/>
                  <a:pt x="451587" y="2229167"/>
                  <a:pt x="447990" y="2223486"/>
                </a:cubicBezTo>
                <a:cubicBezTo>
                  <a:pt x="450356" y="2223391"/>
                  <a:pt x="450593" y="2222824"/>
                  <a:pt x="449733" y="2222161"/>
                </a:cubicBezTo>
                <a:lnTo>
                  <a:pt x="447711" y="2221370"/>
                </a:lnTo>
                <a:lnTo>
                  <a:pt x="446283" y="2210526"/>
                </a:lnTo>
                <a:cubicBezTo>
                  <a:pt x="447174" y="2197948"/>
                  <a:pt x="452013" y="2187075"/>
                  <a:pt x="426217" y="2182909"/>
                </a:cubicBezTo>
                <a:cubicBezTo>
                  <a:pt x="426029" y="2182909"/>
                  <a:pt x="431014" y="2168079"/>
                  <a:pt x="428174" y="2164484"/>
                </a:cubicBezTo>
                <a:cubicBezTo>
                  <a:pt x="413723" y="2146245"/>
                  <a:pt x="403501" y="2119551"/>
                  <a:pt x="370810" y="2130280"/>
                </a:cubicBezTo>
                <a:cubicBezTo>
                  <a:pt x="367529" y="2131353"/>
                  <a:pt x="361346" y="2123528"/>
                  <a:pt x="356549" y="2119868"/>
                </a:cubicBezTo>
                <a:cubicBezTo>
                  <a:pt x="361282" y="2116144"/>
                  <a:pt x="365637" y="2111601"/>
                  <a:pt x="370937" y="2108823"/>
                </a:cubicBezTo>
                <a:cubicBezTo>
                  <a:pt x="376680" y="2105858"/>
                  <a:pt x="383243" y="2104534"/>
                  <a:pt x="389428" y="2102450"/>
                </a:cubicBezTo>
                <a:cubicBezTo>
                  <a:pt x="385516" y="2098537"/>
                  <a:pt x="381917" y="2094056"/>
                  <a:pt x="377564" y="2090711"/>
                </a:cubicBezTo>
                <a:cubicBezTo>
                  <a:pt x="358883" y="2076577"/>
                  <a:pt x="348913" y="2053416"/>
                  <a:pt x="351816" y="2029625"/>
                </a:cubicBezTo>
                <a:cubicBezTo>
                  <a:pt x="352131" y="2026976"/>
                  <a:pt x="352825" y="2024388"/>
                  <a:pt x="353394" y="2021737"/>
                </a:cubicBezTo>
                <a:cubicBezTo>
                  <a:pt x="326827" y="2017573"/>
                  <a:pt x="329603" y="2005834"/>
                  <a:pt x="345379" y="1990690"/>
                </a:cubicBezTo>
                <a:lnTo>
                  <a:pt x="335661" y="1948220"/>
                </a:lnTo>
                <a:cubicBezTo>
                  <a:pt x="326763" y="1940962"/>
                  <a:pt x="321082" y="1932821"/>
                  <a:pt x="322282" y="1919949"/>
                </a:cubicBezTo>
                <a:cubicBezTo>
                  <a:pt x="322661" y="1916289"/>
                  <a:pt x="313006" y="1907516"/>
                  <a:pt x="309976" y="1908337"/>
                </a:cubicBezTo>
                <a:cubicBezTo>
                  <a:pt x="273438" y="1918308"/>
                  <a:pt x="265550" y="1873123"/>
                  <a:pt x="235953" y="1870789"/>
                </a:cubicBezTo>
                <a:cubicBezTo>
                  <a:pt x="237153" y="1868138"/>
                  <a:pt x="237595" y="1864352"/>
                  <a:pt x="239614" y="1863154"/>
                </a:cubicBezTo>
                <a:cubicBezTo>
                  <a:pt x="244410" y="1860313"/>
                  <a:pt x="250153" y="1856652"/>
                  <a:pt x="255201" y="1857033"/>
                </a:cubicBezTo>
                <a:cubicBezTo>
                  <a:pt x="267381" y="1857916"/>
                  <a:pt x="279369" y="1861322"/>
                  <a:pt x="291614" y="1862774"/>
                </a:cubicBezTo>
                <a:cubicBezTo>
                  <a:pt x="294327" y="1863091"/>
                  <a:pt x="297545" y="1859492"/>
                  <a:pt x="300511" y="1857725"/>
                </a:cubicBezTo>
                <a:cubicBezTo>
                  <a:pt x="298049" y="1855076"/>
                  <a:pt x="295967" y="1851858"/>
                  <a:pt x="293002" y="1849964"/>
                </a:cubicBezTo>
                <a:cubicBezTo>
                  <a:pt x="284230" y="1844412"/>
                  <a:pt x="274384" y="1840309"/>
                  <a:pt x="266371" y="1833871"/>
                </a:cubicBezTo>
                <a:cubicBezTo>
                  <a:pt x="253244" y="1823460"/>
                  <a:pt x="251793" y="1809703"/>
                  <a:pt x="261890" y="1796134"/>
                </a:cubicBezTo>
                <a:cubicBezTo>
                  <a:pt x="270662" y="1784335"/>
                  <a:pt x="277981" y="1783134"/>
                  <a:pt x="293317" y="1792348"/>
                </a:cubicBezTo>
                <a:cubicBezTo>
                  <a:pt x="314900" y="1805348"/>
                  <a:pt x="341340" y="1810524"/>
                  <a:pt x="366016" y="1817970"/>
                </a:cubicBezTo>
                <a:cubicBezTo>
                  <a:pt x="369359" y="1818979"/>
                  <a:pt x="378195" y="1813930"/>
                  <a:pt x="378322" y="1811406"/>
                </a:cubicBezTo>
                <a:cubicBezTo>
                  <a:pt x="379599" y="1784098"/>
                  <a:pt x="388579" y="1801266"/>
                  <a:pt x="398767" y="1808868"/>
                </a:cubicBezTo>
                <a:lnTo>
                  <a:pt x="400487" y="1809269"/>
                </a:lnTo>
                <a:lnTo>
                  <a:pt x="390374" y="1823585"/>
                </a:lnTo>
                <a:cubicBezTo>
                  <a:pt x="394538" y="1825540"/>
                  <a:pt x="399650" y="1830085"/>
                  <a:pt x="402553" y="1828949"/>
                </a:cubicBezTo>
                <a:lnTo>
                  <a:pt x="409037" y="1811263"/>
                </a:lnTo>
                <a:lnTo>
                  <a:pt x="409117" y="1811281"/>
                </a:lnTo>
                <a:lnTo>
                  <a:pt x="409047" y="1811235"/>
                </a:lnTo>
                <a:lnTo>
                  <a:pt x="409053" y="1811218"/>
                </a:lnTo>
                <a:cubicBezTo>
                  <a:pt x="403311" y="1800048"/>
                  <a:pt x="409368" y="1790708"/>
                  <a:pt x="406844" y="1786352"/>
                </a:cubicBezTo>
                <a:cubicBezTo>
                  <a:pt x="401986" y="1777960"/>
                  <a:pt x="394350" y="1767044"/>
                  <a:pt x="380592" y="1777139"/>
                </a:cubicBezTo>
                <a:cubicBezTo>
                  <a:pt x="375228" y="1781053"/>
                  <a:pt x="368161" y="1783576"/>
                  <a:pt x="361534" y="1784460"/>
                </a:cubicBezTo>
                <a:cubicBezTo>
                  <a:pt x="356864" y="1785091"/>
                  <a:pt x="351627" y="1781999"/>
                  <a:pt x="346642" y="1780548"/>
                </a:cubicBezTo>
                <a:cubicBezTo>
                  <a:pt x="349734" y="1776633"/>
                  <a:pt x="352573" y="1772406"/>
                  <a:pt x="355982" y="1768809"/>
                </a:cubicBezTo>
                <a:cubicBezTo>
                  <a:pt x="358379" y="1766285"/>
                  <a:pt x="361346" y="1763826"/>
                  <a:pt x="364564" y="1762688"/>
                </a:cubicBezTo>
                <a:cubicBezTo>
                  <a:pt x="373335" y="1759533"/>
                  <a:pt x="389680" y="1769947"/>
                  <a:pt x="389301" y="1751329"/>
                </a:cubicBezTo>
                <a:cubicBezTo>
                  <a:pt x="389111" y="1741738"/>
                  <a:pt x="383559" y="1731072"/>
                  <a:pt x="377501" y="1723247"/>
                </a:cubicBezTo>
                <a:cubicBezTo>
                  <a:pt x="374155" y="1718956"/>
                  <a:pt x="364628" y="1718387"/>
                  <a:pt x="357812" y="1718137"/>
                </a:cubicBezTo>
                <a:cubicBezTo>
                  <a:pt x="339258" y="1717505"/>
                  <a:pt x="320579" y="1718766"/>
                  <a:pt x="302088" y="1717316"/>
                </a:cubicBezTo>
                <a:cubicBezTo>
                  <a:pt x="297608" y="1716999"/>
                  <a:pt x="293696" y="1709174"/>
                  <a:pt x="289530" y="1704820"/>
                </a:cubicBezTo>
                <a:cubicBezTo>
                  <a:pt x="293127" y="1701728"/>
                  <a:pt x="296851" y="1695922"/>
                  <a:pt x="300260" y="1696049"/>
                </a:cubicBezTo>
                <a:cubicBezTo>
                  <a:pt x="315151" y="1696807"/>
                  <a:pt x="321715" y="1694596"/>
                  <a:pt x="324176" y="1676107"/>
                </a:cubicBezTo>
                <a:cubicBezTo>
                  <a:pt x="327331" y="1652695"/>
                  <a:pt x="333958" y="1652316"/>
                  <a:pt x="359958" y="1659449"/>
                </a:cubicBezTo>
                <a:cubicBezTo>
                  <a:pt x="365510" y="1660962"/>
                  <a:pt x="376238" y="1659512"/>
                  <a:pt x="378131" y="1656040"/>
                </a:cubicBezTo>
                <a:cubicBezTo>
                  <a:pt x="383622" y="1645753"/>
                  <a:pt x="392014" y="1630040"/>
                  <a:pt x="387913" y="1623100"/>
                </a:cubicBezTo>
                <a:cubicBezTo>
                  <a:pt x="380025" y="1609719"/>
                  <a:pt x="377501" y="1609973"/>
                  <a:pt x="394855" y="1605049"/>
                </a:cubicBezTo>
                <a:cubicBezTo>
                  <a:pt x="413281" y="1599814"/>
                  <a:pt x="428932" y="1584540"/>
                  <a:pt x="445781" y="1573624"/>
                </a:cubicBezTo>
                <a:cubicBezTo>
                  <a:pt x="434105" y="1556142"/>
                  <a:pt x="424199" y="1537084"/>
                  <a:pt x="410253" y="1521750"/>
                </a:cubicBezTo>
                <a:cubicBezTo>
                  <a:pt x="401353" y="1511969"/>
                  <a:pt x="388292" y="1514431"/>
                  <a:pt x="376364" y="1524338"/>
                </a:cubicBezTo>
                <a:cubicBezTo>
                  <a:pt x="364500" y="1534183"/>
                  <a:pt x="359137" y="1528250"/>
                  <a:pt x="355982" y="1513232"/>
                </a:cubicBezTo>
                <a:cubicBezTo>
                  <a:pt x="350049" y="1485086"/>
                  <a:pt x="376995" y="1473601"/>
                  <a:pt x="384001" y="1451892"/>
                </a:cubicBezTo>
                <a:cubicBezTo>
                  <a:pt x="388607" y="1437567"/>
                  <a:pt x="403753" y="1426966"/>
                  <a:pt x="412083" y="1413399"/>
                </a:cubicBezTo>
                <a:cubicBezTo>
                  <a:pt x="421611" y="1397875"/>
                  <a:pt x="435369" y="1408854"/>
                  <a:pt x="446602" y="1405511"/>
                </a:cubicBezTo>
                <a:cubicBezTo>
                  <a:pt x="453605" y="1403490"/>
                  <a:pt x="460673" y="1401470"/>
                  <a:pt x="467742" y="1399514"/>
                </a:cubicBezTo>
                <a:cubicBezTo>
                  <a:pt x="465406" y="1405888"/>
                  <a:pt x="463893" y="1412703"/>
                  <a:pt x="460548" y="1418447"/>
                </a:cubicBezTo>
                <a:cubicBezTo>
                  <a:pt x="455057" y="1427850"/>
                  <a:pt x="453796" y="1438767"/>
                  <a:pt x="466100" y="1437882"/>
                </a:cubicBezTo>
                <a:cubicBezTo>
                  <a:pt x="476324" y="1437127"/>
                  <a:pt x="480488" y="1458646"/>
                  <a:pt x="492164" y="1443121"/>
                </a:cubicBezTo>
                <a:cubicBezTo>
                  <a:pt x="496581" y="1437252"/>
                  <a:pt x="503143" y="1433024"/>
                  <a:pt x="507688" y="1427154"/>
                </a:cubicBezTo>
                <a:cubicBezTo>
                  <a:pt x="516585" y="1415542"/>
                  <a:pt x="505416" y="1417878"/>
                  <a:pt x="499800" y="1416742"/>
                </a:cubicBezTo>
                <a:cubicBezTo>
                  <a:pt x="486421" y="1414028"/>
                  <a:pt x="491406" y="1407341"/>
                  <a:pt x="498158" y="1403996"/>
                </a:cubicBezTo>
                <a:cubicBezTo>
                  <a:pt x="507309" y="1399453"/>
                  <a:pt x="518543" y="1398884"/>
                  <a:pt x="527377" y="1393960"/>
                </a:cubicBezTo>
                <a:cubicBezTo>
                  <a:pt x="534319" y="1390111"/>
                  <a:pt x="538925" y="1382162"/>
                  <a:pt x="544604" y="1376039"/>
                </a:cubicBezTo>
                <a:cubicBezTo>
                  <a:pt x="537727" y="1374714"/>
                  <a:pt x="530785" y="1373641"/>
                  <a:pt x="523970" y="1372001"/>
                </a:cubicBezTo>
                <a:cubicBezTo>
                  <a:pt x="520688" y="1371242"/>
                  <a:pt x="517595" y="1369477"/>
                  <a:pt x="514440" y="1368151"/>
                </a:cubicBezTo>
                <a:cubicBezTo>
                  <a:pt x="515955" y="1365499"/>
                  <a:pt x="517154" y="1362535"/>
                  <a:pt x="519109" y="1360326"/>
                </a:cubicBezTo>
                <a:cubicBezTo>
                  <a:pt x="532552" y="1345307"/>
                  <a:pt x="546056" y="1344486"/>
                  <a:pt x="561580" y="1358434"/>
                </a:cubicBezTo>
                <a:cubicBezTo>
                  <a:pt x="564295" y="1360893"/>
                  <a:pt x="573507" y="1356223"/>
                  <a:pt x="579754" y="1354835"/>
                </a:cubicBezTo>
                <a:cubicBezTo>
                  <a:pt x="573192" y="1332623"/>
                  <a:pt x="595657" y="1323914"/>
                  <a:pt x="601148" y="1308012"/>
                </a:cubicBezTo>
                <a:cubicBezTo>
                  <a:pt x="606133" y="1293561"/>
                  <a:pt x="598245" y="1275195"/>
                  <a:pt x="613263" y="1262764"/>
                </a:cubicBezTo>
                <a:cubicBezTo>
                  <a:pt x="609226" y="1258285"/>
                  <a:pt x="605881" y="1252415"/>
                  <a:pt x="600895" y="1249764"/>
                </a:cubicBezTo>
                <a:cubicBezTo>
                  <a:pt x="596478" y="1247494"/>
                  <a:pt x="587895" y="1251091"/>
                  <a:pt x="585119" y="1248249"/>
                </a:cubicBezTo>
                <a:cubicBezTo>
                  <a:pt x="576095" y="1239100"/>
                  <a:pt x="568964" y="1228182"/>
                  <a:pt x="561074" y="1217960"/>
                </a:cubicBezTo>
                <a:cubicBezTo>
                  <a:pt x="554513" y="1228245"/>
                  <a:pt x="548516" y="1239036"/>
                  <a:pt x="540882" y="1248439"/>
                </a:cubicBezTo>
                <a:cubicBezTo>
                  <a:pt x="539304" y="1250333"/>
                  <a:pt x="528701" y="1248691"/>
                  <a:pt x="526809" y="1245725"/>
                </a:cubicBezTo>
                <a:cubicBezTo>
                  <a:pt x="521697" y="1237712"/>
                  <a:pt x="513619" y="1222566"/>
                  <a:pt x="516206" y="1220042"/>
                </a:cubicBezTo>
                <a:cubicBezTo>
                  <a:pt x="531416" y="1205339"/>
                  <a:pt x="511789" y="1203256"/>
                  <a:pt x="509328" y="1195430"/>
                </a:cubicBezTo>
                <a:cubicBezTo>
                  <a:pt x="506236" y="1185523"/>
                  <a:pt x="503334" y="1175363"/>
                  <a:pt x="501945" y="1165077"/>
                </a:cubicBezTo>
                <a:cubicBezTo>
                  <a:pt x="499294" y="1145892"/>
                  <a:pt x="503964" y="1127150"/>
                  <a:pt x="492039" y="1107525"/>
                </a:cubicBezTo>
                <a:cubicBezTo>
                  <a:pt x="483330" y="1093200"/>
                  <a:pt x="490648" y="1073383"/>
                  <a:pt x="506930" y="1058995"/>
                </a:cubicBezTo>
                <a:cubicBezTo>
                  <a:pt x="520498" y="1047006"/>
                  <a:pt x="547886" y="1049088"/>
                  <a:pt x="547949" y="1020942"/>
                </a:cubicBezTo>
                <a:cubicBezTo>
                  <a:pt x="547949" y="1018987"/>
                  <a:pt x="570668" y="1015706"/>
                  <a:pt x="582847" y="1015515"/>
                </a:cubicBezTo>
                <a:cubicBezTo>
                  <a:pt x="595847" y="1015327"/>
                  <a:pt x="603293" y="1013812"/>
                  <a:pt x="602599" y="997720"/>
                </a:cubicBezTo>
                <a:cubicBezTo>
                  <a:pt x="601905" y="981060"/>
                  <a:pt x="613705" y="975065"/>
                  <a:pt x="628978" y="969575"/>
                </a:cubicBezTo>
                <a:cubicBezTo>
                  <a:pt x="642609" y="964715"/>
                  <a:pt x="653903" y="949444"/>
                  <a:pt x="645952" y="933920"/>
                </a:cubicBezTo>
                <a:cubicBezTo>
                  <a:pt x="638885" y="920226"/>
                  <a:pt x="627905" y="910004"/>
                  <a:pt x="646648" y="898076"/>
                </a:cubicBezTo>
                <a:cubicBezTo>
                  <a:pt x="622478" y="884382"/>
                  <a:pt x="641599" y="869364"/>
                  <a:pt x="647530" y="857561"/>
                </a:cubicBezTo>
                <a:cubicBezTo>
                  <a:pt x="653778" y="845194"/>
                  <a:pt x="665264" y="834779"/>
                  <a:pt x="676433" y="826009"/>
                </a:cubicBezTo>
                <a:cubicBezTo>
                  <a:pt x="680788" y="822600"/>
                  <a:pt x="690570" y="826009"/>
                  <a:pt x="697889" y="826324"/>
                </a:cubicBezTo>
                <a:cubicBezTo>
                  <a:pt x="695743" y="831563"/>
                  <a:pt x="690694" y="837684"/>
                  <a:pt x="691958" y="841976"/>
                </a:cubicBezTo>
                <a:cubicBezTo>
                  <a:pt x="698773" y="865007"/>
                  <a:pt x="706976" y="887728"/>
                  <a:pt x="715307" y="910256"/>
                </a:cubicBezTo>
                <a:cubicBezTo>
                  <a:pt x="716126" y="912526"/>
                  <a:pt x="721174" y="914231"/>
                  <a:pt x="724395" y="914483"/>
                </a:cubicBezTo>
                <a:cubicBezTo>
                  <a:pt x="734176" y="915304"/>
                  <a:pt x="743199" y="896625"/>
                  <a:pt x="754368" y="915304"/>
                </a:cubicBezTo>
                <a:cubicBezTo>
                  <a:pt x="758487" y="922215"/>
                  <a:pt x="766189" y="926959"/>
                  <a:pt x="766323" y="940640"/>
                </a:cubicBezTo>
                <a:lnTo>
                  <a:pt x="766292" y="940829"/>
                </a:lnTo>
                <a:lnTo>
                  <a:pt x="762218" y="942068"/>
                </a:lnTo>
                <a:cubicBezTo>
                  <a:pt x="757430" y="945137"/>
                  <a:pt x="752539" y="949382"/>
                  <a:pt x="749132" y="952916"/>
                </a:cubicBezTo>
                <a:cubicBezTo>
                  <a:pt x="745281" y="956953"/>
                  <a:pt x="747301" y="966608"/>
                  <a:pt x="763456" y="957649"/>
                </a:cubicBezTo>
                <a:lnTo>
                  <a:pt x="763539" y="957595"/>
                </a:lnTo>
                <a:lnTo>
                  <a:pt x="763520" y="957711"/>
                </a:lnTo>
                <a:cubicBezTo>
                  <a:pt x="749256" y="981754"/>
                  <a:pt x="755316" y="992608"/>
                  <a:pt x="758723" y="991787"/>
                </a:cubicBezTo>
                <a:cubicBezTo>
                  <a:pt x="768757" y="989515"/>
                  <a:pt x="782893" y="985920"/>
                  <a:pt x="773869" y="969069"/>
                </a:cubicBezTo>
                <a:cubicBezTo>
                  <a:pt x="772733" y="966987"/>
                  <a:pt x="772102" y="962884"/>
                  <a:pt x="773301" y="961560"/>
                </a:cubicBezTo>
                <a:cubicBezTo>
                  <a:pt x="776867" y="957616"/>
                  <a:pt x="780606" y="953104"/>
                  <a:pt x="781757" y="948924"/>
                </a:cubicBezTo>
                <a:lnTo>
                  <a:pt x="780249" y="946652"/>
                </a:lnTo>
                <a:lnTo>
                  <a:pt x="781726" y="945684"/>
                </a:lnTo>
                <a:cubicBezTo>
                  <a:pt x="797679" y="937088"/>
                  <a:pt x="806116" y="936318"/>
                  <a:pt x="801951" y="922877"/>
                </a:cubicBezTo>
                <a:cubicBezTo>
                  <a:pt x="798417" y="911455"/>
                  <a:pt x="789518" y="901673"/>
                  <a:pt x="791475" y="888106"/>
                </a:cubicBezTo>
                <a:cubicBezTo>
                  <a:pt x="791729" y="886591"/>
                  <a:pt x="787247" y="884382"/>
                  <a:pt x="784911" y="882489"/>
                </a:cubicBezTo>
                <a:cubicBezTo>
                  <a:pt x="783460" y="885644"/>
                  <a:pt x="781063" y="888673"/>
                  <a:pt x="780811" y="891892"/>
                </a:cubicBezTo>
                <a:cubicBezTo>
                  <a:pt x="779738" y="905901"/>
                  <a:pt x="770145" y="906595"/>
                  <a:pt x="762320" y="901041"/>
                </a:cubicBezTo>
                <a:cubicBezTo>
                  <a:pt x="754305" y="895298"/>
                  <a:pt x="741874" y="888358"/>
                  <a:pt x="748438" y="874789"/>
                </a:cubicBezTo>
                <a:cubicBezTo>
                  <a:pt x="753674" y="863873"/>
                  <a:pt x="759669" y="852324"/>
                  <a:pt x="768314" y="844246"/>
                </a:cubicBezTo>
                <a:cubicBezTo>
                  <a:pt x="779044" y="834276"/>
                  <a:pt x="782703" y="823485"/>
                  <a:pt x="780621" y="810106"/>
                </a:cubicBezTo>
                <a:cubicBezTo>
                  <a:pt x="776393" y="783097"/>
                  <a:pt x="792800" y="772684"/>
                  <a:pt x="814257" y="763156"/>
                </a:cubicBezTo>
                <a:cubicBezTo>
                  <a:pt x="826878" y="757539"/>
                  <a:pt x="825552" y="764860"/>
                  <a:pt x="825110" y="771044"/>
                </a:cubicBezTo>
                <a:cubicBezTo>
                  <a:pt x="824511" y="779627"/>
                  <a:pt x="826120" y="786489"/>
                  <a:pt x="829891" y="791790"/>
                </a:cubicBezTo>
                <a:lnTo>
                  <a:pt x="847592" y="803135"/>
                </a:lnTo>
                <a:lnTo>
                  <a:pt x="847576" y="803166"/>
                </a:lnTo>
                <a:lnTo>
                  <a:pt x="847642" y="803214"/>
                </a:lnTo>
                <a:lnTo>
                  <a:pt x="848838" y="827927"/>
                </a:lnTo>
                <a:cubicBezTo>
                  <a:pt x="851568" y="834908"/>
                  <a:pt x="857547" y="840209"/>
                  <a:pt x="869537" y="842606"/>
                </a:cubicBezTo>
                <a:cubicBezTo>
                  <a:pt x="871904" y="843079"/>
                  <a:pt x="873844" y="845746"/>
                  <a:pt x="872661" y="852490"/>
                </a:cubicBezTo>
                <a:lnTo>
                  <a:pt x="870430" y="859207"/>
                </a:lnTo>
                <a:lnTo>
                  <a:pt x="864931" y="859140"/>
                </a:lnTo>
                <a:cubicBezTo>
                  <a:pt x="851552" y="875231"/>
                  <a:pt x="838867" y="891892"/>
                  <a:pt x="826309" y="908616"/>
                </a:cubicBezTo>
                <a:cubicBezTo>
                  <a:pt x="826121" y="908868"/>
                  <a:pt x="830600" y="912589"/>
                  <a:pt x="856979" y="886782"/>
                </a:cubicBezTo>
                <a:lnTo>
                  <a:pt x="857139" y="886662"/>
                </a:lnTo>
                <a:lnTo>
                  <a:pt x="857043" y="886843"/>
                </a:lnTo>
                <a:cubicBezTo>
                  <a:pt x="858558" y="914104"/>
                  <a:pt x="880077" y="894353"/>
                  <a:pt x="880834" y="869867"/>
                </a:cubicBezTo>
                <a:lnTo>
                  <a:pt x="880596" y="869409"/>
                </a:lnTo>
                <a:lnTo>
                  <a:pt x="892863" y="862161"/>
                </a:lnTo>
                <a:cubicBezTo>
                  <a:pt x="900318" y="857752"/>
                  <a:pt x="903583" y="854659"/>
                  <a:pt x="903614" y="845446"/>
                </a:cubicBezTo>
                <a:cubicBezTo>
                  <a:pt x="903677" y="830300"/>
                  <a:pt x="903552" y="831500"/>
                  <a:pt x="881907" y="824811"/>
                </a:cubicBezTo>
                <a:cubicBezTo>
                  <a:pt x="875658" y="822886"/>
                  <a:pt x="869915" y="819336"/>
                  <a:pt x="864315" y="815337"/>
                </a:cubicBezTo>
                <a:lnTo>
                  <a:pt x="847642" y="803214"/>
                </a:lnTo>
                <a:lnTo>
                  <a:pt x="847640" y="803166"/>
                </a:lnTo>
                <a:lnTo>
                  <a:pt x="847592" y="803135"/>
                </a:lnTo>
                <a:lnTo>
                  <a:pt x="864701" y="768646"/>
                </a:lnTo>
                <a:cubicBezTo>
                  <a:pt x="872976" y="756230"/>
                  <a:pt x="882978" y="744162"/>
                  <a:pt x="892192" y="736210"/>
                </a:cubicBezTo>
                <a:cubicBezTo>
                  <a:pt x="892192" y="741762"/>
                  <a:pt x="892823" y="747444"/>
                  <a:pt x="892065" y="752932"/>
                </a:cubicBezTo>
                <a:cubicBezTo>
                  <a:pt x="888595" y="777354"/>
                  <a:pt x="893455" y="784548"/>
                  <a:pt x="913017" y="780384"/>
                </a:cubicBezTo>
                <a:cubicBezTo>
                  <a:pt x="917940" y="779311"/>
                  <a:pt x="924881" y="772369"/>
                  <a:pt x="925132" y="767826"/>
                </a:cubicBezTo>
                <a:cubicBezTo>
                  <a:pt x="926396" y="742205"/>
                  <a:pt x="941983" y="725546"/>
                  <a:pt x="958390" y="708822"/>
                </a:cubicBezTo>
                <a:cubicBezTo>
                  <a:pt x="963250" y="703899"/>
                  <a:pt x="967478" y="697777"/>
                  <a:pt x="970127" y="691468"/>
                </a:cubicBezTo>
                <a:cubicBezTo>
                  <a:pt x="981676" y="663764"/>
                  <a:pt x="981234" y="653163"/>
                  <a:pt x="968930" y="628867"/>
                </a:cubicBezTo>
                <a:cubicBezTo>
                  <a:pt x="961166" y="613469"/>
                  <a:pt x="955614" y="596115"/>
                  <a:pt x="944633" y="583493"/>
                </a:cubicBezTo>
                <a:cubicBezTo>
                  <a:pt x="934157" y="571439"/>
                  <a:pt x="935420" y="558818"/>
                  <a:pt x="937754" y="547587"/>
                </a:cubicBezTo>
                <a:cubicBezTo>
                  <a:pt x="939963" y="537111"/>
                  <a:pt x="938575" y="517863"/>
                  <a:pt x="964954" y="532568"/>
                </a:cubicBezTo>
                <a:cubicBezTo>
                  <a:pt x="984833" y="543674"/>
                  <a:pt x="1009821" y="543042"/>
                  <a:pt x="1021558" y="569042"/>
                </a:cubicBezTo>
                <a:cubicBezTo>
                  <a:pt x="1027743" y="582736"/>
                  <a:pt x="1039544" y="584693"/>
                  <a:pt x="1052228" y="571439"/>
                </a:cubicBezTo>
                <a:cubicBezTo>
                  <a:pt x="1060432" y="562859"/>
                  <a:pt x="1071917" y="556926"/>
                  <a:pt x="1082773" y="551562"/>
                </a:cubicBezTo>
                <a:cubicBezTo>
                  <a:pt x="1105554" y="540392"/>
                  <a:pt x="1112305" y="544935"/>
                  <a:pt x="1115460" y="570935"/>
                </a:cubicBezTo>
                <a:cubicBezTo>
                  <a:pt x="1116281" y="577751"/>
                  <a:pt x="1118932" y="584314"/>
                  <a:pt x="1120699" y="591003"/>
                </a:cubicBezTo>
                <a:cubicBezTo>
                  <a:pt x="1128336" y="587217"/>
                  <a:pt x="1137485" y="584881"/>
                  <a:pt x="1143354" y="579202"/>
                </a:cubicBezTo>
                <a:cubicBezTo>
                  <a:pt x="1153639" y="569296"/>
                  <a:pt x="1164431" y="558568"/>
                  <a:pt x="1170488" y="546010"/>
                </a:cubicBezTo>
                <a:cubicBezTo>
                  <a:pt x="1179388" y="527581"/>
                  <a:pt x="1184940" y="507325"/>
                  <a:pt x="1190558" y="487510"/>
                </a:cubicBezTo>
                <a:cubicBezTo>
                  <a:pt x="1192134" y="481892"/>
                  <a:pt x="1189170" y="474889"/>
                  <a:pt x="1187782" y="468642"/>
                </a:cubicBezTo>
                <a:cubicBezTo>
                  <a:pt x="1187465" y="467127"/>
                  <a:pt x="1185194" y="466053"/>
                  <a:pt x="1183994" y="464665"/>
                </a:cubicBezTo>
                <a:cubicBezTo>
                  <a:pt x="1158688" y="435196"/>
                  <a:pt x="1141651" y="403390"/>
                  <a:pt x="1148024" y="362118"/>
                </a:cubicBezTo>
                <a:cubicBezTo>
                  <a:pt x="1150043" y="348993"/>
                  <a:pt x="1153009" y="333974"/>
                  <a:pt x="1141839" y="320028"/>
                </a:cubicBezTo>
                <a:cubicBezTo>
                  <a:pt x="1138557" y="315989"/>
                  <a:pt x="1147582" y="298256"/>
                  <a:pt x="1155028" y="290998"/>
                </a:cubicBezTo>
                <a:cubicBezTo>
                  <a:pt x="1158879" y="287213"/>
                  <a:pt x="1172825" y="290556"/>
                  <a:pt x="1180018" y="294595"/>
                </a:cubicBezTo>
                <a:cubicBezTo>
                  <a:pt x="1184500" y="297119"/>
                  <a:pt x="1198949" y="301412"/>
                  <a:pt x="1186834" y="313907"/>
                </a:cubicBezTo>
                <a:cubicBezTo>
                  <a:pt x="1179767" y="321162"/>
                  <a:pt x="1175664" y="331386"/>
                  <a:pt x="1170869" y="340601"/>
                </a:cubicBezTo>
                <a:cubicBezTo>
                  <a:pt x="1167018" y="347983"/>
                  <a:pt x="1164115" y="355871"/>
                  <a:pt x="1160772" y="363508"/>
                </a:cubicBezTo>
                <a:cubicBezTo>
                  <a:pt x="1173140" y="365084"/>
                  <a:pt x="1185509" y="367293"/>
                  <a:pt x="1197879" y="367547"/>
                </a:cubicBezTo>
                <a:cubicBezTo>
                  <a:pt x="1199961" y="367610"/>
                  <a:pt x="1203619" y="359468"/>
                  <a:pt x="1204252" y="354735"/>
                </a:cubicBezTo>
                <a:cubicBezTo>
                  <a:pt x="1206586" y="337129"/>
                  <a:pt x="1195858" y="314157"/>
                  <a:pt x="1224825" y="307280"/>
                </a:cubicBezTo>
                <a:cubicBezTo>
                  <a:pt x="1225582" y="307092"/>
                  <a:pt x="1223814" y="281028"/>
                  <a:pt x="1220153" y="280207"/>
                </a:cubicBezTo>
                <a:cubicBezTo>
                  <a:pt x="1199834" y="275474"/>
                  <a:pt x="1182733" y="260457"/>
                  <a:pt x="1184437" y="245310"/>
                </a:cubicBezTo>
                <a:cubicBezTo>
                  <a:pt x="1186140" y="230481"/>
                  <a:pt x="1205640" y="217354"/>
                  <a:pt x="1218261" y="204418"/>
                </a:cubicBezTo>
                <a:cubicBezTo>
                  <a:pt x="1221164" y="201451"/>
                  <a:pt x="1230756" y="199811"/>
                  <a:pt x="1232586" y="201830"/>
                </a:cubicBezTo>
                <a:cubicBezTo>
                  <a:pt x="1249435" y="220067"/>
                  <a:pt x="1270829" y="209781"/>
                  <a:pt x="1290012" y="211673"/>
                </a:cubicBezTo>
                <a:cubicBezTo>
                  <a:pt x="1308502" y="213503"/>
                  <a:pt x="1333618" y="204670"/>
                  <a:pt x="1327182" y="239315"/>
                </a:cubicBezTo>
                <a:cubicBezTo>
                  <a:pt x="1347533" y="244947"/>
                  <a:pt x="1353046" y="266873"/>
                  <a:pt x="1366299" y="280332"/>
                </a:cubicBezTo>
                <a:lnTo>
                  <a:pt x="1382909" y="290018"/>
                </a:lnTo>
                <a:lnTo>
                  <a:pt x="1382904" y="290052"/>
                </a:lnTo>
                <a:lnTo>
                  <a:pt x="1382967" y="290059"/>
                </a:lnTo>
                <a:lnTo>
                  <a:pt x="1381618" y="310915"/>
                </a:lnTo>
                <a:cubicBezTo>
                  <a:pt x="1379544" y="326114"/>
                  <a:pt x="1373911" y="325818"/>
                  <a:pt x="1352234" y="323498"/>
                </a:cubicBezTo>
                <a:cubicBezTo>
                  <a:pt x="1348764" y="323120"/>
                  <a:pt x="1344157" y="323435"/>
                  <a:pt x="1342137" y="321416"/>
                </a:cubicBezTo>
                <a:cubicBezTo>
                  <a:pt x="1324657" y="303810"/>
                  <a:pt x="1329454" y="321101"/>
                  <a:pt x="1326930" y="330250"/>
                </a:cubicBezTo>
                <a:cubicBezTo>
                  <a:pt x="1320745" y="352780"/>
                  <a:pt x="1348449" y="361866"/>
                  <a:pt x="1347943" y="376444"/>
                </a:cubicBezTo>
                <a:cubicBezTo>
                  <a:pt x="1347375" y="392221"/>
                  <a:pt x="1351777" y="398515"/>
                  <a:pt x="1359247" y="401592"/>
                </a:cubicBezTo>
                <a:lnTo>
                  <a:pt x="1383624" y="406379"/>
                </a:lnTo>
                <a:lnTo>
                  <a:pt x="1383219" y="406799"/>
                </a:lnTo>
                <a:cubicBezTo>
                  <a:pt x="1384734" y="412351"/>
                  <a:pt x="1387258" y="417651"/>
                  <a:pt x="1389467" y="423015"/>
                </a:cubicBezTo>
                <a:cubicBezTo>
                  <a:pt x="1390257" y="421596"/>
                  <a:pt x="1391030" y="420192"/>
                  <a:pt x="1391148" y="417888"/>
                </a:cubicBezTo>
                <a:lnTo>
                  <a:pt x="1388912" y="407418"/>
                </a:lnTo>
                <a:lnTo>
                  <a:pt x="1388962" y="407427"/>
                </a:lnTo>
                <a:cubicBezTo>
                  <a:pt x="1392938" y="409763"/>
                  <a:pt x="1390540" y="405724"/>
                  <a:pt x="1388143" y="401687"/>
                </a:cubicBezTo>
                <a:lnTo>
                  <a:pt x="1387152" y="402716"/>
                </a:lnTo>
                <a:lnTo>
                  <a:pt x="1383291" y="392457"/>
                </a:lnTo>
                <a:cubicBezTo>
                  <a:pt x="1382431" y="388497"/>
                  <a:pt x="1382463" y="385910"/>
                  <a:pt x="1383031" y="385784"/>
                </a:cubicBezTo>
                <a:cubicBezTo>
                  <a:pt x="1410292" y="379914"/>
                  <a:pt x="1407199" y="358396"/>
                  <a:pt x="1404171" y="340411"/>
                </a:cubicBezTo>
                <a:cubicBezTo>
                  <a:pt x="1402719" y="331828"/>
                  <a:pt x="1384925" y="324319"/>
                  <a:pt x="1409092" y="323246"/>
                </a:cubicBezTo>
                <a:cubicBezTo>
                  <a:pt x="1418749" y="322804"/>
                  <a:pt x="1428277" y="319269"/>
                  <a:pt x="1437869" y="317125"/>
                </a:cubicBezTo>
                <a:cubicBezTo>
                  <a:pt x="1429035" y="311823"/>
                  <a:pt x="1418811" y="307910"/>
                  <a:pt x="1411744" y="300843"/>
                </a:cubicBezTo>
                <a:cubicBezTo>
                  <a:pt x="1407483" y="296615"/>
                  <a:pt x="1403192" y="293460"/>
                  <a:pt x="1398507" y="291590"/>
                </a:cubicBezTo>
                <a:lnTo>
                  <a:pt x="1382967" y="290059"/>
                </a:lnTo>
                <a:lnTo>
                  <a:pt x="1382967" y="290052"/>
                </a:lnTo>
                <a:lnTo>
                  <a:pt x="1382909" y="290018"/>
                </a:lnTo>
                <a:lnTo>
                  <a:pt x="1385255" y="274867"/>
                </a:lnTo>
                <a:cubicBezTo>
                  <a:pt x="1387353" y="270331"/>
                  <a:pt x="1390477" y="266072"/>
                  <a:pt x="1393759" y="261340"/>
                </a:cubicBezTo>
                <a:cubicBezTo>
                  <a:pt x="1412374" y="234394"/>
                  <a:pt x="1431875" y="207194"/>
                  <a:pt x="1428089" y="170781"/>
                </a:cubicBezTo>
                <a:cubicBezTo>
                  <a:pt x="1427141" y="161442"/>
                  <a:pt x="1432065" y="150526"/>
                  <a:pt x="1436923" y="141753"/>
                </a:cubicBezTo>
                <a:cubicBezTo>
                  <a:pt x="1442477" y="131783"/>
                  <a:pt x="1456044" y="123578"/>
                  <a:pt x="1456487" y="114177"/>
                </a:cubicBezTo>
                <a:cubicBezTo>
                  <a:pt x="1456802" y="106729"/>
                  <a:pt x="1442477" y="98716"/>
                  <a:pt x="1434778" y="90828"/>
                </a:cubicBezTo>
                <a:cubicBezTo>
                  <a:pt x="1432378" y="88367"/>
                  <a:pt x="1430296" y="85652"/>
                  <a:pt x="1428026" y="83065"/>
                </a:cubicBezTo>
                <a:cubicBezTo>
                  <a:pt x="1432820" y="81361"/>
                  <a:pt x="1437554" y="79027"/>
                  <a:pt x="1442477" y="78207"/>
                </a:cubicBezTo>
                <a:cubicBezTo>
                  <a:pt x="1447841" y="77386"/>
                  <a:pt x="1454530" y="79910"/>
                  <a:pt x="1458757" y="77637"/>
                </a:cubicBezTo>
                <a:cubicBezTo>
                  <a:pt x="1467151" y="72968"/>
                  <a:pt x="1474282" y="66027"/>
                  <a:pt x="1481981" y="60033"/>
                </a:cubicBezTo>
                <a:cubicBezTo>
                  <a:pt x="1474914" y="54858"/>
                  <a:pt x="1468160" y="49240"/>
                  <a:pt x="1460651" y="44885"/>
                </a:cubicBezTo>
                <a:cubicBezTo>
                  <a:pt x="1457938" y="43309"/>
                  <a:pt x="1453457" y="44634"/>
                  <a:pt x="1449796" y="44634"/>
                </a:cubicBezTo>
                <a:cubicBezTo>
                  <a:pt x="1452320" y="40279"/>
                  <a:pt x="1454845" y="35863"/>
                  <a:pt x="1457369" y="31509"/>
                </a:cubicBezTo>
                <a:cubicBezTo>
                  <a:pt x="1460839" y="25576"/>
                  <a:pt x="1466962" y="25324"/>
                  <a:pt x="1472703" y="28100"/>
                </a:cubicBezTo>
                <a:cubicBezTo>
                  <a:pt x="1488354" y="35736"/>
                  <a:pt x="1504194" y="40152"/>
                  <a:pt x="1516752" y="22294"/>
                </a:cubicBezTo>
                <a:cubicBezTo>
                  <a:pt x="1519907" y="23557"/>
                  <a:pt x="1523125" y="24691"/>
                  <a:pt x="1526155" y="26143"/>
                </a:cubicBezTo>
                <a:cubicBezTo>
                  <a:pt x="1533791" y="29867"/>
                  <a:pt x="1541300" y="33779"/>
                  <a:pt x="1548873" y="37630"/>
                </a:cubicBezTo>
                <a:cubicBezTo>
                  <a:pt x="1541552" y="39964"/>
                  <a:pt x="1534358" y="42615"/>
                  <a:pt x="1526976" y="44443"/>
                </a:cubicBezTo>
                <a:cubicBezTo>
                  <a:pt x="1523504" y="45328"/>
                  <a:pt x="1518834" y="43182"/>
                  <a:pt x="1516185" y="44822"/>
                </a:cubicBezTo>
                <a:cubicBezTo>
                  <a:pt x="1508800" y="49428"/>
                  <a:pt x="1502112" y="55236"/>
                  <a:pt x="1495170" y="60600"/>
                </a:cubicBezTo>
                <a:cubicBezTo>
                  <a:pt x="1501418" y="66406"/>
                  <a:pt x="1506907" y="73662"/>
                  <a:pt x="1514227" y="77637"/>
                </a:cubicBezTo>
                <a:cubicBezTo>
                  <a:pt x="1520144" y="80903"/>
                  <a:pt x="1530142" y="75402"/>
                  <a:pt x="1529873" y="80221"/>
                </a:cubicBezTo>
                <a:lnTo>
                  <a:pt x="1525704" y="89071"/>
                </a:lnTo>
                <a:lnTo>
                  <a:pt x="1524679" y="88982"/>
                </a:lnTo>
                <a:lnTo>
                  <a:pt x="1525407" y="89183"/>
                </a:lnTo>
                <a:lnTo>
                  <a:pt x="1508430" y="88950"/>
                </a:lnTo>
                <a:cubicBezTo>
                  <a:pt x="1504936" y="88888"/>
                  <a:pt x="1503153" y="88935"/>
                  <a:pt x="1501481" y="89376"/>
                </a:cubicBezTo>
                <a:cubicBezTo>
                  <a:pt x="1495548" y="90953"/>
                  <a:pt x="1489869" y="93414"/>
                  <a:pt x="1484063" y="95559"/>
                </a:cubicBezTo>
                <a:cubicBezTo>
                  <a:pt x="1489112" y="100610"/>
                  <a:pt x="1493655" y="109126"/>
                  <a:pt x="1499397" y="110074"/>
                </a:cubicBezTo>
                <a:cubicBezTo>
                  <a:pt x="1511136" y="111968"/>
                  <a:pt x="1523567" y="110138"/>
                  <a:pt x="1535683" y="108940"/>
                </a:cubicBezTo>
                <a:cubicBezTo>
                  <a:pt x="1537073" y="108813"/>
                  <a:pt x="1539218" y="102944"/>
                  <a:pt x="1538776" y="100041"/>
                </a:cubicBezTo>
                <a:cubicBezTo>
                  <a:pt x="1538523" y="98148"/>
                  <a:pt x="1537829" y="95702"/>
                  <a:pt x="1536899" y="93667"/>
                </a:cubicBezTo>
                <a:lnTo>
                  <a:pt x="1535339" y="91817"/>
                </a:lnTo>
                <a:lnTo>
                  <a:pt x="1546428" y="94755"/>
                </a:lnTo>
                <a:cubicBezTo>
                  <a:pt x="1551098" y="96601"/>
                  <a:pt x="1553922" y="98589"/>
                  <a:pt x="1556131" y="101113"/>
                </a:cubicBezTo>
                <a:cubicBezTo>
                  <a:pt x="1564965" y="111337"/>
                  <a:pt x="1565974" y="120235"/>
                  <a:pt x="1548873" y="122759"/>
                </a:cubicBezTo>
                <a:cubicBezTo>
                  <a:pt x="1526407" y="126041"/>
                  <a:pt x="1505709" y="139798"/>
                  <a:pt x="1481539" y="134180"/>
                </a:cubicBezTo>
                <a:cubicBezTo>
                  <a:pt x="1479078" y="133613"/>
                  <a:pt x="1475608" y="137274"/>
                  <a:pt x="1472642" y="138914"/>
                </a:cubicBezTo>
                <a:cubicBezTo>
                  <a:pt x="1476996" y="140932"/>
                  <a:pt x="1481160" y="143772"/>
                  <a:pt x="1485703" y="144847"/>
                </a:cubicBezTo>
                <a:cubicBezTo>
                  <a:pt x="1493530" y="146677"/>
                  <a:pt x="1504824" y="140869"/>
                  <a:pt x="1505770" y="155953"/>
                </a:cubicBezTo>
                <a:cubicBezTo>
                  <a:pt x="1506276" y="163968"/>
                  <a:pt x="1500912" y="178733"/>
                  <a:pt x="1513912" y="177472"/>
                </a:cubicBezTo>
                <a:cubicBezTo>
                  <a:pt x="1529625" y="176020"/>
                  <a:pt x="1550388" y="191481"/>
                  <a:pt x="1561368" y="167311"/>
                </a:cubicBezTo>
                <a:cubicBezTo>
                  <a:pt x="1581374" y="176020"/>
                  <a:pt x="1572286" y="188451"/>
                  <a:pt x="1566605" y="201515"/>
                </a:cubicBezTo>
                <a:cubicBezTo>
                  <a:pt x="1562756" y="210412"/>
                  <a:pt x="1566543" y="214578"/>
                  <a:pt x="1574241" y="211737"/>
                </a:cubicBezTo>
                <a:cubicBezTo>
                  <a:pt x="1582256" y="208772"/>
                  <a:pt x="1589450" y="202714"/>
                  <a:pt x="1597590" y="201263"/>
                </a:cubicBezTo>
                <a:cubicBezTo>
                  <a:pt x="1605353" y="199875"/>
                  <a:pt x="1616902" y="197097"/>
                  <a:pt x="1617280" y="212179"/>
                </a:cubicBezTo>
                <a:cubicBezTo>
                  <a:pt x="1617469" y="221518"/>
                  <a:pt x="1619805" y="225496"/>
                  <a:pt x="1628450" y="216406"/>
                </a:cubicBezTo>
                <a:cubicBezTo>
                  <a:pt x="1646878" y="197097"/>
                  <a:pt x="1649463" y="196024"/>
                  <a:pt x="1660949" y="214451"/>
                </a:cubicBezTo>
                <a:cubicBezTo>
                  <a:pt x="1668081" y="226000"/>
                  <a:pt x="1675842" y="222276"/>
                  <a:pt x="1683794" y="222593"/>
                </a:cubicBezTo>
                <a:cubicBezTo>
                  <a:pt x="1686822" y="222718"/>
                  <a:pt x="1692943" y="217606"/>
                  <a:pt x="1692691" y="215461"/>
                </a:cubicBezTo>
                <a:cubicBezTo>
                  <a:pt x="1691870" y="207700"/>
                  <a:pt x="1688904" y="200127"/>
                  <a:pt x="1686822" y="192429"/>
                </a:cubicBezTo>
                <a:cubicBezTo>
                  <a:pt x="1705564" y="196087"/>
                  <a:pt x="1719510" y="169457"/>
                  <a:pt x="1739831" y="184160"/>
                </a:cubicBezTo>
                <a:cubicBezTo>
                  <a:pt x="1740716" y="184791"/>
                  <a:pt x="1739958" y="187696"/>
                  <a:pt x="1739958" y="189588"/>
                </a:cubicBezTo>
                <a:cubicBezTo>
                  <a:pt x="1735477" y="192239"/>
                  <a:pt x="1730304" y="194132"/>
                  <a:pt x="1726704" y="197664"/>
                </a:cubicBezTo>
                <a:cubicBezTo>
                  <a:pt x="1722856" y="201388"/>
                  <a:pt x="1712443" y="211548"/>
                  <a:pt x="1725065" y="210727"/>
                </a:cubicBezTo>
                <a:cubicBezTo>
                  <a:pt x="1753147" y="209024"/>
                  <a:pt x="1761792" y="231933"/>
                  <a:pt x="1778453" y="244741"/>
                </a:cubicBezTo>
                <a:cubicBezTo>
                  <a:pt x="1788487" y="252506"/>
                  <a:pt x="1777505" y="255345"/>
                  <a:pt x="1775360" y="260644"/>
                </a:cubicBezTo>
                <a:cubicBezTo>
                  <a:pt x="1771511" y="270047"/>
                  <a:pt x="1771826" y="278692"/>
                  <a:pt x="1785647" y="278882"/>
                </a:cubicBezTo>
                <a:cubicBezTo>
                  <a:pt x="1794923" y="279010"/>
                  <a:pt x="1804263" y="279450"/>
                  <a:pt x="1813476" y="278756"/>
                </a:cubicBezTo>
                <a:cubicBezTo>
                  <a:pt x="1825213" y="277810"/>
                  <a:pt x="1827612" y="282858"/>
                  <a:pt x="1830073" y="294028"/>
                </a:cubicBezTo>
                <a:cubicBezTo>
                  <a:pt x="1833039" y="307280"/>
                  <a:pt x="1849573" y="312644"/>
                  <a:pt x="1854055" y="328799"/>
                </a:cubicBezTo>
                <a:cubicBezTo>
                  <a:pt x="1855946" y="335614"/>
                  <a:pt x="1873807" y="342304"/>
                  <a:pt x="1879674" y="355935"/>
                </a:cubicBezTo>
                <a:cubicBezTo>
                  <a:pt x="1882325" y="362056"/>
                  <a:pt x="1893810" y="365463"/>
                  <a:pt x="1901887" y="367735"/>
                </a:cubicBezTo>
                <a:cubicBezTo>
                  <a:pt x="1908768" y="369627"/>
                  <a:pt x="1917413" y="366032"/>
                  <a:pt x="1923911" y="368493"/>
                </a:cubicBezTo>
                <a:cubicBezTo>
                  <a:pt x="1955969" y="380418"/>
                  <a:pt x="1955212" y="377138"/>
                  <a:pt x="1983421" y="355556"/>
                </a:cubicBezTo>
                <a:cubicBezTo>
                  <a:pt x="2000397" y="342556"/>
                  <a:pt x="1997557" y="312832"/>
                  <a:pt x="2025134" y="311065"/>
                </a:cubicBezTo>
                <a:cubicBezTo>
                  <a:pt x="2027091" y="310940"/>
                  <a:pt x="2028479" y="301916"/>
                  <a:pt x="2030056" y="296992"/>
                </a:cubicBezTo>
                <a:cubicBezTo>
                  <a:pt x="2032138" y="290556"/>
                  <a:pt x="2008033" y="287401"/>
                  <a:pt x="2027595" y="279577"/>
                </a:cubicBezTo>
                <a:cubicBezTo>
                  <a:pt x="2030246" y="278504"/>
                  <a:pt x="2038386" y="285759"/>
                  <a:pt x="2040910" y="290683"/>
                </a:cubicBezTo>
                <a:cubicBezTo>
                  <a:pt x="2053658" y="315735"/>
                  <a:pt x="2069686" y="321162"/>
                  <a:pt x="2091459" y="301222"/>
                </a:cubicBezTo>
                <a:cubicBezTo>
                  <a:pt x="2122506" y="329620"/>
                  <a:pt x="2122821" y="296929"/>
                  <a:pt x="2134748" y="281343"/>
                </a:cubicBezTo>
                <a:cubicBezTo>
                  <a:pt x="2147560" y="264621"/>
                  <a:pt x="2128566" y="259004"/>
                  <a:pt x="2125284" y="258310"/>
                </a:cubicBezTo>
                <a:cubicBezTo>
                  <a:pt x="2111021" y="255470"/>
                  <a:pt x="2095875" y="257489"/>
                  <a:pt x="2081235" y="256228"/>
                </a:cubicBezTo>
                <a:cubicBezTo>
                  <a:pt x="2075177" y="255724"/>
                  <a:pt x="2065395" y="252442"/>
                  <a:pt x="2064323" y="248464"/>
                </a:cubicBezTo>
                <a:cubicBezTo>
                  <a:pt x="2060916" y="236160"/>
                  <a:pt x="2074293" y="238116"/>
                  <a:pt x="2079405" y="233321"/>
                </a:cubicBezTo>
                <a:cubicBezTo>
                  <a:pt x="2098274" y="215651"/>
                  <a:pt x="2126166" y="230039"/>
                  <a:pt x="2143773" y="212242"/>
                </a:cubicBezTo>
                <a:cubicBezTo>
                  <a:pt x="2144405" y="211612"/>
                  <a:pt x="2149452" y="215461"/>
                  <a:pt x="2152482" y="217164"/>
                </a:cubicBezTo>
                <a:cubicBezTo>
                  <a:pt x="2148758" y="221076"/>
                  <a:pt x="2144972" y="224991"/>
                  <a:pt x="2141375" y="229028"/>
                </a:cubicBezTo>
                <a:cubicBezTo>
                  <a:pt x="2137967" y="232879"/>
                  <a:pt x="2134748" y="236916"/>
                  <a:pt x="2131467" y="240830"/>
                </a:cubicBezTo>
                <a:cubicBezTo>
                  <a:pt x="2142006" y="242343"/>
                  <a:pt x="2152482" y="244554"/>
                  <a:pt x="2163021" y="245058"/>
                </a:cubicBezTo>
                <a:cubicBezTo>
                  <a:pt x="2166428" y="245183"/>
                  <a:pt x="2170025" y="240640"/>
                  <a:pt x="2173497" y="238242"/>
                </a:cubicBezTo>
                <a:cubicBezTo>
                  <a:pt x="2170340" y="234013"/>
                  <a:pt x="2166303" y="230103"/>
                  <a:pt x="2164282" y="225306"/>
                </a:cubicBezTo>
                <a:cubicBezTo>
                  <a:pt x="2163209" y="222718"/>
                  <a:pt x="2164976" y="218364"/>
                  <a:pt x="2166555" y="215397"/>
                </a:cubicBezTo>
                <a:cubicBezTo>
                  <a:pt x="2166933" y="214642"/>
                  <a:pt x="2172297" y="215145"/>
                  <a:pt x="2173937" y="216660"/>
                </a:cubicBezTo>
                <a:cubicBezTo>
                  <a:pt x="2180816" y="222843"/>
                  <a:pt x="2186433" y="230795"/>
                  <a:pt x="2194006" y="235843"/>
                </a:cubicBezTo>
                <a:cubicBezTo>
                  <a:pt x="2200947" y="240513"/>
                  <a:pt x="2213504" y="247267"/>
                  <a:pt x="2217228" y="244491"/>
                </a:cubicBezTo>
                <a:cubicBezTo>
                  <a:pt x="2225684" y="238212"/>
                  <a:pt x="2233588" y="238922"/>
                  <a:pt x="2242991" y="241375"/>
                </a:cubicBezTo>
                <a:lnTo>
                  <a:pt x="2264751" y="245972"/>
                </a:lnTo>
                <a:lnTo>
                  <a:pt x="2272193" y="255974"/>
                </a:lnTo>
                <a:cubicBezTo>
                  <a:pt x="2276106" y="257237"/>
                  <a:pt x="2281344" y="254397"/>
                  <a:pt x="2277747" y="248718"/>
                </a:cubicBezTo>
                <a:cubicBezTo>
                  <a:pt x="2280114" y="248623"/>
                  <a:pt x="2280366" y="248055"/>
                  <a:pt x="2279514" y="247392"/>
                </a:cubicBezTo>
                <a:lnTo>
                  <a:pt x="2275704" y="245908"/>
                </a:lnTo>
                <a:lnTo>
                  <a:pt x="2265702" y="232152"/>
                </a:lnTo>
                <a:cubicBezTo>
                  <a:pt x="2264243" y="227356"/>
                  <a:pt x="2266041" y="223885"/>
                  <a:pt x="2273205" y="223539"/>
                </a:cubicBezTo>
                <a:cubicBezTo>
                  <a:pt x="2287024" y="222843"/>
                  <a:pt x="2303115" y="217291"/>
                  <a:pt x="2313654" y="233194"/>
                </a:cubicBezTo>
                <a:cubicBezTo>
                  <a:pt x="2321291" y="244741"/>
                  <a:pt x="2329367" y="255910"/>
                  <a:pt x="2337255" y="267271"/>
                </a:cubicBezTo>
                <a:cubicBezTo>
                  <a:pt x="2347291" y="251304"/>
                  <a:pt x="2363446" y="256543"/>
                  <a:pt x="2377392" y="256795"/>
                </a:cubicBezTo>
                <a:cubicBezTo>
                  <a:pt x="2395313" y="257175"/>
                  <a:pt x="2413172" y="259761"/>
                  <a:pt x="2431093" y="261465"/>
                </a:cubicBezTo>
                <a:cubicBezTo>
                  <a:pt x="2428129" y="292640"/>
                  <a:pt x="2462584" y="269291"/>
                  <a:pt x="2469967" y="288095"/>
                </a:cubicBezTo>
                <a:cubicBezTo>
                  <a:pt x="2472430" y="294343"/>
                  <a:pt x="2483851" y="299140"/>
                  <a:pt x="2491864" y="300528"/>
                </a:cubicBezTo>
                <a:cubicBezTo>
                  <a:pt x="2501079" y="302104"/>
                  <a:pt x="2508652" y="306019"/>
                  <a:pt x="2503351" y="285509"/>
                </a:cubicBezTo>
                <a:cubicBezTo>
                  <a:pt x="2498428" y="266576"/>
                  <a:pt x="2542665" y="247394"/>
                  <a:pt x="2561283" y="259004"/>
                </a:cubicBezTo>
                <a:cubicBezTo>
                  <a:pt x="2568980" y="263800"/>
                  <a:pt x="2572704" y="276106"/>
                  <a:pt x="2576365" y="285698"/>
                </a:cubicBezTo>
                <a:cubicBezTo>
                  <a:pt x="2579456" y="293774"/>
                  <a:pt x="2579141" y="310120"/>
                  <a:pt x="2581538" y="310310"/>
                </a:cubicBezTo>
                <a:cubicBezTo>
                  <a:pt x="2597505" y="311761"/>
                  <a:pt x="2613850" y="310183"/>
                  <a:pt x="2629942" y="308541"/>
                </a:cubicBezTo>
                <a:cubicBezTo>
                  <a:pt x="2630761" y="308480"/>
                  <a:pt x="2632781" y="297752"/>
                  <a:pt x="2630572" y="294343"/>
                </a:cubicBezTo>
                <a:cubicBezTo>
                  <a:pt x="2624830" y="285319"/>
                  <a:pt x="2615427" y="278313"/>
                  <a:pt x="2610757" y="268912"/>
                </a:cubicBezTo>
                <a:cubicBezTo>
                  <a:pt x="2608108" y="263612"/>
                  <a:pt x="2610757" y="254586"/>
                  <a:pt x="2613596" y="248403"/>
                </a:cubicBezTo>
                <a:cubicBezTo>
                  <a:pt x="2614669" y="246067"/>
                  <a:pt x="2625272" y="244741"/>
                  <a:pt x="2627606" y="247013"/>
                </a:cubicBezTo>
                <a:cubicBezTo>
                  <a:pt x="2632845" y="252064"/>
                  <a:pt x="2640354" y="261528"/>
                  <a:pt x="2638651" y="265946"/>
                </a:cubicBezTo>
                <a:cubicBezTo>
                  <a:pt x="2631709" y="283616"/>
                  <a:pt x="2644203" y="286707"/>
                  <a:pt x="2654806" y="289610"/>
                </a:cubicBezTo>
                <a:cubicBezTo>
                  <a:pt x="2666479" y="292892"/>
                  <a:pt x="2680742" y="284940"/>
                  <a:pt x="2690840" y="297498"/>
                </a:cubicBezTo>
                <a:cubicBezTo>
                  <a:pt x="2690964" y="297689"/>
                  <a:pt x="2699170" y="291883"/>
                  <a:pt x="2699043" y="291694"/>
                </a:cubicBezTo>
                <a:cubicBezTo>
                  <a:pt x="2689198" y="275855"/>
                  <a:pt x="2689325" y="249474"/>
                  <a:pt x="2667679" y="246509"/>
                </a:cubicBezTo>
                <a:cubicBezTo>
                  <a:pt x="2646349" y="243543"/>
                  <a:pt x="2634296" y="237485"/>
                  <a:pt x="2629942" y="215966"/>
                </a:cubicBezTo>
                <a:cubicBezTo>
                  <a:pt x="2629436" y="213379"/>
                  <a:pt x="2617005" y="213188"/>
                  <a:pt x="2610126" y="211864"/>
                </a:cubicBezTo>
                <a:cubicBezTo>
                  <a:pt x="2613533" y="193627"/>
                  <a:pt x="2606087" y="186181"/>
                  <a:pt x="2587787" y="189524"/>
                </a:cubicBezTo>
                <a:cubicBezTo>
                  <a:pt x="2587787" y="183972"/>
                  <a:pt x="2589680" y="174569"/>
                  <a:pt x="2587471" y="173432"/>
                </a:cubicBezTo>
                <a:cubicBezTo>
                  <a:pt x="2576807" y="168069"/>
                  <a:pt x="2565132" y="164535"/>
                  <a:pt x="2553646" y="161126"/>
                </a:cubicBezTo>
                <a:cubicBezTo>
                  <a:pt x="2545568" y="158729"/>
                  <a:pt x="2544686" y="136832"/>
                  <a:pt x="2529855" y="152293"/>
                </a:cubicBezTo>
                <a:cubicBezTo>
                  <a:pt x="2528719" y="153490"/>
                  <a:pt x="2523924" y="152987"/>
                  <a:pt x="2522282" y="151599"/>
                </a:cubicBezTo>
                <a:cubicBezTo>
                  <a:pt x="2497924" y="131151"/>
                  <a:pt x="2481958" y="98904"/>
                  <a:pt x="2444663" y="96128"/>
                </a:cubicBezTo>
                <a:cubicBezTo>
                  <a:pt x="2443778" y="96065"/>
                  <a:pt x="2443969" y="89376"/>
                  <a:pt x="2442581" y="86219"/>
                </a:cubicBezTo>
                <a:cubicBezTo>
                  <a:pt x="2441317" y="83318"/>
                  <a:pt x="2438730" y="80983"/>
                  <a:pt x="2436711" y="78331"/>
                </a:cubicBezTo>
                <a:cubicBezTo>
                  <a:pt x="2435008" y="81361"/>
                  <a:pt x="2432547" y="84137"/>
                  <a:pt x="2431787" y="87419"/>
                </a:cubicBezTo>
                <a:cubicBezTo>
                  <a:pt x="2430905" y="90953"/>
                  <a:pt x="2432483" y="95117"/>
                  <a:pt x="2431411" y="98462"/>
                </a:cubicBezTo>
                <a:cubicBezTo>
                  <a:pt x="2427308" y="111274"/>
                  <a:pt x="2456778" y="118720"/>
                  <a:pt x="2438857" y="130774"/>
                </a:cubicBezTo>
                <a:cubicBezTo>
                  <a:pt x="2421060" y="142699"/>
                  <a:pt x="2410271" y="121498"/>
                  <a:pt x="2405601" y="111716"/>
                </a:cubicBezTo>
                <a:cubicBezTo>
                  <a:pt x="2387804" y="74671"/>
                  <a:pt x="2357449" y="85399"/>
                  <a:pt x="2333597" y="94361"/>
                </a:cubicBezTo>
                <a:cubicBezTo>
                  <a:pt x="2314791" y="101492"/>
                  <a:pt x="2295039" y="104270"/>
                  <a:pt x="2281281" y="98020"/>
                </a:cubicBezTo>
                <a:cubicBezTo>
                  <a:pt x="2264557" y="90447"/>
                  <a:pt x="2254650" y="85337"/>
                  <a:pt x="2237674" y="96886"/>
                </a:cubicBezTo>
                <a:cubicBezTo>
                  <a:pt x="2231426" y="101113"/>
                  <a:pt x="2211486" y="85841"/>
                  <a:pt x="2205807" y="90132"/>
                </a:cubicBezTo>
                <a:cubicBezTo>
                  <a:pt x="2185486" y="105468"/>
                  <a:pt x="2163776" y="99095"/>
                  <a:pt x="2142700" y="99914"/>
                </a:cubicBezTo>
                <a:cubicBezTo>
                  <a:pt x="2123202" y="100671"/>
                  <a:pt x="2103133" y="103574"/>
                  <a:pt x="2085653" y="89440"/>
                </a:cubicBezTo>
                <a:cubicBezTo>
                  <a:pt x="2080856" y="85589"/>
                  <a:pt x="2072147" y="86537"/>
                  <a:pt x="2065207" y="85274"/>
                </a:cubicBezTo>
                <a:cubicBezTo>
                  <a:pt x="2071644" y="81361"/>
                  <a:pt x="2078080" y="77386"/>
                  <a:pt x="2084580" y="73473"/>
                </a:cubicBezTo>
                <a:cubicBezTo>
                  <a:pt x="2097705" y="65458"/>
                  <a:pt x="2096632" y="52773"/>
                  <a:pt x="2097202" y="39524"/>
                </a:cubicBezTo>
                <a:cubicBezTo>
                  <a:pt x="2098778" y="4246"/>
                  <a:pt x="2103448" y="-1245"/>
                  <a:pt x="2139418" y="206"/>
                </a:cubicBezTo>
                <a:close/>
              </a:path>
            </a:pathLst>
          </a:custGeom>
          <a:solidFill>
            <a:schemeClr val="bg1">
              <a:lumMod val="8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4" name="矩形 3"/>
          <p:cNvSpPr/>
          <p:nvPr/>
        </p:nvSpPr>
        <p:spPr>
          <a:xfrm>
            <a:off x="769400" y="140970"/>
            <a:ext cx="4953219" cy="646331"/>
          </a:xfrm>
          <a:prstGeom prst="rect">
            <a:avLst/>
          </a:prstGeom>
        </p:spPr>
        <p:txBody>
          <a:bodyPr wrap="square">
            <a:spAutoFit/>
          </a:bodyPr>
          <a:lstStyle/>
          <a:p>
            <a:pPr lvl="0">
              <a:defRPr/>
            </a:pPr>
            <a:r>
              <a:rPr lang="zh-CN" altLang="en-US" sz="3600" b="1" dirty="0">
                <a:solidFill>
                  <a:schemeClr val="accent1"/>
                </a:solidFill>
                <a:cs typeface="+mn-ea"/>
                <a:sym typeface="+mn-lt"/>
              </a:rPr>
              <a:t>五大军种铸就钢铁长城</a:t>
            </a:r>
          </a:p>
        </p:txBody>
      </p:sp>
      <p:sp>
        <p:nvSpPr>
          <p:cNvPr id="5" name="矩形 4"/>
          <p:cNvSpPr/>
          <p:nvPr/>
        </p:nvSpPr>
        <p:spPr>
          <a:xfrm>
            <a:off x="5509034" y="3257473"/>
            <a:ext cx="5654265" cy="2397323"/>
          </a:xfrm>
          <a:prstGeom prst="rect">
            <a:avLst/>
          </a:prstGeom>
        </p:spPr>
        <p:txBody>
          <a:bodyPr wrap="square">
            <a:spAutoFit/>
          </a:bodyPr>
          <a:lstStyle/>
          <a:p>
            <a:pPr marL="285750" indent="-285750">
              <a:lnSpc>
                <a:spcPct val="120000"/>
              </a:lnSpc>
              <a:buClr>
                <a:schemeClr val="accent1"/>
              </a:buClr>
              <a:buFont typeface="Arial" panose="020B0604020202020204" pitchFamily="34" charset="0"/>
              <a:buChar char="•"/>
            </a:pPr>
            <a:r>
              <a:rPr lang="zh-CN" altLang="en-US" sz="1400" dirty="0">
                <a:solidFill>
                  <a:schemeClr val="tx1">
                    <a:lumMod val="85000"/>
                    <a:lumOff val="15000"/>
                  </a:schemeClr>
                </a:solidFill>
                <a:cs typeface="+mn-ea"/>
                <a:sym typeface="+mn-lt"/>
              </a:rPr>
              <a:t>中国人民解放军火箭军前身第二炮兵，成立于 </a:t>
            </a:r>
            <a:r>
              <a:rPr lang="en-US" altLang="zh-CN" sz="1400" dirty="0">
                <a:solidFill>
                  <a:schemeClr val="tx1">
                    <a:lumMod val="85000"/>
                    <a:lumOff val="15000"/>
                  </a:schemeClr>
                </a:solidFill>
                <a:cs typeface="+mn-ea"/>
                <a:sym typeface="+mn-lt"/>
              </a:rPr>
              <a:t>1966</a:t>
            </a:r>
            <a:r>
              <a:rPr lang="zh-CN" altLang="en-US" sz="1400" dirty="0">
                <a:solidFill>
                  <a:schemeClr val="tx1">
                    <a:lumMod val="85000"/>
                    <a:lumOff val="15000"/>
                  </a:schemeClr>
                </a:solidFill>
                <a:cs typeface="+mn-ea"/>
                <a:sym typeface="+mn-lt"/>
              </a:rPr>
              <a:t>年</a:t>
            </a:r>
            <a:r>
              <a:rPr lang="en-US" altLang="zh-CN" sz="1400" dirty="0">
                <a:solidFill>
                  <a:schemeClr val="tx1">
                    <a:lumMod val="85000"/>
                    <a:lumOff val="15000"/>
                  </a:schemeClr>
                </a:solidFill>
                <a:cs typeface="+mn-ea"/>
                <a:sym typeface="+mn-lt"/>
              </a:rPr>
              <a:t>7</a:t>
            </a:r>
            <a:r>
              <a:rPr lang="zh-CN" altLang="en-US" sz="1400" dirty="0">
                <a:solidFill>
                  <a:schemeClr val="tx1">
                    <a:lumMod val="85000"/>
                    <a:lumOff val="15000"/>
                  </a:schemeClr>
                </a:solidFill>
                <a:cs typeface="+mn-ea"/>
                <a:sym typeface="+mn-lt"/>
              </a:rPr>
              <a:t>月</a:t>
            </a:r>
            <a:r>
              <a:rPr lang="en-US" altLang="zh-CN" sz="1400" dirty="0">
                <a:solidFill>
                  <a:schemeClr val="tx1">
                    <a:lumMod val="85000"/>
                    <a:lumOff val="15000"/>
                  </a:schemeClr>
                </a:solidFill>
                <a:cs typeface="+mn-ea"/>
                <a:sym typeface="+mn-lt"/>
              </a:rPr>
              <a:t>1</a:t>
            </a:r>
            <a:r>
              <a:rPr lang="zh-CN" altLang="en-US" sz="1400" dirty="0">
                <a:solidFill>
                  <a:schemeClr val="tx1">
                    <a:lumMod val="85000"/>
                    <a:lumOff val="15000"/>
                  </a:schemeClr>
                </a:solidFill>
                <a:cs typeface="+mn-ea"/>
                <a:sym typeface="+mn-lt"/>
              </a:rPr>
              <a:t>日，由毛泽东主席批准，周恩来总理亲自命名，始终由中央军委直接掌握，是中国实施战略威慑的核心力量，主要担负遏制他国对中国使用核武 器、遂行核反击和常规导弹精确打击任务。</a:t>
            </a:r>
            <a:endParaRPr lang="en-US" altLang="zh-CN" sz="1400" dirty="0">
              <a:solidFill>
                <a:schemeClr val="tx1">
                  <a:lumMod val="85000"/>
                  <a:lumOff val="15000"/>
                </a:schemeClr>
              </a:solidFill>
              <a:cs typeface="+mn-ea"/>
              <a:sym typeface="+mn-lt"/>
            </a:endParaRPr>
          </a:p>
          <a:p>
            <a:pPr marL="285750" indent="-285750">
              <a:lnSpc>
                <a:spcPct val="120000"/>
              </a:lnSpc>
              <a:buClr>
                <a:schemeClr val="accent1"/>
              </a:buClr>
              <a:buFont typeface="Arial" panose="020B0604020202020204" pitchFamily="34" charset="0"/>
              <a:buChar char="•"/>
            </a:pPr>
            <a:endParaRPr lang="en-US" altLang="zh-CN" sz="1400" dirty="0">
              <a:solidFill>
                <a:schemeClr val="tx1">
                  <a:lumMod val="85000"/>
                  <a:lumOff val="15000"/>
                </a:schemeClr>
              </a:solidFill>
              <a:cs typeface="+mn-ea"/>
              <a:sym typeface="+mn-lt"/>
            </a:endParaRPr>
          </a:p>
          <a:p>
            <a:pPr marL="285750" indent="-285750">
              <a:lnSpc>
                <a:spcPct val="120000"/>
              </a:lnSpc>
              <a:buClr>
                <a:schemeClr val="accent1"/>
              </a:buClr>
              <a:buFont typeface="Arial" panose="020B0604020202020204" pitchFamily="34" charset="0"/>
              <a:buChar char="•"/>
            </a:pPr>
            <a:r>
              <a:rPr lang="zh-CN" altLang="en-US" sz="1400" dirty="0">
                <a:solidFill>
                  <a:schemeClr val="tx1">
                    <a:lumMod val="85000"/>
                    <a:lumOff val="15000"/>
                  </a:schemeClr>
                </a:solidFill>
                <a:cs typeface="+mn-ea"/>
                <a:sym typeface="+mn-lt"/>
              </a:rPr>
              <a:t>这支掌握着“大国利剑”的神秘部队从诞生伊始便肩负着保障中华民族根本生存利益的重任，可以说，对于潜在的敌对势 力而言，“二炮”堪比古希腊神话中的“达摩克利斯”之剑，是震慑敌人的最有力撒手锏。</a:t>
            </a:r>
          </a:p>
        </p:txBody>
      </p:sp>
      <p:sp>
        <p:nvSpPr>
          <p:cNvPr id="6" name="矩形: 圆角 5"/>
          <p:cNvSpPr/>
          <p:nvPr/>
        </p:nvSpPr>
        <p:spPr>
          <a:xfrm>
            <a:off x="5509035" y="1854558"/>
            <a:ext cx="1839064" cy="427254"/>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400" dirty="0">
                <a:ln w="19050">
                  <a:noFill/>
                </a:ln>
                <a:solidFill>
                  <a:srgbClr val="FEEFAC"/>
                </a:solidFill>
                <a:cs typeface="+mn-ea"/>
                <a:sym typeface="+mn-lt"/>
              </a:rPr>
              <a:t>火箭军</a:t>
            </a:r>
          </a:p>
        </p:txBody>
      </p:sp>
      <p:sp>
        <p:nvSpPr>
          <p:cNvPr id="7" name="矩形 6"/>
          <p:cNvSpPr/>
          <p:nvPr/>
        </p:nvSpPr>
        <p:spPr>
          <a:xfrm>
            <a:off x="5509035" y="2369533"/>
            <a:ext cx="4378523" cy="800219"/>
          </a:xfrm>
          <a:prstGeom prst="rect">
            <a:avLst/>
          </a:prstGeom>
        </p:spPr>
        <p:txBody>
          <a:bodyPr wrap="square">
            <a:spAutoFit/>
          </a:bodyPr>
          <a:lstStyle/>
          <a:p>
            <a:pPr lvl="0">
              <a:defRPr/>
            </a:pPr>
            <a:r>
              <a:rPr lang="zh-CN" altLang="en-US" sz="3200" b="1" dirty="0">
                <a:solidFill>
                  <a:schemeClr val="accent1"/>
                </a:solidFill>
                <a:cs typeface="+mn-ea"/>
                <a:sym typeface="+mn-lt"/>
              </a:rPr>
              <a:t>中国人民解放军火箭军</a:t>
            </a:r>
            <a:endParaRPr lang="en-US" altLang="zh-CN" sz="3200" b="1" dirty="0">
              <a:solidFill>
                <a:schemeClr val="accent1"/>
              </a:solidFill>
              <a:cs typeface="+mn-ea"/>
              <a:sym typeface="+mn-lt"/>
            </a:endParaRPr>
          </a:p>
          <a:p>
            <a:pPr lvl="0">
              <a:defRPr/>
            </a:pPr>
            <a:r>
              <a:rPr lang="en-US" altLang="zh-CN" sz="1400" dirty="0">
                <a:solidFill>
                  <a:schemeClr val="tx1">
                    <a:lumMod val="75000"/>
                    <a:lumOff val="25000"/>
                  </a:schemeClr>
                </a:solidFill>
                <a:cs typeface="+mn-ea"/>
                <a:sym typeface="+mn-lt"/>
              </a:rPr>
              <a:t>Chinese people's Liberation Army rocket Army </a:t>
            </a:r>
            <a:endParaRPr lang="zh-CN" altLang="en-US" sz="3200" dirty="0">
              <a:solidFill>
                <a:schemeClr val="tx1">
                  <a:lumMod val="75000"/>
                  <a:lumOff val="25000"/>
                </a:schemeClr>
              </a:solidFill>
              <a:cs typeface="+mn-ea"/>
              <a:sym typeface="+mn-lt"/>
            </a:endParaRPr>
          </a:p>
        </p:txBody>
      </p:sp>
      <p:pic>
        <p:nvPicPr>
          <p:cNvPr id="10" name="图片占位符 9"/>
          <p:cNvPicPr>
            <a:picLocks noGrp="1" noChangeAspect="1"/>
          </p:cNvPicPr>
          <p:nvPr>
            <p:ph type="pic" sz="quarter" idx="10"/>
          </p:nvPr>
        </p:nvPicPr>
        <p:blipFill>
          <a:blip r:embed="rId2" cstate="screen"/>
          <a:srcRect/>
          <a:stretch>
            <a:fillRect/>
          </a:stretch>
        </p:blipFill>
        <p:spPr>
          <a:xfrm>
            <a:off x="931555" y="1876425"/>
            <a:ext cx="3800790" cy="3516628"/>
          </a:xfr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animBg="1"/>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形状 2"/>
          <p:cNvSpPr/>
          <p:nvPr/>
        </p:nvSpPr>
        <p:spPr>
          <a:xfrm>
            <a:off x="581536" y="1552575"/>
            <a:ext cx="4500830" cy="4164330"/>
          </a:xfrm>
          <a:custGeom>
            <a:avLst/>
            <a:gdLst>
              <a:gd name="connsiteX0" fmla="*/ 1287220 w 3969222"/>
              <a:gd name="connsiteY0" fmla="*/ 3358065 h 3672466"/>
              <a:gd name="connsiteX1" fmla="*/ 1274362 w 3969222"/>
              <a:gd name="connsiteY1" fmla="*/ 3358696 h 3672466"/>
              <a:gd name="connsiteX2" fmla="*/ 1260162 w 3969222"/>
              <a:gd name="connsiteY2" fmla="*/ 3369172 h 3672466"/>
              <a:gd name="connsiteX3" fmla="*/ 1280547 w 3969222"/>
              <a:gd name="connsiteY3" fmla="*/ 3385831 h 3672466"/>
              <a:gd name="connsiteX4" fmla="*/ 1293169 w 3969222"/>
              <a:gd name="connsiteY4" fmla="*/ 3369362 h 3672466"/>
              <a:gd name="connsiteX5" fmla="*/ 1287220 w 3969222"/>
              <a:gd name="connsiteY5" fmla="*/ 3358065 h 3672466"/>
              <a:gd name="connsiteX6" fmla="*/ 3112353 w 3969222"/>
              <a:gd name="connsiteY6" fmla="*/ 3328499 h 3672466"/>
              <a:gd name="connsiteX7" fmla="*/ 3114288 w 3969222"/>
              <a:gd name="connsiteY7" fmla="*/ 3334690 h 3672466"/>
              <a:gd name="connsiteX8" fmla="*/ 3112323 w 3969222"/>
              <a:gd name="connsiteY8" fmla="*/ 3336105 h 3672466"/>
              <a:gd name="connsiteX9" fmla="*/ 3112323 w 3969222"/>
              <a:gd name="connsiteY9" fmla="*/ 3328526 h 3672466"/>
              <a:gd name="connsiteX10" fmla="*/ 3083989 w 3969222"/>
              <a:gd name="connsiteY10" fmla="*/ 3302786 h 3672466"/>
              <a:gd name="connsiteX11" fmla="*/ 3079193 w 3969222"/>
              <a:gd name="connsiteY11" fmla="*/ 3311304 h 3672466"/>
              <a:gd name="connsiteX12" fmla="*/ 3085944 w 3969222"/>
              <a:gd name="connsiteY12" fmla="*/ 3326450 h 3672466"/>
              <a:gd name="connsiteX13" fmla="*/ 3099323 w 3969222"/>
              <a:gd name="connsiteY13" fmla="*/ 3320898 h 3672466"/>
              <a:gd name="connsiteX14" fmla="*/ 3083989 w 3969222"/>
              <a:gd name="connsiteY14" fmla="*/ 3302786 h 3672466"/>
              <a:gd name="connsiteX15" fmla="*/ 3158401 w 3969222"/>
              <a:gd name="connsiteY15" fmla="*/ 3302007 h 3672466"/>
              <a:gd name="connsiteX16" fmla="*/ 3157445 w 3969222"/>
              <a:gd name="connsiteY16" fmla="*/ 3302468 h 3672466"/>
              <a:gd name="connsiteX17" fmla="*/ 3155118 w 3969222"/>
              <a:gd name="connsiteY17" fmla="*/ 3302702 h 3672466"/>
              <a:gd name="connsiteX18" fmla="*/ 3154847 w 3969222"/>
              <a:gd name="connsiteY18" fmla="*/ 3302638 h 3672466"/>
              <a:gd name="connsiteX19" fmla="*/ 3353955 w 3969222"/>
              <a:gd name="connsiteY19" fmla="*/ 3103371 h 3672466"/>
              <a:gd name="connsiteX20" fmla="*/ 3346952 w 3969222"/>
              <a:gd name="connsiteY20" fmla="*/ 3107598 h 3672466"/>
              <a:gd name="connsiteX21" fmla="*/ 3348845 w 3969222"/>
              <a:gd name="connsiteY21" fmla="*/ 3123438 h 3672466"/>
              <a:gd name="connsiteX22" fmla="*/ 3357364 w 3969222"/>
              <a:gd name="connsiteY22" fmla="*/ 3117947 h 3672466"/>
              <a:gd name="connsiteX23" fmla="*/ 3353955 w 3969222"/>
              <a:gd name="connsiteY23" fmla="*/ 3103371 h 3672466"/>
              <a:gd name="connsiteX24" fmla="*/ 3240554 w 3969222"/>
              <a:gd name="connsiteY24" fmla="*/ 3056925 h 3672466"/>
              <a:gd name="connsiteX25" fmla="*/ 3236580 w 3969222"/>
              <a:gd name="connsiteY25" fmla="*/ 3064119 h 3672466"/>
              <a:gd name="connsiteX26" fmla="*/ 3240554 w 3969222"/>
              <a:gd name="connsiteY26" fmla="*/ 3068095 h 3672466"/>
              <a:gd name="connsiteX27" fmla="*/ 3244026 w 3969222"/>
              <a:gd name="connsiteY27" fmla="*/ 3060585 h 3672466"/>
              <a:gd name="connsiteX28" fmla="*/ 3240554 w 3969222"/>
              <a:gd name="connsiteY28" fmla="*/ 3056925 h 3672466"/>
              <a:gd name="connsiteX29" fmla="*/ 3296088 w 3969222"/>
              <a:gd name="connsiteY29" fmla="*/ 3012497 h 3672466"/>
              <a:gd name="connsiteX30" fmla="*/ 3270593 w 3969222"/>
              <a:gd name="connsiteY30" fmla="*/ 3027706 h 3672466"/>
              <a:gd name="connsiteX31" fmla="*/ 3270214 w 3969222"/>
              <a:gd name="connsiteY31" fmla="*/ 3041779 h 3672466"/>
              <a:gd name="connsiteX32" fmla="*/ 3273811 w 3969222"/>
              <a:gd name="connsiteY32" fmla="*/ 3045565 h 3672466"/>
              <a:gd name="connsiteX33" fmla="*/ 3301705 w 3969222"/>
              <a:gd name="connsiteY33" fmla="*/ 3017548 h 3672466"/>
              <a:gd name="connsiteX34" fmla="*/ 3296088 w 3969222"/>
              <a:gd name="connsiteY34" fmla="*/ 3012497 h 3672466"/>
              <a:gd name="connsiteX35" fmla="*/ 3307888 w 3969222"/>
              <a:gd name="connsiteY35" fmla="*/ 2990348 h 3672466"/>
              <a:gd name="connsiteX36" fmla="*/ 3302336 w 3969222"/>
              <a:gd name="connsiteY36" fmla="*/ 2998869 h 3672466"/>
              <a:gd name="connsiteX37" fmla="*/ 3318239 w 3969222"/>
              <a:gd name="connsiteY37" fmla="*/ 3000760 h 3672466"/>
              <a:gd name="connsiteX38" fmla="*/ 3322466 w 3969222"/>
              <a:gd name="connsiteY38" fmla="*/ 2993757 h 3672466"/>
              <a:gd name="connsiteX39" fmla="*/ 3307888 w 3969222"/>
              <a:gd name="connsiteY39" fmla="*/ 2990348 h 3672466"/>
              <a:gd name="connsiteX40" fmla="*/ 3441863 w 3969222"/>
              <a:gd name="connsiteY40" fmla="*/ 2856501 h 3672466"/>
              <a:gd name="connsiteX41" fmla="*/ 3438014 w 3969222"/>
              <a:gd name="connsiteY41" fmla="*/ 2862116 h 3672466"/>
              <a:gd name="connsiteX42" fmla="*/ 3464012 w 3969222"/>
              <a:gd name="connsiteY42" fmla="*/ 2877956 h 3672466"/>
              <a:gd name="connsiteX43" fmla="*/ 3469063 w 3969222"/>
              <a:gd name="connsiteY43" fmla="*/ 2869754 h 3672466"/>
              <a:gd name="connsiteX44" fmla="*/ 3467294 w 3969222"/>
              <a:gd name="connsiteY44" fmla="*/ 2860225 h 3672466"/>
              <a:gd name="connsiteX45" fmla="*/ 3441863 w 3969222"/>
              <a:gd name="connsiteY45" fmla="*/ 2856501 h 3672466"/>
              <a:gd name="connsiteX46" fmla="*/ 3720286 w 3969222"/>
              <a:gd name="connsiteY46" fmla="*/ 2766954 h 3672466"/>
              <a:gd name="connsiteX47" fmla="*/ 3698704 w 3969222"/>
              <a:gd name="connsiteY47" fmla="*/ 2767081 h 3672466"/>
              <a:gd name="connsiteX48" fmla="*/ 3694222 w 3969222"/>
              <a:gd name="connsiteY48" fmla="*/ 2773644 h 3672466"/>
              <a:gd name="connsiteX49" fmla="*/ 3720792 w 3969222"/>
              <a:gd name="connsiteY49" fmla="*/ 2793521 h 3672466"/>
              <a:gd name="connsiteX50" fmla="*/ 3725650 w 3969222"/>
              <a:gd name="connsiteY50" fmla="*/ 2780711 h 3672466"/>
              <a:gd name="connsiteX51" fmla="*/ 3724010 w 3969222"/>
              <a:gd name="connsiteY51" fmla="*/ 2770676 h 3672466"/>
              <a:gd name="connsiteX52" fmla="*/ 3720286 w 3969222"/>
              <a:gd name="connsiteY52" fmla="*/ 2766954 h 3672466"/>
              <a:gd name="connsiteX53" fmla="*/ 707922 w 3969222"/>
              <a:gd name="connsiteY53" fmla="*/ 2677532 h 3672466"/>
              <a:gd name="connsiteX54" fmla="*/ 704452 w 3969222"/>
              <a:gd name="connsiteY54" fmla="*/ 2681192 h 3672466"/>
              <a:gd name="connsiteX55" fmla="*/ 707922 w 3969222"/>
              <a:gd name="connsiteY55" fmla="*/ 2688702 h 3672466"/>
              <a:gd name="connsiteX56" fmla="*/ 711393 w 3969222"/>
              <a:gd name="connsiteY56" fmla="*/ 2685043 h 3672466"/>
              <a:gd name="connsiteX57" fmla="*/ 707922 w 3969222"/>
              <a:gd name="connsiteY57" fmla="*/ 2677532 h 3672466"/>
              <a:gd name="connsiteX58" fmla="*/ 3597545 w 3969222"/>
              <a:gd name="connsiteY58" fmla="*/ 2320544 h 3672466"/>
              <a:gd name="connsiteX59" fmla="*/ 3589972 w 3969222"/>
              <a:gd name="connsiteY59" fmla="*/ 2332090 h 3672466"/>
              <a:gd name="connsiteX60" fmla="*/ 3608778 w 3969222"/>
              <a:gd name="connsiteY60" fmla="*/ 2353990 h 3672466"/>
              <a:gd name="connsiteX61" fmla="*/ 3623860 w 3969222"/>
              <a:gd name="connsiteY61" fmla="*/ 2338908 h 3672466"/>
              <a:gd name="connsiteX62" fmla="*/ 3597545 w 3969222"/>
              <a:gd name="connsiteY62" fmla="*/ 2320544 h 3672466"/>
              <a:gd name="connsiteX63" fmla="*/ 3896920 w 3969222"/>
              <a:gd name="connsiteY63" fmla="*/ 2311456 h 3672466"/>
              <a:gd name="connsiteX64" fmla="*/ 3893259 w 3969222"/>
              <a:gd name="connsiteY64" fmla="*/ 2314926 h 3672466"/>
              <a:gd name="connsiteX65" fmla="*/ 3900453 w 3969222"/>
              <a:gd name="connsiteY65" fmla="*/ 2318904 h 3672466"/>
              <a:gd name="connsiteX66" fmla="*/ 3904429 w 3969222"/>
              <a:gd name="connsiteY66" fmla="*/ 2314926 h 3672466"/>
              <a:gd name="connsiteX67" fmla="*/ 3896920 w 3969222"/>
              <a:gd name="connsiteY67" fmla="*/ 2311456 h 3672466"/>
              <a:gd name="connsiteX68" fmla="*/ 3619884 w 3969222"/>
              <a:gd name="connsiteY68" fmla="*/ 2264758 h 3672466"/>
              <a:gd name="connsiteX69" fmla="*/ 3615909 w 3969222"/>
              <a:gd name="connsiteY69" fmla="*/ 2271952 h 3672466"/>
              <a:gd name="connsiteX70" fmla="*/ 3619884 w 3969222"/>
              <a:gd name="connsiteY70" fmla="*/ 2275928 h 3672466"/>
              <a:gd name="connsiteX71" fmla="*/ 3623356 w 3969222"/>
              <a:gd name="connsiteY71" fmla="*/ 2268419 h 3672466"/>
              <a:gd name="connsiteX72" fmla="*/ 3619884 w 3969222"/>
              <a:gd name="connsiteY72" fmla="*/ 2264758 h 3672466"/>
              <a:gd name="connsiteX73" fmla="*/ 434548 w 3969222"/>
              <a:gd name="connsiteY73" fmla="*/ 2220142 h 3672466"/>
              <a:gd name="connsiteX74" fmla="*/ 444897 w 3969222"/>
              <a:gd name="connsiteY74" fmla="*/ 2220267 h 3672466"/>
              <a:gd name="connsiteX75" fmla="*/ 447711 w 3969222"/>
              <a:gd name="connsiteY75" fmla="*/ 2221370 h 3672466"/>
              <a:gd name="connsiteX76" fmla="*/ 447990 w 3969222"/>
              <a:gd name="connsiteY76" fmla="*/ 2223486 h 3672466"/>
              <a:gd name="connsiteX77" fmla="*/ 437663 w 3969222"/>
              <a:gd name="connsiteY77" fmla="*/ 2224329 h 3672466"/>
              <a:gd name="connsiteX78" fmla="*/ 3681728 w 3969222"/>
              <a:gd name="connsiteY78" fmla="*/ 2186948 h 3672466"/>
              <a:gd name="connsiteX79" fmla="*/ 3670495 w 3969222"/>
              <a:gd name="connsiteY79" fmla="*/ 2200139 h 3672466"/>
              <a:gd name="connsiteX80" fmla="*/ 3675922 w 3969222"/>
              <a:gd name="connsiteY80" fmla="*/ 2209667 h 3672466"/>
              <a:gd name="connsiteX81" fmla="*/ 3690627 w 3969222"/>
              <a:gd name="connsiteY81" fmla="*/ 2190418 h 3672466"/>
              <a:gd name="connsiteX82" fmla="*/ 3681728 w 3969222"/>
              <a:gd name="connsiteY82" fmla="*/ 2186948 h 3672466"/>
              <a:gd name="connsiteX83" fmla="*/ 459285 w 3969222"/>
              <a:gd name="connsiteY83" fmla="*/ 2108950 h 3672466"/>
              <a:gd name="connsiteX84" fmla="*/ 446348 w 3969222"/>
              <a:gd name="connsiteY84" fmla="*/ 2114502 h 3672466"/>
              <a:gd name="connsiteX85" fmla="*/ 450387 w 3969222"/>
              <a:gd name="connsiteY85" fmla="*/ 2145929 h 3672466"/>
              <a:gd name="connsiteX86" fmla="*/ 467363 w 3969222"/>
              <a:gd name="connsiteY86" fmla="*/ 2136086 h 3672466"/>
              <a:gd name="connsiteX87" fmla="*/ 459285 w 3969222"/>
              <a:gd name="connsiteY87" fmla="*/ 2108950 h 3672466"/>
              <a:gd name="connsiteX88" fmla="*/ 3652069 w 3969222"/>
              <a:gd name="connsiteY88" fmla="*/ 1987218 h 3672466"/>
              <a:gd name="connsiteX89" fmla="*/ 3648282 w 3969222"/>
              <a:gd name="connsiteY89" fmla="*/ 2007603 h 3672466"/>
              <a:gd name="connsiteX90" fmla="*/ 3659073 w 3969222"/>
              <a:gd name="connsiteY90" fmla="*/ 2025272 h 3672466"/>
              <a:gd name="connsiteX91" fmla="*/ 3704131 w 3969222"/>
              <a:gd name="connsiteY91" fmla="*/ 2157351 h 3672466"/>
              <a:gd name="connsiteX92" fmla="*/ 3710062 w 3969222"/>
              <a:gd name="connsiteY92" fmla="*/ 2195469 h 3672466"/>
              <a:gd name="connsiteX93" fmla="*/ 3683810 w 3969222"/>
              <a:gd name="connsiteY93" fmla="*/ 2234657 h 3672466"/>
              <a:gd name="connsiteX94" fmla="*/ 3672388 w 3969222"/>
              <a:gd name="connsiteY94" fmla="*/ 2257628 h 3672466"/>
              <a:gd name="connsiteX95" fmla="*/ 3676364 w 3969222"/>
              <a:gd name="connsiteY95" fmla="*/ 2275234 h 3672466"/>
              <a:gd name="connsiteX96" fmla="*/ 3686146 w 3969222"/>
              <a:gd name="connsiteY96" fmla="*/ 2299783 h 3672466"/>
              <a:gd name="connsiteX97" fmla="*/ 3671127 w 3969222"/>
              <a:gd name="connsiteY97" fmla="*/ 2337456 h 3672466"/>
              <a:gd name="connsiteX98" fmla="*/ 3642730 w 3969222"/>
              <a:gd name="connsiteY98" fmla="*/ 2432115 h 3672466"/>
              <a:gd name="connsiteX99" fmla="*/ 3614836 w 3969222"/>
              <a:gd name="connsiteY99" fmla="*/ 2503867 h 3672466"/>
              <a:gd name="connsiteX100" fmla="*/ 3586880 w 3969222"/>
              <a:gd name="connsiteY100" fmla="*/ 2552205 h 3672466"/>
              <a:gd name="connsiteX101" fmla="*/ 3549207 w 3969222"/>
              <a:gd name="connsiteY101" fmla="*/ 2598084 h 3672466"/>
              <a:gd name="connsiteX102" fmla="*/ 3509322 w 3969222"/>
              <a:gd name="connsiteY102" fmla="*/ 2665606 h 3672466"/>
              <a:gd name="connsiteX103" fmla="*/ 3505788 w 3969222"/>
              <a:gd name="connsiteY103" fmla="*/ 2707886 h 3672466"/>
              <a:gd name="connsiteX104" fmla="*/ 3507052 w 3969222"/>
              <a:gd name="connsiteY104" fmla="*/ 2746508 h 3672466"/>
              <a:gd name="connsiteX105" fmla="*/ 3502760 w 3969222"/>
              <a:gd name="connsiteY105" fmla="*/ 2766954 h 3672466"/>
              <a:gd name="connsiteX106" fmla="*/ 3456503 w 3969222"/>
              <a:gd name="connsiteY106" fmla="*/ 2789293 h 3672466"/>
              <a:gd name="connsiteX107" fmla="*/ 3435932 w 3969222"/>
              <a:gd name="connsiteY107" fmla="*/ 2796360 h 3672466"/>
              <a:gd name="connsiteX108" fmla="*/ 3436435 w 3969222"/>
              <a:gd name="connsiteY108" fmla="*/ 2806333 h 3672466"/>
              <a:gd name="connsiteX109" fmla="*/ 3467169 w 3969222"/>
              <a:gd name="connsiteY109" fmla="*/ 2800588 h 3672466"/>
              <a:gd name="connsiteX110" fmla="*/ 3483260 w 3969222"/>
              <a:gd name="connsiteY110" fmla="*/ 2800211 h 3672466"/>
              <a:gd name="connsiteX111" fmla="*/ 3491527 w 3969222"/>
              <a:gd name="connsiteY111" fmla="*/ 2794657 h 3672466"/>
              <a:gd name="connsiteX112" fmla="*/ 3480736 w 3969222"/>
              <a:gd name="connsiteY112" fmla="*/ 2789482 h 3672466"/>
              <a:gd name="connsiteX113" fmla="*/ 3491591 w 3969222"/>
              <a:gd name="connsiteY113" fmla="*/ 2789168 h 3672466"/>
              <a:gd name="connsiteX114" fmla="*/ 3502760 w 3969222"/>
              <a:gd name="connsiteY114" fmla="*/ 2789168 h 3672466"/>
              <a:gd name="connsiteX115" fmla="*/ 3502382 w 3969222"/>
              <a:gd name="connsiteY115" fmla="*/ 2805321 h 3672466"/>
              <a:gd name="connsiteX116" fmla="*/ 3504275 w 3969222"/>
              <a:gd name="connsiteY116" fmla="*/ 2828922 h 3672466"/>
              <a:gd name="connsiteX117" fmla="*/ 3513803 w 3969222"/>
              <a:gd name="connsiteY117" fmla="*/ 2814221 h 3672466"/>
              <a:gd name="connsiteX118" fmla="*/ 3519798 w 3969222"/>
              <a:gd name="connsiteY118" fmla="*/ 2800652 h 3672466"/>
              <a:gd name="connsiteX119" fmla="*/ 3531473 w 3969222"/>
              <a:gd name="connsiteY119" fmla="*/ 2809803 h 3672466"/>
              <a:gd name="connsiteX120" fmla="*/ 3543526 w 3969222"/>
              <a:gd name="connsiteY120" fmla="*/ 2798823 h 3672466"/>
              <a:gd name="connsiteX121" fmla="*/ 3555389 w 3969222"/>
              <a:gd name="connsiteY121" fmla="*/ 2791691 h 3672466"/>
              <a:gd name="connsiteX122" fmla="*/ 3558419 w 3969222"/>
              <a:gd name="connsiteY122" fmla="*/ 2795730 h 3672466"/>
              <a:gd name="connsiteX123" fmla="*/ 3559177 w 3969222"/>
              <a:gd name="connsiteY123" fmla="*/ 2806584 h 3672466"/>
              <a:gd name="connsiteX124" fmla="*/ 3569399 w 3969222"/>
              <a:gd name="connsiteY124" fmla="*/ 2803933 h 3672466"/>
              <a:gd name="connsiteX125" fmla="*/ 3645127 w 3969222"/>
              <a:gd name="connsiteY125" fmla="*/ 2741711 h 3672466"/>
              <a:gd name="connsiteX126" fmla="*/ 3663870 w 3969222"/>
              <a:gd name="connsiteY126" fmla="*/ 2733256 h 3672466"/>
              <a:gd name="connsiteX127" fmla="*/ 3663870 w 3969222"/>
              <a:gd name="connsiteY127" fmla="*/ 2700883 h 3672466"/>
              <a:gd name="connsiteX128" fmla="*/ 3648409 w 3969222"/>
              <a:gd name="connsiteY128" fmla="*/ 2706246 h 3672466"/>
              <a:gd name="connsiteX129" fmla="*/ 3648345 w 3969222"/>
              <a:gd name="connsiteY129" fmla="*/ 2684791 h 3672466"/>
              <a:gd name="connsiteX130" fmla="*/ 3685325 w 3969222"/>
              <a:gd name="connsiteY130" fmla="*/ 2655761 h 3672466"/>
              <a:gd name="connsiteX131" fmla="*/ 3704762 w 3969222"/>
              <a:gd name="connsiteY131" fmla="*/ 2637524 h 3672466"/>
              <a:gd name="connsiteX132" fmla="*/ 3715364 w 3969222"/>
              <a:gd name="connsiteY132" fmla="*/ 2574798 h 3672466"/>
              <a:gd name="connsiteX133" fmla="*/ 3737450 w 3969222"/>
              <a:gd name="connsiteY133" fmla="*/ 2511755 h 3672466"/>
              <a:gd name="connsiteX134" fmla="*/ 3764145 w 3969222"/>
              <a:gd name="connsiteY134" fmla="*/ 2411227 h 3672466"/>
              <a:gd name="connsiteX135" fmla="*/ 3781751 w 3969222"/>
              <a:gd name="connsiteY135" fmla="*/ 2307102 h 3672466"/>
              <a:gd name="connsiteX136" fmla="*/ 3771150 w 3969222"/>
              <a:gd name="connsiteY136" fmla="*/ 2166629 h 3672466"/>
              <a:gd name="connsiteX137" fmla="*/ 3756572 w 3969222"/>
              <a:gd name="connsiteY137" fmla="*/ 2122265 h 3672466"/>
              <a:gd name="connsiteX138" fmla="*/ 3747169 w 3969222"/>
              <a:gd name="connsiteY138" fmla="*/ 2081940 h 3672466"/>
              <a:gd name="connsiteX139" fmla="*/ 3714670 w 3969222"/>
              <a:gd name="connsiteY139" fmla="*/ 2051649 h 3672466"/>
              <a:gd name="connsiteX140" fmla="*/ 3671127 w 3969222"/>
              <a:gd name="connsiteY140" fmla="*/ 1992647 h 3672466"/>
              <a:gd name="connsiteX141" fmla="*/ 3652069 w 3969222"/>
              <a:gd name="connsiteY141" fmla="*/ 1987218 h 3672466"/>
              <a:gd name="connsiteX142" fmla="*/ 295084 w 3969222"/>
              <a:gd name="connsiteY142" fmla="*/ 1874261 h 3672466"/>
              <a:gd name="connsiteX143" fmla="*/ 291614 w 3969222"/>
              <a:gd name="connsiteY143" fmla="*/ 1877919 h 3672466"/>
              <a:gd name="connsiteX144" fmla="*/ 295084 w 3969222"/>
              <a:gd name="connsiteY144" fmla="*/ 1885431 h 3672466"/>
              <a:gd name="connsiteX145" fmla="*/ 299060 w 3969222"/>
              <a:gd name="connsiteY145" fmla="*/ 1881453 h 3672466"/>
              <a:gd name="connsiteX146" fmla="*/ 295084 w 3969222"/>
              <a:gd name="connsiteY146" fmla="*/ 1874261 h 3672466"/>
              <a:gd name="connsiteX147" fmla="*/ 315467 w 3969222"/>
              <a:gd name="connsiteY147" fmla="*/ 1854065 h 3672466"/>
              <a:gd name="connsiteX148" fmla="*/ 311806 w 3969222"/>
              <a:gd name="connsiteY148" fmla="*/ 1857537 h 3672466"/>
              <a:gd name="connsiteX149" fmla="*/ 319000 w 3969222"/>
              <a:gd name="connsiteY149" fmla="*/ 1861513 h 3672466"/>
              <a:gd name="connsiteX150" fmla="*/ 322976 w 3969222"/>
              <a:gd name="connsiteY150" fmla="*/ 1857537 h 3672466"/>
              <a:gd name="connsiteX151" fmla="*/ 315467 w 3969222"/>
              <a:gd name="connsiteY151" fmla="*/ 1854065 h 3672466"/>
              <a:gd name="connsiteX152" fmla="*/ 401607 w 3969222"/>
              <a:gd name="connsiteY152" fmla="*/ 1807684 h 3672466"/>
              <a:gd name="connsiteX153" fmla="*/ 405788 w 3969222"/>
              <a:gd name="connsiteY153" fmla="*/ 1809103 h 3672466"/>
              <a:gd name="connsiteX154" fmla="*/ 409047 w 3969222"/>
              <a:gd name="connsiteY154" fmla="*/ 1811235 h 3672466"/>
              <a:gd name="connsiteX155" fmla="*/ 409037 w 3969222"/>
              <a:gd name="connsiteY155" fmla="*/ 1811263 h 3672466"/>
              <a:gd name="connsiteX156" fmla="*/ 400487 w 3969222"/>
              <a:gd name="connsiteY156" fmla="*/ 1809269 h 3672466"/>
              <a:gd name="connsiteX157" fmla="*/ 494121 w 3969222"/>
              <a:gd name="connsiteY157" fmla="*/ 1719839 h 3672466"/>
              <a:gd name="connsiteX158" fmla="*/ 490712 w 3969222"/>
              <a:gd name="connsiteY158" fmla="*/ 1734417 h 3672466"/>
              <a:gd name="connsiteX159" fmla="*/ 499231 w 3969222"/>
              <a:gd name="connsiteY159" fmla="*/ 1739971 h 3672466"/>
              <a:gd name="connsiteX160" fmla="*/ 501124 w 3969222"/>
              <a:gd name="connsiteY160" fmla="*/ 1724068 h 3672466"/>
              <a:gd name="connsiteX161" fmla="*/ 494121 w 3969222"/>
              <a:gd name="connsiteY161" fmla="*/ 1719839 h 3672466"/>
              <a:gd name="connsiteX162" fmla="*/ 3653394 w 3969222"/>
              <a:gd name="connsiteY162" fmla="*/ 1706904 h 3672466"/>
              <a:gd name="connsiteX163" fmla="*/ 3649924 w 3969222"/>
              <a:gd name="connsiteY163" fmla="*/ 1710562 h 3672466"/>
              <a:gd name="connsiteX164" fmla="*/ 3653394 w 3969222"/>
              <a:gd name="connsiteY164" fmla="*/ 1718074 h 3672466"/>
              <a:gd name="connsiteX165" fmla="*/ 3657370 w 3969222"/>
              <a:gd name="connsiteY165" fmla="*/ 1714096 h 3672466"/>
              <a:gd name="connsiteX166" fmla="*/ 3653394 w 3969222"/>
              <a:gd name="connsiteY166" fmla="*/ 1706904 h 3672466"/>
              <a:gd name="connsiteX167" fmla="*/ 359200 w 3969222"/>
              <a:gd name="connsiteY167" fmla="*/ 1685006 h 3672466"/>
              <a:gd name="connsiteX168" fmla="*/ 345316 w 3969222"/>
              <a:gd name="connsiteY168" fmla="*/ 1690180 h 3672466"/>
              <a:gd name="connsiteX169" fmla="*/ 353773 w 3969222"/>
              <a:gd name="connsiteY169" fmla="*/ 1695419 h 3672466"/>
              <a:gd name="connsiteX170" fmla="*/ 369170 w 3969222"/>
              <a:gd name="connsiteY170" fmla="*/ 1691191 h 3672466"/>
              <a:gd name="connsiteX171" fmla="*/ 359200 w 3969222"/>
              <a:gd name="connsiteY171" fmla="*/ 1685006 h 3672466"/>
              <a:gd name="connsiteX172" fmla="*/ 392708 w 3969222"/>
              <a:gd name="connsiteY172" fmla="*/ 1673837 h 3672466"/>
              <a:gd name="connsiteX173" fmla="*/ 378825 w 3969222"/>
              <a:gd name="connsiteY173" fmla="*/ 1679010 h 3672466"/>
              <a:gd name="connsiteX174" fmla="*/ 388544 w 3969222"/>
              <a:gd name="connsiteY174" fmla="*/ 1685447 h 3672466"/>
              <a:gd name="connsiteX175" fmla="*/ 401102 w 3969222"/>
              <a:gd name="connsiteY175" fmla="*/ 1679010 h 3672466"/>
              <a:gd name="connsiteX176" fmla="*/ 392708 w 3969222"/>
              <a:gd name="connsiteY176" fmla="*/ 1673837 h 3672466"/>
              <a:gd name="connsiteX177" fmla="*/ 654030 w 3969222"/>
              <a:gd name="connsiteY177" fmla="*/ 1619754 h 3672466"/>
              <a:gd name="connsiteX178" fmla="*/ 646521 w 3969222"/>
              <a:gd name="connsiteY178" fmla="*/ 1623224 h 3672466"/>
              <a:gd name="connsiteX179" fmla="*/ 650496 w 3969222"/>
              <a:gd name="connsiteY179" fmla="*/ 1627200 h 3672466"/>
              <a:gd name="connsiteX180" fmla="*/ 657691 w 3969222"/>
              <a:gd name="connsiteY180" fmla="*/ 1623224 h 3672466"/>
              <a:gd name="connsiteX181" fmla="*/ 654030 w 3969222"/>
              <a:gd name="connsiteY181" fmla="*/ 1619754 h 3672466"/>
              <a:gd name="connsiteX182" fmla="*/ 780369 w 3969222"/>
              <a:gd name="connsiteY182" fmla="*/ 1573308 h 3672466"/>
              <a:gd name="connsiteX183" fmla="*/ 764529 w 3969222"/>
              <a:gd name="connsiteY183" fmla="*/ 1581639 h 3672466"/>
              <a:gd name="connsiteX184" fmla="*/ 786300 w 3969222"/>
              <a:gd name="connsiteY184" fmla="*/ 1606187 h 3672466"/>
              <a:gd name="connsiteX185" fmla="*/ 791287 w 3969222"/>
              <a:gd name="connsiteY185" fmla="*/ 1592112 h 3672466"/>
              <a:gd name="connsiteX186" fmla="*/ 780369 w 3969222"/>
              <a:gd name="connsiteY186" fmla="*/ 1573308 h 3672466"/>
              <a:gd name="connsiteX187" fmla="*/ 674666 w 3969222"/>
              <a:gd name="connsiteY187" fmla="*/ 1550907 h 3672466"/>
              <a:gd name="connsiteX188" fmla="*/ 663243 w 3969222"/>
              <a:gd name="connsiteY188" fmla="*/ 1562014 h 3672466"/>
              <a:gd name="connsiteX189" fmla="*/ 667094 w 3969222"/>
              <a:gd name="connsiteY189" fmla="*/ 1599118 h 3672466"/>
              <a:gd name="connsiteX190" fmla="*/ 674730 w 3969222"/>
              <a:gd name="connsiteY190" fmla="*/ 1606124 h 3672466"/>
              <a:gd name="connsiteX191" fmla="*/ 679715 w 3969222"/>
              <a:gd name="connsiteY191" fmla="*/ 1597415 h 3672466"/>
              <a:gd name="connsiteX192" fmla="*/ 680031 w 3969222"/>
              <a:gd name="connsiteY192" fmla="*/ 1581196 h 3672466"/>
              <a:gd name="connsiteX193" fmla="*/ 679840 w 3969222"/>
              <a:gd name="connsiteY193" fmla="*/ 1564978 h 3672466"/>
              <a:gd name="connsiteX194" fmla="*/ 674666 w 3969222"/>
              <a:gd name="connsiteY194" fmla="*/ 1550907 h 3672466"/>
              <a:gd name="connsiteX195" fmla="*/ 458844 w 3969222"/>
              <a:gd name="connsiteY195" fmla="*/ 1461547 h 3672466"/>
              <a:gd name="connsiteX196" fmla="*/ 423568 w 3969222"/>
              <a:gd name="connsiteY196" fmla="*/ 1478838 h 3672466"/>
              <a:gd name="connsiteX197" fmla="*/ 423693 w 3969222"/>
              <a:gd name="connsiteY197" fmla="*/ 1489189 h 3672466"/>
              <a:gd name="connsiteX198" fmla="*/ 435242 w 3969222"/>
              <a:gd name="connsiteY198" fmla="*/ 1497140 h 3672466"/>
              <a:gd name="connsiteX199" fmla="*/ 467490 w 3969222"/>
              <a:gd name="connsiteY199" fmla="*/ 1466534 h 3672466"/>
              <a:gd name="connsiteX200" fmla="*/ 458844 w 3969222"/>
              <a:gd name="connsiteY200" fmla="*/ 1461547 h 3672466"/>
              <a:gd name="connsiteX201" fmla="*/ 1011021 w 3969222"/>
              <a:gd name="connsiteY201" fmla="*/ 1386009 h 3672466"/>
              <a:gd name="connsiteX202" fmla="*/ 992909 w 3969222"/>
              <a:gd name="connsiteY202" fmla="*/ 1389229 h 3672466"/>
              <a:gd name="connsiteX203" fmla="*/ 985715 w 3969222"/>
              <a:gd name="connsiteY203" fmla="*/ 1403996 h 3672466"/>
              <a:gd name="connsiteX204" fmla="*/ 992530 w 3969222"/>
              <a:gd name="connsiteY204" fmla="*/ 1433403 h 3672466"/>
              <a:gd name="connsiteX205" fmla="*/ 996570 w 3969222"/>
              <a:gd name="connsiteY205" fmla="*/ 1437440 h 3672466"/>
              <a:gd name="connsiteX206" fmla="*/ 1003322 w 3969222"/>
              <a:gd name="connsiteY206" fmla="*/ 1433085 h 3672466"/>
              <a:gd name="connsiteX207" fmla="*/ 1014364 w 3969222"/>
              <a:gd name="connsiteY207" fmla="*/ 1399893 h 3672466"/>
              <a:gd name="connsiteX208" fmla="*/ 1011021 w 3969222"/>
              <a:gd name="connsiteY208" fmla="*/ 1386009 h 3672466"/>
              <a:gd name="connsiteX209" fmla="*/ 3681161 w 3969222"/>
              <a:gd name="connsiteY209" fmla="*/ 1272419 h 3672466"/>
              <a:gd name="connsiteX210" fmla="*/ 3670558 w 3969222"/>
              <a:gd name="connsiteY210" fmla="*/ 1291352 h 3672466"/>
              <a:gd name="connsiteX211" fmla="*/ 3682739 w 3969222"/>
              <a:gd name="connsiteY211" fmla="*/ 1320192 h 3672466"/>
              <a:gd name="connsiteX212" fmla="*/ 3691825 w 3969222"/>
              <a:gd name="connsiteY212" fmla="*/ 1285736 h 3672466"/>
              <a:gd name="connsiteX213" fmla="*/ 3681161 w 3969222"/>
              <a:gd name="connsiteY213" fmla="*/ 1272419 h 3672466"/>
              <a:gd name="connsiteX214" fmla="*/ 3664500 w 3969222"/>
              <a:gd name="connsiteY214" fmla="*/ 1249449 h 3672466"/>
              <a:gd name="connsiteX215" fmla="*/ 3661030 w 3969222"/>
              <a:gd name="connsiteY215" fmla="*/ 1253109 h 3672466"/>
              <a:gd name="connsiteX216" fmla="*/ 3664500 w 3969222"/>
              <a:gd name="connsiteY216" fmla="*/ 1260619 h 3672466"/>
              <a:gd name="connsiteX217" fmla="*/ 3668476 w 3969222"/>
              <a:gd name="connsiteY217" fmla="*/ 1256643 h 3672466"/>
              <a:gd name="connsiteX218" fmla="*/ 3664500 w 3969222"/>
              <a:gd name="connsiteY218" fmla="*/ 1249449 h 3672466"/>
              <a:gd name="connsiteX219" fmla="*/ 3539867 w 3969222"/>
              <a:gd name="connsiteY219" fmla="*/ 1240424 h 3672466"/>
              <a:gd name="connsiteX220" fmla="*/ 3536207 w 3969222"/>
              <a:gd name="connsiteY220" fmla="*/ 1243895 h 3672466"/>
              <a:gd name="connsiteX221" fmla="*/ 3543401 w 3969222"/>
              <a:gd name="connsiteY221" fmla="*/ 1247872 h 3672466"/>
              <a:gd name="connsiteX222" fmla="*/ 3547376 w 3969222"/>
              <a:gd name="connsiteY222" fmla="*/ 1243895 h 3672466"/>
              <a:gd name="connsiteX223" fmla="*/ 3539867 w 3969222"/>
              <a:gd name="connsiteY223" fmla="*/ 1240424 h 3672466"/>
              <a:gd name="connsiteX224" fmla="*/ 3629162 w 3969222"/>
              <a:gd name="connsiteY224" fmla="*/ 1218087 h 3672466"/>
              <a:gd name="connsiteX225" fmla="*/ 3625500 w 3969222"/>
              <a:gd name="connsiteY225" fmla="*/ 1221555 h 3672466"/>
              <a:gd name="connsiteX226" fmla="*/ 3632696 w 3969222"/>
              <a:gd name="connsiteY226" fmla="*/ 1225533 h 3672466"/>
              <a:gd name="connsiteX227" fmla="*/ 3636670 w 3969222"/>
              <a:gd name="connsiteY227" fmla="*/ 1221555 h 3672466"/>
              <a:gd name="connsiteX228" fmla="*/ 3629162 w 3969222"/>
              <a:gd name="connsiteY228" fmla="*/ 1218087 h 3672466"/>
              <a:gd name="connsiteX229" fmla="*/ 609163 w 3969222"/>
              <a:gd name="connsiteY229" fmla="*/ 1142107 h 3672466"/>
              <a:gd name="connsiteX230" fmla="*/ 601653 w 3969222"/>
              <a:gd name="connsiteY230" fmla="*/ 1165581 h 3672466"/>
              <a:gd name="connsiteX231" fmla="*/ 590168 w 3969222"/>
              <a:gd name="connsiteY231" fmla="*/ 1177508 h 3672466"/>
              <a:gd name="connsiteX232" fmla="*/ 580701 w 3969222"/>
              <a:gd name="connsiteY232" fmla="*/ 1189247 h 3672466"/>
              <a:gd name="connsiteX233" fmla="*/ 594586 w 3969222"/>
              <a:gd name="connsiteY233" fmla="*/ 1194799 h 3672466"/>
              <a:gd name="connsiteX234" fmla="*/ 621720 w 3969222"/>
              <a:gd name="connsiteY234" fmla="*/ 1190003 h 3672466"/>
              <a:gd name="connsiteX235" fmla="*/ 633017 w 3969222"/>
              <a:gd name="connsiteY235" fmla="*/ 1178960 h 3672466"/>
              <a:gd name="connsiteX236" fmla="*/ 609163 w 3969222"/>
              <a:gd name="connsiteY236" fmla="*/ 1142107 h 3672466"/>
              <a:gd name="connsiteX237" fmla="*/ 604177 w 3969222"/>
              <a:gd name="connsiteY237" fmla="*/ 1029715 h 3672466"/>
              <a:gd name="connsiteX238" fmla="*/ 603862 w 3969222"/>
              <a:gd name="connsiteY238" fmla="*/ 1044482 h 3672466"/>
              <a:gd name="connsiteX239" fmla="*/ 605045 w 3969222"/>
              <a:gd name="connsiteY239" fmla="*/ 1054689 h 3672466"/>
              <a:gd name="connsiteX240" fmla="*/ 599660 w 3969222"/>
              <a:gd name="connsiteY240" fmla="*/ 1061582 h 3672466"/>
              <a:gd name="connsiteX241" fmla="*/ 595596 w 3969222"/>
              <a:gd name="connsiteY241" fmla="*/ 1062004 h 3672466"/>
              <a:gd name="connsiteX242" fmla="*/ 589742 w 3969222"/>
              <a:gd name="connsiteY242" fmla="*/ 1061335 h 3672466"/>
              <a:gd name="connsiteX243" fmla="*/ 587959 w 3969222"/>
              <a:gd name="connsiteY243" fmla="*/ 1051422 h 3672466"/>
              <a:gd name="connsiteX244" fmla="*/ 580953 w 3969222"/>
              <a:gd name="connsiteY244" fmla="*/ 1053316 h 3672466"/>
              <a:gd name="connsiteX245" fmla="*/ 585497 w 3969222"/>
              <a:gd name="connsiteY245" fmla="*/ 1060850 h 3672466"/>
              <a:gd name="connsiteX246" fmla="*/ 589742 w 3969222"/>
              <a:gd name="connsiteY246" fmla="*/ 1061335 h 3672466"/>
              <a:gd name="connsiteX247" fmla="*/ 590547 w 3969222"/>
              <a:gd name="connsiteY247" fmla="*/ 1065812 h 3672466"/>
              <a:gd name="connsiteX248" fmla="*/ 582847 w 3969222"/>
              <a:gd name="connsiteY248" fmla="*/ 1075403 h 3672466"/>
              <a:gd name="connsiteX249" fmla="*/ 598572 w 3969222"/>
              <a:gd name="connsiteY249" fmla="*/ 1062976 h 3672466"/>
              <a:gd name="connsiteX250" fmla="*/ 599660 w 3969222"/>
              <a:gd name="connsiteY250" fmla="*/ 1061582 h 3672466"/>
              <a:gd name="connsiteX251" fmla="*/ 614841 w 3969222"/>
              <a:gd name="connsiteY251" fmla="*/ 1060006 h 3672466"/>
              <a:gd name="connsiteX252" fmla="*/ 607269 w 3969222"/>
              <a:gd name="connsiteY252" fmla="*/ 1070543 h 3672466"/>
              <a:gd name="connsiteX253" fmla="*/ 590610 w 3969222"/>
              <a:gd name="connsiteY253" fmla="*/ 1098310 h 3672466"/>
              <a:gd name="connsiteX254" fmla="*/ 587201 w 3969222"/>
              <a:gd name="connsiteY254" fmla="*/ 1118316 h 3672466"/>
              <a:gd name="connsiteX255" fmla="*/ 614526 w 3969222"/>
              <a:gd name="connsiteY255" fmla="*/ 1120777 h 3672466"/>
              <a:gd name="connsiteX256" fmla="*/ 635857 w 3969222"/>
              <a:gd name="connsiteY256" fmla="*/ 1091495 h 3672466"/>
              <a:gd name="connsiteX257" fmla="*/ 651002 w 3969222"/>
              <a:gd name="connsiteY257" fmla="*/ 1069849 h 3672466"/>
              <a:gd name="connsiteX258" fmla="*/ 656870 w 3969222"/>
              <a:gd name="connsiteY258" fmla="*/ 1047069 h 3672466"/>
              <a:gd name="connsiteX259" fmla="*/ 641976 w 3969222"/>
              <a:gd name="connsiteY259" fmla="*/ 1037793 h 3672466"/>
              <a:gd name="connsiteX260" fmla="*/ 615851 w 3969222"/>
              <a:gd name="connsiteY260" fmla="*/ 1034448 h 3672466"/>
              <a:gd name="connsiteX261" fmla="*/ 604177 w 3969222"/>
              <a:gd name="connsiteY261" fmla="*/ 1029715 h 3672466"/>
              <a:gd name="connsiteX262" fmla="*/ 774690 w 3969222"/>
              <a:gd name="connsiteY262" fmla="*/ 938274 h 3672466"/>
              <a:gd name="connsiteX263" fmla="*/ 780249 w 3969222"/>
              <a:gd name="connsiteY263" fmla="*/ 946652 h 3672466"/>
              <a:gd name="connsiteX264" fmla="*/ 763539 w 3969222"/>
              <a:gd name="connsiteY264" fmla="*/ 957595 h 3672466"/>
              <a:gd name="connsiteX265" fmla="*/ 766292 w 3969222"/>
              <a:gd name="connsiteY265" fmla="*/ 940829 h 3672466"/>
              <a:gd name="connsiteX266" fmla="*/ 860955 w 3969222"/>
              <a:gd name="connsiteY266" fmla="*/ 926159 h 3672466"/>
              <a:gd name="connsiteX267" fmla="*/ 851173 w 3969222"/>
              <a:gd name="connsiteY267" fmla="*/ 928114 h 3672466"/>
              <a:gd name="connsiteX268" fmla="*/ 858998 w 3969222"/>
              <a:gd name="connsiteY268" fmla="*/ 976075 h 3672466"/>
              <a:gd name="connsiteX269" fmla="*/ 869159 w 3969222"/>
              <a:gd name="connsiteY269" fmla="*/ 975002 h 3672466"/>
              <a:gd name="connsiteX270" fmla="*/ 869601 w 3969222"/>
              <a:gd name="connsiteY270" fmla="*/ 958720 h 3672466"/>
              <a:gd name="connsiteX271" fmla="*/ 869222 w 3969222"/>
              <a:gd name="connsiteY271" fmla="*/ 931459 h 3672466"/>
              <a:gd name="connsiteX272" fmla="*/ 860955 w 3969222"/>
              <a:gd name="connsiteY272" fmla="*/ 926159 h 3672466"/>
              <a:gd name="connsiteX273" fmla="*/ 870430 w 3969222"/>
              <a:gd name="connsiteY273" fmla="*/ 859207 h 3672466"/>
              <a:gd name="connsiteX274" fmla="*/ 875343 w 3969222"/>
              <a:gd name="connsiteY274" fmla="*/ 859267 h 3672466"/>
              <a:gd name="connsiteX275" fmla="*/ 880596 w 3969222"/>
              <a:gd name="connsiteY275" fmla="*/ 869409 h 3672466"/>
              <a:gd name="connsiteX276" fmla="*/ 878421 w 3969222"/>
              <a:gd name="connsiteY276" fmla="*/ 870694 h 3672466"/>
              <a:gd name="connsiteX277" fmla="*/ 857139 w 3969222"/>
              <a:gd name="connsiteY277" fmla="*/ 886662 h 3672466"/>
              <a:gd name="connsiteX278" fmla="*/ 868206 w 3969222"/>
              <a:gd name="connsiteY278" fmla="*/ 865901 h 3672466"/>
              <a:gd name="connsiteX279" fmla="*/ 998967 w 3969222"/>
              <a:gd name="connsiteY279" fmla="*/ 692540 h 3672466"/>
              <a:gd name="connsiteX280" fmla="*/ 994392 w 3969222"/>
              <a:gd name="connsiteY280" fmla="*/ 702330 h 3672466"/>
              <a:gd name="connsiteX281" fmla="*/ 992998 w 3969222"/>
              <a:gd name="connsiteY281" fmla="*/ 707707 h 3672466"/>
              <a:gd name="connsiteX282" fmla="*/ 990196 w 3969222"/>
              <a:gd name="connsiteY282" fmla="*/ 703899 h 3672466"/>
              <a:gd name="connsiteX283" fmla="*/ 985824 w 3969222"/>
              <a:gd name="connsiteY283" fmla="*/ 718635 h 3672466"/>
              <a:gd name="connsiteX284" fmla="*/ 985670 w 3969222"/>
              <a:gd name="connsiteY284" fmla="*/ 718945 h 3672466"/>
              <a:gd name="connsiteX285" fmla="*/ 981803 w 3969222"/>
              <a:gd name="connsiteY285" fmla="*/ 721822 h 3672466"/>
              <a:gd name="connsiteX286" fmla="*/ 982947 w 3969222"/>
              <a:gd name="connsiteY286" fmla="*/ 724432 h 3672466"/>
              <a:gd name="connsiteX287" fmla="*/ 985670 w 3969222"/>
              <a:gd name="connsiteY287" fmla="*/ 718945 h 3672466"/>
              <a:gd name="connsiteX288" fmla="*/ 991140 w 3969222"/>
              <a:gd name="connsiteY288" fmla="*/ 714875 h 3672466"/>
              <a:gd name="connsiteX289" fmla="*/ 990803 w 3969222"/>
              <a:gd name="connsiteY289" fmla="*/ 716172 h 3672466"/>
              <a:gd name="connsiteX290" fmla="*/ 985652 w 3969222"/>
              <a:gd name="connsiteY290" fmla="*/ 740753 h 3672466"/>
              <a:gd name="connsiteX291" fmla="*/ 992278 w 3969222"/>
              <a:gd name="connsiteY291" fmla="*/ 724283 h 3672466"/>
              <a:gd name="connsiteX292" fmla="*/ 992404 w 3969222"/>
              <a:gd name="connsiteY292" fmla="*/ 713934 h 3672466"/>
              <a:gd name="connsiteX293" fmla="*/ 991140 w 3969222"/>
              <a:gd name="connsiteY293" fmla="*/ 714875 h 3672466"/>
              <a:gd name="connsiteX294" fmla="*/ 992998 w 3969222"/>
              <a:gd name="connsiteY294" fmla="*/ 707707 h 3672466"/>
              <a:gd name="connsiteX295" fmla="*/ 997579 w 3969222"/>
              <a:gd name="connsiteY295" fmla="*/ 713934 h 3672466"/>
              <a:gd name="connsiteX296" fmla="*/ 1003196 w 3969222"/>
              <a:gd name="connsiteY296" fmla="*/ 706234 h 3672466"/>
              <a:gd name="connsiteX297" fmla="*/ 998967 w 3969222"/>
              <a:gd name="connsiteY297" fmla="*/ 692540 h 3672466"/>
              <a:gd name="connsiteX298" fmla="*/ 1106438 w 3969222"/>
              <a:gd name="connsiteY298" fmla="*/ 684337 h 3672466"/>
              <a:gd name="connsiteX299" fmla="*/ 1083908 w 3969222"/>
              <a:gd name="connsiteY299" fmla="*/ 696137 h 3672466"/>
              <a:gd name="connsiteX300" fmla="*/ 1088199 w 3969222"/>
              <a:gd name="connsiteY300" fmla="*/ 714313 h 3672466"/>
              <a:gd name="connsiteX301" fmla="*/ 1107826 w 3969222"/>
              <a:gd name="connsiteY301" fmla="*/ 733874 h 3672466"/>
              <a:gd name="connsiteX302" fmla="*/ 1122529 w 3969222"/>
              <a:gd name="connsiteY302" fmla="*/ 733811 h 3672466"/>
              <a:gd name="connsiteX303" fmla="*/ 1127766 w 3969222"/>
              <a:gd name="connsiteY303" fmla="*/ 720623 h 3672466"/>
              <a:gd name="connsiteX304" fmla="*/ 1115020 w 3969222"/>
              <a:gd name="connsiteY304" fmla="*/ 695822 h 3672466"/>
              <a:gd name="connsiteX305" fmla="*/ 1106438 w 3969222"/>
              <a:gd name="connsiteY305" fmla="*/ 684337 h 3672466"/>
              <a:gd name="connsiteX306" fmla="*/ 3232935 w 3969222"/>
              <a:gd name="connsiteY306" fmla="*/ 569209 h 3672466"/>
              <a:gd name="connsiteX307" fmla="*/ 3218468 w 3969222"/>
              <a:gd name="connsiteY307" fmla="*/ 580212 h 3672466"/>
              <a:gd name="connsiteX308" fmla="*/ 3218595 w 3969222"/>
              <a:gd name="connsiteY308" fmla="*/ 591256 h 3672466"/>
              <a:gd name="connsiteX309" fmla="*/ 3258919 w 3969222"/>
              <a:gd name="connsiteY309" fmla="*/ 581096 h 3672466"/>
              <a:gd name="connsiteX310" fmla="*/ 3251283 w 3969222"/>
              <a:gd name="connsiteY310" fmla="*/ 569232 h 3672466"/>
              <a:gd name="connsiteX311" fmla="*/ 3232935 w 3969222"/>
              <a:gd name="connsiteY311" fmla="*/ 569209 h 3672466"/>
              <a:gd name="connsiteX312" fmla="*/ 3126900 w 3969222"/>
              <a:gd name="connsiteY312" fmla="*/ 459364 h 3672466"/>
              <a:gd name="connsiteX313" fmla="*/ 3121726 w 3969222"/>
              <a:gd name="connsiteY313" fmla="*/ 473058 h 3672466"/>
              <a:gd name="connsiteX314" fmla="*/ 3137251 w 3969222"/>
              <a:gd name="connsiteY314" fmla="*/ 479243 h 3672466"/>
              <a:gd name="connsiteX315" fmla="*/ 3145645 w 3969222"/>
              <a:gd name="connsiteY315" fmla="*/ 474131 h 3672466"/>
              <a:gd name="connsiteX316" fmla="*/ 3126900 w 3969222"/>
              <a:gd name="connsiteY316" fmla="*/ 459364 h 3672466"/>
              <a:gd name="connsiteX317" fmla="*/ 2902622 w 3969222"/>
              <a:gd name="connsiteY317" fmla="*/ 427560 h 3672466"/>
              <a:gd name="connsiteX318" fmla="*/ 2879652 w 3969222"/>
              <a:gd name="connsiteY318" fmla="*/ 437719 h 3672466"/>
              <a:gd name="connsiteX319" fmla="*/ 2899783 w 3969222"/>
              <a:gd name="connsiteY319" fmla="*/ 445797 h 3672466"/>
              <a:gd name="connsiteX320" fmla="*/ 2911456 w 3969222"/>
              <a:gd name="connsiteY320" fmla="*/ 432797 h 3672466"/>
              <a:gd name="connsiteX321" fmla="*/ 2902622 w 3969222"/>
              <a:gd name="connsiteY321" fmla="*/ 427560 h 3672466"/>
              <a:gd name="connsiteX322" fmla="*/ 1387152 w 3969222"/>
              <a:gd name="connsiteY322" fmla="*/ 402716 h 3672466"/>
              <a:gd name="connsiteX323" fmla="*/ 1388900 w 3969222"/>
              <a:gd name="connsiteY323" fmla="*/ 407364 h 3672466"/>
              <a:gd name="connsiteX324" fmla="*/ 1388912 w 3969222"/>
              <a:gd name="connsiteY324" fmla="*/ 407418 h 3672466"/>
              <a:gd name="connsiteX325" fmla="*/ 1383624 w 3969222"/>
              <a:gd name="connsiteY325" fmla="*/ 406379 h 3672466"/>
              <a:gd name="connsiteX326" fmla="*/ 1186203 w 3969222"/>
              <a:gd name="connsiteY326" fmla="*/ 392347 h 3672466"/>
              <a:gd name="connsiteX327" fmla="*/ 1170869 w 3969222"/>
              <a:gd name="connsiteY327" fmla="*/ 412857 h 3672466"/>
              <a:gd name="connsiteX328" fmla="*/ 1174843 w 3969222"/>
              <a:gd name="connsiteY328" fmla="*/ 421691 h 3672466"/>
              <a:gd name="connsiteX329" fmla="*/ 1189421 w 3969222"/>
              <a:gd name="connsiteY329" fmla="*/ 421879 h 3672466"/>
              <a:gd name="connsiteX330" fmla="*/ 1193018 w 3969222"/>
              <a:gd name="connsiteY330" fmla="*/ 418221 h 3672466"/>
              <a:gd name="connsiteX331" fmla="*/ 1192828 w 3969222"/>
              <a:gd name="connsiteY331" fmla="*/ 396636 h 3672466"/>
              <a:gd name="connsiteX332" fmla="*/ 1186203 w 3969222"/>
              <a:gd name="connsiteY332" fmla="*/ 392347 h 3672466"/>
              <a:gd name="connsiteX333" fmla="*/ 2727377 w 3969222"/>
              <a:gd name="connsiteY333" fmla="*/ 391463 h 3672466"/>
              <a:gd name="connsiteX334" fmla="*/ 2710465 w 3969222"/>
              <a:gd name="connsiteY334" fmla="*/ 407239 h 3672466"/>
              <a:gd name="connsiteX335" fmla="*/ 2721950 w 3969222"/>
              <a:gd name="connsiteY335" fmla="*/ 412288 h 3672466"/>
              <a:gd name="connsiteX336" fmla="*/ 2742459 w 3969222"/>
              <a:gd name="connsiteY336" fmla="*/ 405472 h 3672466"/>
              <a:gd name="connsiteX337" fmla="*/ 2727377 w 3969222"/>
              <a:gd name="connsiteY337" fmla="*/ 391463 h 3672466"/>
              <a:gd name="connsiteX338" fmla="*/ 2727314 w 3969222"/>
              <a:gd name="connsiteY338" fmla="*/ 368051 h 3672466"/>
              <a:gd name="connsiteX339" fmla="*/ 2723843 w 3969222"/>
              <a:gd name="connsiteY339" fmla="*/ 371711 h 3672466"/>
              <a:gd name="connsiteX340" fmla="*/ 2727314 w 3969222"/>
              <a:gd name="connsiteY340" fmla="*/ 379220 h 3672466"/>
              <a:gd name="connsiteX341" fmla="*/ 2730784 w 3969222"/>
              <a:gd name="connsiteY341" fmla="*/ 375562 h 3672466"/>
              <a:gd name="connsiteX342" fmla="*/ 2727314 w 3969222"/>
              <a:gd name="connsiteY342" fmla="*/ 368051 h 3672466"/>
              <a:gd name="connsiteX343" fmla="*/ 2679731 w 3969222"/>
              <a:gd name="connsiteY343" fmla="*/ 334920 h 3672466"/>
              <a:gd name="connsiteX344" fmla="*/ 2579078 w 3969222"/>
              <a:gd name="connsiteY344" fmla="*/ 360856 h 3672466"/>
              <a:gd name="connsiteX345" fmla="*/ 2567844 w 3969222"/>
              <a:gd name="connsiteY345" fmla="*/ 375939 h 3672466"/>
              <a:gd name="connsiteX346" fmla="*/ 2565637 w 3969222"/>
              <a:gd name="connsiteY346" fmla="*/ 406482 h 3672466"/>
              <a:gd name="connsiteX347" fmla="*/ 2573902 w 3969222"/>
              <a:gd name="connsiteY347" fmla="*/ 412476 h 3672466"/>
              <a:gd name="connsiteX348" fmla="*/ 2599272 w 3969222"/>
              <a:gd name="connsiteY348" fmla="*/ 417969 h 3672466"/>
              <a:gd name="connsiteX349" fmla="*/ 2632339 w 3969222"/>
              <a:gd name="connsiteY349" fmla="*/ 423709 h 3672466"/>
              <a:gd name="connsiteX350" fmla="*/ 2637830 w 3969222"/>
              <a:gd name="connsiteY350" fmla="*/ 423836 h 3672466"/>
              <a:gd name="connsiteX351" fmla="*/ 2654933 w 3969222"/>
              <a:gd name="connsiteY351" fmla="*/ 409763 h 3672466"/>
              <a:gd name="connsiteX352" fmla="*/ 2680425 w 3969222"/>
              <a:gd name="connsiteY352" fmla="*/ 348047 h 3672466"/>
              <a:gd name="connsiteX353" fmla="*/ 2688188 w 3969222"/>
              <a:gd name="connsiteY353" fmla="*/ 340220 h 3672466"/>
              <a:gd name="connsiteX354" fmla="*/ 2679731 w 3969222"/>
              <a:gd name="connsiteY354" fmla="*/ 334920 h 3672466"/>
              <a:gd name="connsiteX355" fmla="*/ 2726312 w 3969222"/>
              <a:gd name="connsiteY355" fmla="*/ 312352 h 3672466"/>
              <a:gd name="connsiteX356" fmla="*/ 2713619 w 3969222"/>
              <a:gd name="connsiteY356" fmla="*/ 312580 h 3672466"/>
              <a:gd name="connsiteX357" fmla="*/ 2699610 w 3969222"/>
              <a:gd name="connsiteY357" fmla="*/ 317692 h 3672466"/>
              <a:gd name="connsiteX358" fmla="*/ 2724601 w 3969222"/>
              <a:gd name="connsiteY358" fmla="*/ 339213 h 3672466"/>
              <a:gd name="connsiteX359" fmla="*/ 2732614 w 3969222"/>
              <a:gd name="connsiteY359" fmla="*/ 323246 h 3672466"/>
              <a:gd name="connsiteX360" fmla="*/ 2726312 w 3969222"/>
              <a:gd name="connsiteY360" fmla="*/ 312352 h 3672466"/>
              <a:gd name="connsiteX361" fmla="*/ 2543359 w 3969222"/>
              <a:gd name="connsiteY361" fmla="*/ 312329 h 3672466"/>
              <a:gd name="connsiteX362" fmla="*/ 2538310 w 3969222"/>
              <a:gd name="connsiteY362" fmla="*/ 312392 h 3672466"/>
              <a:gd name="connsiteX363" fmla="*/ 2533958 w 3969222"/>
              <a:gd name="connsiteY363" fmla="*/ 319207 h 3672466"/>
              <a:gd name="connsiteX364" fmla="*/ 2559831 w 3969222"/>
              <a:gd name="connsiteY364" fmla="*/ 345963 h 3672466"/>
              <a:gd name="connsiteX365" fmla="*/ 2565195 w 3969222"/>
              <a:gd name="connsiteY365" fmla="*/ 337508 h 3672466"/>
              <a:gd name="connsiteX366" fmla="*/ 2543359 w 3969222"/>
              <a:gd name="connsiteY366" fmla="*/ 312329 h 3672466"/>
              <a:gd name="connsiteX367" fmla="*/ 1321502 w 3969222"/>
              <a:gd name="connsiteY367" fmla="*/ 267649 h 3672466"/>
              <a:gd name="connsiteX368" fmla="*/ 1318030 w 3969222"/>
              <a:gd name="connsiteY368" fmla="*/ 271310 h 3672466"/>
              <a:gd name="connsiteX369" fmla="*/ 1321502 w 3969222"/>
              <a:gd name="connsiteY369" fmla="*/ 278819 h 3672466"/>
              <a:gd name="connsiteX370" fmla="*/ 1325478 w 3969222"/>
              <a:gd name="connsiteY370" fmla="*/ 274843 h 3672466"/>
              <a:gd name="connsiteX371" fmla="*/ 1321502 w 3969222"/>
              <a:gd name="connsiteY371" fmla="*/ 267649 h 3672466"/>
              <a:gd name="connsiteX372" fmla="*/ 2169458 w 3969222"/>
              <a:gd name="connsiteY372" fmla="*/ 256479 h 3672466"/>
              <a:gd name="connsiteX373" fmla="*/ 2164219 w 3969222"/>
              <a:gd name="connsiteY373" fmla="*/ 264937 h 3672466"/>
              <a:gd name="connsiteX374" fmla="*/ 2168446 w 3969222"/>
              <a:gd name="connsiteY374" fmla="*/ 280334 h 3672466"/>
              <a:gd name="connsiteX375" fmla="*/ 2174631 w 3969222"/>
              <a:gd name="connsiteY375" fmla="*/ 270362 h 3672466"/>
              <a:gd name="connsiteX376" fmla="*/ 2169458 w 3969222"/>
              <a:gd name="connsiteY376" fmla="*/ 256479 h 3672466"/>
              <a:gd name="connsiteX377" fmla="*/ 1645109 w 3969222"/>
              <a:gd name="connsiteY377" fmla="*/ 256479 h 3672466"/>
              <a:gd name="connsiteX378" fmla="*/ 1641133 w 3969222"/>
              <a:gd name="connsiteY378" fmla="*/ 263673 h 3672466"/>
              <a:gd name="connsiteX379" fmla="*/ 1645109 w 3969222"/>
              <a:gd name="connsiteY379" fmla="*/ 267649 h 3672466"/>
              <a:gd name="connsiteX380" fmla="*/ 1648579 w 3969222"/>
              <a:gd name="connsiteY380" fmla="*/ 260140 h 3672466"/>
              <a:gd name="connsiteX381" fmla="*/ 1645109 w 3969222"/>
              <a:gd name="connsiteY381" fmla="*/ 256479 h 3672466"/>
              <a:gd name="connsiteX382" fmla="*/ 1756302 w 3969222"/>
              <a:gd name="connsiteY382" fmla="*/ 245688 h 3672466"/>
              <a:gd name="connsiteX383" fmla="*/ 1741725 w 3969222"/>
              <a:gd name="connsiteY383" fmla="*/ 249097 h 3672466"/>
              <a:gd name="connsiteX384" fmla="*/ 1745953 w 3969222"/>
              <a:gd name="connsiteY384" fmla="*/ 256101 h 3672466"/>
              <a:gd name="connsiteX385" fmla="*/ 1761792 w 3969222"/>
              <a:gd name="connsiteY385" fmla="*/ 254207 h 3672466"/>
              <a:gd name="connsiteX386" fmla="*/ 1756302 w 3969222"/>
              <a:gd name="connsiteY386" fmla="*/ 245688 h 3672466"/>
              <a:gd name="connsiteX387" fmla="*/ 2264305 w 3969222"/>
              <a:gd name="connsiteY387" fmla="*/ 245373 h 3672466"/>
              <a:gd name="connsiteX388" fmla="*/ 2274656 w 3969222"/>
              <a:gd name="connsiteY388" fmla="*/ 245500 h 3672466"/>
              <a:gd name="connsiteX389" fmla="*/ 2275704 w 3969222"/>
              <a:gd name="connsiteY389" fmla="*/ 245908 h 3672466"/>
              <a:gd name="connsiteX390" fmla="*/ 2277747 w 3969222"/>
              <a:gd name="connsiteY390" fmla="*/ 248718 h 3672466"/>
              <a:gd name="connsiteX391" fmla="*/ 2264751 w 3969222"/>
              <a:gd name="connsiteY391" fmla="*/ 245972 h 3672466"/>
              <a:gd name="connsiteX392" fmla="*/ 1512839 w 3969222"/>
              <a:gd name="connsiteY392" fmla="*/ 213442 h 3672466"/>
              <a:gd name="connsiteX393" fmla="*/ 1505645 w 3969222"/>
              <a:gd name="connsiteY393" fmla="*/ 217418 h 3672466"/>
              <a:gd name="connsiteX394" fmla="*/ 1509306 w 3969222"/>
              <a:gd name="connsiteY394" fmla="*/ 220888 h 3672466"/>
              <a:gd name="connsiteX395" fmla="*/ 1516815 w 3969222"/>
              <a:gd name="connsiteY395" fmla="*/ 217418 h 3672466"/>
              <a:gd name="connsiteX396" fmla="*/ 1512839 w 3969222"/>
              <a:gd name="connsiteY396" fmla="*/ 213442 h 3672466"/>
              <a:gd name="connsiteX397" fmla="*/ 2696707 w 3969222"/>
              <a:gd name="connsiteY397" fmla="*/ 212306 h 3672466"/>
              <a:gd name="connsiteX398" fmla="*/ 2688313 w 3969222"/>
              <a:gd name="connsiteY398" fmla="*/ 217481 h 3672466"/>
              <a:gd name="connsiteX399" fmla="*/ 2700810 w 3969222"/>
              <a:gd name="connsiteY399" fmla="*/ 223918 h 3672466"/>
              <a:gd name="connsiteX400" fmla="*/ 2710591 w 3969222"/>
              <a:gd name="connsiteY400" fmla="*/ 217481 h 3672466"/>
              <a:gd name="connsiteX401" fmla="*/ 2696707 w 3969222"/>
              <a:gd name="connsiteY401" fmla="*/ 212306 h 3672466"/>
              <a:gd name="connsiteX402" fmla="*/ 1525704 w 3969222"/>
              <a:gd name="connsiteY402" fmla="*/ 89071 h 3672466"/>
              <a:gd name="connsiteX403" fmla="*/ 1533601 w 3969222"/>
              <a:gd name="connsiteY403" fmla="*/ 89755 h 3672466"/>
              <a:gd name="connsiteX404" fmla="*/ 1535339 w 3969222"/>
              <a:gd name="connsiteY404" fmla="*/ 91817 h 3672466"/>
              <a:gd name="connsiteX405" fmla="*/ 1525649 w 3969222"/>
              <a:gd name="connsiteY405" fmla="*/ 89249 h 3672466"/>
              <a:gd name="connsiteX406" fmla="*/ 1525407 w 3969222"/>
              <a:gd name="connsiteY406" fmla="*/ 89183 h 3672466"/>
              <a:gd name="connsiteX407" fmla="*/ 1525649 w 3969222"/>
              <a:gd name="connsiteY407" fmla="*/ 89186 h 3672466"/>
              <a:gd name="connsiteX408" fmla="*/ 2212180 w 3969222"/>
              <a:gd name="connsiteY408" fmla="*/ 68930 h 3672466"/>
              <a:gd name="connsiteX409" fmla="*/ 2208519 w 3969222"/>
              <a:gd name="connsiteY409" fmla="*/ 72401 h 3672466"/>
              <a:gd name="connsiteX410" fmla="*/ 2215713 w 3969222"/>
              <a:gd name="connsiteY410" fmla="*/ 76376 h 3672466"/>
              <a:gd name="connsiteX411" fmla="*/ 2219689 w 3969222"/>
              <a:gd name="connsiteY411" fmla="*/ 72401 h 3672466"/>
              <a:gd name="connsiteX412" fmla="*/ 2212180 w 3969222"/>
              <a:gd name="connsiteY412" fmla="*/ 68930 h 3672466"/>
              <a:gd name="connsiteX413" fmla="*/ 2139418 w 3969222"/>
              <a:gd name="connsiteY413" fmla="*/ 206 h 3672466"/>
              <a:gd name="connsiteX414" fmla="*/ 2295860 w 3969222"/>
              <a:gd name="connsiteY414" fmla="*/ 13397 h 3672466"/>
              <a:gd name="connsiteX415" fmla="*/ 2397711 w 3969222"/>
              <a:gd name="connsiteY415" fmla="*/ 49428 h 3672466"/>
              <a:gd name="connsiteX416" fmla="*/ 2440750 w 3969222"/>
              <a:gd name="connsiteY416" fmla="*/ 44507 h 3672466"/>
              <a:gd name="connsiteX417" fmla="*/ 2482905 w 3969222"/>
              <a:gd name="connsiteY417" fmla="*/ 55046 h 3672466"/>
              <a:gd name="connsiteX418" fmla="*/ 2522094 w 3969222"/>
              <a:gd name="connsiteY418" fmla="*/ 79658 h 3672466"/>
              <a:gd name="connsiteX419" fmla="*/ 2589365 w 3969222"/>
              <a:gd name="connsiteY419" fmla="*/ 118468 h 3672466"/>
              <a:gd name="connsiteX420" fmla="*/ 2615996 w 3969222"/>
              <a:gd name="connsiteY420" fmla="*/ 134559 h 3672466"/>
              <a:gd name="connsiteX421" fmla="*/ 2636125 w 3969222"/>
              <a:gd name="connsiteY421" fmla="*/ 135696 h 3672466"/>
              <a:gd name="connsiteX422" fmla="*/ 2639787 w 3969222"/>
              <a:gd name="connsiteY422" fmla="*/ 135571 h 3672466"/>
              <a:gd name="connsiteX423" fmla="*/ 2699358 w 3969222"/>
              <a:gd name="connsiteY423" fmla="*/ 155890 h 3672466"/>
              <a:gd name="connsiteX424" fmla="*/ 2703271 w 3969222"/>
              <a:gd name="connsiteY424" fmla="*/ 179869 h 3672466"/>
              <a:gd name="connsiteX425" fmla="*/ 2732804 w 3969222"/>
              <a:gd name="connsiteY425" fmla="*/ 215334 h 3672466"/>
              <a:gd name="connsiteX426" fmla="*/ 2741135 w 3969222"/>
              <a:gd name="connsiteY426" fmla="*/ 258373 h 3672466"/>
              <a:gd name="connsiteX427" fmla="*/ 2760571 w 3969222"/>
              <a:gd name="connsiteY427" fmla="*/ 289168 h 3672466"/>
              <a:gd name="connsiteX428" fmla="*/ 2793385 w 3969222"/>
              <a:gd name="connsiteY428" fmla="*/ 343060 h 3672466"/>
              <a:gd name="connsiteX429" fmla="*/ 2818691 w 3969222"/>
              <a:gd name="connsiteY429" fmla="*/ 371711 h 3672466"/>
              <a:gd name="connsiteX430" fmla="*/ 2830809 w 3969222"/>
              <a:gd name="connsiteY430" fmla="*/ 404084 h 3672466"/>
              <a:gd name="connsiteX431" fmla="*/ 2846837 w 3969222"/>
              <a:gd name="connsiteY431" fmla="*/ 405915 h 3672466"/>
              <a:gd name="connsiteX432" fmla="*/ 2877632 w 3969222"/>
              <a:gd name="connsiteY432" fmla="*/ 402254 h 3672466"/>
              <a:gd name="connsiteX433" fmla="*/ 2922753 w 3969222"/>
              <a:gd name="connsiteY433" fmla="*/ 396194 h 3672466"/>
              <a:gd name="connsiteX434" fmla="*/ 2954559 w 3969222"/>
              <a:gd name="connsiteY434" fmla="*/ 393735 h 3672466"/>
              <a:gd name="connsiteX435" fmla="*/ 2936574 w 3969222"/>
              <a:gd name="connsiteY435" fmla="*/ 364580 h 3672466"/>
              <a:gd name="connsiteX436" fmla="*/ 2963205 w 3969222"/>
              <a:gd name="connsiteY436" fmla="*/ 309301 h 3672466"/>
              <a:gd name="connsiteX437" fmla="*/ 3001636 w 3969222"/>
              <a:gd name="connsiteY437" fmla="*/ 307786 h 3672466"/>
              <a:gd name="connsiteX438" fmla="*/ 3052310 w 3969222"/>
              <a:gd name="connsiteY438" fmla="*/ 321922 h 3672466"/>
              <a:gd name="connsiteX439" fmla="*/ 3085756 w 3969222"/>
              <a:gd name="connsiteY439" fmla="*/ 358080 h 3672466"/>
              <a:gd name="connsiteX440" fmla="*/ 3111754 w 3969222"/>
              <a:gd name="connsiteY440" fmla="*/ 425288 h 3672466"/>
              <a:gd name="connsiteX441" fmla="*/ 3125072 w 3969222"/>
              <a:gd name="connsiteY441" fmla="*/ 427560 h 3672466"/>
              <a:gd name="connsiteX442" fmla="*/ 3128984 w 3969222"/>
              <a:gd name="connsiteY442" fmla="*/ 423584 h 3672466"/>
              <a:gd name="connsiteX443" fmla="*/ 3153909 w 3969222"/>
              <a:gd name="connsiteY443" fmla="*/ 391651 h 3672466"/>
              <a:gd name="connsiteX444" fmla="*/ 3187609 w 3969222"/>
              <a:gd name="connsiteY444" fmla="*/ 401054 h 3672466"/>
              <a:gd name="connsiteX445" fmla="*/ 3209759 w 3969222"/>
              <a:gd name="connsiteY445" fmla="*/ 401748 h 3672466"/>
              <a:gd name="connsiteX446" fmla="*/ 3227302 w 3969222"/>
              <a:gd name="connsiteY446" fmla="*/ 411342 h 3672466"/>
              <a:gd name="connsiteX447" fmla="*/ 3280375 w 3969222"/>
              <a:gd name="connsiteY447" fmla="*/ 500952 h 3672466"/>
              <a:gd name="connsiteX448" fmla="*/ 3313063 w 3969222"/>
              <a:gd name="connsiteY448" fmla="*/ 587659 h 3672466"/>
              <a:gd name="connsiteX449" fmla="*/ 3303724 w 3969222"/>
              <a:gd name="connsiteY449" fmla="*/ 684085 h 3672466"/>
              <a:gd name="connsiteX450" fmla="*/ 3301894 w 3969222"/>
              <a:gd name="connsiteY450" fmla="*/ 757602 h 3672466"/>
              <a:gd name="connsiteX451" fmla="*/ 3279554 w 3969222"/>
              <a:gd name="connsiteY451" fmla="*/ 831878 h 3672466"/>
              <a:gd name="connsiteX452" fmla="*/ 3300442 w 3969222"/>
              <a:gd name="connsiteY452" fmla="*/ 884382 h 3672466"/>
              <a:gd name="connsiteX453" fmla="*/ 3342345 w 3969222"/>
              <a:gd name="connsiteY453" fmla="*/ 903692 h 3672466"/>
              <a:gd name="connsiteX454" fmla="*/ 3444323 w 3969222"/>
              <a:gd name="connsiteY454" fmla="*/ 925907 h 3672466"/>
              <a:gd name="connsiteX455" fmla="*/ 3491591 w 3969222"/>
              <a:gd name="connsiteY455" fmla="*/ 959478 h 3672466"/>
              <a:gd name="connsiteX456" fmla="*/ 3582147 w 3969222"/>
              <a:gd name="connsiteY456" fmla="*/ 1040127 h 3672466"/>
              <a:gd name="connsiteX457" fmla="*/ 3629857 w 3969222"/>
              <a:gd name="connsiteY457" fmla="*/ 1080892 h 3672466"/>
              <a:gd name="connsiteX458" fmla="*/ 3637112 w 3969222"/>
              <a:gd name="connsiteY458" fmla="*/ 1113773 h 3672466"/>
              <a:gd name="connsiteX459" fmla="*/ 3643612 w 3969222"/>
              <a:gd name="connsiteY459" fmla="*/ 1126141 h 3672466"/>
              <a:gd name="connsiteX460" fmla="*/ 3670054 w 3969222"/>
              <a:gd name="connsiteY460" fmla="*/ 1176499 h 3672466"/>
              <a:gd name="connsiteX461" fmla="*/ 3679458 w 3969222"/>
              <a:gd name="connsiteY461" fmla="*/ 1211396 h 3672466"/>
              <a:gd name="connsiteX462" fmla="*/ 3701922 w 3969222"/>
              <a:gd name="connsiteY462" fmla="*/ 1226984 h 3672466"/>
              <a:gd name="connsiteX463" fmla="*/ 3713092 w 3969222"/>
              <a:gd name="connsiteY463" fmla="*/ 1244275 h 3672466"/>
              <a:gd name="connsiteX464" fmla="*/ 3720413 w 3969222"/>
              <a:gd name="connsiteY464" fmla="*/ 1261186 h 3672466"/>
              <a:gd name="connsiteX465" fmla="*/ 3725462 w 3969222"/>
              <a:gd name="connsiteY465" fmla="*/ 1274818 h 3672466"/>
              <a:gd name="connsiteX466" fmla="*/ 3707098 w 3969222"/>
              <a:gd name="connsiteY466" fmla="*/ 1316404 h 3672466"/>
              <a:gd name="connsiteX467" fmla="*/ 3705583 w 3969222"/>
              <a:gd name="connsiteY467" fmla="*/ 1367141 h 3672466"/>
              <a:gd name="connsiteX468" fmla="*/ 3737135 w 3969222"/>
              <a:gd name="connsiteY468" fmla="*/ 1383171 h 3672466"/>
              <a:gd name="connsiteX469" fmla="*/ 3755374 w 3969222"/>
              <a:gd name="connsiteY469" fmla="*/ 1486411 h 3672466"/>
              <a:gd name="connsiteX470" fmla="*/ 3759350 w 3969222"/>
              <a:gd name="connsiteY470" fmla="*/ 1528883 h 3672466"/>
              <a:gd name="connsiteX471" fmla="*/ 3769257 w 3969222"/>
              <a:gd name="connsiteY471" fmla="*/ 1569396 h 3672466"/>
              <a:gd name="connsiteX472" fmla="*/ 3771087 w 3969222"/>
              <a:gd name="connsiteY472" fmla="*/ 1615336 h 3672466"/>
              <a:gd name="connsiteX473" fmla="*/ 3772854 w 3969222"/>
              <a:gd name="connsiteY473" fmla="*/ 1635782 h 3672466"/>
              <a:gd name="connsiteX474" fmla="*/ 3772033 w 3969222"/>
              <a:gd name="connsiteY474" fmla="*/ 1689234 h 3672466"/>
              <a:gd name="connsiteX475" fmla="*/ 3770960 w 3969222"/>
              <a:gd name="connsiteY475" fmla="*/ 1704820 h 3672466"/>
              <a:gd name="connsiteX476" fmla="*/ 3771150 w 3969222"/>
              <a:gd name="connsiteY476" fmla="*/ 1761996 h 3672466"/>
              <a:gd name="connsiteX477" fmla="*/ 3809897 w 3969222"/>
              <a:gd name="connsiteY477" fmla="*/ 1817779 h 3672466"/>
              <a:gd name="connsiteX478" fmla="*/ 3823906 w 3969222"/>
              <a:gd name="connsiteY478" fmla="*/ 1814309 h 3672466"/>
              <a:gd name="connsiteX479" fmla="*/ 3826115 w 3969222"/>
              <a:gd name="connsiteY479" fmla="*/ 1798973 h 3672466"/>
              <a:gd name="connsiteX480" fmla="*/ 3825358 w 3969222"/>
              <a:gd name="connsiteY480" fmla="*/ 1746848 h 3672466"/>
              <a:gd name="connsiteX481" fmla="*/ 3848707 w 3969222"/>
              <a:gd name="connsiteY481" fmla="*/ 1693144 h 3672466"/>
              <a:gd name="connsiteX482" fmla="*/ 3848707 w 3969222"/>
              <a:gd name="connsiteY482" fmla="*/ 1695607 h 3672466"/>
              <a:gd name="connsiteX483" fmla="*/ 3857164 w 3969222"/>
              <a:gd name="connsiteY483" fmla="*/ 1692262 h 3672466"/>
              <a:gd name="connsiteX484" fmla="*/ 3855334 w 3969222"/>
              <a:gd name="connsiteY484" fmla="*/ 1685510 h 3672466"/>
              <a:gd name="connsiteX485" fmla="*/ 3848707 w 3969222"/>
              <a:gd name="connsiteY485" fmla="*/ 1693144 h 3672466"/>
              <a:gd name="connsiteX486" fmla="*/ 3831983 w 3969222"/>
              <a:gd name="connsiteY486" fmla="*/ 1695419 h 3672466"/>
              <a:gd name="connsiteX487" fmla="*/ 3821130 w 3969222"/>
              <a:gd name="connsiteY487" fmla="*/ 1683616 h 3672466"/>
              <a:gd name="connsiteX488" fmla="*/ 3811790 w 3969222"/>
              <a:gd name="connsiteY488" fmla="*/ 1630355 h 3672466"/>
              <a:gd name="connsiteX489" fmla="*/ 3808572 w 3969222"/>
              <a:gd name="connsiteY489" fmla="*/ 1618809 h 3672466"/>
              <a:gd name="connsiteX490" fmla="*/ 3772602 w 3969222"/>
              <a:gd name="connsiteY490" fmla="*/ 1459276 h 3672466"/>
              <a:gd name="connsiteX491" fmla="*/ 3770454 w 3969222"/>
              <a:gd name="connsiteY491" fmla="*/ 1418697 h 3672466"/>
              <a:gd name="connsiteX492" fmla="*/ 3789703 w 3969222"/>
              <a:gd name="connsiteY492" fmla="*/ 1395602 h 3672466"/>
              <a:gd name="connsiteX493" fmla="*/ 3825042 w 3969222"/>
              <a:gd name="connsiteY493" fmla="*/ 1395791 h 3672466"/>
              <a:gd name="connsiteX494" fmla="*/ 3869089 w 3969222"/>
              <a:gd name="connsiteY494" fmla="*/ 1483950 h 3672466"/>
              <a:gd name="connsiteX495" fmla="*/ 3871489 w 3969222"/>
              <a:gd name="connsiteY495" fmla="*/ 1536265 h 3672466"/>
              <a:gd name="connsiteX496" fmla="*/ 3880386 w 3969222"/>
              <a:gd name="connsiteY496" fmla="*/ 1553745 h 3672466"/>
              <a:gd name="connsiteX497" fmla="*/ 3883416 w 3969222"/>
              <a:gd name="connsiteY497" fmla="*/ 1589527 h 3672466"/>
              <a:gd name="connsiteX498" fmla="*/ 3889283 w 3969222"/>
              <a:gd name="connsiteY498" fmla="*/ 1607952 h 3672466"/>
              <a:gd name="connsiteX499" fmla="*/ 3893071 w 3969222"/>
              <a:gd name="connsiteY499" fmla="*/ 1622404 h 3672466"/>
              <a:gd name="connsiteX500" fmla="*/ 3887392 w 3969222"/>
              <a:gd name="connsiteY500" fmla="*/ 1660773 h 3672466"/>
              <a:gd name="connsiteX501" fmla="*/ 3886380 w 3969222"/>
              <a:gd name="connsiteY501" fmla="*/ 1703937 h 3672466"/>
              <a:gd name="connsiteX502" fmla="*/ 3889474 w 3969222"/>
              <a:gd name="connsiteY502" fmla="*/ 1749814 h 3672466"/>
              <a:gd name="connsiteX503" fmla="*/ 3870919 w 3969222"/>
              <a:gd name="connsiteY503" fmla="*/ 1831412 h 3672466"/>
              <a:gd name="connsiteX504" fmla="*/ 3869343 w 3969222"/>
              <a:gd name="connsiteY504" fmla="*/ 1847188 h 3672466"/>
              <a:gd name="connsiteX505" fmla="*/ 3876601 w 3969222"/>
              <a:gd name="connsiteY505" fmla="*/ 1927268 h 3672466"/>
              <a:gd name="connsiteX506" fmla="*/ 3899380 w 3969222"/>
              <a:gd name="connsiteY506" fmla="*/ 1973526 h 3672466"/>
              <a:gd name="connsiteX507" fmla="*/ 3917302 w 3969222"/>
              <a:gd name="connsiteY507" fmla="*/ 2021927 h 3672466"/>
              <a:gd name="connsiteX508" fmla="*/ 3942041 w 3969222"/>
              <a:gd name="connsiteY508" fmla="*/ 2106868 h 3672466"/>
              <a:gd name="connsiteX509" fmla="*/ 3944123 w 3969222"/>
              <a:gd name="connsiteY509" fmla="*/ 2118605 h 3672466"/>
              <a:gd name="connsiteX510" fmla="*/ 3966148 w 3969222"/>
              <a:gd name="connsiteY510" fmla="*/ 2176599 h 3672466"/>
              <a:gd name="connsiteX511" fmla="*/ 3968039 w 3969222"/>
              <a:gd name="connsiteY511" fmla="*/ 2194523 h 3672466"/>
              <a:gd name="connsiteX512" fmla="*/ 3945386 w 3969222"/>
              <a:gd name="connsiteY512" fmla="*/ 2218879 h 3672466"/>
              <a:gd name="connsiteX513" fmla="*/ 3938381 w 3969222"/>
              <a:gd name="connsiteY513" fmla="*/ 2243491 h 3672466"/>
              <a:gd name="connsiteX514" fmla="*/ 3934090 w 3969222"/>
              <a:gd name="connsiteY514" fmla="*/ 2329441 h 3672466"/>
              <a:gd name="connsiteX515" fmla="*/ 3907017 w 3969222"/>
              <a:gd name="connsiteY515" fmla="*/ 2402012 h 3672466"/>
              <a:gd name="connsiteX516" fmla="*/ 3910045 w 3969222"/>
              <a:gd name="connsiteY516" fmla="*/ 2409522 h 3672466"/>
              <a:gd name="connsiteX517" fmla="*/ 3903798 w 3969222"/>
              <a:gd name="connsiteY517" fmla="*/ 2465876 h 3672466"/>
              <a:gd name="connsiteX518" fmla="*/ 3889789 w 3969222"/>
              <a:gd name="connsiteY518" fmla="*/ 2476037 h 3672466"/>
              <a:gd name="connsiteX519" fmla="*/ 3890483 w 3969222"/>
              <a:gd name="connsiteY519" fmla="*/ 2462279 h 3672466"/>
              <a:gd name="connsiteX520" fmla="*/ 3887201 w 3969222"/>
              <a:gd name="connsiteY520" fmla="*/ 2432240 h 3672466"/>
              <a:gd name="connsiteX521" fmla="*/ 3875843 w 3969222"/>
              <a:gd name="connsiteY521" fmla="*/ 2421639 h 3672466"/>
              <a:gd name="connsiteX522" fmla="*/ 3870983 w 3969222"/>
              <a:gd name="connsiteY522" fmla="*/ 2430790 h 3672466"/>
              <a:gd name="connsiteX523" fmla="*/ 3838042 w 3969222"/>
              <a:gd name="connsiteY523" fmla="*/ 2523175 h 3672466"/>
              <a:gd name="connsiteX524" fmla="*/ 3842458 w 3969222"/>
              <a:gd name="connsiteY524" fmla="*/ 2543119 h 3672466"/>
              <a:gd name="connsiteX525" fmla="*/ 3846940 w 3969222"/>
              <a:gd name="connsiteY525" fmla="*/ 2562177 h 3672466"/>
              <a:gd name="connsiteX526" fmla="*/ 3831669 w 3969222"/>
              <a:gd name="connsiteY526" fmla="*/ 2556242 h 3672466"/>
              <a:gd name="connsiteX527" fmla="*/ 3816018 w 3969222"/>
              <a:gd name="connsiteY527" fmla="*/ 2576878 h 3672466"/>
              <a:gd name="connsiteX528" fmla="*/ 3794184 w 3969222"/>
              <a:gd name="connsiteY528" fmla="*/ 2650713 h 3672466"/>
              <a:gd name="connsiteX529" fmla="*/ 3805921 w 3969222"/>
              <a:gd name="connsiteY529" fmla="*/ 2662513 h 3672466"/>
              <a:gd name="connsiteX530" fmla="*/ 3805227 w 3969222"/>
              <a:gd name="connsiteY530" fmla="*/ 2682644 h 3672466"/>
              <a:gd name="connsiteX531" fmla="*/ 3781751 w 3969222"/>
              <a:gd name="connsiteY531" fmla="*/ 2717353 h 3672466"/>
              <a:gd name="connsiteX532" fmla="*/ 3773359 w 3969222"/>
              <a:gd name="connsiteY532" fmla="*/ 2730541 h 3672466"/>
              <a:gd name="connsiteX533" fmla="*/ 3760359 w 3969222"/>
              <a:gd name="connsiteY533" fmla="*/ 2709147 h 3672466"/>
              <a:gd name="connsiteX534" fmla="*/ 3770329 w 3969222"/>
              <a:gd name="connsiteY534" fmla="*/ 2668509 h 3672466"/>
              <a:gd name="connsiteX535" fmla="*/ 3764145 w 3969222"/>
              <a:gd name="connsiteY535" fmla="*/ 2656140 h 3672466"/>
              <a:gd name="connsiteX536" fmla="*/ 3759223 w 3969222"/>
              <a:gd name="connsiteY536" fmla="*/ 2670465 h 3672466"/>
              <a:gd name="connsiteX537" fmla="*/ 3745023 w 3969222"/>
              <a:gd name="connsiteY537" fmla="*/ 2724358 h 3672466"/>
              <a:gd name="connsiteX538" fmla="*/ 3739850 w 3969222"/>
              <a:gd name="connsiteY538" fmla="*/ 2747390 h 3672466"/>
              <a:gd name="connsiteX539" fmla="*/ 3747801 w 3969222"/>
              <a:gd name="connsiteY539" fmla="*/ 2755342 h 3672466"/>
              <a:gd name="connsiteX540" fmla="*/ 3754174 w 3969222"/>
              <a:gd name="connsiteY540" fmla="*/ 2767394 h 3672466"/>
              <a:gd name="connsiteX541" fmla="*/ 3717383 w 3969222"/>
              <a:gd name="connsiteY541" fmla="*/ 2811821 h 3672466"/>
              <a:gd name="connsiteX542" fmla="*/ 3683053 w 3969222"/>
              <a:gd name="connsiteY542" fmla="*/ 2841482 h 3672466"/>
              <a:gd name="connsiteX543" fmla="*/ 3644812 w 3969222"/>
              <a:gd name="connsiteY543" fmla="*/ 2874928 h 3672466"/>
              <a:gd name="connsiteX544" fmla="*/ 3625439 w 3969222"/>
              <a:gd name="connsiteY544" fmla="*/ 2862622 h 3672466"/>
              <a:gd name="connsiteX545" fmla="*/ 3610103 w 3969222"/>
              <a:gd name="connsiteY545" fmla="*/ 2854228 h 3672466"/>
              <a:gd name="connsiteX546" fmla="*/ 3571671 w 3969222"/>
              <a:gd name="connsiteY546" fmla="*/ 2882185 h 3672466"/>
              <a:gd name="connsiteX547" fmla="*/ 3561071 w 3969222"/>
              <a:gd name="connsiteY547" fmla="*/ 2920301 h 3672466"/>
              <a:gd name="connsiteX548" fmla="*/ 3577477 w 3969222"/>
              <a:gd name="connsiteY548" fmla="*/ 2932038 h 3672466"/>
              <a:gd name="connsiteX549" fmla="*/ 3541759 w 3969222"/>
              <a:gd name="connsiteY549" fmla="*/ 2936077 h 3672466"/>
              <a:gd name="connsiteX550" fmla="*/ 3532988 w 3969222"/>
              <a:gd name="connsiteY550" fmla="*/ 2950023 h 3672466"/>
              <a:gd name="connsiteX551" fmla="*/ 3522007 w 3969222"/>
              <a:gd name="connsiteY551" fmla="*/ 2987066 h 3672466"/>
              <a:gd name="connsiteX552" fmla="*/ 3514688 w 3969222"/>
              <a:gd name="connsiteY552" fmla="*/ 2984796 h 3672466"/>
              <a:gd name="connsiteX553" fmla="*/ 3507367 w 3969222"/>
              <a:gd name="connsiteY553" fmla="*/ 2969145 h 3672466"/>
              <a:gd name="connsiteX554" fmla="*/ 3513109 w 3969222"/>
              <a:gd name="connsiteY554" fmla="*/ 2950087 h 3672466"/>
              <a:gd name="connsiteX555" fmla="*/ 3491969 w 3969222"/>
              <a:gd name="connsiteY555" fmla="*/ 2956775 h 3672466"/>
              <a:gd name="connsiteX556" fmla="*/ 3470766 w 3969222"/>
              <a:gd name="connsiteY556" fmla="*/ 2972426 h 3672466"/>
              <a:gd name="connsiteX557" fmla="*/ 3459154 w 3969222"/>
              <a:gd name="connsiteY557" fmla="*/ 2994199 h 3672466"/>
              <a:gd name="connsiteX558" fmla="*/ 3458523 w 3969222"/>
              <a:gd name="connsiteY558" fmla="*/ 3024613 h 3672466"/>
              <a:gd name="connsiteX559" fmla="*/ 3468242 w 3969222"/>
              <a:gd name="connsiteY559" fmla="*/ 3034016 h 3672466"/>
              <a:gd name="connsiteX560" fmla="*/ 3493167 w 3969222"/>
              <a:gd name="connsiteY560" fmla="*/ 3028149 h 3672466"/>
              <a:gd name="connsiteX561" fmla="*/ 3512225 w 3969222"/>
              <a:gd name="connsiteY561" fmla="*/ 3039634 h 3672466"/>
              <a:gd name="connsiteX562" fmla="*/ 3506294 w 3969222"/>
              <a:gd name="connsiteY562" fmla="*/ 3056356 h 3672466"/>
              <a:gd name="connsiteX563" fmla="*/ 3469251 w 3969222"/>
              <a:gd name="connsiteY563" fmla="*/ 3074216 h 3672466"/>
              <a:gd name="connsiteX564" fmla="*/ 3430035 w 3969222"/>
              <a:gd name="connsiteY564" fmla="*/ 3083463 h 3672466"/>
              <a:gd name="connsiteX565" fmla="*/ 3417180 w 3969222"/>
              <a:gd name="connsiteY565" fmla="*/ 3077875 h 3672466"/>
              <a:gd name="connsiteX566" fmla="*/ 3417377 w 3969222"/>
              <a:gd name="connsiteY566" fmla="*/ 3077513 h 3672466"/>
              <a:gd name="connsiteX567" fmla="*/ 3411467 w 3969222"/>
              <a:gd name="connsiteY567" fmla="*/ 3075391 h 3672466"/>
              <a:gd name="connsiteX568" fmla="*/ 3409489 w 3969222"/>
              <a:gd name="connsiteY568" fmla="*/ 3074531 h 3672466"/>
              <a:gd name="connsiteX569" fmla="*/ 3408228 w 3969222"/>
              <a:gd name="connsiteY569" fmla="*/ 3068346 h 3672466"/>
              <a:gd name="connsiteX570" fmla="*/ 3438708 w 3969222"/>
              <a:gd name="connsiteY570" fmla="*/ 3016096 h 3672466"/>
              <a:gd name="connsiteX571" fmla="*/ 3454294 w 3969222"/>
              <a:gd name="connsiteY571" fmla="*/ 2965421 h 3672466"/>
              <a:gd name="connsiteX572" fmla="*/ 3464518 w 3969222"/>
              <a:gd name="connsiteY572" fmla="*/ 2946111 h 3672466"/>
              <a:gd name="connsiteX573" fmla="*/ 3439023 w 3969222"/>
              <a:gd name="connsiteY573" fmla="*/ 2949202 h 3672466"/>
              <a:gd name="connsiteX574" fmla="*/ 3410689 w 3969222"/>
              <a:gd name="connsiteY574" fmla="*/ 2975329 h 3672466"/>
              <a:gd name="connsiteX575" fmla="*/ 3392450 w 3969222"/>
              <a:gd name="connsiteY575" fmla="*/ 2984417 h 3672466"/>
              <a:gd name="connsiteX576" fmla="*/ 3350864 w 3969222"/>
              <a:gd name="connsiteY576" fmla="*/ 3005242 h 3672466"/>
              <a:gd name="connsiteX577" fmla="*/ 3359446 w 3969222"/>
              <a:gd name="connsiteY577" fmla="*/ 3041843 h 3672466"/>
              <a:gd name="connsiteX578" fmla="*/ 3370868 w 3969222"/>
              <a:gd name="connsiteY578" fmla="*/ 3037676 h 3672466"/>
              <a:gd name="connsiteX579" fmla="*/ 3379704 w 3969222"/>
              <a:gd name="connsiteY579" fmla="*/ 3019378 h 3672466"/>
              <a:gd name="connsiteX580" fmla="*/ 3392704 w 3969222"/>
              <a:gd name="connsiteY580" fmla="*/ 3001833 h 3672466"/>
              <a:gd name="connsiteX581" fmla="*/ 3402168 w 3969222"/>
              <a:gd name="connsiteY581" fmla="*/ 3017106 h 3672466"/>
              <a:gd name="connsiteX582" fmla="*/ 3390747 w 3969222"/>
              <a:gd name="connsiteY582" fmla="*/ 3052003 h 3672466"/>
              <a:gd name="connsiteX583" fmla="*/ 3380398 w 3969222"/>
              <a:gd name="connsiteY583" fmla="*/ 3064371 h 3672466"/>
              <a:gd name="connsiteX584" fmla="*/ 3381532 w 3969222"/>
              <a:gd name="connsiteY584" fmla="*/ 3074658 h 3672466"/>
              <a:gd name="connsiteX585" fmla="*/ 3409426 w 3969222"/>
              <a:gd name="connsiteY585" fmla="*/ 3074658 h 3672466"/>
              <a:gd name="connsiteX586" fmla="*/ 3411467 w 3969222"/>
              <a:gd name="connsiteY586" fmla="*/ 3075391 h 3672466"/>
              <a:gd name="connsiteX587" fmla="*/ 3417180 w 3969222"/>
              <a:gd name="connsiteY587" fmla="*/ 3077875 h 3672466"/>
              <a:gd name="connsiteX588" fmla="*/ 3413402 w 3969222"/>
              <a:gd name="connsiteY588" fmla="*/ 3084817 h 3672466"/>
              <a:gd name="connsiteX589" fmla="*/ 3391568 w 3969222"/>
              <a:gd name="connsiteY589" fmla="*/ 3107598 h 3672466"/>
              <a:gd name="connsiteX590" fmla="*/ 3413529 w 3969222"/>
              <a:gd name="connsiteY590" fmla="*/ 3124005 h 3672466"/>
              <a:gd name="connsiteX591" fmla="*/ 3402359 w 3969222"/>
              <a:gd name="connsiteY591" fmla="*/ 3135175 h 3672466"/>
              <a:gd name="connsiteX592" fmla="*/ 3385825 w 3969222"/>
              <a:gd name="connsiteY592" fmla="*/ 3135175 h 3672466"/>
              <a:gd name="connsiteX593" fmla="*/ 3355028 w 3969222"/>
              <a:gd name="connsiteY593" fmla="*/ 3153541 h 3672466"/>
              <a:gd name="connsiteX594" fmla="*/ 3335591 w 3969222"/>
              <a:gd name="connsiteY594" fmla="*/ 3183768 h 3672466"/>
              <a:gd name="connsiteX595" fmla="*/ 3320951 w 3969222"/>
              <a:gd name="connsiteY595" fmla="*/ 3182630 h 3672466"/>
              <a:gd name="connsiteX596" fmla="*/ 3302209 w 3969222"/>
              <a:gd name="connsiteY596" fmla="*/ 3185093 h 3672466"/>
              <a:gd name="connsiteX597" fmla="*/ 3313506 w 3969222"/>
              <a:gd name="connsiteY597" fmla="*/ 3196390 h 3672466"/>
              <a:gd name="connsiteX598" fmla="*/ 3338685 w 3969222"/>
              <a:gd name="connsiteY598" fmla="*/ 3202194 h 3672466"/>
              <a:gd name="connsiteX599" fmla="*/ 3357743 w 3969222"/>
              <a:gd name="connsiteY599" fmla="*/ 3208379 h 3672466"/>
              <a:gd name="connsiteX600" fmla="*/ 3345437 w 3969222"/>
              <a:gd name="connsiteY600" fmla="*/ 3230718 h 3672466"/>
              <a:gd name="connsiteX601" fmla="*/ 3322972 w 3969222"/>
              <a:gd name="connsiteY601" fmla="*/ 3228698 h 3672466"/>
              <a:gd name="connsiteX602" fmla="*/ 3288326 w 3969222"/>
              <a:gd name="connsiteY602" fmla="*/ 3213300 h 3672466"/>
              <a:gd name="connsiteX603" fmla="*/ 3290787 w 3969222"/>
              <a:gd name="connsiteY603" fmla="*/ 3213300 h 3672466"/>
              <a:gd name="connsiteX604" fmla="*/ 3287442 w 3969222"/>
              <a:gd name="connsiteY604" fmla="*/ 3204845 h 3672466"/>
              <a:gd name="connsiteX605" fmla="*/ 3280690 w 3969222"/>
              <a:gd name="connsiteY605" fmla="*/ 3206675 h 3672466"/>
              <a:gd name="connsiteX606" fmla="*/ 3288326 w 3969222"/>
              <a:gd name="connsiteY606" fmla="*/ 3213300 h 3672466"/>
              <a:gd name="connsiteX607" fmla="*/ 3279681 w 3969222"/>
              <a:gd name="connsiteY607" fmla="*/ 3280256 h 3672466"/>
              <a:gd name="connsiteX608" fmla="*/ 3264156 w 3969222"/>
              <a:gd name="connsiteY608" fmla="*/ 3234440 h 3672466"/>
              <a:gd name="connsiteX609" fmla="*/ 3264850 w 3969222"/>
              <a:gd name="connsiteY609" fmla="*/ 3226616 h 3672466"/>
              <a:gd name="connsiteX610" fmla="*/ 3260432 w 3969222"/>
              <a:gd name="connsiteY610" fmla="*/ 3224597 h 3672466"/>
              <a:gd name="connsiteX611" fmla="*/ 3224526 w 3969222"/>
              <a:gd name="connsiteY611" fmla="*/ 3231349 h 3672466"/>
              <a:gd name="connsiteX612" fmla="*/ 3223958 w 3969222"/>
              <a:gd name="connsiteY612" fmla="*/ 3257981 h 3672466"/>
              <a:gd name="connsiteX613" fmla="*/ 3200104 w 3969222"/>
              <a:gd name="connsiteY613" fmla="*/ 3250280 h 3672466"/>
              <a:gd name="connsiteX614" fmla="*/ 3170318 w 3969222"/>
              <a:gd name="connsiteY614" fmla="*/ 3262588 h 3672466"/>
              <a:gd name="connsiteX615" fmla="*/ 3179594 w 3969222"/>
              <a:gd name="connsiteY615" fmla="*/ 3280950 h 3672466"/>
              <a:gd name="connsiteX616" fmla="*/ 3190512 w 3969222"/>
              <a:gd name="connsiteY616" fmla="*/ 3294517 h 3672466"/>
              <a:gd name="connsiteX617" fmla="*/ 3177661 w 3969222"/>
              <a:gd name="connsiteY617" fmla="*/ 3298589 h 3672466"/>
              <a:gd name="connsiteX618" fmla="*/ 3158401 w 3969222"/>
              <a:gd name="connsiteY618" fmla="*/ 3302007 h 3672466"/>
              <a:gd name="connsiteX619" fmla="*/ 3168173 w 3969222"/>
              <a:gd name="connsiteY619" fmla="*/ 3297295 h 3672466"/>
              <a:gd name="connsiteX620" fmla="*/ 3160788 w 3969222"/>
              <a:gd name="connsiteY620" fmla="*/ 3289659 h 3672466"/>
              <a:gd name="connsiteX621" fmla="*/ 3153215 w 3969222"/>
              <a:gd name="connsiteY621" fmla="*/ 3282465 h 3672466"/>
              <a:gd name="connsiteX622" fmla="*/ 3124060 w 3969222"/>
              <a:gd name="connsiteY622" fmla="*/ 3285810 h 3672466"/>
              <a:gd name="connsiteX623" fmla="*/ 3123682 w 3969222"/>
              <a:gd name="connsiteY623" fmla="*/ 3295465 h 3672466"/>
              <a:gd name="connsiteX624" fmla="*/ 3154667 w 3969222"/>
              <a:gd name="connsiteY624" fmla="*/ 3302595 h 3672466"/>
              <a:gd name="connsiteX625" fmla="*/ 3154847 w 3969222"/>
              <a:gd name="connsiteY625" fmla="*/ 3302638 h 3672466"/>
              <a:gd name="connsiteX626" fmla="*/ 3154730 w 3969222"/>
              <a:gd name="connsiteY626" fmla="*/ 3302659 h 3672466"/>
              <a:gd name="connsiteX627" fmla="*/ 3153200 w 3969222"/>
              <a:gd name="connsiteY627" fmla="*/ 3302895 h 3672466"/>
              <a:gd name="connsiteX628" fmla="*/ 3155118 w 3969222"/>
              <a:gd name="connsiteY628" fmla="*/ 3302702 h 3672466"/>
              <a:gd name="connsiteX629" fmla="*/ 3166634 w 3969222"/>
              <a:gd name="connsiteY629" fmla="*/ 3305435 h 3672466"/>
              <a:gd name="connsiteX630" fmla="*/ 3168046 w 3969222"/>
              <a:gd name="connsiteY630" fmla="*/ 3308086 h 3672466"/>
              <a:gd name="connsiteX631" fmla="*/ 3157381 w 3969222"/>
              <a:gd name="connsiteY631" fmla="*/ 3330929 h 3672466"/>
              <a:gd name="connsiteX632" fmla="*/ 3187294 w 3969222"/>
              <a:gd name="connsiteY632" fmla="*/ 3333013 h 3672466"/>
              <a:gd name="connsiteX633" fmla="*/ 3198968 w 3969222"/>
              <a:gd name="connsiteY633" fmla="*/ 3321844 h 3672466"/>
              <a:gd name="connsiteX634" fmla="*/ 3226165 w 3969222"/>
              <a:gd name="connsiteY634" fmla="*/ 3320707 h 3672466"/>
              <a:gd name="connsiteX635" fmla="*/ 3246235 w 3969222"/>
              <a:gd name="connsiteY635" fmla="*/ 3324935 h 3672466"/>
              <a:gd name="connsiteX636" fmla="*/ 3258099 w 3969222"/>
              <a:gd name="connsiteY636" fmla="*/ 3364060 h 3672466"/>
              <a:gd name="connsiteX637" fmla="*/ 3269268 w 3969222"/>
              <a:gd name="connsiteY637" fmla="*/ 3363241 h 3672466"/>
              <a:gd name="connsiteX638" fmla="*/ 3276778 w 3969222"/>
              <a:gd name="connsiteY638" fmla="*/ 3361536 h 3672466"/>
              <a:gd name="connsiteX639" fmla="*/ 3266490 w 3969222"/>
              <a:gd name="connsiteY639" fmla="*/ 3387409 h 3672466"/>
              <a:gd name="connsiteX640" fmla="*/ 3248822 w 3969222"/>
              <a:gd name="connsiteY640" fmla="*/ 3387788 h 3672466"/>
              <a:gd name="connsiteX641" fmla="*/ 3229764 w 3969222"/>
              <a:gd name="connsiteY641" fmla="*/ 3367532 h 3672466"/>
              <a:gd name="connsiteX642" fmla="*/ 3206037 w 3969222"/>
              <a:gd name="connsiteY642" fmla="*/ 3368416 h 3672466"/>
              <a:gd name="connsiteX643" fmla="*/ 3201492 w 3969222"/>
              <a:gd name="connsiteY643" fmla="*/ 3359327 h 3672466"/>
              <a:gd name="connsiteX644" fmla="*/ 3180163 w 3969222"/>
              <a:gd name="connsiteY644" fmla="*/ 3358317 h 3672466"/>
              <a:gd name="connsiteX645" fmla="*/ 3162051 w 3969222"/>
              <a:gd name="connsiteY645" fmla="*/ 3367657 h 3672466"/>
              <a:gd name="connsiteX646" fmla="*/ 3120969 w 3969222"/>
              <a:gd name="connsiteY646" fmla="*/ 3346769 h 3672466"/>
              <a:gd name="connsiteX647" fmla="*/ 3116480 w 3969222"/>
              <a:gd name="connsiteY647" fmla="*/ 3341706 h 3672466"/>
              <a:gd name="connsiteX648" fmla="*/ 3114288 w 3969222"/>
              <a:gd name="connsiteY648" fmla="*/ 3334690 h 3672466"/>
              <a:gd name="connsiteX649" fmla="*/ 3132391 w 3969222"/>
              <a:gd name="connsiteY649" fmla="*/ 3321653 h 3672466"/>
              <a:gd name="connsiteX650" fmla="*/ 3124693 w 3969222"/>
              <a:gd name="connsiteY650" fmla="*/ 3314334 h 3672466"/>
              <a:gd name="connsiteX651" fmla="*/ 3112387 w 3969222"/>
              <a:gd name="connsiteY651" fmla="*/ 3328468 h 3672466"/>
              <a:gd name="connsiteX652" fmla="*/ 3112353 w 3969222"/>
              <a:gd name="connsiteY652" fmla="*/ 3328499 h 3672466"/>
              <a:gd name="connsiteX653" fmla="*/ 3112323 w 3969222"/>
              <a:gd name="connsiteY653" fmla="*/ 3328405 h 3672466"/>
              <a:gd name="connsiteX654" fmla="*/ 3112323 w 3969222"/>
              <a:gd name="connsiteY654" fmla="*/ 3328526 h 3672466"/>
              <a:gd name="connsiteX655" fmla="*/ 3100593 w 3969222"/>
              <a:gd name="connsiteY655" fmla="*/ 3339270 h 3672466"/>
              <a:gd name="connsiteX656" fmla="*/ 3078310 w 3969222"/>
              <a:gd name="connsiteY656" fmla="*/ 3373969 h 3672466"/>
              <a:gd name="connsiteX657" fmla="*/ 3065941 w 3969222"/>
              <a:gd name="connsiteY657" fmla="*/ 3380342 h 3672466"/>
              <a:gd name="connsiteX658" fmla="*/ 3063732 w 3969222"/>
              <a:gd name="connsiteY658" fmla="*/ 3367342 h 3672466"/>
              <a:gd name="connsiteX659" fmla="*/ 3067519 w 3969222"/>
              <a:gd name="connsiteY659" fmla="*/ 3346769 h 3672466"/>
              <a:gd name="connsiteX660" fmla="*/ 3063607 w 3969222"/>
              <a:gd name="connsiteY660" fmla="*/ 3337808 h 3672466"/>
              <a:gd name="connsiteX661" fmla="*/ 3026373 w 3969222"/>
              <a:gd name="connsiteY661" fmla="*/ 3351566 h 3672466"/>
              <a:gd name="connsiteX662" fmla="*/ 3034261 w 3969222"/>
              <a:gd name="connsiteY662" fmla="*/ 3380784 h 3672466"/>
              <a:gd name="connsiteX663" fmla="*/ 3043791 w 3969222"/>
              <a:gd name="connsiteY663" fmla="*/ 3384696 h 3672466"/>
              <a:gd name="connsiteX664" fmla="*/ 3038804 w 3969222"/>
              <a:gd name="connsiteY664" fmla="*/ 3391575 h 3672466"/>
              <a:gd name="connsiteX665" fmla="*/ 3022146 w 3969222"/>
              <a:gd name="connsiteY665" fmla="*/ 3391827 h 3672466"/>
              <a:gd name="connsiteX666" fmla="*/ 2991603 w 3969222"/>
              <a:gd name="connsiteY666" fmla="*/ 3386527 h 3672466"/>
              <a:gd name="connsiteX667" fmla="*/ 3004160 w 3969222"/>
              <a:gd name="connsiteY667" fmla="*/ 3360275 h 3672466"/>
              <a:gd name="connsiteX668" fmla="*/ 3028519 w 3969222"/>
              <a:gd name="connsiteY668" fmla="*/ 3314776 h 3672466"/>
              <a:gd name="connsiteX669" fmla="*/ 3020125 w 3969222"/>
              <a:gd name="connsiteY669" fmla="*/ 3295401 h 3672466"/>
              <a:gd name="connsiteX670" fmla="*/ 3001698 w 3969222"/>
              <a:gd name="connsiteY670" fmla="*/ 3296159 h 3672466"/>
              <a:gd name="connsiteX671" fmla="*/ 2979990 w 3969222"/>
              <a:gd name="connsiteY671" fmla="*/ 3319129 h 3672466"/>
              <a:gd name="connsiteX672" fmla="*/ 2968315 w 3969222"/>
              <a:gd name="connsiteY672" fmla="*/ 3359011 h 3672466"/>
              <a:gd name="connsiteX673" fmla="*/ 2935878 w 3969222"/>
              <a:gd name="connsiteY673" fmla="*/ 3452282 h 3672466"/>
              <a:gd name="connsiteX674" fmla="*/ 2942001 w 3969222"/>
              <a:gd name="connsiteY674" fmla="*/ 3467555 h 3672466"/>
              <a:gd name="connsiteX675" fmla="*/ 2922942 w 3969222"/>
              <a:gd name="connsiteY675" fmla="*/ 3464713 h 3672466"/>
              <a:gd name="connsiteX676" fmla="*/ 2886592 w 3969222"/>
              <a:gd name="connsiteY676" fmla="*/ 3460107 h 3672466"/>
              <a:gd name="connsiteX677" fmla="*/ 2866967 w 3969222"/>
              <a:gd name="connsiteY677" fmla="*/ 3482825 h 3672466"/>
              <a:gd name="connsiteX678" fmla="*/ 2861982 w 3969222"/>
              <a:gd name="connsiteY678" fmla="*/ 3491409 h 3672466"/>
              <a:gd name="connsiteX679" fmla="*/ 2770857 w 3969222"/>
              <a:gd name="connsiteY679" fmla="*/ 3515199 h 3672466"/>
              <a:gd name="connsiteX680" fmla="*/ 2745110 w 3969222"/>
              <a:gd name="connsiteY680" fmla="*/ 3519490 h 3672466"/>
              <a:gd name="connsiteX681" fmla="*/ 2673358 w 3969222"/>
              <a:gd name="connsiteY681" fmla="*/ 3525990 h 3672466"/>
              <a:gd name="connsiteX682" fmla="*/ 2639975 w 3969222"/>
              <a:gd name="connsiteY682" fmla="*/ 3525486 h 3672466"/>
              <a:gd name="connsiteX683" fmla="*/ 2593656 w 3969222"/>
              <a:gd name="connsiteY683" fmla="*/ 3548393 h 3672466"/>
              <a:gd name="connsiteX684" fmla="*/ 2500385 w 3969222"/>
              <a:gd name="connsiteY684" fmla="*/ 3603924 h 3672466"/>
              <a:gd name="connsiteX685" fmla="*/ 2494833 w 3969222"/>
              <a:gd name="connsiteY685" fmla="*/ 3603988 h 3672466"/>
              <a:gd name="connsiteX686" fmla="*/ 2350446 w 3969222"/>
              <a:gd name="connsiteY686" fmla="*/ 3606891 h 3672466"/>
              <a:gd name="connsiteX687" fmla="*/ 2320533 w 3969222"/>
              <a:gd name="connsiteY687" fmla="*/ 3609669 h 3672466"/>
              <a:gd name="connsiteX688" fmla="*/ 2278820 w 3969222"/>
              <a:gd name="connsiteY688" fmla="*/ 3629546 h 3672466"/>
              <a:gd name="connsiteX689" fmla="*/ 2250865 w 3969222"/>
              <a:gd name="connsiteY689" fmla="*/ 3631188 h 3672466"/>
              <a:gd name="connsiteX690" fmla="*/ 2210601 w 3969222"/>
              <a:gd name="connsiteY690" fmla="*/ 3631188 h 3672466"/>
              <a:gd name="connsiteX691" fmla="*/ 2156457 w 3969222"/>
              <a:gd name="connsiteY691" fmla="*/ 3613833 h 3672466"/>
              <a:gd name="connsiteX692" fmla="*/ 2129827 w 3969222"/>
              <a:gd name="connsiteY692" fmla="*/ 3609669 h 3672466"/>
              <a:gd name="connsiteX693" fmla="*/ 2107675 w 3969222"/>
              <a:gd name="connsiteY693" fmla="*/ 3656682 h 3672466"/>
              <a:gd name="connsiteX694" fmla="*/ 2080289 w 3969222"/>
              <a:gd name="connsiteY694" fmla="*/ 3670501 h 3672466"/>
              <a:gd name="connsiteX695" fmla="*/ 2068487 w 3969222"/>
              <a:gd name="connsiteY695" fmla="*/ 3658764 h 3672466"/>
              <a:gd name="connsiteX696" fmla="*/ 1987081 w 3969222"/>
              <a:gd name="connsiteY696" fmla="*/ 3626012 h 3672466"/>
              <a:gd name="connsiteX697" fmla="*/ 1907504 w 3969222"/>
              <a:gd name="connsiteY697" fmla="*/ 3636173 h 3672466"/>
              <a:gd name="connsiteX698" fmla="*/ 1833670 w 3969222"/>
              <a:gd name="connsiteY698" fmla="*/ 3645828 h 3672466"/>
              <a:gd name="connsiteX699" fmla="*/ 1750432 w 3969222"/>
              <a:gd name="connsiteY699" fmla="*/ 3609982 h 3672466"/>
              <a:gd name="connsiteX700" fmla="*/ 1719322 w 3969222"/>
              <a:gd name="connsiteY700" fmla="*/ 3592314 h 3672466"/>
              <a:gd name="connsiteX701" fmla="*/ 1669279 w 3969222"/>
              <a:gd name="connsiteY701" fmla="*/ 3593260 h 3672466"/>
              <a:gd name="connsiteX702" fmla="*/ 1567868 w 3969222"/>
              <a:gd name="connsiteY702" fmla="*/ 3603924 h 3672466"/>
              <a:gd name="connsiteX703" fmla="*/ 1520854 w 3969222"/>
              <a:gd name="connsiteY703" fmla="*/ 3606387 h 3672466"/>
              <a:gd name="connsiteX704" fmla="*/ 1479203 w 3969222"/>
              <a:gd name="connsiteY704" fmla="*/ 3572563 h 3672466"/>
              <a:gd name="connsiteX705" fmla="*/ 1433957 w 3969222"/>
              <a:gd name="connsiteY705" fmla="*/ 3537034 h 3672466"/>
              <a:gd name="connsiteX706" fmla="*/ 1363279 w 3969222"/>
              <a:gd name="connsiteY706" fmla="*/ 3524159 h 3672466"/>
              <a:gd name="connsiteX707" fmla="*/ 1286036 w 3969222"/>
              <a:gd name="connsiteY707" fmla="*/ 3534950 h 3672466"/>
              <a:gd name="connsiteX708" fmla="*/ 1220343 w 3969222"/>
              <a:gd name="connsiteY708" fmla="*/ 3492419 h 3672466"/>
              <a:gd name="connsiteX709" fmla="*/ 1200780 w 3969222"/>
              <a:gd name="connsiteY709" fmla="*/ 3462128 h 3672466"/>
              <a:gd name="connsiteX710" fmla="*/ 1163612 w 3969222"/>
              <a:gd name="connsiteY710" fmla="*/ 3445152 h 3672466"/>
              <a:gd name="connsiteX711" fmla="*/ 1171625 w 3969222"/>
              <a:gd name="connsiteY711" fmla="*/ 3412652 h 3672466"/>
              <a:gd name="connsiteX712" fmla="*/ 1176043 w 3969222"/>
              <a:gd name="connsiteY712" fmla="*/ 3370245 h 3672466"/>
              <a:gd name="connsiteX713" fmla="*/ 1181470 w 3969222"/>
              <a:gd name="connsiteY713" fmla="*/ 3328153 h 3672466"/>
              <a:gd name="connsiteX714" fmla="*/ 1170869 w 3969222"/>
              <a:gd name="connsiteY714" fmla="*/ 3314713 h 3672466"/>
              <a:gd name="connsiteX715" fmla="*/ 1119563 w 3969222"/>
              <a:gd name="connsiteY715" fmla="*/ 3302343 h 3672466"/>
              <a:gd name="connsiteX716" fmla="*/ 1104733 w 3969222"/>
              <a:gd name="connsiteY716" fmla="*/ 3292940 h 3672466"/>
              <a:gd name="connsiteX717" fmla="*/ 1079553 w 3969222"/>
              <a:gd name="connsiteY717" fmla="*/ 3269149 h 3672466"/>
              <a:gd name="connsiteX718" fmla="*/ 1057341 w 3969222"/>
              <a:gd name="connsiteY718" fmla="*/ 3269528 h 3672466"/>
              <a:gd name="connsiteX719" fmla="*/ 964260 w 3969222"/>
              <a:gd name="connsiteY719" fmla="*/ 3246998 h 3672466"/>
              <a:gd name="connsiteX720" fmla="*/ 877298 w 3969222"/>
              <a:gd name="connsiteY720" fmla="*/ 3215069 h 3672466"/>
              <a:gd name="connsiteX721" fmla="*/ 842339 w 3969222"/>
              <a:gd name="connsiteY721" fmla="*/ 3191593 h 3672466"/>
              <a:gd name="connsiteX722" fmla="*/ 838048 w 3969222"/>
              <a:gd name="connsiteY722" fmla="*/ 3183832 h 3672466"/>
              <a:gd name="connsiteX723" fmla="*/ 847703 w 3969222"/>
              <a:gd name="connsiteY723" fmla="*/ 3180233 h 3672466"/>
              <a:gd name="connsiteX724" fmla="*/ 858809 w 3969222"/>
              <a:gd name="connsiteY724" fmla="*/ 3180233 h 3672466"/>
              <a:gd name="connsiteX725" fmla="*/ 886828 w 3969222"/>
              <a:gd name="connsiteY725" fmla="*/ 3167865 h 3672466"/>
              <a:gd name="connsiteX726" fmla="*/ 868716 w 3969222"/>
              <a:gd name="connsiteY726" fmla="*/ 3140793 h 3672466"/>
              <a:gd name="connsiteX727" fmla="*/ 854455 w 3969222"/>
              <a:gd name="connsiteY727" fmla="*/ 3135681 h 3672466"/>
              <a:gd name="connsiteX728" fmla="*/ 805548 w 3969222"/>
              <a:gd name="connsiteY728" fmla="*/ 3132147 h 3672466"/>
              <a:gd name="connsiteX729" fmla="*/ 774626 w 3969222"/>
              <a:gd name="connsiteY729" fmla="*/ 3101794 h 3672466"/>
              <a:gd name="connsiteX730" fmla="*/ 760490 w 3969222"/>
              <a:gd name="connsiteY730" fmla="*/ 3068725 h 3672466"/>
              <a:gd name="connsiteX731" fmla="*/ 698204 w 3969222"/>
              <a:gd name="connsiteY731" fmla="*/ 3057619 h 3672466"/>
              <a:gd name="connsiteX732" fmla="*/ 680155 w 3969222"/>
              <a:gd name="connsiteY732" fmla="*/ 3044494 h 3672466"/>
              <a:gd name="connsiteX733" fmla="*/ 701740 w 3969222"/>
              <a:gd name="connsiteY733" fmla="*/ 3035218 h 3672466"/>
              <a:gd name="connsiteX734" fmla="*/ 718337 w 3969222"/>
              <a:gd name="connsiteY734" fmla="*/ 3034585 h 3672466"/>
              <a:gd name="connsiteX735" fmla="*/ 718462 w 3969222"/>
              <a:gd name="connsiteY735" fmla="*/ 3024048 h 3672466"/>
              <a:gd name="connsiteX736" fmla="*/ 701046 w 3969222"/>
              <a:gd name="connsiteY736" fmla="*/ 3012751 h 3672466"/>
              <a:gd name="connsiteX737" fmla="*/ 680031 w 3969222"/>
              <a:gd name="connsiteY737" fmla="*/ 2996154 h 3672466"/>
              <a:gd name="connsiteX738" fmla="*/ 691767 w 3969222"/>
              <a:gd name="connsiteY738" fmla="*/ 2962014 h 3672466"/>
              <a:gd name="connsiteX739" fmla="*/ 722626 w 3969222"/>
              <a:gd name="connsiteY739" fmla="*/ 2964600 h 3672466"/>
              <a:gd name="connsiteX740" fmla="*/ 720607 w 3969222"/>
              <a:gd name="connsiteY740" fmla="*/ 2935068 h 3672466"/>
              <a:gd name="connsiteX741" fmla="*/ 736825 w 3969222"/>
              <a:gd name="connsiteY741" fmla="*/ 2934247 h 3672466"/>
              <a:gd name="connsiteX742" fmla="*/ 758092 w 3969222"/>
              <a:gd name="connsiteY742" fmla="*/ 2912413 h 3672466"/>
              <a:gd name="connsiteX743" fmla="*/ 837164 w 3969222"/>
              <a:gd name="connsiteY743" fmla="*/ 2923077 h 3672466"/>
              <a:gd name="connsiteX744" fmla="*/ 857422 w 3969222"/>
              <a:gd name="connsiteY744" fmla="*/ 2919038 h 3672466"/>
              <a:gd name="connsiteX745" fmla="*/ 838867 w 3969222"/>
              <a:gd name="connsiteY745" fmla="*/ 2901810 h 3672466"/>
              <a:gd name="connsiteX746" fmla="*/ 788067 w 3969222"/>
              <a:gd name="connsiteY746" fmla="*/ 2889883 h 3672466"/>
              <a:gd name="connsiteX747" fmla="*/ 759292 w 3969222"/>
              <a:gd name="connsiteY747" fmla="*/ 2878840 h 3672466"/>
              <a:gd name="connsiteX748" fmla="*/ 748499 w 3969222"/>
              <a:gd name="connsiteY748" fmla="*/ 2871898 h 3672466"/>
              <a:gd name="connsiteX749" fmla="*/ 763393 w 3969222"/>
              <a:gd name="connsiteY749" fmla="*/ 2867544 h 3672466"/>
              <a:gd name="connsiteX750" fmla="*/ 766926 w 3969222"/>
              <a:gd name="connsiteY750" fmla="*/ 2860351 h 3672466"/>
              <a:gd name="connsiteX751" fmla="*/ 749825 w 3969222"/>
              <a:gd name="connsiteY751" fmla="*/ 2848234 h 3672466"/>
              <a:gd name="connsiteX752" fmla="*/ 744462 w 3969222"/>
              <a:gd name="connsiteY752" fmla="*/ 2834098 h 3672466"/>
              <a:gd name="connsiteX753" fmla="*/ 653336 w 3969222"/>
              <a:gd name="connsiteY753" fmla="*/ 2811381 h 3672466"/>
              <a:gd name="connsiteX754" fmla="*/ 647215 w 3969222"/>
              <a:gd name="connsiteY754" fmla="*/ 2798887 h 3672466"/>
              <a:gd name="connsiteX755" fmla="*/ 657439 w 3969222"/>
              <a:gd name="connsiteY755" fmla="*/ 2789987 h 3672466"/>
              <a:gd name="connsiteX756" fmla="*/ 700413 w 3969222"/>
              <a:gd name="connsiteY756" fmla="*/ 2785948 h 3672466"/>
              <a:gd name="connsiteX757" fmla="*/ 662297 w 3969222"/>
              <a:gd name="connsiteY757" fmla="*/ 2766133 h 3672466"/>
              <a:gd name="connsiteX758" fmla="*/ 646521 w 3969222"/>
              <a:gd name="connsiteY758" fmla="*/ 2711483 h 3672466"/>
              <a:gd name="connsiteX759" fmla="*/ 657185 w 3969222"/>
              <a:gd name="connsiteY759" fmla="*/ 2702586 h 3672466"/>
              <a:gd name="connsiteX760" fmla="*/ 635982 w 3969222"/>
              <a:gd name="connsiteY760" fmla="*/ 2638155 h 3672466"/>
              <a:gd name="connsiteX761" fmla="*/ 624118 w 3969222"/>
              <a:gd name="connsiteY761" fmla="*/ 2593033 h 3672466"/>
              <a:gd name="connsiteX762" fmla="*/ 614905 w 3969222"/>
              <a:gd name="connsiteY762" fmla="*/ 2563565 h 3672466"/>
              <a:gd name="connsiteX763" fmla="*/ 579440 w 3969222"/>
              <a:gd name="connsiteY763" fmla="*/ 2560093 h 3672466"/>
              <a:gd name="connsiteX764" fmla="*/ 556910 w 3969222"/>
              <a:gd name="connsiteY764" fmla="*/ 2571957 h 3672466"/>
              <a:gd name="connsiteX765" fmla="*/ 546119 w 3969222"/>
              <a:gd name="connsiteY765" fmla="*/ 2570757 h 3672466"/>
              <a:gd name="connsiteX766" fmla="*/ 527313 w 3969222"/>
              <a:gd name="connsiteY766" fmla="*/ 2528477 h 3672466"/>
              <a:gd name="connsiteX767" fmla="*/ 516900 w 3969222"/>
              <a:gd name="connsiteY767" fmla="*/ 2509104 h 3672466"/>
              <a:gd name="connsiteX768" fmla="*/ 468563 w 3969222"/>
              <a:gd name="connsiteY768" fmla="*/ 2452749 h 3672466"/>
              <a:gd name="connsiteX769" fmla="*/ 442563 w 3969222"/>
              <a:gd name="connsiteY769" fmla="*/ 2413309 h 3672466"/>
              <a:gd name="connsiteX770" fmla="*/ 428048 w 3969222"/>
              <a:gd name="connsiteY770" fmla="*/ 2411669 h 3672466"/>
              <a:gd name="connsiteX771" fmla="*/ 344055 w 3969222"/>
              <a:gd name="connsiteY771" fmla="*/ 2404348 h 3672466"/>
              <a:gd name="connsiteX772" fmla="*/ 318685 w 3969222"/>
              <a:gd name="connsiteY772" fmla="*/ 2399363 h 3672466"/>
              <a:gd name="connsiteX773" fmla="*/ 278045 w 3969222"/>
              <a:gd name="connsiteY773" fmla="*/ 2373932 h 3672466"/>
              <a:gd name="connsiteX774" fmla="*/ 264414 w 3969222"/>
              <a:gd name="connsiteY774" fmla="*/ 2373426 h 3672466"/>
              <a:gd name="connsiteX775" fmla="*/ 237910 w 3969222"/>
              <a:gd name="connsiteY775" fmla="*/ 2376772 h 3672466"/>
              <a:gd name="connsiteX776" fmla="*/ 222892 w 3969222"/>
              <a:gd name="connsiteY776" fmla="*/ 2360993 h 3672466"/>
              <a:gd name="connsiteX777" fmla="*/ 211404 w 3969222"/>
              <a:gd name="connsiteY777" fmla="*/ 2320544 h 3672466"/>
              <a:gd name="connsiteX778" fmla="*/ 299439 w 3969222"/>
              <a:gd name="connsiteY778" fmla="*/ 2336256 h 3672466"/>
              <a:gd name="connsiteX779" fmla="*/ 307830 w 3969222"/>
              <a:gd name="connsiteY779" fmla="*/ 2342505 h 3672466"/>
              <a:gd name="connsiteX780" fmla="*/ 355855 w 3969222"/>
              <a:gd name="connsiteY780" fmla="*/ 2337898 h 3672466"/>
              <a:gd name="connsiteX781" fmla="*/ 340898 w 3969222"/>
              <a:gd name="connsiteY781" fmla="*/ 2288991 h 3672466"/>
              <a:gd name="connsiteX782" fmla="*/ 292560 w 3969222"/>
              <a:gd name="connsiteY782" fmla="*/ 2279337 h 3672466"/>
              <a:gd name="connsiteX783" fmla="*/ 223837 w 3969222"/>
              <a:gd name="connsiteY783" fmla="*/ 2272204 h 3672466"/>
              <a:gd name="connsiteX784" fmla="*/ 204843 w 3969222"/>
              <a:gd name="connsiteY784" fmla="*/ 2265010 h 3672466"/>
              <a:gd name="connsiteX785" fmla="*/ 182630 w 3969222"/>
              <a:gd name="connsiteY785" fmla="*/ 2264631 h 3672466"/>
              <a:gd name="connsiteX786" fmla="*/ 155621 w 3969222"/>
              <a:gd name="connsiteY786" fmla="*/ 2237433 h 3672466"/>
              <a:gd name="connsiteX787" fmla="*/ 114221 w 3969222"/>
              <a:gd name="connsiteY787" fmla="*/ 2239264 h 3672466"/>
              <a:gd name="connsiteX788" fmla="*/ 76107 w 3969222"/>
              <a:gd name="connsiteY788" fmla="*/ 2224245 h 3672466"/>
              <a:gd name="connsiteX789" fmla="*/ 38306 w 3969222"/>
              <a:gd name="connsiteY789" fmla="*/ 2208152 h 3672466"/>
              <a:gd name="connsiteX790" fmla="*/ 39883 w 3969222"/>
              <a:gd name="connsiteY790" fmla="*/ 2198181 h 3672466"/>
              <a:gd name="connsiteX791" fmla="*/ 43795 w 3969222"/>
              <a:gd name="connsiteY791" fmla="*/ 2181775 h 3672466"/>
              <a:gd name="connsiteX792" fmla="*/ 7573 w 3969222"/>
              <a:gd name="connsiteY792" fmla="*/ 2175211 h 3672466"/>
              <a:gd name="connsiteX793" fmla="*/ 0 w 3969222"/>
              <a:gd name="connsiteY793" fmla="*/ 2169344 h 3672466"/>
              <a:gd name="connsiteX794" fmla="*/ 9025 w 3969222"/>
              <a:gd name="connsiteY794" fmla="*/ 2164547 h 3672466"/>
              <a:gd name="connsiteX795" fmla="*/ 47583 w 3969222"/>
              <a:gd name="connsiteY795" fmla="*/ 2165051 h 3672466"/>
              <a:gd name="connsiteX796" fmla="*/ 180798 w 3969222"/>
              <a:gd name="connsiteY796" fmla="*/ 2206070 h 3672466"/>
              <a:gd name="connsiteX797" fmla="*/ 190707 w 3969222"/>
              <a:gd name="connsiteY797" fmla="*/ 2208721 h 3672466"/>
              <a:gd name="connsiteX798" fmla="*/ 319633 w 3969222"/>
              <a:gd name="connsiteY798" fmla="*/ 2220521 h 3672466"/>
              <a:gd name="connsiteX799" fmla="*/ 361282 w 3969222"/>
              <a:gd name="connsiteY799" fmla="*/ 2228155 h 3672466"/>
              <a:gd name="connsiteX800" fmla="*/ 397001 w 3969222"/>
              <a:gd name="connsiteY800" fmla="*/ 2223928 h 3672466"/>
              <a:gd name="connsiteX801" fmla="*/ 431610 w 3969222"/>
              <a:gd name="connsiteY801" fmla="*/ 2224824 h 3672466"/>
              <a:gd name="connsiteX802" fmla="*/ 437663 w 3969222"/>
              <a:gd name="connsiteY802" fmla="*/ 2224329 h 3672466"/>
              <a:gd name="connsiteX803" fmla="*/ 442436 w 3969222"/>
              <a:gd name="connsiteY803" fmla="*/ 2230745 h 3672466"/>
              <a:gd name="connsiteX804" fmla="*/ 447990 w 3969222"/>
              <a:gd name="connsiteY804" fmla="*/ 2223486 h 3672466"/>
              <a:gd name="connsiteX805" fmla="*/ 449733 w 3969222"/>
              <a:gd name="connsiteY805" fmla="*/ 2222161 h 3672466"/>
              <a:gd name="connsiteX806" fmla="*/ 447711 w 3969222"/>
              <a:gd name="connsiteY806" fmla="*/ 2221370 h 3672466"/>
              <a:gd name="connsiteX807" fmla="*/ 446283 w 3969222"/>
              <a:gd name="connsiteY807" fmla="*/ 2210526 h 3672466"/>
              <a:gd name="connsiteX808" fmla="*/ 426217 w 3969222"/>
              <a:gd name="connsiteY808" fmla="*/ 2182909 h 3672466"/>
              <a:gd name="connsiteX809" fmla="*/ 428174 w 3969222"/>
              <a:gd name="connsiteY809" fmla="*/ 2164484 h 3672466"/>
              <a:gd name="connsiteX810" fmla="*/ 370810 w 3969222"/>
              <a:gd name="connsiteY810" fmla="*/ 2130280 h 3672466"/>
              <a:gd name="connsiteX811" fmla="*/ 356549 w 3969222"/>
              <a:gd name="connsiteY811" fmla="*/ 2119868 h 3672466"/>
              <a:gd name="connsiteX812" fmla="*/ 370937 w 3969222"/>
              <a:gd name="connsiteY812" fmla="*/ 2108823 h 3672466"/>
              <a:gd name="connsiteX813" fmla="*/ 389428 w 3969222"/>
              <a:gd name="connsiteY813" fmla="*/ 2102450 h 3672466"/>
              <a:gd name="connsiteX814" fmla="*/ 377564 w 3969222"/>
              <a:gd name="connsiteY814" fmla="*/ 2090711 h 3672466"/>
              <a:gd name="connsiteX815" fmla="*/ 351816 w 3969222"/>
              <a:gd name="connsiteY815" fmla="*/ 2029625 h 3672466"/>
              <a:gd name="connsiteX816" fmla="*/ 353394 w 3969222"/>
              <a:gd name="connsiteY816" fmla="*/ 2021737 h 3672466"/>
              <a:gd name="connsiteX817" fmla="*/ 345379 w 3969222"/>
              <a:gd name="connsiteY817" fmla="*/ 1990690 h 3672466"/>
              <a:gd name="connsiteX818" fmla="*/ 335661 w 3969222"/>
              <a:gd name="connsiteY818" fmla="*/ 1948220 h 3672466"/>
              <a:gd name="connsiteX819" fmla="*/ 322282 w 3969222"/>
              <a:gd name="connsiteY819" fmla="*/ 1919949 h 3672466"/>
              <a:gd name="connsiteX820" fmla="*/ 309976 w 3969222"/>
              <a:gd name="connsiteY820" fmla="*/ 1908337 h 3672466"/>
              <a:gd name="connsiteX821" fmla="*/ 235953 w 3969222"/>
              <a:gd name="connsiteY821" fmla="*/ 1870789 h 3672466"/>
              <a:gd name="connsiteX822" fmla="*/ 239614 w 3969222"/>
              <a:gd name="connsiteY822" fmla="*/ 1863154 h 3672466"/>
              <a:gd name="connsiteX823" fmla="*/ 255201 w 3969222"/>
              <a:gd name="connsiteY823" fmla="*/ 1857033 h 3672466"/>
              <a:gd name="connsiteX824" fmla="*/ 291614 w 3969222"/>
              <a:gd name="connsiteY824" fmla="*/ 1862774 h 3672466"/>
              <a:gd name="connsiteX825" fmla="*/ 300511 w 3969222"/>
              <a:gd name="connsiteY825" fmla="*/ 1857725 h 3672466"/>
              <a:gd name="connsiteX826" fmla="*/ 293002 w 3969222"/>
              <a:gd name="connsiteY826" fmla="*/ 1849964 h 3672466"/>
              <a:gd name="connsiteX827" fmla="*/ 266371 w 3969222"/>
              <a:gd name="connsiteY827" fmla="*/ 1833871 h 3672466"/>
              <a:gd name="connsiteX828" fmla="*/ 261890 w 3969222"/>
              <a:gd name="connsiteY828" fmla="*/ 1796134 h 3672466"/>
              <a:gd name="connsiteX829" fmla="*/ 293317 w 3969222"/>
              <a:gd name="connsiteY829" fmla="*/ 1792348 h 3672466"/>
              <a:gd name="connsiteX830" fmla="*/ 366016 w 3969222"/>
              <a:gd name="connsiteY830" fmla="*/ 1817970 h 3672466"/>
              <a:gd name="connsiteX831" fmla="*/ 378322 w 3969222"/>
              <a:gd name="connsiteY831" fmla="*/ 1811406 h 3672466"/>
              <a:gd name="connsiteX832" fmla="*/ 398767 w 3969222"/>
              <a:gd name="connsiteY832" fmla="*/ 1808868 h 3672466"/>
              <a:gd name="connsiteX833" fmla="*/ 400487 w 3969222"/>
              <a:gd name="connsiteY833" fmla="*/ 1809269 h 3672466"/>
              <a:gd name="connsiteX834" fmla="*/ 390374 w 3969222"/>
              <a:gd name="connsiteY834" fmla="*/ 1823585 h 3672466"/>
              <a:gd name="connsiteX835" fmla="*/ 402553 w 3969222"/>
              <a:gd name="connsiteY835" fmla="*/ 1828949 h 3672466"/>
              <a:gd name="connsiteX836" fmla="*/ 409037 w 3969222"/>
              <a:gd name="connsiteY836" fmla="*/ 1811263 h 3672466"/>
              <a:gd name="connsiteX837" fmla="*/ 409117 w 3969222"/>
              <a:gd name="connsiteY837" fmla="*/ 1811281 h 3672466"/>
              <a:gd name="connsiteX838" fmla="*/ 409047 w 3969222"/>
              <a:gd name="connsiteY838" fmla="*/ 1811235 h 3672466"/>
              <a:gd name="connsiteX839" fmla="*/ 409053 w 3969222"/>
              <a:gd name="connsiteY839" fmla="*/ 1811218 h 3672466"/>
              <a:gd name="connsiteX840" fmla="*/ 406844 w 3969222"/>
              <a:gd name="connsiteY840" fmla="*/ 1786352 h 3672466"/>
              <a:gd name="connsiteX841" fmla="*/ 380592 w 3969222"/>
              <a:gd name="connsiteY841" fmla="*/ 1777139 h 3672466"/>
              <a:gd name="connsiteX842" fmla="*/ 361534 w 3969222"/>
              <a:gd name="connsiteY842" fmla="*/ 1784460 h 3672466"/>
              <a:gd name="connsiteX843" fmla="*/ 346642 w 3969222"/>
              <a:gd name="connsiteY843" fmla="*/ 1780548 h 3672466"/>
              <a:gd name="connsiteX844" fmla="*/ 355982 w 3969222"/>
              <a:gd name="connsiteY844" fmla="*/ 1768809 h 3672466"/>
              <a:gd name="connsiteX845" fmla="*/ 364564 w 3969222"/>
              <a:gd name="connsiteY845" fmla="*/ 1762688 h 3672466"/>
              <a:gd name="connsiteX846" fmla="*/ 389301 w 3969222"/>
              <a:gd name="connsiteY846" fmla="*/ 1751329 h 3672466"/>
              <a:gd name="connsiteX847" fmla="*/ 377501 w 3969222"/>
              <a:gd name="connsiteY847" fmla="*/ 1723247 h 3672466"/>
              <a:gd name="connsiteX848" fmla="*/ 357812 w 3969222"/>
              <a:gd name="connsiteY848" fmla="*/ 1718137 h 3672466"/>
              <a:gd name="connsiteX849" fmla="*/ 302088 w 3969222"/>
              <a:gd name="connsiteY849" fmla="*/ 1717316 h 3672466"/>
              <a:gd name="connsiteX850" fmla="*/ 289530 w 3969222"/>
              <a:gd name="connsiteY850" fmla="*/ 1704820 h 3672466"/>
              <a:gd name="connsiteX851" fmla="*/ 300260 w 3969222"/>
              <a:gd name="connsiteY851" fmla="*/ 1696049 h 3672466"/>
              <a:gd name="connsiteX852" fmla="*/ 324176 w 3969222"/>
              <a:gd name="connsiteY852" fmla="*/ 1676107 h 3672466"/>
              <a:gd name="connsiteX853" fmla="*/ 359958 w 3969222"/>
              <a:gd name="connsiteY853" fmla="*/ 1659449 h 3672466"/>
              <a:gd name="connsiteX854" fmla="*/ 378131 w 3969222"/>
              <a:gd name="connsiteY854" fmla="*/ 1656040 h 3672466"/>
              <a:gd name="connsiteX855" fmla="*/ 387913 w 3969222"/>
              <a:gd name="connsiteY855" fmla="*/ 1623100 h 3672466"/>
              <a:gd name="connsiteX856" fmla="*/ 394855 w 3969222"/>
              <a:gd name="connsiteY856" fmla="*/ 1605049 h 3672466"/>
              <a:gd name="connsiteX857" fmla="*/ 445781 w 3969222"/>
              <a:gd name="connsiteY857" fmla="*/ 1573624 h 3672466"/>
              <a:gd name="connsiteX858" fmla="*/ 410253 w 3969222"/>
              <a:gd name="connsiteY858" fmla="*/ 1521750 h 3672466"/>
              <a:gd name="connsiteX859" fmla="*/ 376364 w 3969222"/>
              <a:gd name="connsiteY859" fmla="*/ 1524338 h 3672466"/>
              <a:gd name="connsiteX860" fmla="*/ 355982 w 3969222"/>
              <a:gd name="connsiteY860" fmla="*/ 1513232 h 3672466"/>
              <a:gd name="connsiteX861" fmla="*/ 384001 w 3969222"/>
              <a:gd name="connsiteY861" fmla="*/ 1451892 h 3672466"/>
              <a:gd name="connsiteX862" fmla="*/ 412083 w 3969222"/>
              <a:gd name="connsiteY862" fmla="*/ 1413399 h 3672466"/>
              <a:gd name="connsiteX863" fmla="*/ 446602 w 3969222"/>
              <a:gd name="connsiteY863" fmla="*/ 1405511 h 3672466"/>
              <a:gd name="connsiteX864" fmla="*/ 467742 w 3969222"/>
              <a:gd name="connsiteY864" fmla="*/ 1399514 h 3672466"/>
              <a:gd name="connsiteX865" fmla="*/ 460548 w 3969222"/>
              <a:gd name="connsiteY865" fmla="*/ 1418447 h 3672466"/>
              <a:gd name="connsiteX866" fmla="*/ 466100 w 3969222"/>
              <a:gd name="connsiteY866" fmla="*/ 1437882 h 3672466"/>
              <a:gd name="connsiteX867" fmla="*/ 492164 w 3969222"/>
              <a:gd name="connsiteY867" fmla="*/ 1443121 h 3672466"/>
              <a:gd name="connsiteX868" fmla="*/ 507688 w 3969222"/>
              <a:gd name="connsiteY868" fmla="*/ 1427154 h 3672466"/>
              <a:gd name="connsiteX869" fmla="*/ 499800 w 3969222"/>
              <a:gd name="connsiteY869" fmla="*/ 1416742 h 3672466"/>
              <a:gd name="connsiteX870" fmla="*/ 498158 w 3969222"/>
              <a:gd name="connsiteY870" fmla="*/ 1403996 h 3672466"/>
              <a:gd name="connsiteX871" fmla="*/ 527377 w 3969222"/>
              <a:gd name="connsiteY871" fmla="*/ 1393960 h 3672466"/>
              <a:gd name="connsiteX872" fmla="*/ 544604 w 3969222"/>
              <a:gd name="connsiteY872" fmla="*/ 1376039 h 3672466"/>
              <a:gd name="connsiteX873" fmla="*/ 523970 w 3969222"/>
              <a:gd name="connsiteY873" fmla="*/ 1372001 h 3672466"/>
              <a:gd name="connsiteX874" fmla="*/ 514440 w 3969222"/>
              <a:gd name="connsiteY874" fmla="*/ 1368151 h 3672466"/>
              <a:gd name="connsiteX875" fmla="*/ 519109 w 3969222"/>
              <a:gd name="connsiteY875" fmla="*/ 1360326 h 3672466"/>
              <a:gd name="connsiteX876" fmla="*/ 561580 w 3969222"/>
              <a:gd name="connsiteY876" fmla="*/ 1358434 h 3672466"/>
              <a:gd name="connsiteX877" fmla="*/ 579754 w 3969222"/>
              <a:gd name="connsiteY877" fmla="*/ 1354835 h 3672466"/>
              <a:gd name="connsiteX878" fmla="*/ 601148 w 3969222"/>
              <a:gd name="connsiteY878" fmla="*/ 1308012 h 3672466"/>
              <a:gd name="connsiteX879" fmla="*/ 613263 w 3969222"/>
              <a:gd name="connsiteY879" fmla="*/ 1262764 h 3672466"/>
              <a:gd name="connsiteX880" fmla="*/ 600895 w 3969222"/>
              <a:gd name="connsiteY880" fmla="*/ 1249764 h 3672466"/>
              <a:gd name="connsiteX881" fmla="*/ 585119 w 3969222"/>
              <a:gd name="connsiteY881" fmla="*/ 1248249 h 3672466"/>
              <a:gd name="connsiteX882" fmla="*/ 561074 w 3969222"/>
              <a:gd name="connsiteY882" fmla="*/ 1217960 h 3672466"/>
              <a:gd name="connsiteX883" fmla="*/ 540882 w 3969222"/>
              <a:gd name="connsiteY883" fmla="*/ 1248439 h 3672466"/>
              <a:gd name="connsiteX884" fmla="*/ 526809 w 3969222"/>
              <a:gd name="connsiteY884" fmla="*/ 1245725 h 3672466"/>
              <a:gd name="connsiteX885" fmla="*/ 516206 w 3969222"/>
              <a:gd name="connsiteY885" fmla="*/ 1220042 h 3672466"/>
              <a:gd name="connsiteX886" fmla="*/ 509328 w 3969222"/>
              <a:gd name="connsiteY886" fmla="*/ 1195430 h 3672466"/>
              <a:gd name="connsiteX887" fmla="*/ 501945 w 3969222"/>
              <a:gd name="connsiteY887" fmla="*/ 1165077 h 3672466"/>
              <a:gd name="connsiteX888" fmla="*/ 492039 w 3969222"/>
              <a:gd name="connsiteY888" fmla="*/ 1107525 h 3672466"/>
              <a:gd name="connsiteX889" fmla="*/ 506930 w 3969222"/>
              <a:gd name="connsiteY889" fmla="*/ 1058995 h 3672466"/>
              <a:gd name="connsiteX890" fmla="*/ 547949 w 3969222"/>
              <a:gd name="connsiteY890" fmla="*/ 1020942 h 3672466"/>
              <a:gd name="connsiteX891" fmla="*/ 582847 w 3969222"/>
              <a:gd name="connsiteY891" fmla="*/ 1015515 h 3672466"/>
              <a:gd name="connsiteX892" fmla="*/ 602599 w 3969222"/>
              <a:gd name="connsiteY892" fmla="*/ 997720 h 3672466"/>
              <a:gd name="connsiteX893" fmla="*/ 628978 w 3969222"/>
              <a:gd name="connsiteY893" fmla="*/ 969575 h 3672466"/>
              <a:gd name="connsiteX894" fmla="*/ 645952 w 3969222"/>
              <a:gd name="connsiteY894" fmla="*/ 933920 h 3672466"/>
              <a:gd name="connsiteX895" fmla="*/ 646648 w 3969222"/>
              <a:gd name="connsiteY895" fmla="*/ 898076 h 3672466"/>
              <a:gd name="connsiteX896" fmla="*/ 647530 w 3969222"/>
              <a:gd name="connsiteY896" fmla="*/ 857561 h 3672466"/>
              <a:gd name="connsiteX897" fmla="*/ 676433 w 3969222"/>
              <a:gd name="connsiteY897" fmla="*/ 826009 h 3672466"/>
              <a:gd name="connsiteX898" fmla="*/ 697889 w 3969222"/>
              <a:gd name="connsiteY898" fmla="*/ 826324 h 3672466"/>
              <a:gd name="connsiteX899" fmla="*/ 691958 w 3969222"/>
              <a:gd name="connsiteY899" fmla="*/ 841976 h 3672466"/>
              <a:gd name="connsiteX900" fmla="*/ 715307 w 3969222"/>
              <a:gd name="connsiteY900" fmla="*/ 910256 h 3672466"/>
              <a:gd name="connsiteX901" fmla="*/ 724395 w 3969222"/>
              <a:gd name="connsiteY901" fmla="*/ 914483 h 3672466"/>
              <a:gd name="connsiteX902" fmla="*/ 754368 w 3969222"/>
              <a:gd name="connsiteY902" fmla="*/ 915304 h 3672466"/>
              <a:gd name="connsiteX903" fmla="*/ 766323 w 3969222"/>
              <a:gd name="connsiteY903" fmla="*/ 940640 h 3672466"/>
              <a:gd name="connsiteX904" fmla="*/ 766292 w 3969222"/>
              <a:gd name="connsiteY904" fmla="*/ 940829 h 3672466"/>
              <a:gd name="connsiteX905" fmla="*/ 762218 w 3969222"/>
              <a:gd name="connsiteY905" fmla="*/ 942068 h 3672466"/>
              <a:gd name="connsiteX906" fmla="*/ 749132 w 3969222"/>
              <a:gd name="connsiteY906" fmla="*/ 952916 h 3672466"/>
              <a:gd name="connsiteX907" fmla="*/ 763456 w 3969222"/>
              <a:gd name="connsiteY907" fmla="*/ 957649 h 3672466"/>
              <a:gd name="connsiteX908" fmla="*/ 763539 w 3969222"/>
              <a:gd name="connsiteY908" fmla="*/ 957595 h 3672466"/>
              <a:gd name="connsiteX909" fmla="*/ 763520 w 3969222"/>
              <a:gd name="connsiteY909" fmla="*/ 957711 h 3672466"/>
              <a:gd name="connsiteX910" fmla="*/ 758723 w 3969222"/>
              <a:gd name="connsiteY910" fmla="*/ 991787 h 3672466"/>
              <a:gd name="connsiteX911" fmla="*/ 773869 w 3969222"/>
              <a:gd name="connsiteY911" fmla="*/ 969069 h 3672466"/>
              <a:gd name="connsiteX912" fmla="*/ 773301 w 3969222"/>
              <a:gd name="connsiteY912" fmla="*/ 961560 h 3672466"/>
              <a:gd name="connsiteX913" fmla="*/ 781757 w 3969222"/>
              <a:gd name="connsiteY913" fmla="*/ 948924 h 3672466"/>
              <a:gd name="connsiteX914" fmla="*/ 780249 w 3969222"/>
              <a:gd name="connsiteY914" fmla="*/ 946652 h 3672466"/>
              <a:gd name="connsiteX915" fmla="*/ 781726 w 3969222"/>
              <a:gd name="connsiteY915" fmla="*/ 945684 h 3672466"/>
              <a:gd name="connsiteX916" fmla="*/ 801951 w 3969222"/>
              <a:gd name="connsiteY916" fmla="*/ 922877 h 3672466"/>
              <a:gd name="connsiteX917" fmla="*/ 791475 w 3969222"/>
              <a:gd name="connsiteY917" fmla="*/ 888106 h 3672466"/>
              <a:gd name="connsiteX918" fmla="*/ 784911 w 3969222"/>
              <a:gd name="connsiteY918" fmla="*/ 882489 h 3672466"/>
              <a:gd name="connsiteX919" fmla="*/ 780811 w 3969222"/>
              <a:gd name="connsiteY919" fmla="*/ 891892 h 3672466"/>
              <a:gd name="connsiteX920" fmla="*/ 762320 w 3969222"/>
              <a:gd name="connsiteY920" fmla="*/ 901041 h 3672466"/>
              <a:gd name="connsiteX921" fmla="*/ 748438 w 3969222"/>
              <a:gd name="connsiteY921" fmla="*/ 874789 h 3672466"/>
              <a:gd name="connsiteX922" fmla="*/ 768314 w 3969222"/>
              <a:gd name="connsiteY922" fmla="*/ 844246 h 3672466"/>
              <a:gd name="connsiteX923" fmla="*/ 780621 w 3969222"/>
              <a:gd name="connsiteY923" fmla="*/ 810106 h 3672466"/>
              <a:gd name="connsiteX924" fmla="*/ 814257 w 3969222"/>
              <a:gd name="connsiteY924" fmla="*/ 763156 h 3672466"/>
              <a:gd name="connsiteX925" fmla="*/ 825110 w 3969222"/>
              <a:gd name="connsiteY925" fmla="*/ 771044 h 3672466"/>
              <a:gd name="connsiteX926" fmla="*/ 829891 w 3969222"/>
              <a:gd name="connsiteY926" fmla="*/ 791790 h 3672466"/>
              <a:gd name="connsiteX927" fmla="*/ 847592 w 3969222"/>
              <a:gd name="connsiteY927" fmla="*/ 803135 h 3672466"/>
              <a:gd name="connsiteX928" fmla="*/ 847576 w 3969222"/>
              <a:gd name="connsiteY928" fmla="*/ 803166 h 3672466"/>
              <a:gd name="connsiteX929" fmla="*/ 847642 w 3969222"/>
              <a:gd name="connsiteY929" fmla="*/ 803214 h 3672466"/>
              <a:gd name="connsiteX930" fmla="*/ 848838 w 3969222"/>
              <a:gd name="connsiteY930" fmla="*/ 827927 h 3672466"/>
              <a:gd name="connsiteX931" fmla="*/ 869537 w 3969222"/>
              <a:gd name="connsiteY931" fmla="*/ 842606 h 3672466"/>
              <a:gd name="connsiteX932" fmla="*/ 872661 w 3969222"/>
              <a:gd name="connsiteY932" fmla="*/ 852490 h 3672466"/>
              <a:gd name="connsiteX933" fmla="*/ 870430 w 3969222"/>
              <a:gd name="connsiteY933" fmla="*/ 859207 h 3672466"/>
              <a:gd name="connsiteX934" fmla="*/ 864931 w 3969222"/>
              <a:gd name="connsiteY934" fmla="*/ 859140 h 3672466"/>
              <a:gd name="connsiteX935" fmla="*/ 826309 w 3969222"/>
              <a:gd name="connsiteY935" fmla="*/ 908616 h 3672466"/>
              <a:gd name="connsiteX936" fmla="*/ 856979 w 3969222"/>
              <a:gd name="connsiteY936" fmla="*/ 886782 h 3672466"/>
              <a:gd name="connsiteX937" fmla="*/ 857139 w 3969222"/>
              <a:gd name="connsiteY937" fmla="*/ 886662 h 3672466"/>
              <a:gd name="connsiteX938" fmla="*/ 857043 w 3969222"/>
              <a:gd name="connsiteY938" fmla="*/ 886843 h 3672466"/>
              <a:gd name="connsiteX939" fmla="*/ 880834 w 3969222"/>
              <a:gd name="connsiteY939" fmla="*/ 869867 h 3672466"/>
              <a:gd name="connsiteX940" fmla="*/ 880596 w 3969222"/>
              <a:gd name="connsiteY940" fmla="*/ 869409 h 3672466"/>
              <a:gd name="connsiteX941" fmla="*/ 892863 w 3969222"/>
              <a:gd name="connsiteY941" fmla="*/ 862161 h 3672466"/>
              <a:gd name="connsiteX942" fmla="*/ 903614 w 3969222"/>
              <a:gd name="connsiteY942" fmla="*/ 845446 h 3672466"/>
              <a:gd name="connsiteX943" fmla="*/ 881907 w 3969222"/>
              <a:gd name="connsiteY943" fmla="*/ 824811 h 3672466"/>
              <a:gd name="connsiteX944" fmla="*/ 864315 w 3969222"/>
              <a:gd name="connsiteY944" fmla="*/ 815337 h 3672466"/>
              <a:gd name="connsiteX945" fmla="*/ 847642 w 3969222"/>
              <a:gd name="connsiteY945" fmla="*/ 803214 h 3672466"/>
              <a:gd name="connsiteX946" fmla="*/ 847640 w 3969222"/>
              <a:gd name="connsiteY946" fmla="*/ 803166 h 3672466"/>
              <a:gd name="connsiteX947" fmla="*/ 847592 w 3969222"/>
              <a:gd name="connsiteY947" fmla="*/ 803135 h 3672466"/>
              <a:gd name="connsiteX948" fmla="*/ 864701 w 3969222"/>
              <a:gd name="connsiteY948" fmla="*/ 768646 h 3672466"/>
              <a:gd name="connsiteX949" fmla="*/ 892192 w 3969222"/>
              <a:gd name="connsiteY949" fmla="*/ 736210 h 3672466"/>
              <a:gd name="connsiteX950" fmla="*/ 892065 w 3969222"/>
              <a:gd name="connsiteY950" fmla="*/ 752932 h 3672466"/>
              <a:gd name="connsiteX951" fmla="*/ 913017 w 3969222"/>
              <a:gd name="connsiteY951" fmla="*/ 780384 h 3672466"/>
              <a:gd name="connsiteX952" fmla="*/ 925132 w 3969222"/>
              <a:gd name="connsiteY952" fmla="*/ 767826 h 3672466"/>
              <a:gd name="connsiteX953" fmla="*/ 958390 w 3969222"/>
              <a:gd name="connsiteY953" fmla="*/ 708822 h 3672466"/>
              <a:gd name="connsiteX954" fmla="*/ 970127 w 3969222"/>
              <a:gd name="connsiteY954" fmla="*/ 691468 h 3672466"/>
              <a:gd name="connsiteX955" fmla="*/ 968930 w 3969222"/>
              <a:gd name="connsiteY955" fmla="*/ 628867 h 3672466"/>
              <a:gd name="connsiteX956" fmla="*/ 944633 w 3969222"/>
              <a:gd name="connsiteY956" fmla="*/ 583493 h 3672466"/>
              <a:gd name="connsiteX957" fmla="*/ 937754 w 3969222"/>
              <a:gd name="connsiteY957" fmla="*/ 547587 h 3672466"/>
              <a:gd name="connsiteX958" fmla="*/ 964954 w 3969222"/>
              <a:gd name="connsiteY958" fmla="*/ 532568 h 3672466"/>
              <a:gd name="connsiteX959" fmla="*/ 1021558 w 3969222"/>
              <a:gd name="connsiteY959" fmla="*/ 569042 h 3672466"/>
              <a:gd name="connsiteX960" fmla="*/ 1052228 w 3969222"/>
              <a:gd name="connsiteY960" fmla="*/ 571439 h 3672466"/>
              <a:gd name="connsiteX961" fmla="*/ 1082773 w 3969222"/>
              <a:gd name="connsiteY961" fmla="*/ 551562 h 3672466"/>
              <a:gd name="connsiteX962" fmla="*/ 1115460 w 3969222"/>
              <a:gd name="connsiteY962" fmla="*/ 570935 h 3672466"/>
              <a:gd name="connsiteX963" fmla="*/ 1120699 w 3969222"/>
              <a:gd name="connsiteY963" fmla="*/ 591003 h 3672466"/>
              <a:gd name="connsiteX964" fmla="*/ 1143354 w 3969222"/>
              <a:gd name="connsiteY964" fmla="*/ 579202 h 3672466"/>
              <a:gd name="connsiteX965" fmla="*/ 1170488 w 3969222"/>
              <a:gd name="connsiteY965" fmla="*/ 546010 h 3672466"/>
              <a:gd name="connsiteX966" fmla="*/ 1190558 w 3969222"/>
              <a:gd name="connsiteY966" fmla="*/ 487510 h 3672466"/>
              <a:gd name="connsiteX967" fmla="*/ 1187782 w 3969222"/>
              <a:gd name="connsiteY967" fmla="*/ 468642 h 3672466"/>
              <a:gd name="connsiteX968" fmla="*/ 1183994 w 3969222"/>
              <a:gd name="connsiteY968" fmla="*/ 464665 h 3672466"/>
              <a:gd name="connsiteX969" fmla="*/ 1148024 w 3969222"/>
              <a:gd name="connsiteY969" fmla="*/ 362118 h 3672466"/>
              <a:gd name="connsiteX970" fmla="*/ 1141839 w 3969222"/>
              <a:gd name="connsiteY970" fmla="*/ 320028 h 3672466"/>
              <a:gd name="connsiteX971" fmla="*/ 1155028 w 3969222"/>
              <a:gd name="connsiteY971" fmla="*/ 290998 h 3672466"/>
              <a:gd name="connsiteX972" fmla="*/ 1180018 w 3969222"/>
              <a:gd name="connsiteY972" fmla="*/ 294595 h 3672466"/>
              <a:gd name="connsiteX973" fmla="*/ 1186834 w 3969222"/>
              <a:gd name="connsiteY973" fmla="*/ 313907 h 3672466"/>
              <a:gd name="connsiteX974" fmla="*/ 1170869 w 3969222"/>
              <a:gd name="connsiteY974" fmla="*/ 340601 h 3672466"/>
              <a:gd name="connsiteX975" fmla="*/ 1160772 w 3969222"/>
              <a:gd name="connsiteY975" fmla="*/ 363508 h 3672466"/>
              <a:gd name="connsiteX976" fmla="*/ 1197879 w 3969222"/>
              <a:gd name="connsiteY976" fmla="*/ 367547 h 3672466"/>
              <a:gd name="connsiteX977" fmla="*/ 1204252 w 3969222"/>
              <a:gd name="connsiteY977" fmla="*/ 354735 h 3672466"/>
              <a:gd name="connsiteX978" fmla="*/ 1224825 w 3969222"/>
              <a:gd name="connsiteY978" fmla="*/ 307280 h 3672466"/>
              <a:gd name="connsiteX979" fmla="*/ 1220153 w 3969222"/>
              <a:gd name="connsiteY979" fmla="*/ 280207 h 3672466"/>
              <a:gd name="connsiteX980" fmla="*/ 1184437 w 3969222"/>
              <a:gd name="connsiteY980" fmla="*/ 245310 h 3672466"/>
              <a:gd name="connsiteX981" fmla="*/ 1218261 w 3969222"/>
              <a:gd name="connsiteY981" fmla="*/ 204418 h 3672466"/>
              <a:gd name="connsiteX982" fmla="*/ 1232586 w 3969222"/>
              <a:gd name="connsiteY982" fmla="*/ 201830 h 3672466"/>
              <a:gd name="connsiteX983" fmla="*/ 1290012 w 3969222"/>
              <a:gd name="connsiteY983" fmla="*/ 211673 h 3672466"/>
              <a:gd name="connsiteX984" fmla="*/ 1327182 w 3969222"/>
              <a:gd name="connsiteY984" fmla="*/ 239315 h 3672466"/>
              <a:gd name="connsiteX985" fmla="*/ 1366299 w 3969222"/>
              <a:gd name="connsiteY985" fmla="*/ 280332 h 3672466"/>
              <a:gd name="connsiteX986" fmla="*/ 1382909 w 3969222"/>
              <a:gd name="connsiteY986" fmla="*/ 290018 h 3672466"/>
              <a:gd name="connsiteX987" fmla="*/ 1382904 w 3969222"/>
              <a:gd name="connsiteY987" fmla="*/ 290052 h 3672466"/>
              <a:gd name="connsiteX988" fmla="*/ 1382967 w 3969222"/>
              <a:gd name="connsiteY988" fmla="*/ 290059 h 3672466"/>
              <a:gd name="connsiteX989" fmla="*/ 1381618 w 3969222"/>
              <a:gd name="connsiteY989" fmla="*/ 310915 h 3672466"/>
              <a:gd name="connsiteX990" fmla="*/ 1352234 w 3969222"/>
              <a:gd name="connsiteY990" fmla="*/ 323498 h 3672466"/>
              <a:gd name="connsiteX991" fmla="*/ 1342137 w 3969222"/>
              <a:gd name="connsiteY991" fmla="*/ 321416 h 3672466"/>
              <a:gd name="connsiteX992" fmla="*/ 1326930 w 3969222"/>
              <a:gd name="connsiteY992" fmla="*/ 330250 h 3672466"/>
              <a:gd name="connsiteX993" fmla="*/ 1347943 w 3969222"/>
              <a:gd name="connsiteY993" fmla="*/ 376444 h 3672466"/>
              <a:gd name="connsiteX994" fmla="*/ 1359247 w 3969222"/>
              <a:gd name="connsiteY994" fmla="*/ 401592 h 3672466"/>
              <a:gd name="connsiteX995" fmla="*/ 1383624 w 3969222"/>
              <a:gd name="connsiteY995" fmla="*/ 406379 h 3672466"/>
              <a:gd name="connsiteX996" fmla="*/ 1383219 w 3969222"/>
              <a:gd name="connsiteY996" fmla="*/ 406799 h 3672466"/>
              <a:gd name="connsiteX997" fmla="*/ 1389467 w 3969222"/>
              <a:gd name="connsiteY997" fmla="*/ 423015 h 3672466"/>
              <a:gd name="connsiteX998" fmla="*/ 1391148 w 3969222"/>
              <a:gd name="connsiteY998" fmla="*/ 417888 h 3672466"/>
              <a:gd name="connsiteX999" fmla="*/ 1388912 w 3969222"/>
              <a:gd name="connsiteY999" fmla="*/ 407418 h 3672466"/>
              <a:gd name="connsiteX1000" fmla="*/ 1388962 w 3969222"/>
              <a:gd name="connsiteY1000" fmla="*/ 407427 h 3672466"/>
              <a:gd name="connsiteX1001" fmla="*/ 1388143 w 3969222"/>
              <a:gd name="connsiteY1001" fmla="*/ 401687 h 3672466"/>
              <a:gd name="connsiteX1002" fmla="*/ 1387152 w 3969222"/>
              <a:gd name="connsiteY1002" fmla="*/ 402716 h 3672466"/>
              <a:gd name="connsiteX1003" fmla="*/ 1383291 w 3969222"/>
              <a:gd name="connsiteY1003" fmla="*/ 392457 h 3672466"/>
              <a:gd name="connsiteX1004" fmla="*/ 1383031 w 3969222"/>
              <a:gd name="connsiteY1004" fmla="*/ 385784 h 3672466"/>
              <a:gd name="connsiteX1005" fmla="*/ 1404171 w 3969222"/>
              <a:gd name="connsiteY1005" fmla="*/ 340411 h 3672466"/>
              <a:gd name="connsiteX1006" fmla="*/ 1409092 w 3969222"/>
              <a:gd name="connsiteY1006" fmla="*/ 323246 h 3672466"/>
              <a:gd name="connsiteX1007" fmla="*/ 1437869 w 3969222"/>
              <a:gd name="connsiteY1007" fmla="*/ 317125 h 3672466"/>
              <a:gd name="connsiteX1008" fmla="*/ 1411744 w 3969222"/>
              <a:gd name="connsiteY1008" fmla="*/ 300843 h 3672466"/>
              <a:gd name="connsiteX1009" fmla="*/ 1398507 w 3969222"/>
              <a:gd name="connsiteY1009" fmla="*/ 291590 h 3672466"/>
              <a:gd name="connsiteX1010" fmla="*/ 1382967 w 3969222"/>
              <a:gd name="connsiteY1010" fmla="*/ 290059 h 3672466"/>
              <a:gd name="connsiteX1011" fmla="*/ 1382967 w 3969222"/>
              <a:gd name="connsiteY1011" fmla="*/ 290052 h 3672466"/>
              <a:gd name="connsiteX1012" fmla="*/ 1382909 w 3969222"/>
              <a:gd name="connsiteY1012" fmla="*/ 290018 h 3672466"/>
              <a:gd name="connsiteX1013" fmla="*/ 1385255 w 3969222"/>
              <a:gd name="connsiteY1013" fmla="*/ 274867 h 3672466"/>
              <a:gd name="connsiteX1014" fmla="*/ 1393759 w 3969222"/>
              <a:gd name="connsiteY1014" fmla="*/ 261340 h 3672466"/>
              <a:gd name="connsiteX1015" fmla="*/ 1428089 w 3969222"/>
              <a:gd name="connsiteY1015" fmla="*/ 170781 h 3672466"/>
              <a:gd name="connsiteX1016" fmla="*/ 1436923 w 3969222"/>
              <a:gd name="connsiteY1016" fmla="*/ 141753 h 3672466"/>
              <a:gd name="connsiteX1017" fmla="*/ 1456487 w 3969222"/>
              <a:gd name="connsiteY1017" fmla="*/ 114177 h 3672466"/>
              <a:gd name="connsiteX1018" fmla="*/ 1434778 w 3969222"/>
              <a:gd name="connsiteY1018" fmla="*/ 90828 h 3672466"/>
              <a:gd name="connsiteX1019" fmla="*/ 1428026 w 3969222"/>
              <a:gd name="connsiteY1019" fmla="*/ 83065 h 3672466"/>
              <a:gd name="connsiteX1020" fmla="*/ 1442477 w 3969222"/>
              <a:gd name="connsiteY1020" fmla="*/ 78207 h 3672466"/>
              <a:gd name="connsiteX1021" fmla="*/ 1458757 w 3969222"/>
              <a:gd name="connsiteY1021" fmla="*/ 77637 h 3672466"/>
              <a:gd name="connsiteX1022" fmla="*/ 1481981 w 3969222"/>
              <a:gd name="connsiteY1022" fmla="*/ 60033 h 3672466"/>
              <a:gd name="connsiteX1023" fmla="*/ 1460651 w 3969222"/>
              <a:gd name="connsiteY1023" fmla="*/ 44885 h 3672466"/>
              <a:gd name="connsiteX1024" fmla="*/ 1449796 w 3969222"/>
              <a:gd name="connsiteY1024" fmla="*/ 44634 h 3672466"/>
              <a:gd name="connsiteX1025" fmla="*/ 1457369 w 3969222"/>
              <a:gd name="connsiteY1025" fmla="*/ 31509 h 3672466"/>
              <a:gd name="connsiteX1026" fmla="*/ 1472703 w 3969222"/>
              <a:gd name="connsiteY1026" fmla="*/ 28100 h 3672466"/>
              <a:gd name="connsiteX1027" fmla="*/ 1516752 w 3969222"/>
              <a:gd name="connsiteY1027" fmla="*/ 22294 h 3672466"/>
              <a:gd name="connsiteX1028" fmla="*/ 1526155 w 3969222"/>
              <a:gd name="connsiteY1028" fmla="*/ 26143 h 3672466"/>
              <a:gd name="connsiteX1029" fmla="*/ 1548873 w 3969222"/>
              <a:gd name="connsiteY1029" fmla="*/ 37630 h 3672466"/>
              <a:gd name="connsiteX1030" fmla="*/ 1526976 w 3969222"/>
              <a:gd name="connsiteY1030" fmla="*/ 44443 h 3672466"/>
              <a:gd name="connsiteX1031" fmla="*/ 1516185 w 3969222"/>
              <a:gd name="connsiteY1031" fmla="*/ 44822 h 3672466"/>
              <a:gd name="connsiteX1032" fmla="*/ 1495170 w 3969222"/>
              <a:gd name="connsiteY1032" fmla="*/ 60600 h 3672466"/>
              <a:gd name="connsiteX1033" fmla="*/ 1514227 w 3969222"/>
              <a:gd name="connsiteY1033" fmla="*/ 77637 h 3672466"/>
              <a:gd name="connsiteX1034" fmla="*/ 1529873 w 3969222"/>
              <a:gd name="connsiteY1034" fmla="*/ 80221 h 3672466"/>
              <a:gd name="connsiteX1035" fmla="*/ 1525704 w 3969222"/>
              <a:gd name="connsiteY1035" fmla="*/ 89071 h 3672466"/>
              <a:gd name="connsiteX1036" fmla="*/ 1524679 w 3969222"/>
              <a:gd name="connsiteY1036" fmla="*/ 88982 h 3672466"/>
              <a:gd name="connsiteX1037" fmla="*/ 1525407 w 3969222"/>
              <a:gd name="connsiteY1037" fmla="*/ 89183 h 3672466"/>
              <a:gd name="connsiteX1038" fmla="*/ 1508430 w 3969222"/>
              <a:gd name="connsiteY1038" fmla="*/ 88950 h 3672466"/>
              <a:gd name="connsiteX1039" fmla="*/ 1501481 w 3969222"/>
              <a:gd name="connsiteY1039" fmla="*/ 89376 h 3672466"/>
              <a:gd name="connsiteX1040" fmla="*/ 1484063 w 3969222"/>
              <a:gd name="connsiteY1040" fmla="*/ 95559 h 3672466"/>
              <a:gd name="connsiteX1041" fmla="*/ 1499397 w 3969222"/>
              <a:gd name="connsiteY1041" fmla="*/ 110074 h 3672466"/>
              <a:gd name="connsiteX1042" fmla="*/ 1535683 w 3969222"/>
              <a:gd name="connsiteY1042" fmla="*/ 108940 h 3672466"/>
              <a:gd name="connsiteX1043" fmla="*/ 1538776 w 3969222"/>
              <a:gd name="connsiteY1043" fmla="*/ 100041 h 3672466"/>
              <a:gd name="connsiteX1044" fmla="*/ 1536899 w 3969222"/>
              <a:gd name="connsiteY1044" fmla="*/ 93667 h 3672466"/>
              <a:gd name="connsiteX1045" fmla="*/ 1535339 w 3969222"/>
              <a:gd name="connsiteY1045" fmla="*/ 91817 h 3672466"/>
              <a:gd name="connsiteX1046" fmla="*/ 1546428 w 3969222"/>
              <a:gd name="connsiteY1046" fmla="*/ 94755 h 3672466"/>
              <a:gd name="connsiteX1047" fmla="*/ 1556131 w 3969222"/>
              <a:gd name="connsiteY1047" fmla="*/ 101113 h 3672466"/>
              <a:gd name="connsiteX1048" fmla="*/ 1548873 w 3969222"/>
              <a:gd name="connsiteY1048" fmla="*/ 122759 h 3672466"/>
              <a:gd name="connsiteX1049" fmla="*/ 1481539 w 3969222"/>
              <a:gd name="connsiteY1049" fmla="*/ 134180 h 3672466"/>
              <a:gd name="connsiteX1050" fmla="*/ 1472642 w 3969222"/>
              <a:gd name="connsiteY1050" fmla="*/ 138914 h 3672466"/>
              <a:gd name="connsiteX1051" fmla="*/ 1485703 w 3969222"/>
              <a:gd name="connsiteY1051" fmla="*/ 144847 h 3672466"/>
              <a:gd name="connsiteX1052" fmla="*/ 1505770 w 3969222"/>
              <a:gd name="connsiteY1052" fmla="*/ 155953 h 3672466"/>
              <a:gd name="connsiteX1053" fmla="*/ 1513912 w 3969222"/>
              <a:gd name="connsiteY1053" fmla="*/ 177472 h 3672466"/>
              <a:gd name="connsiteX1054" fmla="*/ 1561368 w 3969222"/>
              <a:gd name="connsiteY1054" fmla="*/ 167311 h 3672466"/>
              <a:gd name="connsiteX1055" fmla="*/ 1566605 w 3969222"/>
              <a:gd name="connsiteY1055" fmla="*/ 201515 h 3672466"/>
              <a:gd name="connsiteX1056" fmla="*/ 1574241 w 3969222"/>
              <a:gd name="connsiteY1056" fmla="*/ 211737 h 3672466"/>
              <a:gd name="connsiteX1057" fmla="*/ 1597590 w 3969222"/>
              <a:gd name="connsiteY1057" fmla="*/ 201263 h 3672466"/>
              <a:gd name="connsiteX1058" fmla="*/ 1617280 w 3969222"/>
              <a:gd name="connsiteY1058" fmla="*/ 212179 h 3672466"/>
              <a:gd name="connsiteX1059" fmla="*/ 1628450 w 3969222"/>
              <a:gd name="connsiteY1059" fmla="*/ 216406 h 3672466"/>
              <a:gd name="connsiteX1060" fmla="*/ 1660949 w 3969222"/>
              <a:gd name="connsiteY1060" fmla="*/ 214451 h 3672466"/>
              <a:gd name="connsiteX1061" fmla="*/ 1683794 w 3969222"/>
              <a:gd name="connsiteY1061" fmla="*/ 222593 h 3672466"/>
              <a:gd name="connsiteX1062" fmla="*/ 1692691 w 3969222"/>
              <a:gd name="connsiteY1062" fmla="*/ 215461 h 3672466"/>
              <a:gd name="connsiteX1063" fmla="*/ 1686822 w 3969222"/>
              <a:gd name="connsiteY1063" fmla="*/ 192429 h 3672466"/>
              <a:gd name="connsiteX1064" fmla="*/ 1739831 w 3969222"/>
              <a:gd name="connsiteY1064" fmla="*/ 184160 h 3672466"/>
              <a:gd name="connsiteX1065" fmla="*/ 1739958 w 3969222"/>
              <a:gd name="connsiteY1065" fmla="*/ 189588 h 3672466"/>
              <a:gd name="connsiteX1066" fmla="*/ 1726704 w 3969222"/>
              <a:gd name="connsiteY1066" fmla="*/ 197664 h 3672466"/>
              <a:gd name="connsiteX1067" fmla="*/ 1725065 w 3969222"/>
              <a:gd name="connsiteY1067" fmla="*/ 210727 h 3672466"/>
              <a:gd name="connsiteX1068" fmla="*/ 1778453 w 3969222"/>
              <a:gd name="connsiteY1068" fmla="*/ 244741 h 3672466"/>
              <a:gd name="connsiteX1069" fmla="*/ 1775360 w 3969222"/>
              <a:gd name="connsiteY1069" fmla="*/ 260644 h 3672466"/>
              <a:gd name="connsiteX1070" fmla="*/ 1785647 w 3969222"/>
              <a:gd name="connsiteY1070" fmla="*/ 278882 h 3672466"/>
              <a:gd name="connsiteX1071" fmla="*/ 1813476 w 3969222"/>
              <a:gd name="connsiteY1071" fmla="*/ 278756 h 3672466"/>
              <a:gd name="connsiteX1072" fmla="*/ 1830073 w 3969222"/>
              <a:gd name="connsiteY1072" fmla="*/ 294028 h 3672466"/>
              <a:gd name="connsiteX1073" fmla="*/ 1854055 w 3969222"/>
              <a:gd name="connsiteY1073" fmla="*/ 328799 h 3672466"/>
              <a:gd name="connsiteX1074" fmla="*/ 1879674 w 3969222"/>
              <a:gd name="connsiteY1074" fmla="*/ 355935 h 3672466"/>
              <a:gd name="connsiteX1075" fmla="*/ 1901887 w 3969222"/>
              <a:gd name="connsiteY1075" fmla="*/ 367735 h 3672466"/>
              <a:gd name="connsiteX1076" fmla="*/ 1923911 w 3969222"/>
              <a:gd name="connsiteY1076" fmla="*/ 368493 h 3672466"/>
              <a:gd name="connsiteX1077" fmla="*/ 1983421 w 3969222"/>
              <a:gd name="connsiteY1077" fmla="*/ 355556 h 3672466"/>
              <a:gd name="connsiteX1078" fmla="*/ 2025134 w 3969222"/>
              <a:gd name="connsiteY1078" fmla="*/ 311065 h 3672466"/>
              <a:gd name="connsiteX1079" fmla="*/ 2030056 w 3969222"/>
              <a:gd name="connsiteY1079" fmla="*/ 296992 h 3672466"/>
              <a:gd name="connsiteX1080" fmla="*/ 2027595 w 3969222"/>
              <a:gd name="connsiteY1080" fmla="*/ 279577 h 3672466"/>
              <a:gd name="connsiteX1081" fmla="*/ 2040910 w 3969222"/>
              <a:gd name="connsiteY1081" fmla="*/ 290683 h 3672466"/>
              <a:gd name="connsiteX1082" fmla="*/ 2091459 w 3969222"/>
              <a:gd name="connsiteY1082" fmla="*/ 301222 h 3672466"/>
              <a:gd name="connsiteX1083" fmla="*/ 2134748 w 3969222"/>
              <a:gd name="connsiteY1083" fmla="*/ 281343 h 3672466"/>
              <a:gd name="connsiteX1084" fmla="*/ 2125284 w 3969222"/>
              <a:gd name="connsiteY1084" fmla="*/ 258310 h 3672466"/>
              <a:gd name="connsiteX1085" fmla="*/ 2081235 w 3969222"/>
              <a:gd name="connsiteY1085" fmla="*/ 256228 h 3672466"/>
              <a:gd name="connsiteX1086" fmla="*/ 2064323 w 3969222"/>
              <a:gd name="connsiteY1086" fmla="*/ 248464 h 3672466"/>
              <a:gd name="connsiteX1087" fmla="*/ 2079405 w 3969222"/>
              <a:gd name="connsiteY1087" fmla="*/ 233321 h 3672466"/>
              <a:gd name="connsiteX1088" fmla="*/ 2143773 w 3969222"/>
              <a:gd name="connsiteY1088" fmla="*/ 212242 h 3672466"/>
              <a:gd name="connsiteX1089" fmla="*/ 2152482 w 3969222"/>
              <a:gd name="connsiteY1089" fmla="*/ 217164 h 3672466"/>
              <a:gd name="connsiteX1090" fmla="*/ 2141375 w 3969222"/>
              <a:gd name="connsiteY1090" fmla="*/ 229028 h 3672466"/>
              <a:gd name="connsiteX1091" fmla="*/ 2131467 w 3969222"/>
              <a:gd name="connsiteY1091" fmla="*/ 240830 h 3672466"/>
              <a:gd name="connsiteX1092" fmla="*/ 2163021 w 3969222"/>
              <a:gd name="connsiteY1092" fmla="*/ 245058 h 3672466"/>
              <a:gd name="connsiteX1093" fmla="*/ 2173497 w 3969222"/>
              <a:gd name="connsiteY1093" fmla="*/ 238242 h 3672466"/>
              <a:gd name="connsiteX1094" fmla="*/ 2164282 w 3969222"/>
              <a:gd name="connsiteY1094" fmla="*/ 225306 h 3672466"/>
              <a:gd name="connsiteX1095" fmla="*/ 2166555 w 3969222"/>
              <a:gd name="connsiteY1095" fmla="*/ 215397 h 3672466"/>
              <a:gd name="connsiteX1096" fmla="*/ 2173937 w 3969222"/>
              <a:gd name="connsiteY1096" fmla="*/ 216660 h 3672466"/>
              <a:gd name="connsiteX1097" fmla="*/ 2194006 w 3969222"/>
              <a:gd name="connsiteY1097" fmla="*/ 235843 h 3672466"/>
              <a:gd name="connsiteX1098" fmla="*/ 2217228 w 3969222"/>
              <a:gd name="connsiteY1098" fmla="*/ 244491 h 3672466"/>
              <a:gd name="connsiteX1099" fmla="*/ 2242991 w 3969222"/>
              <a:gd name="connsiteY1099" fmla="*/ 241375 h 3672466"/>
              <a:gd name="connsiteX1100" fmla="*/ 2264751 w 3969222"/>
              <a:gd name="connsiteY1100" fmla="*/ 245972 h 3672466"/>
              <a:gd name="connsiteX1101" fmla="*/ 2272193 w 3969222"/>
              <a:gd name="connsiteY1101" fmla="*/ 255974 h 3672466"/>
              <a:gd name="connsiteX1102" fmla="*/ 2277747 w 3969222"/>
              <a:gd name="connsiteY1102" fmla="*/ 248718 h 3672466"/>
              <a:gd name="connsiteX1103" fmla="*/ 2279514 w 3969222"/>
              <a:gd name="connsiteY1103" fmla="*/ 247392 h 3672466"/>
              <a:gd name="connsiteX1104" fmla="*/ 2275704 w 3969222"/>
              <a:gd name="connsiteY1104" fmla="*/ 245908 h 3672466"/>
              <a:gd name="connsiteX1105" fmla="*/ 2265702 w 3969222"/>
              <a:gd name="connsiteY1105" fmla="*/ 232152 h 3672466"/>
              <a:gd name="connsiteX1106" fmla="*/ 2273205 w 3969222"/>
              <a:gd name="connsiteY1106" fmla="*/ 223539 h 3672466"/>
              <a:gd name="connsiteX1107" fmla="*/ 2313654 w 3969222"/>
              <a:gd name="connsiteY1107" fmla="*/ 233194 h 3672466"/>
              <a:gd name="connsiteX1108" fmla="*/ 2337255 w 3969222"/>
              <a:gd name="connsiteY1108" fmla="*/ 267271 h 3672466"/>
              <a:gd name="connsiteX1109" fmla="*/ 2377392 w 3969222"/>
              <a:gd name="connsiteY1109" fmla="*/ 256795 h 3672466"/>
              <a:gd name="connsiteX1110" fmla="*/ 2431093 w 3969222"/>
              <a:gd name="connsiteY1110" fmla="*/ 261465 h 3672466"/>
              <a:gd name="connsiteX1111" fmla="*/ 2469967 w 3969222"/>
              <a:gd name="connsiteY1111" fmla="*/ 288095 h 3672466"/>
              <a:gd name="connsiteX1112" fmla="*/ 2491864 w 3969222"/>
              <a:gd name="connsiteY1112" fmla="*/ 300528 h 3672466"/>
              <a:gd name="connsiteX1113" fmla="*/ 2503351 w 3969222"/>
              <a:gd name="connsiteY1113" fmla="*/ 285509 h 3672466"/>
              <a:gd name="connsiteX1114" fmla="*/ 2561283 w 3969222"/>
              <a:gd name="connsiteY1114" fmla="*/ 259004 h 3672466"/>
              <a:gd name="connsiteX1115" fmla="*/ 2576365 w 3969222"/>
              <a:gd name="connsiteY1115" fmla="*/ 285698 h 3672466"/>
              <a:gd name="connsiteX1116" fmla="*/ 2581538 w 3969222"/>
              <a:gd name="connsiteY1116" fmla="*/ 310310 h 3672466"/>
              <a:gd name="connsiteX1117" fmla="*/ 2629942 w 3969222"/>
              <a:gd name="connsiteY1117" fmla="*/ 308541 h 3672466"/>
              <a:gd name="connsiteX1118" fmla="*/ 2630572 w 3969222"/>
              <a:gd name="connsiteY1118" fmla="*/ 294343 h 3672466"/>
              <a:gd name="connsiteX1119" fmla="*/ 2610757 w 3969222"/>
              <a:gd name="connsiteY1119" fmla="*/ 268912 h 3672466"/>
              <a:gd name="connsiteX1120" fmla="*/ 2613596 w 3969222"/>
              <a:gd name="connsiteY1120" fmla="*/ 248403 h 3672466"/>
              <a:gd name="connsiteX1121" fmla="*/ 2627606 w 3969222"/>
              <a:gd name="connsiteY1121" fmla="*/ 247013 h 3672466"/>
              <a:gd name="connsiteX1122" fmla="*/ 2638651 w 3969222"/>
              <a:gd name="connsiteY1122" fmla="*/ 265946 h 3672466"/>
              <a:gd name="connsiteX1123" fmla="*/ 2654806 w 3969222"/>
              <a:gd name="connsiteY1123" fmla="*/ 289610 h 3672466"/>
              <a:gd name="connsiteX1124" fmla="*/ 2690840 w 3969222"/>
              <a:gd name="connsiteY1124" fmla="*/ 297498 h 3672466"/>
              <a:gd name="connsiteX1125" fmla="*/ 2699043 w 3969222"/>
              <a:gd name="connsiteY1125" fmla="*/ 291694 h 3672466"/>
              <a:gd name="connsiteX1126" fmla="*/ 2667679 w 3969222"/>
              <a:gd name="connsiteY1126" fmla="*/ 246509 h 3672466"/>
              <a:gd name="connsiteX1127" fmla="*/ 2629942 w 3969222"/>
              <a:gd name="connsiteY1127" fmla="*/ 215966 h 3672466"/>
              <a:gd name="connsiteX1128" fmla="*/ 2610126 w 3969222"/>
              <a:gd name="connsiteY1128" fmla="*/ 211864 h 3672466"/>
              <a:gd name="connsiteX1129" fmla="*/ 2587787 w 3969222"/>
              <a:gd name="connsiteY1129" fmla="*/ 189524 h 3672466"/>
              <a:gd name="connsiteX1130" fmla="*/ 2587471 w 3969222"/>
              <a:gd name="connsiteY1130" fmla="*/ 173432 h 3672466"/>
              <a:gd name="connsiteX1131" fmla="*/ 2553646 w 3969222"/>
              <a:gd name="connsiteY1131" fmla="*/ 161126 h 3672466"/>
              <a:gd name="connsiteX1132" fmla="*/ 2529855 w 3969222"/>
              <a:gd name="connsiteY1132" fmla="*/ 152293 h 3672466"/>
              <a:gd name="connsiteX1133" fmla="*/ 2522282 w 3969222"/>
              <a:gd name="connsiteY1133" fmla="*/ 151599 h 3672466"/>
              <a:gd name="connsiteX1134" fmla="*/ 2444663 w 3969222"/>
              <a:gd name="connsiteY1134" fmla="*/ 96128 h 3672466"/>
              <a:gd name="connsiteX1135" fmla="*/ 2442581 w 3969222"/>
              <a:gd name="connsiteY1135" fmla="*/ 86219 h 3672466"/>
              <a:gd name="connsiteX1136" fmla="*/ 2436711 w 3969222"/>
              <a:gd name="connsiteY1136" fmla="*/ 78331 h 3672466"/>
              <a:gd name="connsiteX1137" fmla="*/ 2431787 w 3969222"/>
              <a:gd name="connsiteY1137" fmla="*/ 87419 h 3672466"/>
              <a:gd name="connsiteX1138" fmla="*/ 2431411 w 3969222"/>
              <a:gd name="connsiteY1138" fmla="*/ 98462 h 3672466"/>
              <a:gd name="connsiteX1139" fmla="*/ 2438857 w 3969222"/>
              <a:gd name="connsiteY1139" fmla="*/ 130774 h 3672466"/>
              <a:gd name="connsiteX1140" fmla="*/ 2405601 w 3969222"/>
              <a:gd name="connsiteY1140" fmla="*/ 111716 h 3672466"/>
              <a:gd name="connsiteX1141" fmla="*/ 2333597 w 3969222"/>
              <a:gd name="connsiteY1141" fmla="*/ 94361 h 3672466"/>
              <a:gd name="connsiteX1142" fmla="*/ 2281281 w 3969222"/>
              <a:gd name="connsiteY1142" fmla="*/ 98020 h 3672466"/>
              <a:gd name="connsiteX1143" fmla="*/ 2237674 w 3969222"/>
              <a:gd name="connsiteY1143" fmla="*/ 96886 h 3672466"/>
              <a:gd name="connsiteX1144" fmla="*/ 2205807 w 3969222"/>
              <a:gd name="connsiteY1144" fmla="*/ 90132 h 3672466"/>
              <a:gd name="connsiteX1145" fmla="*/ 2142700 w 3969222"/>
              <a:gd name="connsiteY1145" fmla="*/ 99914 h 3672466"/>
              <a:gd name="connsiteX1146" fmla="*/ 2085653 w 3969222"/>
              <a:gd name="connsiteY1146" fmla="*/ 89440 h 3672466"/>
              <a:gd name="connsiteX1147" fmla="*/ 2065207 w 3969222"/>
              <a:gd name="connsiteY1147" fmla="*/ 85274 h 3672466"/>
              <a:gd name="connsiteX1148" fmla="*/ 2084580 w 3969222"/>
              <a:gd name="connsiteY1148" fmla="*/ 73473 h 3672466"/>
              <a:gd name="connsiteX1149" fmla="*/ 2097202 w 3969222"/>
              <a:gd name="connsiteY1149" fmla="*/ 39524 h 3672466"/>
              <a:gd name="connsiteX1150" fmla="*/ 2139418 w 3969222"/>
              <a:gd name="connsiteY1150" fmla="*/ 206 h 3672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Lst>
            <a:rect l="l" t="t" r="r" b="b"/>
            <a:pathLst>
              <a:path w="3969222" h="3672466">
                <a:moveTo>
                  <a:pt x="1287220" y="3358065"/>
                </a:moveTo>
                <a:cubicBezTo>
                  <a:pt x="1283323" y="3357087"/>
                  <a:pt x="1278275" y="3358096"/>
                  <a:pt x="1274362" y="3358696"/>
                </a:cubicBezTo>
                <a:cubicBezTo>
                  <a:pt x="1269251" y="3359454"/>
                  <a:pt x="1264896" y="3365511"/>
                  <a:pt x="1260162" y="3369172"/>
                </a:cubicBezTo>
                <a:cubicBezTo>
                  <a:pt x="1265905" y="3373842"/>
                  <a:pt x="1271584" y="3378512"/>
                  <a:pt x="1280547" y="3385831"/>
                </a:cubicBezTo>
                <a:cubicBezTo>
                  <a:pt x="1286353" y="3378512"/>
                  <a:pt x="1292663" y="3374220"/>
                  <a:pt x="1293169" y="3369362"/>
                </a:cubicBezTo>
                <a:cubicBezTo>
                  <a:pt x="1293862" y="3362010"/>
                  <a:pt x="1291117" y="3359043"/>
                  <a:pt x="1287220" y="3358065"/>
                </a:cubicBezTo>
                <a:close/>
                <a:moveTo>
                  <a:pt x="3112353" y="3328499"/>
                </a:moveTo>
                <a:lnTo>
                  <a:pt x="3114288" y="3334690"/>
                </a:lnTo>
                <a:lnTo>
                  <a:pt x="3112323" y="3336105"/>
                </a:lnTo>
                <a:lnTo>
                  <a:pt x="3112323" y="3328526"/>
                </a:lnTo>
                <a:close/>
                <a:moveTo>
                  <a:pt x="3083989" y="3302786"/>
                </a:moveTo>
                <a:cubicBezTo>
                  <a:pt x="3082286" y="3305623"/>
                  <a:pt x="3078687" y="3308905"/>
                  <a:pt x="3079193" y="3311304"/>
                </a:cubicBezTo>
                <a:cubicBezTo>
                  <a:pt x="3080392" y="3316668"/>
                  <a:pt x="3083611" y="3321590"/>
                  <a:pt x="3085944" y="3326450"/>
                </a:cubicBezTo>
                <a:cubicBezTo>
                  <a:pt x="3093202" y="3323420"/>
                  <a:pt x="3096295" y="3322159"/>
                  <a:pt x="3099323" y="3320898"/>
                </a:cubicBezTo>
                <a:cubicBezTo>
                  <a:pt x="3094211" y="3314838"/>
                  <a:pt x="3089099" y="3308843"/>
                  <a:pt x="3083989" y="3302786"/>
                </a:cubicBezTo>
                <a:close/>
                <a:moveTo>
                  <a:pt x="3158401" y="3302007"/>
                </a:moveTo>
                <a:lnTo>
                  <a:pt x="3157445" y="3302468"/>
                </a:lnTo>
                <a:lnTo>
                  <a:pt x="3155118" y="3302702"/>
                </a:lnTo>
                <a:lnTo>
                  <a:pt x="3154847" y="3302638"/>
                </a:lnTo>
                <a:close/>
                <a:moveTo>
                  <a:pt x="3353955" y="3103371"/>
                </a:moveTo>
                <a:cubicBezTo>
                  <a:pt x="3351495" y="3104759"/>
                  <a:pt x="3347077" y="3106022"/>
                  <a:pt x="3346952" y="3107598"/>
                </a:cubicBezTo>
                <a:cubicBezTo>
                  <a:pt x="3346636" y="3112395"/>
                  <a:pt x="3347961" y="3117380"/>
                  <a:pt x="3348845" y="3123438"/>
                </a:cubicBezTo>
                <a:cubicBezTo>
                  <a:pt x="3352946" y="3120914"/>
                  <a:pt x="3357427" y="3119272"/>
                  <a:pt x="3357364" y="3117947"/>
                </a:cubicBezTo>
                <a:cubicBezTo>
                  <a:pt x="3357049" y="3113026"/>
                  <a:pt x="3355219" y="3108229"/>
                  <a:pt x="3353955" y="3103371"/>
                </a:cubicBezTo>
                <a:close/>
                <a:moveTo>
                  <a:pt x="3240554" y="3056925"/>
                </a:moveTo>
                <a:cubicBezTo>
                  <a:pt x="3239229" y="3059322"/>
                  <a:pt x="3237904" y="3061785"/>
                  <a:pt x="3236580" y="3064119"/>
                </a:cubicBezTo>
                <a:cubicBezTo>
                  <a:pt x="3238093" y="3065632"/>
                  <a:pt x="3239292" y="3066833"/>
                  <a:pt x="3240554" y="3068095"/>
                </a:cubicBezTo>
                <a:cubicBezTo>
                  <a:pt x="3241817" y="3065632"/>
                  <a:pt x="3243459" y="3063236"/>
                  <a:pt x="3244026" y="3060585"/>
                </a:cubicBezTo>
                <a:cubicBezTo>
                  <a:pt x="3244216" y="3059637"/>
                  <a:pt x="3241753" y="3058186"/>
                  <a:pt x="3240554" y="3056925"/>
                </a:cubicBezTo>
                <a:close/>
                <a:moveTo>
                  <a:pt x="3296088" y="3012497"/>
                </a:moveTo>
                <a:cubicBezTo>
                  <a:pt x="3287378" y="3017231"/>
                  <a:pt x="3278166" y="3021458"/>
                  <a:pt x="3270593" y="3027706"/>
                </a:cubicBezTo>
                <a:cubicBezTo>
                  <a:pt x="3268196" y="3029663"/>
                  <a:pt x="3269835" y="3036984"/>
                  <a:pt x="3270214" y="3041779"/>
                </a:cubicBezTo>
                <a:cubicBezTo>
                  <a:pt x="3270341" y="3043106"/>
                  <a:pt x="3272550" y="3044303"/>
                  <a:pt x="3273811" y="3045565"/>
                </a:cubicBezTo>
                <a:cubicBezTo>
                  <a:pt x="3283151" y="3036164"/>
                  <a:pt x="3292427" y="3026824"/>
                  <a:pt x="3301705" y="3017548"/>
                </a:cubicBezTo>
                <a:cubicBezTo>
                  <a:pt x="3298612" y="3014645"/>
                  <a:pt x="3296593" y="3012245"/>
                  <a:pt x="3296088" y="3012497"/>
                </a:cubicBezTo>
                <a:close/>
                <a:moveTo>
                  <a:pt x="3307888" y="2990348"/>
                </a:moveTo>
                <a:cubicBezTo>
                  <a:pt x="3306500" y="2990221"/>
                  <a:pt x="3304923" y="2994766"/>
                  <a:pt x="3302336" y="2998869"/>
                </a:cubicBezTo>
                <a:cubicBezTo>
                  <a:pt x="3308394" y="2999751"/>
                  <a:pt x="3313379" y="3001076"/>
                  <a:pt x="3318239" y="3000760"/>
                </a:cubicBezTo>
                <a:cubicBezTo>
                  <a:pt x="3319752" y="3000699"/>
                  <a:pt x="3321078" y="2996216"/>
                  <a:pt x="3322466" y="2993757"/>
                </a:cubicBezTo>
                <a:cubicBezTo>
                  <a:pt x="3317608" y="2992494"/>
                  <a:pt x="3312812" y="2990663"/>
                  <a:pt x="3307888" y="2990348"/>
                </a:cubicBezTo>
                <a:close/>
                <a:moveTo>
                  <a:pt x="3441863" y="2856501"/>
                </a:moveTo>
                <a:cubicBezTo>
                  <a:pt x="3440475" y="2856312"/>
                  <a:pt x="3438771" y="2860855"/>
                  <a:pt x="3438014" y="2862116"/>
                </a:cubicBezTo>
                <a:cubicBezTo>
                  <a:pt x="3446784" y="2867607"/>
                  <a:pt x="3455241" y="2873036"/>
                  <a:pt x="3464012" y="2877956"/>
                </a:cubicBezTo>
                <a:cubicBezTo>
                  <a:pt x="3464202" y="2878083"/>
                  <a:pt x="3468430" y="2872846"/>
                  <a:pt x="3469063" y="2869754"/>
                </a:cubicBezTo>
                <a:cubicBezTo>
                  <a:pt x="3469630" y="2866661"/>
                  <a:pt x="3468682" y="2860540"/>
                  <a:pt x="3467294" y="2860225"/>
                </a:cubicBezTo>
                <a:cubicBezTo>
                  <a:pt x="3459027" y="2858142"/>
                  <a:pt x="3450381" y="2857006"/>
                  <a:pt x="3441863" y="2856501"/>
                </a:cubicBezTo>
                <a:close/>
                <a:moveTo>
                  <a:pt x="3720286" y="2766954"/>
                </a:moveTo>
                <a:cubicBezTo>
                  <a:pt x="3713092" y="2766575"/>
                  <a:pt x="3705834" y="2766323"/>
                  <a:pt x="3698704" y="2767081"/>
                </a:cubicBezTo>
                <a:cubicBezTo>
                  <a:pt x="3696874" y="2767271"/>
                  <a:pt x="3693971" y="2773454"/>
                  <a:pt x="3694222" y="2773644"/>
                </a:cubicBezTo>
                <a:cubicBezTo>
                  <a:pt x="3700913" y="2779133"/>
                  <a:pt x="3707855" y="2784118"/>
                  <a:pt x="3720792" y="2793521"/>
                </a:cubicBezTo>
                <a:cubicBezTo>
                  <a:pt x="3722180" y="2790051"/>
                  <a:pt x="3724704" y="2785506"/>
                  <a:pt x="3725650" y="2780711"/>
                </a:cubicBezTo>
                <a:cubicBezTo>
                  <a:pt x="3726280" y="2777618"/>
                  <a:pt x="3725019" y="2773957"/>
                  <a:pt x="3724010" y="2770676"/>
                </a:cubicBezTo>
                <a:cubicBezTo>
                  <a:pt x="3723504" y="2769163"/>
                  <a:pt x="3721674" y="2767081"/>
                  <a:pt x="3720286" y="2766954"/>
                </a:cubicBezTo>
                <a:close/>
                <a:moveTo>
                  <a:pt x="707922" y="2677532"/>
                </a:moveTo>
                <a:cubicBezTo>
                  <a:pt x="706661" y="2678795"/>
                  <a:pt x="704200" y="2680310"/>
                  <a:pt x="704452" y="2681192"/>
                </a:cubicBezTo>
                <a:cubicBezTo>
                  <a:pt x="704958" y="2683843"/>
                  <a:pt x="706661" y="2686241"/>
                  <a:pt x="707922" y="2688702"/>
                </a:cubicBezTo>
                <a:cubicBezTo>
                  <a:pt x="709185" y="2687440"/>
                  <a:pt x="711646" y="2685925"/>
                  <a:pt x="711393" y="2685043"/>
                </a:cubicBezTo>
                <a:cubicBezTo>
                  <a:pt x="710825" y="2682392"/>
                  <a:pt x="709122" y="2680058"/>
                  <a:pt x="707922" y="2677532"/>
                </a:cubicBezTo>
                <a:close/>
                <a:moveTo>
                  <a:pt x="3597545" y="2320544"/>
                </a:moveTo>
                <a:cubicBezTo>
                  <a:pt x="3595651" y="2323383"/>
                  <a:pt x="3593821" y="2326159"/>
                  <a:pt x="3589972" y="2332090"/>
                </a:cubicBezTo>
                <a:cubicBezTo>
                  <a:pt x="3595778" y="2338908"/>
                  <a:pt x="3602278" y="2346480"/>
                  <a:pt x="3608778" y="2353990"/>
                </a:cubicBezTo>
                <a:cubicBezTo>
                  <a:pt x="3613826" y="2348941"/>
                  <a:pt x="3618812" y="2343956"/>
                  <a:pt x="3623860" y="2338908"/>
                </a:cubicBezTo>
                <a:cubicBezTo>
                  <a:pt x="3615088" y="2332786"/>
                  <a:pt x="3606317" y="2326665"/>
                  <a:pt x="3597545" y="2320544"/>
                </a:cubicBezTo>
                <a:close/>
                <a:moveTo>
                  <a:pt x="3896920" y="2311456"/>
                </a:moveTo>
                <a:cubicBezTo>
                  <a:pt x="3895974" y="2311268"/>
                  <a:pt x="3894522" y="2313728"/>
                  <a:pt x="3893259" y="2314926"/>
                </a:cubicBezTo>
                <a:cubicBezTo>
                  <a:pt x="3895658" y="2316314"/>
                  <a:pt x="3898119" y="2317641"/>
                  <a:pt x="3900453" y="2318904"/>
                </a:cubicBezTo>
                <a:cubicBezTo>
                  <a:pt x="3901968" y="2317389"/>
                  <a:pt x="3903168" y="2316189"/>
                  <a:pt x="3904429" y="2314926"/>
                </a:cubicBezTo>
                <a:cubicBezTo>
                  <a:pt x="3901968" y="2313665"/>
                  <a:pt x="3899571" y="2312023"/>
                  <a:pt x="3896920" y="2311456"/>
                </a:cubicBezTo>
                <a:close/>
                <a:moveTo>
                  <a:pt x="3619884" y="2264758"/>
                </a:moveTo>
                <a:cubicBezTo>
                  <a:pt x="3618560" y="2267157"/>
                  <a:pt x="3617235" y="2269616"/>
                  <a:pt x="3615909" y="2271952"/>
                </a:cubicBezTo>
                <a:cubicBezTo>
                  <a:pt x="3617424" y="2273467"/>
                  <a:pt x="3618623" y="2274667"/>
                  <a:pt x="3619884" y="2275928"/>
                </a:cubicBezTo>
                <a:cubicBezTo>
                  <a:pt x="3621147" y="2273467"/>
                  <a:pt x="3622787" y="2271068"/>
                  <a:pt x="3623356" y="2268419"/>
                </a:cubicBezTo>
                <a:cubicBezTo>
                  <a:pt x="3623545" y="2267471"/>
                  <a:pt x="3621084" y="2266019"/>
                  <a:pt x="3619884" y="2264758"/>
                </a:cubicBezTo>
                <a:close/>
                <a:moveTo>
                  <a:pt x="434548" y="2220142"/>
                </a:moveTo>
                <a:cubicBezTo>
                  <a:pt x="438020" y="2220142"/>
                  <a:pt x="441615" y="2219512"/>
                  <a:pt x="444897" y="2220267"/>
                </a:cubicBezTo>
                <a:lnTo>
                  <a:pt x="447711" y="2221370"/>
                </a:lnTo>
                <a:lnTo>
                  <a:pt x="447990" y="2223486"/>
                </a:lnTo>
                <a:lnTo>
                  <a:pt x="437663" y="2224329"/>
                </a:lnTo>
                <a:close/>
                <a:moveTo>
                  <a:pt x="3681728" y="2186948"/>
                </a:moveTo>
                <a:cubicBezTo>
                  <a:pt x="3677249" y="2190482"/>
                  <a:pt x="3673273" y="2195152"/>
                  <a:pt x="3670495" y="2200139"/>
                </a:cubicBezTo>
                <a:cubicBezTo>
                  <a:pt x="3669676" y="2201652"/>
                  <a:pt x="3673525" y="2205693"/>
                  <a:pt x="3675922" y="2209667"/>
                </a:cubicBezTo>
                <a:cubicBezTo>
                  <a:pt x="3681034" y="2202978"/>
                  <a:pt x="3685831" y="2196730"/>
                  <a:pt x="3690627" y="2190418"/>
                </a:cubicBezTo>
                <a:cubicBezTo>
                  <a:pt x="3687597" y="2189157"/>
                  <a:pt x="3682991" y="2186002"/>
                  <a:pt x="3681728" y="2186948"/>
                </a:cubicBezTo>
                <a:close/>
                <a:moveTo>
                  <a:pt x="459285" y="2108950"/>
                </a:moveTo>
                <a:cubicBezTo>
                  <a:pt x="455436" y="2108002"/>
                  <a:pt x="446412" y="2112485"/>
                  <a:pt x="446348" y="2114502"/>
                </a:cubicBezTo>
                <a:cubicBezTo>
                  <a:pt x="446287" y="2123905"/>
                  <a:pt x="448496" y="2133308"/>
                  <a:pt x="450387" y="2145929"/>
                </a:cubicBezTo>
                <a:cubicBezTo>
                  <a:pt x="459412" y="2140883"/>
                  <a:pt x="467615" y="2137789"/>
                  <a:pt x="467363" y="2136086"/>
                </a:cubicBezTo>
                <a:cubicBezTo>
                  <a:pt x="465848" y="2126683"/>
                  <a:pt x="475442" y="2112989"/>
                  <a:pt x="459285" y="2108950"/>
                </a:cubicBezTo>
                <a:close/>
                <a:moveTo>
                  <a:pt x="3652069" y="1987218"/>
                </a:moveTo>
                <a:cubicBezTo>
                  <a:pt x="3650618" y="1994035"/>
                  <a:pt x="3647146" y="2001227"/>
                  <a:pt x="3648282" y="2007603"/>
                </a:cubicBezTo>
                <a:cubicBezTo>
                  <a:pt x="3649482" y="2013912"/>
                  <a:pt x="3655413" y="2019340"/>
                  <a:pt x="3659073" y="2025272"/>
                </a:cubicBezTo>
                <a:cubicBezTo>
                  <a:pt x="3684000" y="2065849"/>
                  <a:pt x="3710631" y="2105543"/>
                  <a:pt x="3704131" y="2157351"/>
                </a:cubicBezTo>
                <a:cubicBezTo>
                  <a:pt x="3702555" y="2169657"/>
                  <a:pt x="3713407" y="2184424"/>
                  <a:pt x="3710062" y="2195469"/>
                </a:cubicBezTo>
                <a:cubicBezTo>
                  <a:pt x="3705710" y="2209857"/>
                  <a:pt x="3692519" y="2221405"/>
                  <a:pt x="3683810" y="2234657"/>
                </a:cubicBezTo>
                <a:cubicBezTo>
                  <a:pt x="3679079" y="2241788"/>
                  <a:pt x="3674282" y="2249549"/>
                  <a:pt x="3672388" y="2257628"/>
                </a:cubicBezTo>
                <a:cubicBezTo>
                  <a:pt x="3671127" y="2263180"/>
                  <a:pt x="3674409" y="2275109"/>
                  <a:pt x="3676364" y="2275234"/>
                </a:cubicBezTo>
                <a:cubicBezTo>
                  <a:pt x="3698010" y="2276874"/>
                  <a:pt x="3695928" y="2284889"/>
                  <a:pt x="3686146" y="2299783"/>
                </a:cubicBezTo>
                <a:cubicBezTo>
                  <a:pt x="3678764" y="2311016"/>
                  <a:pt x="3669676" y="2325592"/>
                  <a:pt x="3671127" y="2337456"/>
                </a:cubicBezTo>
                <a:cubicBezTo>
                  <a:pt x="3675545" y="2374120"/>
                  <a:pt x="3656233" y="2401760"/>
                  <a:pt x="3642730" y="2432115"/>
                </a:cubicBezTo>
                <a:cubicBezTo>
                  <a:pt x="3632254" y="2455589"/>
                  <a:pt x="3610797" y="2475783"/>
                  <a:pt x="3614836" y="2503867"/>
                </a:cubicBezTo>
                <a:cubicBezTo>
                  <a:pt x="3618433" y="2528919"/>
                  <a:pt x="3603099" y="2547977"/>
                  <a:pt x="3586880" y="2552205"/>
                </a:cubicBezTo>
                <a:cubicBezTo>
                  <a:pt x="3559807" y="2559336"/>
                  <a:pt x="3551983" y="2581548"/>
                  <a:pt x="3549207" y="2598084"/>
                </a:cubicBezTo>
                <a:cubicBezTo>
                  <a:pt x="3544283" y="2627616"/>
                  <a:pt x="3528192" y="2646358"/>
                  <a:pt x="3509322" y="2665606"/>
                </a:cubicBezTo>
                <a:cubicBezTo>
                  <a:pt x="3489760" y="2685547"/>
                  <a:pt x="3488876" y="2686558"/>
                  <a:pt x="3505788" y="2707886"/>
                </a:cubicBezTo>
                <a:cubicBezTo>
                  <a:pt x="3516770" y="2721769"/>
                  <a:pt x="3515949" y="2732750"/>
                  <a:pt x="3507052" y="2746508"/>
                </a:cubicBezTo>
                <a:cubicBezTo>
                  <a:pt x="3503518" y="2751935"/>
                  <a:pt x="3504085" y="2760075"/>
                  <a:pt x="3502760" y="2766954"/>
                </a:cubicBezTo>
                <a:cubicBezTo>
                  <a:pt x="3486100" y="2767900"/>
                  <a:pt x="3493294" y="2780836"/>
                  <a:pt x="3456503" y="2789293"/>
                </a:cubicBezTo>
                <a:cubicBezTo>
                  <a:pt x="3454547" y="2789924"/>
                  <a:pt x="3445018" y="2792637"/>
                  <a:pt x="3435932" y="2796360"/>
                </a:cubicBezTo>
                <a:cubicBezTo>
                  <a:pt x="3434796" y="2796803"/>
                  <a:pt x="3434669" y="2804185"/>
                  <a:pt x="3436435" y="2806333"/>
                </a:cubicBezTo>
                <a:cubicBezTo>
                  <a:pt x="3449814" y="2822361"/>
                  <a:pt x="3456756" y="2802103"/>
                  <a:pt x="3467169" y="2800588"/>
                </a:cubicBezTo>
                <a:cubicBezTo>
                  <a:pt x="3472469" y="2799833"/>
                  <a:pt x="3478021" y="2801094"/>
                  <a:pt x="3483260" y="2800211"/>
                </a:cubicBezTo>
                <a:cubicBezTo>
                  <a:pt x="3486227" y="2799706"/>
                  <a:pt x="3488813" y="2796614"/>
                  <a:pt x="3491527" y="2794657"/>
                </a:cubicBezTo>
                <a:cubicBezTo>
                  <a:pt x="3487930" y="2792890"/>
                  <a:pt x="3484521" y="2790176"/>
                  <a:pt x="3480736" y="2789482"/>
                </a:cubicBezTo>
                <a:cubicBezTo>
                  <a:pt x="3475561" y="2788472"/>
                  <a:pt x="3470070" y="2789168"/>
                  <a:pt x="3491591" y="2789168"/>
                </a:cubicBezTo>
                <a:cubicBezTo>
                  <a:pt x="3495313" y="2789168"/>
                  <a:pt x="3499037" y="2789168"/>
                  <a:pt x="3502760" y="2789168"/>
                </a:cubicBezTo>
                <a:cubicBezTo>
                  <a:pt x="3502760" y="2794721"/>
                  <a:pt x="3504969" y="2803557"/>
                  <a:pt x="3502382" y="2805321"/>
                </a:cubicBezTo>
                <a:cubicBezTo>
                  <a:pt x="3488182" y="2815167"/>
                  <a:pt x="3493609" y="2824758"/>
                  <a:pt x="3504275" y="2828922"/>
                </a:cubicBezTo>
                <a:cubicBezTo>
                  <a:pt x="3521249" y="2835549"/>
                  <a:pt x="3510775" y="2819458"/>
                  <a:pt x="3513803" y="2814221"/>
                </a:cubicBezTo>
                <a:cubicBezTo>
                  <a:pt x="3516264" y="2809991"/>
                  <a:pt x="3517843" y="2805196"/>
                  <a:pt x="3519798" y="2800652"/>
                </a:cubicBezTo>
                <a:cubicBezTo>
                  <a:pt x="3523710" y="2803933"/>
                  <a:pt x="3528443" y="2810497"/>
                  <a:pt x="3531473" y="2809803"/>
                </a:cubicBezTo>
                <a:cubicBezTo>
                  <a:pt x="3536080" y="2808730"/>
                  <a:pt x="3539236" y="2802355"/>
                  <a:pt x="3543526" y="2798823"/>
                </a:cubicBezTo>
                <a:cubicBezTo>
                  <a:pt x="3547061" y="2795918"/>
                  <a:pt x="3551289" y="2793838"/>
                  <a:pt x="3555389" y="2791691"/>
                </a:cubicBezTo>
                <a:cubicBezTo>
                  <a:pt x="3555707" y="2791566"/>
                  <a:pt x="3558168" y="2794153"/>
                  <a:pt x="3558419" y="2795730"/>
                </a:cubicBezTo>
                <a:cubicBezTo>
                  <a:pt x="3559050" y="2799263"/>
                  <a:pt x="3558988" y="2802924"/>
                  <a:pt x="3559177" y="2806584"/>
                </a:cubicBezTo>
                <a:cubicBezTo>
                  <a:pt x="3562710" y="2805764"/>
                  <a:pt x="3567886" y="2806079"/>
                  <a:pt x="3569399" y="2803933"/>
                </a:cubicBezTo>
                <a:cubicBezTo>
                  <a:pt x="3594957" y="2767332"/>
                  <a:pt x="3594832" y="2767271"/>
                  <a:pt x="3645127" y="2741711"/>
                </a:cubicBezTo>
                <a:cubicBezTo>
                  <a:pt x="3651248" y="2738620"/>
                  <a:pt x="3658191" y="2736916"/>
                  <a:pt x="3663870" y="2733256"/>
                </a:cubicBezTo>
                <a:cubicBezTo>
                  <a:pt x="3672957" y="2727450"/>
                  <a:pt x="3673273" y="2705301"/>
                  <a:pt x="3663870" y="2700883"/>
                </a:cubicBezTo>
                <a:cubicBezTo>
                  <a:pt x="3660336" y="2699243"/>
                  <a:pt x="3653646" y="2704228"/>
                  <a:pt x="3648409" y="2706246"/>
                </a:cubicBezTo>
                <a:cubicBezTo>
                  <a:pt x="3648155" y="2698925"/>
                  <a:pt x="3644812" y="2688702"/>
                  <a:pt x="3648345" y="2684791"/>
                </a:cubicBezTo>
                <a:cubicBezTo>
                  <a:pt x="3658821" y="2673179"/>
                  <a:pt x="3666142" y="2655131"/>
                  <a:pt x="3685325" y="2655761"/>
                </a:cubicBezTo>
                <a:cubicBezTo>
                  <a:pt x="3700155" y="2656267"/>
                  <a:pt x="3699586" y="2648061"/>
                  <a:pt x="3704762" y="2637524"/>
                </a:cubicBezTo>
                <a:cubicBezTo>
                  <a:pt x="3715113" y="2616573"/>
                  <a:pt x="3711452" y="2595431"/>
                  <a:pt x="3715364" y="2574798"/>
                </a:cubicBezTo>
                <a:cubicBezTo>
                  <a:pt x="3719529" y="2553087"/>
                  <a:pt x="3727292" y="2531380"/>
                  <a:pt x="3737450" y="2511755"/>
                </a:cubicBezTo>
                <a:cubicBezTo>
                  <a:pt x="3753859" y="2479822"/>
                  <a:pt x="3755562" y="2444800"/>
                  <a:pt x="3764145" y="2411227"/>
                </a:cubicBezTo>
                <a:cubicBezTo>
                  <a:pt x="3772917" y="2376897"/>
                  <a:pt x="3784150" y="2343387"/>
                  <a:pt x="3781751" y="2307102"/>
                </a:cubicBezTo>
                <a:cubicBezTo>
                  <a:pt x="3778660" y="2260277"/>
                  <a:pt x="3787999" y="2212885"/>
                  <a:pt x="3771150" y="2166629"/>
                </a:cubicBezTo>
                <a:cubicBezTo>
                  <a:pt x="3765911" y="2152239"/>
                  <a:pt x="3774369" y="2133877"/>
                  <a:pt x="3756572" y="2122265"/>
                </a:cubicBezTo>
                <a:cubicBezTo>
                  <a:pt x="3741301" y="2112295"/>
                  <a:pt x="3753607" y="2093301"/>
                  <a:pt x="3747169" y="2081940"/>
                </a:cubicBezTo>
                <a:cubicBezTo>
                  <a:pt x="3740228" y="2069634"/>
                  <a:pt x="3725777" y="2061558"/>
                  <a:pt x="3714670" y="2051649"/>
                </a:cubicBezTo>
                <a:lnTo>
                  <a:pt x="3671127" y="1992647"/>
                </a:lnTo>
                <a:cubicBezTo>
                  <a:pt x="3664752" y="1990817"/>
                  <a:pt x="3658442" y="1989048"/>
                  <a:pt x="3652069" y="1987218"/>
                </a:cubicBezTo>
                <a:close/>
                <a:moveTo>
                  <a:pt x="295084" y="1874261"/>
                </a:moveTo>
                <a:cubicBezTo>
                  <a:pt x="293821" y="1875522"/>
                  <a:pt x="291360" y="1877037"/>
                  <a:pt x="291614" y="1877919"/>
                </a:cubicBezTo>
                <a:cubicBezTo>
                  <a:pt x="292181" y="1880570"/>
                  <a:pt x="293884" y="1882904"/>
                  <a:pt x="295084" y="1885431"/>
                </a:cubicBezTo>
                <a:cubicBezTo>
                  <a:pt x="296347" y="1884167"/>
                  <a:pt x="297545" y="1882904"/>
                  <a:pt x="299060" y="1881453"/>
                </a:cubicBezTo>
                <a:cubicBezTo>
                  <a:pt x="297797" y="1879119"/>
                  <a:pt x="296409" y="1876722"/>
                  <a:pt x="295084" y="1874261"/>
                </a:cubicBezTo>
                <a:close/>
                <a:moveTo>
                  <a:pt x="315467" y="1854065"/>
                </a:moveTo>
                <a:cubicBezTo>
                  <a:pt x="314521" y="1853876"/>
                  <a:pt x="313069" y="1856337"/>
                  <a:pt x="311806" y="1857537"/>
                </a:cubicBezTo>
                <a:cubicBezTo>
                  <a:pt x="314269" y="1858861"/>
                  <a:pt x="316666" y="1860188"/>
                  <a:pt x="319000" y="1861513"/>
                </a:cubicBezTo>
                <a:cubicBezTo>
                  <a:pt x="320515" y="1859998"/>
                  <a:pt x="321715" y="1858798"/>
                  <a:pt x="322976" y="1857537"/>
                </a:cubicBezTo>
                <a:cubicBezTo>
                  <a:pt x="320515" y="1856274"/>
                  <a:pt x="318118" y="1854634"/>
                  <a:pt x="315467" y="1854065"/>
                </a:cubicBezTo>
                <a:close/>
                <a:moveTo>
                  <a:pt x="401607" y="1807684"/>
                </a:moveTo>
                <a:cubicBezTo>
                  <a:pt x="402143" y="1807178"/>
                  <a:pt x="404037" y="1808078"/>
                  <a:pt x="405788" y="1809103"/>
                </a:cubicBezTo>
                <a:lnTo>
                  <a:pt x="409047" y="1811235"/>
                </a:lnTo>
                <a:lnTo>
                  <a:pt x="409037" y="1811263"/>
                </a:lnTo>
                <a:lnTo>
                  <a:pt x="400487" y="1809269"/>
                </a:lnTo>
                <a:close/>
                <a:moveTo>
                  <a:pt x="494121" y="1719839"/>
                </a:moveTo>
                <a:cubicBezTo>
                  <a:pt x="492858" y="1724699"/>
                  <a:pt x="491027" y="1729493"/>
                  <a:pt x="490712" y="1734417"/>
                </a:cubicBezTo>
                <a:cubicBezTo>
                  <a:pt x="490585" y="1735742"/>
                  <a:pt x="495130" y="1737383"/>
                  <a:pt x="499231" y="1739971"/>
                </a:cubicBezTo>
                <a:cubicBezTo>
                  <a:pt x="500115" y="1733850"/>
                  <a:pt x="501440" y="1728928"/>
                  <a:pt x="501124" y="1724068"/>
                </a:cubicBezTo>
                <a:cubicBezTo>
                  <a:pt x="501061" y="1722553"/>
                  <a:pt x="496581" y="1721229"/>
                  <a:pt x="494121" y="1719839"/>
                </a:cubicBezTo>
                <a:close/>
                <a:moveTo>
                  <a:pt x="3653394" y="1706904"/>
                </a:moveTo>
                <a:cubicBezTo>
                  <a:pt x="3652131" y="1708165"/>
                  <a:pt x="3649672" y="1709680"/>
                  <a:pt x="3649924" y="1710562"/>
                </a:cubicBezTo>
                <a:cubicBezTo>
                  <a:pt x="3650491" y="1713214"/>
                  <a:pt x="3652194" y="1715547"/>
                  <a:pt x="3653394" y="1718074"/>
                </a:cubicBezTo>
                <a:cubicBezTo>
                  <a:pt x="3654594" y="1716811"/>
                  <a:pt x="3655855" y="1715547"/>
                  <a:pt x="3657370" y="1714096"/>
                </a:cubicBezTo>
                <a:cubicBezTo>
                  <a:pt x="3656107" y="1711762"/>
                  <a:pt x="3654718" y="1709365"/>
                  <a:pt x="3653394" y="1706904"/>
                </a:cubicBezTo>
                <a:close/>
                <a:moveTo>
                  <a:pt x="359200" y="1685006"/>
                </a:moveTo>
                <a:cubicBezTo>
                  <a:pt x="354467" y="1685510"/>
                  <a:pt x="349924" y="1688350"/>
                  <a:pt x="345316" y="1690180"/>
                </a:cubicBezTo>
                <a:cubicBezTo>
                  <a:pt x="348155" y="1692010"/>
                  <a:pt x="350995" y="1695480"/>
                  <a:pt x="353773" y="1695419"/>
                </a:cubicBezTo>
                <a:cubicBezTo>
                  <a:pt x="358506" y="1695228"/>
                  <a:pt x="363237" y="1692958"/>
                  <a:pt x="369170" y="1691191"/>
                </a:cubicBezTo>
                <a:cubicBezTo>
                  <a:pt x="364816" y="1688286"/>
                  <a:pt x="361788" y="1684689"/>
                  <a:pt x="359200" y="1685006"/>
                </a:cubicBezTo>
                <a:close/>
                <a:moveTo>
                  <a:pt x="392708" y="1673837"/>
                </a:moveTo>
                <a:cubicBezTo>
                  <a:pt x="387975" y="1674340"/>
                  <a:pt x="383432" y="1677182"/>
                  <a:pt x="378825" y="1679010"/>
                </a:cubicBezTo>
                <a:cubicBezTo>
                  <a:pt x="381603" y="1680904"/>
                  <a:pt x="384379" y="1682734"/>
                  <a:pt x="388544" y="1685447"/>
                </a:cubicBezTo>
                <a:cubicBezTo>
                  <a:pt x="392268" y="1683492"/>
                  <a:pt x="396684" y="1681219"/>
                  <a:pt x="401102" y="1679010"/>
                </a:cubicBezTo>
                <a:cubicBezTo>
                  <a:pt x="398262" y="1677182"/>
                  <a:pt x="395296" y="1673519"/>
                  <a:pt x="392708" y="1673837"/>
                </a:cubicBezTo>
                <a:close/>
                <a:moveTo>
                  <a:pt x="654030" y="1619754"/>
                </a:moveTo>
                <a:cubicBezTo>
                  <a:pt x="651381" y="1620323"/>
                  <a:pt x="649045" y="1622025"/>
                  <a:pt x="646521" y="1623224"/>
                </a:cubicBezTo>
                <a:cubicBezTo>
                  <a:pt x="647782" y="1624488"/>
                  <a:pt x="648982" y="1625685"/>
                  <a:pt x="650496" y="1627200"/>
                </a:cubicBezTo>
                <a:cubicBezTo>
                  <a:pt x="652833" y="1625939"/>
                  <a:pt x="655230" y="1624551"/>
                  <a:pt x="657691" y="1623224"/>
                </a:cubicBezTo>
                <a:cubicBezTo>
                  <a:pt x="656428" y="1621963"/>
                  <a:pt x="654915" y="1619501"/>
                  <a:pt x="654030" y="1619754"/>
                </a:cubicBezTo>
                <a:close/>
                <a:moveTo>
                  <a:pt x="780369" y="1573308"/>
                </a:moveTo>
                <a:cubicBezTo>
                  <a:pt x="776266" y="1573560"/>
                  <a:pt x="772290" y="1577411"/>
                  <a:pt x="764529" y="1581639"/>
                </a:cubicBezTo>
                <a:cubicBezTo>
                  <a:pt x="773111" y="1591293"/>
                  <a:pt x="779675" y="1598739"/>
                  <a:pt x="786300" y="1606187"/>
                </a:cubicBezTo>
                <a:cubicBezTo>
                  <a:pt x="788067" y="1601515"/>
                  <a:pt x="791160" y="1596846"/>
                  <a:pt x="791287" y="1592112"/>
                </a:cubicBezTo>
                <a:cubicBezTo>
                  <a:pt x="791475" y="1584099"/>
                  <a:pt x="794947" y="1572551"/>
                  <a:pt x="780369" y="1573308"/>
                </a:cubicBezTo>
                <a:close/>
                <a:moveTo>
                  <a:pt x="674666" y="1550907"/>
                </a:moveTo>
                <a:cubicBezTo>
                  <a:pt x="670816" y="1554566"/>
                  <a:pt x="666588" y="1557972"/>
                  <a:pt x="663243" y="1562014"/>
                </a:cubicBezTo>
                <a:cubicBezTo>
                  <a:pt x="651948" y="1575581"/>
                  <a:pt x="654661" y="1587948"/>
                  <a:pt x="667094" y="1599118"/>
                </a:cubicBezTo>
                <a:cubicBezTo>
                  <a:pt x="669679" y="1601454"/>
                  <a:pt x="672206" y="1603788"/>
                  <a:pt x="674730" y="1606124"/>
                </a:cubicBezTo>
                <a:cubicBezTo>
                  <a:pt x="676497" y="1603219"/>
                  <a:pt x="679273" y="1600506"/>
                  <a:pt x="679715" y="1597415"/>
                </a:cubicBezTo>
                <a:cubicBezTo>
                  <a:pt x="680597" y="1592176"/>
                  <a:pt x="680031" y="1586624"/>
                  <a:pt x="680031" y="1581196"/>
                </a:cubicBezTo>
                <a:cubicBezTo>
                  <a:pt x="680031" y="1575769"/>
                  <a:pt x="680724" y="1570215"/>
                  <a:pt x="679840" y="1564978"/>
                </a:cubicBezTo>
                <a:cubicBezTo>
                  <a:pt x="679019" y="1560120"/>
                  <a:pt x="676497" y="1555577"/>
                  <a:pt x="674666" y="1550907"/>
                </a:cubicBezTo>
                <a:close/>
                <a:moveTo>
                  <a:pt x="458844" y="1461547"/>
                </a:moveTo>
                <a:cubicBezTo>
                  <a:pt x="442372" y="1457319"/>
                  <a:pt x="432275" y="1467228"/>
                  <a:pt x="423568" y="1478838"/>
                </a:cubicBezTo>
                <a:cubicBezTo>
                  <a:pt x="421863" y="1481110"/>
                  <a:pt x="422242" y="1486347"/>
                  <a:pt x="423693" y="1489189"/>
                </a:cubicBezTo>
                <a:cubicBezTo>
                  <a:pt x="425081" y="1491838"/>
                  <a:pt x="429057" y="1493101"/>
                  <a:pt x="435242" y="1497140"/>
                </a:cubicBezTo>
                <a:cubicBezTo>
                  <a:pt x="445527" y="1487358"/>
                  <a:pt x="456509" y="1476944"/>
                  <a:pt x="467490" y="1466534"/>
                </a:cubicBezTo>
                <a:cubicBezTo>
                  <a:pt x="464587" y="1464828"/>
                  <a:pt x="461936" y="1462370"/>
                  <a:pt x="458844" y="1461547"/>
                </a:cubicBezTo>
                <a:close/>
                <a:moveTo>
                  <a:pt x="1011021" y="1386009"/>
                </a:moveTo>
                <a:cubicBezTo>
                  <a:pt x="1005088" y="1385253"/>
                  <a:pt x="997706" y="1386009"/>
                  <a:pt x="992909" y="1389229"/>
                </a:cubicBezTo>
                <a:cubicBezTo>
                  <a:pt x="988870" y="1391942"/>
                  <a:pt x="985336" y="1399136"/>
                  <a:pt x="985715" y="1403996"/>
                </a:cubicBezTo>
                <a:cubicBezTo>
                  <a:pt x="986473" y="1413903"/>
                  <a:pt x="989879" y="1423684"/>
                  <a:pt x="992530" y="1433403"/>
                </a:cubicBezTo>
                <a:cubicBezTo>
                  <a:pt x="992909" y="1434918"/>
                  <a:pt x="994991" y="1435925"/>
                  <a:pt x="996570" y="1437440"/>
                </a:cubicBezTo>
                <a:cubicBezTo>
                  <a:pt x="998715" y="1436116"/>
                  <a:pt x="1002501" y="1435170"/>
                  <a:pt x="1003322" y="1433085"/>
                </a:cubicBezTo>
                <a:cubicBezTo>
                  <a:pt x="1007549" y="1422233"/>
                  <a:pt x="1011715" y="1411188"/>
                  <a:pt x="1014364" y="1399893"/>
                </a:cubicBezTo>
                <a:cubicBezTo>
                  <a:pt x="1015376" y="1395539"/>
                  <a:pt x="1012851" y="1386263"/>
                  <a:pt x="1011021" y="1386009"/>
                </a:cubicBezTo>
                <a:close/>
                <a:moveTo>
                  <a:pt x="3681161" y="1272419"/>
                </a:moveTo>
                <a:cubicBezTo>
                  <a:pt x="3666331" y="1270904"/>
                  <a:pt x="3670181" y="1283464"/>
                  <a:pt x="3670558" y="1291352"/>
                </a:cubicBezTo>
                <a:cubicBezTo>
                  <a:pt x="3670749" y="1296716"/>
                  <a:pt x="3674724" y="1301889"/>
                  <a:pt x="3682739" y="1320192"/>
                </a:cubicBezTo>
                <a:cubicBezTo>
                  <a:pt x="3688480" y="1299746"/>
                  <a:pt x="3692392" y="1292550"/>
                  <a:pt x="3691825" y="1285736"/>
                </a:cubicBezTo>
                <a:cubicBezTo>
                  <a:pt x="3691385" y="1280813"/>
                  <a:pt x="3685325" y="1272861"/>
                  <a:pt x="3681161" y="1272419"/>
                </a:cubicBezTo>
                <a:close/>
                <a:moveTo>
                  <a:pt x="3664500" y="1249449"/>
                </a:moveTo>
                <a:cubicBezTo>
                  <a:pt x="3663239" y="1250712"/>
                  <a:pt x="3660776" y="1252225"/>
                  <a:pt x="3661030" y="1253109"/>
                </a:cubicBezTo>
                <a:cubicBezTo>
                  <a:pt x="3661597" y="1255760"/>
                  <a:pt x="3663301" y="1258094"/>
                  <a:pt x="3664500" y="1260619"/>
                </a:cubicBezTo>
                <a:cubicBezTo>
                  <a:pt x="3665763" y="1259355"/>
                  <a:pt x="3667025" y="1258158"/>
                  <a:pt x="3668476" y="1256643"/>
                </a:cubicBezTo>
                <a:cubicBezTo>
                  <a:pt x="3667213" y="1254309"/>
                  <a:pt x="3665825" y="1251910"/>
                  <a:pt x="3664500" y="1249449"/>
                </a:cubicBezTo>
                <a:close/>
                <a:moveTo>
                  <a:pt x="3539867" y="1240424"/>
                </a:moveTo>
                <a:cubicBezTo>
                  <a:pt x="3538919" y="1240234"/>
                  <a:pt x="3537468" y="1242697"/>
                  <a:pt x="3536207" y="1243895"/>
                </a:cubicBezTo>
                <a:cubicBezTo>
                  <a:pt x="3538667" y="1245221"/>
                  <a:pt x="3541065" y="1246546"/>
                  <a:pt x="3543401" y="1247872"/>
                </a:cubicBezTo>
                <a:cubicBezTo>
                  <a:pt x="3544914" y="1246357"/>
                  <a:pt x="3546113" y="1245158"/>
                  <a:pt x="3547376" y="1243895"/>
                </a:cubicBezTo>
                <a:cubicBezTo>
                  <a:pt x="3544914" y="1242633"/>
                  <a:pt x="3542516" y="1240994"/>
                  <a:pt x="3539867" y="1240424"/>
                </a:cubicBezTo>
                <a:close/>
                <a:moveTo>
                  <a:pt x="3629162" y="1218087"/>
                </a:moveTo>
                <a:cubicBezTo>
                  <a:pt x="3628215" y="1217896"/>
                  <a:pt x="3626763" y="1220357"/>
                  <a:pt x="3625500" y="1221555"/>
                </a:cubicBezTo>
                <a:cubicBezTo>
                  <a:pt x="3627899" y="1222881"/>
                  <a:pt x="3630297" y="1224270"/>
                  <a:pt x="3632696" y="1225533"/>
                </a:cubicBezTo>
                <a:cubicBezTo>
                  <a:pt x="3634209" y="1224018"/>
                  <a:pt x="3635409" y="1222820"/>
                  <a:pt x="3636670" y="1221555"/>
                </a:cubicBezTo>
                <a:cubicBezTo>
                  <a:pt x="3634209" y="1220294"/>
                  <a:pt x="3631812" y="1218654"/>
                  <a:pt x="3629162" y="1218087"/>
                </a:cubicBezTo>
                <a:close/>
                <a:moveTo>
                  <a:pt x="609163" y="1142107"/>
                </a:moveTo>
                <a:cubicBezTo>
                  <a:pt x="594459" y="1138447"/>
                  <a:pt x="606511" y="1157947"/>
                  <a:pt x="601653" y="1165581"/>
                </a:cubicBezTo>
                <a:cubicBezTo>
                  <a:pt x="598750" y="1170126"/>
                  <a:pt x="593890" y="1173408"/>
                  <a:pt x="590168" y="1177508"/>
                </a:cubicBezTo>
                <a:cubicBezTo>
                  <a:pt x="586823" y="1181232"/>
                  <a:pt x="583793" y="1185333"/>
                  <a:pt x="580701" y="1189247"/>
                </a:cubicBezTo>
                <a:cubicBezTo>
                  <a:pt x="585498" y="1191141"/>
                  <a:pt x="590293" y="1193094"/>
                  <a:pt x="594586" y="1194799"/>
                </a:cubicBezTo>
                <a:cubicBezTo>
                  <a:pt x="604429" y="1193221"/>
                  <a:pt x="613517" y="1192906"/>
                  <a:pt x="621720" y="1190003"/>
                </a:cubicBezTo>
                <a:cubicBezTo>
                  <a:pt x="626453" y="1188363"/>
                  <a:pt x="633773" y="1180475"/>
                  <a:pt x="633017" y="1178960"/>
                </a:cubicBezTo>
                <a:cubicBezTo>
                  <a:pt x="626138" y="1165519"/>
                  <a:pt x="619702" y="1144693"/>
                  <a:pt x="609163" y="1142107"/>
                </a:cubicBezTo>
                <a:close/>
                <a:moveTo>
                  <a:pt x="604177" y="1029715"/>
                </a:moveTo>
                <a:cubicBezTo>
                  <a:pt x="603925" y="1034700"/>
                  <a:pt x="602157" y="1040316"/>
                  <a:pt x="603862" y="1044482"/>
                </a:cubicBezTo>
                <a:cubicBezTo>
                  <a:pt x="605124" y="1047479"/>
                  <a:pt x="607033" y="1050209"/>
                  <a:pt x="605045" y="1054689"/>
                </a:cubicBezTo>
                <a:lnTo>
                  <a:pt x="599660" y="1061582"/>
                </a:lnTo>
                <a:lnTo>
                  <a:pt x="595596" y="1062004"/>
                </a:lnTo>
                <a:lnTo>
                  <a:pt x="589742" y="1061335"/>
                </a:lnTo>
                <a:lnTo>
                  <a:pt x="587959" y="1051422"/>
                </a:lnTo>
                <a:cubicBezTo>
                  <a:pt x="585498" y="1052054"/>
                  <a:pt x="580953" y="1052749"/>
                  <a:pt x="580953" y="1053316"/>
                </a:cubicBezTo>
                <a:cubicBezTo>
                  <a:pt x="580953" y="1056282"/>
                  <a:pt x="581158" y="1059264"/>
                  <a:pt x="585497" y="1060850"/>
                </a:cubicBezTo>
                <a:lnTo>
                  <a:pt x="589742" y="1061335"/>
                </a:lnTo>
                <a:lnTo>
                  <a:pt x="590547" y="1065812"/>
                </a:lnTo>
                <a:cubicBezTo>
                  <a:pt x="590610" y="1067642"/>
                  <a:pt x="587705" y="1069534"/>
                  <a:pt x="582847" y="1075403"/>
                </a:cubicBezTo>
                <a:cubicBezTo>
                  <a:pt x="590009" y="1070403"/>
                  <a:pt x="595062" y="1066344"/>
                  <a:pt x="598572" y="1062976"/>
                </a:cubicBezTo>
                <a:lnTo>
                  <a:pt x="599660" y="1061582"/>
                </a:lnTo>
                <a:lnTo>
                  <a:pt x="614841" y="1060006"/>
                </a:lnTo>
                <a:cubicBezTo>
                  <a:pt x="611119" y="1065370"/>
                  <a:pt x="608847" y="1070734"/>
                  <a:pt x="607269" y="1070543"/>
                </a:cubicBezTo>
                <a:cubicBezTo>
                  <a:pt x="580007" y="1067200"/>
                  <a:pt x="594647" y="1088213"/>
                  <a:pt x="590610" y="1098310"/>
                </a:cubicBezTo>
                <a:cubicBezTo>
                  <a:pt x="588022" y="1104747"/>
                  <a:pt x="573571" y="1107525"/>
                  <a:pt x="587201" y="1118316"/>
                </a:cubicBezTo>
                <a:cubicBezTo>
                  <a:pt x="596920" y="1126014"/>
                  <a:pt x="602662" y="1129359"/>
                  <a:pt x="614526" y="1120777"/>
                </a:cubicBezTo>
                <a:cubicBezTo>
                  <a:pt x="625506" y="1112825"/>
                  <a:pt x="641220" y="1111879"/>
                  <a:pt x="635857" y="1091495"/>
                </a:cubicBezTo>
                <a:cubicBezTo>
                  <a:pt x="633142" y="1081334"/>
                  <a:pt x="633142" y="1069092"/>
                  <a:pt x="651002" y="1069849"/>
                </a:cubicBezTo>
                <a:cubicBezTo>
                  <a:pt x="652894" y="1069913"/>
                  <a:pt x="657312" y="1054894"/>
                  <a:pt x="656870" y="1047069"/>
                </a:cubicBezTo>
                <a:cubicBezTo>
                  <a:pt x="656681" y="1043597"/>
                  <a:pt x="647657" y="1039306"/>
                  <a:pt x="641976" y="1037793"/>
                </a:cubicBezTo>
                <a:cubicBezTo>
                  <a:pt x="633584" y="1035582"/>
                  <a:pt x="624496" y="1035900"/>
                  <a:pt x="615851" y="1034448"/>
                </a:cubicBezTo>
                <a:cubicBezTo>
                  <a:pt x="611813" y="1033752"/>
                  <a:pt x="608090" y="1031355"/>
                  <a:pt x="604177" y="1029715"/>
                </a:cubicBezTo>
                <a:close/>
                <a:moveTo>
                  <a:pt x="774690" y="938274"/>
                </a:moveTo>
                <a:lnTo>
                  <a:pt x="780249" y="946652"/>
                </a:lnTo>
                <a:lnTo>
                  <a:pt x="763539" y="957595"/>
                </a:lnTo>
                <a:lnTo>
                  <a:pt x="766292" y="940829"/>
                </a:lnTo>
                <a:close/>
                <a:moveTo>
                  <a:pt x="860955" y="926159"/>
                </a:moveTo>
                <a:cubicBezTo>
                  <a:pt x="857800" y="925590"/>
                  <a:pt x="852625" y="926095"/>
                  <a:pt x="851173" y="928114"/>
                </a:cubicBezTo>
                <a:cubicBezTo>
                  <a:pt x="842464" y="940483"/>
                  <a:pt x="846504" y="965538"/>
                  <a:pt x="858998" y="976075"/>
                </a:cubicBezTo>
                <a:cubicBezTo>
                  <a:pt x="860891" y="977717"/>
                  <a:pt x="868906" y="976138"/>
                  <a:pt x="869159" y="975002"/>
                </a:cubicBezTo>
                <a:cubicBezTo>
                  <a:pt x="870295" y="969765"/>
                  <a:pt x="869664" y="964211"/>
                  <a:pt x="869601" y="958720"/>
                </a:cubicBezTo>
                <a:cubicBezTo>
                  <a:pt x="869601" y="949634"/>
                  <a:pt x="870104" y="940483"/>
                  <a:pt x="869222" y="931459"/>
                </a:cubicBezTo>
                <a:cubicBezTo>
                  <a:pt x="869033" y="929313"/>
                  <a:pt x="864047" y="926726"/>
                  <a:pt x="860955" y="926159"/>
                </a:cubicBezTo>
                <a:close/>
                <a:moveTo>
                  <a:pt x="870430" y="859207"/>
                </a:moveTo>
                <a:lnTo>
                  <a:pt x="875343" y="859267"/>
                </a:lnTo>
                <a:lnTo>
                  <a:pt x="880596" y="869409"/>
                </a:lnTo>
                <a:lnTo>
                  <a:pt x="878421" y="870694"/>
                </a:lnTo>
                <a:lnTo>
                  <a:pt x="857139" y="886662"/>
                </a:lnTo>
                <a:lnTo>
                  <a:pt x="868206" y="865901"/>
                </a:lnTo>
                <a:close/>
                <a:moveTo>
                  <a:pt x="998967" y="692540"/>
                </a:moveTo>
                <a:cubicBezTo>
                  <a:pt x="997673" y="694213"/>
                  <a:pt x="996380" y="695885"/>
                  <a:pt x="994392" y="702330"/>
                </a:cubicBezTo>
                <a:lnTo>
                  <a:pt x="992998" y="707707"/>
                </a:lnTo>
                <a:lnTo>
                  <a:pt x="990196" y="703899"/>
                </a:lnTo>
                <a:cubicBezTo>
                  <a:pt x="988493" y="710651"/>
                  <a:pt x="987033" y="715388"/>
                  <a:pt x="985824" y="718635"/>
                </a:cubicBezTo>
                <a:lnTo>
                  <a:pt x="985670" y="718945"/>
                </a:lnTo>
                <a:lnTo>
                  <a:pt x="981803" y="721822"/>
                </a:lnTo>
                <a:cubicBezTo>
                  <a:pt x="981141" y="723747"/>
                  <a:pt x="981535" y="726018"/>
                  <a:pt x="982947" y="724432"/>
                </a:cubicBezTo>
                <a:lnTo>
                  <a:pt x="985670" y="718945"/>
                </a:lnTo>
                <a:lnTo>
                  <a:pt x="991140" y="714875"/>
                </a:lnTo>
                <a:lnTo>
                  <a:pt x="990803" y="716172"/>
                </a:lnTo>
                <a:cubicBezTo>
                  <a:pt x="989375" y="722377"/>
                  <a:pt x="987687" y="730372"/>
                  <a:pt x="985652" y="740753"/>
                </a:cubicBezTo>
                <a:cubicBezTo>
                  <a:pt x="989185" y="732108"/>
                  <a:pt x="991333" y="728322"/>
                  <a:pt x="992278" y="724283"/>
                </a:cubicBezTo>
                <a:cubicBezTo>
                  <a:pt x="993036" y="721001"/>
                  <a:pt x="992404" y="717404"/>
                  <a:pt x="992404" y="713934"/>
                </a:cubicBezTo>
                <a:lnTo>
                  <a:pt x="991140" y="714875"/>
                </a:lnTo>
                <a:lnTo>
                  <a:pt x="992998" y="707707"/>
                </a:lnTo>
                <a:lnTo>
                  <a:pt x="997579" y="713934"/>
                </a:lnTo>
                <a:cubicBezTo>
                  <a:pt x="999536" y="711346"/>
                  <a:pt x="1003322" y="708695"/>
                  <a:pt x="1003196" y="706234"/>
                </a:cubicBezTo>
                <a:cubicBezTo>
                  <a:pt x="1002943" y="701628"/>
                  <a:pt x="1000482" y="697085"/>
                  <a:pt x="998967" y="692540"/>
                </a:cubicBezTo>
                <a:close/>
                <a:moveTo>
                  <a:pt x="1106438" y="684337"/>
                </a:moveTo>
                <a:cubicBezTo>
                  <a:pt x="1098359" y="686925"/>
                  <a:pt x="1089462" y="690206"/>
                  <a:pt x="1083908" y="696137"/>
                </a:cubicBezTo>
                <a:cubicBezTo>
                  <a:pt x="1081447" y="698789"/>
                  <a:pt x="1084729" y="709264"/>
                  <a:pt x="1088199" y="714313"/>
                </a:cubicBezTo>
                <a:cubicBezTo>
                  <a:pt x="1093374" y="721822"/>
                  <a:pt x="1100314" y="728574"/>
                  <a:pt x="1107826" y="733874"/>
                </a:cubicBezTo>
                <a:cubicBezTo>
                  <a:pt x="1111171" y="736274"/>
                  <a:pt x="1117860" y="735201"/>
                  <a:pt x="1122529" y="733811"/>
                </a:cubicBezTo>
                <a:cubicBezTo>
                  <a:pt x="1124548" y="733244"/>
                  <a:pt x="1125117" y="727817"/>
                  <a:pt x="1127766" y="720623"/>
                </a:cubicBezTo>
                <a:cubicBezTo>
                  <a:pt x="1124423" y="714059"/>
                  <a:pt x="1120005" y="704783"/>
                  <a:pt x="1115020" y="695822"/>
                </a:cubicBezTo>
                <a:cubicBezTo>
                  <a:pt x="1112621" y="691468"/>
                  <a:pt x="1108014" y="683895"/>
                  <a:pt x="1106438" y="684337"/>
                </a:cubicBezTo>
                <a:close/>
                <a:moveTo>
                  <a:pt x="3232935" y="569209"/>
                </a:moveTo>
                <a:cubicBezTo>
                  <a:pt x="3227192" y="570415"/>
                  <a:pt x="3222096" y="573460"/>
                  <a:pt x="3218468" y="580212"/>
                </a:cubicBezTo>
                <a:cubicBezTo>
                  <a:pt x="3216953" y="583051"/>
                  <a:pt x="3218468" y="587533"/>
                  <a:pt x="3218595" y="591256"/>
                </a:cubicBezTo>
                <a:cubicBezTo>
                  <a:pt x="3231404" y="587975"/>
                  <a:pt x="3244153" y="584820"/>
                  <a:pt x="3258919" y="581096"/>
                </a:cubicBezTo>
                <a:cubicBezTo>
                  <a:pt x="3254311" y="573650"/>
                  <a:pt x="3252987" y="569359"/>
                  <a:pt x="3251283" y="569232"/>
                </a:cubicBezTo>
                <a:cubicBezTo>
                  <a:pt x="3245067" y="568633"/>
                  <a:pt x="3238677" y="568002"/>
                  <a:pt x="3232935" y="569209"/>
                </a:cubicBezTo>
                <a:close/>
                <a:moveTo>
                  <a:pt x="3126900" y="459364"/>
                </a:moveTo>
                <a:cubicBezTo>
                  <a:pt x="3125702" y="462519"/>
                  <a:pt x="3124566" y="465612"/>
                  <a:pt x="3121726" y="473058"/>
                </a:cubicBezTo>
                <a:cubicBezTo>
                  <a:pt x="3126712" y="475204"/>
                  <a:pt x="3131760" y="478232"/>
                  <a:pt x="3137251" y="479243"/>
                </a:cubicBezTo>
                <a:cubicBezTo>
                  <a:pt x="3139648" y="479685"/>
                  <a:pt x="3142803" y="475961"/>
                  <a:pt x="3145645" y="474131"/>
                </a:cubicBezTo>
                <a:cubicBezTo>
                  <a:pt x="3139396" y="469209"/>
                  <a:pt x="3133148" y="464286"/>
                  <a:pt x="3126900" y="459364"/>
                </a:cubicBezTo>
                <a:close/>
                <a:moveTo>
                  <a:pt x="2902622" y="427560"/>
                </a:moveTo>
                <a:cubicBezTo>
                  <a:pt x="2896186" y="429263"/>
                  <a:pt x="2890253" y="432860"/>
                  <a:pt x="2879652" y="437719"/>
                </a:cubicBezTo>
                <a:cubicBezTo>
                  <a:pt x="2893977" y="443588"/>
                  <a:pt x="2898520" y="446806"/>
                  <a:pt x="2899783" y="445797"/>
                </a:cubicBezTo>
                <a:cubicBezTo>
                  <a:pt x="2904262" y="442263"/>
                  <a:pt x="2907671" y="437276"/>
                  <a:pt x="2911456" y="432797"/>
                </a:cubicBezTo>
                <a:cubicBezTo>
                  <a:pt x="2908490" y="430903"/>
                  <a:pt x="2904958" y="426991"/>
                  <a:pt x="2902622" y="427560"/>
                </a:cubicBezTo>
                <a:close/>
                <a:moveTo>
                  <a:pt x="1387152" y="402716"/>
                </a:moveTo>
                <a:lnTo>
                  <a:pt x="1388900" y="407364"/>
                </a:lnTo>
                <a:lnTo>
                  <a:pt x="1388912" y="407418"/>
                </a:lnTo>
                <a:lnTo>
                  <a:pt x="1383624" y="406379"/>
                </a:lnTo>
                <a:close/>
                <a:moveTo>
                  <a:pt x="1186203" y="392347"/>
                </a:moveTo>
                <a:cubicBezTo>
                  <a:pt x="1180903" y="398909"/>
                  <a:pt x="1175918" y="405915"/>
                  <a:pt x="1170869" y="412857"/>
                </a:cubicBezTo>
                <a:cubicBezTo>
                  <a:pt x="1172130" y="415948"/>
                  <a:pt x="1172825" y="421060"/>
                  <a:pt x="1174843" y="421691"/>
                </a:cubicBezTo>
                <a:cubicBezTo>
                  <a:pt x="1179388" y="423015"/>
                  <a:pt x="1184563" y="422321"/>
                  <a:pt x="1189421" y="421879"/>
                </a:cubicBezTo>
                <a:cubicBezTo>
                  <a:pt x="1190810" y="421754"/>
                  <a:pt x="1192955" y="419545"/>
                  <a:pt x="1193018" y="418221"/>
                </a:cubicBezTo>
                <a:cubicBezTo>
                  <a:pt x="1193397" y="411026"/>
                  <a:pt x="1193649" y="403769"/>
                  <a:pt x="1192828" y="396636"/>
                </a:cubicBezTo>
                <a:cubicBezTo>
                  <a:pt x="1192640" y="394870"/>
                  <a:pt x="1186392" y="392094"/>
                  <a:pt x="1186203" y="392347"/>
                </a:cubicBezTo>
                <a:close/>
                <a:moveTo>
                  <a:pt x="2727377" y="391463"/>
                </a:moveTo>
                <a:cubicBezTo>
                  <a:pt x="2722265" y="391463"/>
                  <a:pt x="2717280" y="400424"/>
                  <a:pt x="2710465" y="407239"/>
                </a:cubicBezTo>
                <a:cubicBezTo>
                  <a:pt x="2714819" y="409258"/>
                  <a:pt x="2718731" y="412793"/>
                  <a:pt x="2721950" y="412288"/>
                </a:cubicBezTo>
                <a:cubicBezTo>
                  <a:pt x="2728955" y="411088"/>
                  <a:pt x="2735644" y="407870"/>
                  <a:pt x="2742459" y="405472"/>
                </a:cubicBezTo>
                <a:cubicBezTo>
                  <a:pt x="2737411" y="400424"/>
                  <a:pt x="2732362" y="391463"/>
                  <a:pt x="2727377" y="391463"/>
                </a:cubicBezTo>
                <a:close/>
                <a:moveTo>
                  <a:pt x="2727314" y="368051"/>
                </a:moveTo>
                <a:cubicBezTo>
                  <a:pt x="2726050" y="369314"/>
                  <a:pt x="2723592" y="370829"/>
                  <a:pt x="2723843" y="371711"/>
                </a:cubicBezTo>
                <a:cubicBezTo>
                  <a:pt x="2724411" y="374360"/>
                  <a:pt x="2726114" y="376760"/>
                  <a:pt x="2727314" y="379220"/>
                </a:cubicBezTo>
                <a:cubicBezTo>
                  <a:pt x="2728577" y="377957"/>
                  <a:pt x="2731037" y="376444"/>
                  <a:pt x="2730784" y="375562"/>
                </a:cubicBezTo>
                <a:cubicBezTo>
                  <a:pt x="2730217" y="372909"/>
                  <a:pt x="2728513" y="370575"/>
                  <a:pt x="2727314" y="368051"/>
                </a:cubicBezTo>
                <a:close/>
                <a:moveTo>
                  <a:pt x="2679731" y="334920"/>
                </a:moveTo>
                <a:cubicBezTo>
                  <a:pt x="2647612" y="349371"/>
                  <a:pt x="2613850" y="356565"/>
                  <a:pt x="2579078" y="360856"/>
                </a:cubicBezTo>
                <a:cubicBezTo>
                  <a:pt x="2574787" y="361362"/>
                  <a:pt x="2571568" y="370702"/>
                  <a:pt x="2567844" y="375939"/>
                </a:cubicBezTo>
                <a:cubicBezTo>
                  <a:pt x="2588608" y="387739"/>
                  <a:pt x="2555035" y="395566"/>
                  <a:pt x="2565637" y="406482"/>
                </a:cubicBezTo>
                <a:cubicBezTo>
                  <a:pt x="2567971" y="408879"/>
                  <a:pt x="2570811" y="411594"/>
                  <a:pt x="2573902" y="412476"/>
                </a:cubicBezTo>
                <a:cubicBezTo>
                  <a:pt x="2582234" y="414939"/>
                  <a:pt x="2590878" y="418282"/>
                  <a:pt x="2599272" y="417969"/>
                </a:cubicBezTo>
                <a:cubicBezTo>
                  <a:pt x="2610945" y="417527"/>
                  <a:pt x="2621990" y="417273"/>
                  <a:pt x="2632339" y="423709"/>
                </a:cubicBezTo>
                <a:cubicBezTo>
                  <a:pt x="2633666" y="424530"/>
                  <a:pt x="2636000" y="423646"/>
                  <a:pt x="2637830" y="423836"/>
                </a:cubicBezTo>
                <a:cubicBezTo>
                  <a:pt x="2648369" y="424972"/>
                  <a:pt x="2655940" y="422954"/>
                  <a:pt x="2654933" y="409763"/>
                </a:cubicBezTo>
                <a:cubicBezTo>
                  <a:pt x="2653039" y="384963"/>
                  <a:pt x="2662694" y="364832"/>
                  <a:pt x="2680425" y="348047"/>
                </a:cubicBezTo>
                <a:cubicBezTo>
                  <a:pt x="2683013" y="345523"/>
                  <a:pt x="2685601" y="342871"/>
                  <a:pt x="2688188" y="340220"/>
                </a:cubicBezTo>
                <a:cubicBezTo>
                  <a:pt x="2685285" y="338328"/>
                  <a:pt x="2681436" y="334162"/>
                  <a:pt x="2679731" y="334920"/>
                </a:cubicBezTo>
                <a:close/>
                <a:moveTo>
                  <a:pt x="2726312" y="312352"/>
                </a:moveTo>
                <a:cubicBezTo>
                  <a:pt x="2722470" y="311508"/>
                  <a:pt x="2717564" y="312518"/>
                  <a:pt x="2713619" y="312580"/>
                </a:cubicBezTo>
                <a:cubicBezTo>
                  <a:pt x="2708950" y="312644"/>
                  <a:pt x="2704280" y="315862"/>
                  <a:pt x="2699610" y="317692"/>
                </a:cubicBezTo>
                <a:cubicBezTo>
                  <a:pt x="2707183" y="324256"/>
                  <a:pt x="2714819" y="330756"/>
                  <a:pt x="2724601" y="339213"/>
                </a:cubicBezTo>
                <a:cubicBezTo>
                  <a:pt x="2728638" y="331386"/>
                  <a:pt x="2732426" y="327411"/>
                  <a:pt x="2732614" y="323246"/>
                </a:cubicBezTo>
                <a:cubicBezTo>
                  <a:pt x="2732930" y="315894"/>
                  <a:pt x="2730154" y="313196"/>
                  <a:pt x="2726312" y="312352"/>
                </a:cubicBezTo>
                <a:close/>
                <a:moveTo>
                  <a:pt x="2543359" y="312329"/>
                </a:moveTo>
                <a:cubicBezTo>
                  <a:pt x="2542540" y="311444"/>
                  <a:pt x="2539258" y="311444"/>
                  <a:pt x="2538310" y="312392"/>
                </a:cubicBezTo>
                <a:cubicBezTo>
                  <a:pt x="2536355" y="314284"/>
                  <a:pt x="2533452" y="318640"/>
                  <a:pt x="2533958" y="319207"/>
                </a:cubicBezTo>
                <a:cubicBezTo>
                  <a:pt x="2542286" y="328357"/>
                  <a:pt x="2551059" y="337129"/>
                  <a:pt x="2559831" y="345963"/>
                </a:cubicBezTo>
                <a:cubicBezTo>
                  <a:pt x="2561850" y="342871"/>
                  <a:pt x="2565889" y="338390"/>
                  <a:pt x="2565195" y="337508"/>
                </a:cubicBezTo>
                <a:cubicBezTo>
                  <a:pt x="2558380" y="328735"/>
                  <a:pt x="2550932" y="320468"/>
                  <a:pt x="2543359" y="312329"/>
                </a:cubicBezTo>
                <a:close/>
                <a:moveTo>
                  <a:pt x="1321502" y="267649"/>
                </a:moveTo>
                <a:cubicBezTo>
                  <a:pt x="1320239" y="268912"/>
                  <a:pt x="1317779" y="270425"/>
                  <a:pt x="1318030" y="271310"/>
                </a:cubicBezTo>
                <a:cubicBezTo>
                  <a:pt x="1318599" y="273961"/>
                  <a:pt x="1320303" y="276295"/>
                  <a:pt x="1321502" y="278819"/>
                </a:cubicBezTo>
                <a:cubicBezTo>
                  <a:pt x="1322764" y="277558"/>
                  <a:pt x="1324027" y="276295"/>
                  <a:pt x="1325478" y="274843"/>
                </a:cubicBezTo>
                <a:cubicBezTo>
                  <a:pt x="1324215" y="272509"/>
                  <a:pt x="1322827" y="270110"/>
                  <a:pt x="1321502" y="267649"/>
                </a:cubicBezTo>
                <a:close/>
                <a:moveTo>
                  <a:pt x="2169458" y="256479"/>
                </a:moveTo>
                <a:cubicBezTo>
                  <a:pt x="2167627" y="259319"/>
                  <a:pt x="2164157" y="262159"/>
                  <a:pt x="2164219" y="264937"/>
                </a:cubicBezTo>
                <a:cubicBezTo>
                  <a:pt x="2164409" y="269733"/>
                  <a:pt x="2166681" y="274464"/>
                  <a:pt x="2168446" y="280334"/>
                </a:cubicBezTo>
                <a:cubicBezTo>
                  <a:pt x="2171351" y="275979"/>
                  <a:pt x="2174948" y="272952"/>
                  <a:pt x="2174631" y="270362"/>
                </a:cubicBezTo>
                <a:cubicBezTo>
                  <a:pt x="2174127" y="265631"/>
                  <a:pt x="2171288" y="261086"/>
                  <a:pt x="2169458" y="256479"/>
                </a:cubicBezTo>
                <a:close/>
                <a:moveTo>
                  <a:pt x="1645109" y="256479"/>
                </a:moveTo>
                <a:cubicBezTo>
                  <a:pt x="1643721" y="258879"/>
                  <a:pt x="1642396" y="261340"/>
                  <a:pt x="1641133" y="263673"/>
                </a:cubicBezTo>
                <a:cubicBezTo>
                  <a:pt x="1642648" y="265188"/>
                  <a:pt x="1643848" y="266388"/>
                  <a:pt x="1645109" y="267649"/>
                </a:cubicBezTo>
                <a:cubicBezTo>
                  <a:pt x="1646372" y="265188"/>
                  <a:pt x="1648012" y="262791"/>
                  <a:pt x="1648579" y="260140"/>
                </a:cubicBezTo>
                <a:cubicBezTo>
                  <a:pt x="1648769" y="259192"/>
                  <a:pt x="1646309" y="257741"/>
                  <a:pt x="1645109" y="256479"/>
                </a:cubicBezTo>
                <a:close/>
                <a:moveTo>
                  <a:pt x="1756302" y="245688"/>
                </a:moveTo>
                <a:cubicBezTo>
                  <a:pt x="1751380" y="246006"/>
                  <a:pt x="1746583" y="247836"/>
                  <a:pt x="1741725" y="249097"/>
                </a:cubicBezTo>
                <a:cubicBezTo>
                  <a:pt x="1743113" y="251558"/>
                  <a:pt x="1744374" y="255974"/>
                  <a:pt x="1745953" y="256101"/>
                </a:cubicBezTo>
                <a:cubicBezTo>
                  <a:pt x="1750813" y="256416"/>
                  <a:pt x="1755735" y="255091"/>
                  <a:pt x="1761792" y="254207"/>
                </a:cubicBezTo>
                <a:cubicBezTo>
                  <a:pt x="1759268" y="250106"/>
                  <a:pt x="1757626" y="245625"/>
                  <a:pt x="1756302" y="245688"/>
                </a:cubicBezTo>
                <a:close/>
                <a:moveTo>
                  <a:pt x="2264305" y="245373"/>
                </a:moveTo>
                <a:cubicBezTo>
                  <a:pt x="2267775" y="245373"/>
                  <a:pt x="2271374" y="244741"/>
                  <a:pt x="2274656" y="245500"/>
                </a:cubicBezTo>
                <a:lnTo>
                  <a:pt x="2275704" y="245908"/>
                </a:lnTo>
                <a:lnTo>
                  <a:pt x="2277747" y="248718"/>
                </a:lnTo>
                <a:lnTo>
                  <a:pt x="2264751" y="245972"/>
                </a:lnTo>
                <a:close/>
                <a:moveTo>
                  <a:pt x="1512839" y="213442"/>
                </a:moveTo>
                <a:cubicBezTo>
                  <a:pt x="1510504" y="214705"/>
                  <a:pt x="1508106" y="216093"/>
                  <a:pt x="1505645" y="217418"/>
                </a:cubicBezTo>
                <a:cubicBezTo>
                  <a:pt x="1506907" y="218679"/>
                  <a:pt x="1508421" y="221140"/>
                  <a:pt x="1509306" y="220888"/>
                </a:cubicBezTo>
                <a:cubicBezTo>
                  <a:pt x="1511957" y="220321"/>
                  <a:pt x="1514291" y="218615"/>
                  <a:pt x="1516815" y="217418"/>
                </a:cubicBezTo>
                <a:cubicBezTo>
                  <a:pt x="1515552" y="216218"/>
                  <a:pt x="1514291" y="214955"/>
                  <a:pt x="1512839" y="213442"/>
                </a:cubicBezTo>
                <a:close/>
                <a:moveTo>
                  <a:pt x="2696707" y="212306"/>
                </a:moveTo>
                <a:cubicBezTo>
                  <a:pt x="2694119" y="212054"/>
                  <a:pt x="2691091" y="215651"/>
                  <a:pt x="2688313" y="217481"/>
                </a:cubicBezTo>
                <a:cubicBezTo>
                  <a:pt x="2692670" y="219688"/>
                  <a:pt x="2697086" y="221961"/>
                  <a:pt x="2700810" y="223918"/>
                </a:cubicBezTo>
                <a:cubicBezTo>
                  <a:pt x="2704974" y="221203"/>
                  <a:pt x="2707752" y="219312"/>
                  <a:pt x="2710591" y="217481"/>
                </a:cubicBezTo>
                <a:cubicBezTo>
                  <a:pt x="2705983" y="215651"/>
                  <a:pt x="2701440" y="212812"/>
                  <a:pt x="2696707" y="212306"/>
                </a:cubicBezTo>
                <a:close/>
                <a:moveTo>
                  <a:pt x="1525704" y="89071"/>
                </a:moveTo>
                <a:lnTo>
                  <a:pt x="1533601" y="89755"/>
                </a:lnTo>
                <a:lnTo>
                  <a:pt x="1535339" y="91817"/>
                </a:lnTo>
                <a:lnTo>
                  <a:pt x="1525649" y="89249"/>
                </a:lnTo>
                <a:lnTo>
                  <a:pt x="1525407" y="89183"/>
                </a:lnTo>
                <a:lnTo>
                  <a:pt x="1525649" y="89186"/>
                </a:lnTo>
                <a:close/>
                <a:moveTo>
                  <a:pt x="2212180" y="68930"/>
                </a:moveTo>
                <a:cubicBezTo>
                  <a:pt x="2211234" y="68740"/>
                  <a:pt x="2209782" y="71201"/>
                  <a:pt x="2208519" y="72401"/>
                </a:cubicBezTo>
                <a:cubicBezTo>
                  <a:pt x="2210917" y="73725"/>
                  <a:pt x="2213380" y="75050"/>
                  <a:pt x="2215713" y="76376"/>
                </a:cubicBezTo>
                <a:cubicBezTo>
                  <a:pt x="2217228" y="74861"/>
                  <a:pt x="2218428" y="73662"/>
                  <a:pt x="2219689" y="72401"/>
                </a:cubicBezTo>
                <a:cubicBezTo>
                  <a:pt x="2217228" y="71139"/>
                  <a:pt x="2214831" y="69498"/>
                  <a:pt x="2212180" y="68930"/>
                </a:cubicBezTo>
                <a:close/>
                <a:moveTo>
                  <a:pt x="2139418" y="206"/>
                </a:moveTo>
                <a:cubicBezTo>
                  <a:pt x="2191861" y="2290"/>
                  <a:pt x="2246068" y="145"/>
                  <a:pt x="2295860" y="13397"/>
                </a:cubicBezTo>
                <a:cubicBezTo>
                  <a:pt x="2329557" y="22357"/>
                  <a:pt x="2369819" y="21031"/>
                  <a:pt x="2397711" y="49428"/>
                </a:cubicBezTo>
                <a:cubicBezTo>
                  <a:pt x="2413866" y="65900"/>
                  <a:pt x="2426866" y="51449"/>
                  <a:pt x="2440750" y="44507"/>
                </a:cubicBezTo>
                <a:cubicBezTo>
                  <a:pt x="2457284" y="36242"/>
                  <a:pt x="2472806" y="24882"/>
                  <a:pt x="2482905" y="55046"/>
                </a:cubicBezTo>
                <a:cubicBezTo>
                  <a:pt x="2487385" y="68425"/>
                  <a:pt x="2504361" y="74988"/>
                  <a:pt x="2522094" y="79658"/>
                </a:cubicBezTo>
                <a:cubicBezTo>
                  <a:pt x="2546262" y="86095"/>
                  <a:pt x="2567089" y="105026"/>
                  <a:pt x="2589365" y="118468"/>
                </a:cubicBezTo>
                <a:cubicBezTo>
                  <a:pt x="2598262" y="123832"/>
                  <a:pt x="2608233" y="127934"/>
                  <a:pt x="2615996" y="134559"/>
                </a:cubicBezTo>
                <a:cubicBezTo>
                  <a:pt x="2623315" y="140805"/>
                  <a:pt x="2628490" y="147433"/>
                  <a:pt x="2636125" y="135696"/>
                </a:cubicBezTo>
                <a:cubicBezTo>
                  <a:pt x="2636505" y="135065"/>
                  <a:pt x="2639787" y="135380"/>
                  <a:pt x="2639787" y="135571"/>
                </a:cubicBezTo>
                <a:cubicBezTo>
                  <a:pt x="2646918" y="179744"/>
                  <a:pt x="2675882" y="159865"/>
                  <a:pt x="2699358" y="155890"/>
                </a:cubicBezTo>
                <a:cubicBezTo>
                  <a:pt x="2709771" y="161632"/>
                  <a:pt x="2667491" y="174442"/>
                  <a:pt x="2703271" y="179869"/>
                </a:cubicBezTo>
                <a:cubicBezTo>
                  <a:pt x="2714629" y="181574"/>
                  <a:pt x="2723086" y="202966"/>
                  <a:pt x="2732804" y="215334"/>
                </a:cubicBezTo>
                <a:cubicBezTo>
                  <a:pt x="2712610" y="233888"/>
                  <a:pt x="2736086" y="244804"/>
                  <a:pt x="2741135" y="258373"/>
                </a:cubicBezTo>
                <a:cubicBezTo>
                  <a:pt x="2745299" y="269543"/>
                  <a:pt x="2752620" y="280144"/>
                  <a:pt x="2760571" y="289168"/>
                </a:cubicBezTo>
                <a:cubicBezTo>
                  <a:pt x="2774769" y="305198"/>
                  <a:pt x="2791681" y="317819"/>
                  <a:pt x="2793385" y="343060"/>
                </a:cubicBezTo>
                <a:cubicBezTo>
                  <a:pt x="2793954" y="351138"/>
                  <a:pt x="2797803" y="371142"/>
                  <a:pt x="2818691" y="371711"/>
                </a:cubicBezTo>
                <a:cubicBezTo>
                  <a:pt x="2822921" y="371838"/>
                  <a:pt x="2825822" y="393166"/>
                  <a:pt x="2830809" y="404084"/>
                </a:cubicBezTo>
                <a:cubicBezTo>
                  <a:pt x="2834279" y="411657"/>
                  <a:pt x="2838633" y="411088"/>
                  <a:pt x="2846837" y="405915"/>
                </a:cubicBezTo>
                <a:cubicBezTo>
                  <a:pt x="2854977" y="400741"/>
                  <a:pt x="2870438" y="397900"/>
                  <a:pt x="2877632" y="402254"/>
                </a:cubicBezTo>
                <a:cubicBezTo>
                  <a:pt x="2895996" y="413424"/>
                  <a:pt x="2908744" y="413487"/>
                  <a:pt x="2922753" y="396194"/>
                </a:cubicBezTo>
                <a:cubicBezTo>
                  <a:pt x="2931651" y="385151"/>
                  <a:pt x="2948500" y="416138"/>
                  <a:pt x="2954559" y="393735"/>
                </a:cubicBezTo>
                <a:cubicBezTo>
                  <a:pt x="2956641" y="386036"/>
                  <a:pt x="2933923" y="369375"/>
                  <a:pt x="2936574" y="364580"/>
                </a:cubicBezTo>
                <a:cubicBezTo>
                  <a:pt x="2946417" y="346720"/>
                  <a:pt x="2943451" y="323435"/>
                  <a:pt x="2963205" y="309301"/>
                </a:cubicBezTo>
                <a:cubicBezTo>
                  <a:pt x="2977530" y="299013"/>
                  <a:pt x="2988888" y="297562"/>
                  <a:pt x="3001636" y="307786"/>
                </a:cubicBezTo>
                <a:cubicBezTo>
                  <a:pt x="3016276" y="319459"/>
                  <a:pt x="3035713" y="306207"/>
                  <a:pt x="3052310" y="321922"/>
                </a:cubicBezTo>
                <a:cubicBezTo>
                  <a:pt x="3064362" y="333405"/>
                  <a:pt x="3059819" y="360856"/>
                  <a:pt x="3085756" y="358080"/>
                </a:cubicBezTo>
                <a:cubicBezTo>
                  <a:pt x="3091056" y="381808"/>
                  <a:pt x="3102732" y="403011"/>
                  <a:pt x="3111754" y="425288"/>
                </a:cubicBezTo>
                <a:cubicBezTo>
                  <a:pt x="3116488" y="436963"/>
                  <a:pt x="3119391" y="433933"/>
                  <a:pt x="3125072" y="427560"/>
                </a:cubicBezTo>
                <a:cubicBezTo>
                  <a:pt x="3126333" y="426170"/>
                  <a:pt x="3127911" y="425097"/>
                  <a:pt x="3128984" y="423584"/>
                </a:cubicBezTo>
                <a:cubicBezTo>
                  <a:pt x="3137124" y="412476"/>
                  <a:pt x="3142993" y="397017"/>
                  <a:pt x="3153909" y="391651"/>
                </a:cubicBezTo>
                <a:cubicBezTo>
                  <a:pt x="3161673" y="387866"/>
                  <a:pt x="3175934" y="398405"/>
                  <a:pt x="3187609" y="401054"/>
                </a:cubicBezTo>
                <a:cubicBezTo>
                  <a:pt x="3194676" y="402633"/>
                  <a:pt x="3202691" y="400045"/>
                  <a:pt x="3209759" y="401748"/>
                </a:cubicBezTo>
                <a:cubicBezTo>
                  <a:pt x="3216259" y="403263"/>
                  <a:pt x="3226671" y="407178"/>
                  <a:pt x="3227302" y="411342"/>
                </a:cubicBezTo>
                <a:cubicBezTo>
                  <a:pt x="3233108" y="448383"/>
                  <a:pt x="3267248" y="468073"/>
                  <a:pt x="3280375" y="500952"/>
                </a:cubicBezTo>
                <a:cubicBezTo>
                  <a:pt x="3291860" y="529665"/>
                  <a:pt x="3289147" y="563805"/>
                  <a:pt x="3313063" y="587659"/>
                </a:cubicBezTo>
                <a:cubicBezTo>
                  <a:pt x="3308457" y="619654"/>
                  <a:pt x="3323539" y="653540"/>
                  <a:pt x="3303724" y="684085"/>
                </a:cubicBezTo>
                <a:cubicBezTo>
                  <a:pt x="3321582" y="709074"/>
                  <a:pt x="3293248" y="732865"/>
                  <a:pt x="3301894" y="757602"/>
                </a:cubicBezTo>
                <a:cubicBezTo>
                  <a:pt x="3277977" y="777417"/>
                  <a:pt x="3303660" y="812127"/>
                  <a:pt x="3279554" y="831878"/>
                </a:cubicBezTo>
                <a:cubicBezTo>
                  <a:pt x="3286306" y="849485"/>
                  <a:pt x="3291293" y="868164"/>
                  <a:pt x="3300442" y="884382"/>
                </a:cubicBezTo>
                <a:cubicBezTo>
                  <a:pt x="3308836" y="899213"/>
                  <a:pt x="3323412" y="906089"/>
                  <a:pt x="3342345" y="903692"/>
                </a:cubicBezTo>
                <a:cubicBezTo>
                  <a:pt x="3378631" y="899149"/>
                  <a:pt x="3413023" y="907228"/>
                  <a:pt x="3444323" y="925907"/>
                </a:cubicBezTo>
                <a:cubicBezTo>
                  <a:pt x="3460857" y="935813"/>
                  <a:pt x="3477518" y="946416"/>
                  <a:pt x="3491591" y="959478"/>
                </a:cubicBezTo>
                <a:cubicBezTo>
                  <a:pt x="3521061" y="986866"/>
                  <a:pt x="3562016" y="1000181"/>
                  <a:pt x="3582147" y="1040127"/>
                </a:cubicBezTo>
                <a:cubicBezTo>
                  <a:pt x="3590793" y="1057355"/>
                  <a:pt x="3613890" y="1067073"/>
                  <a:pt x="3629857" y="1080892"/>
                </a:cubicBezTo>
                <a:cubicBezTo>
                  <a:pt x="3639827" y="1089540"/>
                  <a:pt x="3653773" y="1098247"/>
                  <a:pt x="3637112" y="1113773"/>
                </a:cubicBezTo>
                <a:cubicBezTo>
                  <a:pt x="3636103" y="1114655"/>
                  <a:pt x="3640142" y="1124626"/>
                  <a:pt x="3643612" y="1126141"/>
                </a:cubicBezTo>
                <a:cubicBezTo>
                  <a:pt x="3666582" y="1135859"/>
                  <a:pt x="3670812" y="1154853"/>
                  <a:pt x="3670054" y="1176499"/>
                </a:cubicBezTo>
                <a:cubicBezTo>
                  <a:pt x="3669612" y="1189499"/>
                  <a:pt x="3676301" y="1200163"/>
                  <a:pt x="3679458" y="1211396"/>
                </a:cubicBezTo>
                <a:cubicBezTo>
                  <a:pt x="3683874" y="1227173"/>
                  <a:pt x="3690627" y="1227236"/>
                  <a:pt x="3701922" y="1226984"/>
                </a:cubicBezTo>
                <a:cubicBezTo>
                  <a:pt x="3715364" y="1226605"/>
                  <a:pt x="3719213" y="1237143"/>
                  <a:pt x="3713092" y="1244275"/>
                </a:cubicBezTo>
                <a:cubicBezTo>
                  <a:pt x="3701101" y="1258285"/>
                  <a:pt x="3703816" y="1260934"/>
                  <a:pt x="3720413" y="1261186"/>
                </a:cubicBezTo>
                <a:cubicBezTo>
                  <a:pt x="3722305" y="1261186"/>
                  <a:pt x="3726723" y="1271031"/>
                  <a:pt x="3725462" y="1274818"/>
                </a:cubicBezTo>
                <a:cubicBezTo>
                  <a:pt x="3720601" y="1289395"/>
                  <a:pt x="3717825" y="1309589"/>
                  <a:pt x="3707098" y="1316404"/>
                </a:cubicBezTo>
                <a:cubicBezTo>
                  <a:pt x="3678446" y="1334643"/>
                  <a:pt x="3700344" y="1351617"/>
                  <a:pt x="3705583" y="1367141"/>
                </a:cubicBezTo>
                <a:cubicBezTo>
                  <a:pt x="3709432" y="1378563"/>
                  <a:pt x="3721865" y="1387145"/>
                  <a:pt x="3737135" y="1383171"/>
                </a:cubicBezTo>
                <a:cubicBezTo>
                  <a:pt x="3735999" y="1418824"/>
                  <a:pt x="3737010" y="1453534"/>
                  <a:pt x="3755374" y="1486411"/>
                </a:cubicBezTo>
                <a:cubicBezTo>
                  <a:pt x="3761747" y="1497771"/>
                  <a:pt x="3758590" y="1514558"/>
                  <a:pt x="3759350" y="1528883"/>
                </a:cubicBezTo>
                <a:cubicBezTo>
                  <a:pt x="3760044" y="1543017"/>
                  <a:pt x="3760738" y="1555577"/>
                  <a:pt x="3769257" y="1569396"/>
                </a:cubicBezTo>
                <a:cubicBezTo>
                  <a:pt x="3776199" y="1580693"/>
                  <a:pt x="3792669" y="1598739"/>
                  <a:pt x="3771087" y="1615336"/>
                </a:cubicBezTo>
                <a:cubicBezTo>
                  <a:pt x="3767995" y="1617670"/>
                  <a:pt x="3769320" y="1630609"/>
                  <a:pt x="3772854" y="1635782"/>
                </a:cubicBezTo>
                <a:cubicBezTo>
                  <a:pt x="3785538" y="1654400"/>
                  <a:pt x="3786421" y="1671185"/>
                  <a:pt x="3772033" y="1689234"/>
                </a:cubicBezTo>
                <a:cubicBezTo>
                  <a:pt x="3769257" y="1692704"/>
                  <a:pt x="3768563" y="1701477"/>
                  <a:pt x="3770960" y="1704820"/>
                </a:cubicBezTo>
                <a:cubicBezTo>
                  <a:pt x="3785160" y="1724447"/>
                  <a:pt x="3762126" y="1744387"/>
                  <a:pt x="3771150" y="1761996"/>
                </a:cubicBezTo>
                <a:cubicBezTo>
                  <a:pt x="3781436" y="1781999"/>
                  <a:pt x="3796139" y="1799796"/>
                  <a:pt x="3809897" y="1817779"/>
                </a:cubicBezTo>
                <a:cubicBezTo>
                  <a:pt x="3811160" y="1819483"/>
                  <a:pt x="3821255" y="1817466"/>
                  <a:pt x="3823906" y="1814309"/>
                </a:cubicBezTo>
                <a:cubicBezTo>
                  <a:pt x="3826746" y="1810902"/>
                  <a:pt x="3827000" y="1803960"/>
                  <a:pt x="3826115" y="1798973"/>
                </a:cubicBezTo>
                <a:cubicBezTo>
                  <a:pt x="3822960" y="1781557"/>
                  <a:pt x="3801566" y="1764708"/>
                  <a:pt x="3825358" y="1746848"/>
                </a:cubicBezTo>
                <a:cubicBezTo>
                  <a:pt x="3818290" y="1722993"/>
                  <a:pt x="3842522" y="1713467"/>
                  <a:pt x="3848707" y="1693144"/>
                </a:cubicBezTo>
                <a:cubicBezTo>
                  <a:pt x="3848707" y="1692325"/>
                  <a:pt x="3848707" y="1693967"/>
                  <a:pt x="3848707" y="1695607"/>
                </a:cubicBezTo>
                <a:cubicBezTo>
                  <a:pt x="3851610" y="1694596"/>
                  <a:pt x="3854828" y="1694029"/>
                  <a:pt x="3857164" y="1692262"/>
                </a:cubicBezTo>
                <a:cubicBezTo>
                  <a:pt x="3857858" y="1691756"/>
                  <a:pt x="3856028" y="1687846"/>
                  <a:pt x="3855334" y="1685510"/>
                </a:cubicBezTo>
                <a:cubicBezTo>
                  <a:pt x="3853125" y="1687213"/>
                  <a:pt x="3850916" y="1688917"/>
                  <a:pt x="3848707" y="1693144"/>
                </a:cubicBezTo>
                <a:cubicBezTo>
                  <a:pt x="3843152" y="1695607"/>
                  <a:pt x="3837412" y="1696365"/>
                  <a:pt x="3831983" y="1695419"/>
                </a:cubicBezTo>
                <a:cubicBezTo>
                  <a:pt x="3826052" y="1694410"/>
                  <a:pt x="3811160" y="1701665"/>
                  <a:pt x="3821130" y="1683616"/>
                </a:cubicBezTo>
                <a:cubicBezTo>
                  <a:pt x="3831669" y="1664370"/>
                  <a:pt x="3830027" y="1645753"/>
                  <a:pt x="3811790" y="1630355"/>
                </a:cubicBezTo>
                <a:cubicBezTo>
                  <a:pt x="3809203" y="1628212"/>
                  <a:pt x="3808193" y="1622594"/>
                  <a:pt x="3808572" y="1618809"/>
                </a:cubicBezTo>
                <a:cubicBezTo>
                  <a:pt x="3814818" y="1555071"/>
                  <a:pt x="3804596" y="1498528"/>
                  <a:pt x="3772602" y="1459276"/>
                </a:cubicBezTo>
                <a:cubicBezTo>
                  <a:pt x="3759411" y="1443121"/>
                  <a:pt x="3756193" y="1433528"/>
                  <a:pt x="3770454" y="1418697"/>
                </a:cubicBezTo>
                <a:cubicBezTo>
                  <a:pt x="3777523" y="1411315"/>
                  <a:pt x="3781814" y="1397684"/>
                  <a:pt x="3789703" y="1395602"/>
                </a:cubicBezTo>
                <a:cubicBezTo>
                  <a:pt x="3799609" y="1392951"/>
                  <a:pt x="3808003" y="1377805"/>
                  <a:pt x="3825042" y="1395791"/>
                </a:cubicBezTo>
                <a:cubicBezTo>
                  <a:pt x="3849779" y="1421916"/>
                  <a:pt x="3861138" y="1452713"/>
                  <a:pt x="3869089" y="1483950"/>
                </a:cubicBezTo>
                <a:cubicBezTo>
                  <a:pt x="3872750" y="1498401"/>
                  <a:pt x="3898940" y="1518026"/>
                  <a:pt x="3871489" y="1536265"/>
                </a:cubicBezTo>
                <a:cubicBezTo>
                  <a:pt x="3870731" y="1536771"/>
                  <a:pt x="3875653" y="1549517"/>
                  <a:pt x="3880386" y="1553745"/>
                </a:cubicBezTo>
                <a:cubicBezTo>
                  <a:pt x="3893134" y="1565230"/>
                  <a:pt x="3900201" y="1575327"/>
                  <a:pt x="3883416" y="1589527"/>
                </a:cubicBezTo>
                <a:cubicBezTo>
                  <a:pt x="3881522" y="1591103"/>
                  <a:pt x="3887328" y="1601515"/>
                  <a:pt x="3889283" y="1607952"/>
                </a:cubicBezTo>
                <a:cubicBezTo>
                  <a:pt x="3890798" y="1612939"/>
                  <a:pt x="3893828" y="1622088"/>
                  <a:pt x="3893071" y="1622404"/>
                </a:cubicBezTo>
                <a:cubicBezTo>
                  <a:pt x="3869089" y="1633006"/>
                  <a:pt x="3896353" y="1654400"/>
                  <a:pt x="3887392" y="1660773"/>
                </a:cubicBezTo>
                <a:cubicBezTo>
                  <a:pt x="3864925" y="1676613"/>
                  <a:pt x="3879188" y="1692389"/>
                  <a:pt x="3886380" y="1703937"/>
                </a:cubicBezTo>
                <a:cubicBezTo>
                  <a:pt x="3896477" y="1720156"/>
                  <a:pt x="3893386" y="1734038"/>
                  <a:pt x="3889474" y="1749814"/>
                </a:cubicBezTo>
                <a:cubicBezTo>
                  <a:pt x="3882722" y="1776887"/>
                  <a:pt x="3869910" y="1802572"/>
                  <a:pt x="3870919" y="1831412"/>
                </a:cubicBezTo>
                <a:cubicBezTo>
                  <a:pt x="3871110" y="1836774"/>
                  <a:pt x="3872246" y="1844600"/>
                  <a:pt x="3869343" y="1847188"/>
                </a:cubicBezTo>
                <a:cubicBezTo>
                  <a:pt x="3836276" y="1877037"/>
                  <a:pt x="3861455" y="1904929"/>
                  <a:pt x="3876601" y="1927268"/>
                </a:cubicBezTo>
                <a:cubicBezTo>
                  <a:pt x="3886949" y="1942602"/>
                  <a:pt x="3887392" y="1962229"/>
                  <a:pt x="3899380" y="1973526"/>
                </a:cubicBezTo>
                <a:cubicBezTo>
                  <a:pt x="3915095" y="1988291"/>
                  <a:pt x="3909162" y="2009558"/>
                  <a:pt x="3917302" y="2021927"/>
                </a:cubicBezTo>
                <a:cubicBezTo>
                  <a:pt x="3935036" y="2048937"/>
                  <a:pt x="3935793" y="2078153"/>
                  <a:pt x="3942041" y="2106868"/>
                </a:cubicBezTo>
                <a:cubicBezTo>
                  <a:pt x="3942860" y="2110780"/>
                  <a:pt x="3945323" y="2115386"/>
                  <a:pt x="3944123" y="2118605"/>
                </a:cubicBezTo>
                <a:cubicBezTo>
                  <a:pt x="3934215" y="2144605"/>
                  <a:pt x="3928851" y="2168142"/>
                  <a:pt x="3966148" y="2176599"/>
                </a:cubicBezTo>
                <a:cubicBezTo>
                  <a:pt x="3968230" y="2177105"/>
                  <a:pt x="3970754" y="2190418"/>
                  <a:pt x="3968039" y="2194523"/>
                </a:cubicBezTo>
                <a:cubicBezTo>
                  <a:pt x="3962045" y="2203609"/>
                  <a:pt x="3951506" y="2209793"/>
                  <a:pt x="3945386" y="2218879"/>
                </a:cubicBezTo>
                <a:cubicBezTo>
                  <a:pt x="3940778" y="2225697"/>
                  <a:pt x="3937245" y="2235667"/>
                  <a:pt x="3938381" y="2243491"/>
                </a:cubicBezTo>
                <a:cubicBezTo>
                  <a:pt x="3945954" y="2294417"/>
                  <a:pt x="3946963" y="2303253"/>
                  <a:pt x="3934090" y="2329441"/>
                </a:cubicBezTo>
                <a:cubicBezTo>
                  <a:pt x="3922605" y="2352790"/>
                  <a:pt x="3928472" y="2382449"/>
                  <a:pt x="3907017" y="2402012"/>
                </a:cubicBezTo>
                <a:cubicBezTo>
                  <a:pt x="3906259" y="2402708"/>
                  <a:pt x="3908153" y="2408070"/>
                  <a:pt x="3910045" y="2409522"/>
                </a:cubicBezTo>
                <a:cubicBezTo>
                  <a:pt x="3940084" y="2431673"/>
                  <a:pt x="3907647" y="2447449"/>
                  <a:pt x="3903798" y="2465876"/>
                </a:cubicBezTo>
                <a:cubicBezTo>
                  <a:pt x="3902916" y="2470294"/>
                  <a:pt x="3893198" y="2477108"/>
                  <a:pt x="3889789" y="2476037"/>
                </a:cubicBezTo>
                <a:cubicBezTo>
                  <a:pt x="3876220" y="2471619"/>
                  <a:pt x="3890295" y="2466949"/>
                  <a:pt x="3890483" y="2462279"/>
                </a:cubicBezTo>
                <a:cubicBezTo>
                  <a:pt x="3890925" y="2452307"/>
                  <a:pt x="3889789" y="2441897"/>
                  <a:pt x="3887201" y="2432240"/>
                </a:cubicBezTo>
                <a:cubicBezTo>
                  <a:pt x="3886065" y="2428012"/>
                  <a:pt x="3879819" y="2425109"/>
                  <a:pt x="3875843" y="2421639"/>
                </a:cubicBezTo>
                <a:cubicBezTo>
                  <a:pt x="3874201" y="2424669"/>
                  <a:pt x="3872246" y="2427570"/>
                  <a:pt x="3870983" y="2430790"/>
                </a:cubicBezTo>
                <a:cubicBezTo>
                  <a:pt x="3858992" y="2461207"/>
                  <a:pt x="3854009" y="2494022"/>
                  <a:pt x="3838042" y="2523175"/>
                </a:cubicBezTo>
                <a:cubicBezTo>
                  <a:pt x="3835582" y="2527656"/>
                  <a:pt x="3840819" y="2536365"/>
                  <a:pt x="3842458" y="2543119"/>
                </a:cubicBezTo>
                <a:cubicBezTo>
                  <a:pt x="3843973" y="2549429"/>
                  <a:pt x="3845425" y="2555802"/>
                  <a:pt x="3846940" y="2562177"/>
                </a:cubicBezTo>
                <a:cubicBezTo>
                  <a:pt x="3841703" y="2559966"/>
                  <a:pt x="3833751" y="2554539"/>
                  <a:pt x="3831669" y="2556242"/>
                </a:cubicBezTo>
                <a:cubicBezTo>
                  <a:pt x="3824979" y="2561671"/>
                  <a:pt x="3815766" y="2569938"/>
                  <a:pt x="3816018" y="2576878"/>
                </a:cubicBezTo>
                <a:cubicBezTo>
                  <a:pt x="3816902" y="2604457"/>
                  <a:pt x="3777272" y="2619539"/>
                  <a:pt x="3794184" y="2650713"/>
                </a:cubicBezTo>
                <a:cubicBezTo>
                  <a:pt x="3796708" y="2655382"/>
                  <a:pt x="3801378" y="2659422"/>
                  <a:pt x="3805921" y="2662513"/>
                </a:cubicBezTo>
                <a:cubicBezTo>
                  <a:pt x="3816839" y="2670022"/>
                  <a:pt x="3811915" y="2674946"/>
                  <a:pt x="3805227" y="2682644"/>
                </a:cubicBezTo>
                <a:cubicBezTo>
                  <a:pt x="3796139" y="2693121"/>
                  <a:pt x="3789451" y="2705679"/>
                  <a:pt x="3781751" y="2717353"/>
                </a:cubicBezTo>
                <a:cubicBezTo>
                  <a:pt x="3778911" y="2721705"/>
                  <a:pt x="3776135" y="2726125"/>
                  <a:pt x="3773359" y="2730541"/>
                </a:cubicBezTo>
                <a:cubicBezTo>
                  <a:pt x="3768689" y="2723159"/>
                  <a:pt x="3758529" y="2711610"/>
                  <a:pt x="3760359" y="2709147"/>
                </a:cubicBezTo>
                <a:cubicBezTo>
                  <a:pt x="3769887" y="2696465"/>
                  <a:pt x="3772223" y="2683086"/>
                  <a:pt x="3770329" y="2668509"/>
                </a:cubicBezTo>
                <a:cubicBezTo>
                  <a:pt x="3769760" y="2664218"/>
                  <a:pt x="3766290" y="2660241"/>
                  <a:pt x="3764145" y="2656140"/>
                </a:cubicBezTo>
                <a:cubicBezTo>
                  <a:pt x="3762566" y="2661062"/>
                  <a:pt x="3762378" y="2669013"/>
                  <a:pt x="3759223" y="2670465"/>
                </a:cubicBezTo>
                <a:cubicBezTo>
                  <a:pt x="3731708" y="2682834"/>
                  <a:pt x="3727986" y="2700883"/>
                  <a:pt x="3745023" y="2724358"/>
                </a:cubicBezTo>
                <a:cubicBezTo>
                  <a:pt x="3752471" y="2734580"/>
                  <a:pt x="3747169" y="2741017"/>
                  <a:pt x="3739850" y="2747390"/>
                </a:cubicBezTo>
                <a:cubicBezTo>
                  <a:pt x="3742499" y="2750166"/>
                  <a:pt x="3744771" y="2754775"/>
                  <a:pt x="3747801" y="2755342"/>
                </a:cubicBezTo>
                <a:cubicBezTo>
                  <a:pt x="3756132" y="2756793"/>
                  <a:pt x="3759853" y="2756541"/>
                  <a:pt x="3754174" y="2767394"/>
                </a:cubicBezTo>
                <a:cubicBezTo>
                  <a:pt x="3744835" y="2785127"/>
                  <a:pt x="3734801" y="2800715"/>
                  <a:pt x="3717383" y="2811821"/>
                </a:cubicBezTo>
                <a:cubicBezTo>
                  <a:pt x="3704383" y="2820088"/>
                  <a:pt x="3684821" y="2829997"/>
                  <a:pt x="3683053" y="2841482"/>
                </a:cubicBezTo>
                <a:cubicBezTo>
                  <a:pt x="3679204" y="2866598"/>
                  <a:pt x="3657622" y="2864704"/>
                  <a:pt x="3644812" y="2874928"/>
                </a:cubicBezTo>
                <a:cubicBezTo>
                  <a:pt x="3632821" y="2884456"/>
                  <a:pt x="3625123" y="2878019"/>
                  <a:pt x="3625439" y="2862622"/>
                </a:cubicBezTo>
                <a:cubicBezTo>
                  <a:pt x="3625690" y="2850885"/>
                  <a:pt x="3626827" y="2838389"/>
                  <a:pt x="3610103" y="2854228"/>
                </a:cubicBezTo>
                <a:cubicBezTo>
                  <a:pt x="3598681" y="2865021"/>
                  <a:pt x="3584356" y="2872655"/>
                  <a:pt x="3571671" y="2882185"/>
                </a:cubicBezTo>
                <a:cubicBezTo>
                  <a:pt x="3558356" y="2892219"/>
                  <a:pt x="3554695" y="2907932"/>
                  <a:pt x="3561071" y="2920301"/>
                </a:cubicBezTo>
                <a:cubicBezTo>
                  <a:pt x="3564729" y="2927432"/>
                  <a:pt x="3580886" y="2916008"/>
                  <a:pt x="3577477" y="2932038"/>
                </a:cubicBezTo>
                <a:cubicBezTo>
                  <a:pt x="3565362" y="2927622"/>
                  <a:pt x="3558104" y="2951854"/>
                  <a:pt x="3541759" y="2936077"/>
                </a:cubicBezTo>
                <a:cubicBezTo>
                  <a:pt x="3534440" y="2929072"/>
                  <a:pt x="3520871" y="2931408"/>
                  <a:pt x="3532988" y="2950023"/>
                </a:cubicBezTo>
                <a:cubicBezTo>
                  <a:pt x="3537595" y="2957090"/>
                  <a:pt x="3526361" y="2974508"/>
                  <a:pt x="3522007" y="2987066"/>
                </a:cubicBezTo>
                <a:cubicBezTo>
                  <a:pt x="3521943" y="2987193"/>
                  <a:pt x="3515822" y="2986499"/>
                  <a:pt x="3514688" y="2984796"/>
                </a:cubicBezTo>
                <a:cubicBezTo>
                  <a:pt x="3511469" y="2979999"/>
                  <a:pt x="3507430" y="2974445"/>
                  <a:pt x="3507367" y="2969145"/>
                </a:cubicBezTo>
                <a:cubicBezTo>
                  <a:pt x="3507303" y="2962835"/>
                  <a:pt x="3511027" y="2956462"/>
                  <a:pt x="3513109" y="2950087"/>
                </a:cubicBezTo>
                <a:cubicBezTo>
                  <a:pt x="3506042" y="2952232"/>
                  <a:pt x="3498406" y="2953368"/>
                  <a:pt x="3491969" y="2956775"/>
                </a:cubicBezTo>
                <a:cubicBezTo>
                  <a:pt x="3484270" y="2960878"/>
                  <a:pt x="3476382" y="2965926"/>
                  <a:pt x="3470766" y="2972426"/>
                </a:cubicBezTo>
                <a:cubicBezTo>
                  <a:pt x="3465275" y="2978738"/>
                  <a:pt x="3458648" y="2993882"/>
                  <a:pt x="3459154" y="2994199"/>
                </a:cubicBezTo>
                <a:cubicBezTo>
                  <a:pt x="3477708" y="3005430"/>
                  <a:pt x="3455557" y="3015085"/>
                  <a:pt x="3458523" y="3024613"/>
                </a:cubicBezTo>
                <a:cubicBezTo>
                  <a:pt x="3459721" y="3028591"/>
                  <a:pt x="3465148" y="3034270"/>
                  <a:pt x="3468242" y="3034016"/>
                </a:cubicBezTo>
                <a:cubicBezTo>
                  <a:pt x="3476697" y="3033261"/>
                  <a:pt x="3485091" y="3027581"/>
                  <a:pt x="3493167" y="3028149"/>
                </a:cubicBezTo>
                <a:cubicBezTo>
                  <a:pt x="3499982" y="3028654"/>
                  <a:pt x="3508124" y="3033955"/>
                  <a:pt x="3512225" y="3039634"/>
                </a:cubicBezTo>
                <a:cubicBezTo>
                  <a:pt x="3514309" y="3042600"/>
                  <a:pt x="3510458" y="3053706"/>
                  <a:pt x="3506294" y="3056356"/>
                </a:cubicBezTo>
                <a:cubicBezTo>
                  <a:pt x="3494745" y="3063552"/>
                  <a:pt x="3480799" y="3066958"/>
                  <a:pt x="3469251" y="3074216"/>
                </a:cubicBezTo>
                <a:cubicBezTo>
                  <a:pt x="3450366" y="3086048"/>
                  <a:pt x="3445858" y="3089326"/>
                  <a:pt x="3430035" y="3083463"/>
                </a:cubicBezTo>
                <a:lnTo>
                  <a:pt x="3417180" y="3077875"/>
                </a:lnTo>
                <a:lnTo>
                  <a:pt x="3417377" y="3077513"/>
                </a:lnTo>
                <a:lnTo>
                  <a:pt x="3411467" y="3075391"/>
                </a:lnTo>
                <a:lnTo>
                  <a:pt x="3409489" y="3074531"/>
                </a:lnTo>
                <a:cubicBezTo>
                  <a:pt x="3398129" y="3077371"/>
                  <a:pt x="3402359" y="3071061"/>
                  <a:pt x="3408228" y="3068346"/>
                </a:cubicBezTo>
                <a:cubicBezTo>
                  <a:pt x="3439338" y="3053770"/>
                  <a:pt x="3437256" y="3054022"/>
                  <a:pt x="3438708" y="3016096"/>
                </a:cubicBezTo>
                <a:cubicBezTo>
                  <a:pt x="3439338" y="2999436"/>
                  <a:pt x="3439087" y="2979557"/>
                  <a:pt x="3454294" y="2965421"/>
                </a:cubicBezTo>
                <a:cubicBezTo>
                  <a:pt x="3459342" y="2960751"/>
                  <a:pt x="3461174" y="2952611"/>
                  <a:pt x="3464518" y="2946111"/>
                </a:cubicBezTo>
                <a:cubicBezTo>
                  <a:pt x="3455809" y="2946868"/>
                  <a:pt x="3444135" y="2944469"/>
                  <a:pt x="3439023" y="2949202"/>
                </a:cubicBezTo>
                <a:cubicBezTo>
                  <a:pt x="3429808" y="2957596"/>
                  <a:pt x="3409174" y="2954126"/>
                  <a:pt x="3410689" y="2975329"/>
                </a:cubicBezTo>
                <a:cubicBezTo>
                  <a:pt x="3410877" y="2978105"/>
                  <a:pt x="3395416" y="2986436"/>
                  <a:pt x="3392450" y="2984417"/>
                </a:cubicBezTo>
                <a:cubicBezTo>
                  <a:pt x="3366198" y="2966493"/>
                  <a:pt x="3360519" y="2994954"/>
                  <a:pt x="3350864" y="3005242"/>
                </a:cubicBezTo>
                <a:cubicBezTo>
                  <a:pt x="3346131" y="3010290"/>
                  <a:pt x="3356101" y="3029221"/>
                  <a:pt x="3359446" y="3041843"/>
                </a:cubicBezTo>
                <a:cubicBezTo>
                  <a:pt x="3363358" y="3040516"/>
                  <a:pt x="3368849" y="3040391"/>
                  <a:pt x="3370868" y="3037676"/>
                </a:cubicBezTo>
                <a:cubicBezTo>
                  <a:pt x="3374907" y="3032378"/>
                  <a:pt x="3378694" y="3025815"/>
                  <a:pt x="3379704" y="3019378"/>
                </a:cubicBezTo>
                <a:cubicBezTo>
                  <a:pt x="3381092" y="3010415"/>
                  <a:pt x="3378883" y="2999184"/>
                  <a:pt x="3392704" y="3001833"/>
                </a:cubicBezTo>
                <a:cubicBezTo>
                  <a:pt x="3396741" y="3002591"/>
                  <a:pt x="3400465" y="3011363"/>
                  <a:pt x="3402168" y="3017106"/>
                </a:cubicBezTo>
                <a:cubicBezTo>
                  <a:pt x="3406713" y="3032315"/>
                  <a:pt x="3403178" y="3041022"/>
                  <a:pt x="3390747" y="3052003"/>
                </a:cubicBezTo>
                <a:cubicBezTo>
                  <a:pt x="3386707" y="3055537"/>
                  <a:pt x="3382795" y="3059701"/>
                  <a:pt x="3380398" y="3064371"/>
                </a:cubicBezTo>
                <a:cubicBezTo>
                  <a:pt x="3379010" y="3067022"/>
                  <a:pt x="3379767" y="3072007"/>
                  <a:pt x="3381532" y="3074658"/>
                </a:cubicBezTo>
                <a:cubicBezTo>
                  <a:pt x="3383174" y="3077119"/>
                  <a:pt x="3387401" y="3077813"/>
                  <a:pt x="3409426" y="3074658"/>
                </a:cubicBezTo>
                <a:lnTo>
                  <a:pt x="3411467" y="3075391"/>
                </a:lnTo>
                <a:lnTo>
                  <a:pt x="3417180" y="3077875"/>
                </a:lnTo>
                <a:lnTo>
                  <a:pt x="3413402" y="3084817"/>
                </a:lnTo>
                <a:cubicBezTo>
                  <a:pt x="3406523" y="3092768"/>
                  <a:pt x="3398887" y="3100026"/>
                  <a:pt x="3391568" y="3107598"/>
                </a:cubicBezTo>
                <a:cubicBezTo>
                  <a:pt x="3398887" y="3113089"/>
                  <a:pt x="3406208" y="3118516"/>
                  <a:pt x="3413529" y="3124005"/>
                </a:cubicBezTo>
                <a:cubicBezTo>
                  <a:pt x="3409805" y="3127729"/>
                  <a:pt x="3406081" y="3131453"/>
                  <a:pt x="3402359" y="3135175"/>
                </a:cubicBezTo>
                <a:cubicBezTo>
                  <a:pt x="3396868" y="3135175"/>
                  <a:pt x="3391314" y="3135238"/>
                  <a:pt x="3385825" y="3135175"/>
                </a:cubicBezTo>
                <a:cubicBezTo>
                  <a:pt x="3371941" y="3135050"/>
                  <a:pt x="3358185" y="3131830"/>
                  <a:pt x="3355028" y="3153541"/>
                </a:cubicBezTo>
                <a:cubicBezTo>
                  <a:pt x="3353452" y="3164332"/>
                  <a:pt x="3341524" y="3173291"/>
                  <a:pt x="3335591" y="3183768"/>
                </a:cubicBezTo>
                <a:cubicBezTo>
                  <a:pt x="3328651" y="3195948"/>
                  <a:pt x="3325873" y="3183390"/>
                  <a:pt x="3320951" y="3182630"/>
                </a:cubicBezTo>
                <a:cubicBezTo>
                  <a:pt x="3314957" y="3181684"/>
                  <a:pt x="3308457" y="3184145"/>
                  <a:pt x="3302209" y="3185093"/>
                </a:cubicBezTo>
                <a:cubicBezTo>
                  <a:pt x="3305933" y="3189005"/>
                  <a:pt x="3308961" y="3194560"/>
                  <a:pt x="3313506" y="3196390"/>
                </a:cubicBezTo>
                <a:cubicBezTo>
                  <a:pt x="3321394" y="3199545"/>
                  <a:pt x="3330291" y="3200048"/>
                  <a:pt x="3338685" y="3202194"/>
                </a:cubicBezTo>
                <a:cubicBezTo>
                  <a:pt x="3345121" y="3203836"/>
                  <a:pt x="3351370" y="3206296"/>
                  <a:pt x="3357743" y="3208379"/>
                </a:cubicBezTo>
                <a:cubicBezTo>
                  <a:pt x="3353704" y="3215888"/>
                  <a:pt x="3350737" y="3224218"/>
                  <a:pt x="3345437" y="3230718"/>
                </a:cubicBezTo>
                <a:cubicBezTo>
                  <a:pt x="3337927" y="3239994"/>
                  <a:pt x="3329785" y="3236588"/>
                  <a:pt x="3322972" y="3228698"/>
                </a:cubicBezTo>
                <a:cubicBezTo>
                  <a:pt x="3314451" y="3218854"/>
                  <a:pt x="3305806" y="3209451"/>
                  <a:pt x="3288326" y="3213300"/>
                </a:cubicBezTo>
                <a:cubicBezTo>
                  <a:pt x="3287505" y="3213300"/>
                  <a:pt x="3289147" y="3213300"/>
                  <a:pt x="3290787" y="3213300"/>
                </a:cubicBezTo>
                <a:cubicBezTo>
                  <a:pt x="3289778" y="3210399"/>
                  <a:pt x="3289209" y="3207181"/>
                  <a:pt x="3287442" y="3204845"/>
                </a:cubicBezTo>
                <a:cubicBezTo>
                  <a:pt x="3286936" y="3204151"/>
                  <a:pt x="3283024" y="3205979"/>
                  <a:pt x="3280690" y="3206675"/>
                </a:cubicBezTo>
                <a:cubicBezTo>
                  <a:pt x="3282393" y="3208884"/>
                  <a:pt x="3284099" y="3211091"/>
                  <a:pt x="3288326" y="3213300"/>
                </a:cubicBezTo>
                <a:cubicBezTo>
                  <a:pt x="3290724" y="3236207"/>
                  <a:pt x="3271793" y="3256024"/>
                  <a:pt x="3279681" y="3280256"/>
                </a:cubicBezTo>
                <a:cubicBezTo>
                  <a:pt x="3261126" y="3256591"/>
                  <a:pt x="3261444" y="3256464"/>
                  <a:pt x="3264156" y="3234440"/>
                </a:cubicBezTo>
                <a:cubicBezTo>
                  <a:pt x="3264472" y="3231854"/>
                  <a:pt x="3265229" y="3229140"/>
                  <a:pt x="3264850" y="3226616"/>
                </a:cubicBezTo>
                <a:cubicBezTo>
                  <a:pt x="3264725" y="3225733"/>
                  <a:pt x="3261820" y="3224409"/>
                  <a:pt x="3260432" y="3224597"/>
                </a:cubicBezTo>
                <a:cubicBezTo>
                  <a:pt x="3248253" y="3226302"/>
                  <a:pt x="3235001" y="3226048"/>
                  <a:pt x="3224526" y="3231349"/>
                </a:cubicBezTo>
                <a:cubicBezTo>
                  <a:pt x="3220802" y="3233242"/>
                  <a:pt x="3223958" y="3248703"/>
                  <a:pt x="3223958" y="3257981"/>
                </a:cubicBezTo>
                <a:cubicBezTo>
                  <a:pt x="3215943" y="3255519"/>
                  <a:pt x="3206604" y="3254886"/>
                  <a:pt x="3200104" y="3250280"/>
                </a:cubicBezTo>
                <a:cubicBezTo>
                  <a:pt x="3182939" y="3238164"/>
                  <a:pt x="3176943" y="3254573"/>
                  <a:pt x="3170318" y="3262588"/>
                </a:cubicBezTo>
                <a:cubicBezTo>
                  <a:pt x="3164700" y="3269338"/>
                  <a:pt x="3166279" y="3278741"/>
                  <a:pt x="3179594" y="3280950"/>
                </a:cubicBezTo>
                <a:cubicBezTo>
                  <a:pt x="3183885" y="3281646"/>
                  <a:pt x="3186915" y="3289784"/>
                  <a:pt x="3190512" y="3294517"/>
                </a:cubicBezTo>
                <a:cubicBezTo>
                  <a:pt x="3186788" y="3295874"/>
                  <a:pt x="3183065" y="3297231"/>
                  <a:pt x="3177661" y="3298589"/>
                </a:cubicBezTo>
                <a:lnTo>
                  <a:pt x="3158401" y="3302007"/>
                </a:lnTo>
                <a:lnTo>
                  <a:pt x="3168173" y="3297295"/>
                </a:lnTo>
                <a:cubicBezTo>
                  <a:pt x="3165712" y="3294771"/>
                  <a:pt x="3163249" y="3292183"/>
                  <a:pt x="3160788" y="3289659"/>
                </a:cubicBezTo>
                <a:cubicBezTo>
                  <a:pt x="3158264" y="3287134"/>
                  <a:pt x="3155740" y="3282465"/>
                  <a:pt x="3153215" y="3282465"/>
                </a:cubicBezTo>
                <a:cubicBezTo>
                  <a:pt x="3143434" y="3282655"/>
                  <a:pt x="3133717" y="3284043"/>
                  <a:pt x="3124060" y="3285810"/>
                </a:cubicBezTo>
                <a:cubicBezTo>
                  <a:pt x="3123305" y="3285937"/>
                  <a:pt x="3122420" y="3294771"/>
                  <a:pt x="3123682" y="3295465"/>
                </a:cubicBezTo>
                <a:cubicBezTo>
                  <a:pt x="3130751" y="3299187"/>
                  <a:pt x="3138512" y="3301586"/>
                  <a:pt x="3154667" y="3302595"/>
                </a:cubicBezTo>
                <a:lnTo>
                  <a:pt x="3154847" y="3302638"/>
                </a:lnTo>
                <a:lnTo>
                  <a:pt x="3154730" y="3302659"/>
                </a:lnTo>
                <a:cubicBezTo>
                  <a:pt x="3152553" y="3302659"/>
                  <a:pt x="3152395" y="3302832"/>
                  <a:pt x="3153200" y="3302895"/>
                </a:cubicBezTo>
                <a:lnTo>
                  <a:pt x="3155118" y="3302702"/>
                </a:lnTo>
                <a:lnTo>
                  <a:pt x="3166634" y="3305435"/>
                </a:lnTo>
                <a:cubicBezTo>
                  <a:pt x="3168377" y="3306382"/>
                  <a:pt x="3168361" y="3307297"/>
                  <a:pt x="3168046" y="3308086"/>
                </a:cubicBezTo>
                <a:cubicBezTo>
                  <a:pt x="3164700" y="3315786"/>
                  <a:pt x="3160979" y="3323295"/>
                  <a:pt x="3157381" y="3330929"/>
                </a:cubicBezTo>
                <a:cubicBezTo>
                  <a:pt x="3167352" y="3331814"/>
                  <a:pt x="3177449" y="3333959"/>
                  <a:pt x="3187294" y="3333013"/>
                </a:cubicBezTo>
                <a:cubicBezTo>
                  <a:pt x="3191522" y="3332633"/>
                  <a:pt x="3195497" y="3326071"/>
                  <a:pt x="3198968" y="3321844"/>
                </a:cubicBezTo>
                <a:cubicBezTo>
                  <a:pt x="3207740" y="3311241"/>
                  <a:pt x="3215628" y="3310799"/>
                  <a:pt x="3226165" y="3320707"/>
                </a:cubicBezTo>
                <a:cubicBezTo>
                  <a:pt x="3230395" y="3324683"/>
                  <a:pt x="3239419" y="3323674"/>
                  <a:pt x="3246235" y="3324935"/>
                </a:cubicBezTo>
                <a:cubicBezTo>
                  <a:pt x="3250020" y="3337998"/>
                  <a:pt x="3253617" y="3351187"/>
                  <a:pt x="3258099" y="3364060"/>
                </a:cubicBezTo>
                <a:cubicBezTo>
                  <a:pt x="3258414" y="3365008"/>
                  <a:pt x="3265420" y="3363745"/>
                  <a:pt x="3269268" y="3363241"/>
                </a:cubicBezTo>
                <a:cubicBezTo>
                  <a:pt x="3271918" y="3362862"/>
                  <a:pt x="3276272" y="3360778"/>
                  <a:pt x="3276778" y="3361536"/>
                </a:cubicBezTo>
                <a:cubicBezTo>
                  <a:pt x="3285739" y="3374726"/>
                  <a:pt x="3274442" y="3381541"/>
                  <a:pt x="3266490" y="3387409"/>
                </a:cubicBezTo>
                <a:cubicBezTo>
                  <a:pt x="3262390" y="3390439"/>
                  <a:pt x="3249957" y="3390124"/>
                  <a:pt x="3248822" y="3387788"/>
                </a:cubicBezTo>
                <a:cubicBezTo>
                  <a:pt x="3244529" y="3378638"/>
                  <a:pt x="3244656" y="3370687"/>
                  <a:pt x="3229764" y="3367532"/>
                </a:cubicBezTo>
                <a:cubicBezTo>
                  <a:pt x="3220361" y="3365511"/>
                  <a:pt x="3214177" y="3359959"/>
                  <a:pt x="3206037" y="3368416"/>
                </a:cubicBezTo>
                <a:cubicBezTo>
                  <a:pt x="3204522" y="3365385"/>
                  <a:pt x="3203510" y="3361978"/>
                  <a:pt x="3201492" y="3359327"/>
                </a:cubicBezTo>
                <a:cubicBezTo>
                  <a:pt x="3189880" y="3343741"/>
                  <a:pt x="3186977" y="3342541"/>
                  <a:pt x="3180163" y="3358317"/>
                </a:cubicBezTo>
                <a:cubicBezTo>
                  <a:pt x="3175051" y="3370118"/>
                  <a:pt x="3162872" y="3372012"/>
                  <a:pt x="3162051" y="3367657"/>
                </a:cubicBezTo>
                <a:cubicBezTo>
                  <a:pt x="3156939" y="3340711"/>
                  <a:pt x="3137124" y="3348978"/>
                  <a:pt x="3120969" y="3346769"/>
                </a:cubicBezTo>
                <a:cubicBezTo>
                  <a:pt x="3119328" y="3346549"/>
                  <a:pt x="3117877" y="3344814"/>
                  <a:pt x="3116480" y="3341706"/>
                </a:cubicBezTo>
                <a:lnTo>
                  <a:pt x="3114288" y="3334690"/>
                </a:lnTo>
                <a:lnTo>
                  <a:pt x="3132391" y="3321653"/>
                </a:lnTo>
                <a:cubicBezTo>
                  <a:pt x="3129805" y="3319067"/>
                  <a:pt x="3126523" y="3313829"/>
                  <a:pt x="3124693" y="3314334"/>
                </a:cubicBezTo>
                <a:cubicBezTo>
                  <a:pt x="3119517" y="3315659"/>
                  <a:pt x="3114973" y="3319319"/>
                  <a:pt x="3112387" y="3328468"/>
                </a:cubicBezTo>
                <a:lnTo>
                  <a:pt x="3112353" y="3328499"/>
                </a:lnTo>
                <a:lnTo>
                  <a:pt x="3112323" y="3328405"/>
                </a:lnTo>
                <a:lnTo>
                  <a:pt x="3112323" y="3328526"/>
                </a:lnTo>
                <a:lnTo>
                  <a:pt x="3100593" y="3339270"/>
                </a:lnTo>
                <a:cubicBezTo>
                  <a:pt x="3087504" y="3347712"/>
                  <a:pt x="3072915" y="3351630"/>
                  <a:pt x="3078310" y="3373969"/>
                </a:cubicBezTo>
                <a:cubicBezTo>
                  <a:pt x="3078623" y="3375166"/>
                  <a:pt x="3069980" y="3380847"/>
                  <a:pt x="3065941" y="3380342"/>
                </a:cubicBezTo>
                <a:cubicBezTo>
                  <a:pt x="3052373" y="3378763"/>
                  <a:pt x="3059946" y="3373715"/>
                  <a:pt x="3063732" y="3367342"/>
                </a:cubicBezTo>
                <a:cubicBezTo>
                  <a:pt x="3067077" y="3361663"/>
                  <a:pt x="3067140" y="3353775"/>
                  <a:pt x="3067519" y="3346769"/>
                </a:cubicBezTo>
                <a:cubicBezTo>
                  <a:pt x="3067644" y="3343741"/>
                  <a:pt x="3064047" y="3337683"/>
                  <a:pt x="3063607" y="3337808"/>
                </a:cubicBezTo>
                <a:cubicBezTo>
                  <a:pt x="3050732" y="3341657"/>
                  <a:pt x="3035209" y="3343174"/>
                  <a:pt x="3026373" y="3351566"/>
                </a:cubicBezTo>
                <a:cubicBezTo>
                  <a:pt x="3020252" y="3357433"/>
                  <a:pt x="3014067" y="3375672"/>
                  <a:pt x="3034261" y="3380784"/>
                </a:cubicBezTo>
                <a:cubicBezTo>
                  <a:pt x="3037543" y="3381603"/>
                  <a:pt x="3040634" y="3383372"/>
                  <a:pt x="3043791" y="3384696"/>
                </a:cubicBezTo>
                <a:cubicBezTo>
                  <a:pt x="3042149" y="3387096"/>
                  <a:pt x="3040825" y="3391196"/>
                  <a:pt x="3038804" y="3391575"/>
                </a:cubicBezTo>
                <a:cubicBezTo>
                  <a:pt x="3033377" y="3392521"/>
                  <a:pt x="3027634" y="3392394"/>
                  <a:pt x="3022146" y="3391827"/>
                </a:cubicBezTo>
                <a:cubicBezTo>
                  <a:pt x="3011606" y="3390691"/>
                  <a:pt x="2996397" y="3392584"/>
                  <a:pt x="2991603" y="3386527"/>
                </a:cubicBezTo>
                <a:cubicBezTo>
                  <a:pt x="2982640" y="3375230"/>
                  <a:pt x="2999048" y="3369045"/>
                  <a:pt x="3004160" y="3360275"/>
                </a:cubicBezTo>
                <a:cubicBezTo>
                  <a:pt x="3012867" y="3345444"/>
                  <a:pt x="3018485" y="3328595"/>
                  <a:pt x="3028519" y="3314776"/>
                </a:cubicBezTo>
                <a:cubicBezTo>
                  <a:pt x="3038237" y="3301334"/>
                  <a:pt x="3024543" y="3299440"/>
                  <a:pt x="3020125" y="3295401"/>
                </a:cubicBezTo>
                <a:cubicBezTo>
                  <a:pt x="3016907" y="3292437"/>
                  <a:pt x="3008073" y="3295718"/>
                  <a:pt x="3001698" y="3296159"/>
                </a:cubicBezTo>
                <a:cubicBezTo>
                  <a:pt x="3005864" y="3315595"/>
                  <a:pt x="2979990" y="3310862"/>
                  <a:pt x="2979990" y="3319129"/>
                </a:cubicBezTo>
                <a:cubicBezTo>
                  <a:pt x="2979990" y="3334717"/>
                  <a:pt x="2968063" y="3346454"/>
                  <a:pt x="2968315" y="3359011"/>
                </a:cubicBezTo>
                <a:cubicBezTo>
                  <a:pt x="2968948" y="3394857"/>
                  <a:pt x="2964908" y="3427230"/>
                  <a:pt x="2935878" y="3452282"/>
                </a:cubicBezTo>
                <a:cubicBezTo>
                  <a:pt x="2934554" y="3453419"/>
                  <a:pt x="2939791" y="3462252"/>
                  <a:pt x="2942001" y="3467555"/>
                </a:cubicBezTo>
                <a:cubicBezTo>
                  <a:pt x="2935626" y="3466607"/>
                  <a:pt x="2929317" y="3465725"/>
                  <a:pt x="2922942" y="3464713"/>
                </a:cubicBezTo>
                <a:cubicBezTo>
                  <a:pt x="2910762" y="3462822"/>
                  <a:pt x="2897701" y="3457394"/>
                  <a:pt x="2886592" y="3460107"/>
                </a:cubicBezTo>
                <a:cubicBezTo>
                  <a:pt x="2878643" y="3462064"/>
                  <a:pt x="2873279" y="3474749"/>
                  <a:pt x="2866967" y="3482825"/>
                </a:cubicBezTo>
                <a:cubicBezTo>
                  <a:pt x="2864885" y="3485538"/>
                  <a:pt x="2862865" y="3491659"/>
                  <a:pt x="2861982" y="3491409"/>
                </a:cubicBezTo>
                <a:cubicBezTo>
                  <a:pt x="2827337" y="3482637"/>
                  <a:pt x="2806006" y="3524350"/>
                  <a:pt x="2770857" y="3515199"/>
                </a:cubicBezTo>
                <a:cubicBezTo>
                  <a:pt x="2763157" y="3513180"/>
                  <a:pt x="2753441" y="3516965"/>
                  <a:pt x="2745110" y="3519490"/>
                </a:cubicBezTo>
                <a:cubicBezTo>
                  <a:pt x="2715640" y="3528641"/>
                  <a:pt x="2707815" y="3529271"/>
                  <a:pt x="2673358" y="3525990"/>
                </a:cubicBezTo>
                <a:cubicBezTo>
                  <a:pt x="2662315" y="3524917"/>
                  <a:pt x="2650830" y="3527316"/>
                  <a:pt x="2639975" y="3525486"/>
                </a:cubicBezTo>
                <a:cubicBezTo>
                  <a:pt x="2618393" y="3521825"/>
                  <a:pt x="2604447" y="3532995"/>
                  <a:pt x="2593656" y="3548393"/>
                </a:cubicBezTo>
                <a:cubicBezTo>
                  <a:pt x="2570684" y="3581145"/>
                  <a:pt x="2541846" y="3602854"/>
                  <a:pt x="2500385" y="3603924"/>
                </a:cubicBezTo>
                <a:cubicBezTo>
                  <a:pt x="2498555" y="3603988"/>
                  <a:pt x="2496473" y="3603421"/>
                  <a:pt x="2494833" y="3603988"/>
                </a:cubicBezTo>
                <a:cubicBezTo>
                  <a:pt x="2452424" y="3618503"/>
                  <a:pt x="2396007" y="3618882"/>
                  <a:pt x="2350446" y="3606891"/>
                </a:cubicBezTo>
                <a:cubicBezTo>
                  <a:pt x="2341294" y="3604494"/>
                  <a:pt x="2329809" y="3606514"/>
                  <a:pt x="2320533" y="3609669"/>
                </a:cubicBezTo>
                <a:cubicBezTo>
                  <a:pt x="2306018" y="3614652"/>
                  <a:pt x="2290936" y="3620460"/>
                  <a:pt x="2278820" y="3629546"/>
                </a:cubicBezTo>
                <a:cubicBezTo>
                  <a:pt x="2268217" y="3637434"/>
                  <a:pt x="2262981" y="3637497"/>
                  <a:pt x="2250865" y="3631188"/>
                </a:cubicBezTo>
                <a:cubicBezTo>
                  <a:pt x="2240074" y="3625572"/>
                  <a:pt x="2221583" y="3625634"/>
                  <a:pt x="2210601" y="3631188"/>
                </a:cubicBezTo>
                <a:cubicBezTo>
                  <a:pt x="2184667" y="3644376"/>
                  <a:pt x="2168637" y="3641348"/>
                  <a:pt x="2156457" y="3613833"/>
                </a:cubicBezTo>
                <a:cubicBezTo>
                  <a:pt x="2151851" y="3603357"/>
                  <a:pt x="2141691" y="3599130"/>
                  <a:pt x="2129827" y="3609669"/>
                </a:cubicBezTo>
                <a:cubicBezTo>
                  <a:pt x="2115375" y="3622540"/>
                  <a:pt x="2105278" y="3635542"/>
                  <a:pt x="2107675" y="3656682"/>
                </a:cubicBezTo>
                <a:cubicBezTo>
                  <a:pt x="2108939" y="3667664"/>
                  <a:pt x="2089690" y="3676561"/>
                  <a:pt x="2080289" y="3670501"/>
                </a:cubicBezTo>
                <a:cubicBezTo>
                  <a:pt x="2075744" y="3667537"/>
                  <a:pt x="2071517" y="3663309"/>
                  <a:pt x="2068487" y="3658764"/>
                </a:cubicBezTo>
                <a:cubicBezTo>
                  <a:pt x="2048798" y="3629104"/>
                  <a:pt x="2020591" y="3621912"/>
                  <a:pt x="1987081" y="3626012"/>
                </a:cubicBezTo>
                <a:cubicBezTo>
                  <a:pt x="1960639" y="3629231"/>
                  <a:pt x="1934260" y="3622354"/>
                  <a:pt x="1907504" y="3636173"/>
                </a:cubicBezTo>
                <a:cubicBezTo>
                  <a:pt x="1886238" y="3647154"/>
                  <a:pt x="1860112" y="3635667"/>
                  <a:pt x="1833670" y="3645828"/>
                </a:cubicBezTo>
                <a:cubicBezTo>
                  <a:pt x="1804578" y="3656997"/>
                  <a:pt x="1765453" y="3653779"/>
                  <a:pt x="1750432" y="3609982"/>
                </a:cubicBezTo>
                <a:cubicBezTo>
                  <a:pt x="1746774" y="3599255"/>
                  <a:pt x="1735225" y="3590484"/>
                  <a:pt x="1719322" y="3592314"/>
                </a:cubicBezTo>
                <a:cubicBezTo>
                  <a:pt x="1702788" y="3594206"/>
                  <a:pt x="1685434" y="3590232"/>
                  <a:pt x="1669279" y="3593260"/>
                </a:cubicBezTo>
                <a:cubicBezTo>
                  <a:pt x="1635644" y="3599572"/>
                  <a:pt x="1602450" y="3607206"/>
                  <a:pt x="1567868" y="3603924"/>
                </a:cubicBezTo>
                <a:cubicBezTo>
                  <a:pt x="1552343" y="3620775"/>
                  <a:pt x="1538901" y="3610046"/>
                  <a:pt x="1520854" y="3606387"/>
                </a:cubicBezTo>
                <a:cubicBezTo>
                  <a:pt x="1497063" y="3601527"/>
                  <a:pt x="1487975" y="3591684"/>
                  <a:pt x="1479203" y="3572563"/>
                </a:cubicBezTo>
                <a:cubicBezTo>
                  <a:pt x="1470621" y="3554008"/>
                  <a:pt x="1463744" y="3529902"/>
                  <a:pt x="1433957" y="3537034"/>
                </a:cubicBezTo>
                <a:cubicBezTo>
                  <a:pt x="1413826" y="3513684"/>
                  <a:pt x="1394326" y="3507878"/>
                  <a:pt x="1363279" y="3524159"/>
                </a:cubicBezTo>
                <a:cubicBezTo>
                  <a:pt x="1341822" y="3535393"/>
                  <a:pt x="1310648" y="3519490"/>
                  <a:pt x="1286036" y="3534950"/>
                </a:cubicBezTo>
                <a:cubicBezTo>
                  <a:pt x="1265086" y="3519616"/>
                  <a:pt x="1227537" y="3531102"/>
                  <a:pt x="1220343" y="3492419"/>
                </a:cubicBezTo>
                <a:cubicBezTo>
                  <a:pt x="1218261" y="3481310"/>
                  <a:pt x="1209867" y="3469195"/>
                  <a:pt x="1200780" y="3462128"/>
                </a:cubicBezTo>
                <a:cubicBezTo>
                  <a:pt x="1190304" y="3453986"/>
                  <a:pt x="1174149" y="3453292"/>
                  <a:pt x="1163612" y="3445152"/>
                </a:cubicBezTo>
                <a:cubicBezTo>
                  <a:pt x="1146257" y="3431773"/>
                  <a:pt x="1172888" y="3425588"/>
                  <a:pt x="1171625" y="3412652"/>
                </a:cubicBezTo>
                <a:cubicBezTo>
                  <a:pt x="1170237" y="3398769"/>
                  <a:pt x="1174212" y="3384381"/>
                  <a:pt x="1176043" y="3370245"/>
                </a:cubicBezTo>
                <a:cubicBezTo>
                  <a:pt x="1177873" y="3356172"/>
                  <a:pt x="1181155" y="3342226"/>
                  <a:pt x="1181470" y="3328153"/>
                </a:cubicBezTo>
                <a:cubicBezTo>
                  <a:pt x="1181597" y="3323547"/>
                  <a:pt x="1173330" y="3314080"/>
                  <a:pt x="1170869" y="3314713"/>
                </a:cubicBezTo>
                <a:cubicBezTo>
                  <a:pt x="1151306" y="3319696"/>
                  <a:pt x="1137612" y="3302595"/>
                  <a:pt x="1119563" y="3302343"/>
                </a:cubicBezTo>
                <a:cubicBezTo>
                  <a:pt x="1114326" y="3302280"/>
                  <a:pt x="1104354" y="3295465"/>
                  <a:pt x="1104733" y="3292940"/>
                </a:cubicBezTo>
                <a:cubicBezTo>
                  <a:pt x="1108014" y="3271674"/>
                  <a:pt x="1098550" y="3266373"/>
                  <a:pt x="1079553" y="3269149"/>
                </a:cubicBezTo>
                <a:cubicBezTo>
                  <a:pt x="1072298" y="3270222"/>
                  <a:pt x="1064471" y="3268140"/>
                  <a:pt x="1057341" y="3269528"/>
                </a:cubicBezTo>
                <a:cubicBezTo>
                  <a:pt x="1022695" y="3276407"/>
                  <a:pt x="986915" y="3289343"/>
                  <a:pt x="964260" y="3246998"/>
                </a:cubicBezTo>
                <a:cubicBezTo>
                  <a:pt x="930814" y="3247819"/>
                  <a:pt x="906580" y="3223966"/>
                  <a:pt x="877298" y="3215069"/>
                </a:cubicBezTo>
                <a:cubicBezTo>
                  <a:pt x="861334" y="3210209"/>
                  <a:pt x="853130" y="3200427"/>
                  <a:pt x="842339" y="3191593"/>
                </a:cubicBezTo>
                <a:cubicBezTo>
                  <a:pt x="840194" y="3189826"/>
                  <a:pt x="839436" y="3186481"/>
                  <a:pt x="838048" y="3183832"/>
                </a:cubicBezTo>
                <a:cubicBezTo>
                  <a:pt x="841266" y="3182569"/>
                  <a:pt x="844358" y="3180800"/>
                  <a:pt x="847703" y="3180233"/>
                </a:cubicBezTo>
                <a:cubicBezTo>
                  <a:pt x="851300" y="3179602"/>
                  <a:pt x="855276" y="3179475"/>
                  <a:pt x="858809" y="3180233"/>
                </a:cubicBezTo>
                <a:cubicBezTo>
                  <a:pt x="871304" y="3182884"/>
                  <a:pt x="882222" y="3178466"/>
                  <a:pt x="886828" y="3167865"/>
                </a:cubicBezTo>
                <a:cubicBezTo>
                  <a:pt x="893580" y="3152278"/>
                  <a:pt x="874712" y="3150005"/>
                  <a:pt x="868716" y="3140793"/>
                </a:cubicBezTo>
                <a:cubicBezTo>
                  <a:pt x="866509" y="3137384"/>
                  <a:pt x="859504" y="3136123"/>
                  <a:pt x="854455" y="3135681"/>
                </a:cubicBezTo>
                <a:cubicBezTo>
                  <a:pt x="838173" y="3134229"/>
                  <a:pt x="821451" y="3135302"/>
                  <a:pt x="805548" y="3132147"/>
                </a:cubicBezTo>
                <a:cubicBezTo>
                  <a:pt x="789835" y="3129054"/>
                  <a:pt x="798164" y="3098762"/>
                  <a:pt x="774626" y="3101794"/>
                </a:cubicBezTo>
                <a:cubicBezTo>
                  <a:pt x="776078" y="3088098"/>
                  <a:pt x="779359" y="3072955"/>
                  <a:pt x="760490" y="3068725"/>
                </a:cubicBezTo>
                <a:cubicBezTo>
                  <a:pt x="739917" y="3064119"/>
                  <a:pt x="719092" y="3060522"/>
                  <a:pt x="698204" y="3057619"/>
                </a:cubicBezTo>
                <a:cubicBezTo>
                  <a:pt x="689118" y="3056356"/>
                  <a:pt x="678579" y="3058567"/>
                  <a:pt x="680155" y="3044494"/>
                </a:cubicBezTo>
                <a:cubicBezTo>
                  <a:pt x="681797" y="3029915"/>
                  <a:pt x="693788" y="3036288"/>
                  <a:pt x="701740" y="3035218"/>
                </a:cubicBezTo>
                <a:cubicBezTo>
                  <a:pt x="707228" y="3034522"/>
                  <a:pt x="712971" y="3035533"/>
                  <a:pt x="718337" y="3034585"/>
                </a:cubicBezTo>
                <a:cubicBezTo>
                  <a:pt x="719092" y="3034458"/>
                  <a:pt x="720292" y="3025688"/>
                  <a:pt x="718462" y="3024048"/>
                </a:cubicBezTo>
                <a:cubicBezTo>
                  <a:pt x="713413" y="3019440"/>
                  <a:pt x="706661" y="3016788"/>
                  <a:pt x="701046" y="3012751"/>
                </a:cubicBezTo>
                <a:cubicBezTo>
                  <a:pt x="693788" y="3007512"/>
                  <a:pt x="687034" y="3001708"/>
                  <a:pt x="680031" y="2996154"/>
                </a:cubicBezTo>
                <a:cubicBezTo>
                  <a:pt x="693852" y="2988203"/>
                  <a:pt x="690883" y="2974445"/>
                  <a:pt x="691767" y="2962014"/>
                </a:cubicBezTo>
                <a:cubicBezTo>
                  <a:pt x="702055" y="2962898"/>
                  <a:pt x="712340" y="2963781"/>
                  <a:pt x="722626" y="2964600"/>
                </a:cubicBezTo>
                <a:cubicBezTo>
                  <a:pt x="721428" y="2954693"/>
                  <a:pt x="701991" y="2945607"/>
                  <a:pt x="720607" y="2935068"/>
                </a:cubicBezTo>
                <a:cubicBezTo>
                  <a:pt x="724835" y="2932671"/>
                  <a:pt x="733229" y="2936960"/>
                  <a:pt x="736825" y="2934247"/>
                </a:cubicBezTo>
                <a:cubicBezTo>
                  <a:pt x="744904" y="2928253"/>
                  <a:pt x="751150" y="2919796"/>
                  <a:pt x="758092" y="2912413"/>
                </a:cubicBezTo>
                <a:cubicBezTo>
                  <a:pt x="785354" y="2909572"/>
                  <a:pt x="811291" y="2915062"/>
                  <a:pt x="837164" y="2923077"/>
                </a:cubicBezTo>
                <a:cubicBezTo>
                  <a:pt x="842970" y="2924844"/>
                  <a:pt x="850606" y="2920553"/>
                  <a:pt x="857422" y="2919038"/>
                </a:cubicBezTo>
                <a:cubicBezTo>
                  <a:pt x="851300" y="2913107"/>
                  <a:pt x="846188" y="2904273"/>
                  <a:pt x="838867" y="2901810"/>
                </a:cubicBezTo>
                <a:cubicBezTo>
                  <a:pt x="822460" y="2896258"/>
                  <a:pt x="804854" y="2894301"/>
                  <a:pt x="788067" y="2889883"/>
                </a:cubicBezTo>
                <a:cubicBezTo>
                  <a:pt x="778160" y="2887295"/>
                  <a:pt x="768693" y="2882879"/>
                  <a:pt x="759292" y="2878840"/>
                </a:cubicBezTo>
                <a:cubicBezTo>
                  <a:pt x="755380" y="2877137"/>
                  <a:pt x="752035" y="2874234"/>
                  <a:pt x="748499" y="2871898"/>
                </a:cubicBezTo>
                <a:cubicBezTo>
                  <a:pt x="753486" y="2870510"/>
                  <a:pt x="758787" y="2869754"/>
                  <a:pt x="763393" y="2867544"/>
                </a:cubicBezTo>
                <a:cubicBezTo>
                  <a:pt x="765413" y="2866598"/>
                  <a:pt x="767432" y="2860792"/>
                  <a:pt x="766926" y="2860351"/>
                </a:cubicBezTo>
                <a:cubicBezTo>
                  <a:pt x="761499" y="2855932"/>
                  <a:pt x="755568" y="2852210"/>
                  <a:pt x="749825" y="2848234"/>
                </a:cubicBezTo>
                <a:cubicBezTo>
                  <a:pt x="762256" y="2838137"/>
                  <a:pt x="757020" y="2835739"/>
                  <a:pt x="744462" y="2834098"/>
                </a:cubicBezTo>
                <a:cubicBezTo>
                  <a:pt x="713349" y="2829997"/>
                  <a:pt x="686594" y="2808226"/>
                  <a:pt x="653336" y="2811381"/>
                </a:cubicBezTo>
                <a:cubicBezTo>
                  <a:pt x="651506" y="2811570"/>
                  <a:pt x="646709" y="2802924"/>
                  <a:pt x="647215" y="2798887"/>
                </a:cubicBezTo>
                <a:cubicBezTo>
                  <a:pt x="647657" y="2795415"/>
                  <a:pt x="653463" y="2790618"/>
                  <a:pt x="657439" y="2789987"/>
                </a:cubicBezTo>
                <a:cubicBezTo>
                  <a:pt x="671637" y="2787842"/>
                  <a:pt x="686088" y="2787148"/>
                  <a:pt x="700413" y="2785948"/>
                </a:cubicBezTo>
                <a:cubicBezTo>
                  <a:pt x="687667" y="2779387"/>
                  <a:pt x="674666" y="2773329"/>
                  <a:pt x="662297" y="2766133"/>
                </a:cubicBezTo>
                <a:cubicBezTo>
                  <a:pt x="639894" y="2753135"/>
                  <a:pt x="647721" y="2730922"/>
                  <a:pt x="646521" y="2711483"/>
                </a:cubicBezTo>
                <a:cubicBezTo>
                  <a:pt x="650245" y="2708519"/>
                  <a:pt x="656870" y="2705929"/>
                  <a:pt x="657185" y="2702586"/>
                </a:cubicBezTo>
                <a:cubicBezTo>
                  <a:pt x="659646" y="2679047"/>
                  <a:pt x="654915" y="2670907"/>
                  <a:pt x="635982" y="2638155"/>
                </a:cubicBezTo>
                <a:cubicBezTo>
                  <a:pt x="628472" y="2625155"/>
                  <a:pt x="628093" y="2608115"/>
                  <a:pt x="624118" y="2593033"/>
                </a:cubicBezTo>
                <a:cubicBezTo>
                  <a:pt x="621530" y="2583000"/>
                  <a:pt x="620459" y="2571705"/>
                  <a:pt x="614905" y="2563565"/>
                </a:cubicBezTo>
                <a:cubicBezTo>
                  <a:pt x="605754" y="2550184"/>
                  <a:pt x="594459" y="2538132"/>
                  <a:pt x="579440" y="2560093"/>
                </a:cubicBezTo>
                <a:cubicBezTo>
                  <a:pt x="575147" y="2566341"/>
                  <a:pt x="564862" y="2568863"/>
                  <a:pt x="556910" y="2571957"/>
                </a:cubicBezTo>
                <a:cubicBezTo>
                  <a:pt x="553944" y="2573156"/>
                  <a:pt x="549716" y="2571199"/>
                  <a:pt x="546119" y="2570757"/>
                </a:cubicBezTo>
                <a:cubicBezTo>
                  <a:pt x="552050" y="2550565"/>
                  <a:pt x="532740" y="2542423"/>
                  <a:pt x="527313" y="2528477"/>
                </a:cubicBezTo>
                <a:cubicBezTo>
                  <a:pt x="524473" y="2521220"/>
                  <a:pt x="537285" y="2513647"/>
                  <a:pt x="516900" y="2509104"/>
                </a:cubicBezTo>
                <a:cubicBezTo>
                  <a:pt x="490839" y="2503298"/>
                  <a:pt x="466984" y="2485186"/>
                  <a:pt x="468563" y="2452749"/>
                </a:cubicBezTo>
                <a:cubicBezTo>
                  <a:pt x="469572" y="2431736"/>
                  <a:pt x="452660" y="2425298"/>
                  <a:pt x="442563" y="2413309"/>
                </a:cubicBezTo>
                <a:cubicBezTo>
                  <a:pt x="440163" y="2410533"/>
                  <a:pt x="431772" y="2409775"/>
                  <a:pt x="428048" y="2411669"/>
                </a:cubicBezTo>
                <a:cubicBezTo>
                  <a:pt x="398262" y="2427191"/>
                  <a:pt x="370685" y="2430410"/>
                  <a:pt x="344055" y="2404348"/>
                </a:cubicBezTo>
                <a:cubicBezTo>
                  <a:pt x="338879" y="2399236"/>
                  <a:pt x="327267" y="2399048"/>
                  <a:pt x="318685" y="2399363"/>
                </a:cubicBezTo>
                <a:cubicBezTo>
                  <a:pt x="298933" y="2400057"/>
                  <a:pt x="282715" y="2397975"/>
                  <a:pt x="278045" y="2373932"/>
                </a:cubicBezTo>
                <a:cubicBezTo>
                  <a:pt x="275205" y="2359542"/>
                  <a:pt x="269715" y="2371848"/>
                  <a:pt x="264414" y="2373426"/>
                </a:cubicBezTo>
                <a:cubicBezTo>
                  <a:pt x="256022" y="2376014"/>
                  <a:pt x="246744" y="2375699"/>
                  <a:pt x="237910" y="2376772"/>
                </a:cubicBezTo>
                <a:cubicBezTo>
                  <a:pt x="225793" y="2378160"/>
                  <a:pt x="220113" y="2372354"/>
                  <a:pt x="222892" y="2360993"/>
                </a:cubicBezTo>
                <a:cubicBezTo>
                  <a:pt x="226677" y="2344587"/>
                  <a:pt x="217274" y="2333229"/>
                  <a:pt x="211404" y="2320544"/>
                </a:cubicBezTo>
                <a:cubicBezTo>
                  <a:pt x="242580" y="2315432"/>
                  <a:pt x="270851" y="2326980"/>
                  <a:pt x="299439" y="2336256"/>
                </a:cubicBezTo>
                <a:cubicBezTo>
                  <a:pt x="302594" y="2337266"/>
                  <a:pt x="305181" y="2342632"/>
                  <a:pt x="307830" y="2342505"/>
                </a:cubicBezTo>
                <a:cubicBezTo>
                  <a:pt x="323860" y="2341557"/>
                  <a:pt x="339825" y="2339538"/>
                  <a:pt x="355855" y="2337898"/>
                </a:cubicBezTo>
                <a:cubicBezTo>
                  <a:pt x="351058" y="2321553"/>
                  <a:pt x="348094" y="2304262"/>
                  <a:pt x="340898" y="2288991"/>
                </a:cubicBezTo>
                <a:cubicBezTo>
                  <a:pt x="334146" y="2274603"/>
                  <a:pt x="314142" y="2269616"/>
                  <a:pt x="292560" y="2279337"/>
                </a:cubicBezTo>
                <a:cubicBezTo>
                  <a:pt x="267002" y="2290885"/>
                  <a:pt x="245229" y="2293977"/>
                  <a:pt x="223837" y="2272204"/>
                </a:cubicBezTo>
                <a:cubicBezTo>
                  <a:pt x="219483" y="2267786"/>
                  <a:pt x="211468" y="2266146"/>
                  <a:pt x="204843" y="2265010"/>
                </a:cubicBezTo>
                <a:cubicBezTo>
                  <a:pt x="197649" y="2263812"/>
                  <a:pt x="190013" y="2265200"/>
                  <a:pt x="182630" y="2264631"/>
                </a:cubicBezTo>
                <a:cubicBezTo>
                  <a:pt x="166096" y="2263307"/>
                  <a:pt x="156693" y="2254346"/>
                  <a:pt x="155621" y="2237433"/>
                </a:cubicBezTo>
                <a:cubicBezTo>
                  <a:pt x="141800" y="2238254"/>
                  <a:pt x="127538" y="2241473"/>
                  <a:pt x="114221" y="2239264"/>
                </a:cubicBezTo>
                <a:cubicBezTo>
                  <a:pt x="101033" y="2237118"/>
                  <a:pt x="88790" y="2229482"/>
                  <a:pt x="76107" y="2224245"/>
                </a:cubicBezTo>
                <a:cubicBezTo>
                  <a:pt x="63422" y="2219006"/>
                  <a:pt x="50674" y="2214021"/>
                  <a:pt x="38306" y="2208152"/>
                </a:cubicBezTo>
                <a:cubicBezTo>
                  <a:pt x="37358" y="2207709"/>
                  <a:pt x="39189" y="2198245"/>
                  <a:pt x="39883" y="2198181"/>
                </a:cubicBezTo>
                <a:cubicBezTo>
                  <a:pt x="63549" y="2197741"/>
                  <a:pt x="53514" y="2186318"/>
                  <a:pt x="43795" y="2181775"/>
                </a:cubicBezTo>
                <a:cubicBezTo>
                  <a:pt x="33068" y="2176726"/>
                  <a:pt x="19689" y="2177609"/>
                  <a:pt x="7573" y="2175211"/>
                </a:cubicBezTo>
                <a:cubicBezTo>
                  <a:pt x="4797" y="2174642"/>
                  <a:pt x="2524" y="2171360"/>
                  <a:pt x="0" y="2169344"/>
                </a:cubicBezTo>
                <a:cubicBezTo>
                  <a:pt x="3028" y="2167638"/>
                  <a:pt x="5933" y="2164674"/>
                  <a:pt x="9025" y="2164547"/>
                </a:cubicBezTo>
                <a:cubicBezTo>
                  <a:pt x="21961" y="2163978"/>
                  <a:pt x="37107" y="2160002"/>
                  <a:pt x="47583" y="2165051"/>
                </a:cubicBezTo>
                <a:cubicBezTo>
                  <a:pt x="90053" y="2185687"/>
                  <a:pt x="139339" y="2183099"/>
                  <a:pt x="180798" y="2206070"/>
                </a:cubicBezTo>
                <a:cubicBezTo>
                  <a:pt x="183764" y="2207709"/>
                  <a:pt x="187613" y="2209288"/>
                  <a:pt x="190707" y="2208721"/>
                </a:cubicBezTo>
                <a:cubicBezTo>
                  <a:pt x="234755" y="2200642"/>
                  <a:pt x="276026" y="2222351"/>
                  <a:pt x="319633" y="2220521"/>
                </a:cubicBezTo>
                <a:cubicBezTo>
                  <a:pt x="333263" y="2219952"/>
                  <a:pt x="347209" y="2216672"/>
                  <a:pt x="361282" y="2228155"/>
                </a:cubicBezTo>
                <a:cubicBezTo>
                  <a:pt x="367782" y="2233458"/>
                  <a:pt x="392331" y="2218818"/>
                  <a:pt x="397001" y="2223928"/>
                </a:cubicBezTo>
                <a:cubicBezTo>
                  <a:pt x="409638" y="2237653"/>
                  <a:pt x="417624" y="2228803"/>
                  <a:pt x="431610" y="2224824"/>
                </a:cubicBezTo>
                <a:lnTo>
                  <a:pt x="437663" y="2224329"/>
                </a:lnTo>
                <a:lnTo>
                  <a:pt x="442436" y="2230745"/>
                </a:lnTo>
                <a:cubicBezTo>
                  <a:pt x="446348" y="2232006"/>
                  <a:pt x="451587" y="2229167"/>
                  <a:pt x="447990" y="2223486"/>
                </a:cubicBezTo>
                <a:cubicBezTo>
                  <a:pt x="450356" y="2223391"/>
                  <a:pt x="450593" y="2222824"/>
                  <a:pt x="449733" y="2222161"/>
                </a:cubicBezTo>
                <a:lnTo>
                  <a:pt x="447711" y="2221370"/>
                </a:lnTo>
                <a:lnTo>
                  <a:pt x="446283" y="2210526"/>
                </a:lnTo>
                <a:cubicBezTo>
                  <a:pt x="447174" y="2197948"/>
                  <a:pt x="452013" y="2187075"/>
                  <a:pt x="426217" y="2182909"/>
                </a:cubicBezTo>
                <a:cubicBezTo>
                  <a:pt x="426029" y="2182909"/>
                  <a:pt x="431014" y="2168079"/>
                  <a:pt x="428174" y="2164484"/>
                </a:cubicBezTo>
                <a:cubicBezTo>
                  <a:pt x="413723" y="2146245"/>
                  <a:pt x="403501" y="2119551"/>
                  <a:pt x="370810" y="2130280"/>
                </a:cubicBezTo>
                <a:cubicBezTo>
                  <a:pt x="367529" y="2131353"/>
                  <a:pt x="361346" y="2123528"/>
                  <a:pt x="356549" y="2119868"/>
                </a:cubicBezTo>
                <a:cubicBezTo>
                  <a:pt x="361282" y="2116144"/>
                  <a:pt x="365637" y="2111601"/>
                  <a:pt x="370937" y="2108823"/>
                </a:cubicBezTo>
                <a:cubicBezTo>
                  <a:pt x="376680" y="2105858"/>
                  <a:pt x="383243" y="2104534"/>
                  <a:pt x="389428" y="2102450"/>
                </a:cubicBezTo>
                <a:cubicBezTo>
                  <a:pt x="385516" y="2098537"/>
                  <a:pt x="381917" y="2094056"/>
                  <a:pt x="377564" y="2090711"/>
                </a:cubicBezTo>
                <a:cubicBezTo>
                  <a:pt x="358883" y="2076577"/>
                  <a:pt x="348913" y="2053416"/>
                  <a:pt x="351816" y="2029625"/>
                </a:cubicBezTo>
                <a:cubicBezTo>
                  <a:pt x="352131" y="2026976"/>
                  <a:pt x="352825" y="2024388"/>
                  <a:pt x="353394" y="2021737"/>
                </a:cubicBezTo>
                <a:cubicBezTo>
                  <a:pt x="326827" y="2017573"/>
                  <a:pt x="329603" y="2005834"/>
                  <a:pt x="345379" y="1990690"/>
                </a:cubicBezTo>
                <a:lnTo>
                  <a:pt x="335661" y="1948220"/>
                </a:lnTo>
                <a:cubicBezTo>
                  <a:pt x="326763" y="1940962"/>
                  <a:pt x="321082" y="1932821"/>
                  <a:pt x="322282" y="1919949"/>
                </a:cubicBezTo>
                <a:cubicBezTo>
                  <a:pt x="322661" y="1916289"/>
                  <a:pt x="313006" y="1907516"/>
                  <a:pt x="309976" y="1908337"/>
                </a:cubicBezTo>
                <a:cubicBezTo>
                  <a:pt x="273438" y="1918308"/>
                  <a:pt x="265550" y="1873123"/>
                  <a:pt x="235953" y="1870789"/>
                </a:cubicBezTo>
                <a:cubicBezTo>
                  <a:pt x="237153" y="1868138"/>
                  <a:pt x="237595" y="1864352"/>
                  <a:pt x="239614" y="1863154"/>
                </a:cubicBezTo>
                <a:cubicBezTo>
                  <a:pt x="244410" y="1860313"/>
                  <a:pt x="250153" y="1856652"/>
                  <a:pt x="255201" y="1857033"/>
                </a:cubicBezTo>
                <a:cubicBezTo>
                  <a:pt x="267381" y="1857916"/>
                  <a:pt x="279369" y="1861322"/>
                  <a:pt x="291614" y="1862774"/>
                </a:cubicBezTo>
                <a:cubicBezTo>
                  <a:pt x="294327" y="1863091"/>
                  <a:pt x="297545" y="1859492"/>
                  <a:pt x="300511" y="1857725"/>
                </a:cubicBezTo>
                <a:cubicBezTo>
                  <a:pt x="298049" y="1855076"/>
                  <a:pt x="295967" y="1851858"/>
                  <a:pt x="293002" y="1849964"/>
                </a:cubicBezTo>
                <a:cubicBezTo>
                  <a:pt x="284230" y="1844412"/>
                  <a:pt x="274384" y="1840309"/>
                  <a:pt x="266371" y="1833871"/>
                </a:cubicBezTo>
                <a:cubicBezTo>
                  <a:pt x="253244" y="1823460"/>
                  <a:pt x="251793" y="1809703"/>
                  <a:pt x="261890" y="1796134"/>
                </a:cubicBezTo>
                <a:cubicBezTo>
                  <a:pt x="270662" y="1784335"/>
                  <a:pt x="277981" y="1783134"/>
                  <a:pt x="293317" y="1792348"/>
                </a:cubicBezTo>
                <a:cubicBezTo>
                  <a:pt x="314900" y="1805348"/>
                  <a:pt x="341340" y="1810524"/>
                  <a:pt x="366016" y="1817970"/>
                </a:cubicBezTo>
                <a:cubicBezTo>
                  <a:pt x="369359" y="1818979"/>
                  <a:pt x="378195" y="1813930"/>
                  <a:pt x="378322" y="1811406"/>
                </a:cubicBezTo>
                <a:cubicBezTo>
                  <a:pt x="379599" y="1784098"/>
                  <a:pt x="388579" y="1801266"/>
                  <a:pt x="398767" y="1808868"/>
                </a:cubicBezTo>
                <a:lnTo>
                  <a:pt x="400487" y="1809269"/>
                </a:lnTo>
                <a:lnTo>
                  <a:pt x="390374" y="1823585"/>
                </a:lnTo>
                <a:cubicBezTo>
                  <a:pt x="394538" y="1825540"/>
                  <a:pt x="399650" y="1830085"/>
                  <a:pt x="402553" y="1828949"/>
                </a:cubicBezTo>
                <a:lnTo>
                  <a:pt x="409037" y="1811263"/>
                </a:lnTo>
                <a:lnTo>
                  <a:pt x="409117" y="1811281"/>
                </a:lnTo>
                <a:lnTo>
                  <a:pt x="409047" y="1811235"/>
                </a:lnTo>
                <a:lnTo>
                  <a:pt x="409053" y="1811218"/>
                </a:lnTo>
                <a:cubicBezTo>
                  <a:pt x="403311" y="1800048"/>
                  <a:pt x="409368" y="1790708"/>
                  <a:pt x="406844" y="1786352"/>
                </a:cubicBezTo>
                <a:cubicBezTo>
                  <a:pt x="401986" y="1777960"/>
                  <a:pt x="394350" y="1767044"/>
                  <a:pt x="380592" y="1777139"/>
                </a:cubicBezTo>
                <a:cubicBezTo>
                  <a:pt x="375228" y="1781053"/>
                  <a:pt x="368161" y="1783576"/>
                  <a:pt x="361534" y="1784460"/>
                </a:cubicBezTo>
                <a:cubicBezTo>
                  <a:pt x="356864" y="1785091"/>
                  <a:pt x="351627" y="1781999"/>
                  <a:pt x="346642" y="1780548"/>
                </a:cubicBezTo>
                <a:cubicBezTo>
                  <a:pt x="349734" y="1776633"/>
                  <a:pt x="352573" y="1772406"/>
                  <a:pt x="355982" y="1768809"/>
                </a:cubicBezTo>
                <a:cubicBezTo>
                  <a:pt x="358379" y="1766285"/>
                  <a:pt x="361346" y="1763826"/>
                  <a:pt x="364564" y="1762688"/>
                </a:cubicBezTo>
                <a:cubicBezTo>
                  <a:pt x="373335" y="1759533"/>
                  <a:pt x="389680" y="1769947"/>
                  <a:pt x="389301" y="1751329"/>
                </a:cubicBezTo>
                <a:cubicBezTo>
                  <a:pt x="389111" y="1741738"/>
                  <a:pt x="383559" y="1731072"/>
                  <a:pt x="377501" y="1723247"/>
                </a:cubicBezTo>
                <a:cubicBezTo>
                  <a:pt x="374155" y="1718956"/>
                  <a:pt x="364628" y="1718387"/>
                  <a:pt x="357812" y="1718137"/>
                </a:cubicBezTo>
                <a:cubicBezTo>
                  <a:pt x="339258" y="1717505"/>
                  <a:pt x="320579" y="1718766"/>
                  <a:pt x="302088" y="1717316"/>
                </a:cubicBezTo>
                <a:cubicBezTo>
                  <a:pt x="297608" y="1716999"/>
                  <a:pt x="293696" y="1709174"/>
                  <a:pt x="289530" y="1704820"/>
                </a:cubicBezTo>
                <a:cubicBezTo>
                  <a:pt x="293127" y="1701728"/>
                  <a:pt x="296851" y="1695922"/>
                  <a:pt x="300260" y="1696049"/>
                </a:cubicBezTo>
                <a:cubicBezTo>
                  <a:pt x="315151" y="1696807"/>
                  <a:pt x="321715" y="1694596"/>
                  <a:pt x="324176" y="1676107"/>
                </a:cubicBezTo>
                <a:cubicBezTo>
                  <a:pt x="327331" y="1652695"/>
                  <a:pt x="333958" y="1652316"/>
                  <a:pt x="359958" y="1659449"/>
                </a:cubicBezTo>
                <a:cubicBezTo>
                  <a:pt x="365510" y="1660962"/>
                  <a:pt x="376238" y="1659512"/>
                  <a:pt x="378131" y="1656040"/>
                </a:cubicBezTo>
                <a:cubicBezTo>
                  <a:pt x="383622" y="1645753"/>
                  <a:pt x="392014" y="1630040"/>
                  <a:pt x="387913" y="1623100"/>
                </a:cubicBezTo>
                <a:cubicBezTo>
                  <a:pt x="380025" y="1609719"/>
                  <a:pt x="377501" y="1609973"/>
                  <a:pt x="394855" y="1605049"/>
                </a:cubicBezTo>
                <a:cubicBezTo>
                  <a:pt x="413281" y="1599814"/>
                  <a:pt x="428932" y="1584540"/>
                  <a:pt x="445781" y="1573624"/>
                </a:cubicBezTo>
                <a:cubicBezTo>
                  <a:pt x="434105" y="1556142"/>
                  <a:pt x="424199" y="1537084"/>
                  <a:pt x="410253" y="1521750"/>
                </a:cubicBezTo>
                <a:cubicBezTo>
                  <a:pt x="401353" y="1511969"/>
                  <a:pt x="388292" y="1514431"/>
                  <a:pt x="376364" y="1524338"/>
                </a:cubicBezTo>
                <a:cubicBezTo>
                  <a:pt x="364500" y="1534183"/>
                  <a:pt x="359137" y="1528250"/>
                  <a:pt x="355982" y="1513232"/>
                </a:cubicBezTo>
                <a:cubicBezTo>
                  <a:pt x="350049" y="1485086"/>
                  <a:pt x="376995" y="1473601"/>
                  <a:pt x="384001" y="1451892"/>
                </a:cubicBezTo>
                <a:cubicBezTo>
                  <a:pt x="388607" y="1437567"/>
                  <a:pt x="403753" y="1426966"/>
                  <a:pt x="412083" y="1413399"/>
                </a:cubicBezTo>
                <a:cubicBezTo>
                  <a:pt x="421611" y="1397875"/>
                  <a:pt x="435369" y="1408854"/>
                  <a:pt x="446602" y="1405511"/>
                </a:cubicBezTo>
                <a:cubicBezTo>
                  <a:pt x="453605" y="1403490"/>
                  <a:pt x="460673" y="1401470"/>
                  <a:pt x="467742" y="1399514"/>
                </a:cubicBezTo>
                <a:cubicBezTo>
                  <a:pt x="465406" y="1405888"/>
                  <a:pt x="463893" y="1412703"/>
                  <a:pt x="460548" y="1418447"/>
                </a:cubicBezTo>
                <a:cubicBezTo>
                  <a:pt x="455057" y="1427850"/>
                  <a:pt x="453796" y="1438767"/>
                  <a:pt x="466100" y="1437882"/>
                </a:cubicBezTo>
                <a:cubicBezTo>
                  <a:pt x="476324" y="1437127"/>
                  <a:pt x="480488" y="1458646"/>
                  <a:pt x="492164" y="1443121"/>
                </a:cubicBezTo>
                <a:cubicBezTo>
                  <a:pt x="496581" y="1437252"/>
                  <a:pt x="503143" y="1433024"/>
                  <a:pt x="507688" y="1427154"/>
                </a:cubicBezTo>
                <a:cubicBezTo>
                  <a:pt x="516585" y="1415542"/>
                  <a:pt x="505416" y="1417878"/>
                  <a:pt x="499800" y="1416742"/>
                </a:cubicBezTo>
                <a:cubicBezTo>
                  <a:pt x="486421" y="1414028"/>
                  <a:pt x="491406" y="1407341"/>
                  <a:pt x="498158" y="1403996"/>
                </a:cubicBezTo>
                <a:cubicBezTo>
                  <a:pt x="507309" y="1399453"/>
                  <a:pt x="518543" y="1398884"/>
                  <a:pt x="527377" y="1393960"/>
                </a:cubicBezTo>
                <a:cubicBezTo>
                  <a:pt x="534319" y="1390111"/>
                  <a:pt x="538925" y="1382162"/>
                  <a:pt x="544604" y="1376039"/>
                </a:cubicBezTo>
                <a:cubicBezTo>
                  <a:pt x="537727" y="1374714"/>
                  <a:pt x="530785" y="1373641"/>
                  <a:pt x="523970" y="1372001"/>
                </a:cubicBezTo>
                <a:cubicBezTo>
                  <a:pt x="520688" y="1371242"/>
                  <a:pt x="517595" y="1369477"/>
                  <a:pt x="514440" y="1368151"/>
                </a:cubicBezTo>
                <a:cubicBezTo>
                  <a:pt x="515955" y="1365499"/>
                  <a:pt x="517154" y="1362535"/>
                  <a:pt x="519109" y="1360326"/>
                </a:cubicBezTo>
                <a:cubicBezTo>
                  <a:pt x="532552" y="1345307"/>
                  <a:pt x="546056" y="1344486"/>
                  <a:pt x="561580" y="1358434"/>
                </a:cubicBezTo>
                <a:cubicBezTo>
                  <a:pt x="564295" y="1360893"/>
                  <a:pt x="573507" y="1356223"/>
                  <a:pt x="579754" y="1354835"/>
                </a:cubicBezTo>
                <a:cubicBezTo>
                  <a:pt x="573192" y="1332623"/>
                  <a:pt x="595657" y="1323914"/>
                  <a:pt x="601148" y="1308012"/>
                </a:cubicBezTo>
                <a:cubicBezTo>
                  <a:pt x="606133" y="1293561"/>
                  <a:pt x="598245" y="1275195"/>
                  <a:pt x="613263" y="1262764"/>
                </a:cubicBezTo>
                <a:cubicBezTo>
                  <a:pt x="609226" y="1258285"/>
                  <a:pt x="605881" y="1252415"/>
                  <a:pt x="600895" y="1249764"/>
                </a:cubicBezTo>
                <a:cubicBezTo>
                  <a:pt x="596478" y="1247494"/>
                  <a:pt x="587895" y="1251091"/>
                  <a:pt x="585119" y="1248249"/>
                </a:cubicBezTo>
                <a:cubicBezTo>
                  <a:pt x="576095" y="1239100"/>
                  <a:pt x="568964" y="1228182"/>
                  <a:pt x="561074" y="1217960"/>
                </a:cubicBezTo>
                <a:cubicBezTo>
                  <a:pt x="554513" y="1228245"/>
                  <a:pt x="548516" y="1239036"/>
                  <a:pt x="540882" y="1248439"/>
                </a:cubicBezTo>
                <a:cubicBezTo>
                  <a:pt x="539304" y="1250333"/>
                  <a:pt x="528701" y="1248691"/>
                  <a:pt x="526809" y="1245725"/>
                </a:cubicBezTo>
                <a:cubicBezTo>
                  <a:pt x="521697" y="1237712"/>
                  <a:pt x="513619" y="1222566"/>
                  <a:pt x="516206" y="1220042"/>
                </a:cubicBezTo>
                <a:cubicBezTo>
                  <a:pt x="531416" y="1205339"/>
                  <a:pt x="511789" y="1203256"/>
                  <a:pt x="509328" y="1195430"/>
                </a:cubicBezTo>
                <a:cubicBezTo>
                  <a:pt x="506236" y="1185523"/>
                  <a:pt x="503334" y="1175363"/>
                  <a:pt x="501945" y="1165077"/>
                </a:cubicBezTo>
                <a:cubicBezTo>
                  <a:pt x="499294" y="1145892"/>
                  <a:pt x="503964" y="1127150"/>
                  <a:pt x="492039" y="1107525"/>
                </a:cubicBezTo>
                <a:cubicBezTo>
                  <a:pt x="483330" y="1093200"/>
                  <a:pt x="490648" y="1073383"/>
                  <a:pt x="506930" y="1058995"/>
                </a:cubicBezTo>
                <a:cubicBezTo>
                  <a:pt x="520498" y="1047006"/>
                  <a:pt x="547886" y="1049088"/>
                  <a:pt x="547949" y="1020942"/>
                </a:cubicBezTo>
                <a:cubicBezTo>
                  <a:pt x="547949" y="1018987"/>
                  <a:pt x="570668" y="1015706"/>
                  <a:pt x="582847" y="1015515"/>
                </a:cubicBezTo>
                <a:cubicBezTo>
                  <a:pt x="595847" y="1015327"/>
                  <a:pt x="603293" y="1013812"/>
                  <a:pt x="602599" y="997720"/>
                </a:cubicBezTo>
                <a:cubicBezTo>
                  <a:pt x="601905" y="981060"/>
                  <a:pt x="613705" y="975065"/>
                  <a:pt x="628978" y="969575"/>
                </a:cubicBezTo>
                <a:cubicBezTo>
                  <a:pt x="642609" y="964715"/>
                  <a:pt x="653903" y="949444"/>
                  <a:pt x="645952" y="933920"/>
                </a:cubicBezTo>
                <a:cubicBezTo>
                  <a:pt x="638885" y="920226"/>
                  <a:pt x="627905" y="910004"/>
                  <a:pt x="646648" y="898076"/>
                </a:cubicBezTo>
                <a:cubicBezTo>
                  <a:pt x="622478" y="884382"/>
                  <a:pt x="641599" y="869364"/>
                  <a:pt x="647530" y="857561"/>
                </a:cubicBezTo>
                <a:cubicBezTo>
                  <a:pt x="653778" y="845194"/>
                  <a:pt x="665264" y="834779"/>
                  <a:pt x="676433" y="826009"/>
                </a:cubicBezTo>
                <a:cubicBezTo>
                  <a:pt x="680788" y="822600"/>
                  <a:pt x="690570" y="826009"/>
                  <a:pt x="697889" y="826324"/>
                </a:cubicBezTo>
                <a:cubicBezTo>
                  <a:pt x="695743" y="831563"/>
                  <a:pt x="690694" y="837684"/>
                  <a:pt x="691958" y="841976"/>
                </a:cubicBezTo>
                <a:cubicBezTo>
                  <a:pt x="698773" y="865007"/>
                  <a:pt x="706976" y="887728"/>
                  <a:pt x="715307" y="910256"/>
                </a:cubicBezTo>
                <a:cubicBezTo>
                  <a:pt x="716126" y="912526"/>
                  <a:pt x="721174" y="914231"/>
                  <a:pt x="724395" y="914483"/>
                </a:cubicBezTo>
                <a:cubicBezTo>
                  <a:pt x="734176" y="915304"/>
                  <a:pt x="743199" y="896625"/>
                  <a:pt x="754368" y="915304"/>
                </a:cubicBezTo>
                <a:cubicBezTo>
                  <a:pt x="758487" y="922215"/>
                  <a:pt x="766189" y="926959"/>
                  <a:pt x="766323" y="940640"/>
                </a:cubicBezTo>
                <a:lnTo>
                  <a:pt x="766292" y="940829"/>
                </a:lnTo>
                <a:lnTo>
                  <a:pt x="762218" y="942068"/>
                </a:lnTo>
                <a:cubicBezTo>
                  <a:pt x="757430" y="945137"/>
                  <a:pt x="752539" y="949382"/>
                  <a:pt x="749132" y="952916"/>
                </a:cubicBezTo>
                <a:cubicBezTo>
                  <a:pt x="745281" y="956953"/>
                  <a:pt x="747301" y="966608"/>
                  <a:pt x="763456" y="957649"/>
                </a:cubicBezTo>
                <a:lnTo>
                  <a:pt x="763539" y="957595"/>
                </a:lnTo>
                <a:lnTo>
                  <a:pt x="763520" y="957711"/>
                </a:lnTo>
                <a:cubicBezTo>
                  <a:pt x="749256" y="981754"/>
                  <a:pt x="755316" y="992608"/>
                  <a:pt x="758723" y="991787"/>
                </a:cubicBezTo>
                <a:cubicBezTo>
                  <a:pt x="768757" y="989515"/>
                  <a:pt x="782893" y="985920"/>
                  <a:pt x="773869" y="969069"/>
                </a:cubicBezTo>
                <a:cubicBezTo>
                  <a:pt x="772733" y="966987"/>
                  <a:pt x="772102" y="962884"/>
                  <a:pt x="773301" y="961560"/>
                </a:cubicBezTo>
                <a:cubicBezTo>
                  <a:pt x="776867" y="957616"/>
                  <a:pt x="780606" y="953104"/>
                  <a:pt x="781757" y="948924"/>
                </a:cubicBezTo>
                <a:lnTo>
                  <a:pt x="780249" y="946652"/>
                </a:lnTo>
                <a:lnTo>
                  <a:pt x="781726" y="945684"/>
                </a:lnTo>
                <a:cubicBezTo>
                  <a:pt x="797679" y="937088"/>
                  <a:pt x="806116" y="936318"/>
                  <a:pt x="801951" y="922877"/>
                </a:cubicBezTo>
                <a:cubicBezTo>
                  <a:pt x="798417" y="911455"/>
                  <a:pt x="789518" y="901673"/>
                  <a:pt x="791475" y="888106"/>
                </a:cubicBezTo>
                <a:cubicBezTo>
                  <a:pt x="791729" y="886591"/>
                  <a:pt x="787247" y="884382"/>
                  <a:pt x="784911" y="882489"/>
                </a:cubicBezTo>
                <a:cubicBezTo>
                  <a:pt x="783460" y="885644"/>
                  <a:pt x="781063" y="888673"/>
                  <a:pt x="780811" y="891892"/>
                </a:cubicBezTo>
                <a:cubicBezTo>
                  <a:pt x="779738" y="905901"/>
                  <a:pt x="770145" y="906595"/>
                  <a:pt x="762320" y="901041"/>
                </a:cubicBezTo>
                <a:cubicBezTo>
                  <a:pt x="754305" y="895298"/>
                  <a:pt x="741874" y="888358"/>
                  <a:pt x="748438" y="874789"/>
                </a:cubicBezTo>
                <a:cubicBezTo>
                  <a:pt x="753674" y="863873"/>
                  <a:pt x="759669" y="852324"/>
                  <a:pt x="768314" y="844246"/>
                </a:cubicBezTo>
                <a:cubicBezTo>
                  <a:pt x="779044" y="834276"/>
                  <a:pt x="782703" y="823485"/>
                  <a:pt x="780621" y="810106"/>
                </a:cubicBezTo>
                <a:cubicBezTo>
                  <a:pt x="776393" y="783097"/>
                  <a:pt x="792800" y="772684"/>
                  <a:pt x="814257" y="763156"/>
                </a:cubicBezTo>
                <a:cubicBezTo>
                  <a:pt x="826878" y="757539"/>
                  <a:pt x="825552" y="764860"/>
                  <a:pt x="825110" y="771044"/>
                </a:cubicBezTo>
                <a:cubicBezTo>
                  <a:pt x="824511" y="779627"/>
                  <a:pt x="826120" y="786489"/>
                  <a:pt x="829891" y="791790"/>
                </a:cubicBezTo>
                <a:lnTo>
                  <a:pt x="847592" y="803135"/>
                </a:lnTo>
                <a:lnTo>
                  <a:pt x="847576" y="803166"/>
                </a:lnTo>
                <a:lnTo>
                  <a:pt x="847642" y="803214"/>
                </a:lnTo>
                <a:lnTo>
                  <a:pt x="848838" y="827927"/>
                </a:lnTo>
                <a:cubicBezTo>
                  <a:pt x="851568" y="834908"/>
                  <a:pt x="857547" y="840209"/>
                  <a:pt x="869537" y="842606"/>
                </a:cubicBezTo>
                <a:cubicBezTo>
                  <a:pt x="871904" y="843079"/>
                  <a:pt x="873844" y="845746"/>
                  <a:pt x="872661" y="852490"/>
                </a:cubicBezTo>
                <a:lnTo>
                  <a:pt x="870430" y="859207"/>
                </a:lnTo>
                <a:lnTo>
                  <a:pt x="864931" y="859140"/>
                </a:lnTo>
                <a:cubicBezTo>
                  <a:pt x="851552" y="875231"/>
                  <a:pt x="838867" y="891892"/>
                  <a:pt x="826309" y="908616"/>
                </a:cubicBezTo>
                <a:cubicBezTo>
                  <a:pt x="826121" y="908868"/>
                  <a:pt x="830600" y="912589"/>
                  <a:pt x="856979" y="886782"/>
                </a:cubicBezTo>
                <a:lnTo>
                  <a:pt x="857139" y="886662"/>
                </a:lnTo>
                <a:lnTo>
                  <a:pt x="857043" y="886843"/>
                </a:lnTo>
                <a:cubicBezTo>
                  <a:pt x="858558" y="914104"/>
                  <a:pt x="880077" y="894353"/>
                  <a:pt x="880834" y="869867"/>
                </a:cubicBezTo>
                <a:lnTo>
                  <a:pt x="880596" y="869409"/>
                </a:lnTo>
                <a:lnTo>
                  <a:pt x="892863" y="862161"/>
                </a:lnTo>
                <a:cubicBezTo>
                  <a:pt x="900318" y="857752"/>
                  <a:pt x="903583" y="854659"/>
                  <a:pt x="903614" y="845446"/>
                </a:cubicBezTo>
                <a:cubicBezTo>
                  <a:pt x="903677" y="830300"/>
                  <a:pt x="903552" y="831500"/>
                  <a:pt x="881907" y="824811"/>
                </a:cubicBezTo>
                <a:cubicBezTo>
                  <a:pt x="875658" y="822886"/>
                  <a:pt x="869915" y="819336"/>
                  <a:pt x="864315" y="815337"/>
                </a:cubicBezTo>
                <a:lnTo>
                  <a:pt x="847642" y="803214"/>
                </a:lnTo>
                <a:lnTo>
                  <a:pt x="847640" y="803166"/>
                </a:lnTo>
                <a:lnTo>
                  <a:pt x="847592" y="803135"/>
                </a:lnTo>
                <a:lnTo>
                  <a:pt x="864701" y="768646"/>
                </a:lnTo>
                <a:cubicBezTo>
                  <a:pt x="872976" y="756230"/>
                  <a:pt x="882978" y="744162"/>
                  <a:pt x="892192" y="736210"/>
                </a:cubicBezTo>
                <a:cubicBezTo>
                  <a:pt x="892192" y="741762"/>
                  <a:pt x="892823" y="747444"/>
                  <a:pt x="892065" y="752932"/>
                </a:cubicBezTo>
                <a:cubicBezTo>
                  <a:pt x="888595" y="777354"/>
                  <a:pt x="893455" y="784548"/>
                  <a:pt x="913017" y="780384"/>
                </a:cubicBezTo>
                <a:cubicBezTo>
                  <a:pt x="917940" y="779311"/>
                  <a:pt x="924881" y="772369"/>
                  <a:pt x="925132" y="767826"/>
                </a:cubicBezTo>
                <a:cubicBezTo>
                  <a:pt x="926396" y="742205"/>
                  <a:pt x="941983" y="725546"/>
                  <a:pt x="958390" y="708822"/>
                </a:cubicBezTo>
                <a:cubicBezTo>
                  <a:pt x="963250" y="703899"/>
                  <a:pt x="967478" y="697777"/>
                  <a:pt x="970127" y="691468"/>
                </a:cubicBezTo>
                <a:cubicBezTo>
                  <a:pt x="981676" y="663764"/>
                  <a:pt x="981234" y="653163"/>
                  <a:pt x="968930" y="628867"/>
                </a:cubicBezTo>
                <a:cubicBezTo>
                  <a:pt x="961166" y="613469"/>
                  <a:pt x="955614" y="596115"/>
                  <a:pt x="944633" y="583493"/>
                </a:cubicBezTo>
                <a:cubicBezTo>
                  <a:pt x="934157" y="571439"/>
                  <a:pt x="935420" y="558818"/>
                  <a:pt x="937754" y="547587"/>
                </a:cubicBezTo>
                <a:cubicBezTo>
                  <a:pt x="939963" y="537111"/>
                  <a:pt x="938575" y="517863"/>
                  <a:pt x="964954" y="532568"/>
                </a:cubicBezTo>
                <a:cubicBezTo>
                  <a:pt x="984833" y="543674"/>
                  <a:pt x="1009821" y="543042"/>
                  <a:pt x="1021558" y="569042"/>
                </a:cubicBezTo>
                <a:cubicBezTo>
                  <a:pt x="1027743" y="582736"/>
                  <a:pt x="1039544" y="584693"/>
                  <a:pt x="1052228" y="571439"/>
                </a:cubicBezTo>
                <a:cubicBezTo>
                  <a:pt x="1060432" y="562859"/>
                  <a:pt x="1071917" y="556926"/>
                  <a:pt x="1082773" y="551562"/>
                </a:cubicBezTo>
                <a:cubicBezTo>
                  <a:pt x="1105554" y="540392"/>
                  <a:pt x="1112305" y="544935"/>
                  <a:pt x="1115460" y="570935"/>
                </a:cubicBezTo>
                <a:cubicBezTo>
                  <a:pt x="1116281" y="577751"/>
                  <a:pt x="1118932" y="584314"/>
                  <a:pt x="1120699" y="591003"/>
                </a:cubicBezTo>
                <a:cubicBezTo>
                  <a:pt x="1128336" y="587217"/>
                  <a:pt x="1137485" y="584881"/>
                  <a:pt x="1143354" y="579202"/>
                </a:cubicBezTo>
                <a:cubicBezTo>
                  <a:pt x="1153639" y="569296"/>
                  <a:pt x="1164431" y="558568"/>
                  <a:pt x="1170488" y="546010"/>
                </a:cubicBezTo>
                <a:cubicBezTo>
                  <a:pt x="1179388" y="527581"/>
                  <a:pt x="1184940" y="507325"/>
                  <a:pt x="1190558" y="487510"/>
                </a:cubicBezTo>
                <a:cubicBezTo>
                  <a:pt x="1192134" y="481892"/>
                  <a:pt x="1189170" y="474889"/>
                  <a:pt x="1187782" y="468642"/>
                </a:cubicBezTo>
                <a:cubicBezTo>
                  <a:pt x="1187465" y="467127"/>
                  <a:pt x="1185194" y="466053"/>
                  <a:pt x="1183994" y="464665"/>
                </a:cubicBezTo>
                <a:cubicBezTo>
                  <a:pt x="1158688" y="435196"/>
                  <a:pt x="1141651" y="403390"/>
                  <a:pt x="1148024" y="362118"/>
                </a:cubicBezTo>
                <a:cubicBezTo>
                  <a:pt x="1150043" y="348993"/>
                  <a:pt x="1153009" y="333974"/>
                  <a:pt x="1141839" y="320028"/>
                </a:cubicBezTo>
                <a:cubicBezTo>
                  <a:pt x="1138557" y="315989"/>
                  <a:pt x="1147582" y="298256"/>
                  <a:pt x="1155028" y="290998"/>
                </a:cubicBezTo>
                <a:cubicBezTo>
                  <a:pt x="1158879" y="287213"/>
                  <a:pt x="1172825" y="290556"/>
                  <a:pt x="1180018" y="294595"/>
                </a:cubicBezTo>
                <a:cubicBezTo>
                  <a:pt x="1184500" y="297119"/>
                  <a:pt x="1198949" y="301412"/>
                  <a:pt x="1186834" y="313907"/>
                </a:cubicBezTo>
                <a:cubicBezTo>
                  <a:pt x="1179767" y="321162"/>
                  <a:pt x="1175664" y="331386"/>
                  <a:pt x="1170869" y="340601"/>
                </a:cubicBezTo>
                <a:cubicBezTo>
                  <a:pt x="1167018" y="347983"/>
                  <a:pt x="1164115" y="355871"/>
                  <a:pt x="1160772" y="363508"/>
                </a:cubicBezTo>
                <a:cubicBezTo>
                  <a:pt x="1173140" y="365084"/>
                  <a:pt x="1185509" y="367293"/>
                  <a:pt x="1197879" y="367547"/>
                </a:cubicBezTo>
                <a:cubicBezTo>
                  <a:pt x="1199961" y="367610"/>
                  <a:pt x="1203619" y="359468"/>
                  <a:pt x="1204252" y="354735"/>
                </a:cubicBezTo>
                <a:cubicBezTo>
                  <a:pt x="1206586" y="337129"/>
                  <a:pt x="1195858" y="314157"/>
                  <a:pt x="1224825" y="307280"/>
                </a:cubicBezTo>
                <a:cubicBezTo>
                  <a:pt x="1225582" y="307092"/>
                  <a:pt x="1223814" y="281028"/>
                  <a:pt x="1220153" y="280207"/>
                </a:cubicBezTo>
                <a:cubicBezTo>
                  <a:pt x="1199834" y="275474"/>
                  <a:pt x="1182733" y="260457"/>
                  <a:pt x="1184437" y="245310"/>
                </a:cubicBezTo>
                <a:cubicBezTo>
                  <a:pt x="1186140" y="230481"/>
                  <a:pt x="1205640" y="217354"/>
                  <a:pt x="1218261" y="204418"/>
                </a:cubicBezTo>
                <a:cubicBezTo>
                  <a:pt x="1221164" y="201451"/>
                  <a:pt x="1230756" y="199811"/>
                  <a:pt x="1232586" y="201830"/>
                </a:cubicBezTo>
                <a:cubicBezTo>
                  <a:pt x="1249435" y="220067"/>
                  <a:pt x="1270829" y="209781"/>
                  <a:pt x="1290012" y="211673"/>
                </a:cubicBezTo>
                <a:cubicBezTo>
                  <a:pt x="1308502" y="213503"/>
                  <a:pt x="1333618" y="204670"/>
                  <a:pt x="1327182" y="239315"/>
                </a:cubicBezTo>
                <a:cubicBezTo>
                  <a:pt x="1347533" y="244947"/>
                  <a:pt x="1353046" y="266873"/>
                  <a:pt x="1366299" y="280332"/>
                </a:cubicBezTo>
                <a:lnTo>
                  <a:pt x="1382909" y="290018"/>
                </a:lnTo>
                <a:lnTo>
                  <a:pt x="1382904" y="290052"/>
                </a:lnTo>
                <a:lnTo>
                  <a:pt x="1382967" y="290059"/>
                </a:lnTo>
                <a:lnTo>
                  <a:pt x="1381618" y="310915"/>
                </a:lnTo>
                <a:cubicBezTo>
                  <a:pt x="1379544" y="326114"/>
                  <a:pt x="1373911" y="325818"/>
                  <a:pt x="1352234" y="323498"/>
                </a:cubicBezTo>
                <a:cubicBezTo>
                  <a:pt x="1348764" y="323120"/>
                  <a:pt x="1344157" y="323435"/>
                  <a:pt x="1342137" y="321416"/>
                </a:cubicBezTo>
                <a:cubicBezTo>
                  <a:pt x="1324657" y="303810"/>
                  <a:pt x="1329454" y="321101"/>
                  <a:pt x="1326930" y="330250"/>
                </a:cubicBezTo>
                <a:cubicBezTo>
                  <a:pt x="1320745" y="352780"/>
                  <a:pt x="1348449" y="361866"/>
                  <a:pt x="1347943" y="376444"/>
                </a:cubicBezTo>
                <a:cubicBezTo>
                  <a:pt x="1347375" y="392221"/>
                  <a:pt x="1351777" y="398515"/>
                  <a:pt x="1359247" y="401592"/>
                </a:cubicBezTo>
                <a:lnTo>
                  <a:pt x="1383624" y="406379"/>
                </a:lnTo>
                <a:lnTo>
                  <a:pt x="1383219" y="406799"/>
                </a:lnTo>
                <a:cubicBezTo>
                  <a:pt x="1384734" y="412351"/>
                  <a:pt x="1387258" y="417651"/>
                  <a:pt x="1389467" y="423015"/>
                </a:cubicBezTo>
                <a:cubicBezTo>
                  <a:pt x="1390257" y="421596"/>
                  <a:pt x="1391030" y="420192"/>
                  <a:pt x="1391148" y="417888"/>
                </a:cubicBezTo>
                <a:lnTo>
                  <a:pt x="1388912" y="407418"/>
                </a:lnTo>
                <a:lnTo>
                  <a:pt x="1388962" y="407427"/>
                </a:lnTo>
                <a:cubicBezTo>
                  <a:pt x="1392938" y="409763"/>
                  <a:pt x="1390540" y="405724"/>
                  <a:pt x="1388143" y="401687"/>
                </a:cubicBezTo>
                <a:lnTo>
                  <a:pt x="1387152" y="402716"/>
                </a:lnTo>
                <a:lnTo>
                  <a:pt x="1383291" y="392457"/>
                </a:lnTo>
                <a:cubicBezTo>
                  <a:pt x="1382431" y="388497"/>
                  <a:pt x="1382463" y="385910"/>
                  <a:pt x="1383031" y="385784"/>
                </a:cubicBezTo>
                <a:cubicBezTo>
                  <a:pt x="1410292" y="379914"/>
                  <a:pt x="1407199" y="358396"/>
                  <a:pt x="1404171" y="340411"/>
                </a:cubicBezTo>
                <a:cubicBezTo>
                  <a:pt x="1402719" y="331828"/>
                  <a:pt x="1384925" y="324319"/>
                  <a:pt x="1409092" y="323246"/>
                </a:cubicBezTo>
                <a:cubicBezTo>
                  <a:pt x="1418749" y="322804"/>
                  <a:pt x="1428277" y="319269"/>
                  <a:pt x="1437869" y="317125"/>
                </a:cubicBezTo>
                <a:cubicBezTo>
                  <a:pt x="1429035" y="311823"/>
                  <a:pt x="1418811" y="307910"/>
                  <a:pt x="1411744" y="300843"/>
                </a:cubicBezTo>
                <a:cubicBezTo>
                  <a:pt x="1407483" y="296615"/>
                  <a:pt x="1403192" y="293460"/>
                  <a:pt x="1398507" y="291590"/>
                </a:cubicBezTo>
                <a:lnTo>
                  <a:pt x="1382967" y="290059"/>
                </a:lnTo>
                <a:lnTo>
                  <a:pt x="1382967" y="290052"/>
                </a:lnTo>
                <a:lnTo>
                  <a:pt x="1382909" y="290018"/>
                </a:lnTo>
                <a:lnTo>
                  <a:pt x="1385255" y="274867"/>
                </a:lnTo>
                <a:cubicBezTo>
                  <a:pt x="1387353" y="270331"/>
                  <a:pt x="1390477" y="266072"/>
                  <a:pt x="1393759" y="261340"/>
                </a:cubicBezTo>
                <a:cubicBezTo>
                  <a:pt x="1412374" y="234394"/>
                  <a:pt x="1431875" y="207194"/>
                  <a:pt x="1428089" y="170781"/>
                </a:cubicBezTo>
                <a:cubicBezTo>
                  <a:pt x="1427141" y="161442"/>
                  <a:pt x="1432065" y="150526"/>
                  <a:pt x="1436923" y="141753"/>
                </a:cubicBezTo>
                <a:cubicBezTo>
                  <a:pt x="1442477" y="131783"/>
                  <a:pt x="1456044" y="123578"/>
                  <a:pt x="1456487" y="114177"/>
                </a:cubicBezTo>
                <a:cubicBezTo>
                  <a:pt x="1456802" y="106729"/>
                  <a:pt x="1442477" y="98716"/>
                  <a:pt x="1434778" y="90828"/>
                </a:cubicBezTo>
                <a:cubicBezTo>
                  <a:pt x="1432378" y="88367"/>
                  <a:pt x="1430296" y="85652"/>
                  <a:pt x="1428026" y="83065"/>
                </a:cubicBezTo>
                <a:cubicBezTo>
                  <a:pt x="1432820" y="81361"/>
                  <a:pt x="1437554" y="79027"/>
                  <a:pt x="1442477" y="78207"/>
                </a:cubicBezTo>
                <a:cubicBezTo>
                  <a:pt x="1447841" y="77386"/>
                  <a:pt x="1454530" y="79910"/>
                  <a:pt x="1458757" y="77637"/>
                </a:cubicBezTo>
                <a:cubicBezTo>
                  <a:pt x="1467151" y="72968"/>
                  <a:pt x="1474282" y="66027"/>
                  <a:pt x="1481981" y="60033"/>
                </a:cubicBezTo>
                <a:cubicBezTo>
                  <a:pt x="1474914" y="54858"/>
                  <a:pt x="1468160" y="49240"/>
                  <a:pt x="1460651" y="44885"/>
                </a:cubicBezTo>
                <a:cubicBezTo>
                  <a:pt x="1457938" y="43309"/>
                  <a:pt x="1453457" y="44634"/>
                  <a:pt x="1449796" y="44634"/>
                </a:cubicBezTo>
                <a:cubicBezTo>
                  <a:pt x="1452320" y="40279"/>
                  <a:pt x="1454845" y="35863"/>
                  <a:pt x="1457369" y="31509"/>
                </a:cubicBezTo>
                <a:cubicBezTo>
                  <a:pt x="1460839" y="25576"/>
                  <a:pt x="1466962" y="25324"/>
                  <a:pt x="1472703" y="28100"/>
                </a:cubicBezTo>
                <a:cubicBezTo>
                  <a:pt x="1488354" y="35736"/>
                  <a:pt x="1504194" y="40152"/>
                  <a:pt x="1516752" y="22294"/>
                </a:cubicBezTo>
                <a:cubicBezTo>
                  <a:pt x="1519907" y="23557"/>
                  <a:pt x="1523125" y="24691"/>
                  <a:pt x="1526155" y="26143"/>
                </a:cubicBezTo>
                <a:cubicBezTo>
                  <a:pt x="1533791" y="29867"/>
                  <a:pt x="1541300" y="33779"/>
                  <a:pt x="1548873" y="37630"/>
                </a:cubicBezTo>
                <a:cubicBezTo>
                  <a:pt x="1541552" y="39964"/>
                  <a:pt x="1534358" y="42615"/>
                  <a:pt x="1526976" y="44443"/>
                </a:cubicBezTo>
                <a:cubicBezTo>
                  <a:pt x="1523504" y="45328"/>
                  <a:pt x="1518834" y="43182"/>
                  <a:pt x="1516185" y="44822"/>
                </a:cubicBezTo>
                <a:cubicBezTo>
                  <a:pt x="1508800" y="49428"/>
                  <a:pt x="1502112" y="55236"/>
                  <a:pt x="1495170" y="60600"/>
                </a:cubicBezTo>
                <a:cubicBezTo>
                  <a:pt x="1501418" y="66406"/>
                  <a:pt x="1506907" y="73662"/>
                  <a:pt x="1514227" y="77637"/>
                </a:cubicBezTo>
                <a:cubicBezTo>
                  <a:pt x="1520144" y="80903"/>
                  <a:pt x="1530142" y="75402"/>
                  <a:pt x="1529873" y="80221"/>
                </a:cubicBezTo>
                <a:lnTo>
                  <a:pt x="1525704" y="89071"/>
                </a:lnTo>
                <a:lnTo>
                  <a:pt x="1524679" y="88982"/>
                </a:lnTo>
                <a:lnTo>
                  <a:pt x="1525407" y="89183"/>
                </a:lnTo>
                <a:lnTo>
                  <a:pt x="1508430" y="88950"/>
                </a:lnTo>
                <a:cubicBezTo>
                  <a:pt x="1504936" y="88888"/>
                  <a:pt x="1503153" y="88935"/>
                  <a:pt x="1501481" y="89376"/>
                </a:cubicBezTo>
                <a:cubicBezTo>
                  <a:pt x="1495548" y="90953"/>
                  <a:pt x="1489869" y="93414"/>
                  <a:pt x="1484063" y="95559"/>
                </a:cubicBezTo>
                <a:cubicBezTo>
                  <a:pt x="1489112" y="100610"/>
                  <a:pt x="1493655" y="109126"/>
                  <a:pt x="1499397" y="110074"/>
                </a:cubicBezTo>
                <a:cubicBezTo>
                  <a:pt x="1511136" y="111968"/>
                  <a:pt x="1523567" y="110138"/>
                  <a:pt x="1535683" y="108940"/>
                </a:cubicBezTo>
                <a:cubicBezTo>
                  <a:pt x="1537073" y="108813"/>
                  <a:pt x="1539218" y="102944"/>
                  <a:pt x="1538776" y="100041"/>
                </a:cubicBezTo>
                <a:cubicBezTo>
                  <a:pt x="1538523" y="98148"/>
                  <a:pt x="1537829" y="95702"/>
                  <a:pt x="1536899" y="93667"/>
                </a:cubicBezTo>
                <a:lnTo>
                  <a:pt x="1535339" y="91817"/>
                </a:lnTo>
                <a:lnTo>
                  <a:pt x="1546428" y="94755"/>
                </a:lnTo>
                <a:cubicBezTo>
                  <a:pt x="1551098" y="96601"/>
                  <a:pt x="1553922" y="98589"/>
                  <a:pt x="1556131" y="101113"/>
                </a:cubicBezTo>
                <a:cubicBezTo>
                  <a:pt x="1564965" y="111337"/>
                  <a:pt x="1565974" y="120235"/>
                  <a:pt x="1548873" y="122759"/>
                </a:cubicBezTo>
                <a:cubicBezTo>
                  <a:pt x="1526407" y="126041"/>
                  <a:pt x="1505709" y="139798"/>
                  <a:pt x="1481539" y="134180"/>
                </a:cubicBezTo>
                <a:cubicBezTo>
                  <a:pt x="1479078" y="133613"/>
                  <a:pt x="1475608" y="137274"/>
                  <a:pt x="1472642" y="138914"/>
                </a:cubicBezTo>
                <a:cubicBezTo>
                  <a:pt x="1476996" y="140932"/>
                  <a:pt x="1481160" y="143772"/>
                  <a:pt x="1485703" y="144847"/>
                </a:cubicBezTo>
                <a:cubicBezTo>
                  <a:pt x="1493530" y="146677"/>
                  <a:pt x="1504824" y="140869"/>
                  <a:pt x="1505770" y="155953"/>
                </a:cubicBezTo>
                <a:cubicBezTo>
                  <a:pt x="1506276" y="163968"/>
                  <a:pt x="1500912" y="178733"/>
                  <a:pt x="1513912" y="177472"/>
                </a:cubicBezTo>
                <a:cubicBezTo>
                  <a:pt x="1529625" y="176020"/>
                  <a:pt x="1550388" y="191481"/>
                  <a:pt x="1561368" y="167311"/>
                </a:cubicBezTo>
                <a:cubicBezTo>
                  <a:pt x="1581374" y="176020"/>
                  <a:pt x="1572286" y="188451"/>
                  <a:pt x="1566605" y="201515"/>
                </a:cubicBezTo>
                <a:cubicBezTo>
                  <a:pt x="1562756" y="210412"/>
                  <a:pt x="1566543" y="214578"/>
                  <a:pt x="1574241" y="211737"/>
                </a:cubicBezTo>
                <a:cubicBezTo>
                  <a:pt x="1582256" y="208772"/>
                  <a:pt x="1589450" y="202714"/>
                  <a:pt x="1597590" y="201263"/>
                </a:cubicBezTo>
                <a:cubicBezTo>
                  <a:pt x="1605353" y="199875"/>
                  <a:pt x="1616902" y="197097"/>
                  <a:pt x="1617280" y="212179"/>
                </a:cubicBezTo>
                <a:cubicBezTo>
                  <a:pt x="1617469" y="221518"/>
                  <a:pt x="1619805" y="225496"/>
                  <a:pt x="1628450" y="216406"/>
                </a:cubicBezTo>
                <a:cubicBezTo>
                  <a:pt x="1646878" y="197097"/>
                  <a:pt x="1649463" y="196024"/>
                  <a:pt x="1660949" y="214451"/>
                </a:cubicBezTo>
                <a:cubicBezTo>
                  <a:pt x="1668081" y="226000"/>
                  <a:pt x="1675842" y="222276"/>
                  <a:pt x="1683794" y="222593"/>
                </a:cubicBezTo>
                <a:cubicBezTo>
                  <a:pt x="1686822" y="222718"/>
                  <a:pt x="1692943" y="217606"/>
                  <a:pt x="1692691" y="215461"/>
                </a:cubicBezTo>
                <a:cubicBezTo>
                  <a:pt x="1691870" y="207700"/>
                  <a:pt x="1688904" y="200127"/>
                  <a:pt x="1686822" y="192429"/>
                </a:cubicBezTo>
                <a:cubicBezTo>
                  <a:pt x="1705564" y="196087"/>
                  <a:pt x="1719510" y="169457"/>
                  <a:pt x="1739831" y="184160"/>
                </a:cubicBezTo>
                <a:cubicBezTo>
                  <a:pt x="1740716" y="184791"/>
                  <a:pt x="1739958" y="187696"/>
                  <a:pt x="1739958" y="189588"/>
                </a:cubicBezTo>
                <a:cubicBezTo>
                  <a:pt x="1735477" y="192239"/>
                  <a:pt x="1730304" y="194132"/>
                  <a:pt x="1726704" y="197664"/>
                </a:cubicBezTo>
                <a:cubicBezTo>
                  <a:pt x="1722856" y="201388"/>
                  <a:pt x="1712443" y="211548"/>
                  <a:pt x="1725065" y="210727"/>
                </a:cubicBezTo>
                <a:cubicBezTo>
                  <a:pt x="1753147" y="209024"/>
                  <a:pt x="1761792" y="231933"/>
                  <a:pt x="1778453" y="244741"/>
                </a:cubicBezTo>
                <a:cubicBezTo>
                  <a:pt x="1788487" y="252506"/>
                  <a:pt x="1777505" y="255345"/>
                  <a:pt x="1775360" y="260644"/>
                </a:cubicBezTo>
                <a:cubicBezTo>
                  <a:pt x="1771511" y="270047"/>
                  <a:pt x="1771826" y="278692"/>
                  <a:pt x="1785647" y="278882"/>
                </a:cubicBezTo>
                <a:cubicBezTo>
                  <a:pt x="1794923" y="279010"/>
                  <a:pt x="1804263" y="279450"/>
                  <a:pt x="1813476" y="278756"/>
                </a:cubicBezTo>
                <a:cubicBezTo>
                  <a:pt x="1825213" y="277810"/>
                  <a:pt x="1827612" y="282858"/>
                  <a:pt x="1830073" y="294028"/>
                </a:cubicBezTo>
                <a:cubicBezTo>
                  <a:pt x="1833039" y="307280"/>
                  <a:pt x="1849573" y="312644"/>
                  <a:pt x="1854055" y="328799"/>
                </a:cubicBezTo>
                <a:cubicBezTo>
                  <a:pt x="1855946" y="335614"/>
                  <a:pt x="1873807" y="342304"/>
                  <a:pt x="1879674" y="355935"/>
                </a:cubicBezTo>
                <a:cubicBezTo>
                  <a:pt x="1882325" y="362056"/>
                  <a:pt x="1893810" y="365463"/>
                  <a:pt x="1901887" y="367735"/>
                </a:cubicBezTo>
                <a:cubicBezTo>
                  <a:pt x="1908768" y="369627"/>
                  <a:pt x="1917413" y="366032"/>
                  <a:pt x="1923911" y="368493"/>
                </a:cubicBezTo>
                <a:cubicBezTo>
                  <a:pt x="1955969" y="380418"/>
                  <a:pt x="1955212" y="377138"/>
                  <a:pt x="1983421" y="355556"/>
                </a:cubicBezTo>
                <a:cubicBezTo>
                  <a:pt x="2000397" y="342556"/>
                  <a:pt x="1997557" y="312832"/>
                  <a:pt x="2025134" y="311065"/>
                </a:cubicBezTo>
                <a:cubicBezTo>
                  <a:pt x="2027091" y="310940"/>
                  <a:pt x="2028479" y="301916"/>
                  <a:pt x="2030056" y="296992"/>
                </a:cubicBezTo>
                <a:cubicBezTo>
                  <a:pt x="2032138" y="290556"/>
                  <a:pt x="2008033" y="287401"/>
                  <a:pt x="2027595" y="279577"/>
                </a:cubicBezTo>
                <a:cubicBezTo>
                  <a:pt x="2030246" y="278504"/>
                  <a:pt x="2038386" y="285759"/>
                  <a:pt x="2040910" y="290683"/>
                </a:cubicBezTo>
                <a:cubicBezTo>
                  <a:pt x="2053658" y="315735"/>
                  <a:pt x="2069686" y="321162"/>
                  <a:pt x="2091459" y="301222"/>
                </a:cubicBezTo>
                <a:cubicBezTo>
                  <a:pt x="2122506" y="329620"/>
                  <a:pt x="2122821" y="296929"/>
                  <a:pt x="2134748" y="281343"/>
                </a:cubicBezTo>
                <a:cubicBezTo>
                  <a:pt x="2147560" y="264621"/>
                  <a:pt x="2128566" y="259004"/>
                  <a:pt x="2125284" y="258310"/>
                </a:cubicBezTo>
                <a:cubicBezTo>
                  <a:pt x="2111021" y="255470"/>
                  <a:pt x="2095875" y="257489"/>
                  <a:pt x="2081235" y="256228"/>
                </a:cubicBezTo>
                <a:cubicBezTo>
                  <a:pt x="2075177" y="255724"/>
                  <a:pt x="2065395" y="252442"/>
                  <a:pt x="2064323" y="248464"/>
                </a:cubicBezTo>
                <a:cubicBezTo>
                  <a:pt x="2060916" y="236160"/>
                  <a:pt x="2074293" y="238116"/>
                  <a:pt x="2079405" y="233321"/>
                </a:cubicBezTo>
                <a:cubicBezTo>
                  <a:pt x="2098274" y="215651"/>
                  <a:pt x="2126166" y="230039"/>
                  <a:pt x="2143773" y="212242"/>
                </a:cubicBezTo>
                <a:cubicBezTo>
                  <a:pt x="2144405" y="211612"/>
                  <a:pt x="2149452" y="215461"/>
                  <a:pt x="2152482" y="217164"/>
                </a:cubicBezTo>
                <a:cubicBezTo>
                  <a:pt x="2148758" y="221076"/>
                  <a:pt x="2144972" y="224991"/>
                  <a:pt x="2141375" y="229028"/>
                </a:cubicBezTo>
                <a:cubicBezTo>
                  <a:pt x="2137967" y="232879"/>
                  <a:pt x="2134748" y="236916"/>
                  <a:pt x="2131467" y="240830"/>
                </a:cubicBezTo>
                <a:cubicBezTo>
                  <a:pt x="2142006" y="242343"/>
                  <a:pt x="2152482" y="244554"/>
                  <a:pt x="2163021" y="245058"/>
                </a:cubicBezTo>
                <a:cubicBezTo>
                  <a:pt x="2166428" y="245183"/>
                  <a:pt x="2170025" y="240640"/>
                  <a:pt x="2173497" y="238242"/>
                </a:cubicBezTo>
                <a:cubicBezTo>
                  <a:pt x="2170340" y="234013"/>
                  <a:pt x="2166303" y="230103"/>
                  <a:pt x="2164282" y="225306"/>
                </a:cubicBezTo>
                <a:cubicBezTo>
                  <a:pt x="2163209" y="222718"/>
                  <a:pt x="2164976" y="218364"/>
                  <a:pt x="2166555" y="215397"/>
                </a:cubicBezTo>
                <a:cubicBezTo>
                  <a:pt x="2166933" y="214642"/>
                  <a:pt x="2172297" y="215145"/>
                  <a:pt x="2173937" y="216660"/>
                </a:cubicBezTo>
                <a:cubicBezTo>
                  <a:pt x="2180816" y="222843"/>
                  <a:pt x="2186433" y="230795"/>
                  <a:pt x="2194006" y="235843"/>
                </a:cubicBezTo>
                <a:cubicBezTo>
                  <a:pt x="2200947" y="240513"/>
                  <a:pt x="2213504" y="247267"/>
                  <a:pt x="2217228" y="244491"/>
                </a:cubicBezTo>
                <a:cubicBezTo>
                  <a:pt x="2225684" y="238212"/>
                  <a:pt x="2233588" y="238922"/>
                  <a:pt x="2242991" y="241375"/>
                </a:cubicBezTo>
                <a:lnTo>
                  <a:pt x="2264751" y="245972"/>
                </a:lnTo>
                <a:lnTo>
                  <a:pt x="2272193" y="255974"/>
                </a:lnTo>
                <a:cubicBezTo>
                  <a:pt x="2276106" y="257237"/>
                  <a:pt x="2281344" y="254397"/>
                  <a:pt x="2277747" y="248718"/>
                </a:cubicBezTo>
                <a:cubicBezTo>
                  <a:pt x="2280114" y="248623"/>
                  <a:pt x="2280366" y="248055"/>
                  <a:pt x="2279514" y="247392"/>
                </a:cubicBezTo>
                <a:lnTo>
                  <a:pt x="2275704" y="245908"/>
                </a:lnTo>
                <a:lnTo>
                  <a:pt x="2265702" y="232152"/>
                </a:lnTo>
                <a:cubicBezTo>
                  <a:pt x="2264243" y="227356"/>
                  <a:pt x="2266041" y="223885"/>
                  <a:pt x="2273205" y="223539"/>
                </a:cubicBezTo>
                <a:cubicBezTo>
                  <a:pt x="2287024" y="222843"/>
                  <a:pt x="2303115" y="217291"/>
                  <a:pt x="2313654" y="233194"/>
                </a:cubicBezTo>
                <a:cubicBezTo>
                  <a:pt x="2321291" y="244741"/>
                  <a:pt x="2329367" y="255910"/>
                  <a:pt x="2337255" y="267271"/>
                </a:cubicBezTo>
                <a:cubicBezTo>
                  <a:pt x="2347291" y="251304"/>
                  <a:pt x="2363446" y="256543"/>
                  <a:pt x="2377392" y="256795"/>
                </a:cubicBezTo>
                <a:cubicBezTo>
                  <a:pt x="2395313" y="257175"/>
                  <a:pt x="2413172" y="259761"/>
                  <a:pt x="2431093" y="261465"/>
                </a:cubicBezTo>
                <a:cubicBezTo>
                  <a:pt x="2428129" y="292640"/>
                  <a:pt x="2462584" y="269291"/>
                  <a:pt x="2469967" y="288095"/>
                </a:cubicBezTo>
                <a:cubicBezTo>
                  <a:pt x="2472430" y="294343"/>
                  <a:pt x="2483851" y="299140"/>
                  <a:pt x="2491864" y="300528"/>
                </a:cubicBezTo>
                <a:cubicBezTo>
                  <a:pt x="2501079" y="302104"/>
                  <a:pt x="2508652" y="306019"/>
                  <a:pt x="2503351" y="285509"/>
                </a:cubicBezTo>
                <a:cubicBezTo>
                  <a:pt x="2498428" y="266576"/>
                  <a:pt x="2542665" y="247394"/>
                  <a:pt x="2561283" y="259004"/>
                </a:cubicBezTo>
                <a:cubicBezTo>
                  <a:pt x="2568980" y="263800"/>
                  <a:pt x="2572704" y="276106"/>
                  <a:pt x="2576365" y="285698"/>
                </a:cubicBezTo>
                <a:cubicBezTo>
                  <a:pt x="2579456" y="293774"/>
                  <a:pt x="2579141" y="310120"/>
                  <a:pt x="2581538" y="310310"/>
                </a:cubicBezTo>
                <a:cubicBezTo>
                  <a:pt x="2597505" y="311761"/>
                  <a:pt x="2613850" y="310183"/>
                  <a:pt x="2629942" y="308541"/>
                </a:cubicBezTo>
                <a:cubicBezTo>
                  <a:pt x="2630761" y="308480"/>
                  <a:pt x="2632781" y="297752"/>
                  <a:pt x="2630572" y="294343"/>
                </a:cubicBezTo>
                <a:cubicBezTo>
                  <a:pt x="2624830" y="285319"/>
                  <a:pt x="2615427" y="278313"/>
                  <a:pt x="2610757" y="268912"/>
                </a:cubicBezTo>
                <a:cubicBezTo>
                  <a:pt x="2608108" y="263612"/>
                  <a:pt x="2610757" y="254586"/>
                  <a:pt x="2613596" y="248403"/>
                </a:cubicBezTo>
                <a:cubicBezTo>
                  <a:pt x="2614669" y="246067"/>
                  <a:pt x="2625272" y="244741"/>
                  <a:pt x="2627606" y="247013"/>
                </a:cubicBezTo>
                <a:cubicBezTo>
                  <a:pt x="2632845" y="252064"/>
                  <a:pt x="2640354" y="261528"/>
                  <a:pt x="2638651" y="265946"/>
                </a:cubicBezTo>
                <a:cubicBezTo>
                  <a:pt x="2631709" y="283616"/>
                  <a:pt x="2644203" y="286707"/>
                  <a:pt x="2654806" y="289610"/>
                </a:cubicBezTo>
                <a:cubicBezTo>
                  <a:pt x="2666479" y="292892"/>
                  <a:pt x="2680742" y="284940"/>
                  <a:pt x="2690840" y="297498"/>
                </a:cubicBezTo>
                <a:cubicBezTo>
                  <a:pt x="2690964" y="297689"/>
                  <a:pt x="2699170" y="291883"/>
                  <a:pt x="2699043" y="291694"/>
                </a:cubicBezTo>
                <a:cubicBezTo>
                  <a:pt x="2689198" y="275855"/>
                  <a:pt x="2689325" y="249474"/>
                  <a:pt x="2667679" y="246509"/>
                </a:cubicBezTo>
                <a:cubicBezTo>
                  <a:pt x="2646349" y="243543"/>
                  <a:pt x="2634296" y="237485"/>
                  <a:pt x="2629942" y="215966"/>
                </a:cubicBezTo>
                <a:cubicBezTo>
                  <a:pt x="2629436" y="213379"/>
                  <a:pt x="2617005" y="213188"/>
                  <a:pt x="2610126" y="211864"/>
                </a:cubicBezTo>
                <a:cubicBezTo>
                  <a:pt x="2613533" y="193627"/>
                  <a:pt x="2606087" y="186181"/>
                  <a:pt x="2587787" y="189524"/>
                </a:cubicBezTo>
                <a:cubicBezTo>
                  <a:pt x="2587787" y="183972"/>
                  <a:pt x="2589680" y="174569"/>
                  <a:pt x="2587471" y="173432"/>
                </a:cubicBezTo>
                <a:cubicBezTo>
                  <a:pt x="2576807" y="168069"/>
                  <a:pt x="2565132" y="164535"/>
                  <a:pt x="2553646" y="161126"/>
                </a:cubicBezTo>
                <a:cubicBezTo>
                  <a:pt x="2545568" y="158729"/>
                  <a:pt x="2544686" y="136832"/>
                  <a:pt x="2529855" y="152293"/>
                </a:cubicBezTo>
                <a:cubicBezTo>
                  <a:pt x="2528719" y="153490"/>
                  <a:pt x="2523924" y="152987"/>
                  <a:pt x="2522282" y="151599"/>
                </a:cubicBezTo>
                <a:cubicBezTo>
                  <a:pt x="2497924" y="131151"/>
                  <a:pt x="2481958" y="98904"/>
                  <a:pt x="2444663" y="96128"/>
                </a:cubicBezTo>
                <a:cubicBezTo>
                  <a:pt x="2443778" y="96065"/>
                  <a:pt x="2443969" y="89376"/>
                  <a:pt x="2442581" y="86219"/>
                </a:cubicBezTo>
                <a:cubicBezTo>
                  <a:pt x="2441317" y="83318"/>
                  <a:pt x="2438730" y="80983"/>
                  <a:pt x="2436711" y="78331"/>
                </a:cubicBezTo>
                <a:cubicBezTo>
                  <a:pt x="2435008" y="81361"/>
                  <a:pt x="2432547" y="84137"/>
                  <a:pt x="2431787" y="87419"/>
                </a:cubicBezTo>
                <a:cubicBezTo>
                  <a:pt x="2430905" y="90953"/>
                  <a:pt x="2432483" y="95117"/>
                  <a:pt x="2431411" y="98462"/>
                </a:cubicBezTo>
                <a:cubicBezTo>
                  <a:pt x="2427308" y="111274"/>
                  <a:pt x="2456778" y="118720"/>
                  <a:pt x="2438857" y="130774"/>
                </a:cubicBezTo>
                <a:cubicBezTo>
                  <a:pt x="2421060" y="142699"/>
                  <a:pt x="2410271" y="121498"/>
                  <a:pt x="2405601" y="111716"/>
                </a:cubicBezTo>
                <a:cubicBezTo>
                  <a:pt x="2387804" y="74671"/>
                  <a:pt x="2357449" y="85399"/>
                  <a:pt x="2333597" y="94361"/>
                </a:cubicBezTo>
                <a:cubicBezTo>
                  <a:pt x="2314791" y="101492"/>
                  <a:pt x="2295039" y="104270"/>
                  <a:pt x="2281281" y="98020"/>
                </a:cubicBezTo>
                <a:cubicBezTo>
                  <a:pt x="2264557" y="90447"/>
                  <a:pt x="2254650" y="85337"/>
                  <a:pt x="2237674" y="96886"/>
                </a:cubicBezTo>
                <a:cubicBezTo>
                  <a:pt x="2231426" y="101113"/>
                  <a:pt x="2211486" y="85841"/>
                  <a:pt x="2205807" y="90132"/>
                </a:cubicBezTo>
                <a:cubicBezTo>
                  <a:pt x="2185486" y="105468"/>
                  <a:pt x="2163776" y="99095"/>
                  <a:pt x="2142700" y="99914"/>
                </a:cubicBezTo>
                <a:cubicBezTo>
                  <a:pt x="2123202" y="100671"/>
                  <a:pt x="2103133" y="103574"/>
                  <a:pt x="2085653" y="89440"/>
                </a:cubicBezTo>
                <a:cubicBezTo>
                  <a:pt x="2080856" y="85589"/>
                  <a:pt x="2072147" y="86537"/>
                  <a:pt x="2065207" y="85274"/>
                </a:cubicBezTo>
                <a:cubicBezTo>
                  <a:pt x="2071644" y="81361"/>
                  <a:pt x="2078080" y="77386"/>
                  <a:pt x="2084580" y="73473"/>
                </a:cubicBezTo>
                <a:cubicBezTo>
                  <a:pt x="2097705" y="65458"/>
                  <a:pt x="2096632" y="52773"/>
                  <a:pt x="2097202" y="39524"/>
                </a:cubicBezTo>
                <a:cubicBezTo>
                  <a:pt x="2098778" y="4246"/>
                  <a:pt x="2103448" y="-1245"/>
                  <a:pt x="2139418" y="206"/>
                </a:cubicBezTo>
                <a:close/>
              </a:path>
            </a:pathLst>
          </a:custGeom>
          <a:solidFill>
            <a:schemeClr val="bg1">
              <a:lumMod val="8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4" name="矩形 3"/>
          <p:cNvSpPr/>
          <p:nvPr/>
        </p:nvSpPr>
        <p:spPr>
          <a:xfrm>
            <a:off x="769400" y="140970"/>
            <a:ext cx="4953219" cy="646331"/>
          </a:xfrm>
          <a:prstGeom prst="rect">
            <a:avLst/>
          </a:prstGeom>
        </p:spPr>
        <p:txBody>
          <a:bodyPr wrap="square">
            <a:spAutoFit/>
          </a:bodyPr>
          <a:lstStyle/>
          <a:p>
            <a:pPr lvl="0">
              <a:defRPr/>
            </a:pPr>
            <a:r>
              <a:rPr lang="zh-CN" altLang="en-US" sz="3600" b="1" dirty="0">
                <a:solidFill>
                  <a:schemeClr val="accent1"/>
                </a:solidFill>
                <a:cs typeface="+mn-ea"/>
                <a:sym typeface="+mn-lt"/>
              </a:rPr>
              <a:t>五大军种铸就钢铁长城</a:t>
            </a:r>
          </a:p>
        </p:txBody>
      </p:sp>
      <p:pic>
        <p:nvPicPr>
          <p:cNvPr id="10" name="图片占位符 9"/>
          <p:cNvPicPr>
            <a:picLocks noGrp="1" noChangeAspect="1"/>
          </p:cNvPicPr>
          <p:nvPr>
            <p:ph type="pic" sz="quarter" idx="10"/>
          </p:nvPr>
        </p:nvPicPr>
        <p:blipFill>
          <a:blip r:embed="rId2" cstate="screen"/>
          <a:srcRect/>
          <a:stretch>
            <a:fillRect/>
          </a:stretch>
        </p:blipFill>
        <p:spPr>
          <a:xfrm>
            <a:off x="931555" y="1876425"/>
            <a:ext cx="3800790" cy="3516628"/>
          </a:xfrm>
        </p:spPr>
      </p:pic>
      <p:sp>
        <p:nvSpPr>
          <p:cNvPr id="8" name="矩形 7"/>
          <p:cNvSpPr/>
          <p:nvPr/>
        </p:nvSpPr>
        <p:spPr>
          <a:xfrm>
            <a:off x="5556660" y="3596719"/>
            <a:ext cx="5449478" cy="1643527"/>
          </a:xfrm>
          <a:prstGeom prst="rect">
            <a:avLst/>
          </a:prstGeom>
        </p:spPr>
        <p:txBody>
          <a:bodyPr wrap="square">
            <a:spAutoFit/>
          </a:bodyPr>
          <a:lstStyle/>
          <a:p>
            <a:pPr marL="285750" indent="-285750">
              <a:lnSpc>
                <a:spcPct val="120000"/>
              </a:lnSpc>
              <a:buClr>
                <a:schemeClr val="accent1"/>
              </a:buClr>
              <a:buFont typeface="Arial" panose="020B0604020202020204" pitchFamily="34" charset="0"/>
              <a:buChar char="•"/>
            </a:pPr>
            <a:r>
              <a:rPr lang="zh-CN" altLang="en-US" sz="1400" dirty="0">
                <a:solidFill>
                  <a:schemeClr val="tx1">
                    <a:lumMod val="85000"/>
                    <a:lumOff val="15000"/>
                  </a:schemeClr>
                </a:solidFill>
                <a:cs typeface="+mn-ea"/>
                <a:sym typeface="+mn-lt"/>
              </a:rPr>
              <a:t>中国人民解放军战略支援部队是维护国家安全的新型作战力量，是我军新质作战能力的重要增长点</a:t>
            </a:r>
            <a:endParaRPr lang="en-US" altLang="zh-CN" sz="1400" dirty="0">
              <a:solidFill>
                <a:schemeClr val="tx1">
                  <a:lumMod val="85000"/>
                  <a:lumOff val="15000"/>
                </a:schemeClr>
              </a:solidFill>
              <a:cs typeface="+mn-ea"/>
              <a:sym typeface="+mn-lt"/>
            </a:endParaRPr>
          </a:p>
          <a:p>
            <a:pPr marL="285750" indent="-285750">
              <a:lnSpc>
                <a:spcPct val="120000"/>
              </a:lnSpc>
              <a:buClr>
                <a:schemeClr val="accent1"/>
              </a:buClr>
              <a:buFont typeface="Arial" panose="020B0604020202020204" pitchFamily="34" charset="0"/>
              <a:buChar char="•"/>
            </a:pPr>
            <a:endParaRPr lang="en-US" altLang="zh-CN" sz="1400" dirty="0">
              <a:solidFill>
                <a:schemeClr val="tx1">
                  <a:lumMod val="85000"/>
                  <a:lumOff val="15000"/>
                </a:schemeClr>
              </a:solidFill>
              <a:cs typeface="+mn-ea"/>
              <a:sym typeface="+mn-lt"/>
            </a:endParaRPr>
          </a:p>
          <a:p>
            <a:pPr marL="285750" indent="-285750">
              <a:lnSpc>
                <a:spcPct val="120000"/>
              </a:lnSpc>
              <a:buClr>
                <a:schemeClr val="accent1"/>
              </a:buClr>
              <a:buFont typeface="Arial" panose="020B0604020202020204" pitchFamily="34" charset="0"/>
              <a:buChar char="•"/>
            </a:pPr>
            <a:r>
              <a:rPr lang="zh-CN" altLang="en-US" sz="1400" dirty="0">
                <a:solidFill>
                  <a:schemeClr val="tx1">
                    <a:lumMod val="85000"/>
                    <a:lumOff val="15000"/>
                  </a:schemeClr>
                </a:solidFill>
                <a:cs typeface="+mn-ea"/>
                <a:sym typeface="+mn-lt"/>
              </a:rPr>
              <a:t>主要是将战略性、基础性、支撑性都很强的各类保障力量进行功能整合后组建而成的。成立战略支援部队，有利于优化军事力量结构、提高综合保障能力。</a:t>
            </a:r>
          </a:p>
        </p:txBody>
      </p:sp>
      <p:sp>
        <p:nvSpPr>
          <p:cNvPr id="9" name="矩形: 圆角 8"/>
          <p:cNvSpPr/>
          <p:nvPr/>
        </p:nvSpPr>
        <p:spPr>
          <a:xfrm>
            <a:off x="5556659" y="2054583"/>
            <a:ext cx="2348685" cy="427254"/>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400" dirty="0">
                <a:ln w="19050">
                  <a:noFill/>
                </a:ln>
                <a:solidFill>
                  <a:srgbClr val="FEEFAC"/>
                </a:solidFill>
                <a:cs typeface="+mn-ea"/>
                <a:sym typeface="+mn-lt"/>
              </a:rPr>
              <a:t>战略支援部队</a:t>
            </a:r>
          </a:p>
        </p:txBody>
      </p:sp>
      <p:sp>
        <p:nvSpPr>
          <p:cNvPr id="11" name="矩形 10"/>
          <p:cNvSpPr/>
          <p:nvPr/>
        </p:nvSpPr>
        <p:spPr>
          <a:xfrm>
            <a:off x="5556660" y="2569558"/>
            <a:ext cx="5599020" cy="800219"/>
          </a:xfrm>
          <a:prstGeom prst="rect">
            <a:avLst/>
          </a:prstGeom>
        </p:spPr>
        <p:txBody>
          <a:bodyPr wrap="square">
            <a:spAutoFit/>
          </a:bodyPr>
          <a:lstStyle/>
          <a:p>
            <a:pPr lvl="0">
              <a:defRPr/>
            </a:pPr>
            <a:r>
              <a:rPr lang="zh-CN" altLang="en-US" sz="3200" b="1" dirty="0">
                <a:solidFill>
                  <a:schemeClr val="accent1"/>
                </a:solidFill>
                <a:cs typeface="+mn-ea"/>
                <a:sym typeface="+mn-lt"/>
              </a:rPr>
              <a:t>中国人民解放军战略支援部队</a:t>
            </a:r>
            <a:endParaRPr lang="en-US" altLang="zh-CN" sz="3200" b="1" dirty="0">
              <a:solidFill>
                <a:schemeClr val="accent1"/>
              </a:solidFill>
              <a:cs typeface="+mn-ea"/>
              <a:sym typeface="+mn-lt"/>
            </a:endParaRPr>
          </a:p>
          <a:p>
            <a:pPr lvl="0">
              <a:defRPr/>
            </a:pPr>
            <a:r>
              <a:rPr lang="zh-CN" altLang="en-US" sz="1400" dirty="0">
                <a:solidFill>
                  <a:schemeClr val="tx1">
                    <a:lumMod val="75000"/>
                    <a:lumOff val="25000"/>
                  </a:schemeClr>
                </a:solidFill>
                <a:cs typeface="+mn-ea"/>
                <a:sym typeface="+mn-lt"/>
              </a:rPr>
              <a:t>（ </a:t>
            </a:r>
            <a:r>
              <a:rPr lang="en-US" altLang="zh-CN" sz="1400" dirty="0">
                <a:solidFill>
                  <a:schemeClr val="tx1">
                    <a:lumMod val="75000"/>
                    <a:lumOff val="25000"/>
                  </a:schemeClr>
                </a:solidFill>
                <a:cs typeface="+mn-ea"/>
                <a:sym typeface="+mn-lt"/>
              </a:rPr>
              <a:t>Chinese people's Liberation Army Strategic Support Force</a:t>
            </a:r>
            <a:endParaRPr lang="zh-CN" altLang="en-US" sz="3200"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8" grpId="0"/>
      <p:bldP spid="9" grpId="0" animBg="1"/>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2550613" y="946943"/>
            <a:ext cx="1426045" cy="2646878"/>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16600" i="0" spc="300" dirty="0">
                <a:solidFill>
                  <a:srgbClr val="FCE186"/>
                </a:solidFill>
                <a:effectLst>
                  <a:outerShdw blurRad="254000" dist="114300" dir="5400000" algn="ctr" rotWithShape="0">
                    <a:schemeClr val="accent1">
                      <a:alpha val="15000"/>
                    </a:schemeClr>
                  </a:outerShdw>
                </a:effectLst>
                <a:latin typeface="汉仪大宋简" panose="02010609000101010101" pitchFamily="49" charset="-122"/>
                <a:ea typeface="汉仪大宋简" panose="02010609000101010101" pitchFamily="49" charset="-122"/>
                <a:cs typeface="+mn-ea"/>
                <a:sym typeface="+mn-lt"/>
              </a:rPr>
              <a:t>感</a:t>
            </a:r>
          </a:p>
        </p:txBody>
      </p:sp>
      <p:pic>
        <p:nvPicPr>
          <p:cNvPr id="20" name="图片 19" descr="图片包含 室内, 食物, 桌子, 盘子&#10;&#10;描述已自动生成"/>
          <p:cNvPicPr>
            <a:picLocks noChangeAspect="1"/>
          </p:cNvPicPr>
          <p:nvPr/>
        </p:nvPicPr>
        <p:blipFill>
          <a:blip r:embed="rId8" cstate="screen">
            <a:alphaModFix amt="41000"/>
          </a:blip>
          <a:stretch>
            <a:fillRect/>
          </a:stretch>
        </p:blipFill>
        <p:spPr>
          <a:xfrm flipH="1">
            <a:off x="-4196" y="0"/>
            <a:ext cx="3773714" cy="949448"/>
          </a:xfrm>
          <a:prstGeom prst="rect">
            <a:avLst/>
          </a:prstGeom>
        </p:spPr>
      </p:pic>
      <p:sp>
        <p:nvSpPr>
          <p:cNvPr id="33" name="文本框 32"/>
          <p:cNvSpPr txBox="1"/>
          <p:nvPr/>
        </p:nvSpPr>
        <p:spPr>
          <a:xfrm>
            <a:off x="4348820" y="1448327"/>
            <a:ext cx="1426045" cy="2215991"/>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13800" i="0" spc="300" dirty="0">
                <a:solidFill>
                  <a:srgbClr val="FCE186"/>
                </a:solidFill>
                <a:effectLst>
                  <a:outerShdw blurRad="254000" dist="114300" dir="5400000" algn="ctr" rotWithShape="0">
                    <a:schemeClr val="accent1">
                      <a:alpha val="15000"/>
                    </a:schemeClr>
                  </a:outerShdw>
                </a:effectLst>
                <a:latin typeface="汉仪大宋简" panose="02010609000101010101" pitchFamily="49" charset="-122"/>
                <a:ea typeface="汉仪大宋简" panose="02010609000101010101" pitchFamily="49" charset="-122"/>
                <a:cs typeface="+mn-ea"/>
                <a:sym typeface="+mn-lt"/>
              </a:rPr>
              <a:t>谢</a:t>
            </a:r>
          </a:p>
        </p:txBody>
      </p:sp>
      <p:sp>
        <p:nvSpPr>
          <p:cNvPr id="40" name="文本框 39"/>
          <p:cNvSpPr txBox="1"/>
          <p:nvPr/>
        </p:nvSpPr>
        <p:spPr>
          <a:xfrm>
            <a:off x="5975233" y="1335853"/>
            <a:ext cx="1426045" cy="2215991"/>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13800" i="0" spc="300" dirty="0">
                <a:solidFill>
                  <a:srgbClr val="FCE186"/>
                </a:solidFill>
                <a:effectLst>
                  <a:outerShdw blurRad="254000" dist="114300" dir="5400000" algn="ctr" rotWithShape="0">
                    <a:schemeClr val="accent1">
                      <a:alpha val="15000"/>
                    </a:schemeClr>
                  </a:outerShdw>
                </a:effectLst>
                <a:latin typeface="汉仪大宋简" panose="02010609000101010101" pitchFamily="49" charset="-122"/>
                <a:ea typeface="汉仪大宋简" panose="02010609000101010101" pitchFamily="49" charset="-122"/>
                <a:cs typeface="+mn-ea"/>
                <a:sym typeface="+mn-lt"/>
              </a:rPr>
              <a:t>观</a:t>
            </a:r>
          </a:p>
        </p:txBody>
      </p:sp>
      <p:pic>
        <p:nvPicPr>
          <p:cNvPr id="41" name="图片 40"/>
          <p:cNvPicPr>
            <a:picLocks noChangeAspect="1"/>
          </p:cNvPicPr>
          <p:nvPr/>
        </p:nvPicPr>
        <p:blipFill>
          <a:blip r:embed="rId9" cstate="screen"/>
          <a:stretch>
            <a:fillRect/>
          </a:stretch>
        </p:blipFill>
        <p:spPr>
          <a:xfrm>
            <a:off x="5567725" y="796060"/>
            <a:ext cx="1052150" cy="1064980"/>
          </a:xfrm>
          <a:prstGeom prst="rect">
            <a:avLst/>
          </a:prstGeom>
        </p:spPr>
      </p:pic>
      <p:sp>
        <p:nvSpPr>
          <p:cNvPr id="42" name="文本框 41"/>
          <p:cNvSpPr txBox="1"/>
          <p:nvPr/>
        </p:nvSpPr>
        <p:spPr>
          <a:xfrm>
            <a:off x="7808786" y="904966"/>
            <a:ext cx="1426045" cy="2646878"/>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16600" i="0" spc="300" dirty="0">
                <a:solidFill>
                  <a:srgbClr val="FCE186"/>
                </a:solidFill>
                <a:effectLst>
                  <a:outerShdw blurRad="254000" dist="114300" dir="5400000" algn="ctr" rotWithShape="0">
                    <a:schemeClr val="accent1">
                      <a:alpha val="15000"/>
                    </a:schemeClr>
                  </a:outerShdw>
                </a:effectLst>
                <a:latin typeface="汉仪大宋简" panose="02010609000101010101" pitchFamily="49" charset="-122"/>
                <a:ea typeface="汉仪大宋简" panose="02010609000101010101" pitchFamily="49" charset="-122"/>
                <a:cs typeface="+mn-ea"/>
                <a:sym typeface="+mn-lt"/>
              </a:rPr>
              <a:t>看</a:t>
            </a:r>
          </a:p>
        </p:txBody>
      </p:sp>
      <p:grpSp>
        <p:nvGrpSpPr>
          <p:cNvPr id="19" name="PA-组合 4"/>
          <p:cNvGrpSpPr/>
          <p:nvPr>
            <p:custDataLst>
              <p:tags r:id="rId1"/>
            </p:custDataLst>
          </p:nvPr>
        </p:nvGrpSpPr>
        <p:grpSpPr>
          <a:xfrm>
            <a:off x="9468748" y="1207015"/>
            <a:ext cx="1162790" cy="966688"/>
            <a:chOff x="10098087" y="3823199"/>
            <a:chExt cx="1449050" cy="1204671"/>
          </a:xfrm>
        </p:grpSpPr>
        <p:pic>
          <p:nvPicPr>
            <p:cNvPr id="21" name="PA-图片 5" descr="白色的鸟&#10;&#10;描述已自动生成"/>
            <p:cNvPicPr>
              <a:picLocks noChangeAspect="1"/>
            </p:cNvPicPr>
            <p:nvPr>
              <p:custDataLst>
                <p:tags r:id="rId3"/>
              </p:custDataLst>
            </p:nvPr>
          </p:nvPicPr>
          <p:blipFill>
            <a:blip r:embed="rId10" cstate="screen"/>
            <a:stretch>
              <a:fillRect/>
            </a:stretch>
          </p:blipFill>
          <p:spPr>
            <a:xfrm>
              <a:off x="10098087" y="4262610"/>
              <a:ext cx="845231" cy="765260"/>
            </a:xfrm>
            <a:prstGeom prst="rect">
              <a:avLst/>
            </a:prstGeom>
          </p:spPr>
        </p:pic>
        <p:pic>
          <p:nvPicPr>
            <p:cNvPr id="22" name="PA-图片 6" descr="白色的鸟&#10;&#10;描述已自动生成"/>
            <p:cNvPicPr>
              <a:picLocks noChangeAspect="1"/>
            </p:cNvPicPr>
            <p:nvPr>
              <p:custDataLst>
                <p:tags r:id="rId4"/>
              </p:custDataLst>
            </p:nvPr>
          </p:nvPicPr>
          <p:blipFill>
            <a:blip r:embed="rId11" cstate="screen">
              <a:alphaModFix amt="56000"/>
            </a:blip>
            <a:stretch>
              <a:fillRect/>
            </a:stretch>
          </p:blipFill>
          <p:spPr>
            <a:xfrm>
              <a:off x="11093904" y="3823199"/>
              <a:ext cx="453233" cy="410351"/>
            </a:xfrm>
            <a:prstGeom prst="rect">
              <a:avLst/>
            </a:prstGeom>
          </p:spPr>
        </p:pic>
        <p:pic>
          <p:nvPicPr>
            <p:cNvPr id="23" name="PA-图片 6" descr="白色的鸟&#10;&#10;描述已自动生成"/>
            <p:cNvPicPr>
              <a:picLocks noChangeAspect="1"/>
            </p:cNvPicPr>
            <p:nvPr>
              <p:custDataLst>
                <p:tags r:id="rId5"/>
              </p:custDataLst>
            </p:nvPr>
          </p:nvPicPr>
          <p:blipFill>
            <a:blip r:embed="rId12" cstate="screen">
              <a:alphaModFix amt="56000"/>
            </a:blip>
            <a:stretch>
              <a:fillRect/>
            </a:stretch>
          </p:blipFill>
          <p:spPr>
            <a:xfrm>
              <a:off x="10234508" y="3823199"/>
              <a:ext cx="274018" cy="248093"/>
            </a:xfrm>
            <a:prstGeom prst="rect">
              <a:avLst/>
            </a:prstGeom>
          </p:spPr>
        </p:pic>
      </p:grpSp>
      <p:sp>
        <p:nvSpPr>
          <p:cNvPr id="24" name="PA-文本占位符 3"/>
          <p:cNvSpPr txBox="1"/>
          <p:nvPr>
            <p:custDataLst>
              <p:tags r:id="rId2"/>
            </p:custDataLst>
          </p:nvPr>
        </p:nvSpPr>
        <p:spPr>
          <a:xfrm>
            <a:off x="3570626" y="3419138"/>
            <a:ext cx="5076825" cy="369332"/>
          </a:xfrm>
          <a:prstGeom prst="rect">
            <a:avLst/>
          </a:prstGeom>
          <a:noFill/>
          <a:ln>
            <a:noFill/>
          </a:ln>
          <a:effectLst/>
        </p:spPr>
        <p:txBody>
          <a:bodyPr wrap="square" rtlCol="0">
            <a:spAutoFit/>
          </a:bodyPr>
          <a:lstStyle>
            <a:defPPr>
              <a:defRPr lang="zh-CN"/>
            </a:defPPr>
            <a:lvl1pPr algn="r">
              <a:defRPr sz="3600" i="0" spc="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思源黑体 CN Medium" panose="020B0600000000000000" pitchFamily="34" charset="-122"/>
                <a:ea typeface="思源黑体 CN Medium" panose="020B0600000000000000"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dist"/>
            <a:r>
              <a:rPr lang="zh-CN" altLang="en-US" sz="1800" dirty="0">
                <a:solidFill>
                  <a:srgbClr val="FCE186"/>
                </a:solidFill>
                <a:effectLst/>
                <a:latin typeface="+mn-lt"/>
                <a:ea typeface="+mn-ea"/>
                <a:cs typeface="+mn-ea"/>
                <a:sym typeface="+mn-lt"/>
              </a:rPr>
              <a:t>牢记使命</a:t>
            </a:r>
            <a:r>
              <a:rPr lang="en-US" altLang="zh-CN" sz="1800" dirty="0">
                <a:solidFill>
                  <a:srgbClr val="FCE186"/>
                </a:solidFill>
                <a:effectLst/>
                <a:latin typeface="+mn-lt"/>
                <a:ea typeface="+mn-ea"/>
                <a:cs typeface="+mn-ea"/>
                <a:sym typeface="+mn-lt"/>
              </a:rPr>
              <a:t>/</a:t>
            </a:r>
            <a:r>
              <a:rPr lang="zh-CN" altLang="en-US" sz="1800" dirty="0">
                <a:solidFill>
                  <a:srgbClr val="FCE186"/>
                </a:solidFill>
                <a:effectLst/>
                <a:latin typeface="+mn-lt"/>
                <a:ea typeface="+mn-ea"/>
                <a:cs typeface="+mn-ea"/>
                <a:sym typeface="+mn-lt"/>
              </a:rPr>
              <a:t>扬我军威</a:t>
            </a:r>
            <a:r>
              <a:rPr lang="en-US" altLang="zh-CN" sz="1800" dirty="0">
                <a:solidFill>
                  <a:srgbClr val="FCE186"/>
                </a:solidFill>
                <a:effectLst/>
                <a:latin typeface="+mn-lt"/>
                <a:ea typeface="+mn-ea"/>
                <a:cs typeface="+mn-ea"/>
                <a:sym typeface="+mn-lt"/>
              </a:rPr>
              <a:t>/</a:t>
            </a:r>
            <a:r>
              <a:rPr lang="zh-CN" altLang="en-US" sz="1800" dirty="0">
                <a:solidFill>
                  <a:srgbClr val="FCE186"/>
                </a:solidFill>
                <a:effectLst/>
                <a:latin typeface="+mn-lt"/>
                <a:ea typeface="+mn-ea"/>
                <a:cs typeface="+mn-ea"/>
                <a:sym typeface="+mn-lt"/>
              </a:rPr>
              <a:t>缅怀烈士</a:t>
            </a:r>
            <a:r>
              <a:rPr lang="en-US" altLang="zh-CN" sz="1800" dirty="0">
                <a:solidFill>
                  <a:srgbClr val="FCE186"/>
                </a:solidFill>
                <a:effectLst/>
                <a:latin typeface="+mn-lt"/>
                <a:ea typeface="+mn-ea"/>
                <a:cs typeface="+mn-ea"/>
                <a:sym typeface="+mn-lt"/>
              </a:rPr>
              <a:t>/</a:t>
            </a:r>
            <a:r>
              <a:rPr lang="zh-CN" altLang="en-US" sz="1800" dirty="0">
                <a:solidFill>
                  <a:srgbClr val="FCE186"/>
                </a:solidFill>
                <a:effectLst/>
                <a:latin typeface="+mn-lt"/>
                <a:ea typeface="+mn-ea"/>
                <a:cs typeface="+mn-ea"/>
                <a:sym typeface="+mn-lt"/>
              </a:rPr>
              <a:t>珍爱和平</a:t>
            </a:r>
          </a:p>
        </p:txBody>
      </p:sp>
      <p:cxnSp>
        <p:nvCxnSpPr>
          <p:cNvPr id="25" name="直接连接符 24"/>
          <p:cNvCxnSpPr/>
          <p:nvPr/>
        </p:nvCxnSpPr>
        <p:spPr>
          <a:xfrm>
            <a:off x="8695259" y="3603804"/>
            <a:ext cx="2225233" cy="0"/>
          </a:xfrm>
          <a:prstGeom prst="line">
            <a:avLst/>
          </a:prstGeom>
          <a:ln w="25400" cap="rnd">
            <a:gradFill>
              <a:gsLst>
                <a:gs pos="0">
                  <a:srgbClr val="FCE186"/>
                </a:gs>
                <a:gs pos="100000">
                  <a:srgbClr val="82061E">
                    <a:alpha val="0"/>
                  </a:srgb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1151697" y="3603804"/>
            <a:ext cx="2225233" cy="0"/>
          </a:xfrm>
          <a:prstGeom prst="line">
            <a:avLst/>
          </a:prstGeom>
          <a:ln w="25400" cap="rnd">
            <a:gradFill>
              <a:gsLst>
                <a:gs pos="0">
                  <a:srgbClr val="FCE186"/>
                </a:gs>
                <a:gs pos="100000">
                  <a:srgbClr val="82061E">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ppt_x"/>
                                          </p:val>
                                        </p:tav>
                                        <p:tav tm="100000">
                                          <p:val>
                                            <p:strVal val="#ppt_x"/>
                                          </p:val>
                                        </p:tav>
                                      </p:tavLst>
                                    </p:anim>
                                    <p:anim calcmode="lin" valueType="num">
                                      <p:cBhvr additive="base">
                                        <p:cTn id="16" dur="500" fill="hold"/>
                                        <p:tgtEl>
                                          <p:spTgt spid="3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500" fill="hold"/>
                                        <p:tgtEl>
                                          <p:spTgt spid="40"/>
                                        </p:tgtEl>
                                        <p:attrNameLst>
                                          <p:attrName>ppt_x</p:attrName>
                                        </p:attrNameLst>
                                      </p:cBhvr>
                                      <p:tavLst>
                                        <p:tav tm="0">
                                          <p:val>
                                            <p:strVal val="#ppt_x"/>
                                          </p:val>
                                        </p:tav>
                                        <p:tav tm="100000">
                                          <p:val>
                                            <p:strVal val="#ppt_x"/>
                                          </p:val>
                                        </p:tav>
                                      </p:tavLst>
                                    </p:anim>
                                    <p:anim calcmode="lin" valueType="num">
                                      <p:cBhvr additive="base">
                                        <p:cTn id="20" dur="500" fill="hold"/>
                                        <p:tgtEl>
                                          <p:spTgt spid="4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additive="base">
                                        <p:cTn id="23" dur="500" fill="hold"/>
                                        <p:tgtEl>
                                          <p:spTgt spid="41"/>
                                        </p:tgtEl>
                                        <p:attrNameLst>
                                          <p:attrName>ppt_x</p:attrName>
                                        </p:attrNameLst>
                                      </p:cBhvr>
                                      <p:tavLst>
                                        <p:tav tm="0">
                                          <p:val>
                                            <p:strVal val="#ppt_x"/>
                                          </p:val>
                                        </p:tav>
                                        <p:tav tm="100000">
                                          <p:val>
                                            <p:strVal val="#ppt_x"/>
                                          </p:val>
                                        </p:tav>
                                      </p:tavLst>
                                    </p:anim>
                                    <p:anim calcmode="lin" valueType="num">
                                      <p:cBhvr additive="base">
                                        <p:cTn id="24" dur="500" fill="hold"/>
                                        <p:tgtEl>
                                          <p:spTgt spid="4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500" fill="hold"/>
                                        <p:tgtEl>
                                          <p:spTgt spid="42"/>
                                        </p:tgtEl>
                                        <p:attrNameLst>
                                          <p:attrName>ppt_x</p:attrName>
                                        </p:attrNameLst>
                                      </p:cBhvr>
                                      <p:tavLst>
                                        <p:tav tm="0">
                                          <p:val>
                                            <p:strVal val="#ppt_x"/>
                                          </p:val>
                                        </p:tav>
                                        <p:tav tm="100000">
                                          <p:val>
                                            <p:strVal val="#ppt_x"/>
                                          </p:val>
                                        </p:tav>
                                      </p:tavLst>
                                    </p:anim>
                                    <p:anim calcmode="lin" valueType="num">
                                      <p:cBhvr additive="base">
                                        <p:cTn id="28" dur="500" fill="hold"/>
                                        <p:tgtEl>
                                          <p:spTgt spid="4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ppt_x"/>
                                          </p:val>
                                        </p:tav>
                                        <p:tav tm="100000">
                                          <p:val>
                                            <p:strVal val="#ppt_x"/>
                                          </p:val>
                                        </p:tav>
                                      </p:tavLst>
                                    </p:anim>
                                    <p:anim calcmode="lin" valueType="num">
                                      <p:cBhvr additive="base">
                                        <p:cTn id="40" dur="500" fill="hold"/>
                                        <p:tgtEl>
                                          <p:spTgt spid="25"/>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3" grpId="0"/>
      <p:bldP spid="40" grpId="0"/>
      <p:bldP spid="42"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05"/>
          <p:cNvSpPr/>
          <p:nvPr/>
        </p:nvSpPr>
        <p:spPr>
          <a:xfrm>
            <a:off x="5998755" y="1370657"/>
            <a:ext cx="4876800" cy="568556"/>
          </a:xfrm>
          <a:prstGeom prst="roundRect">
            <a:avLst>
              <a:gd name="adj" fmla="val 50000"/>
            </a:avLst>
          </a:prstGeom>
          <a:solidFill>
            <a:schemeClr val="bg1">
              <a:alpha val="6000"/>
            </a:schemeClr>
          </a:solidFill>
          <a:ln w="9525" cap="flat">
            <a:solidFill>
              <a:srgbClr val="FCE186">
                <a:alpha val="60000"/>
              </a:srgbClr>
            </a:solidFill>
            <a:prstDash val="solid"/>
            <a:miter lim="800000"/>
          </a:ln>
        </p:spPr>
        <p:txBody>
          <a:bodyPr vert="horz" wrap="square" lIns="91440" tIns="45720" rIns="91440" bIns="45720" numCol="1" anchor="t" anchorCtr="0" compatLnSpc="1"/>
          <a:lstStyle/>
          <a:p>
            <a:pPr fontAlgn="base">
              <a:spcBef>
                <a:spcPct val="0"/>
              </a:spcBef>
              <a:spcAft>
                <a:spcPct val="0"/>
              </a:spcAft>
            </a:pPr>
            <a:endParaRPr lang="zh-CN" altLang="en-US" dirty="0">
              <a:solidFill>
                <a:srgbClr val="3D3D3D"/>
              </a:solidFill>
              <a:cs typeface="+mn-ea"/>
              <a:sym typeface="+mn-lt"/>
            </a:endParaRPr>
          </a:p>
        </p:txBody>
      </p:sp>
      <p:sp>
        <p:nvSpPr>
          <p:cNvPr id="3" name="Rectangle 3"/>
          <p:cNvSpPr/>
          <p:nvPr/>
        </p:nvSpPr>
        <p:spPr bwMode="auto">
          <a:xfrm>
            <a:off x="2413847" y="1773440"/>
            <a:ext cx="1397736" cy="2308324"/>
          </a:xfrm>
          <a:prstGeom prst="rect">
            <a:avLst/>
          </a:prstGeom>
          <a:noFill/>
          <a:ln>
            <a:noFill/>
          </a:ln>
          <a:effectLst/>
        </p:spPr>
        <p:txBody>
          <a:bodyPr wrap="square" rtlCol="0">
            <a:spAutoFit/>
          </a:bodyPr>
          <a:lstStyle/>
          <a:p>
            <a:pPr algn="ctr"/>
            <a:r>
              <a:rPr lang="zh-CN" altLang="en-US" sz="7200" spc="-300" dirty="0">
                <a:ln w="19050">
                  <a:noFill/>
                </a:ln>
                <a:solidFill>
                  <a:srgbClr val="FCE186"/>
                </a:solidFill>
                <a:effectLst>
                  <a:outerShdw blurRad="254000" dist="101600" dir="5400000" algn="ctr" rotWithShape="0">
                    <a:schemeClr val="accent1">
                      <a:alpha val="23000"/>
                    </a:schemeClr>
                  </a:outerShdw>
                </a:effectLst>
                <a:cs typeface="+mn-ea"/>
                <a:sym typeface="+mn-lt"/>
              </a:rPr>
              <a:t>目录</a:t>
            </a:r>
          </a:p>
        </p:txBody>
      </p:sp>
      <p:sp>
        <p:nvSpPr>
          <p:cNvPr id="4" name="Rectangle 4"/>
          <p:cNvSpPr/>
          <p:nvPr/>
        </p:nvSpPr>
        <p:spPr bwMode="auto">
          <a:xfrm rot="5400000">
            <a:off x="2912719" y="3159839"/>
            <a:ext cx="1591676" cy="352000"/>
          </a:xfrm>
          <a:prstGeom prst="rect">
            <a:avLst/>
          </a:prstGeom>
        </p:spPr>
        <p:txBody>
          <a:bodyPr vert="horz" wrap="none">
            <a:noAutofit/>
          </a:bodyPr>
          <a:lstStyle/>
          <a:p>
            <a:pPr algn="dist" eaLnBrk="1" hangingPunct="1">
              <a:buFont typeface="Arial" panose="020B0604020202020204" pitchFamily="34" charset="0"/>
              <a:buNone/>
              <a:defRPr/>
            </a:pPr>
            <a:r>
              <a:rPr lang="en-US" altLang="zh-CN" sz="1200" spc="600" dirty="0">
                <a:solidFill>
                  <a:srgbClr val="FCE186"/>
                </a:solidFill>
                <a:effectLst>
                  <a:outerShdw blurRad="254000" dist="101600" dir="5400000" algn="ctr" rotWithShape="0">
                    <a:schemeClr val="accent1">
                      <a:alpha val="23000"/>
                    </a:schemeClr>
                  </a:outerShdw>
                </a:effectLst>
                <a:cs typeface="+mn-ea"/>
                <a:sym typeface="+mn-lt"/>
              </a:rPr>
              <a:t>CONTENTS</a:t>
            </a:r>
          </a:p>
        </p:txBody>
      </p:sp>
      <p:sp>
        <p:nvSpPr>
          <p:cNvPr id="5" name="任意多边形 93"/>
          <p:cNvSpPr/>
          <p:nvPr/>
        </p:nvSpPr>
        <p:spPr>
          <a:xfrm rot="18900000" flipH="1">
            <a:off x="5632197" y="1587931"/>
            <a:ext cx="204691" cy="204691"/>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gradFill>
            <a:gsLst>
              <a:gs pos="0">
                <a:srgbClr val="FEEFAC"/>
              </a:gs>
              <a:gs pos="100000">
                <a:srgbClr val="E9BE61"/>
              </a:gs>
            </a:gsLst>
            <a:lin ang="5400000" scaled="1"/>
          </a:gradFill>
          <a:ln w="12700" cap="flat" cmpd="sng" algn="ctr">
            <a:noFill/>
            <a:prstDash val="solid"/>
          </a:ln>
          <a:effectLst/>
        </p:spPr>
        <p:txBody>
          <a:bodyPr rtlCol="0" anchor="ctr"/>
          <a:lstStyle/>
          <a:p>
            <a:pPr algn="ctr"/>
            <a:endParaRPr lang="zh-CN" altLang="en-US" sz="2400">
              <a:solidFill>
                <a:schemeClr val="accent1"/>
              </a:solidFill>
              <a:cs typeface="+mn-ea"/>
              <a:sym typeface="+mn-lt"/>
            </a:endParaRPr>
          </a:p>
        </p:txBody>
      </p:sp>
      <p:sp>
        <p:nvSpPr>
          <p:cNvPr id="6" name="椭圆 5"/>
          <p:cNvSpPr/>
          <p:nvPr/>
        </p:nvSpPr>
        <p:spPr>
          <a:xfrm flipH="1">
            <a:off x="5111285" y="1409478"/>
            <a:ext cx="561595" cy="561592"/>
          </a:xfrm>
          <a:prstGeom prst="ellipse">
            <a:avLst/>
          </a:prstGeom>
          <a:gradFill>
            <a:gsLst>
              <a:gs pos="0">
                <a:srgbClr val="FEEFAC"/>
              </a:gs>
              <a:gs pos="100000">
                <a:srgbClr val="E9BE61"/>
              </a:gs>
            </a:gsLst>
            <a:lin ang="5400000" scaled="1"/>
          </a:gradFill>
          <a:ln w="12700" cap="flat" cmpd="sng" algn="ctr">
            <a:noFill/>
            <a:prstDash val="solid"/>
          </a:ln>
          <a:effectLst/>
        </p:spPr>
        <p:txBody>
          <a:bodyPr rtlCol="0" anchor="ctr"/>
          <a:lstStyle/>
          <a:p>
            <a:pPr algn="ctr"/>
            <a:r>
              <a:rPr lang="en-US" altLang="zh-CN" sz="2400" dirty="0">
                <a:solidFill>
                  <a:srgbClr val="7E061F"/>
                </a:solidFill>
                <a:cs typeface="+mn-ea"/>
                <a:sym typeface="+mn-lt"/>
              </a:rPr>
              <a:t>1</a:t>
            </a:r>
            <a:endParaRPr lang="zh-CN" altLang="en-US" sz="2400" dirty="0">
              <a:solidFill>
                <a:srgbClr val="7E061F"/>
              </a:solidFill>
              <a:cs typeface="+mn-ea"/>
              <a:sym typeface="+mn-lt"/>
            </a:endParaRPr>
          </a:p>
        </p:txBody>
      </p:sp>
      <p:sp>
        <p:nvSpPr>
          <p:cNvPr id="7" name="TextBox 47"/>
          <p:cNvSpPr txBox="1"/>
          <p:nvPr/>
        </p:nvSpPr>
        <p:spPr>
          <a:xfrm>
            <a:off x="6205156" y="1409478"/>
            <a:ext cx="4215470" cy="461665"/>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zh-CN" altLang="en-US" sz="2400" i="0" spc="0" dirty="0">
                <a:solidFill>
                  <a:srgbClr val="FCE186"/>
                </a:solidFill>
                <a:effectLst/>
                <a:latin typeface="+mn-lt"/>
                <a:ea typeface="+mn-ea"/>
                <a:cs typeface="+mn-ea"/>
                <a:sym typeface="+mn-lt"/>
              </a:rPr>
              <a:t>八一建军节的由来</a:t>
            </a:r>
          </a:p>
        </p:txBody>
      </p:sp>
      <p:sp>
        <p:nvSpPr>
          <p:cNvPr id="8" name="圆角矩形 105"/>
          <p:cNvSpPr/>
          <p:nvPr/>
        </p:nvSpPr>
        <p:spPr>
          <a:xfrm>
            <a:off x="5998755" y="2317250"/>
            <a:ext cx="4876800" cy="568556"/>
          </a:xfrm>
          <a:prstGeom prst="roundRect">
            <a:avLst>
              <a:gd name="adj" fmla="val 50000"/>
            </a:avLst>
          </a:prstGeom>
          <a:solidFill>
            <a:schemeClr val="bg1">
              <a:alpha val="6000"/>
            </a:schemeClr>
          </a:solidFill>
          <a:ln w="9525" cap="flat">
            <a:solidFill>
              <a:srgbClr val="FCE186">
                <a:alpha val="60000"/>
              </a:srgbClr>
            </a:solidFill>
            <a:prstDash val="solid"/>
            <a:miter lim="800000"/>
          </a:ln>
        </p:spPr>
        <p:txBody>
          <a:bodyPr vert="horz" wrap="square" lIns="91440" tIns="45720" rIns="91440" bIns="45720" numCol="1" anchor="t" anchorCtr="0" compatLnSpc="1"/>
          <a:lstStyle/>
          <a:p>
            <a:pPr fontAlgn="base">
              <a:spcBef>
                <a:spcPct val="0"/>
              </a:spcBef>
              <a:spcAft>
                <a:spcPct val="0"/>
              </a:spcAft>
            </a:pPr>
            <a:endParaRPr lang="zh-CN" altLang="en-US" dirty="0">
              <a:solidFill>
                <a:srgbClr val="3D3D3D"/>
              </a:solidFill>
              <a:cs typeface="+mn-ea"/>
              <a:sym typeface="+mn-lt"/>
            </a:endParaRPr>
          </a:p>
        </p:txBody>
      </p:sp>
      <p:sp>
        <p:nvSpPr>
          <p:cNvPr id="9" name="任意多边形 93"/>
          <p:cNvSpPr/>
          <p:nvPr/>
        </p:nvSpPr>
        <p:spPr>
          <a:xfrm rot="18900000" flipH="1">
            <a:off x="5632197" y="2511856"/>
            <a:ext cx="204691" cy="204691"/>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gradFill>
            <a:gsLst>
              <a:gs pos="0">
                <a:srgbClr val="FEEFAC"/>
              </a:gs>
              <a:gs pos="100000">
                <a:srgbClr val="E9BE61"/>
              </a:gs>
            </a:gsLst>
            <a:lin ang="5400000" scaled="1"/>
          </a:gradFill>
          <a:ln w="12700" cap="flat" cmpd="sng" algn="ctr">
            <a:noFill/>
            <a:prstDash val="solid"/>
          </a:ln>
          <a:effectLst/>
        </p:spPr>
        <p:txBody>
          <a:bodyPr rtlCol="0" anchor="ctr"/>
          <a:lstStyle/>
          <a:p>
            <a:pPr algn="ctr"/>
            <a:endParaRPr lang="zh-CN" altLang="en-US" sz="2400">
              <a:solidFill>
                <a:schemeClr val="accent1"/>
              </a:solidFill>
              <a:cs typeface="+mn-ea"/>
              <a:sym typeface="+mn-lt"/>
            </a:endParaRPr>
          </a:p>
        </p:txBody>
      </p:sp>
      <p:sp>
        <p:nvSpPr>
          <p:cNvPr id="10" name="椭圆 9"/>
          <p:cNvSpPr/>
          <p:nvPr/>
        </p:nvSpPr>
        <p:spPr>
          <a:xfrm flipH="1">
            <a:off x="5111285" y="2333403"/>
            <a:ext cx="561595" cy="561592"/>
          </a:xfrm>
          <a:prstGeom prst="ellipse">
            <a:avLst/>
          </a:prstGeom>
          <a:gradFill>
            <a:gsLst>
              <a:gs pos="0">
                <a:srgbClr val="FEEFAC"/>
              </a:gs>
              <a:gs pos="100000">
                <a:srgbClr val="E9BE61"/>
              </a:gs>
            </a:gsLst>
            <a:lin ang="5400000" scaled="1"/>
          </a:gradFill>
          <a:ln w="12700" cap="flat" cmpd="sng" algn="ctr">
            <a:noFill/>
            <a:prstDash val="solid"/>
          </a:ln>
          <a:effectLst/>
        </p:spPr>
        <p:txBody>
          <a:bodyPr rtlCol="0" anchor="ctr"/>
          <a:lstStyle/>
          <a:p>
            <a:pPr algn="ctr"/>
            <a:r>
              <a:rPr lang="en-US" altLang="zh-CN" sz="2400" dirty="0">
                <a:solidFill>
                  <a:srgbClr val="7E061F"/>
                </a:solidFill>
                <a:cs typeface="+mn-ea"/>
                <a:sym typeface="+mn-lt"/>
              </a:rPr>
              <a:t>2</a:t>
            </a:r>
            <a:endParaRPr lang="zh-CN" altLang="en-US" sz="2400" dirty="0">
              <a:solidFill>
                <a:srgbClr val="7E061F"/>
              </a:solidFill>
              <a:cs typeface="+mn-ea"/>
              <a:sym typeface="+mn-lt"/>
            </a:endParaRPr>
          </a:p>
        </p:txBody>
      </p:sp>
      <p:sp>
        <p:nvSpPr>
          <p:cNvPr id="11" name="TextBox 47"/>
          <p:cNvSpPr txBox="1"/>
          <p:nvPr/>
        </p:nvSpPr>
        <p:spPr>
          <a:xfrm>
            <a:off x="6205155" y="2356137"/>
            <a:ext cx="2554505" cy="461665"/>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zh-CN" altLang="en-US" sz="2400" i="0" spc="0" dirty="0">
                <a:solidFill>
                  <a:srgbClr val="FCE186"/>
                </a:solidFill>
                <a:effectLst/>
                <a:latin typeface="+mn-lt"/>
                <a:ea typeface="+mn-ea"/>
                <a:cs typeface="+mn-ea"/>
                <a:sym typeface="+mn-lt"/>
              </a:rPr>
              <a:t>起义过程</a:t>
            </a:r>
          </a:p>
        </p:txBody>
      </p:sp>
      <p:sp>
        <p:nvSpPr>
          <p:cNvPr id="12" name="圆角矩形 105"/>
          <p:cNvSpPr/>
          <p:nvPr/>
        </p:nvSpPr>
        <p:spPr>
          <a:xfrm>
            <a:off x="5998755" y="3245870"/>
            <a:ext cx="4876800" cy="568556"/>
          </a:xfrm>
          <a:prstGeom prst="roundRect">
            <a:avLst>
              <a:gd name="adj" fmla="val 50000"/>
            </a:avLst>
          </a:prstGeom>
          <a:solidFill>
            <a:schemeClr val="bg1">
              <a:alpha val="6000"/>
            </a:schemeClr>
          </a:solidFill>
          <a:ln w="9525" cap="flat">
            <a:solidFill>
              <a:srgbClr val="FCE186">
                <a:alpha val="60000"/>
              </a:srgbClr>
            </a:solidFill>
            <a:prstDash val="solid"/>
            <a:miter lim="800000"/>
          </a:ln>
        </p:spPr>
        <p:txBody>
          <a:bodyPr vert="horz" wrap="square" lIns="91440" tIns="45720" rIns="91440" bIns="45720" numCol="1" anchor="t" anchorCtr="0" compatLnSpc="1"/>
          <a:lstStyle/>
          <a:p>
            <a:pPr fontAlgn="base">
              <a:spcBef>
                <a:spcPct val="0"/>
              </a:spcBef>
              <a:spcAft>
                <a:spcPct val="0"/>
              </a:spcAft>
            </a:pPr>
            <a:endParaRPr lang="zh-CN" altLang="en-US" dirty="0">
              <a:solidFill>
                <a:srgbClr val="3D3D3D"/>
              </a:solidFill>
              <a:cs typeface="+mn-ea"/>
              <a:sym typeface="+mn-lt"/>
            </a:endParaRPr>
          </a:p>
        </p:txBody>
      </p:sp>
      <p:sp>
        <p:nvSpPr>
          <p:cNvPr id="13" name="任意多边形 93"/>
          <p:cNvSpPr/>
          <p:nvPr/>
        </p:nvSpPr>
        <p:spPr>
          <a:xfrm rot="18900000" flipH="1">
            <a:off x="5632197" y="3463144"/>
            <a:ext cx="204691" cy="204691"/>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gradFill>
            <a:gsLst>
              <a:gs pos="0">
                <a:srgbClr val="FEEFAC"/>
              </a:gs>
              <a:gs pos="100000">
                <a:srgbClr val="E9BE61"/>
              </a:gs>
            </a:gsLst>
            <a:lin ang="5400000" scaled="1"/>
          </a:gradFill>
          <a:ln w="12700" cap="flat" cmpd="sng" algn="ctr">
            <a:noFill/>
            <a:prstDash val="solid"/>
          </a:ln>
          <a:effectLst/>
        </p:spPr>
        <p:txBody>
          <a:bodyPr rtlCol="0" anchor="ctr"/>
          <a:lstStyle/>
          <a:p>
            <a:pPr algn="ctr"/>
            <a:endParaRPr lang="zh-CN" altLang="en-US" sz="2400">
              <a:solidFill>
                <a:schemeClr val="accent1"/>
              </a:solidFill>
              <a:cs typeface="+mn-ea"/>
              <a:sym typeface="+mn-lt"/>
            </a:endParaRPr>
          </a:p>
        </p:txBody>
      </p:sp>
      <p:sp>
        <p:nvSpPr>
          <p:cNvPr id="14" name="椭圆 13"/>
          <p:cNvSpPr/>
          <p:nvPr/>
        </p:nvSpPr>
        <p:spPr>
          <a:xfrm flipH="1">
            <a:off x="5111285" y="3284691"/>
            <a:ext cx="561595" cy="561592"/>
          </a:xfrm>
          <a:prstGeom prst="ellipse">
            <a:avLst/>
          </a:prstGeom>
          <a:gradFill>
            <a:gsLst>
              <a:gs pos="0">
                <a:srgbClr val="FEEFAC"/>
              </a:gs>
              <a:gs pos="100000">
                <a:srgbClr val="E9BE61"/>
              </a:gs>
            </a:gsLst>
            <a:lin ang="5400000" scaled="1"/>
          </a:gradFill>
          <a:ln w="12700" cap="flat" cmpd="sng" algn="ctr">
            <a:noFill/>
            <a:prstDash val="solid"/>
          </a:ln>
          <a:effectLst/>
        </p:spPr>
        <p:txBody>
          <a:bodyPr rtlCol="0" anchor="ctr"/>
          <a:lstStyle/>
          <a:p>
            <a:pPr algn="ctr"/>
            <a:r>
              <a:rPr lang="en-US" altLang="zh-CN" sz="2400" dirty="0">
                <a:solidFill>
                  <a:srgbClr val="7E061F"/>
                </a:solidFill>
                <a:cs typeface="+mn-ea"/>
                <a:sym typeface="+mn-lt"/>
              </a:rPr>
              <a:t>3</a:t>
            </a:r>
            <a:endParaRPr lang="zh-CN" altLang="en-US" sz="2400" dirty="0">
              <a:solidFill>
                <a:srgbClr val="7E061F"/>
              </a:solidFill>
              <a:cs typeface="+mn-ea"/>
              <a:sym typeface="+mn-lt"/>
            </a:endParaRPr>
          </a:p>
        </p:txBody>
      </p:sp>
      <p:sp>
        <p:nvSpPr>
          <p:cNvPr id="15" name="TextBox 47"/>
          <p:cNvSpPr txBox="1"/>
          <p:nvPr/>
        </p:nvSpPr>
        <p:spPr>
          <a:xfrm>
            <a:off x="6205155" y="3284691"/>
            <a:ext cx="4215471" cy="461665"/>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zh-CN" altLang="en-US" sz="2400" i="0" spc="0" dirty="0">
                <a:solidFill>
                  <a:srgbClr val="FCE186"/>
                </a:solidFill>
                <a:effectLst/>
                <a:latin typeface="+mn-lt"/>
                <a:ea typeface="+mn-ea"/>
                <a:cs typeface="+mn-ea"/>
                <a:sym typeface="+mn-lt"/>
              </a:rPr>
              <a:t>八一建军节的设立</a:t>
            </a:r>
          </a:p>
        </p:txBody>
      </p:sp>
      <p:sp>
        <p:nvSpPr>
          <p:cNvPr id="16" name="圆角矩形 105"/>
          <p:cNvSpPr/>
          <p:nvPr/>
        </p:nvSpPr>
        <p:spPr>
          <a:xfrm>
            <a:off x="5998755" y="4110428"/>
            <a:ext cx="4876800" cy="568556"/>
          </a:xfrm>
          <a:prstGeom prst="roundRect">
            <a:avLst>
              <a:gd name="adj" fmla="val 50000"/>
            </a:avLst>
          </a:prstGeom>
          <a:solidFill>
            <a:schemeClr val="bg1">
              <a:alpha val="6000"/>
            </a:schemeClr>
          </a:solidFill>
          <a:ln w="9525" cap="flat">
            <a:solidFill>
              <a:srgbClr val="FCE186">
                <a:alpha val="60000"/>
              </a:srgbClr>
            </a:solidFill>
            <a:prstDash val="solid"/>
            <a:miter lim="800000"/>
          </a:ln>
        </p:spPr>
        <p:txBody>
          <a:bodyPr vert="horz" wrap="square" lIns="91440" tIns="45720" rIns="91440" bIns="45720" numCol="1" anchor="t" anchorCtr="0" compatLnSpc="1"/>
          <a:lstStyle/>
          <a:p>
            <a:pPr fontAlgn="base">
              <a:spcBef>
                <a:spcPct val="0"/>
              </a:spcBef>
              <a:spcAft>
                <a:spcPct val="0"/>
              </a:spcAft>
            </a:pPr>
            <a:endParaRPr lang="zh-CN" altLang="en-US" dirty="0">
              <a:solidFill>
                <a:srgbClr val="3D3D3D"/>
              </a:solidFill>
              <a:cs typeface="+mn-ea"/>
              <a:sym typeface="+mn-lt"/>
            </a:endParaRPr>
          </a:p>
        </p:txBody>
      </p:sp>
      <p:sp>
        <p:nvSpPr>
          <p:cNvPr id="17" name="任意多边形 93"/>
          <p:cNvSpPr/>
          <p:nvPr/>
        </p:nvSpPr>
        <p:spPr>
          <a:xfrm rot="18900000" flipH="1">
            <a:off x="5632197" y="4305034"/>
            <a:ext cx="204691" cy="204691"/>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gradFill>
            <a:gsLst>
              <a:gs pos="0">
                <a:srgbClr val="FEEFAC"/>
              </a:gs>
              <a:gs pos="100000">
                <a:srgbClr val="E9BE61"/>
              </a:gs>
            </a:gsLst>
            <a:lin ang="5400000" scaled="1"/>
          </a:gradFill>
          <a:ln w="12700" cap="flat" cmpd="sng" algn="ctr">
            <a:noFill/>
            <a:prstDash val="solid"/>
          </a:ln>
          <a:effectLst/>
        </p:spPr>
        <p:txBody>
          <a:bodyPr rtlCol="0" anchor="ctr"/>
          <a:lstStyle/>
          <a:p>
            <a:pPr algn="ctr"/>
            <a:endParaRPr lang="zh-CN" altLang="en-US" sz="2400">
              <a:solidFill>
                <a:schemeClr val="accent1"/>
              </a:solidFill>
              <a:cs typeface="+mn-ea"/>
              <a:sym typeface="+mn-lt"/>
            </a:endParaRPr>
          </a:p>
        </p:txBody>
      </p:sp>
      <p:sp>
        <p:nvSpPr>
          <p:cNvPr id="18" name="椭圆 17"/>
          <p:cNvSpPr/>
          <p:nvPr/>
        </p:nvSpPr>
        <p:spPr>
          <a:xfrm flipH="1">
            <a:off x="5111285" y="4126581"/>
            <a:ext cx="561595" cy="561592"/>
          </a:xfrm>
          <a:prstGeom prst="ellipse">
            <a:avLst/>
          </a:prstGeom>
          <a:gradFill>
            <a:gsLst>
              <a:gs pos="0">
                <a:srgbClr val="FEEFAC"/>
              </a:gs>
              <a:gs pos="100000">
                <a:srgbClr val="E9BE61"/>
              </a:gs>
            </a:gsLst>
            <a:lin ang="5400000" scaled="1"/>
          </a:gradFill>
          <a:ln w="12700" cap="flat" cmpd="sng" algn="ctr">
            <a:noFill/>
            <a:prstDash val="solid"/>
          </a:ln>
          <a:effectLst/>
        </p:spPr>
        <p:txBody>
          <a:bodyPr rtlCol="0" anchor="ctr"/>
          <a:lstStyle/>
          <a:p>
            <a:pPr algn="ctr"/>
            <a:r>
              <a:rPr lang="en-US" altLang="zh-CN" sz="2400" dirty="0">
                <a:solidFill>
                  <a:srgbClr val="7E061F"/>
                </a:solidFill>
                <a:cs typeface="+mn-ea"/>
                <a:sym typeface="+mn-lt"/>
              </a:rPr>
              <a:t>4</a:t>
            </a:r>
            <a:endParaRPr lang="zh-CN" altLang="en-US" sz="2400" dirty="0">
              <a:solidFill>
                <a:srgbClr val="7E061F"/>
              </a:solidFill>
              <a:cs typeface="+mn-ea"/>
              <a:sym typeface="+mn-lt"/>
            </a:endParaRPr>
          </a:p>
        </p:txBody>
      </p:sp>
      <p:sp>
        <p:nvSpPr>
          <p:cNvPr id="19" name="TextBox 47"/>
          <p:cNvSpPr txBox="1"/>
          <p:nvPr/>
        </p:nvSpPr>
        <p:spPr>
          <a:xfrm>
            <a:off x="6205156" y="4145767"/>
            <a:ext cx="3927448" cy="461665"/>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zh-CN" altLang="en-US" sz="2400" i="0" spc="0" dirty="0">
                <a:solidFill>
                  <a:srgbClr val="FCE186"/>
                </a:solidFill>
                <a:effectLst/>
                <a:latin typeface="+mn-lt"/>
                <a:ea typeface="+mn-ea"/>
                <a:cs typeface="+mn-ea"/>
                <a:sym typeface="+mn-lt"/>
              </a:rPr>
              <a:t>五大军种铸就钢铁长城</a:t>
            </a:r>
          </a:p>
        </p:txBody>
      </p:sp>
      <p:pic>
        <p:nvPicPr>
          <p:cNvPr id="21" name="图片 20" descr="卡通人物&#10;&#10;低可信度描述已自动生成"/>
          <p:cNvPicPr>
            <a:picLocks noChangeAspect="1"/>
          </p:cNvPicPr>
          <p:nvPr/>
        </p:nvPicPr>
        <p:blipFill>
          <a:blip r:embed="rId2"/>
          <a:stretch>
            <a:fillRect/>
          </a:stretch>
        </p:blipFill>
        <p:spPr>
          <a:xfrm>
            <a:off x="421097" y="1835015"/>
            <a:ext cx="3333750" cy="3429000"/>
          </a:xfrm>
          <a:prstGeom prst="rect">
            <a:avLst/>
          </a:prstGeom>
        </p:spPr>
      </p:pic>
      <p:pic>
        <p:nvPicPr>
          <p:cNvPr id="22" name="图片 21" descr="图片包含 室内, 食物, 桌子, 盘子&#10;&#10;描述已自动生成"/>
          <p:cNvPicPr>
            <a:picLocks noChangeAspect="1"/>
          </p:cNvPicPr>
          <p:nvPr/>
        </p:nvPicPr>
        <p:blipFill>
          <a:blip r:embed="rId3" cstate="screen">
            <a:alphaModFix amt="57000"/>
          </a:blip>
          <a:stretch>
            <a:fillRect/>
          </a:stretch>
        </p:blipFill>
        <p:spPr>
          <a:xfrm flipH="1">
            <a:off x="-4196" y="0"/>
            <a:ext cx="3242696" cy="8158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ppt_x"/>
                                          </p:val>
                                        </p:tav>
                                        <p:tav tm="100000">
                                          <p:val>
                                            <p:strVal val="#ppt_x"/>
                                          </p:val>
                                        </p:tav>
                                      </p:tavLst>
                                    </p:anim>
                                    <p:anim calcmode="lin" valueType="num">
                                      <p:cBhvr additive="base">
                                        <p:cTn id="60" dur="500" fill="hold"/>
                                        <p:tgtEl>
                                          <p:spTgt spid="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additive="base">
                                        <p:cTn id="63" dur="500" fill="hold"/>
                                        <p:tgtEl>
                                          <p:spTgt spid="6"/>
                                        </p:tgtEl>
                                        <p:attrNameLst>
                                          <p:attrName>ppt_x</p:attrName>
                                        </p:attrNameLst>
                                      </p:cBhvr>
                                      <p:tavLst>
                                        <p:tav tm="0">
                                          <p:val>
                                            <p:strVal val="#ppt_x"/>
                                          </p:val>
                                        </p:tav>
                                        <p:tav tm="100000">
                                          <p:val>
                                            <p:strVal val="#ppt_x"/>
                                          </p:val>
                                        </p:tav>
                                      </p:tavLst>
                                    </p:anim>
                                    <p:anim calcmode="lin" valueType="num">
                                      <p:cBhvr additive="base">
                                        <p:cTn id="64" dur="500" fill="hold"/>
                                        <p:tgtEl>
                                          <p:spTgt spid="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ppt_x"/>
                                          </p:val>
                                        </p:tav>
                                        <p:tav tm="100000">
                                          <p:val>
                                            <p:strVal val="#ppt_x"/>
                                          </p:val>
                                        </p:tav>
                                      </p:tavLst>
                                    </p:anim>
                                    <p:anim calcmode="lin" valueType="num">
                                      <p:cBhvr additive="base">
                                        <p:cTn id="68" dur="500" fill="hold"/>
                                        <p:tgtEl>
                                          <p:spTgt spid="1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
                                        </p:tgtEl>
                                        <p:attrNameLst>
                                          <p:attrName>style.visibility</p:attrName>
                                        </p:attrNameLst>
                                      </p:cBhvr>
                                      <p:to>
                                        <p:strVal val="visible"/>
                                      </p:to>
                                    </p:set>
                                    <p:anim calcmode="lin" valueType="num">
                                      <p:cBhvr additive="base">
                                        <p:cTn id="71" dur="500" fill="hold"/>
                                        <p:tgtEl>
                                          <p:spTgt spid="14"/>
                                        </p:tgtEl>
                                        <p:attrNameLst>
                                          <p:attrName>ppt_x</p:attrName>
                                        </p:attrNameLst>
                                      </p:cBhvr>
                                      <p:tavLst>
                                        <p:tav tm="0">
                                          <p:val>
                                            <p:strVal val="#ppt_x"/>
                                          </p:val>
                                        </p:tav>
                                        <p:tav tm="100000">
                                          <p:val>
                                            <p:strVal val="#ppt_x"/>
                                          </p:val>
                                        </p:tav>
                                      </p:tavLst>
                                    </p:anim>
                                    <p:anim calcmode="lin" valueType="num">
                                      <p:cBhvr additive="base">
                                        <p:cTn id="72" dur="500" fill="hold"/>
                                        <p:tgtEl>
                                          <p:spTgt spid="1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
                                        </p:tgtEl>
                                        <p:attrNameLst>
                                          <p:attrName>style.visibility</p:attrName>
                                        </p:attrNameLst>
                                      </p:cBhvr>
                                      <p:to>
                                        <p:strVal val="visible"/>
                                      </p:to>
                                    </p:set>
                                    <p:anim calcmode="lin" valueType="num">
                                      <p:cBhvr additive="base">
                                        <p:cTn id="75" dur="500" fill="hold"/>
                                        <p:tgtEl>
                                          <p:spTgt spid="18"/>
                                        </p:tgtEl>
                                        <p:attrNameLst>
                                          <p:attrName>ppt_x</p:attrName>
                                        </p:attrNameLst>
                                      </p:cBhvr>
                                      <p:tavLst>
                                        <p:tav tm="0">
                                          <p:val>
                                            <p:strVal val="#ppt_x"/>
                                          </p:val>
                                        </p:tav>
                                        <p:tav tm="100000">
                                          <p:val>
                                            <p:strVal val="#ppt_x"/>
                                          </p:val>
                                        </p:tav>
                                      </p:tavLst>
                                    </p:anim>
                                    <p:anim calcmode="lin" valueType="num">
                                      <p:cBhvr additive="base">
                                        <p:cTn id="76" dur="500" fill="hold"/>
                                        <p:tgtEl>
                                          <p:spTgt spid="18"/>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additive="base">
                                        <p:cTn id="79" dur="500" fill="hold"/>
                                        <p:tgtEl>
                                          <p:spTgt spid="22"/>
                                        </p:tgtEl>
                                        <p:attrNameLst>
                                          <p:attrName>ppt_x</p:attrName>
                                        </p:attrNameLst>
                                      </p:cBhvr>
                                      <p:tavLst>
                                        <p:tav tm="0">
                                          <p:val>
                                            <p:strVal val="#ppt_x"/>
                                          </p:val>
                                        </p:tav>
                                        <p:tav tm="100000">
                                          <p:val>
                                            <p:strVal val="#ppt_x"/>
                                          </p:val>
                                        </p:tav>
                                      </p:tavLst>
                                    </p:anim>
                                    <p:anim calcmode="lin" valueType="num">
                                      <p:cBhvr additive="base">
                                        <p:cTn id="80" dur="500" fill="hold"/>
                                        <p:tgtEl>
                                          <p:spTgt spid="22"/>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21"/>
                                        </p:tgtEl>
                                        <p:attrNameLst>
                                          <p:attrName>style.visibility</p:attrName>
                                        </p:attrNameLst>
                                      </p:cBhvr>
                                      <p:to>
                                        <p:strVal val="visible"/>
                                      </p:to>
                                    </p:set>
                                    <p:anim calcmode="lin" valueType="num">
                                      <p:cBhvr additive="base">
                                        <p:cTn id="83" dur="500" fill="hold"/>
                                        <p:tgtEl>
                                          <p:spTgt spid="21"/>
                                        </p:tgtEl>
                                        <p:attrNameLst>
                                          <p:attrName>ppt_x</p:attrName>
                                        </p:attrNameLst>
                                      </p:cBhvr>
                                      <p:tavLst>
                                        <p:tav tm="0">
                                          <p:val>
                                            <p:strVal val="#ppt_x"/>
                                          </p:val>
                                        </p:tav>
                                        <p:tav tm="100000">
                                          <p:val>
                                            <p:strVal val="#ppt_x"/>
                                          </p:val>
                                        </p:tav>
                                      </p:tavLst>
                                    </p:anim>
                                    <p:anim calcmode="lin" valueType="num">
                                      <p:cBhvr additive="base">
                                        <p:cTn id="8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animBg="1"/>
      <p:bldP spid="6" grpId="0" animBg="1"/>
      <p:bldP spid="7" grpId="0"/>
      <p:bldP spid="8" grpId="0" animBg="1"/>
      <p:bldP spid="9" grpId="0" animBg="1"/>
      <p:bldP spid="10" grpId="0" animBg="1"/>
      <p:bldP spid="11" grpId="0"/>
      <p:bldP spid="12" grpId="0" animBg="1"/>
      <p:bldP spid="13" grpId="0" animBg="1"/>
      <p:bldP spid="14" grpId="0" animBg="1"/>
      <p:bldP spid="15" grpId="0"/>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575656" y="1807630"/>
            <a:ext cx="1044914" cy="473296"/>
            <a:chOff x="5761511" y="2560974"/>
            <a:chExt cx="668979" cy="303016"/>
          </a:xfrm>
          <a:solidFill>
            <a:srgbClr val="FCE186"/>
          </a:solidFill>
        </p:grpSpPr>
        <p:sp>
          <p:nvSpPr>
            <p:cNvPr id="4" name="星形: 五角 3"/>
            <p:cNvSpPr/>
            <p:nvPr/>
          </p:nvSpPr>
          <p:spPr>
            <a:xfrm>
              <a:off x="5944492" y="2560974"/>
              <a:ext cx="303016" cy="303016"/>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5" name="组合 4"/>
            <p:cNvGrpSpPr/>
            <p:nvPr/>
          </p:nvGrpSpPr>
          <p:grpSpPr>
            <a:xfrm>
              <a:off x="5761511" y="2708136"/>
              <a:ext cx="668979" cy="155854"/>
              <a:chOff x="5768512" y="2708136"/>
              <a:chExt cx="668979" cy="155854"/>
            </a:xfrm>
            <a:grpFill/>
          </p:grpSpPr>
          <p:sp>
            <p:nvSpPr>
              <p:cNvPr id="6" name="星形: 五角 5"/>
              <p:cNvSpPr/>
              <p:nvPr/>
            </p:nvSpPr>
            <p:spPr>
              <a:xfrm>
                <a:off x="5768512" y="2708136"/>
                <a:ext cx="155854" cy="1558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星形: 五角 6"/>
              <p:cNvSpPr/>
              <p:nvPr/>
            </p:nvSpPr>
            <p:spPr>
              <a:xfrm>
                <a:off x="6281637" y="2708136"/>
                <a:ext cx="155854" cy="15585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8" name="文本框 7"/>
          <p:cNvSpPr txBox="1"/>
          <p:nvPr/>
        </p:nvSpPr>
        <p:spPr>
          <a:xfrm>
            <a:off x="3220620" y="2448494"/>
            <a:ext cx="5746359" cy="830997"/>
          </a:xfrm>
          <a:prstGeom prst="rect">
            <a:avLst/>
          </a:prstGeom>
          <a:noFill/>
          <a:ln>
            <a:noFill/>
          </a:ln>
          <a:effectLst/>
        </p:spPr>
        <p:txBody>
          <a:bodyPr wrap="square" rtlCol="0">
            <a:spAutoFit/>
          </a:bodyPr>
          <a:lstStyle>
            <a:defPPr>
              <a:defRPr lang="zh-CN"/>
            </a:defPPr>
            <a:lvl1pPr>
              <a:defRPr sz="2400" i="0" spc="0">
                <a:ln w="19050">
                  <a:noFill/>
                </a:ln>
                <a:solidFill>
                  <a:srgbClr val="FCE186"/>
                </a:solidFill>
                <a:effectLst/>
                <a:latin typeface="思源宋体 CN Heavy" panose="02020900000000000000" pitchFamily="18" charset="-122"/>
                <a:ea typeface="思源宋体 CN Heavy" panose="02020900000000000000" pitchFamily="18" charset="-122"/>
              </a:defRPr>
            </a:lvl1pPr>
          </a:lstStyle>
          <a:p>
            <a:pPr algn="dist"/>
            <a:r>
              <a:rPr lang="zh-CN" altLang="en-US" sz="4800" dirty="0">
                <a:latin typeface="+mn-lt"/>
                <a:ea typeface="+mn-ea"/>
                <a:cs typeface="+mn-ea"/>
                <a:sym typeface="+mn-lt"/>
              </a:rPr>
              <a:t>八一建军节的由来</a:t>
            </a:r>
          </a:p>
        </p:txBody>
      </p:sp>
      <p:cxnSp>
        <p:nvCxnSpPr>
          <p:cNvPr id="9" name="直接连接符 8"/>
          <p:cNvCxnSpPr/>
          <p:nvPr/>
        </p:nvCxnSpPr>
        <p:spPr>
          <a:xfrm flipH="1">
            <a:off x="2874633" y="2134071"/>
            <a:ext cx="2363729" cy="0"/>
          </a:xfrm>
          <a:prstGeom prst="line">
            <a:avLst/>
          </a:prstGeom>
          <a:ln w="19050" cap="rnd">
            <a:gradFill>
              <a:gsLst>
                <a:gs pos="14000">
                  <a:srgbClr val="FCE9A3">
                    <a:alpha val="99000"/>
                  </a:srgbClr>
                </a:gs>
                <a:gs pos="100000">
                  <a:schemeClr val="accent1">
                    <a:alpha val="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6957865" y="2134071"/>
            <a:ext cx="2363729" cy="0"/>
          </a:xfrm>
          <a:prstGeom prst="line">
            <a:avLst/>
          </a:prstGeom>
          <a:ln w="19050" cap="rnd">
            <a:gradFill>
              <a:gsLst>
                <a:gs pos="14000">
                  <a:srgbClr val="FCE9A3">
                    <a:alpha val="99000"/>
                  </a:srgbClr>
                </a:gs>
                <a:gs pos="100000">
                  <a:schemeClr val="accent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3702447" y="3268970"/>
            <a:ext cx="4782704" cy="309411"/>
          </a:xfrm>
          <a:prstGeom prst="rect">
            <a:avLst/>
          </a:prstGeom>
        </p:spPr>
        <p:txBody>
          <a:bodyPr wrap="square" lIns="105571" tIns="52784" rIns="105571" bIns="52784">
            <a:spAutoFit/>
          </a:bodyPr>
          <a:lstStyle/>
          <a:p>
            <a:pPr algn="dist" fontAlgn="base">
              <a:lnSpc>
                <a:spcPct val="120000"/>
              </a:lnSpc>
              <a:spcBef>
                <a:spcPct val="0"/>
              </a:spcBef>
              <a:spcAft>
                <a:spcPct val="0"/>
              </a:spcAft>
              <a:defRPr/>
            </a:pPr>
            <a:r>
              <a:rPr lang="zh-CN" altLang="en-US" sz="1200" kern="0" dirty="0">
                <a:solidFill>
                  <a:srgbClr val="FCE186"/>
                </a:solidFill>
                <a:cs typeface="+mn-ea"/>
                <a:sym typeface="+mn-lt"/>
              </a:rPr>
              <a:t>牢记使命</a:t>
            </a:r>
            <a:r>
              <a:rPr lang="en-US" altLang="zh-CN" sz="1200" kern="0" dirty="0">
                <a:solidFill>
                  <a:srgbClr val="FCE186"/>
                </a:solidFill>
                <a:cs typeface="+mn-ea"/>
                <a:sym typeface="+mn-lt"/>
              </a:rPr>
              <a:t>/</a:t>
            </a:r>
            <a:r>
              <a:rPr lang="zh-CN" altLang="en-US" sz="1200" kern="0" dirty="0">
                <a:solidFill>
                  <a:srgbClr val="FCE186"/>
                </a:solidFill>
                <a:cs typeface="+mn-ea"/>
                <a:sym typeface="+mn-lt"/>
              </a:rPr>
              <a:t>扬我军威</a:t>
            </a:r>
            <a:r>
              <a:rPr lang="en-US" altLang="zh-CN" sz="1200" kern="0" dirty="0">
                <a:solidFill>
                  <a:srgbClr val="FCE186"/>
                </a:solidFill>
                <a:cs typeface="+mn-ea"/>
                <a:sym typeface="+mn-lt"/>
              </a:rPr>
              <a:t>/</a:t>
            </a:r>
            <a:r>
              <a:rPr lang="zh-CN" altLang="en-US" sz="1200" kern="0" dirty="0">
                <a:solidFill>
                  <a:srgbClr val="FCE186"/>
                </a:solidFill>
                <a:cs typeface="+mn-ea"/>
                <a:sym typeface="+mn-lt"/>
              </a:rPr>
              <a:t>缅怀烈士</a:t>
            </a:r>
            <a:r>
              <a:rPr lang="en-US" altLang="zh-CN" sz="1200" kern="0" dirty="0">
                <a:solidFill>
                  <a:srgbClr val="FCE186"/>
                </a:solidFill>
                <a:cs typeface="+mn-ea"/>
                <a:sym typeface="+mn-lt"/>
              </a:rPr>
              <a:t>/</a:t>
            </a:r>
            <a:r>
              <a:rPr lang="zh-CN" altLang="en-US" sz="1200" kern="0" dirty="0">
                <a:solidFill>
                  <a:srgbClr val="FCE186"/>
                </a:solidFill>
                <a:cs typeface="+mn-ea"/>
                <a:sym typeface="+mn-lt"/>
              </a:rPr>
              <a:t>珍爱和平</a:t>
            </a:r>
          </a:p>
        </p:txBody>
      </p:sp>
      <p:sp>
        <p:nvSpPr>
          <p:cNvPr id="12" name="矩形 11"/>
          <p:cNvSpPr/>
          <p:nvPr/>
        </p:nvSpPr>
        <p:spPr>
          <a:xfrm>
            <a:off x="5171201" y="4632934"/>
            <a:ext cx="1849598" cy="309411"/>
          </a:xfrm>
          <a:prstGeom prst="rect">
            <a:avLst/>
          </a:prstGeom>
        </p:spPr>
        <p:txBody>
          <a:bodyPr wrap="square" lIns="105571" tIns="52784" rIns="105571" bIns="52784">
            <a:spAutoFit/>
          </a:bodyPr>
          <a:lstStyle/>
          <a:p>
            <a:pPr algn="dist" fontAlgn="base">
              <a:lnSpc>
                <a:spcPct val="120000"/>
              </a:lnSpc>
              <a:spcBef>
                <a:spcPct val="0"/>
              </a:spcBef>
              <a:spcAft>
                <a:spcPct val="0"/>
              </a:spcAft>
              <a:defRPr/>
            </a:pPr>
            <a:r>
              <a:rPr lang="en-US" altLang="zh-CN" sz="1200" kern="0" dirty="0">
                <a:solidFill>
                  <a:srgbClr val="FCE186"/>
                </a:solidFill>
                <a:cs typeface="+mn-ea"/>
                <a:sym typeface="+mn-lt"/>
              </a:rPr>
              <a:t>1927 - 2021</a:t>
            </a:r>
          </a:p>
        </p:txBody>
      </p:sp>
      <p:pic>
        <p:nvPicPr>
          <p:cNvPr id="13" name="图片 12" descr="图片包含 室内, 食物, 桌子, 盘子&#10;&#10;描述已自动生成"/>
          <p:cNvPicPr>
            <a:picLocks noChangeAspect="1"/>
          </p:cNvPicPr>
          <p:nvPr/>
        </p:nvPicPr>
        <p:blipFill>
          <a:blip r:embed="rId2" cstate="screen">
            <a:alphaModFix amt="39000"/>
          </a:blip>
          <a:stretch>
            <a:fillRect/>
          </a:stretch>
        </p:blipFill>
        <p:spPr>
          <a:xfrm flipH="1">
            <a:off x="-4196" y="0"/>
            <a:ext cx="3242696" cy="815846"/>
          </a:xfrm>
          <a:prstGeom prst="rect">
            <a:avLst/>
          </a:prstGeom>
        </p:spPr>
      </p:pic>
      <p:pic>
        <p:nvPicPr>
          <p:cNvPr id="14" name="图片 13"/>
          <p:cNvPicPr>
            <a:picLocks noChangeAspect="1"/>
          </p:cNvPicPr>
          <p:nvPr/>
        </p:nvPicPr>
        <p:blipFill>
          <a:blip r:embed="rId3" cstate="screen"/>
          <a:stretch>
            <a:fillRect/>
          </a:stretch>
        </p:blipFill>
        <p:spPr>
          <a:xfrm>
            <a:off x="5594682" y="629652"/>
            <a:ext cx="998236" cy="10104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ichitds2"/>
          <p:cNvSpPr/>
          <p:nvPr/>
        </p:nvSpPr>
        <p:spPr bwMode="auto">
          <a:xfrm>
            <a:off x="1623061" y="4408864"/>
            <a:ext cx="9837102" cy="1133590"/>
          </a:xfrm>
          <a:prstGeom prst="rect">
            <a:avLst/>
          </a:prstGeom>
          <a:solidFill>
            <a:schemeClr val="bg1">
              <a:lumMod val="85000"/>
              <a:alpha val="23000"/>
            </a:schemeClr>
          </a:solidFill>
          <a:ln w="9525" cap="flat" cmpd="sng" algn="ctr">
            <a:solidFill>
              <a:srgbClr val="FFFFFF">
                <a:lumMod val="75000"/>
              </a:srgbClr>
            </a:solidFill>
            <a:prstDash val="solid"/>
            <a:round/>
            <a:headEnd type="none" w="med" len="med"/>
            <a:tailEnd type="none" w="med" len="med"/>
          </a:ln>
          <a:effectLst/>
        </p:spPr>
        <p:txBody>
          <a:bodyPr vert="horz" wrap="square" lIns="91404" tIns="45702" rIns="91404" bIns="45702" numCol="1" rtlCol="0" anchor="t" anchorCtr="0" compatLnSpc="1"/>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BC0000"/>
              </a:solidFill>
              <a:effectLst/>
              <a:uLnTx/>
              <a:uFillTx/>
              <a:cs typeface="+mn-ea"/>
              <a:sym typeface="+mn-lt"/>
            </a:endParaRPr>
          </a:p>
        </p:txBody>
      </p:sp>
      <p:sp>
        <p:nvSpPr>
          <p:cNvPr id="11" name="矩形 10"/>
          <p:cNvSpPr/>
          <p:nvPr/>
        </p:nvSpPr>
        <p:spPr>
          <a:xfrm>
            <a:off x="2216501" y="4532589"/>
            <a:ext cx="8711849" cy="904863"/>
          </a:xfrm>
          <a:prstGeom prst="rect">
            <a:avLst/>
          </a:prstGeom>
        </p:spPr>
        <p:txBody>
          <a:bodyPr wrap="square">
            <a:spAutoFit/>
          </a:bodyPr>
          <a:lstStyle/>
          <a:p>
            <a:pPr marL="285750" lvl="0" indent="-285750">
              <a:lnSpc>
                <a:spcPct val="110000"/>
              </a:lnSpc>
              <a:buClr>
                <a:schemeClr val="accent1"/>
              </a:buClr>
              <a:buFont typeface="Arial" panose="020B0604020202020204" pitchFamily="34" charset="0"/>
              <a:buChar char="•"/>
              <a:defRPr/>
            </a:pPr>
            <a:r>
              <a:rPr lang="zh-CN" altLang="en-US" sz="1600" dirty="0">
                <a:solidFill>
                  <a:schemeClr val="tx1">
                    <a:lumMod val="75000"/>
                    <a:lumOff val="25000"/>
                  </a:schemeClr>
                </a:solidFill>
                <a:cs typeface="+mn-ea"/>
                <a:sym typeface="+mn-lt"/>
              </a:rPr>
              <a:t>周恩来、朱德、贺龙、叶挺、刘伯承等各指挥的各个起义军向驻守南昌的国民党军队发动进攻，经过四个多小时的激战，歼敌三千余人</a:t>
            </a:r>
            <a:endParaRPr lang="en-US" altLang="zh-CN" sz="1600" dirty="0">
              <a:solidFill>
                <a:schemeClr val="tx1">
                  <a:lumMod val="75000"/>
                  <a:lumOff val="25000"/>
                </a:schemeClr>
              </a:solidFill>
              <a:cs typeface="+mn-ea"/>
              <a:sym typeface="+mn-lt"/>
            </a:endParaRPr>
          </a:p>
          <a:p>
            <a:pPr marL="285750" lvl="0" indent="-285750">
              <a:lnSpc>
                <a:spcPct val="110000"/>
              </a:lnSpc>
              <a:buClr>
                <a:schemeClr val="accent1"/>
              </a:buClr>
              <a:buFont typeface="Arial" panose="020B0604020202020204" pitchFamily="34" charset="0"/>
              <a:buChar char="•"/>
              <a:defRPr/>
            </a:pPr>
            <a:r>
              <a:rPr lang="zh-CN" altLang="en-US" sz="1600" dirty="0">
                <a:solidFill>
                  <a:schemeClr val="tx1">
                    <a:lumMod val="75000"/>
                    <a:lumOff val="25000"/>
                  </a:schemeClr>
                </a:solidFill>
                <a:cs typeface="+mn-ea"/>
                <a:sym typeface="+mn-lt"/>
              </a:rPr>
              <a:t>缴获枪支五千余支，子弹百万余发，大炮数门，占领了南昌城。</a:t>
            </a:r>
          </a:p>
        </p:txBody>
      </p:sp>
      <p:sp>
        <p:nvSpPr>
          <p:cNvPr id="8" name="Aichitds2"/>
          <p:cNvSpPr/>
          <p:nvPr/>
        </p:nvSpPr>
        <p:spPr bwMode="auto">
          <a:xfrm>
            <a:off x="1623061" y="2981632"/>
            <a:ext cx="9837102" cy="1133590"/>
          </a:xfrm>
          <a:prstGeom prst="rect">
            <a:avLst/>
          </a:prstGeom>
          <a:solidFill>
            <a:schemeClr val="bg1">
              <a:lumMod val="85000"/>
              <a:alpha val="23000"/>
            </a:schemeClr>
          </a:solidFill>
          <a:ln w="9525" cap="flat" cmpd="sng" algn="ctr">
            <a:solidFill>
              <a:srgbClr val="FFFFFF">
                <a:lumMod val="75000"/>
              </a:srgbClr>
            </a:solidFill>
            <a:prstDash val="solid"/>
            <a:round/>
            <a:headEnd type="none" w="med" len="med"/>
            <a:tailEnd type="none" w="med" len="med"/>
          </a:ln>
          <a:effectLst/>
        </p:spPr>
        <p:txBody>
          <a:bodyPr vert="horz" wrap="square" lIns="91404" tIns="45702" rIns="91404" bIns="45702" numCol="1" rtlCol="0" anchor="t" anchorCtr="0" compatLnSpc="1"/>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BC0000"/>
              </a:solidFill>
              <a:effectLst/>
              <a:uLnTx/>
              <a:uFillTx/>
              <a:cs typeface="+mn-ea"/>
              <a:sym typeface="+mn-lt"/>
            </a:endParaRPr>
          </a:p>
        </p:txBody>
      </p:sp>
      <p:sp>
        <p:nvSpPr>
          <p:cNvPr id="9" name="矩形 8"/>
          <p:cNvSpPr/>
          <p:nvPr/>
        </p:nvSpPr>
        <p:spPr>
          <a:xfrm>
            <a:off x="2216501" y="3105357"/>
            <a:ext cx="8711849" cy="904863"/>
          </a:xfrm>
          <a:prstGeom prst="rect">
            <a:avLst/>
          </a:prstGeom>
        </p:spPr>
        <p:txBody>
          <a:bodyPr wrap="square">
            <a:spAutoFit/>
          </a:bodyPr>
          <a:lstStyle/>
          <a:p>
            <a:pPr marL="285750" lvl="0" indent="-285750">
              <a:lnSpc>
                <a:spcPct val="110000"/>
              </a:lnSpc>
              <a:buClr>
                <a:schemeClr val="accent1"/>
              </a:buClr>
              <a:buFont typeface="Arial" panose="020B0604020202020204" pitchFamily="34" charset="0"/>
              <a:buChar char="•"/>
              <a:defRPr/>
            </a:pPr>
            <a:r>
              <a:rPr lang="zh-CN" altLang="en-US" sz="1600" dirty="0">
                <a:solidFill>
                  <a:schemeClr val="tx1">
                    <a:lumMod val="75000"/>
                    <a:lumOff val="25000"/>
                  </a:schemeClr>
                </a:solidFill>
                <a:cs typeface="+mn-ea"/>
                <a:sym typeface="+mn-lt"/>
              </a:rPr>
              <a:t>周恩来在南昌召开了有朱德、刘伯承、恽代英、彭湃、叶挺、聂荣臻以及江西党组织负责人参加的重要会议，成立了以刘伯承为参谋团长，周恩来、叶挺、贺龙为委员的参谋团。</a:t>
            </a:r>
          </a:p>
          <a:p>
            <a:pPr marL="285750" lvl="0" indent="-285750">
              <a:lnSpc>
                <a:spcPct val="110000"/>
              </a:lnSpc>
              <a:buClr>
                <a:schemeClr val="accent1"/>
              </a:buClr>
              <a:buFont typeface="Arial" panose="020B0604020202020204" pitchFamily="34" charset="0"/>
              <a:buChar char="•"/>
              <a:defRPr/>
            </a:pPr>
            <a:r>
              <a:rPr lang="zh-CN" altLang="en-US" sz="1600" dirty="0">
                <a:solidFill>
                  <a:schemeClr val="tx1">
                    <a:lumMod val="75000"/>
                    <a:lumOff val="25000"/>
                  </a:schemeClr>
                </a:solidFill>
                <a:cs typeface="+mn-ea"/>
                <a:sym typeface="+mn-lt"/>
              </a:rPr>
              <a:t>下设起义军总指挥部，由贺龙任总指挥，叶挺任前敌总指挥</a:t>
            </a:r>
          </a:p>
        </p:txBody>
      </p:sp>
      <p:sp>
        <p:nvSpPr>
          <p:cNvPr id="6" name="Aichitds2"/>
          <p:cNvSpPr/>
          <p:nvPr/>
        </p:nvSpPr>
        <p:spPr bwMode="auto">
          <a:xfrm>
            <a:off x="1623061" y="1551612"/>
            <a:ext cx="9837102" cy="1133590"/>
          </a:xfrm>
          <a:prstGeom prst="rect">
            <a:avLst/>
          </a:prstGeom>
          <a:solidFill>
            <a:schemeClr val="bg1">
              <a:lumMod val="85000"/>
              <a:alpha val="23000"/>
            </a:schemeClr>
          </a:solidFill>
          <a:ln w="9525" cap="flat" cmpd="sng" algn="ctr">
            <a:solidFill>
              <a:srgbClr val="FFFFFF">
                <a:lumMod val="75000"/>
              </a:srgbClr>
            </a:solidFill>
            <a:prstDash val="solid"/>
            <a:round/>
            <a:headEnd type="none" w="med" len="med"/>
            <a:tailEnd type="none" w="med" len="med"/>
          </a:ln>
          <a:effectLst/>
        </p:spPr>
        <p:txBody>
          <a:bodyPr vert="horz" wrap="square" lIns="91404" tIns="45702" rIns="91404" bIns="45702" numCol="1" rtlCol="0" anchor="t" anchorCtr="0" compatLnSpc="1"/>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BC0000"/>
              </a:solidFill>
              <a:effectLst/>
              <a:uLnTx/>
              <a:uFillTx/>
              <a:cs typeface="+mn-ea"/>
              <a:sym typeface="+mn-lt"/>
            </a:endParaRPr>
          </a:p>
        </p:txBody>
      </p:sp>
      <p:sp>
        <p:nvSpPr>
          <p:cNvPr id="2" name="矩形 1"/>
          <p:cNvSpPr/>
          <p:nvPr/>
        </p:nvSpPr>
        <p:spPr>
          <a:xfrm>
            <a:off x="636051" y="210820"/>
            <a:ext cx="4107400" cy="584775"/>
          </a:xfrm>
          <a:prstGeom prst="rect">
            <a:avLst/>
          </a:prstGeom>
        </p:spPr>
        <p:txBody>
          <a:bodyPr wrap="square">
            <a:spAutoFit/>
          </a:bodyPr>
          <a:lstStyle/>
          <a:p>
            <a:pPr lvl="0">
              <a:defRPr/>
            </a:pPr>
            <a:r>
              <a:rPr lang="zh-CN" altLang="en-US" sz="3200" dirty="0">
                <a:solidFill>
                  <a:schemeClr val="accent1"/>
                </a:solidFill>
                <a:cs typeface="+mn-ea"/>
                <a:sym typeface="+mn-lt"/>
              </a:rPr>
              <a:t>八一建军节的由来</a:t>
            </a:r>
          </a:p>
        </p:txBody>
      </p:sp>
      <p:sp>
        <p:nvSpPr>
          <p:cNvPr id="3" name="Rectangle 11"/>
          <p:cNvSpPr>
            <a:spLocks noChangeArrowheads="1"/>
          </p:cNvSpPr>
          <p:nvPr/>
        </p:nvSpPr>
        <p:spPr bwMode="auto">
          <a:xfrm>
            <a:off x="731838" y="1551612"/>
            <a:ext cx="1133584" cy="1133591"/>
          </a:xfrm>
          <a:prstGeom prst="roundRect">
            <a:avLst>
              <a:gd name="adj" fmla="val 11541"/>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600" dirty="0">
                <a:ln w="19050">
                  <a:noFill/>
                </a:ln>
                <a:gradFill>
                  <a:gsLst>
                    <a:gs pos="100000">
                      <a:srgbClr val="E9BE61"/>
                    </a:gs>
                    <a:gs pos="49000">
                      <a:srgbClr val="FEEFAC"/>
                    </a:gs>
                  </a:gsLst>
                  <a:lin ang="5400000" scaled="0"/>
                </a:gradFill>
                <a:cs typeface="+mn-ea"/>
                <a:sym typeface="+mn-lt"/>
              </a:rPr>
              <a:t>1927</a:t>
            </a:r>
            <a:r>
              <a:rPr lang="zh-CN" altLang="en-US" sz="1600" dirty="0">
                <a:ln w="19050">
                  <a:noFill/>
                </a:ln>
                <a:gradFill>
                  <a:gsLst>
                    <a:gs pos="100000">
                      <a:srgbClr val="E9BE61"/>
                    </a:gs>
                    <a:gs pos="49000">
                      <a:srgbClr val="FEEFAC"/>
                    </a:gs>
                  </a:gsLst>
                  <a:lin ang="5400000" scaled="0"/>
                </a:gradFill>
                <a:cs typeface="+mn-ea"/>
                <a:sym typeface="+mn-lt"/>
              </a:rPr>
              <a:t>年</a:t>
            </a:r>
            <a:endParaRPr lang="en-US" altLang="zh-CN" sz="1600" dirty="0">
              <a:ln w="19050">
                <a:noFill/>
              </a:ln>
              <a:gradFill>
                <a:gsLst>
                  <a:gs pos="100000">
                    <a:srgbClr val="E9BE61"/>
                  </a:gs>
                  <a:gs pos="49000">
                    <a:srgbClr val="FEEFAC"/>
                  </a:gs>
                </a:gsLst>
                <a:lin ang="5400000" scaled="0"/>
              </a:gradFill>
              <a:cs typeface="+mn-ea"/>
              <a:sym typeface="+mn-lt"/>
            </a:endParaRPr>
          </a:p>
          <a:p>
            <a:pPr algn="ctr"/>
            <a:r>
              <a:rPr lang="en-US" altLang="zh-CN" sz="1200" dirty="0">
                <a:ln w="19050">
                  <a:noFill/>
                </a:ln>
                <a:gradFill>
                  <a:gsLst>
                    <a:gs pos="100000">
                      <a:srgbClr val="E9BE61"/>
                    </a:gs>
                    <a:gs pos="49000">
                      <a:srgbClr val="FEEFAC"/>
                    </a:gs>
                  </a:gsLst>
                  <a:lin ang="5400000" scaled="0"/>
                </a:gradFill>
                <a:cs typeface="+mn-ea"/>
                <a:sym typeface="+mn-lt"/>
              </a:rPr>
              <a:t>4</a:t>
            </a:r>
            <a:r>
              <a:rPr lang="zh-CN" altLang="en-US" sz="1200" dirty="0">
                <a:ln w="19050">
                  <a:noFill/>
                </a:ln>
                <a:gradFill>
                  <a:gsLst>
                    <a:gs pos="100000">
                      <a:srgbClr val="E9BE61"/>
                    </a:gs>
                    <a:gs pos="49000">
                      <a:srgbClr val="FEEFAC"/>
                    </a:gs>
                  </a:gsLst>
                  <a:lin ang="5400000" scaled="0"/>
                </a:gradFill>
                <a:cs typeface="+mn-ea"/>
                <a:sym typeface="+mn-lt"/>
              </a:rPr>
              <a:t>月</a:t>
            </a:r>
            <a:r>
              <a:rPr lang="en-US" altLang="zh-CN" sz="1200" dirty="0">
                <a:ln w="19050">
                  <a:noFill/>
                </a:ln>
                <a:gradFill>
                  <a:gsLst>
                    <a:gs pos="100000">
                      <a:srgbClr val="E9BE61"/>
                    </a:gs>
                    <a:gs pos="49000">
                      <a:srgbClr val="FEEFAC"/>
                    </a:gs>
                  </a:gsLst>
                  <a:lin ang="5400000" scaled="0"/>
                </a:gradFill>
                <a:cs typeface="+mn-ea"/>
                <a:sym typeface="+mn-lt"/>
              </a:rPr>
              <a:t>12</a:t>
            </a:r>
            <a:r>
              <a:rPr lang="zh-CN" altLang="en-US" sz="1200" dirty="0">
                <a:ln w="19050">
                  <a:noFill/>
                </a:ln>
                <a:gradFill>
                  <a:gsLst>
                    <a:gs pos="100000">
                      <a:srgbClr val="E9BE61"/>
                    </a:gs>
                    <a:gs pos="49000">
                      <a:srgbClr val="FEEFAC"/>
                    </a:gs>
                  </a:gsLst>
                  <a:lin ang="5400000" scaled="0"/>
                </a:gradFill>
                <a:cs typeface="+mn-ea"/>
                <a:sym typeface="+mn-lt"/>
              </a:rPr>
              <a:t>日和</a:t>
            </a:r>
            <a:r>
              <a:rPr lang="en-US" altLang="zh-CN" sz="1200" dirty="0">
                <a:ln w="19050">
                  <a:noFill/>
                </a:ln>
                <a:gradFill>
                  <a:gsLst>
                    <a:gs pos="100000">
                      <a:srgbClr val="E9BE61"/>
                    </a:gs>
                    <a:gs pos="49000">
                      <a:srgbClr val="FEEFAC"/>
                    </a:gs>
                  </a:gsLst>
                  <a:lin ang="5400000" scaled="0"/>
                </a:gradFill>
                <a:cs typeface="+mn-ea"/>
                <a:sym typeface="+mn-lt"/>
              </a:rPr>
              <a:t>7</a:t>
            </a:r>
            <a:r>
              <a:rPr lang="zh-CN" altLang="en-US" sz="1200" dirty="0">
                <a:ln w="19050">
                  <a:noFill/>
                </a:ln>
                <a:gradFill>
                  <a:gsLst>
                    <a:gs pos="100000">
                      <a:srgbClr val="E9BE61"/>
                    </a:gs>
                    <a:gs pos="49000">
                      <a:srgbClr val="FEEFAC"/>
                    </a:gs>
                  </a:gsLst>
                  <a:lin ang="5400000" scaled="0"/>
                </a:gradFill>
                <a:cs typeface="+mn-ea"/>
                <a:sym typeface="+mn-lt"/>
              </a:rPr>
              <a:t>月</a:t>
            </a:r>
            <a:r>
              <a:rPr lang="en-US" altLang="zh-CN" sz="1200" dirty="0">
                <a:ln w="19050">
                  <a:noFill/>
                </a:ln>
                <a:gradFill>
                  <a:gsLst>
                    <a:gs pos="100000">
                      <a:srgbClr val="E9BE61"/>
                    </a:gs>
                    <a:gs pos="49000">
                      <a:srgbClr val="FEEFAC"/>
                    </a:gs>
                  </a:gsLst>
                  <a:lin ang="5400000" scaled="0"/>
                </a:gradFill>
                <a:cs typeface="+mn-ea"/>
                <a:sym typeface="+mn-lt"/>
              </a:rPr>
              <a:t>15</a:t>
            </a:r>
            <a:r>
              <a:rPr lang="zh-CN" altLang="en-US" sz="1200" dirty="0">
                <a:ln w="19050">
                  <a:noFill/>
                </a:ln>
                <a:gradFill>
                  <a:gsLst>
                    <a:gs pos="100000">
                      <a:srgbClr val="E9BE61"/>
                    </a:gs>
                    <a:gs pos="49000">
                      <a:srgbClr val="FEEFAC"/>
                    </a:gs>
                  </a:gsLst>
                  <a:lin ang="5400000" scaled="0"/>
                </a:gradFill>
                <a:cs typeface="+mn-ea"/>
                <a:sym typeface="+mn-lt"/>
              </a:rPr>
              <a:t>日</a:t>
            </a:r>
          </a:p>
        </p:txBody>
      </p:sp>
      <p:sp>
        <p:nvSpPr>
          <p:cNvPr id="4" name="Rectangle 11"/>
          <p:cNvSpPr>
            <a:spLocks noChangeArrowheads="1"/>
          </p:cNvSpPr>
          <p:nvPr/>
        </p:nvSpPr>
        <p:spPr bwMode="auto">
          <a:xfrm>
            <a:off x="731838" y="2981632"/>
            <a:ext cx="1133584" cy="1133591"/>
          </a:xfrm>
          <a:prstGeom prst="roundRect">
            <a:avLst>
              <a:gd name="adj" fmla="val 11541"/>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600" dirty="0">
                <a:ln w="19050">
                  <a:noFill/>
                </a:ln>
                <a:gradFill>
                  <a:gsLst>
                    <a:gs pos="100000">
                      <a:srgbClr val="E9BE61"/>
                    </a:gs>
                    <a:gs pos="49000">
                      <a:srgbClr val="FEEFAC"/>
                    </a:gs>
                  </a:gsLst>
                  <a:lin ang="5400000" scaled="0"/>
                </a:gradFill>
                <a:cs typeface="+mn-ea"/>
                <a:sym typeface="+mn-lt"/>
              </a:rPr>
              <a:t>1927</a:t>
            </a:r>
            <a:r>
              <a:rPr lang="zh-CN" altLang="en-US" sz="1600" dirty="0">
                <a:ln w="19050">
                  <a:noFill/>
                </a:ln>
                <a:gradFill>
                  <a:gsLst>
                    <a:gs pos="100000">
                      <a:srgbClr val="E9BE61"/>
                    </a:gs>
                    <a:gs pos="49000">
                      <a:srgbClr val="FEEFAC"/>
                    </a:gs>
                  </a:gsLst>
                  <a:lin ang="5400000" scaled="0"/>
                </a:gradFill>
                <a:cs typeface="+mn-ea"/>
                <a:sym typeface="+mn-lt"/>
              </a:rPr>
              <a:t>年</a:t>
            </a:r>
            <a:endParaRPr lang="en-US" altLang="zh-CN" sz="1600" dirty="0">
              <a:ln w="19050">
                <a:noFill/>
              </a:ln>
              <a:gradFill>
                <a:gsLst>
                  <a:gs pos="100000">
                    <a:srgbClr val="E9BE61"/>
                  </a:gs>
                  <a:gs pos="49000">
                    <a:srgbClr val="FEEFAC"/>
                  </a:gs>
                </a:gsLst>
                <a:lin ang="5400000" scaled="0"/>
              </a:gradFill>
              <a:cs typeface="+mn-ea"/>
              <a:sym typeface="+mn-lt"/>
            </a:endParaRPr>
          </a:p>
          <a:p>
            <a:pPr algn="ctr"/>
            <a:r>
              <a:rPr lang="en-US" altLang="zh-CN" sz="1200" dirty="0">
                <a:ln w="19050">
                  <a:noFill/>
                </a:ln>
                <a:gradFill>
                  <a:gsLst>
                    <a:gs pos="100000">
                      <a:srgbClr val="E9BE61"/>
                    </a:gs>
                    <a:gs pos="49000">
                      <a:srgbClr val="FEEFAC"/>
                    </a:gs>
                  </a:gsLst>
                  <a:lin ang="5400000" scaled="0"/>
                </a:gradFill>
                <a:cs typeface="+mn-ea"/>
                <a:sym typeface="+mn-lt"/>
              </a:rPr>
              <a:t>7</a:t>
            </a:r>
            <a:r>
              <a:rPr lang="zh-CN" altLang="en-US" sz="1200" dirty="0">
                <a:ln w="19050">
                  <a:noFill/>
                </a:ln>
                <a:gradFill>
                  <a:gsLst>
                    <a:gs pos="100000">
                      <a:srgbClr val="E9BE61"/>
                    </a:gs>
                    <a:gs pos="49000">
                      <a:srgbClr val="FEEFAC"/>
                    </a:gs>
                  </a:gsLst>
                  <a:lin ang="5400000" scaled="0"/>
                </a:gradFill>
                <a:cs typeface="+mn-ea"/>
                <a:sym typeface="+mn-lt"/>
              </a:rPr>
              <a:t>月</a:t>
            </a:r>
            <a:r>
              <a:rPr lang="en-US" altLang="zh-CN" sz="1200" dirty="0">
                <a:ln w="19050">
                  <a:noFill/>
                </a:ln>
                <a:gradFill>
                  <a:gsLst>
                    <a:gs pos="100000">
                      <a:srgbClr val="E9BE61"/>
                    </a:gs>
                    <a:gs pos="49000">
                      <a:srgbClr val="FEEFAC"/>
                    </a:gs>
                  </a:gsLst>
                  <a:lin ang="5400000" scaled="0"/>
                </a:gradFill>
                <a:cs typeface="+mn-ea"/>
                <a:sym typeface="+mn-lt"/>
              </a:rPr>
              <a:t>27</a:t>
            </a:r>
            <a:r>
              <a:rPr lang="zh-CN" altLang="en-US" sz="1200" dirty="0">
                <a:ln w="19050">
                  <a:noFill/>
                </a:ln>
                <a:gradFill>
                  <a:gsLst>
                    <a:gs pos="100000">
                      <a:srgbClr val="E9BE61"/>
                    </a:gs>
                    <a:gs pos="49000">
                      <a:srgbClr val="FEEFAC"/>
                    </a:gs>
                  </a:gsLst>
                  <a:lin ang="5400000" scaled="0"/>
                </a:gradFill>
                <a:cs typeface="+mn-ea"/>
                <a:sym typeface="+mn-lt"/>
              </a:rPr>
              <a:t>日</a:t>
            </a:r>
          </a:p>
        </p:txBody>
      </p:sp>
      <p:sp>
        <p:nvSpPr>
          <p:cNvPr id="5" name="Rectangle 11"/>
          <p:cNvSpPr>
            <a:spLocks noChangeArrowheads="1"/>
          </p:cNvSpPr>
          <p:nvPr/>
        </p:nvSpPr>
        <p:spPr bwMode="auto">
          <a:xfrm>
            <a:off x="731838" y="4408864"/>
            <a:ext cx="1133584" cy="1133591"/>
          </a:xfrm>
          <a:prstGeom prst="roundRect">
            <a:avLst>
              <a:gd name="adj" fmla="val 11541"/>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600" dirty="0">
                <a:ln w="19050">
                  <a:noFill/>
                </a:ln>
                <a:gradFill>
                  <a:gsLst>
                    <a:gs pos="100000">
                      <a:srgbClr val="E9BE61"/>
                    </a:gs>
                    <a:gs pos="49000">
                      <a:srgbClr val="FEEFAC"/>
                    </a:gs>
                  </a:gsLst>
                  <a:lin ang="5400000" scaled="0"/>
                </a:gradFill>
                <a:cs typeface="+mn-ea"/>
                <a:sym typeface="+mn-lt"/>
              </a:rPr>
              <a:t>1927</a:t>
            </a:r>
            <a:r>
              <a:rPr lang="zh-CN" altLang="en-US" sz="1600" dirty="0">
                <a:ln w="19050">
                  <a:noFill/>
                </a:ln>
                <a:gradFill>
                  <a:gsLst>
                    <a:gs pos="100000">
                      <a:srgbClr val="E9BE61"/>
                    </a:gs>
                    <a:gs pos="49000">
                      <a:srgbClr val="FEEFAC"/>
                    </a:gs>
                  </a:gsLst>
                  <a:lin ang="5400000" scaled="0"/>
                </a:gradFill>
                <a:cs typeface="+mn-ea"/>
                <a:sym typeface="+mn-lt"/>
              </a:rPr>
              <a:t>年</a:t>
            </a:r>
            <a:endParaRPr lang="en-US" altLang="zh-CN" sz="1600" dirty="0">
              <a:ln w="19050">
                <a:noFill/>
              </a:ln>
              <a:gradFill>
                <a:gsLst>
                  <a:gs pos="100000">
                    <a:srgbClr val="E9BE61"/>
                  </a:gs>
                  <a:gs pos="49000">
                    <a:srgbClr val="FEEFAC"/>
                  </a:gs>
                </a:gsLst>
                <a:lin ang="5400000" scaled="0"/>
              </a:gradFill>
              <a:cs typeface="+mn-ea"/>
              <a:sym typeface="+mn-lt"/>
            </a:endParaRPr>
          </a:p>
          <a:p>
            <a:pPr algn="ctr"/>
            <a:r>
              <a:rPr lang="en-US" altLang="zh-CN" sz="1200" dirty="0">
                <a:ln w="19050">
                  <a:noFill/>
                </a:ln>
                <a:gradFill>
                  <a:gsLst>
                    <a:gs pos="100000">
                      <a:srgbClr val="E9BE61"/>
                    </a:gs>
                    <a:gs pos="49000">
                      <a:srgbClr val="FEEFAC"/>
                    </a:gs>
                  </a:gsLst>
                  <a:lin ang="5400000" scaled="0"/>
                </a:gradFill>
                <a:cs typeface="+mn-ea"/>
                <a:sym typeface="+mn-lt"/>
              </a:rPr>
              <a:t>4</a:t>
            </a:r>
            <a:r>
              <a:rPr lang="zh-CN" altLang="en-US" sz="1200" dirty="0">
                <a:ln w="19050">
                  <a:noFill/>
                </a:ln>
                <a:gradFill>
                  <a:gsLst>
                    <a:gs pos="100000">
                      <a:srgbClr val="E9BE61"/>
                    </a:gs>
                    <a:gs pos="49000">
                      <a:srgbClr val="FEEFAC"/>
                    </a:gs>
                  </a:gsLst>
                  <a:lin ang="5400000" scaled="0"/>
                </a:gradFill>
                <a:cs typeface="+mn-ea"/>
                <a:sym typeface="+mn-lt"/>
              </a:rPr>
              <a:t>月</a:t>
            </a:r>
            <a:r>
              <a:rPr lang="en-US" altLang="zh-CN" sz="1200" dirty="0">
                <a:ln w="19050">
                  <a:noFill/>
                </a:ln>
                <a:gradFill>
                  <a:gsLst>
                    <a:gs pos="100000">
                      <a:srgbClr val="E9BE61"/>
                    </a:gs>
                    <a:gs pos="49000">
                      <a:srgbClr val="FEEFAC"/>
                    </a:gs>
                  </a:gsLst>
                  <a:lin ang="5400000" scaled="0"/>
                </a:gradFill>
                <a:cs typeface="+mn-ea"/>
                <a:sym typeface="+mn-lt"/>
              </a:rPr>
              <a:t>12</a:t>
            </a:r>
            <a:r>
              <a:rPr lang="zh-CN" altLang="en-US" sz="1200" dirty="0">
                <a:ln w="19050">
                  <a:noFill/>
                </a:ln>
                <a:gradFill>
                  <a:gsLst>
                    <a:gs pos="100000">
                      <a:srgbClr val="E9BE61"/>
                    </a:gs>
                    <a:gs pos="49000">
                      <a:srgbClr val="FEEFAC"/>
                    </a:gs>
                  </a:gsLst>
                  <a:lin ang="5400000" scaled="0"/>
                </a:gradFill>
                <a:cs typeface="+mn-ea"/>
                <a:sym typeface="+mn-lt"/>
              </a:rPr>
              <a:t>日和</a:t>
            </a:r>
            <a:r>
              <a:rPr lang="en-US" altLang="zh-CN" sz="1200" dirty="0">
                <a:ln w="19050">
                  <a:noFill/>
                </a:ln>
                <a:gradFill>
                  <a:gsLst>
                    <a:gs pos="100000">
                      <a:srgbClr val="E9BE61"/>
                    </a:gs>
                    <a:gs pos="49000">
                      <a:srgbClr val="FEEFAC"/>
                    </a:gs>
                  </a:gsLst>
                  <a:lin ang="5400000" scaled="0"/>
                </a:gradFill>
                <a:cs typeface="+mn-ea"/>
                <a:sym typeface="+mn-lt"/>
              </a:rPr>
              <a:t>7</a:t>
            </a:r>
            <a:r>
              <a:rPr lang="zh-CN" altLang="en-US" sz="1200" dirty="0">
                <a:ln w="19050">
                  <a:noFill/>
                </a:ln>
                <a:gradFill>
                  <a:gsLst>
                    <a:gs pos="100000">
                      <a:srgbClr val="E9BE61"/>
                    </a:gs>
                    <a:gs pos="49000">
                      <a:srgbClr val="FEEFAC"/>
                    </a:gs>
                  </a:gsLst>
                  <a:lin ang="5400000" scaled="0"/>
                </a:gradFill>
                <a:cs typeface="+mn-ea"/>
                <a:sym typeface="+mn-lt"/>
              </a:rPr>
              <a:t>月</a:t>
            </a:r>
            <a:r>
              <a:rPr lang="en-US" altLang="zh-CN" sz="1200" dirty="0">
                <a:ln w="19050">
                  <a:noFill/>
                </a:ln>
                <a:gradFill>
                  <a:gsLst>
                    <a:gs pos="100000">
                      <a:srgbClr val="E9BE61"/>
                    </a:gs>
                    <a:gs pos="49000">
                      <a:srgbClr val="FEEFAC"/>
                    </a:gs>
                  </a:gsLst>
                  <a:lin ang="5400000" scaled="0"/>
                </a:gradFill>
                <a:cs typeface="+mn-ea"/>
                <a:sym typeface="+mn-lt"/>
              </a:rPr>
              <a:t>15</a:t>
            </a:r>
            <a:r>
              <a:rPr lang="zh-CN" altLang="en-US" sz="1200" dirty="0">
                <a:ln w="19050">
                  <a:noFill/>
                </a:ln>
                <a:gradFill>
                  <a:gsLst>
                    <a:gs pos="100000">
                      <a:srgbClr val="E9BE61"/>
                    </a:gs>
                    <a:gs pos="49000">
                      <a:srgbClr val="FEEFAC"/>
                    </a:gs>
                  </a:gsLst>
                  <a:lin ang="5400000" scaled="0"/>
                </a:gradFill>
                <a:cs typeface="+mn-ea"/>
                <a:sym typeface="+mn-lt"/>
              </a:rPr>
              <a:t>日</a:t>
            </a:r>
          </a:p>
        </p:txBody>
      </p:sp>
      <p:sp>
        <p:nvSpPr>
          <p:cNvPr id="7" name="矩形 6"/>
          <p:cNvSpPr/>
          <p:nvPr/>
        </p:nvSpPr>
        <p:spPr>
          <a:xfrm>
            <a:off x="2216501" y="1675337"/>
            <a:ext cx="8711849" cy="904863"/>
          </a:xfrm>
          <a:prstGeom prst="rect">
            <a:avLst/>
          </a:prstGeom>
        </p:spPr>
        <p:txBody>
          <a:bodyPr wrap="square">
            <a:spAutoFit/>
          </a:bodyPr>
          <a:lstStyle/>
          <a:p>
            <a:pPr marL="285750" lvl="0" indent="-285750">
              <a:lnSpc>
                <a:spcPct val="110000"/>
              </a:lnSpc>
              <a:buClr>
                <a:schemeClr val="accent1"/>
              </a:buClr>
              <a:buFont typeface="Arial" panose="020B0604020202020204" pitchFamily="34" charset="0"/>
              <a:buChar char="•"/>
              <a:defRPr/>
            </a:pPr>
            <a:r>
              <a:rPr lang="zh-CN" altLang="en-US" sz="1600" dirty="0">
                <a:solidFill>
                  <a:schemeClr val="tx1">
                    <a:lumMod val="75000"/>
                    <a:lumOff val="25000"/>
                  </a:schemeClr>
                </a:solidFill>
                <a:cs typeface="+mn-ea"/>
                <a:sym typeface="+mn-lt"/>
              </a:rPr>
              <a:t>蒋介石、汪精卫先后在南京和武汉发动“清共”行动后，中共中央在汉口召开了临时政治局常委会议，决定利用共产党掌握和影响下的国民革命军在南昌举行武装起义，</a:t>
            </a:r>
            <a:endParaRPr lang="en-US" altLang="zh-CN" sz="1600" dirty="0">
              <a:solidFill>
                <a:schemeClr val="tx1">
                  <a:lumMod val="75000"/>
                  <a:lumOff val="25000"/>
                </a:schemeClr>
              </a:solidFill>
              <a:cs typeface="+mn-ea"/>
              <a:sym typeface="+mn-lt"/>
            </a:endParaRPr>
          </a:p>
          <a:p>
            <a:pPr marL="285750" lvl="0" indent="-285750">
              <a:lnSpc>
                <a:spcPct val="110000"/>
              </a:lnSpc>
              <a:buClr>
                <a:schemeClr val="accent1"/>
              </a:buClr>
              <a:buFont typeface="Arial" panose="020B0604020202020204" pitchFamily="34" charset="0"/>
              <a:buChar char="•"/>
              <a:defRPr/>
            </a:pPr>
            <a:r>
              <a:rPr lang="zh-CN" altLang="en-US" sz="1600" dirty="0">
                <a:solidFill>
                  <a:schemeClr val="tx1">
                    <a:lumMod val="75000"/>
                    <a:lumOff val="25000"/>
                  </a:schemeClr>
                </a:solidFill>
                <a:cs typeface="+mn-ea"/>
                <a:sym typeface="+mn-lt"/>
              </a:rPr>
              <a:t>并指派周恩来为起义领导机关前敌委员会书记</a:t>
            </a:r>
          </a:p>
        </p:txBody>
      </p:sp>
      <p:pic>
        <p:nvPicPr>
          <p:cNvPr id="12" name="图片 11" descr="卡通人物&#10;&#10;中度可信度描述已自动生成"/>
          <p:cNvPicPr>
            <a:picLocks noChangeAspect="1"/>
          </p:cNvPicPr>
          <p:nvPr/>
        </p:nvPicPr>
        <p:blipFill>
          <a:blip r:embed="rId2"/>
          <a:stretch>
            <a:fillRect/>
          </a:stretch>
        </p:blipFill>
        <p:spPr>
          <a:xfrm flipH="1">
            <a:off x="9359340" y="4207642"/>
            <a:ext cx="2419197" cy="23092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8" grpId="0" animBg="1"/>
      <p:bldP spid="9" grpId="0"/>
      <p:bldP spid="6" grpId="0" animBg="1"/>
      <p:bldP spid="2" grpId="0"/>
      <p:bldP spid="3" grpId="0" animBg="1"/>
      <p:bldP spid="4" grpId="0" animBg="1"/>
      <p:bldP spid="5"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69400" y="140970"/>
            <a:ext cx="4572855" cy="646331"/>
          </a:xfrm>
          <a:prstGeom prst="rect">
            <a:avLst/>
          </a:prstGeom>
        </p:spPr>
        <p:txBody>
          <a:bodyPr wrap="square">
            <a:spAutoFit/>
          </a:bodyPr>
          <a:lstStyle/>
          <a:p>
            <a:pPr lvl="0">
              <a:defRPr/>
            </a:pPr>
            <a:r>
              <a:rPr lang="zh-CN" altLang="en-US" sz="3600" dirty="0">
                <a:solidFill>
                  <a:schemeClr val="accent1"/>
                </a:solidFill>
                <a:cs typeface="+mn-ea"/>
                <a:sym typeface="+mn-lt"/>
              </a:rPr>
              <a:t>八一建军节的由来</a:t>
            </a:r>
          </a:p>
        </p:txBody>
      </p:sp>
      <p:grpSp>
        <p:nvGrpSpPr>
          <p:cNvPr id="3" name="组合 2"/>
          <p:cNvGrpSpPr/>
          <p:nvPr/>
        </p:nvGrpSpPr>
        <p:grpSpPr>
          <a:xfrm>
            <a:off x="872982" y="1668780"/>
            <a:ext cx="2369240" cy="3324296"/>
            <a:chOff x="1431895" y="1229995"/>
            <a:chExt cx="2116283" cy="2969372"/>
          </a:xfrm>
        </p:grpSpPr>
        <p:grpSp>
          <p:nvGrpSpPr>
            <p:cNvPr id="4" name="Group 60"/>
            <p:cNvGrpSpPr/>
            <p:nvPr/>
          </p:nvGrpSpPr>
          <p:grpSpPr>
            <a:xfrm>
              <a:off x="1431895" y="1424780"/>
              <a:ext cx="2116283" cy="2774587"/>
              <a:chOff x="12795250" y="366713"/>
              <a:chExt cx="2738438" cy="3589337"/>
            </a:xfrm>
          </p:grpSpPr>
          <p:sp>
            <p:nvSpPr>
              <p:cNvPr id="8" name="Freeform: Shape 61"/>
              <p:cNvSpPr/>
              <p:nvPr/>
            </p:nvSpPr>
            <p:spPr bwMode="auto">
              <a:xfrm>
                <a:off x="12795250" y="561975"/>
                <a:ext cx="2687638" cy="3394075"/>
              </a:xfrm>
              <a:custGeom>
                <a:avLst/>
                <a:gdLst>
                  <a:gd name="T0" fmla="*/ 9 w 424"/>
                  <a:gd name="T1" fmla="*/ 0 h 536"/>
                  <a:gd name="T2" fmla="*/ 0 w 424"/>
                  <a:gd name="T3" fmla="*/ 25 h 536"/>
                  <a:gd name="T4" fmla="*/ 0 w 424"/>
                  <a:gd name="T5" fmla="*/ 497 h 536"/>
                  <a:gd name="T6" fmla="*/ 39 w 424"/>
                  <a:gd name="T7" fmla="*/ 536 h 536"/>
                  <a:gd name="T8" fmla="*/ 391 w 424"/>
                  <a:gd name="T9" fmla="*/ 536 h 536"/>
                  <a:gd name="T10" fmla="*/ 424 w 424"/>
                  <a:gd name="T11" fmla="*/ 519 h 536"/>
                  <a:gd name="T12" fmla="*/ 393 w 424"/>
                  <a:gd name="T13" fmla="*/ 534 h 536"/>
                  <a:gd name="T14" fmla="*/ 42 w 424"/>
                  <a:gd name="T15" fmla="*/ 534 h 536"/>
                  <a:gd name="T16" fmla="*/ 2 w 424"/>
                  <a:gd name="T17" fmla="*/ 494 h 536"/>
                  <a:gd name="T18" fmla="*/ 2 w 424"/>
                  <a:gd name="T19" fmla="*/ 22 h 536"/>
                  <a:gd name="T20" fmla="*/ 9 w 424"/>
                  <a:gd name="T21"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4" h="536">
                    <a:moveTo>
                      <a:pt x="9" y="0"/>
                    </a:moveTo>
                    <a:cubicBezTo>
                      <a:pt x="3" y="6"/>
                      <a:pt x="0" y="15"/>
                      <a:pt x="0" y="25"/>
                    </a:cubicBezTo>
                    <a:cubicBezTo>
                      <a:pt x="0" y="497"/>
                      <a:pt x="0" y="497"/>
                      <a:pt x="0" y="497"/>
                    </a:cubicBezTo>
                    <a:cubicBezTo>
                      <a:pt x="0" y="519"/>
                      <a:pt x="18" y="536"/>
                      <a:pt x="39" y="536"/>
                    </a:cubicBezTo>
                    <a:cubicBezTo>
                      <a:pt x="391" y="536"/>
                      <a:pt x="391" y="536"/>
                      <a:pt x="391" y="536"/>
                    </a:cubicBezTo>
                    <a:cubicBezTo>
                      <a:pt x="405" y="536"/>
                      <a:pt x="416" y="530"/>
                      <a:pt x="424" y="519"/>
                    </a:cubicBezTo>
                    <a:cubicBezTo>
                      <a:pt x="416" y="528"/>
                      <a:pt x="405" y="534"/>
                      <a:pt x="393" y="534"/>
                    </a:cubicBezTo>
                    <a:cubicBezTo>
                      <a:pt x="42" y="534"/>
                      <a:pt x="42" y="534"/>
                      <a:pt x="42" y="534"/>
                    </a:cubicBezTo>
                    <a:cubicBezTo>
                      <a:pt x="20" y="534"/>
                      <a:pt x="2" y="516"/>
                      <a:pt x="2" y="494"/>
                    </a:cubicBezTo>
                    <a:cubicBezTo>
                      <a:pt x="2" y="22"/>
                      <a:pt x="2" y="22"/>
                      <a:pt x="2" y="22"/>
                    </a:cubicBezTo>
                    <a:cubicBezTo>
                      <a:pt x="2" y="14"/>
                      <a:pt x="5" y="6"/>
                      <a:pt x="9" y="0"/>
                    </a:cubicBezTo>
                  </a:path>
                </a:pathLst>
              </a:custGeom>
              <a:solidFill>
                <a:srgbClr val="9395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9" name="Freeform: Shape 62"/>
              <p:cNvSpPr/>
              <p:nvPr/>
            </p:nvSpPr>
            <p:spPr bwMode="auto">
              <a:xfrm>
                <a:off x="12807950" y="455613"/>
                <a:ext cx="2725738" cy="3487737"/>
              </a:xfrm>
              <a:custGeom>
                <a:avLst/>
                <a:gdLst>
                  <a:gd name="T0" fmla="*/ 430 w 430"/>
                  <a:gd name="T1" fmla="*/ 511 h 551"/>
                  <a:gd name="T2" fmla="*/ 391 w 430"/>
                  <a:gd name="T3" fmla="*/ 551 h 551"/>
                  <a:gd name="T4" fmla="*/ 40 w 430"/>
                  <a:gd name="T5" fmla="*/ 551 h 551"/>
                  <a:gd name="T6" fmla="*/ 0 w 430"/>
                  <a:gd name="T7" fmla="*/ 511 h 551"/>
                  <a:gd name="T8" fmla="*/ 0 w 430"/>
                  <a:gd name="T9" fmla="*/ 39 h 551"/>
                  <a:gd name="T10" fmla="*/ 40 w 430"/>
                  <a:gd name="T11" fmla="*/ 0 h 551"/>
                  <a:gd name="T12" fmla="*/ 391 w 430"/>
                  <a:gd name="T13" fmla="*/ 0 h 551"/>
                  <a:gd name="T14" fmla="*/ 430 w 430"/>
                  <a:gd name="T15" fmla="*/ 39 h 551"/>
                  <a:gd name="T16" fmla="*/ 430 w 430"/>
                  <a:gd name="T17" fmla="*/ 51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551">
                    <a:moveTo>
                      <a:pt x="430" y="511"/>
                    </a:moveTo>
                    <a:cubicBezTo>
                      <a:pt x="430" y="533"/>
                      <a:pt x="413" y="551"/>
                      <a:pt x="391" y="551"/>
                    </a:cubicBezTo>
                    <a:cubicBezTo>
                      <a:pt x="40" y="551"/>
                      <a:pt x="40" y="551"/>
                      <a:pt x="40" y="551"/>
                    </a:cubicBezTo>
                    <a:cubicBezTo>
                      <a:pt x="18" y="551"/>
                      <a:pt x="0" y="533"/>
                      <a:pt x="0" y="511"/>
                    </a:cubicBezTo>
                    <a:cubicBezTo>
                      <a:pt x="0" y="39"/>
                      <a:pt x="0" y="39"/>
                      <a:pt x="0" y="39"/>
                    </a:cubicBezTo>
                    <a:cubicBezTo>
                      <a:pt x="0" y="17"/>
                      <a:pt x="18" y="0"/>
                      <a:pt x="40" y="0"/>
                    </a:cubicBezTo>
                    <a:cubicBezTo>
                      <a:pt x="391" y="0"/>
                      <a:pt x="391" y="0"/>
                      <a:pt x="391" y="0"/>
                    </a:cubicBezTo>
                    <a:cubicBezTo>
                      <a:pt x="413" y="0"/>
                      <a:pt x="430" y="17"/>
                      <a:pt x="430" y="39"/>
                    </a:cubicBezTo>
                    <a:cubicBezTo>
                      <a:pt x="430" y="511"/>
                      <a:pt x="430" y="511"/>
                      <a:pt x="430" y="511"/>
                    </a:cubicBezTo>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endParaRPr sz="2400">
                  <a:ln w="19050">
                    <a:noFill/>
                  </a:ln>
                  <a:gradFill>
                    <a:gsLst>
                      <a:gs pos="100000">
                        <a:srgbClr val="E9BE61"/>
                      </a:gs>
                      <a:gs pos="49000">
                        <a:srgbClr val="FEEFAC"/>
                      </a:gs>
                    </a:gsLst>
                    <a:lin ang="5400000" scaled="0"/>
                  </a:gradFill>
                  <a:cs typeface="+mn-ea"/>
                  <a:sym typeface="+mn-lt"/>
                </a:endParaRPr>
              </a:p>
            </p:txBody>
          </p:sp>
          <p:sp>
            <p:nvSpPr>
              <p:cNvPr id="10" name="Freeform: Shape 64"/>
              <p:cNvSpPr/>
              <p:nvPr/>
            </p:nvSpPr>
            <p:spPr bwMode="auto">
              <a:xfrm>
                <a:off x="12934950" y="657225"/>
                <a:ext cx="2459038" cy="3133725"/>
              </a:xfrm>
              <a:custGeom>
                <a:avLst/>
                <a:gdLst>
                  <a:gd name="T0" fmla="*/ 1549 w 1549"/>
                  <a:gd name="T1" fmla="*/ 0 h 1974"/>
                  <a:gd name="T2" fmla="*/ 1541 w 1549"/>
                  <a:gd name="T3" fmla="*/ 0 h 1974"/>
                  <a:gd name="T4" fmla="*/ 1541 w 1549"/>
                  <a:gd name="T5" fmla="*/ 1962 h 1974"/>
                  <a:gd name="T6" fmla="*/ 355 w 1549"/>
                  <a:gd name="T7" fmla="*/ 1962 h 1974"/>
                  <a:gd name="T8" fmla="*/ 0 w 1549"/>
                  <a:gd name="T9" fmla="*/ 1619 h 1974"/>
                  <a:gd name="T10" fmla="*/ 0 w 1549"/>
                  <a:gd name="T11" fmla="*/ 1619 h 1974"/>
                  <a:gd name="T12" fmla="*/ 363 w 1549"/>
                  <a:gd name="T13" fmla="*/ 1974 h 1974"/>
                  <a:gd name="T14" fmla="*/ 1549 w 1549"/>
                  <a:gd name="T15" fmla="*/ 1974 h 1974"/>
                  <a:gd name="T16" fmla="*/ 1549 w 1549"/>
                  <a:gd name="T17"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9" h="1974">
                    <a:moveTo>
                      <a:pt x="1549" y="0"/>
                    </a:moveTo>
                    <a:lnTo>
                      <a:pt x="1541" y="0"/>
                    </a:lnTo>
                    <a:lnTo>
                      <a:pt x="1541" y="1962"/>
                    </a:lnTo>
                    <a:lnTo>
                      <a:pt x="355" y="1962"/>
                    </a:lnTo>
                    <a:lnTo>
                      <a:pt x="0" y="1619"/>
                    </a:lnTo>
                    <a:lnTo>
                      <a:pt x="0" y="1619"/>
                    </a:lnTo>
                    <a:lnTo>
                      <a:pt x="363" y="1974"/>
                    </a:lnTo>
                    <a:lnTo>
                      <a:pt x="1549" y="1974"/>
                    </a:lnTo>
                    <a:lnTo>
                      <a:pt x="154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1" name="Freeform: Shape 65"/>
              <p:cNvSpPr/>
              <p:nvPr/>
            </p:nvSpPr>
            <p:spPr bwMode="auto">
              <a:xfrm>
                <a:off x="12915900" y="644525"/>
                <a:ext cx="2465388" cy="3127376"/>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2" name="Freeform: Shape 66"/>
              <p:cNvSpPr/>
              <p:nvPr/>
            </p:nvSpPr>
            <p:spPr bwMode="auto">
              <a:xfrm>
                <a:off x="12915900" y="644525"/>
                <a:ext cx="2465388" cy="3127375"/>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3" name="Freeform: Shape 78"/>
              <p:cNvSpPr/>
              <p:nvPr/>
            </p:nvSpPr>
            <p:spPr bwMode="auto">
              <a:xfrm>
                <a:off x="12915900" y="3214688"/>
                <a:ext cx="595313" cy="557212"/>
              </a:xfrm>
              <a:custGeom>
                <a:avLst/>
                <a:gdLst>
                  <a:gd name="T0" fmla="*/ 375 w 375"/>
                  <a:gd name="T1" fmla="*/ 0 h 351"/>
                  <a:gd name="T2" fmla="*/ 0 w 375"/>
                  <a:gd name="T3" fmla="*/ 0 h 351"/>
                  <a:gd name="T4" fmla="*/ 367 w 375"/>
                  <a:gd name="T5" fmla="*/ 351 h 351"/>
                  <a:gd name="T6" fmla="*/ 375 w 375"/>
                  <a:gd name="T7" fmla="*/ 0 h 351"/>
                </a:gdLst>
                <a:ahLst/>
                <a:cxnLst>
                  <a:cxn ang="0">
                    <a:pos x="T0" y="T1"/>
                  </a:cxn>
                  <a:cxn ang="0">
                    <a:pos x="T2" y="T3"/>
                  </a:cxn>
                  <a:cxn ang="0">
                    <a:pos x="T4" y="T5"/>
                  </a:cxn>
                  <a:cxn ang="0">
                    <a:pos x="T6" y="T7"/>
                  </a:cxn>
                </a:cxnLst>
                <a:rect l="0" t="0" r="r" b="b"/>
                <a:pathLst>
                  <a:path w="375" h="351">
                    <a:moveTo>
                      <a:pt x="375" y="0"/>
                    </a:moveTo>
                    <a:lnTo>
                      <a:pt x="0" y="0"/>
                    </a:lnTo>
                    <a:lnTo>
                      <a:pt x="367" y="351"/>
                    </a:lnTo>
                    <a:lnTo>
                      <a:pt x="375" y="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4" name="Freeform: Shape 79"/>
              <p:cNvSpPr/>
              <p:nvPr/>
            </p:nvSpPr>
            <p:spPr bwMode="auto">
              <a:xfrm>
                <a:off x="12915900" y="3214688"/>
                <a:ext cx="595313" cy="557212"/>
              </a:xfrm>
              <a:custGeom>
                <a:avLst/>
                <a:gdLst>
                  <a:gd name="T0" fmla="*/ 375 w 375"/>
                  <a:gd name="T1" fmla="*/ 0 h 351"/>
                  <a:gd name="T2" fmla="*/ 0 w 375"/>
                  <a:gd name="T3" fmla="*/ 0 h 351"/>
                  <a:gd name="T4" fmla="*/ 367 w 375"/>
                  <a:gd name="T5" fmla="*/ 351 h 351"/>
                  <a:gd name="T6" fmla="*/ 375 w 375"/>
                  <a:gd name="T7" fmla="*/ 0 h 351"/>
                </a:gdLst>
                <a:ahLst/>
                <a:cxnLst>
                  <a:cxn ang="0">
                    <a:pos x="T0" y="T1"/>
                  </a:cxn>
                  <a:cxn ang="0">
                    <a:pos x="T2" y="T3"/>
                  </a:cxn>
                  <a:cxn ang="0">
                    <a:pos x="T4" y="T5"/>
                  </a:cxn>
                  <a:cxn ang="0">
                    <a:pos x="T6" y="T7"/>
                  </a:cxn>
                </a:cxnLst>
                <a:rect l="0" t="0" r="r" b="b"/>
                <a:pathLst>
                  <a:path w="375" h="351">
                    <a:moveTo>
                      <a:pt x="375" y="0"/>
                    </a:moveTo>
                    <a:lnTo>
                      <a:pt x="0" y="0"/>
                    </a:lnTo>
                    <a:lnTo>
                      <a:pt x="367" y="351"/>
                    </a:lnTo>
                    <a:lnTo>
                      <a:pt x="3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5" name="Freeform: Shape 80"/>
              <p:cNvSpPr/>
              <p:nvPr/>
            </p:nvSpPr>
            <p:spPr bwMode="auto">
              <a:xfrm>
                <a:off x="12915900" y="3214688"/>
                <a:ext cx="582613" cy="557212"/>
              </a:xfrm>
              <a:custGeom>
                <a:avLst/>
                <a:gdLst>
                  <a:gd name="T0" fmla="*/ 351 w 367"/>
                  <a:gd name="T1" fmla="*/ 20 h 351"/>
                  <a:gd name="T2" fmla="*/ 0 w 367"/>
                  <a:gd name="T3" fmla="*/ 0 h 351"/>
                  <a:gd name="T4" fmla="*/ 367 w 367"/>
                  <a:gd name="T5" fmla="*/ 351 h 351"/>
                  <a:gd name="T6" fmla="*/ 351 w 367"/>
                  <a:gd name="T7" fmla="*/ 20 h 351"/>
                </a:gdLst>
                <a:ahLst/>
                <a:cxnLst>
                  <a:cxn ang="0">
                    <a:pos x="T0" y="T1"/>
                  </a:cxn>
                  <a:cxn ang="0">
                    <a:pos x="T2" y="T3"/>
                  </a:cxn>
                  <a:cxn ang="0">
                    <a:pos x="T4" y="T5"/>
                  </a:cxn>
                  <a:cxn ang="0">
                    <a:pos x="T6" y="T7"/>
                  </a:cxn>
                </a:cxnLst>
                <a:rect l="0" t="0" r="r" b="b"/>
                <a:pathLst>
                  <a:path w="367" h="351">
                    <a:moveTo>
                      <a:pt x="351" y="20"/>
                    </a:moveTo>
                    <a:lnTo>
                      <a:pt x="0" y="0"/>
                    </a:lnTo>
                    <a:lnTo>
                      <a:pt x="367" y="351"/>
                    </a:lnTo>
                    <a:lnTo>
                      <a:pt x="351" y="20"/>
                    </a:lnTo>
                    <a:close/>
                  </a:path>
                </a:pathLst>
              </a:custGeom>
              <a:solidFill>
                <a:srgbClr val="F9ECD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6" name="Rectangle 81"/>
              <p:cNvSpPr/>
              <p:nvPr/>
            </p:nvSpPr>
            <p:spPr bwMode="auto">
              <a:xfrm>
                <a:off x="13682662" y="366713"/>
                <a:ext cx="944563" cy="290512"/>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sym typeface="+mn-lt"/>
                </a:endParaRPr>
              </a:p>
            </p:txBody>
          </p:sp>
        </p:grpSp>
        <p:grpSp>
          <p:nvGrpSpPr>
            <p:cNvPr id="5" name="Group 82"/>
            <p:cNvGrpSpPr/>
            <p:nvPr/>
          </p:nvGrpSpPr>
          <p:grpSpPr>
            <a:xfrm>
              <a:off x="2106443" y="1229995"/>
              <a:ext cx="742587" cy="402073"/>
              <a:chOff x="17801829" y="5891398"/>
              <a:chExt cx="954592" cy="516864"/>
            </a:xfrm>
            <a:gradFill>
              <a:gsLst>
                <a:gs pos="0">
                  <a:srgbClr val="F8F473"/>
                </a:gs>
                <a:gs pos="53000">
                  <a:srgbClr val="FFC75F"/>
                </a:gs>
                <a:gs pos="100000">
                  <a:srgbClr val="DD970A"/>
                </a:gs>
              </a:gsLst>
              <a:lin ang="5400000" scaled="1"/>
            </a:gradFill>
          </p:grpSpPr>
          <p:sp>
            <p:nvSpPr>
              <p:cNvPr id="6" name="Freeform: Shape 83"/>
              <p:cNvSpPr/>
              <p:nvPr/>
            </p:nvSpPr>
            <p:spPr bwMode="auto">
              <a:xfrm>
                <a:off x="17801829" y="5891398"/>
                <a:ext cx="954592" cy="516864"/>
              </a:xfrm>
              <a:custGeom>
                <a:avLst/>
                <a:gdLst>
                  <a:gd name="T0" fmla="*/ 115 w 167"/>
                  <a:gd name="T1" fmla="*/ 42 h 88"/>
                  <a:gd name="T2" fmla="*/ 117 w 167"/>
                  <a:gd name="T3" fmla="*/ 33 h 88"/>
                  <a:gd name="T4" fmla="*/ 83 w 167"/>
                  <a:gd name="T5" fmla="*/ 0 h 88"/>
                  <a:gd name="T6" fmla="*/ 50 w 167"/>
                  <a:gd name="T7" fmla="*/ 33 h 88"/>
                  <a:gd name="T8" fmla="*/ 51 w 167"/>
                  <a:gd name="T9" fmla="*/ 42 h 88"/>
                  <a:gd name="T10" fmla="*/ 0 w 167"/>
                  <a:gd name="T11" fmla="*/ 42 h 88"/>
                  <a:gd name="T12" fmla="*/ 0 w 167"/>
                  <a:gd name="T13" fmla="*/ 88 h 88"/>
                  <a:gd name="T14" fmla="*/ 167 w 167"/>
                  <a:gd name="T15" fmla="*/ 88 h 88"/>
                  <a:gd name="T16" fmla="*/ 167 w 167"/>
                  <a:gd name="T17" fmla="*/ 42 h 88"/>
                  <a:gd name="T18" fmla="*/ 115 w 167"/>
                  <a:gd name="T19" fmla="*/ 4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88">
                    <a:moveTo>
                      <a:pt x="115" y="42"/>
                    </a:moveTo>
                    <a:cubicBezTo>
                      <a:pt x="116" y="39"/>
                      <a:pt x="117" y="36"/>
                      <a:pt x="117" y="33"/>
                    </a:cubicBezTo>
                    <a:cubicBezTo>
                      <a:pt x="117" y="15"/>
                      <a:pt x="102" y="0"/>
                      <a:pt x="83" y="0"/>
                    </a:cubicBezTo>
                    <a:cubicBezTo>
                      <a:pt x="65" y="0"/>
                      <a:pt x="50" y="15"/>
                      <a:pt x="50" y="33"/>
                    </a:cubicBezTo>
                    <a:cubicBezTo>
                      <a:pt x="50" y="36"/>
                      <a:pt x="51" y="39"/>
                      <a:pt x="51" y="42"/>
                    </a:cubicBezTo>
                    <a:cubicBezTo>
                      <a:pt x="0" y="42"/>
                      <a:pt x="0" y="42"/>
                      <a:pt x="0" y="42"/>
                    </a:cubicBezTo>
                    <a:cubicBezTo>
                      <a:pt x="0" y="88"/>
                      <a:pt x="0" y="88"/>
                      <a:pt x="0" y="88"/>
                    </a:cubicBezTo>
                    <a:cubicBezTo>
                      <a:pt x="167" y="88"/>
                      <a:pt x="167" y="88"/>
                      <a:pt x="167" y="88"/>
                    </a:cubicBezTo>
                    <a:cubicBezTo>
                      <a:pt x="167" y="42"/>
                      <a:pt x="167" y="42"/>
                      <a:pt x="167" y="42"/>
                    </a:cubicBezTo>
                    <a:lnTo>
                      <a:pt x="115" y="42"/>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7" name="Oval 84"/>
              <p:cNvSpPr/>
              <p:nvPr/>
            </p:nvSpPr>
            <p:spPr bwMode="auto">
              <a:xfrm>
                <a:off x="18167266" y="5973356"/>
                <a:ext cx="229951" cy="230011"/>
              </a:xfrm>
              <a:prstGeom prst="ellipse">
                <a:avLst/>
              </a:pr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grpSp>
      </p:grpSp>
      <p:sp>
        <p:nvSpPr>
          <p:cNvPr id="17" name="TextBox 27"/>
          <p:cNvSpPr>
            <a:spLocks noChangeArrowheads="1"/>
          </p:cNvSpPr>
          <p:nvPr/>
        </p:nvSpPr>
        <p:spPr bwMode="auto">
          <a:xfrm>
            <a:off x="1188084" y="2916487"/>
            <a:ext cx="169977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ctr"/>
            <a:r>
              <a:rPr lang="en-US" altLang="zh-CN" sz="2800" b="1" kern="0" dirty="0">
                <a:solidFill>
                  <a:srgbClr val="C00000"/>
                </a:solidFill>
                <a:cs typeface="+mn-ea"/>
                <a:sym typeface="+mn-lt"/>
              </a:rPr>
              <a:t>1927</a:t>
            </a:r>
            <a:r>
              <a:rPr lang="zh-CN" altLang="en-US" sz="2800" b="1" kern="0" dirty="0">
                <a:solidFill>
                  <a:srgbClr val="C00000"/>
                </a:solidFill>
                <a:cs typeface="+mn-ea"/>
                <a:sym typeface="+mn-lt"/>
              </a:rPr>
              <a:t>年</a:t>
            </a:r>
            <a:endParaRPr lang="en-US" altLang="zh-CN" sz="2800" b="1" kern="0" dirty="0">
              <a:solidFill>
                <a:srgbClr val="C00000"/>
              </a:solidFill>
              <a:cs typeface="+mn-ea"/>
              <a:sym typeface="+mn-lt"/>
            </a:endParaRPr>
          </a:p>
          <a:p>
            <a:pPr lvl="0" algn="ctr"/>
            <a:r>
              <a:rPr lang="en-US" altLang="zh-CN" sz="2800" b="1" kern="0" dirty="0">
                <a:solidFill>
                  <a:srgbClr val="C00000"/>
                </a:solidFill>
                <a:cs typeface="+mn-ea"/>
                <a:sym typeface="+mn-lt"/>
              </a:rPr>
              <a:t>8</a:t>
            </a:r>
            <a:r>
              <a:rPr lang="zh-CN" altLang="en-US" sz="2800" b="1" kern="0" dirty="0">
                <a:solidFill>
                  <a:srgbClr val="C00000"/>
                </a:solidFill>
                <a:cs typeface="+mn-ea"/>
                <a:sym typeface="+mn-lt"/>
              </a:rPr>
              <a:t>月</a:t>
            </a:r>
            <a:r>
              <a:rPr lang="en-US" altLang="zh-CN" sz="2800" b="1" kern="0" dirty="0">
                <a:solidFill>
                  <a:srgbClr val="C00000"/>
                </a:solidFill>
                <a:cs typeface="+mn-ea"/>
                <a:sym typeface="+mn-lt"/>
              </a:rPr>
              <a:t>1</a:t>
            </a:r>
            <a:r>
              <a:rPr lang="zh-CN" altLang="en-US" sz="2800" b="1" kern="0" dirty="0">
                <a:solidFill>
                  <a:srgbClr val="C00000"/>
                </a:solidFill>
                <a:cs typeface="+mn-ea"/>
                <a:sym typeface="+mn-lt"/>
              </a:rPr>
              <a:t>日当天上午</a:t>
            </a:r>
          </a:p>
        </p:txBody>
      </p:sp>
      <p:sp>
        <p:nvSpPr>
          <p:cNvPr id="18" name="KSO_Shape"/>
          <p:cNvSpPr/>
          <p:nvPr/>
        </p:nvSpPr>
        <p:spPr bwMode="auto">
          <a:xfrm>
            <a:off x="1881545" y="2416461"/>
            <a:ext cx="352112" cy="427666"/>
          </a:xfrm>
          <a:custGeom>
            <a:avLst/>
            <a:gdLst>
              <a:gd name="T0" fmla="*/ 440790 w 2792413"/>
              <a:gd name="T1" fmla="*/ 2575798 h 3389313"/>
              <a:gd name="T2" fmla="*/ 1147253 w 2792413"/>
              <a:gd name="T3" fmla="*/ 1201035 h 3389313"/>
              <a:gd name="T4" fmla="*/ 1223433 w 2792413"/>
              <a:gd name="T5" fmla="*/ 1473921 h 3389313"/>
              <a:gd name="T6" fmla="*/ 1315165 w 2792413"/>
              <a:gd name="T7" fmla="*/ 1458373 h 3389313"/>
              <a:gd name="T8" fmla="*/ 1462128 w 2792413"/>
              <a:gd name="T9" fmla="*/ 1368574 h 3389313"/>
              <a:gd name="T10" fmla="*/ 1552274 w 2792413"/>
              <a:gd name="T11" fmla="*/ 1517392 h 3389313"/>
              <a:gd name="T12" fmla="*/ 1632262 w 2792413"/>
              <a:gd name="T13" fmla="*/ 1262910 h 3389313"/>
              <a:gd name="T14" fmla="*/ 1689714 w 2792413"/>
              <a:gd name="T15" fmla="*/ 1093784 h 3389313"/>
              <a:gd name="T16" fmla="*/ 1947454 w 2792413"/>
              <a:gd name="T17" fmla="*/ 1176285 h 3389313"/>
              <a:gd name="T18" fmla="*/ 2040457 w 2792413"/>
              <a:gd name="T19" fmla="*/ 1240064 h 3389313"/>
              <a:gd name="T20" fmla="*/ 2124889 w 2792413"/>
              <a:gd name="T21" fmla="*/ 1394276 h 3389313"/>
              <a:gd name="T22" fmla="*/ 2358823 w 2792413"/>
              <a:gd name="T23" fmla="*/ 1575460 h 3389313"/>
              <a:gd name="T24" fmla="*/ 2669254 w 2792413"/>
              <a:gd name="T25" fmla="*/ 1240381 h 3389313"/>
              <a:gd name="T26" fmla="*/ 2738767 w 2792413"/>
              <a:gd name="T27" fmla="*/ 1227371 h 3389313"/>
              <a:gd name="T28" fmla="*/ 2783840 w 2792413"/>
              <a:gd name="T29" fmla="*/ 1283853 h 3389313"/>
              <a:gd name="T30" fmla="*/ 2705122 w 2792413"/>
              <a:gd name="T31" fmla="*/ 1422200 h 3389313"/>
              <a:gd name="T32" fmla="*/ 2761621 w 2792413"/>
              <a:gd name="T33" fmla="*/ 1492008 h 3389313"/>
              <a:gd name="T34" fmla="*/ 2775270 w 2792413"/>
              <a:gd name="T35" fmla="*/ 1582441 h 3389313"/>
              <a:gd name="T36" fmla="*/ 2740355 w 2792413"/>
              <a:gd name="T37" fmla="*/ 1669383 h 3389313"/>
              <a:gd name="T38" fmla="*/ 2438811 w 2792413"/>
              <a:gd name="T39" fmla="*/ 2001606 h 3389313"/>
              <a:gd name="T40" fmla="*/ 2326447 w 2792413"/>
              <a:gd name="T41" fmla="*/ 2083155 h 3389313"/>
              <a:gd name="T42" fmla="*/ 2234397 w 2792413"/>
              <a:gd name="T43" fmla="*/ 2095530 h 3389313"/>
              <a:gd name="T44" fmla="*/ 2140759 w 2792413"/>
              <a:gd name="T45" fmla="*/ 2059674 h 3389313"/>
              <a:gd name="T46" fmla="*/ 2049979 w 2792413"/>
              <a:gd name="T47" fmla="*/ 1965116 h 3389313"/>
              <a:gd name="T48" fmla="*/ 1428165 w 2792413"/>
              <a:gd name="T49" fmla="*/ 2143126 h 3389313"/>
              <a:gd name="T50" fmla="*/ 1429434 w 2792413"/>
              <a:gd name="T51" fmla="*/ 1759182 h 3389313"/>
              <a:gd name="T52" fmla="*/ 1368174 w 2792413"/>
              <a:gd name="T53" fmla="*/ 1755057 h 3389313"/>
              <a:gd name="T54" fmla="*/ 1337384 w 2792413"/>
              <a:gd name="T55" fmla="*/ 1826769 h 3389313"/>
              <a:gd name="T56" fmla="*/ 852376 w 2792413"/>
              <a:gd name="T57" fmla="*/ 1682710 h 3389313"/>
              <a:gd name="T58" fmla="*/ 784766 w 2792413"/>
              <a:gd name="T59" fmla="*/ 2018424 h 3389313"/>
              <a:gd name="T60" fmla="*/ 485762 w 2792413"/>
              <a:gd name="T61" fmla="*/ 1784884 h 3389313"/>
              <a:gd name="T62" fmla="*/ 583526 w 2792413"/>
              <a:gd name="T63" fmla="*/ 1432036 h 3389313"/>
              <a:gd name="T64" fmla="*/ 667641 w 2792413"/>
              <a:gd name="T65" fmla="*/ 1278141 h 3389313"/>
              <a:gd name="T66" fmla="*/ 848249 w 2792413"/>
              <a:gd name="T67" fmla="*/ 1188343 h 3389313"/>
              <a:gd name="T68" fmla="*/ 1117099 w 2792413"/>
              <a:gd name="T69" fmla="*/ 1090294 h 3389313"/>
              <a:gd name="T70" fmla="*/ 1495426 w 2792413"/>
              <a:gd name="T71" fmla="*/ 10798 h 3389313"/>
              <a:gd name="T72" fmla="*/ 1596073 w 2792413"/>
              <a:gd name="T73" fmla="*/ 50816 h 3389313"/>
              <a:gd name="T74" fmla="*/ 1679258 w 2792413"/>
              <a:gd name="T75" fmla="*/ 116241 h 3389313"/>
              <a:gd name="T76" fmla="*/ 1743076 w 2792413"/>
              <a:gd name="T77" fmla="*/ 203263 h 3389313"/>
              <a:gd name="T78" fmla="*/ 1802448 w 2792413"/>
              <a:gd name="T79" fmla="*/ 402397 h 3389313"/>
              <a:gd name="T80" fmla="*/ 1849121 w 2792413"/>
              <a:gd name="T81" fmla="*/ 458612 h 3389313"/>
              <a:gd name="T82" fmla="*/ 1861186 w 2792413"/>
              <a:gd name="T83" fmla="*/ 526260 h 3389313"/>
              <a:gd name="T84" fmla="*/ 1823086 w 2792413"/>
              <a:gd name="T85" fmla="*/ 626621 h 3389313"/>
              <a:gd name="T86" fmla="*/ 1771651 w 2792413"/>
              <a:gd name="T87" fmla="*/ 681248 h 3389313"/>
              <a:gd name="T88" fmla="*/ 1688148 w 2792413"/>
              <a:gd name="T89" fmla="*/ 863867 h 3389313"/>
              <a:gd name="T90" fmla="*/ 1552576 w 2792413"/>
              <a:gd name="T91" fmla="*/ 992176 h 3389313"/>
              <a:gd name="T92" fmla="*/ 1464628 w 2792413"/>
              <a:gd name="T93" fmla="*/ 1024254 h 3389313"/>
              <a:gd name="T94" fmla="*/ 1364933 w 2792413"/>
              <a:gd name="T95" fmla="*/ 1028383 h 3389313"/>
              <a:gd name="T96" fmla="*/ 1273493 w 2792413"/>
              <a:gd name="T97" fmla="*/ 1003928 h 3389313"/>
              <a:gd name="T98" fmla="*/ 1136333 w 2792413"/>
              <a:gd name="T99" fmla="*/ 893721 h 3389313"/>
              <a:gd name="T100" fmla="*/ 1043305 w 2792413"/>
              <a:gd name="T101" fmla="*/ 719677 h 3389313"/>
              <a:gd name="T102" fmla="*/ 984250 w 2792413"/>
              <a:gd name="T103" fmla="*/ 642183 h 3389313"/>
              <a:gd name="T104" fmla="*/ 943610 w 2792413"/>
              <a:gd name="T105" fmla="*/ 580887 h 3389313"/>
              <a:gd name="T106" fmla="*/ 930275 w 2792413"/>
              <a:gd name="T107" fmla="*/ 508792 h 3389313"/>
              <a:gd name="T108" fmla="*/ 958215 w 2792413"/>
              <a:gd name="T109" fmla="*/ 440826 h 3389313"/>
              <a:gd name="T110" fmla="*/ 1010603 w 2792413"/>
              <a:gd name="T111" fmla="*/ 336019 h 3389313"/>
              <a:gd name="T112" fmla="*/ 1081405 w 2792413"/>
              <a:gd name="T113" fmla="*/ 168327 h 3389313"/>
              <a:gd name="T114" fmla="*/ 1152525 w 2792413"/>
              <a:gd name="T115" fmla="*/ 89245 h 3389313"/>
              <a:gd name="T116" fmla="*/ 1242060 w 2792413"/>
              <a:gd name="T117" fmla="*/ 32713 h 3389313"/>
              <a:gd name="T118" fmla="*/ 1348105 w 2792413"/>
              <a:gd name="T119" fmla="*/ 3494 h 3389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2413" h="3389313">
                <a:moveTo>
                  <a:pt x="520700" y="2665413"/>
                </a:moveTo>
                <a:lnTo>
                  <a:pt x="2271713" y="2665413"/>
                </a:lnTo>
                <a:lnTo>
                  <a:pt x="2258063" y="3389313"/>
                </a:lnTo>
                <a:lnTo>
                  <a:pt x="534985" y="3389313"/>
                </a:lnTo>
                <a:lnTo>
                  <a:pt x="520700" y="2665413"/>
                </a:lnTo>
                <a:close/>
                <a:moveTo>
                  <a:pt x="0" y="2312988"/>
                </a:moveTo>
                <a:lnTo>
                  <a:pt x="2792413" y="2312988"/>
                </a:lnTo>
                <a:lnTo>
                  <a:pt x="2504058" y="3016251"/>
                </a:lnTo>
                <a:lnTo>
                  <a:pt x="2343366" y="3016251"/>
                </a:lnTo>
                <a:lnTo>
                  <a:pt x="2351623" y="2575798"/>
                </a:lnTo>
                <a:lnTo>
                  <a:pt x="440790" y="2575798"/>
                </a:lnTo>
                <a:lnTo>
                  <a:pt x="449047" y="3016251"/>
                </a:lnTo>
                <a:lnTo>
                  <a:pt x="288355" y="3016251"/>
                </a:lnTo>
                <a:lnTo>
                  <a:pt x="0" y="2312988"/>
                </a:lnTo>
                <a:close/>
                <a:moveTo>
                  <a:pt x="1131065" y="1087438"/>
                </a:moveTo>
                <a:lnTo>
                  <a:pt x="1131065" y="1087755"/>
                </a:lnTo>
                <a:lnTo>
                  <a:pt x="1131700" y="1087438"/>
                </a:lnTo>
                <a:lnTo>
                  <a:pt x="1133287" y="1104890"/>
                </a:lnTo>
                <a:lnTo>
                  <a:pt x="1135826" y="1125198"/>
                </a:lnTo>
                <a:lnTo>
                  <a:pt x="1138683" y="1148044"/>
                </a:lnTo>
                <a:lnTo>
                  <a:pt x="1142492" y="1173112"/>
                </a:lnTo>
                <a:lnTo>
                  <a:pt x="1147253" y="1201035"/>
                </a:lnTo>
                <a:lnTo>
                  <a:pt x="1153284" y="1231179"/>
                </a:lnTo>
                <a:lnTo>
                  <a:pt x="1160267" y="1262910"/>
                </a:lnTo>
                <a:lnTo>
                  <a:pt x="1168520" y="1297180"/>
                </a:lnTo>
                <a:lnTo>
                  <a:pt x="1178042" y="1333670"/>
                </a:lnTo>
                <a:lnTo>
                  <a:pt x="1183439" y="1352074"/>
                </a:lnTo>
                <a:lnTo>
                  <a:pt x="1188835" y="1371430"/>
                </a:lnTo>
                <a:lnTo>
                  <a:pt x="1195183" y="1391103"/>
                </a:lnTo>
                <a:lnTo>
                  <a:pt x="1201531" y="1411094"/>
                </a:lnTo>
                <a:lnTo>
                  <a:pt x="1208514" y="1431719"/>
                </a:lnTo>
                <a:lnTo>
                  <a:pt x="1215497" y="1452344"/>
                </a:lnTo>
                <a:lnTo>
                  <a:pt x="1223433" y="1473921"/>
                </a:lnTo>
                <a:lnTo>
                  <a:pt x="1231685" y="1495498"/>
                </a:lnTo>
                <a:lnTo>
                  <a:pt x="1240573" y="1517392"/>
                </a:lnTo>
                <a:lnTo>
                  <a:pt x="1249461" y="1539604"/>
                </a:lnTo>
                <a:lnTo>
                  <a:pt x="1258983" y="1562450"/>
                </a:lnTo>
                <a:lnTo>
                  <a:pt x="1269458" y="1585296"/>
                </a:lnTo>
                <a:lnTo>
                  <a:pt x="1279932" y="1608460"/>
                </a:lnTo>
                <a:lnTo>
                  <a:pt x="1291359" y="1632258"/>
                </a:lnTo>
                <a:lnTo>
                  <a:pt x="1294851" y="1601162"/>
                </a:lnTo>
                <a:lnTo>
                  <a:pt x="1298977" y="1571018"/>
                </a:lnTo>
                <a:lnTo>
                  <a:pt x="1306913" y="1512315"/>
                </a:lnTo>
                <a:lnTo>
                  <a:pt x="1315165" y="1458373"/>
                </a:lnTo>
                <a:lnTo>
                  <a:pt x="1323101" y="1409824"/>
                </a:lnTo>
                <a:lnTo>
                  <a:pt x="1330084" y="1368574"/>
                </a:lnTo>
                <a:lnTo>
                  <a:pt x="1336115" y="1335574"/>
                </a:lnTo>
                <a:lnTo>
                  <a:pt x="1342780" y="1300670"/>
                </a:lnTo>
                <a:lnTo>
                  <a:pt x="1298025" y="1196275"/>
                </a:lnTo>
                <a:lnTo>
                  <a:pt x="1370395" y="1127736"/>
                </a:lnTo>
                <a:lnTo>
                  <a:pt x="1421817" y="1127736"/>
                </a:lnTo>
                <a:lnTo>
                  <a:pt x="1494187" y="1196275"/>
                </a:lnTo>
                <a:lnTo>
                  <a:pt x="1449749" y="1300670"/>
                </a:lnTo>
                <a:lnTo>
                  <a:pt x="1456415" y="1335574"/>
                </a:lnTo>
                <a:lnTo>
                  <a:pt x="1462128" y="1368574"/>
                </a:lnTo>
                <a:lnTo>
                  <a:pt x="1469746" y="1409824"/>
                </a:lnTo>
                <a:lnTo>
                  <a:pt x="1477364" y="1458373"/>
                </a:lnTo>
                <a:lnTo>
                  <a:pt x="1485617" y="1512315"/>
                </a:lnTo>
                <a:lnTo>
                  <a:pt x="1493869" y="1571018"/>
                </a:lnTo>
                <a:lnTo>
                  <a:pt x="1497678" y="1601162"/>
                </a:lnTo>
                <a:lnTo>
                  <a:pt x="1501170" y="1632258"/>
                </a:lnTo>
                <a:lnTo>
                  <a:pt x="1512279" y="1608460"/>
                </a:lnTo>
                <a:lnTo>
                  <a:pt x="1523072" y="1585296"/>
                </a:lnTo>
                <a:lnTo>
                  <a:pt x="1533229" y="1562450"/>
                </a:lnTo>
                <a:lnTo>
                  <a:pt x="1542751" y="1539604"/>
                </a:lnTo>
                <a:lnTo>
                  <a:pt x="1552274" y="1517392"/>
                </a:lnTo>
                <a:lnTo>
                  <a:pt x="1560844" y="1495498"/>
                </a:lnTo>
                <a:lnTo>
                  <a:pt x="1568779" y="1473921"/>
                </a:lnTo>
                <a:lnTo>
                  <a:pt x="1576715" y="1452344"/>
                </a:lnTo>
                <a:lnTo>
                  <a:pt x="1584015" y="1431719"/>
                </a:lnTo>
                <a:lnTo>
                  <a:pt x="1590681" y="1411094"/>
                </a:lnTo>
                <a:lnTo>
                  <a:pt x="1597346" y="1391103"/>
                </a:lnTo>
                <a:lnTo>
                  <a:pt x="1603377" y="1371430"/>
                </a:lnTo>
                <a:lnTo>
                  <a:pt x="1609408" y="1352074"/>
                </a:lnTo>
                <a:lnTo>
                  <a:pt x="1614487" y="1333670"/>
                </a:lnTo>
                <a:lnTo>
                  <a:pt x="1624327" y="1297180"/>
                </a:lnTo>
                <a:lnTo>
                  <a:pt x="1632262" y="1262910"/>
                </a:lnTo>
                <a:lnTo>
                  <a:pt x="1639563" y="1231179"/>
                </a:lnTo>
                <a:lnTo>
                  <a:pt x="1644959" y="1201035"/>
                </a:lnTo>
                <a:lnTo>
                  <a:pt x="1649720" y="1173112"/>
                </a:lnTo>
                <a:lnTo>
                  <a:pt x="1653846" y="1148044"/>
                </a:lnTo>
                <a:lnTo>
                  <a:pt x="1657020" y="1125198"/>
                </a:lnTo>
                <a:lnTo>
                  <a:pt x="1659242" y="1104890"/>
                </a:lnTo>
                <a:lnTo>
                  <a:pt x="1660829" y="1087438"/>
                </a:lnTo>
                <a:lnTo>
                  <a:pt x="1661464" y="1087755"/>
                </a:lnTo>
                <a:lnTo>
                  <a:pt x="1661464" y="1087438"/>
                </a:lnTo>
                <a:lnTo>
                  <a:pt x="1675430" y="1090294"/>
                </a:lnTo>
                <a:lnTo>
                  <a:pt x="1689714" y="1093784"/>
                </a:lnTo>
                <a:lnTo>
                  <a:pt x="1703998" y="1097592"/>
                </a:lnTo>
                <a:lnTo>
                  <a:pt x="1718916" y="1101400"/>
                </a:lnTo>
                <a:lnTo>
                  <a:pt x="1749705" y="1110919"/>
                </a:lnTo>
                <a:lnTo>
                  <a:pt x="1782399" y="1120756"/>
                </a:lnTo>
                <a:lnTo>
                  <a:pt x="1812871" y="1129640"/>
                </a:lnTo>
                <a:lnTo>
                  <a:pt x="1841120" y="1138208"/>
                </a:lnTo>
                <a:lnTo>
                  <a:pt x="1866831" y="1146458"/>
                </a:lnTo>
                <a:lnTo>
                  <a:pt x="1890002" y="1154390"/>
                </a:lnTo>
                <a:lnTo>
                  <a:pt x="1911269" y="1162006"/>
                </a:lnTo>
                <a:lnTo>
                  <a:pt x="1930314" y="1168987"/>
                </a:lnTo>
                <a:lnTo>
                  <a:pt x="1947454" y="1176285"/>
                </a:lnTo>
                <a:lnTo>
                  <a:pt x="1962690" y="1183266"/>
                </a:lnTo>
                <a:lnTo>
                  <a:pt x="1976021" y="1189612"/>
                </a:lnTo>
                <a:lnTo>
                  <a:pt x="1987766" y="1195958"/>
                </a:lnTo>
                <a:lnTo>
                  <a:pt x="1998240" y="1201670"/>
                </a:lnTo>
                <a:lnTo>
                  <a:pt x="2006811" y="1207381"/>
                </a:lnTo>
                <a:lnTo>
                  <a:pt x="2014111" y="1212775"/>
                </a:lnTo>
                <a:lnTo>
                  <a:pt x="2020142" y="1218487"/>
                </a:lnTo>
                <a:lnTo>
                  <a:pt x="2025221" y="1223564"/>
                </a:lnTo>
                <a:lnTo>
                  <a:pt x="2029030" y="1228641"/>
                </a:lnTo>
                <a:lnTo>
                  <a:pt x="2035061" y="1234035"/>
                </a:lnTo>
                <a:lnTo>
                  <a:pt x="2040457" y="1240064"/>
                </a:lnTo>
                <a:lnTo>
                  <a:pt x="2046170" y="1246410"/>
                </a:lnTo>
                <a:lnTo>
                  <a:pt x="2051249" y="1252756"/>
                </a:lnTo>
                <a:lnTo>
                  <a:pt x="2056010" y="1259420"/>
                </a:lnTo>
                <a:lnTo>
                  <a:pt x="2060771" y="1266401"/>
                </a:lnTo>
                <a:lnTo>
                  <a:pt x="2065215" y="1273699"/>
                </a:lnTo>
                <a:lnTo>
                  <a:pt x="2068706" y="1281631"/>
                </a:lnTo>
                <a:lnTo>
                  <a:pt x="2069976" y="1283535"/>
                </a:lnTo>
                <a:lnTo>
                  <a:pt x="2072833" y="1289564"/>
                </a:lnTo>
                <a:lnTo>
                  <a:pt x="2083942" y="1312410"/>
                </a:lnTo>
                <a:lnTo>
                  <a:pt x="2101717" y="1348584"/>
                </a:lnTo>
                <a:lnTo>
                  <a:pt x="2124889" y="1394276"/>
                </a:lnTo>
                <a:lnTo>
                  <a:pt x="2151869" y="1446950"/>
                </a:lnTo>
                <a:lnTo>
                  <a:pt x="2182341" y="1504382"/>
                </a:lnTo>
                <a:lnTo>
                  <a:pt x="2197894" y="1534210"/>
                </a:lnTo>
                <a:lnTo>
                  <a:pt x="2214399" y="1563719"/>
                </a:lnTo>
                <a:lnTo>
                  <a:pt x="2230588" y="1593229"/>
                </a:lnTo>
                <a:lnTo>
                  <a:pt x="2247093" y="1622104"/>
                </a:lnTo>
                <a:lnTo>
                  <a:pt x="2260742" y="1645902"/>
                </a:lnTo>
                <a:lnTo>
                  <a:pt x="2274073" y="1668431"/>
                </a:lnTo>
                <a:lnTo>
                  <a:pt x="2305497" y="1634479"/>
                </a:lnTo>
                <a:lnTo>
                  <a:pt x="2332478" y="1604652"/>
                </a:lnTo>
                <a:lnTo>
                  <a:pt x="2358823" y="1575460"/>
                </a:lnTo>
                <a:lnTo>
                  <a:pt x="2406752" y="1520883"/>
                </a:lnTo>
                <a:lnTo>
                  <a:pt x="2443572" y="1478046"/>
                </a:lnTo>
                <a:lnTo>
                  <a:pt x="2465157" y="1453296"/>
                </a:lnTo>
                <a:lnTo>
                  <a:pt x="2468013" y="1449805"/>
                </a:lnTo>
                <a:lnTo>
                  <a:pt x="2471822" y="1445681"/>
                </a:lnTo>
                <a:lnTo>
                  <a:pt x="2475631" y="1441555"/>
                </a:lnTo>
                <a:lnTo>
                  <a:pt x="2483567" y="1434257"/>
                </a:lnTo>
                <a:lnTo>
                  <a:pt x="2491819" y="1427276"/>
                </a:lnTo>
                <a:lnTo>
                  <a:pt x="2500390" y="1420930"/>
                </a:lnTo>
                <a:lnTo>
                  <a:pt x="2664175" y="1245141"/>
                </a:lnTo>
                <a:lnTo>
                  <a:pt x="2669254" y="1240381"/>
                </a:lnTo>
                <a:lnTo>
                  <a:pt x="2674967" y="1235939"/>
                </a:lnTo>
                <a:lnTo>
                  <a:pt x="2680681" y="1232131"/>
                </a:lnTo>
                <a:lnTo>
                  <a:pt x="2686712" y="1229275"/>
                </a:lnTo>
                <a:lnTo>
                  <a:pt x="2693060" y="1227054"/>
                </a:lnTo>
                <a:lnTo>
                  <a:pt x="2699408" y="1225150"/>
                </a:lnTo>
                <a:lnTo>
                  <a:pt x="2706074" y="1224198"/>
                </a:lnTo>
                <a:lnTo>
                  <a:pt x="2712422" y="1223247"/>
                </a:lnTo>
                <a:lnTo>
                  <a:pt x="2719088" y="1223247"/>
                </a:lnTo>
                <a:lnTo>
                  <a:pt x="2725754" y="1224198"/>
                </a:lnTo>
                <a:lnTo>
                  <a:pt x="2732419" y="1225468"/>
                </a:lnTo>
                <a:lnTo>
                  <a:pt x="2738767" y="1227371"/>
                </a:lnTo>
                <a:lnTo>
                  <a:pt x="2745116" y="1229910"/>
                </a:lnTo>
                <a:lnTo>
                  <a:pt x="2751147" y="1233400"/>
                </a:lnTo>
                <a:lnTo>
                  <a:pt x="2757178" y="1237525"/>
                </a:lnTo>
                <a:lnTo>
                  <a:pt x="2762574" y="1241968"/>
                </a:lnTo>
                <a:lnTo>
                  <a:pt x="2767335" y="1247045"/>
                </a:lnTo>
                <a:lnTo>
                  <a:pt x="2771779" y="1252756"/>
                </a:lnTo>
                <a:lnTo>
                  <a:pt x="2775270" y="1258151"/>
                </a:lnTo>
                <a:lnTo>
                  <a:pt x="2778444" y="1264497"/>
                </a:lnTo>
                <a:lnTo>
                  <a:pt x="2780666" y="1270843"/>
                </a:lnTo>
                <a:lnTo>
                  <a:pt x="2782571" y="1277189"/>
                </a:lnTo>
                <a:lnTo>
                  <a:pt x="2783840" y="1283853"/>
                </a:lnTo>
                <a:lnTo>
                  <a:pt x="2784475" y="1290199"/>
                </a:lnTo>
                <a:lnTo>
                  <a:pt x="2784475" y="1296862"/>
                </a:lnTo>
                <a:lnTo>
                  <a:pt x="2783840" y="1303526"/>
                </a:lnTo>
                <a:lnTo>
                  <a:pt x="2782253" y="1310189"/>
                </a:lnTo>
                <a:lnTo>
                  <a:pt x="2780349" y="1316535"/>
                </a:lnTo>
                <a:lnTo>
                  <a:pt x="2777492" y="1322882"/>
                </a:lnTo>
                <a:lnTo>
                  <a:pt x="2774635" y="1328911"/>
                </a:lnTo>
                <a:lnTo>
                  <a:pt x="2770509" y="1334622"/>
                </a:lnTo>
                <a:lnTo>
                  <a:pt x="2766065" y="1340334"/>
                </a:lnTo>
                <a:lnTo>
                  <a:pt x="2694964" y="1416171"/>
                </a:lnTo>
                <a:lnTo>
                  <a:pt x="2705122" y="1422200"/>
                </a:lnTo>
                <a:lnTo>
                  <a:pt x="2709883" y="1426007"/>
                </a:lnTo>
                <a:lnTo>
                  <a:pt x="2714644" y="1429815"/>
                </a:lnTo>
                <a:lnTo>
                  <a:pt x="2721310" y="1435844"/>
                </a:lnTo>
                <a:lnTo>
                  <a:pt x="2727658" y="1441873"/>
                </a:lnTo>
                <a:lnTo>
                  <a:pt x="2733689" y="1448854"/>
                </a:lnTo>
                <a:lnTo>
                  <a:pt x="2739085" y="1455517"/>
                </a:lnTo>
                <a:lnTo>
                  <a:pt x="2744481" y="1462498"/>
                </a:lnTo>
                <a:lnTo>
                  <a:pt x="2749242" y="1469478"/>
                </a:lnTo>
                <a:lnTo>
                  <a:pt x="2753686" y="1476777"/>
                </a:lnTo>
                <a:lnTo>
                  <a:pt x="2757812" y="1484392"/>
                </a:lnTo>
                <a:lnTo>
                  <a:pt x="2761621" y="1492008"/>
                </a:lnTo>
                <a:lnTo>
                  <a:pt x="2764478" y="1499940"/>
                </a:lnTo>
                <a:lnTo>
                  <a:pt x="2767335" y="1507873"/>
                </a:lnTo>
                <a:lnTo>
                  <a:pt x="2770191" y="1515806"/>
                </a:lnTo>
                <a:lnTo>
                  <a:pt x="2771779" y="1524056"/>
                </a:lnTo>
                <a:lnTo>
                  <a:pt x="2773683" y="1532306"/>
                </a:lnTo>
                <a:lnTo>
                  <a:pt x="2774953" y="1540556"/>
                </a:lnTo>
                <a:lnTo>
                  <a:pt x="2775905" y="1548806"/>
                </a:lnTo>
                <a:lnTo>
                  <a:pt x="2776222" y="1557373"/>
                </a:lnTo>
                <a:lnTo>
                  <a:pt x="2776222" y="1565623"/>
                </a:lnTo>
                <a:lnTo>
                  <a:pt x="2775905" y="1574191"/>
                </a:lnTo>
                <a:lnTo>
                  <a:pt x="2775270" y="1582441"/>
                </a:lnTo>
                <a:lnTo>
                  <a:pt x="2774000" y="1591008"/>
                </a:lnTo>
                <a:lnTo>
                  <a:pt x="2772731" y="1598941"/>
                </a:lnTo>
                <a:lnTo>
                  <a:pt x="2770826" y="1607508"/>
                </a:lnTo>
                <a:lnTo>
                  <a:pt x="2768604" y="1615758"/>
                </a:lnTo>
                <a:lnTo>
                  <a:pt x="2765430" y="1623691"/>
                </a:lnTo>
                <a:lnTo>
                  <a:pt x="2762574" y="1631624"/>
                </a:lnTo>
                <a:lnTo>
                  <a:pt x="2758765" y="1639556"/>
                </a:lnTo>
                <a:lnTo>
                  <a:pt x="2754956" y="1647489"/>
                </a:lnTo>
                <a:lnTo>
                  <a:pt x="2750194" y="1654787"/>
                </a:lnTo>
                <a:lnTo>
                  <a:pt x="2745433" y="1662085"/>
                </a:lnTo>
                <a:lnTo>
                  <a:pt x="2740355" y="1669383"/>
                </a:lnTo>
                <a:lnTo>
                  <a:pt x="2734641" y="1676364"/>
                </a:lnTo>
                <a:lnTo>
                  <a:pt x="2716549" y="1697941"/>
                </a:lnTo>
                <a:lnTo>
                  <a:pt x="2670206" y="1751249"/>
                </a:lnTo>
                <a:lnTo>
                  <a:pt x="2639417" y="1786470"/>
                </a:lnTo>
                <a:lnTo>
                  <a:pt x="2605136" y="1824865"/>
                </a:lnTo>
                <a:lnTo>
                  <a:pt x="2569586" y="1864529"/>
                </a:lnTo>
                <a:lnTo>
                  <a:pt x="2532766" y="1904827"/>
                </a:lnTo>
                <a:lnTo>
                  <a:pt x="2508325" y="1930529"/>
                </a:lnTo>
                <a:lnTo>
                  <a:pt x="2484519" y="1955914"/>
                </a:lnTo>
                <a:lnTo>
                  <a:pt x="2461030" y="1979712"/>
                </a:lnTo>
                <a:lnTo>
                  <a:pt x="2438811" y="2001606"/>
                </a:lnTo>
                <a:lnTo>
                  <a:pt x="2426115" y="2013347"/>
                </a:lnTo>
                <a:lnTo>
                  <a:pt x="2413418" y="2025087"/>
                </a:lnTo>
                <a:lnTo>
                  <a:pt x="2400722" y="2035876"/>
                </a:lnTo>
                <a:lnTo>
                  <a:pt x="2387708" y="2046664"/>
                </a:lnTo>
                <a:lnTo>
                  <a:pt x="2380090" y="2052376"/>
                </a:lnTo>
                <a:lnTo>
                  <a:pt x="2371837" y="2058405"/>
                </a:lnTo>
                <a:lnTo>
                  <a:pt x="2362314" y="2064751"/>
                </a:lnTo>
                <a:lnTo>
                  <a:pt x="2351205" y="2071414"/>
                </a:lnTo>
                <a:lnTo>
                  <a:pt x="2343904" y="2075222"/>
                </a:lnTo>
                <a:lnTo>
                  <a:pt x="2335969" y="2079347"/>
                </a:lnTo>
                <a:lnTo>
                  <a:pt x="2326447" y="2083155"/>
                </a:lnTo>
                <a:lnTo>
                  <a:pt x="2315337" y="2087280"/>
                </a:lnTo>
                <a:lnTo>
                  <a:pt x="2307719" y="2089501"/>
                </a:lnTo>
                <a:lnTo>
                  <a:pt x="2300101" y="2091405"/>
                </a:lnTo>
                <a:lnTo>
                  <a:pt x="2292801" y="2093309"/>
                </a:lnTo>
                <a:lnTo>
                  <a:pt x="2284865" y="2094578"/>
                </a:lnTo>
                <a:lnTo>
                  <a:pt x="2277565" y="2095530"/>
                </a:lnTo>
                <a:lnTo>
                  <a:pt x="2270582" y="2096164"/>
                </a:lnTo>
                <a:lnTo>
                  <a:pt x="2262964" y="2096799"/>
                </a:lnTo>
                <a:lnTo>
                  <a:pt x="2255981" y="2097116"/>
                </a:lnTo>
                <a:lnTo>
                  <a:pt x="2244871" y="2096799"/>
                </a:lnTo>
                <a:lnTo>
                  <a:pt x="2234397" y="2095530"/>
                </a:lnTo>
                <a:lnTo>
                  <a:pt x="2224557" y="2093943"/>
                </a:lnTo>
                <a:lnTo>
                  <a:pt x="2215034" y="2092357"/>
                </a:lnTo>
                <a:lnTo>
                  <a:pt x="2206147" y="2090453"/>
                </a:lnTo>
                <a:lnTo>
                  <a:pt x="2197894" y="2087597"/>
                </a:lnTo>
                <a:lnTo>
                  <a:pt x="2190593" y="2085058"/>
                </a:lnTo>
                <a:lnTo>
                  <a:pt x="2183610" y="2082520"/>
                </a:lnTo>
                <a:lnTo>
                  <a:pt x="2176945" y="2079982"/>
                </a:lnTo>
                <a:lnTo>
                  <a:pt x="2170596" y="2077126"/>
                </a:lnTo>
                <a:lnTo>
                  <a:pt x="2159487" y="2071097"/>
                </a:lnTo>
                <a:lnTo>
                  <a:pt x="2149647" y="2065385"/>
                </a:lnTo>
                <a:lnTo>
                  <a:pt x="2140759" y="2059674"/>
                </a:lnTo>
                <a:lnTo>
                  <a:pt x="2133141" y="2053962"/>
                </a:lnTo>
                <a:lnTo>
                  <a:pt x="2125841" y="2048251"/>
                </a:lnTo>
                <a:lnTo>
                  <a:pt x="2119175" y="2043174"/>
                </a:lnTo>
                <a:lnTo>
                  <a:pt x="2113462" y="2037779"/>
                </a:lnTo>
                <a:lnTo>
                  <a:pt x="2102670" y="2027308"/>
                </a:lnTo>
                <a:lnTo>
                  <a:pt x="2092512" y="2017154"/>
                </a:lnTo>
                <a:lnTo>
                  <a:pt x="2083307" y="2006683"/>
                </a:lnTo>
                <a:lnTo>
                  <a:pt x="2074737" y="1996847"/>
                </a:lnTo>
                <a:lnTo>
                  <a:pt x="2066167" y="1986375"/>
                </a:lnTo>
                <a:lnTo>
                  <a:pt x="2057914" y="1975904"/>
                </a:lnTo>
                <a:lnTo>
                  <a:pt x="2049979" y="1965116"/>
                </a:lnTo>
                <a:lnTo>
                  <a:pt x="2042044" y="1954010"/>
                </a:lnTo>
                <a:lnTo>
                  <a:pt x="2026490" y="1931798"/>
                </a:lnTo>
                <a:lnTo>
                  <a:pt x="2013476" y="1912125"/>
                </a:lnTo>
                <a:lnTo>
                  <a:pt x="2000462" y="1891817"/>
                </a:lnTo>
                <a:lnTo>
                  <a:pt x="1987131" y="1870557"/>
                </a:lnTo>
                <a:lnTo>
                  <a:pt x="1974117" y="1848663"/>
                </a:lnTo>
                <a:lnTo>
                  <a:pt x="1961103" y="1826769"/>
                </a:lnTo>
                <a:lnTo>
                  <a:pt x="1948089" y="1803922"/>
                </a:lnTo>
                <a:lnTo>
                  <a:pt x="1922061" y="1758547"/>
                </a:lnTo>
                <a:lnTo>
                  <a:pt x="1922061" y="2143126"/>
                </a:lnTo>
                <a:lnTo>
                  <a:pt x="1428165" y="2143126"/>
                </a:lnTo>
                <a:lnTo>
                  <a:pt x="1455462" y="1826769"/>
                </a:lnTo>
                <a:lnTo>
                  <a:pt x="1455145" y="1818519"/>
                </a:lnTo>
                <a:lnTo>
                  <a:pt x="1454510" y="1810269"/>
                </a:lnTo>
                <a:lnTo>
                  <a:pt x="1452923" y="1802653"/>
                </a:lnTo>
                <a:lnTo>
                  <a:pt x="1450701" y="1795038"/>
                </a:lnTo>
                <a:lnTo>
                  <a:pt x="1448479" y="1788057"/>
                </a:lnTo>
                <a:lnTo>
                  <a:pt x="1445623" y="1781076"/>
                </a:lnTo>
                <a:lnTo>
                  <a:pt x="1441814" y="1774730"/>
                </a:lnTo>
                <a:lnTo>
                  <a:pt x="1438005" y="1769018"/>
                </a:lnTo>
                <a:lnTo>
                  <a:pt x="1433878" y="1763941"/>
                </a:lnTo>
                <a:lnTo>
                  <a:pt x="1429434" y="1759182"/>
                </a:lnTo>
                <a:lnTo>
                  <a:pt x="1424673" y="1755057"/>
                </a:lnTo>
                <a:lnTo>
                  <a:pt x="1419595" y="1751566"/>
                </a:lnTo>
                <a:lnTo>
                  <a:pt x="1413881" y="1748711"/>
                </a:lnTo>
                <a:lnTo>
                  <a:pt x="1408485" y="1746807"/>
                </a:lnTo>
                <a:lnTo>
                  <a:pt x="1402454" y="1745538"/>
                </a:lnTo>
                <a:lnTo>
                  <a:pt x="1396423" y="1744903"/>
                </a:lnTo>
                <a:lnTo>
                  <a:pt x="1390710" y="1745538"/>
                </a:lnTo>
                <a:lnTo>
                  <a:pt x="1384679" y="1746807"/>
                </a:lnTo>
                <a:lnTo>
                  <a:pt x="1378966" y="1748711"/>
                </a:lnTo>
                <a:lnTo>
                  <a:pt x="1373570" y="1751566"/>
                </a:lnTo>
                <a:lnTo>
                  <a:pt x="1368174" y="1755057"/>
                </a:lnTo>
                <a:lnTo>
                  <a:pt x="1363412" y="1759182"/>
                </a:lnTo>
                <a:lnTo>
                  <a:pt x="1358969" y="1763941"/>
                </a:lnTo>
                <a:lnTo>
                  <a:pt x="1354842" y="1769018"/>
                </a:lnTo>
                <a:lnTo>
                  <a:pt x="1351351" y="1774730"/>
                </a:lnTo>
                <a:lnTo>
                  <a:pt x="1347542" y="1781076"/>
                </a:lnTo>
                <a:lnTo>
                  <a:pt x="1344367" y="1788057"/>
                </a:lnTo>
                <a:lnTo>
                  <a:pt x="1342146" y="1795038"/>
                </a:lnTo>
                <a:lnTo>
                  <a:pt x="1339924" y="1802653"/>
                </a:lnTo>
                <a:lnTo>
                  <a:pt x="1338971" y="1810269"/>
                </a:lnTo>
                <a:lnTo>
                  <a:pt x="1337702" y="1818519"/>
                </a:lnTo>
                <a:lnTo>
                  <a:pt x="1337384" y="1826769"/>
                </a:lnTo>
                <a:lnTo>
                  <a:pt x="1364999" y="2143126"/>
                </a:lnTo>
                <a:lnTo>
                  <a:pt x="870151" y="2143126"/>
                </a:lnTo>
                <a:lnTo>
                  <a:pt x="870151" y="1651297"/>
                </a:lnTo>
                <a:lnTo>
                  <a:pt x="869833" y="1651297"/>
                </a:lnTo>
                <a:lnTo>
                  <a:pt x="868881" y="1652249"/>
                </a:lnTo>
                <a:lnTo>
                  <a:pt x="867294" y="1653201"/>
                </a:lnTo>
                <a:lnTo>
                  <a:pt x="864755" y="1656691"/>
                </a:lnTo>
                <a:lnTo>
                  <a:pt x="861581" y="1661133"/>
                </a:lnTo>
                <a:lnTo>
                  <a:pt x="858724" y="1667162"/>
                </a:lnTo>
                <a:lnTo>
                  <a:pt x="855867" y="1674143"/>
                </a:lnTo>
                <a:lnTo>
                  <a:pt x="852376" y="1682710"/>
                </a:lnTo>
                <a:lnTo>
                  <a:pt x="848884" y="1691912"/>
                </a:lnTo>
                <a:lnTo>
                  <a:pt x="845710" y="1702701"/>
                </a:lnTo>
                <a:lnTo>
                  <a:pt x="839044" y="1726816"/>
                </a:lnTo>
                <a:lnTo>
                  <a:pt x="832061" y="1755057"/>
                </a:lnTo>
                <a:lnTo>
                  <a:pt x="824443" y="1786153"/>
                </a:lnTo>
                <a:lnTo>
                  <a:pt x="817460" y="1820423"/>
                </a:lnTo>
                <a:lnTo>
                  <a:pt x="810477" y="1856913"/>
                </a:lnTo>
                <a:lnTo>
                  <a:pt x="803811" y="1895308"/>
                </a:lnTo>
                <a:lnTo>
                  <a:pt x="797145" y="1935606"/>
                </a:lnTo>
                <a:lnTo>
                  <a:pt x="790797" y="1976221"/>
                </a:lnTo>
                <a:lnTo>
                  <a:pt x="784766" y="2018424"/>
                </a:lnTo>
                <a:lnTo>
                  <a:pt x="779688" y="2060308"/>
                </a:lnTo>
                <a:lnTo>
                  <a:pt x="774609" y="2101876"/>
                </a:lnTo>
                <a:lnTo>
                  <a:pt x="771118" y="2143126"/>
                </a:lnTo>
                <a:lnTo>
                  <a:pt x="438150" y="2143126"/>
                </a:lnTo>
                <a:lnTo>
                  <a:pt x="443864" y="2084741"/>
                </a:lnTo>
                <a:lnTo>
                  <a:pt x="449894" y="2028577"/>
                </a:lnTo>
                <a:lnTo>
                  <a:pt x="455925" y="1975269"/>
                </a:lnTo>
                <a:lnTo>
                  <a:pt x="463226" y="1923865"/>
                </a:lnTo>
                <a:lnTo>
                  <a:pt x="470209" y="1875317"/>
                </a:lnTo>
                <a:lnTo>
                  <a:pt x="478144" y="1828990"/>
                </a:lnTo>
                <a:lnTo>
                  <a:pt x="485762" y="1784884"/>
                </a:lnTo>
                <a:lnTo>
                  <a:pt x="494015" y="1742682"/>
                </a:lnTo>
                <a:lnTo>
                  <a:pt x="502585" y="1702701"/>
                </a:lnTo>
                <a:lnTo>
                  <a:pt x="511155" y="1665258"/>
                </a:lnTo>
                <a:lnTo>
                  <a:pt x="520043" y="1629085"/>
                </a:lnTo>
                <a:lnTo>
                  <a:pt x="528931" y="1595450"/>
                </a:lnTo>
                <a:lnTo>
                  <a:pt x="537818" y="1563719"/>
                </a:lnTo>
                <a:lnTo>
                  <a:pt x="547023" y="1533892"/>
                </a:lnTo>
                <a:lnTo>
                  <a:pt x="556228" y="1505969"/>
                </a:lnTo>
                <a:lnTo>
                  <a:pt x="565116" y="1479632"/>
                </a:lnTo>
                <a:lnTo>
                  <a:pt x="574638" y="1454882"/>
                </a:lnTo>
                <a:lnTo>
                  <a:pt x="583526" y="1432036"/>
                </a:lnTo>
                <a:lnTo>
                  <a:pt x="592413" y="1410777"/>
                </a:lnTo>
                <a:lnTo>
                  <a:pt x="601301" y="1391420"/>
                </a:lnTo>
                <a:lnTo>
                  <a:pt x="609871" y="1373334"/>
                </a:lnTo>
                <a:lnTo>
                  <a:pt x="618124" y="1356516"/>
                </a:lnTo>
                <a:lnTo>
                  <a:pt x="626059" y="1341920"/>
                </a:lnTo>
                <a:lnTo>
                  <a:pt x="633995" y="1327959"/>
                </a:lnTo>
                <a:lnTo>
                  <a:pt x="641930" y="1315266"/>
                </a:lnTo>
                <a:lnTo>
                  <a:pt x="648913" y="1304160"/>
                </a:lnTo>
                <a:lnTo>
                  <a:pt x="655579" y="1294324"/>
                </a:lnTo>
                <a:lnTo>
                  <a:pt x="661927" y="1285756"/>
                </a:lnTo>
                <a:lnTo>
                  <a:pt x="667641" y="1278141"/>
                </a:lnTo>
                <a:lnTo>
                  <a:pt x="673037" y="1271478"/>
                </a:lnTo>
                <a:lnTo>
                  <a:pt x="677798" y="1266083"/>
                </a:lnTo>
                <a:lnTo>
                  <a:pt x="681924" y="1261641"/>
                </a:lnTo>
                <a:lnTo>
                  <a:pt x="699065" y="1252756"/>
                </a:lnTo>
                <a:lnTo>
                  <a:pt x="717475" y="1243237"/>
                </a:lnTo>
                <a:lnTo>
                  <a:pt x="737154" y="1234035"/>
                </a:lnTo>
                <a:lnTo>
                  <a:pt x="758104" y="1224833"/>
                </a:lnTo>
                <a:lnTo>
                  <a:pt x="779688" y="1215948"/>
                </a:lnTo>
                <a:lnTo>
                  <a:pt x="801907" y="1206746"/>
                </a:lnTo>
                <a:lnTo>
                  <a:pt x="824761" y="1197227"/>
                </a:lnTo>
                <a:lnTo>
                  <a:pt x="848249" y="1188343"/>
                </a:lnTo>
                <a:lnTo>
                  <a:pt x="895544" y="1170891"/>
                </a:lnTo>
                <a:lnTo>
                  <a:pt x="942204" y="1154390"/>
                </a:lnTo>
                <a:lnTo>
                  <a:pt x="987594" y="1138525"/>
                </a:lnTo>
                <a:lnTo>
                  <a:pt x="1030445" y="1124564"/>
                </a:lnTo>
                <a:lnTo>
                  <a:pt x="1041554" y="1118217"/>
                </a:lnTo>
                <a:lnTo>
                  <a:pt x="1053299" y="1112188"/>
                </a:lnTo>
                <a:lnTo>
                  <a:pt x="1065678" y="1107111"/>
                </a:lnTo>
                <a:lnTo>
                  <a:pt x="1077740" y="1102352"/>
                </a:lnTo>
                <a:lnTo>
                  <a:pt x="1090754" y="1097909"/>
                </a:lnTo>
                <a:lnTo>
                  <a:pt x="1103768" y="1094102"/>
                </a:lnTo>
                <a:lnTo>
                  <a:pt x="1117099" y="1090294"/>
                </a:lnTo>
                <a:lnTo>
                  <a:pt x="1131065" y="1087438"/>
                </a:lnTo>
                <a:close/>
                <a:moveTo>
                  <a:pt x="1401445" y="0"/>
                </a:moveTo>
                <a:lnTo>
                  <a:pt x="1412240" y="318"/>
                </a:lnTo>
                <a:lnTo>
                  <a:pt x="1423353" y="635"/>
                </a:lnTo>
                <a:lnTo>
                  <a:pt x="1433513" y="1588"/>
                </a:lnTo>
                <a:lnTo>
                  <a:pt x="1444308" y="2223"/>
                </a:lnTo>
                <a:lnTo>
                  <a:pt x="1454786" y="3494"/>
                </a:lnTo>
                <a:lnTo>
                  <a:pt x="1465263" y="4764"/>
                </a:lnTo>
                <a:lnTo>
                  <a:pt x="1475423" y="6670"/>
                </a:lnTo>
                <a:lnTo>
                  <a:pt x="1485266" y="8575"/>
                </a:lnTo>
                <a:lnTo>
                  <a:pt x="1495426" y="10798"/>
                </a:lnTo>
                <a:lnTo>
                  <a:pt x="1505268" y="13339"/>
                </a:lnTo>
                <a:lnTo>
                  <a:pt x="1515111" y="15880"/>
                </a:lnTo>
                <a:lnTo>
                  <a:pt x="1524636" y="19056"/>
                </a:lnTo>
                <a:lnTo>
                  <a:pt x="1533843" y="22232"/>
                </a:lnTo>
                <a:lnTo>
                  <a:pt x="1543368" y="25726"/>
                </a:lnTo>
                <a:lnTo>
                  <a:pt x="1552576" y="29219"/>
                </a:lnTo>
                <a:lnTo>
                  <a:pt x="1561466" y="33030"/>
                </a:lnTo>
                <a:lnTo>
                  <a:pt x="1570356" y="37159"/>
                </a:lnTo>
                <a:lnTo>
                  <a:pt x="1578928" y="41605"/>
                </a:lnTo>
                <a:lnTo>
                  <a:pt x="1587818" y="46052"/>
                </a:lnTo>
                <a:lnTo>
                  <a:pt x="1596073" y="50816"/>
                </a:lnTo>
                <a:lnTo>
                  <a:pt x="1604646" y="55897"/>
                </a:lnTo>
                <a:lnTo>
                  <a:pt x="1612583" y="60979"/>
                </a:lnTo>
                <a:lnTo>
                  <a:pt x="1620521" y="66378"/>
                </a:lnTo>
                <a:lnTo>
                  <a:pt x="1628776" y="72095"/>
                </a:lnTo>
                <a:lnTo>
                  <a:pt x="1636078" y="77812"/>
                </a:lnTo>
                <a:lnTo>
                  <a:pt x="1644016" y="83528"/>
                </a:lnTo>
                <a:lnTo>
                  <a:pt x="1651318" y="89880"/>
                </a:lnTo>
                <a:lnTo>
                  <a:pt x="1658303" y="96232"/>
                </a:lnTo>
                <a:lnTo>
                  <a:pt x="1665606" y="102902"/>
                </a:lnTo>
                <a:lnTo>
                  <a:pt x="1672591" y="109571"/>
                </a:lnTo>
                <a:lnTo>
                  <a:pt x="1679258" y="116241"/>
                </a:lnTo>
                <a:lnTo>
                  <a:pt x="1685926" y="123546"/>
                </a:lnTo>
                <a:lnTo>
                  <a:pt x="1692593" y="130851"/>
                </a:lnTo>
                <a:lnTo>
                  <a:pt x="1698943" y="138155"/>
                </a:lnTo>
                <a:lnTo>
                  <a:pt x="1704976" y="145778"/>
                </a:lnTo>
                <a:lnTo>
                  <a:pt x="1710691" y="153400"/>
                </a:lnTo>
                <a:lnTo>
                  <a:pt x="1716723" y="161658"/>
                </a:lnTo>
                <a:lnTo>
                  <a:pt x="1722438" y="169597"/>
                </a:lnTo>
                <a:lnTo>
                  <a:pt x="1727836" y="177537"/>
                </a:lnTo>
                <a:lnTo>
                  <a:pt x="1733233" y="186113"/>
                </a:lnTo>
                <a:lnTo>
                  <a:pt x="1738313" y="194688"/>
                </a:lnTo>
                <a:lnTo>
                  <a:pt x="1743076" y="203263"/>
                </a:lnTo>
                <a:lnTo>
                  <a:pt x="1747838" y="212156"/>
                </a:lnTo>
                <a:lnTo>
                  <a:pt x="1752283" y="221048"/>
                </a:lnTo>
                <a:lnTo>
                  <a:pt x="1760856" y="239469"/>
                </a:lnTo>
                <a:lnTo>
                  <a:pt x="1768793" y="258207"/>
                </a:lnTo>
                <a:lnTo>
                  <a:pt x="1776096" y="277581"/>
                </a:lnTo>
                <a:lnTo>
                  <a:pt x="1782446" y="297272"/>
                </a:lnTo>
                <a:lnTo>
                  <a:pt x="1788161" y="317916"/>
                </a:lnTo>
                <a:lnTo>
                  <a:pt x="1792923" y="338560"/>
                </a:lnTo>
                <a:lnTo>
                  <a:pt x="1797051" y="359521"/>
                </a:lnTo>
                <a:lnTo>
                  <a:pt x="1799908" y="380800"/>
                </a:lnTo>
                <a:lnTo>
                  <a:pt x="1802448" y="402397"/>
                </a:lnTo>
                <a:lnTo>
                  <a:pt x="1804036" y="424946"/>
                </a:lnTo>
                <a:lnTo>
                  <a:pt x="1809751" y="426534"/>
                </a:lnTo>
                <a:lnTo>
                  <a:pt x="1815148" y="428758"/>
                </a:lnTo>
                <a:lnTo>
                  <a:pt x="1819911" y="431616"/>
                </a:lnTo>
                <a:lnTo>
                  <a:pt x="1825308" y="434474"/>
                </a:lnTo>
                <a:lnTo>
                  <a:pt x="1829753" y="437968"/>
                </a:lnTo>
                <a:lnTo>
                  <a:pt x="1834198" y="441144"/>
                </a:lnTo>
                <a:lnTo>
                  <a:pt x="1838326" y="445273"/>
                </a:lnTo>
                <a:lnTo>
                  <a:pt x="1842453" y="449401"/>
                </a:lnTo>
                <a:lnTo>
                  <a:pt x="1845628" y="453848"/>
                </a:lnTo>
                <a:lnTo>
                  <a:pt x="1849121" y="458612"/>
                </a:lnTo>
                <a:lnTo>
                  <a:pt x="1851978" y="463693"/>
                </a:lnTo>
                <a:lnTo>
                  <a:pt x="1854201" y="469728"/>
                </a:lnTo>
                <a:lnTo>
                  <a:pt x="1856423" y="475762"/>
                </a:lnTo>
                <a:lnTo>
                  <a:pt x="1858328" y="482114"/>
                </a:lnTo>
                <a:lnTo>
                  <a:pt x="1859916" y="488784"/>
                </a:lnTo>
                <a:lnTo>
                  <a:pt x="1860868" y="496088"/>
                </a:lnTo>
                <a:lnTo>
                  <a:pt x="1861503" y="502123"/>
                </a:lnTo>
                <a:lnTo>
                  <a:pt x="1862138" y="507839"/>
                </a:lnTo>
                <a:lnTo>
                  <a:pt x="1862138" y="513874"/>
                </a:lnTo>
                <a:lnTo>
                  <a:pt x="1861503" y="519908"/>
                </a:lnTo>
                <a:lnTo>
                  <a:pt x="1861186" y="526260"/>
                </a:lnTo>
                <a:lnTo>
                  <a:pt x="1860868" y="532294"/>
                </a:lnTo>
                <a:lnTo>
                  <a:pt x="1858963" y="544998"/>
                </a:lnTo>
                <a:lnTo>
                  <a:pt x="1856106" y="557385"/>
                </a:lnTo>
                <a:lnTo>
                  <a:pt x="1852296" y="569771"/>
                </a:lnTo>
                <a:lnTo>
                  <a:pt x="1847851" y="582157"/>
                </a:lnTo>
                <a:lnTo>
                  <a:pt x="1842771" y="593908"/>
                </a:lnTo>
                <a:lnTo>
                  <a:pt x="1836738" y="605342"/>
                </a:lnTo>
                <a:lnTo>
                  <a:pt x="1833881" y="611059"/>
                </a:lnTo>
                <a:lnTo>
                  <a:pt x="1830071" y="616140"/>
                </a:lnTo>
                <a:lnTo>
                  <a:pt x="1826578" y="621540"/>
                </a:lnTo>
                <a:lnTo>
                  <a:pt x="1823086" y="626621"/>
                </a:lnTo>
                <a:lnTo>
                  <a:pt x="1818958" y="631385"/>
                </a:lnTo>
                <a:lnTo>
                  <a:pt x="1814831" y="635831"/>
                </a:lnTo>
                <a:lnTo>
                  <a:pt x="1810703" y="640278"/>
                </a:lnTo>
                <a:lnTo>
                  <a:pt x="1806258" y="644407"/>
                </a:lnTo>
                <a:lnTo>
                  <a:pt x="1801813" y="648218"/>
                </a:lnTo>
                <a:lnTo>
                  <a:pt x="1797051" y="652029"/>
                </a:lnTo>
                <a:lnTo>
                  <a:pt x="1792288" y="655205"/>
                </a:lnTo>
                <a:lnTo>
                  <a:pt x="1787208" y="658063"/>
                </a:lnTo>
                <a:lnTo>
                  <a:pt x="1782128" y="660922"/>
                </a:lnTo>
                <a:lnTo>
                  <a:pt x="1777048" y="663145"/>
                </a:lnTo>
                <a:lnTo>
                  <a:pt x="1771651" y="681248"/>
                </a:lnTo>
                <a:lnTo>
                  <a:pt x="1766571" y="699033"/>
                </a:lnTo>
                <a:lnTo>
                  <a:pt x="1760538" y="716501"/>
                </a:lnTo>
                <a:lnTo>
                  <a:pt x="1754188" y="733969"/>
                </a:lnTo>
                <a:lnTo>
                  <a:pt x="1747521" y="751437"/>
                </a:lnTo>
                <a:lnTo>
                  <a:pt x="1740218" y="768587"/>
                </a:lnTo>
                <a:lnTo>
                  <a:pt x="1732598" y="785420"/>
                </a:lnTo>
                <a:lnTo>
                  <a:pt x="1724661" y="801618"/>
                </a:lnTo>
                <a:lnTo>
                  <a:pt x="1716406" y="817497"/>
                </a:lnTo>
                <a:lnTo>
                  <a:pt x="1707516" y="833695"/>
                </a:lnTo>
                <a:lnTo>
                  <a:pt x="1698308" y="848940"/>
                </a:lnTo>
                <a:lnTo>
                  <a:pt x="1688148" y="863867"/>
                </a:lnTo>
                <a:lnTo>
                  <a:pt x="1677988" y="878159"/>
                </a:lnTo>
                <a:lnTo>
                  <a:pt x="1667511" y="892451"/>
                </a:lnTo>
                <a:lnTo>
                  <a:pt x="1656716" y="905790"/>
                </a:lnTo>
                <a:lnTo>
                  <a:pt x="1644968" y="918811"/>
                </a:lnTo>
                <a:lnTo>
                  <a:pt x="1633221" y="931515"/>
                </a:lnTo>
                <a:lnTo>
                  <a:pt x="1620838" y="943266"/>
                </a:lnTo>
                <a:lnTo>
                  <a:pt x="1607821" y="954382"/>
                </a:lnTo>
                <a:lnTo>
                  <a:pt x="1594803" y="964863"/>
                </a:lnTo>
                <a:lnTo>
                  <a:pt x="1581151" y="974709"/>
                </a:lnTo>
                <a:lnTo>
                  <a:pt x="1567181" y="983919"/>
                </a:lnTo>
                <a:lnTo>
                  <a:pt x="1552576" y="992176"/>
                </a:lnTo>
                <a:lnTo>
                  <a:pt x="1545273" y="996305"/>
                </a:lnTo>
                <a:lnTo>
                  <a:pt x="1537336" y="1000116"/>
                </a:lnTo>
                <a:lnTo>
                  <a:pt x="1530033" y="1003610"/>
                </a:lnTo>
                <a:lnTo>
                  <a:pt x="1522096" y="1006786"/>
                </a:lnTo>
                <a:lnTo>
                  <a:pt x="1513841" y="1010279"/>
                </a:lnTo>
                <a:lnTo>
                  <a:pt x="1506221" y="1012820"/>
                </a:lnTo>
                <a:lnTo>
                  <a:pt x="1497966" y="1015679"/>
                </a:lnTo>
                <a:lnTo>
                  <a:pt x="1489711" y="1017902"/>
                </a:lnTo>
                <a:lnTo>
                  <a:pt x="1481456" y="1020443"/>
                </a:lnTo>
                <a:lnTo>
                  <a:pt x="1473201" y="1022348"/>
                </a:lnTo>
                <a:lnTo>
                  <a:pt x="1464628" y="1024254"/>
                </a:lnTo>
                <a:lnTo>
                  <a:pt x="1455738" y="1025842"/>
                </a:lnTo>
                <a:lnTo>
                  <a:pt x="1447166" y="1027112"/>
                </a:lnTo>
                <a:lnTo>
                  <a:pt x="1438276" y="1028383"/>
                </a:lnTo>
                <a:lnTo>
                  <a:pt x="1429068" y="1029018"/>
                </a:lnTo>
                <a:lnTo>
                  <a:pt x="1419860" y="1029971"/>
                </a:lnTo>
                <a:lnTo>
                  <a:pt x="1410653" y="1030288"/>
                </a:lnTo>
                <a:lnTo>
                  <a:pt x="1401445" y="1030288"/>
                </a:lnTo>
                <a:lnTo>
                  <a:pt x="1391920" y="1030288"/>
                </a:lnTo>
                <a:lnTo>
                  <a:pt x="1382713" y="1029971"/>
                </a:lnTo>
                <a:lnTo>
                  <a:pt x="1373823" y="1029018"/>
                </a:lnTo>
                <a:lnTo>
                  <a:pt x="1364933" y="1028383"/>
                </a:lnTo>
                <a:lnTo>
                  <a:pt x="1356043" y="1027112"/>
                </a:lnTo>
                <a:lnTo>
                  <a:pt x="1347153" y="1025842"/>
                </a:lnTo>
                <a:lnTo>
                  <a:pt x="1338580" y="1024254"/>
                </a:lnTo>
                <a:lnTo>
                  <a:pt x="1330008" y="1022348"/>
                </a:lnTo>
                <a:lnTo>
                  <a:pt x="1321753" y="1020443"/>
                </a:lnTo>
                <a:lnTo>
                  <a:pt x="1313180" y="1018219"/>
                </a:lnTo>
                <a:lnTo>
                  <a:pt x="1305243" y="1015679"/>
                </a:lnTo>
                <a:lnTo>
                  <a:pt x="1297305" y="1013138"/>
                </a:lnTo>
                <a:lnTo>
                  <a:pt x="1289050" y="1010279"/>
                </a:lnTo>
                <a:lnTo>
                  <a:pt x="1281430" y="1007104"/>
                </a:lnTo>
                <a:lnTo>
                  <a:pt x="1273493" y="1003928"/>
                </a:lnTo>
                <a:lnTo>
                  <a:pt x="1266190" y="1000434"/>
                </a:lnTo>
                <a:lnTo>
                  <a:pt x="1250950" y="992812"/>
                </a:lnTo>
                <a:lnTo>
                  <a:pt x="1236345" y="984554"/>
                </a:lnTo>
                <a:lnTo>
                  <a:pt x="1222693" y="975344"/>
                </a:lnTo>
                <a:lnTo>
                  <a:pt x="1209040" y="965498"/>
                </a:lnTo>
                <a:lnTo>
                  <a:pt x="1196023" y="955017"/>
                </a:lnTo>
                <a:lnTo>
                  <a:pt x="1183005" y="943901"/>
                </a:lnTo>
                <a:lnTo>
                  <a:pt x="1170623" y="932150"/>
                </a:lnTo>
                <a:lnTo>
                  <a:pt x="1158875" y="919764"/>
                </a:lnTo>
                <a:lnTo>
                  <a:pt x="1147128" y="907378"/>
                </a:lnTo>
                <a:lnTo>
                  <a:pt x="1136333" y="893721"/>
                </a:lnTo>
                <a:lnTo>
                  <a:pt x="1125538" y="879747"/>
                </a:lnTo>
                <a:lnTo>
                  <a:pt x="1115695" y="865455"/>
                </a:lnTo>
                <a:lnTo>
                  <a:pt x="1105853" y="850845"/>
                </a:lnTo>
                <a:lnTo>
                  <a:pt x="1096645" y="835601"/>
                </a:lnTo>
                <a:lnTo>
                  <a:pt x="1087755" y="820038"/>
                </a:lnTo>
                <a:lnTo>
                  <a:pt x="1079183" y="803841"/>
                </a:lnTo>
                <a:lnTo>
                  <a:pt x="1070928" y="787643"/>
                </a:lnTo>
                <a:lnTo>
                  <a:pt x="1063625" y="770811"/>
                </a:lnTo>
                <a:lnTo>
                  <a:pt x="1056323" y="753978"/>
                </a:lnTo>
                <a:lnTo>
                  <a:pt x="1049655" y="737145"/>
                </a:lnTo>
                <a:lnTo>
                  <a:pt x="1043305" y="719677"/>
                </a:lnTo>
                <a:lnTo>
                  <a:pt x="1037273" y="702209"/>
                </a:lnTo>
                <a:lnTo>
                  <a:pt x="1031558" y="684106"/>
                </a:lnTo>
                <a:lnTo>
                  <a:pt x="1026795" y="666321"/>
                </a:lnTo>
                <a:lnTo>
                  <a:pt x="1020763" y="664415"/>
                </a:lnTo>
                <a:lnTo>
                  <a:pt x="1015365" y="662827"/>
                </a:lnTo>
                <a:lnTo>
                  <a:pt x="1009650" y="659969"/>
                </a:lnTo>
                <a:lnTo>
                  <a:pt x="1004253" y="657110"/>
                </a:lnTo>
                <a:lnTo>
                  <a:pt x="998855" y="653617"/>
                </a:lnTo>
                <a:lnTo>
                  <a:pt x="993775" y="650441"/>
                </a:lnTo>
                <a:lnTo>
                  <a:pt x="989013" y="646312"/>
                </a:lnTo>
                <a:lnTo>
                  <a:pt x="984250" y="642183"/>
                </a:lnTo>
                <a:lnTo>
                  <a:pt x="979805" y="637737"/>
                </a:lnTo>
                <a:lnTo>
                  <a:pt x="975360" y="632973"/>
                </a:lnTo>
                <a:lnTo>
                  <a:pt x="970598" y="627891"/>
                </a:lnTo>
                <a:lnTo>
                  <a:pt x="966788" y="622492"/>
                </a:lnTo>
                <a:lnTo>
                  <a:pt x="962978" y="617411"/>
                </a:lnTo>
                <a:lnTo>
                  <a:pt x="959168" y="611376"/>
                </a:lnTo>
                <a:lnTo>
                  <a:pt x="955358" y="605660"/>
                </a:lnTo>
                <a:lnTo>
                  <a:pt x="952500" y="599625"/>
                </a:lnTo>
                <a:lnTo>
                  <a:pt x="949325" y="593591"/>
                </a:lnTo>
                <a:lnTo>
                  <a:pt x="946468" y="587239"/>
                </a:lnTo>
                <a:lnTo>
                  <a:pt x="943610" y="580887"/>
                </a:lnTo>
                <a:lnTo>
                  <a:pt x="941388" y="574535"/>
                </a:lnTo>
                <a:lnTo>
                  <a:pt x="939165" y="567865"/>
                </a:lnTo>
                <a:lnTo>
                  <a:pt x="937260" y="561196"/>
                </a:lnTo>
                <a:lnTo>
                  <a:pt x="935355" y="554526"/>
                </a:lnTo>
                <a:lnTo>
                  <a:pt x="934085" y="547857"/>
                </a:lnTo>
                <a:lnTo>
                  <a:pt x="932815" y="541505"/>
                </a:lnTo>
                <a:lnTo>
                  <a:pt x="931863" y="534835"/>
                </a:lnTo>
                <a:lnTo>
                  <a:pt x="930910" y="528166"/>
                </a:lnTo>
                <a:lnTo>
                  <a:pt x="930593" y="521496"/>
                </a:lnTo>
                <a:lnTo>
                  <a:pt x="930275" y="515144"/>
                </a:lnTo>
                <a:lnTo>
                  <a:pt x="930275" y="508792"/>
                </a:lnTo>
                <a:lnTo>
                  <a:pt x="930593" y="502440"/>
                </a:lnTo>
                <a:lnTo>
                  <a:pt x="931228" y="496088"/>
                </a:lnTo>
                <a:lnTo>
                  <a:pt x="932498" y="488148"/>
                </a:lnTo>
                <a:lnTo>
                  <a:pt x="934403" y="480526"/>
                </a:lnTo>
                <a:lnTo>
                  <a:pt x="936625" y="473539"/>
                </a:lnTo>
                <a:lnTo>
                  <a:pt x="939165" y="466869"/>
                </a:lnTo>
                <a:lnTo>
                  <a:pt x="942023" y="460835"/>
                </a:lnTo>
                <a:lnTo>
                  <a:pt x="945515" y="455436"/>
                </a:lnTo>
                <a:lnTo>
                  <a:pt x="949325" y="450037"/>
                </a:lnTo>
                <a:lnTo>
                  <a:pt x="953770" y="445273"/>
                </a:lnTo>
                <a:lnTo>
                  <a:pt x="958215" y="440826"/>
                </a:lnTo>
                <a:lnTo>
                  <a:pt x="962978" y="437015"/>
                </a:lnTo>
                <a:lnTo>
                  <a:pt x="968058" y="433204"/>
                </a:lnTo>
                <a:lnTo>
                  <a:pt x="973773" y="430345"/>
                </a:lnTo>
                <a:lnTo>
                  <a:pt x="979805" y="427805"/>
                </a:lnTo>
                <a:lnTo>
                  <a:pt x="985520" y="425264"/>
                </a:lnTo>
                <a:lnTo>
                  <a:pt x="992188" y="423358"/>
                </a:lnTo>
                <a:lnTo>
                  <a:pt x="998855" y="421453"/>
                </a:lnTo>
                <a:lnTo>
                  <a:pt x="1000443" y="399538"/>
                </a:lnTo>
                <a:lnTo>
                  <a:pt x="1002983" y="377942"/>
                </a:lnTo>
                <a:lnTo>
                  <a:pt x="1006475" y="356663"/>
                </a:lnTo>
                <a:lnTo>
                  <a:pt x="1010603" y="336019"/>
                </a:lnTo>
                <a:lnTo>
                  <a:pt x="1015365" y="315057"/>
                </a:lnTo>
                <a:lnTo>
                  <a:pt x="1020763" y="295049"/>
                </a:lnTo>
                <a:lnTo>
                  <a:pt x="1027748" y="275358"/>
                </a:lnTo>
                <a:lnTo>
                  <a:pt x="1034733" y="256302"/>
                </a:lnTo>
                <a:lnTo>
                  <a:pt x="1042353" y="237564"/>
                </a:lnTo>
                <a:lnTo>
                  <a:pt x="1051243" y="219143"/>
                </a:lnTo>
                <a:lnTo>
                  <a:pt x="1060768" y="201675"/>
                </a:lnTo>
                <a:lnTo>
                  <a:pt x="1065530" y="193417"/>
                </a:lnTo>
                <a:lnTo>
                  <a:pt x="1070610" y="184842"/>
                </a:lnTo>
                <a:lnTo>
                  <a:pt x="1076008" y="176585"/>
                </a:lnTo>
                <a:lnTo>
                  <a:pt x="1081405" y="168327"/>
                </a:lnTo>
                <a:lnTo>
                  <a:pt x="1087120" y="160070"/>
                </a:lnTo>
                <a:lnTo>
                  <a:pt x="1092835" y="152447"/>
                </a:lnTo>
                <a:lnTo>
                  <a:pt x="1098868" y="144507"/>
                </a:lnTo>
                <a:lnTo>
                  <a:pt x="1104900" y="137202"/>
                </a:lnTo>
                <a:lnTo>
                  <a:pt x="1111250" y="129580"/>
                </a:lnTo>
                <a:lnTo>
                  <a:pt x="1117600" y="122593"/>
                </a:lnTo>
                <a:lnTo>
                  <a:pt x="1124268" y="115606"/>
                </a:lnTo>
                <a:lnTo>
                  <a:pt x="1131253" y="108619"/>
                </a:lnTo>
                <a:lnTo>
                  <a:pt x="1137920" y="101949"/>
                </a:lnTo>
                <a:lnTo>
                  <a:pt x="1144905" y="95597"/>
                </a:lnTo>
                <a:lnTo>
                  <a:pt x="1152525" y="89245"/>
                </a:lnTo>
                <a:lnTo>
                  <a:pt x="1159828" y="82893"/>
                </a:lnTo>
                <a:lnTo>
                  <a:pt x="1167130" y="76859"/>
                </a:lnTo>
                <a:lnTo>
                  <a:pt x="1175068" y="71460"/>
                </a:lnTo>
                <a:lnTo>
                  <a:pt x="1183005" y="65743"/>
                </a:lnTo>
                <a:lnTo>
                  <a:pt x="1190943" y="60661"/>
                </a:lnTo>
                <a:lnTo>
                  <a:pt x="1198880" y="55262"/>
                </a:lnTo>
                <a:lnTo>
                  <a:pt x="1207453" y="50498"/>
                </a:lnTo>
                <a:lnTo>
                  <a:pt x="1216025" y="45734"/>
                </a:lnTo>
                <a:lnTo>
                  <a:pt x="1224598" y="41288"/>
                </a:lnTo>
                <a:lnTo>
                  <a:pt x="1233170" y="36841"/>
                </a:lnTo>
                <a:lnTo>
                  <a:pt x="1242060" y="32713"/>
                </a:lnTo>
                <a:lnTo>
                  <a:pt x="1250950" y="28902"/>
                </a:lnTo>
                <a:lnTo>
                  <a:pt x="1260158" y="25408"/>
                </a:lnTo>
                <a:lnTo>
                  <a:pt x="1269365" y="21914"/>
                </a:lnTo>
                <a:lnTo>
                  <a:pt x="1278890" y="19056"/>
                </a:lnTo>
                <a:lnTo>
                  <a:pt x="1288415" y="15880"/>
                </a:lnTo>
                <a:lnTo>
                  <a:pt x="1297940" y="13339"/>
                </a:lnTo>
                <a:lnTo>
                  <a:pt x="1307783" y="10798"/>
                </a:lnTo>
                <a:lnTo>
                  <a:pt x="1317625" y="8575"/>
                </a:lnTo>
                <a:lnTo>
                  <a:pt x="1327785" y="6670"/>
                </a:lnTo>
                <a:lnTo>
                  <a:pt x="1337945" y="4764"/>
                </a:lnTo>
                <a:lnTo>
                  <a:pt x="1348105" y="3494"/>
                </a:lnTo>
                <a:lnTo>
                  <a:pt x="1358583" y="2223"/>
                </a:lnTo>
                <a:lnTo>
                  <a:pt x="1369060" y="1588"/>
                </a:lnTo>
                <a:lnTo>
                  <a:pt x="1379855" y="635"/>
                </a:lnTo>
                <a:lnTo>
                  <a:pt x="1390650" y="318"/>
                </a:lnTo>
                <a:lnTo>
                  <a:pt x="1401445" y="0"/>
                </a:ln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endParaRPr lang="zh-CN" altLang="en-US" sz="2400">
              <a:ln w="19050">
                <a:noFill/>
              </a:ln>
              <a:gradFill>
                <a:gsLst>
                  <a:gs pos="100000">
                    <a:srgbClr val="E9BE61"/>
                  </a:gs>
                  <a:gs pos="49000">
                    <a:srgbClr val="FEEFAC"/>
                  </a:gs>
                </a:gsLst>
                <a:lin ang="5400000" scaled="0"/>
              </a:gradFill>
              <a:cs typeface="+mn-ea"/>
              <a:sym typeface="+mn-lt"/>
            </a:endParaRPr>
          </a:p>
        </p:txBody>
      </p:sp>
      <p:sp>
        <p:nvSpPr>
          <p:cNvPr id="19" name="Rectangle 11"/>
          <p:cNvSpPr>
            <a:spLocks noChangeArrowheads="1"/>
          </p:cNvSpPr>
          <p:nvPr/>
        </p:nvSpPr>
        <p:spPr bwMode="auto">
          <a:xfrm>
            <a:off x="3845176" y="1942773"/>
            <a:ext cx="438040" cy="438042"/>
          </a:xfrm>
          <a:prstGeom prst="roundRect">
            <a:avLst>
              <a:gd name="adj" fmla="val 11541"/>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600">
                <a:ln w="19050">
                  <a:noFill/>
                </a:ln>
                <a:gradFill>
                  <a:gsLst>
                    <a:gs pos="100000">
                      <a:srgbClr val="E9BE61"/>
                    </a:gs>
                    <a:gs pos="49000">
                      <a:srgbClr val="FEEFAC"/>
                    </a:gs>
                  </a:gsLst>
                  <a:lin ang="5400000" scaled="0"/>
                </a:gradFill>
                <a:cs typeface="+mn-ea"/>
                <a:sym typeface="+mn-lt"/>
              </a:rPr>
              <a:t>1</a:t>
            </a:r>
            <a:endParaRPr lang="zh-CN" altLang="en-US" sz="1200" dirty="0">
              <a:ln w="19050">
                <a:noFill/>
              </a:ln>
              <a:gradFill>
                <a:gsLst>
                  <a:gs pos="100000">
                    <a:srgbClr val="E9BE61"/>
                  </a:gs>
                  <a:gs pos="49000">
                    <a:srgbClr val="FEEFAC"/>
                  </a:gs>
                </a:gsLst>
                <a:lin ang="5400000" scaled="0"/>
              </a:gradFill>
              <a:cs typeface="+mn-ea"/>
              <a:sym typeface="+mn-lt"/>
            </a:endParaRPr>
          </a:p>
        </p:txBody>
      </p:sp>
      <p:sp>
        <p:nvSpPr>
          <p:cNvPr id="20" name="矩形 19"/>
          <p:cNvSpPr/>
          <p:nvPr/>
        </p:nvSpPr>
        <p:spPr>
          <a:xfrm>
            <a:off x="4472376" y="1886847"/>
            <a:ext cx="6640988" cy="803297"/>
          </a:xfrm>
          <a:prstGeom prst="rect">
            <a:avLst/>
          </a:prstGeom>
        </p:spPr>
        <p:txBody>
          <a:bodyPr wrap="square">
            <a:spAutoFit/>
          </a:bodyPr>
          <a:lstStyle/>
          <a:p>
            <a:pPr lvl="0">
              <a:lnSpc>
                <a:spcPct val="110000"/>
              </a:lnSpc>
              <a:buClr>
                <a:schemeClr val="accent1"/>
              </a:buClr>
              <a:defRPr/>
            </a:pPr>
            <a:r>
              <a:rPr lang="zh-CN" altLang="en-US" sz="1400" dirty="0">
                <a:solidFill>
                  <a:schemeClr val="tx1">
                    <a:lumMod val="75000"/>
                    <a:lumOff val="25000"/>
                  </a:schemeClr>
                </a:solidFill>
                <a:cs typeface="+mn-ea"/>
                <a:sym typeface="+mn-lt"/>
              </a:rPr>
              <a:t>在南昌举行了共产党中央委员、各省区特别市和海外各党部代表联席会议，通过了</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中央委员宣言</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，成立了由宋庆龄、周恩来、贺龙、叶挺、朱德等</a:t>
            </a:r>
            <a:r>
              <a:rPr lang="en-US" altLang="zh-CN" sz="1400" dirty="0">
                <a:solidFill>
                  <a:schemeClr val="tx1">
                    <a:lumMod val="75000"/>
                    <a:lumOff val="25000"/>
                  </a:schemeClr>
                </a:solidFill>
                <a:cs typeface="+mn-ea"/>
                <a:sym typeface="+mn-lt"/>
              </a:rPr>
              <a:t>25</a:t>
            </a:r>
            <a:r>
              <a:rPr lang="zh-CN" altLang="en-US" sz="1400" dirty="0">
                <a:solidFill>
                  <a:schemeClr val="tx1">
                    <a:lumMod val="75000"/>
                    <a:lumOff val="25000"/>
                  </a:schemeClr>
                </a:solidFill>
                <a:cs typeface="+mn-ea"/>
                <a:sym typeface="+mn-lt"/>
              </a:rPr>
              <a:t>人组成的中国国民党革命委员会 </a:t>
            </a:r>
          </a:p>
        </p:txBody>
      </p:sp>
      <p:sp>
        <p:nvSpPr>
          <p:cNvPr id="21" name="Rectangle 11"/>
          <p:cNvSpPr>
            <a:spLocks noChangeArrowheads="1"/>
          </p:cNvSpPr>
          <p:nvPr/>
        </p:nvSpPr>
        <p:spPr bwMode="auto">
          <a:xfrm>
            <a:off x="3845176" y="2900053"/>
            <a:ext cx="438040" cy="438042"/>
          </a:xfrm>
          <a:prstGeom prst="roundRect">
            <a:avLst>
              <a:gd name="adj" fmla="val 11541"/>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600" dirty="0">
                <a:ln w="19050">
                  <a:noFill/>
                </a:ln>
                <a:gradFill>
                  <a:gsLst>
                    <a:gs pos="100000">
                      <a:srgbClr val="E9BE61"/>
                    </a:gs>
                    <a:gs pos="49000">
                      <a:srgbClr val="FEEFAC"/>
                    </a:gs>
                  </a:gsLst>
                  <a:lin ang="5400000" scaled="0"/>
                </a:gradFill>
                <a:cs typeface="+mn-ea"/>
                <a:sym typeface="+mn-lt"/>
              </a:rPr>
              <a:t>2</a:t>
            </a:r>
            <a:endParaRPr lang="zh-CN" altLang="en-US" sz="1200" dirty="0">
              <a:ln w="19050">
                <a:noFill/>
              </a:ln>
              <a:gradFill>
                <a:gsLst>
                  <a:gs pos="100000">
                    <a:srgbClr val="E9BE61"/>
                  </a:gs>
                  <a:gs pos="49000">
                    <a:srgbClr val="FEEFAC"/>
                  </a:gs>
                </a:gsLst>
                <a:lin ang="5400000" scaled="0"/>
              </a:gradFill>
              <a:cs typeface="+mn-ea"/>
              <a:sym typeface="+mn-lt"/>
            </a:endParaRPr>
          </a:p>
        </p:txBody>
      </p:sp>
      <p:sp>
        <p:nvSpPr>
          <p:cNvPr id="22" name="矩形 21"/>
          <p:cNvSpPr/>
          <p:nvPr/>
        </p:nvSpPr>
        <p:spPr>
          <a:xfrm>
            <a:off x="4472376" y="2844127"/>
            <a:ext cx="6640988" cy="566309"/>
          </a:xfrm>
          <a:prstGeom prst="rect">
            <a:avLst/>
          </a:prstGeom>
        </p:spPr>
        <p:txBody>
          <a:bodyPr wrap="square">
            <a:spAutoFit/>
          </a:bodyPr>
          <a:lstStyle/>
          <a:p>
            <a:pPr lvl="0">
              <a:lnSpc>
                <a:spcPct val="110000"/>
              </a:lnSpc>
              <a:buClr>
                <a:schemeClr val="accent1"/>
              </a:buClr>
              <a:defRPr/>
            </a:pPr>
            <a:r>
              <a:rPr lang="zh-CN" altLang="en-US" sz="1400" dirty="0">
                <a:solidFill>
                  <a:schemeClr val="tx1">
                    <a:lumMod val="75000"/>
                    <a:lumOff val="25000"/>
                  </a:schemeClr>
                </a:solidFill>
                <a:cs typeface="+mn-ea"/>
                <a:sym typeface="+mn-lt"/>
              </a:rPr>
              <a:t>通过了</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八一起义宣言</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等文件，提出了</a:t>
            </a:r>
            <a:r>
              <a:rPr lang="zh-CN" altLang="en-US" sz="1400" dirty="0">
                <a:solidFill>
                  <a:schemeClr val="accent1"/>
                </a:solidFill>
                <a:cs typeface="+mn-ea"/>
                <a:sym typeface="+mn-lt"/>
              </a:rPr>
              <a:t>“打倒帝国主义”、“打倒新旧军阀”、“实行耕者有其田”</a:t>
            </a:r>
            <a:r>
              <a:rPr lang="zh-CN" altLang="en-US" sz="1400" dirty="0">
                <a:solidFill>
                  <a:schemeClr val="tx1">
                    <a:lumMod val="75000"/>
                    <a:lumOff val="25000"/>
                  </a:schemeClr>
                </a:solidFill>
                <a:cs typeface="+mn-ea"/>
                <a:sym typeface="+mn-lt"/>
              </a:rPr>
              <a:t>等革命口号和政纲。</a:t>
            </a:r>
          </a:p>
        </p:txBody>
      </p:sp>
      <p:sp>
        <p:nvSpPr>
          <p:cNvPr id="23" name="Rectangle 11"/>
          <p:cNvSpPr>
            <a:spLocks noChangeArrowheads="1"/>
          </p:cNvSpPr>
          <p:nvPr/>
        </p:nvSpPr>
        <p:spPr bwMode="auto">
          <a:xfrm>
            <a:off x="3845176" y="3664910"/>
            <a:ext cx="438040" cy="438042"/>
          </a:xfrm>
          <a:prstGeom prst="roundRect">
            <a:avLst>
              <a:gd name="adj" fmla="val 11541"/>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600" dirty="0">
                <a:ln w="19050">
                  <a:noFill/>
                </a:ln>
                <a:gradFill>
                  <a:gsLst>
                    <a:gs pos="100000">
                      <a:srgbClr val="E9BE61"/>
                    </a:gs>
                    <a:gs pos="49000">
                      <a:srgbClr val="FEEFAC"/>
                    </a:gs>
                  </a:gsLst>
                  <a:lin ang="5400000" scaled="0"/>
                </a:gradFill>
                <a:cs typeface="+mn-ea"/>
                <a:sym typeface="+mn-lt"/>
              </a:rPr>
              <a:t>3</a:t>
            </a:r>
            <a:endParaRPr lang="zh-CN" altLang="en-US" sz="1200" dirty="0">
              <a:ln w="19050">
                <a:noFill/>
              </a:ln>
              <a:gradFill>
                <a:gsLst>
                  <a:gs pos="100000">
                    <a:srgbClr val="E9BE61"/>
                  </a:gs>
                  <a:gs pos="49000">
                    <a:srgbClr val="FEEFAC"/>
                  </a:gs>
                </a:gsLst>
                <a:lin ang="5400000" scaled="0"/>
              </a:gradFill>
              <a:cs typeface="+mn-ea"/>
              <a:sym typeface="+mn-lt"/>
            </a:endParaRPr>
          </a:p>
        </p:txBody>
      </p:sp>
      <p:sp>
        <p:nvSpPr>
          <p:cNvPr id="24" name="矩形 23"/>
          <p:cNvSpPr/>
          <p:nvPr/>
        </p:nvSpPr>
        <p:spPr>
          <a:xfrm>
            <a:off x="4618427" y="3608984"/>
            <a:ext cx="5516173" cy="566309"/>
          </a:xfrm>
          <a:prstGeom prst="rect">
            <a:avLst/>
          </a:prstGeom>
        </p:spPr>
        <p:txBody>
          <a:bodyPr wrap="square">
            <a:spAutoFit/>
          </a:bodyPr>
          <a:lstStyle/>
          <a:p>
            <a:pPr lvl="0">
              <a:lnSpc>
                <a:spcPct val="110000"/>
              </a:lnSpc>
              <a:buClr>
                <a:schemeClr val="accent1"/>
              </a:buClr>
              <a:defRPr/>
            </a:pPr>
            <a:r>
              <a:rPr lang="zh-CN" altLang="en-US" sz="1400" dirty="0">
                <a:solidFill>
                  <a:schemeClr val="tx1">
                    <a:lumMod val="75000"/>
                    <a:lumOff val="25000"/>
                  </a:schemeClr>
                </a:solidFill>
                <a:cs typeface="+mn-ea"/>
                <a:sym typeface="+mn-lt"/>
              </a:rPr>
              <a:t>同时对起义部队进行了整编，仍沿用国民革命军第二方面军番号，以贺龙兼代总指挥。</a:t>
            </a:r>
          </a:p>
        </p:txBody>
      </p:sp>
      <p:sp>
        <p:nvSpPr>
          <p:cNvPr id="25" name="Rectangle 11"/>
          <p:cNvSpPr>
            <a:spLocks noChangeArrowheads="1"/>
          </p:cNvSpPr>
          <p:nvPr/>
        </p:nvSpPr>
        <p:spPr bwMode="auto">
          <a:xfrm>
            <a:off x="3845176" y="4488117"/>
            <a:ext cx="438040" cy="438042"/>
          </a:xfrm>
          <a:prstGeom prst="roundRect">
            <a:avLst>
              <a:gd name="adj" fmla="val 11541"/>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600" dirty="0">
                <a:ln w="19050">
                  <a:noFill/>
                </a:ln>
                <a:gradFill>
                  <a:gsLst>
                    <a:gs pos="100000">
                      <a:srgbClr val="E9BE61"/>
                    </a:gs>
                    <a:gs pos="49000">
                      <a:srgbClr val="FEEFAC"/>
                    </a:gs>
                  </a:gsLst>
                  <a:lin ang="5400000" scaled="0"/>
                </a:gradFill>
                <a:cs typeface="+mn-ea"/>
                <a:sym typeface="+mn-lt"/>
              </a:rPr>
              <a:t>4</a:t>
            </a:r>
            <a:endParaRPr lang="zh-CN" altLang="en-US" sz="1200" dirty="0">
              <a:ln w="19050">
                <a:noFill/>
              </a:ln>
              <a:gradFill>
                <a:gsLst>
                  <a:gs pos="100000">
                    <a:srgbClr val="E9BE61"/>
                  </a:gs>
                  <a:gs pos="49000">
                    <a:srgbClr val="FEEFAC"/>
                  </a:gs>
                </a:gsLst>
                <a:lin ang="5400000" scaled="0"/>
              </a:gradFill>
              <a:cs typeface="+mn-ea"/>
              <a:sym typeface="+mn-lt"/>
            </a:endParaRPr>
          </a:p>
        </p:txBody>
      </p:sp>
      <p:sp>
        <p:nvSpPr>
          <p:cNvPr id="26" name="矩形 25"/>
          <p:cNvSpPr/>
          <p:nvPr/>
        </p:nvSpPr>
        <p:spPr>
          <a:xfrm>
            <a:off x="4472377" y="4432191"/>
            <a:ext cx="6584244" cy="566309"/>
          </a:xfrm>
          <a:prstGeom prst="rect">
            <a:avLst/>
          </a:prstGeom>
        </p:spPr>
        <p:txBody>
          <a:bodyPr wrap="square">
            <a:spAutoFit/>
          </a:bodyPr>
          <a:lstStyle/>
          <a:p>
            <a:pPr lvl="0">
              <a:lnSpc>
                <a:spcPct val="110000"/>
              </a:lnSpc>
              <a:buClr>
                <a:schemeClr val="accent1"/>
              </a:buClr>
              <a:defRPr/>
            </a:pPr>
            <a:r>
              <a:rPr lang="zh-CN" altLang="en-US" sz="1400" dirty="0">
                <a:solidFill>
                  <a:schemeClr val="tx1">
                    <a:lumMod val="75000"/>
                    <a:lumOff val="25000"/>
                  </a:schemeClr>
                </a:solidFill>
                <a:cs typeface="+mn-ea"/>
                <a:sym typeface="+mn-lt"/>
              </a:rPr>
              <a:t>因敌以重兵进攻南昌，中共前委决定根据中共中央的预定计划，起义部队于</a:t>
            </a:r>
            <a:r>
              <a:rPr lang="en-US" altLang="zh-CN" sz="1400" dirty="0">
                <a:solidFill>
                  <a:schemeClr val="tx1">
                    <a:lumMod val="75000"/>
                    <a:lumOff val="25000"/>
                  </a:schemeClr>
                </a:solidFill>
                <a:cs typeface="+mn-ea"/>
                <a:sym typeface="+mn-lt"/>
              </a:rPr>
              <a:t>8</a:t>
            </a:r>
            <a:r>
              <a:rPr lang="zh-CN" altLang="en-US" sz="1400" dirty="0">
                <a:solidFill>
                  <a:schemeClr val="tx1">
                    <a:lumMod val="75000"/>
                    <a:lumOff val="25000"/>
                  </a:schemeClr>
                </a:solidFill>
                <a:cs typeface="+mn-ea"/>
                <a:sym typeface="+mn-lt"/>
              </a:rPr>
              <a:t>月</a:t>
            </a:r>
            <a:r>
              <a:rPr lang="en-US" altLang="zh-CN" sz="1400" dirty="0">
                <a:solidFill>
                  <a:schemeClr val="tx1">
                    <a:lumMod val="75000"/>
                    <a:lumOff val="25000"/>
                  </a:schemeClr>
                </a:solidFill>
                <a:cs typeface="+mn-ea"/>
                <a:sym typeface="+mn-lt"/>
              </a:rPr>
              <a:t>3</a:t>
            </a:r>
            <a:r>
              <a:rPr lang="zh-CN" altLang="en-US" sz="1400" dirty="0">
                <a:solidFill>
                  <a:schemeClr val="tx1">
                    <a:lumMod val="75000"/>
                    <a:lumOff val="25000"/>
                  </a:schemeClr>
                </a:solidFill>
                <a:cs typeface="+mn-ea"/>
                <a:sym typeface="+mn-lt"/>
              </a:rPr>
              <a:t>日至</a:t>
            </a:r>
            <a:r>
              <a:rPr lang="en-US" altLang="zh-CN" sz="1400" dirty="0">
                <a:solidFill>
                  <a:schemeClr val="tx1">
                    <a:lumMod val="75000"/>
                    <a:lumOff val="25000"/>
                  </a:schemeClr>
                </a:solidFill>
                <a:cs typeface="+mn-ea"/>
                <a:sym typeface="+mn-lt"/>
              </a:rPr>
              <a:t>6</a:t>
            </a:r>
            <a:r>
              <a:rPr lang="zh-CN" altLang="en-US" sz="1400" dirty="0">
                <a:solidFill>
                  <a:schemeClr val="tx1">
                    <a:lumMod val="75000"/>
                    <a:lumOff val="25000"/>
                  </a:schemeClr>
                </a:solidFill>
                <a:cs typeface="+mn-ea"/>
                <a:sym typeface="+mn-lt"/>
              </a:rPr>
              <a:t>日先后撤离南昌，挥师南下，取道临川、宜黄、广昌，直奔广东潮汕地区</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ppt_x"/>
                                          </p:val>
                                        </p:tav>
                                        <p:tav tm="100000">
                                          <p:val>
                                            <p:strVal val="#ppt_x"/>
                                          </p:val>
                                        </p:tav>
                                      </p:tavLst>
                                    </p:anim>
                                    <p:anim calcmode="lin" valueType="num">
                                      <p:cBhvr additive="base">
                                        <p:cTn id="40" dur="500" fill="hold"/>
                                        <p:tgtEl>
                                          <p:spTgt spid="2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500" fill="hold"/>
                                        <p:tgtEl>
                                          <p:spTgt spid="25"/>
                                        </p:tgtEl>
                                        <p:attrNameLst>
                                          <p:attrName>ppt_x</p:attrName>
                                        </p:attrNameLst>
                                      </p:cBhvr>
                                      <p:tavLst>
                                        <p:tav tm="0">
                                          <p:val>
                                            <p:strVal val="#ppt_x"/>
                                          </p:val>
                                        </p:tav>
                                        <p:tav tm="100000">
                                          <p:val>
                                            <p:strVal val="#ppt_x"/>
                                          </p:val>
                                        </p:tav>
                                      </p:tavLst>
                                    </p:anim>
                                    <p:anim calcmode="lin" valueType="num">
                                      <p:cBhvr additive="base">
                                        <p:cTn id="48" dur="500" fill="hold"/>
                                        <p:tgtEl>
                                          <p:spTgt spid="2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8" grpId="0" animBg="1"/>
      <p:bldP spid="19" grpId="0" animBg="1"/>
      <p:bldP spid="20" grpId="0"/>
      <p:bldP spid="21" grpId="0" animBg="1"/>
      <p:bldP spid="22" grpId="0"/>
      <p:bldP spid="23" grpId="0" animBg="1"/>
      <p:bldP spid="24" grpId="0"/>
      <p:bldP spid="25" grpId="0" animBg="1"/>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69400" y="140970"/>
            <a:ext cx="4572855" cy="646331"/>
          </a:xfrm>
          <a:prstGeom prst="rect">
            <a:avLst/>
          </a:prstGeom>
        </p:spPr>
        <p:txBody>
          <a:bodyPr wrap="square">
            <a:spAutoFit/>
          </a:bodyPr>
          <a:lstStyle/>
          <a:p>
            <a:pPr lvl="0">
              <a:defRPr/>
            </a:pPr>
            <a:r>
              <a:rPr lang="zh-CN" altLang="en-US" sz="3600" dirty="0">
                <a:solidFill>
                  <a:schemeClr val="accent1"/>
                </a:solidFill>
                <a:cs typeface="+mn-ea"/>
                <a:sym typeface="+mn-lt"/>
              </a:rPr>
              <a:t>八一建军节的由来</a:t>
            </a:r>
          </a:p>
        </p:txBody>
      </p:sp>
      <p:sp>
        <p:nvSpPr>
          <p:cNvPr id="3" name="椭圆 2"/>
          <p:cNvSpPr/>
          <p:nvPr/>
        </p:nvSpPr>
        <p:spPr>
          <a:xfrm>
            <a:off x="-413513" y="1430655"/>
            <a:ext cx="4434840" cy="4434840"/>
          </a:xfrm>
          <a:prstGeom prst="ellipse">
            <a:avLst/>
          </a:prstGeom>
          <a:gradFill>
            <a:gsLst>
              <a:gs pos="47000">
                <a:schemeClr val="accent1">
                  <a:lumMod val="5000"/>
                  <a:lumOff val="95000"/>
                  <a:alpha val="0"/>
                </a:schemeClr>
              </a:gs>
              <a:gs pos="100000">
                <a:srgbClr val="C00000">
                  <a:alpha val="16000"/>
                </a:srgbClr>
              </a:gs>
            </a:gsLst>
            <a:lin ang="0" scaled="0"/>
          </a:gradFill>
          <a:ln w="6350">
            <a:gradFill>
              <a:gsLst>
                <a:gs pos="79000">
                  <a:schemeClr val="accent1">
                    <a:lumMod val="5000"/>
                    <a:lumOff val="95000"/>
                    <a:alpha val="0"/>
                  </a:schemeClr>
                </a:gs>
                <a:gs pos="100000">
                  <a:srgbClr val="C00000"/>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TextBox 47"/>
          <p:cNvSpPr txBox="1"/>
          <p:nvPr/>
        </p:nvSpPr>
        <p:spPr>
          <a:xfrm>
            <a:off x="1924457" y="3075869"/>
            <a:ext cx="1180845" cy="942694"/>
          </a:xfrm>
          <a:prstGeom prst="rect">
            <a:avLst/>
          </a:prstGeom>
          <a:noFill/>
          <a:ln>
            <a:noFill/>
          </a:ln>
          <a:effectLst/>
        </p:spPr>
        <p:txBody>
          <a:bodyPr wrap="square" rtlCol="0">
            <a:spAutoFit/>
          </a:bodyPr>
          <a:lstStyle>
            <a:defPPr>
              <a:defRPr lang="zh-CN"/>
            </a:defPPr>
            <a:lvl1pPr algn="ctr">
              <a:lnSpc>
                <a:spcPct val="110000"/>
              </a:lnSpc>
              <a:defRPr sz="660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defRPr>
            </a:lvl1pPr>
          </a:lstStyle>
          <a:p>
            <a:r>
              <a:rPr lang="zh-CN" altLang="en-US" sz="5400" dirty="0">
                <a:ln w="6350">
                  <a:noFill/>
                </a:ln>
                <a:solidFill>
                  <a:schemeClr val="accent1"/>
                </a:solidFill>
                <a:latin typeface="+mn-lt"/>
                <a:ea typeface="+mn-ea"/>
                <a:cs typeface="+mn-ea"/>
                <a:sym typeface="+mn-lt"/>
              </a:rPr>
              <a:t>义</a:t>
            </a:r>
          </a:p>
        </p:txBody>
      </p:sp>
      <p:sp>
        <p:nvSpPr>
          <p:cNvPr id="5" name="TextBox 47"/>
          <p:cNvSpPr txBox="1"/>
          <p:nvPr/>
        </p:nvSpPr>
        <p:spPr>
          <a:xfrm>
            <a:off x="1370596" y="3775930"/>
            <a:ext cx="814394" cy="942694"/>
          </a:xfrm>
          <a:prstGeom prst="rect">
            <a:avLst/>
          </a:prstGeom>
          <a:noFill/>
          <a:ln>
            <a:noFill/>
          </a:ln>
          <a:effectLst/>
        </p:spPr>
        <p:txBody>
          <a:bodyPr wrap="square" rtlCol="0">
            <a:spAutoFit/>
          </a:bodyPr>
          <a:lstStyle>
            <a:defPPr>
              <a:defRPr lang="zh-CN"/>
            </a:defPPr>
            <a:lvl1pPr algn="ctr">
              <a:lnSpc>
                <a:spcPct val="110000"/>
              </a:lnSpc>
              <a:defRPr sz="660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defRPr>
            </a:lvl1pPr>
          </a:lstStyle>
          <a:p>
            <a:r>
              <a:rPr lang="zh-CN" altLang="en-US" sz="5400" dirty="0">
                <a:ln w="6350">
                  <a:noFill/>
                </a:ln>
                <a:solidFill>
                  <a:schemeClr val="accent1"/>
                </a:solidFill>
                <a:latin typeface="+mn-lt"/>
                <a:ea typeface="+mn-ea"/>
                <a:cs typeface="+mn-ea"/>
                <a:sym typeface="+mn-lt"/>
              </a:rPr>
              <a:t>部</a:t>
            </a:r>
          </a:p>
        </p:txBody>
      </p:sp>
      <p:sp>
        <p:nvSpPr>
          <p:cNvPr id="6" name="TextBox 47"/>
          <p:cNvSpPr txBox="1"/>
          <p:nvPr/>
        </p:nvSpPr>
        <p:spPr>
          <a:xfrm>
            <a:off x="1442534" y="2796131"/>
            <a:ext cx="722746" cy="1352165"/>
          </a:xfrm>
          <a:prstGeom prst="rect">
            <a:avLst/>
          </a:prstGeom>
          <a:noFill/>
          <a:ln>
            <a:noFill/>
          </a:ln>
          <a:effectLst/>
        </p:spPr>
        <p:txBody>
          <a:bodyPr wrap="square" rtlCol="0">
            <a:spAutoFit/>
          </a:bodyPr>
          <a:lstStyle>
            <a:defPPr>
              <a:defRPr lang="zh-CN"/>
            </a:defPPr>
            <a:lvl1pPr algn="ctr">
              <a:lnSpc>
                <a:spcPct val="110000"/>
              </a:lnSpc>
              <a:defRPr sz="660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defRPr>
            </a:lvl1pPr>
          </a:lstStyle>
          <a:p>
            <a:r>
              <a:rPr lang="zh-CN" altLang="en-US" sz="8000" dirty="0">
                <a:ln w="6350">
                  <a:noFill/>
                </a:ln>
                <a:solidFill>
                  <a:schemeClr val="accent1"/>
                </a:solidFill>
                <a:latin typeface="+mn-lt"/>
                <a:ea typeface="+mn-ea"/>
                <a:cs typeface="+mn-ea"/>
                <a:sym typeface="+mn-lt"/>
              </a:rPr>
              <a:t>起</a:t>
            </a:r>
          </a:p>
        </p:txBody>
      </p:sp>
      <p:sp>
        <p:nvSpPr>
          <p:cNvPr id="7" name="TextBox 47"/>
          <p:cNvSpPr txBox="1"/>
          <p:nvPr/>
        </p:nvSpPr>
        <p:spPr>
          <a:xfrm>
            <a:off x="2235447" y="3582276"/>
            <a:ext cx="814394" cy="1478097"/>
          </a:xfrm>
          <a:prstGeom prst="rect">
            <a:avLst/>
          </a:prstGeom>
          <a:noFill/>
          <a:ln>
            <a:noFill/>
          </a:ln>
          <a:effectLst/>
        </p:spPr>
        <p:txBody>
          <a:bodyPr wrap="square" rtlCol="0">
            <a:spAutoFit/>
          </a:bodyPr>
          <a:lstStyle>
            <a:defPPr>
              <a:defRPr lang="zh-CN"/>
            </a:defPPr>
            <a:lvl1pPr algn="ctr">
              <a:lnSpc>
                <a:spcPct val="110000"/>
              </a:lnSpc>
              <a:defRPr sz="660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defRPr>
            </a:lvl1pPr>
          </a:lstStyle>
          <a:p>
            <a:r>
              <a:rPr lang="zh-CN" altLang="en-US" sz="8800" dirty="0">
                <a:ln w="6350">
                  <a:noFill/>
                </a:ln>
                <a:solidFill>
                  <a:schemeClr val="accent1"/>
                </a:solidFill>
                <a:latin typeface="+mn-lt"/>
                <a:ea typeface="+mn-ea"/>
                <a:cs typeface="+mn-ea"/>
                <a:sym typeface="+mn-lt"/>
              </a:rPr>
              <a:t>队</a:t>
            </a:r>
          </a:p>
        </p:txBody>
      </p:sp>
      <p:pic>
        <p:nvPicPr>
          <p:cNvPr id="8" name="图片 7"/>
          <p:cNvPicPr>
            <a:picLocks noChangeAspect="1"/>
          </p:cNvPicPr>
          <p:nvPr/>
        </p:nvPicPr>
        <p:blipFill>
          <a:blip r:embed="rId2" cstate="screen"/>
          <a:stretch>
            <a:fillRect/>
          </a:stretch>
        </p:blipFill>
        <p:spPr>
          <a:xfrm>
            <a:off x="1765806" y="2198307"/>
            <a:ext cx="883298" cy="894070"/>
          </a:xfrm>
          <a:prstGeom prst="rect">
            <a:avLst/>
          </a:prstGeom>
        </p:spPr>
      </p:pic>
      <p:sp>
        <p:nvSpPr>
          <p:cNvPr id="9" name="椭圆 8"/>
          <p:cNvSpPr/>
          <p:nvPr/>
        </p:nvSpPr>
        <p:spPr>
          <a:xfrm>
            <a:off x="3936978" y="3541009"/>
            <a:ext cx="168698" cy="168698"/>
          </a:xfrm>
          <a:prstGeom prst="ellipse">
            <a:avLst/>
          </a:prstGeom>
          <a:gradFill>
            <a:gsLst>
              <a:gs pos="0">
                <a:srgbClr val="C30F0F">
                  <a:lumMod val="90000"/>
                  <a:lumOff val="10000"/>
                </a:srgbClr>
              </a:gs>
              <a:gs pos="64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p:cNvSpPr/>
          <p:nvPr/>
        </p:nvSpPr>
        <p:spPr>
          <a:xfrm>
            <a:off x="3777487" y="2661221"/>
            <a:ext cx="168698" cy="168698"/>
          </a:xfrm>
          <a:prstGeom prst="ellipse">
            <a:avLst/>
          </a:prstGeom>
          <a:gradFill>
            <a:gsLst>
              <a:gs pos="0">
                <a:srgbClr val="C30F0F">
                  <a:lumMod val="90000"/>
                  <a:lumOff val="10000"/>
                </a:srgbClr>
              </a:gs>
              <a:gs pos="64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p:cNvSpPr/>
          <p:nvPr/>
        </p:nvSpPr>
        <p:spPr>
          <a:xfrm>
            <a:off x="3095649" y="1858637"/>
            <a:ext cx="168698" cy="168698"/>
          </a:xfrm>
          <a:prstGeom prst="ellipse">
            <a:avLst/>
          </a:prstGeom>
          <a:gradFill>
            <a:gsLst>
              <a:gs pos="0">
                <a:srgbClr val="C30F0F">
                  <a:lumMod val="90000"/>
                  <a:lumOff val="10000"/>
                </a:srgbClr>
              </a:gs>
              <a:gs pos="64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11"/>
          <p:cNvSpPr/>
          <p:nvPr/>
        </p:nvSpPr>
        <p:spPr>
          <a:xfrm>
            <a:off x="3466181" y="1660991"/>
            <a:ext cx="7233569" cy="566309"/>
          </a:xfrm>
          <a:prstGeom prst="rect">
            <a:avLst/>
          </a:prstGeom>
        </p:spPr>
        <p:txBody>
          <a:bodyPr wrap="square">
            <a:spAutoFit/>
          </a:bodyPr>
          <a:lstStyle/>
          <a:p>
            <a:pPr lvl="0">
              <a:lnSpc>
                <a:spcPct val="110000"/>
              </a:lnSpc>
              <a:buClr>
                <a:schemeClr val="accent1"/>
              </a:buClr>
              <a:defRPr/>
            </a:pPr>
            <a:r>
              <a:rPr lang="zh-CN" altLang="en-US" sz="1400" dirty="0">
                <a:solidFill>
                  <a:schemeClr val="tx1">
                    <a:lumMod val="75000"/>
                    <a:lumOff val="25000"/>
                  </a:schemeClr>
                </a:solidFill>
                <a:cs typeface="+mn-ea"/>
                <a:sym typeface="+mn-lt"/>
              </a:rPr>
              <a:t>起义部队在江西瑞金、会昌打垮了国民党反动军队的堵截，然后经过福建的长汀、上杭和广东的大浦，于</a:t>
            </a:r>
            <a:r>
              <a:rPr lang="en-US" altLang="zh-CN" sz="1400" dirty="0">
                <a:solidFill>
                  <a:schemeClr val="tx1">
                    <a:lumMod val="75000"/>
                    <a:lumOff val="25000"/>
                  </a:schemeClr>
                </a:solidFill>
                <a:cs typeface="+mn-ea"/>
                <a:sym typeface="+mn-lt"/>
              </a:rPr>
              <a:t>9</a:t>
            </a:r>
            <a:r>
              <a:rPr lang="zh-CN" altLang="en-US" sz="1400" dirty="0">
                <a:solidFill>
                  <a:schemeClr val="tx1">
                    <a:lumMod val="75000"/>
                    <a:lumOff val="25000"/>
                  </a:schemeClr>
                </a:solidFill>
                <a:cs typeface="+mn-ea"/>
                <a:sym typeface="+mn-lt"/>
              </a:rPr>
              <a:t>月下旬占领了潮州、汕头，主力部队经揭阳向汤坑西进。</a:t>
            </a:r>
          </a:p>
        </p:txBody>
      </p:sp>
      <p:sp>
        <p:nvSpPr>
          <p:cNvPr id="13" name="矩形 12"/>
          <p:cNvSpPr/>
          <p:nvPr/>
        </p:nvSpPr>
        <p:spPr>
          <a:xfrm>
            <a:off x="4063501" y="2470623"/>
            <a:ext cx="6797486" cy="566309"/>
          </a:xfrm>
          <a:prstGeom prst="rect">
            <a:avLst/>
          </a:prstGeom>
        </p:spPr>
        <p:txBody>
          <a:bodyPr wrap="square">
            <a:spAutoFit/>
          </a:bodyPr>
          <a:lstStyle/>
          <a:p>
            <a:pPr lvl="0">
              <a:lnSpc>
                <a:spcPct val="110000"/>
              </a:lnSpc>
              <a:buClr>
                <a:schemeClr val="accent1"/>
              </a:buClr>
              <a:defRPr/>
            </a:pPr>
            <a:r>
              <a:rPr lang="en-US" altLang="zh-CN" sz="1400" dirty="0">
                <a:solidFill>
                  <a:schemeClr val="tx1">
                    <a:lumMod val="75000"/>
                    <a:lumOff val="25000"/>
                  </a:schemeClr>
                </a:solidFill>
                <a:cs typeface="+mn-ea"/>
                <a:sym typeface="+mn-lt"/>
              </a:rPr>
              <a:t>10</a:t>
            </a:r>
            <a:r>
              <a:rPr lang="zh-CN" altLang="en-US" sz="1400" dirty="0">
                <a:solidFill>
                  <a:schemeClr val="tx1">
                    <a:lumMod val="75000"/>
                    <a:lumOff val="25000"/>
                  </a:schemeClr>
                </a:solidFill>
                <a:cs typeface="+mn-ea"/>
                <a:sym typeface="+mn-lt"/>
              </a:rPr>
              <a:t>月初，西进部队和留守潮汕的部队遭到优势敌军的围攻，起义部队大部分被打散，一部分突围到了海陆丰地区，与海陆丰地区的农民武装会合；</a:t>
            </a:r>
          </a:p>
        </p:txBody>
      </p:sp>
      <p:sp>
        <p:nvSpPr>
          <p:cNvPr id="14" name="矩形 13"/>
          <p:cNvSpPr/>
          <p:nvPr/>
        </p:nvSpPr>
        <p:spPr>
          <a:xfrm>
            <a:off x="4258661" y="3468905"/>
            <a:ext cx="5456839" cy="312778"/>
          </a:xfrm>
          <a:prstGeom prst="rect">
            <a:avLst/>
          </a:prstGeom>
        </p:spPr>
        <p:txBody>
          <a:bodyPr wrap="square">
            <a:spAutoFit/>
          </a:bodyPr>
          <a:lstStyle/>
          <a:p>
            <a:pPr lvl="0">
              <a:lnSpc>
                <a:spcPct val="110000"/>
              </a:lnSpc>
              <a:buClr>
                <a:schemeClr val="accent1"/>
              </a:buClr>
              <a:defRPr/>
            </a:pPr>
            <a:r>
              <a:rPr lang="zh-CN" altLang="en-US" sz="1400" dirty="0">
                <a:solidFill>
                  <a:schemeClr val="tx1">
                    <a:lumMod val="75000"/>
                    <a:lumOff val="25000"/>
                  </a:schemeClr>
                </a:solidFill>
                <a:cs typeface="+mn-ea"/>
                <a:sym typeface="+mn-lt"/>
              </a:rPr>
              <a:t>另一部分由朱德、陈毅率领经赣南、粤北转入湘南，开展游击战争</a:t>
            </a:r>
          </a:p>
        </p:txBody>
      </p:sp>
      <p:sp>
        <p:nvSpPr>
          <p:cNvPr id="15" name="椭圆 14"/>
          <p:cNvSpPr/>
          <p:nvPr/>
        </p:nvSpPr>
        <p:spPr>
          <a:xfrm>
            <a:off x="3777487" y="4299909"/>
            <a:ext cx="168698" cy="168698"/>
          </a:xfrm>
          <a:prstGeom prst="ellipse">
            <a:avLst/>
          </a:prstGeom>
          <a:gradFill>
            <a:gsLst>
              <a:gs pos="0">
                <a:srgbClr val="C30F0F">
                  <a:lumMod val="90000"/>
                  <a:lumOff val="10000"/>
                </a:srgbClr>
              </a:gs>
              <a:gs pos="64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p:cNvSpPr/>
          <p:nvPr/>
        </p:nvSpPr>
        <p:spPr>
          <a:xfrm>
            <a:off x="4063501" y="4234438"/>
            <a:ext cx="6966184" cy="312778"/>
          </a:xfrm>
          <a:prstGeom prst="rect">
            <a:avLst/>
          </a:prstGeom>
        </p:spPr>
        <p:txBody>
          <a:bodyPr wrap="square">
            <a:spAutoFit/>
          </a:bodyPr>
          <a:lstStyle/>
          <a:p>
            <a:pPr lvl="0">
              <a:lnSpc>
                <a:spcPct val="110000"/>
              </a:lnSpc>
              <a:buClr>
                <a:schemeClr val="accent1"/>
              </a:buClr>
              <a:defRPr/>
            </a:pPr>
            <a:r>
              <a:rPr lang="en-US" altLang="zh-CN" sz="1400" dirty="0">
                <a:solidFill>
                  <a:schemeClr val="tx1">
                    <a:lumMod val="75000"/>
                    <a:lumOff val="25000"/>
                  </a:schemeClr>
                </a:solidFill>
                <a:cs typeface="+mn-ea"/>
                <a:sym typeface="+mn-lt"/>
              </a:rPr>
              <a:t>1928</a:t>
            </a:r>
            <a:r>
              <a:rPr lang="zh-CN" altLang="en-US" sz="1400" dirty="0">
                <a:solidFill>
                  <a:schemeClr val="tx1">
                    <a:lumMod val="75000"/>
                    <a:lumOff val="25000"/>
                  </a:schemeClr>
                </a:solidFill>
                <a:cs typeface="+mn-ea"/>
                <a:sym typeface="+mn-lt"/>
              </a:rPr>
              <a:t>年</a:t>
            </a:r>
            <a:r>
              <a:rPr lang="en-US" altLang="zh-CN" sz="1400" dirty="0">
                <a:solidFill>
                  <a:schemeClr val="tx1">
                    <a:lumMod val="75000"/>
                    <a:lumOff val="25000"/>
                  </a:schemeClr>
                </a:solidFill>
                <a:cs typeface="+mn-ea"/>
                <a:sym typeface="+mn-lt"/>
              </a:rPr>
              <a:t>1</a:t>
            </a:r>
            <a:r>
              <a:rPr lang="zh-CN" altLang="en-US" sz="1400" dirty="0">
                <a:solidFill>
                  <a:schemeClr val="tx1">
                    <a:lumMod val="75000"/>
                    <a:lumOff val="25000"/>
                  </a:schemeClr>
                </a:solidFill>
                <a:cs typeface="+mn-ea"/>
                <a:sym typeface="+mn-lt"/>
              </a:rPr>
              <a:t>月在湘南地方党组织和农民武装的配合下，在宜章举行了“年关起义”</a:t>
            </a:r>
          </a:p>
        </p:txBody>
      </p:sp>
      <p:sp>
        <p:nvSpPr>
          <p:cNvPr id="17" name="椭圆 16"/>
          <p:cNvSpPr/>
          <p:nvPr/>
        </p:nvSpPr>
        <p:spPr>
          <a:xfrm>
            <a:off x="3301528" y="5148964"/>
            <a:ext cx="168698" cy="168698"/>
          </a:xfrm>
          <a:prstGeom prst="ellipse">
            <a:avLst/>
          </a:prstGeom>
          <a:gradFill>
            <a:gsLst>
              <a:gs pos="0">
                <a:srgbClr val="C30F0F">
                  <a:lumMod val="90000"/>
                  <a:lumOff val="10000"/>
                </a:srgbClr>
              </a:gs>
              <a:gs pos="64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3701942" y="4904750"/>
            <a:ext cx="7135640" cy="566309"/>
          </a:xfrm>
          <a:prstGeom prst="rect">
            <a:avLst/>
          </a:prstGeom>
        </p:spPr>
        <p:txBody>
          <a:bodyPr wrap="square">
            <a:spAutoFit/>
          </a:bodyPr>
          <a:lstStyle/>
          <a:p>
            <a:pPr lvl="0">
              <a:lnSpc>
                <a:spcPct val="110000"/>
              </a:lnSpc>
              <a:buClr>
                <a:schemeClr val="accent1"/>
              </a:buClr>
              <a:defRPr/>
            </a:pPr>
            <a:r>
              <a:rPr lang="zh-CN" altLang="en-US" sz="1400" dirty="0">
                <a:solidFill>
                  <a:schemeClr val="tx1">
                    <a:lumMod val="75000"/>
                    <a:lumOff val="25000"/>
                  </a:schemeClr>
                </a:solidFill>
                <a:cs typeface="+mn-ea"/>
                <a:sym typeface="+mn-lt"/>
              </a:rPr>
              <a:t>由于遭到优势敌军的“协剿”，起义部队和农民武装撤出湘南，于同年</a:t>
            </a:r>
            <a:r>
              <a:rPr lang="en-US" altLang="zh-CN" sz="1400" dirty="0">
                <a:solidFill>
                  <a:schemeClr val="tx1">
                    <a:lumMod val="75000"/>
                    <a:lumOff val="25000"/>
                  </a:schemeClr>
                </a:solidFill>
                <a:cs typeface="+mn-ea"/>
                <a:sym typeface="+mn-lt"/>
              </a:rPr>
              <a:t>4</a:t>
            </a:r>
            <a:r>
              <a:rPr lang="zh-CN" altLang="en-US" sz="1400" dirty="0">
                <a:solidFill>
                  <a:schemeClr val="tx1">
                    <a:lumMod val="75000"/>
                    <a:lumOff val="25000"/>
                  </a:schemeClr>
                </a:solidFill>
                <a:cs typeface="+mn-ea"/>
                <a:sym typeface="+mn-lt"/>
              </a:rPr>
              <a:t>月到达井冈山与毛泽东率领的部队胜利会师，组成中国工农革命军第四军，后改称工农红军第四军</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ppt_x"/>
                                          </p:val>
                                        </p:tav>
                                        <p:tav tm="100000">
                                          <p:val>
                                            <p:strVal val="#ppt_x"/>
                                          </p:val>
                                        </p:tav>
                                      </p:tavLst>
                                    </p:anim>
                                    <p:anim calcmode="lin" valueType="num">
                                      <p:cBhvr additive="base">
                                        <p:cTn id="60" dur="500" fill="hold"/>
                                        <p:tgtEl>
                                          <p:spTgt spid="1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ppt_x"/>
                                          </p:val>
                                        </p:tav>
                                        <p:tav tm="100000">
                                          <p:val>
                                            <p:strVal val="#ppt_x"/>
                                          </p:val>
                                        </p:tav>
                                      </p:tavLst>
                                    </p:anim>
                                    <p:anim calcmode="lin" valueType="num">
                                      <p:cBhvr additive="base">
                                        <p:cTn id="64" dur="500" fill="hold"/>
                                        <p:tgtEl>
                                          <p:spTgt spid="1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additive="base">
                                        <p:cTn id="71" dur="500" fill="hold"/>
                                        <p:tgtEl>
                                          <p:spTgt spid="18"/>
                                        </p:tgtEl>
                                        <p:attrNameLst>
                                          <p:attrName>ppt_x</p:attrName>
                                        </p:attrNameLst>
                                      </p:cBhvr>
                                      <p:tavLst>
                                        <p:tav tm="0">
                                          <p:val>
                                            <p:strVal val="#ppt_x"/>
                                          </p:val>
                                        </p:tav>
                                        <p:tav tm="100000">
                                          <p:val>
                                            <p:strVal val="#ppt_x"/>
                                          </p:val>
                                        </p:tav>
                                      </p:tavLst>
                                    </p:anim>
                                    <p:anim calcmode="lin" valueType="num">
                                      <p:cBhvr additive="base">
                                        <p:cTn id="7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p:bldP spid="6" grpId="0"/>
      <p:bldP spid="7" grpId="0"/>
      <p:bldP spid="9" grpId="0" animBg="1"/>
      <p:bldP spid="10" grpId="0" animBg="1"/>
      <p:bldP spid="11" grpId="0" animBg="1"/>
      <p:bldP spid="12" grpId="0"/>
      <p:bldP spid="13" grpId="0"/>
      <p:bldP spid="14" grpId="0"/>
      <p:bldP spid="15" grpId="0" animBg="1"/>
      <p:bldP spid="16" grpId="0"/>
      <p:bldP spid="17" grpId="0" animBg="1"/>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69400" y="140970"/>
            <a:ext cx="4572855" cy="646331"/>
          </a:xfrm>
          <a:prstGeom prst="rect">
            <a:avLst/>
          </a:prstGeom>
        </p:spPr>
        <p:txBody>
          <a:bodyPr wrap="square">
            <a:spAutoFit/>
          </a:bodyPr>
          <a:lstStyle/>
          <a:p>
            <a:pPr lvl="0">
              <a:defRPr/>
            </a:pPr>
            <a:r>
              <a:rPr lang="zh-CN" altLang="en-US" sz="3600" dirty="0">
                <a:solidFill>
                  <a:schemeClr val="accent1"/>
                </a:solidFill>
                <a:cs typeface="+mn-ea"/>
                <a:sym typeface="+mn-lt"/>
              </a:rPr>
              <a:t>八一建军节的由来</a:t>
            </a:r>
          </a:p>
        </p:txBody>
      </p:sp>
      <p:sp>
        <p:nvSpPr>
          <p:cNvPr id="3" name="Rectangle 11"/>
          <p:cNvSpPr>
            <a:spLocks noChangeArrowheads="1"/>
          </p:cNvSpPr>
          <p:nvPr/>
        </p:nvSpPr>
        <p:spPr bwMode="auto">
          <a:xfrm>
            <a:off x="769400" y="1879600"/>
            <a:ext cx="648974" cy="648976"/>
          </a:xfrm>
          <a:prstGeom prst="roundRect">
            <a:avLst>
              <a:gd name="adj" fmla="val 11541"/>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dirty="0">
                <a:ln w="19050">
                  <a:noFill/>
                </a:ln>
                <a:gradFill>
                  <a:gsLst>
                    <a:gs pos="100000">
                      <a:srgbClr val="E9BE61"/>
                    </a:gs>
                    <a:gs pos="49000">
                      <a:srgbClr val="FEEFAC"/>
                    </a:gs>
                  </a:gsLst>
                  <a:lin ang="5400000" scaled="0"/>
                </a:gradFill>
                <a:cs typeface="+mn-ea"/>
                <a:sym typeface="+mn-lt"/>
              </a:rPr>
              <a:t>1</a:t>
            </a:r>
            <a:endParaRPr lang="zh-CN" altLang="en-US" sz="2000" dirty="0">
              <a:ln w="19050">
                <a:noFill/>
              </a:ln>
              <a:gradFill>
                <a:gsLst>
                  <a:gs pos="100000">
                    <a:srgbClr val="E9BE61"/>
                  </a:gs>
                  <a:gs pos="49000">
                    <a:srgbClr val="FEEFAC"/>
                  </a:gs>
                </a:gsLst>
                <a:lin ang="5400000" scaled="0"/>
              </a:gradFill>
              <a:cs typeface="+mn-ea"/>
              <a:sym typeface="+mn-lt"/>
            </a:endParaRPr>
          </a:p>
        </p:txBody>
      </p:sp>
      <p:sp>
        <p:nvSpPr>
          <p:cNvPr id="4" name="矩形 3"/>
          <p:cNvSpPr/>
          <p:nvPr/>
        </p:nvSpPr>
        <p:spPr>
          <a:xfrm>
            <a:off x="1519313" y="1810647"/>
            <a:ext cx="6805224" cy="738664"/>
          </a:xfrm>
          <a:prstGeom prst="rect">
            <a:avLst/>
          </a:prstGeom>
        </p:spPr>
        <p:txBody>
          <a:bodyPr wrap="square">
            <a:spAutoFit/>
          </a:bodyPr>
          <a:lstStyle/>
          <a:p>
            <a:pPr lvl="0">
              <a:buClr>
                <a:schemeClr val="accent1"/>
              </a:buClr>
              <a:defRPr/>
            </a:pPr>
            <a:r>
              <a:rPr lang="zh-CN" altLang="en-US" sz="1400" dirty="0">
                <a:solidFill>
                  <a:schemeClr val="tx1">
                    <a:lumMod val="75000"/>
                    <a:lumOff val="25000"/>
                  </a:schemeClr>
                </a:solidFill>
                <a:cs typeface="+mn-ea"/>
                <a:sym typeface="+mn-lt"/>
              </a:rPr>
              <a:t>中共前委按照中共中央关于这次起义仍用国民党左派名义号召革命的指示精神，发表了国民党左派</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中央委员宣言</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，揭露蒋介石、汪精卫背叛革命的种种罪行，表达了拥护孙中山“三大政策”和继续反对帝国主义、封建军阀的斗争决心</a:t>
            </a:r>
          </a:p>
        </p:txBody>
      </p:sp>
      <p:sp>
        <p:nvSpPr>
          <p:cNvPr id="5" name="Rectangle 11"/>
          <p:cNvSpPr>
            <a:spLocks noChangeArrowheads="1"/>
          </p:cNvSpPr>
          <p:nvPr/>
        </p:nvSpPr>
        <p:spPr bwMode="auto">
          <a:xfrm>
            <a:off x="769400" y="3341231"/>
            <a:ext cx="648974" cy="648976"/>
          </a:xfrm>
          <a:prstGeom prst="roundRect">
            <a:avLst>
              <a:gd name="adj" fmla="val 11541"/>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dirty="0">
                <a:ln w="19050">
                  <a:noFill/>
                </a:ln>
                <a:gradFill>
                  <a:gsLst>
                    <a:gs pos="100000">
                      <a:srgbClr val="E9BE61"/>
                    </a:gs>
                    <a:gs pos="49000">
                      <a:srgbClr val="FEEFAC"/>
                    </a:gs>
                  </a:gsLst>
                  <a:lin ang="5400000" scaled="0"/>
                </a:gradFill>
                <a:cs typeface="+mn-ea"/>
                <a:sym typeface="+mn-lt"/>
              </a:rPr>
              <a:t>2</a:t>
            </a:r>
            <a:endParaRPr lang="zh-CN" altLang="en-US" sz="2000" dirty="0">
              <a:ln w="19050">
                <a:noFill/>
              </a:ln>
              <a:gradFill>
                <a:gsLst>
                  <a:gs pos="100000">
                    <a:srgbClr val="E9BE61"/>
                  </a:gs>
                  <a:gs pos="49000">
                    <a:srgbClr val="FEEFAC"/>
                  </a:gs>
                </a:gsLst>
                <a:lin ang="5400000" scaled="0"/>
              </a:gradFill>
              <a:cs typeface="+mn-ea"/>
              <a:sym typeface="+mn-lt"/>
            </a:endParaRPr>
          </a:p>
        </p:txBody>
      </p:sp>
      <p:sp>
        <p:nvSpPr>
          <p:cNvPr id="6" name="矩形 5"/>
          <p:cNvSpPr/>
          <p:nvPr/>
        </p:nvSpPr>
        <p:spPr>
          <a:xfrm>
            <a:off x="1519313" y="3341231"/>
            <a:ext cx="6805224" cy="646331"/>
          </a:xfrm>
          <a:prstGeom prst="rect">
            <a:avLst/>
          </a:prstGeom>
        </p:spPr>
        <p:txBody>
          <a:bodyPr wrap="square">
            <a:spAutoFit/>
          </a:bodyPr>
          <a:lstStyle/>
          <a:p>
            <a:pPr lvl="0">
              <a:buClr>
                <a:schemeClr val="accent1"/>
              </a:buClr>
              <a:defRPr/>
            </a:pPr>
            <a:r>
              <a:rPr lang="en-US" altLang="zh-CN" sz="1200" dirty="0">
                <a:solidFill>
                  <a:schemeClr val="tx1">
                    <a:lumMod val="75000"/>
                    <a:lumOff val="25000"/>
                  </a:schemeClr>
                </a:solidFill>
                <a:cs typeface="+mn-ea"/>
                <a:sym typeface="+mn-lt"/>
              </a:rPr>
              <a:t>8</a:t>
            </a:r>
            <a:r>
              <a:rPr lang="zh-CN" altLang="en-US" sz="1200" dirty="0">
                <a:solidFill>
                  <a:schemeClr val="tx1">
                    <a:lumMod val="75000"/>
                    <a:lumOff val="25000"/>
                  </a:schemeClr>
                </a:solidFill>
                <a:cs typeface="+mn-ea"/>
                <a:sym typeface="+mn-lt"/>
              </a:rPr>
              <a:t>月</a:t>
            </a:r>
            <a:r>
              <a:rPr lang="en-US" altLang="zh-CN" sz="1200" dirty="0">
                <a:solidFill>
                  <a:schemeClr val="tx1">
                    <a:lumMod val="75000"/>
                    <a:lumOff val="25000"/>
                  </a:schemeClr>
                </a:solidFill>
                <a:cs typeface="+mn-ea"/>
                <a:sym typeface="+mn-lt"/>
              </a:rPr>
              <a:t>1</a:t>
            </a:r>
            <a:r>
              <a:rPr lang="zh-CN" altLang="en-US" sz="1200" dirty="0">
                <a:solidFill>
                  <a:schemeClr val="tx1">
                    <a:lumMod val="75000"/>
                    <a:lumOff val="25000"/>
                  </a:schemeClr>
                </a:solidFill>
                <a:cs typeface="+mn-ea"/>
                <a:sym typeface="+mn-lt"/>
              </a:rPr>
              <a:t>日上午，召开了有国民党中央委员、各省区特别市和海外党部代表参加的联席会议，成立了中国国民党革命委员会，推举邓演达、宋庆龄、何香凝、谭平山、吴玉章、贺龙、林祖涵（伯渠</a:t>
            </a:r>
            <a:r>
              <a:rPr lang="en-US" altLang="zh-CN" sz="1200" dirty="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、叶挺、周恩来、张国焘、李立三、恽代英、徐特立、彭湃、郭沫若等</a:t>
            </a:r>
            <a:r>
              <a:rPr lang="en-US" altLang="zh-CN" sz="1200" dirty="0">
                <a:solidFill>
                  <a:schemeClr val="tx1">
                    <a:lumMod val="75000"/>
                    <a:lumOff val="25000"/>
                  </a:schemeClr>
                </a:solidFill>
                <a:cs typeface="+mn-ea"/>
                <a:sym typeface="+mn-lt"/>
              </a:rPr>
              <a:t>25</a:t>
            </a:r>
            <a:r>
              <a:rPr lang="zh-CN" altLang="en-US" sz="1200" dirty="0">
                <a:solidFill>
                  <a:schemeClr val="tx1">
                    <a:lumMod val="75000"/>
                    <a:lumOff val="25000"/>
                  </a:schemeClr>
                </a:solidFill>
                <a:cs typeface="+mn-ea"/>
                <a:sym typeface="+mn-lt"/>
              </a:rPr>
              <a:t>人为委员。</a:t>
            </a:r>
          </a:p>
        </p:txBody>
      </p:sp>
      <p:cxnSp>
        <p:nvCxnSpPr>
          <p:cNvPr id="8" name="直接连接符 7"/>
          <p:cNvCxnSpPr/>
          <p:nvPr/>
        </p:nvCxnSpPr>
        <p:spPr>
          <a:xfrm>
            <a:off x="769400" y="2934904"/>
            <a:ext cx="733425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Rectangle 11"/>
          <p:cNvSpPr>
            <a:spLocks noChangeArrowheads="1"/>
          </p:cNvSpPr>
          <p:nvPr/>
        </p:nvSpPr>
        <p:spPr bwMode="auto">
          <a:xfrm>
            <a:off x="769400" y="4779482"/>
            <a:ext cx="648974" cy="648976"/>
          </a:xfrm>
          <a:prstGeom prst="roundRect">
            <a:avLst>
              <a:gd name="adj" fmla="val 11541"/>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dirty="0">
                <a:ln w="19050">
                  <a:noFill/>
                </a:ln>
                <a:gradFill>
                  <a:gsLst>
                    <a:gs pos="100000">
                      <a:srgbClr val="E9BE61"/>
                    </a:gs>
                    <a:gs pos="49000">
                      <a:srgbClr val="FEEFAC"/>
                    </a:gs>
                  </a:gsLst>
                  <a:lin ang="5400000" scaled="0"/>
                </a:gradFill>
                <a:cs typeface="+mn-ea"/>
                <a:sym typeface="+mn-lt"/>
              </a:rPr>
              <a:t>3</a:t>
            </a:r>
            <a:endParaRPr lang="zh-CN" altLang="en-US" sz="2000" dirty="0">
              <a:ln w="19050">
                <a:noFill/>
              </a:ln>
              <a:gradFill>
                <a:gsLst>
                  <a:gs pos="100000">
                    <a:srgbClr val="E9BE61"/>
                  </a:gs>
                  <a:gs pos="49000">
                    <a:srgbClr val="FEEFAC"/>
                  </a:gs>
                </a:gsLst>
                <a:lin ang="5400000" scaled="0"/>
              </a:gradFill>
              <a:cs typeface="+mn-ea"/>
              <a:sym typeface="+mn-lt"/>
            </a:endParaRPr>
          </a:p>
        </p:txBody>
      </p:sp>
      <p:sp>
        <p:nvSpPr>
          <p:cNvPr id="10" name="矩形 9"/>
          <p:cNvSpPr/>
          <p:nvPr/>
        </p:nvSpPr>
        <p:spPr>
          <a:xfrm>
            <a:off x="1519313" y="4779482"/>
            <a:ext cx="6805224" cy="646331"/>
          </a:xfrm>
          <a:prstGeom prst="rect">
            <a:avLst/>
          </a:prstGeom>
        </p:spPr>
        <p:txBody>
          <a:bodyPr wrap="square">
            <a:spAutoFit/>
          </a:bodyPr>
          <a:lstStyle/>
          <a:p>
            <a:pPr lvl="0">
              <a:buClr>
                <a:schemeClr val="accent1"/>
              </a:buClr>
              <a:defRPr/>
            </a:pPr>
            <a:r>
              <a:rPr lang="zh-CN" altLang="en-US" sz="1200" dirty="0">
                <a:solidFill>
                  <a:schemeClr val="tx1">
                    <a:lumMod val="75000"/>
                    <a:lumOff val="25000"/>
                  </a:schemeClr>
                </a:solidFill>
                <a:cs typeface="+mn-ea"/>
                <a:sym typeface="+mn-lt"/>
              </a:rPr>
              <a:t>革命委员会任命吴玉章为秘书长，任命周恩来、贺龙、叶挺、刘伯承等组成参谋团，作为军事指挥机关，刘伯承为参谋团参谋长，郭沫若为总政治部主任，并决定起义军仍沿用国民革命军第二方面军番号，贺龙兼代方面军总指挥叶挺兼代方面军前敌总指挥</a:t>
            </a:r>
          </a:p>
        </p:txBody>
      </p:sp>
      <p:cxnSp>
        <p:nvCxnSpPr>
          <p:cNvPr id="11" name="直接连接符 10"/>
          <p:cNvCxnSpPr/>
          <p:nvPr/>
        </p:nvCxnSpPr>
        <p:spPr>
          <a:xfrm>
            <a:off x="769400" y="4373155"/>
            <a:ext cx="733425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5" name="图片占位符 14"/>
          <p:cNvPicPr>
            <a:picLocks noGrp="1" noChangeAspect="1"/>
          </p:cNvPicPr>
          <p:nvPr>
            <p:ph type="pic" sz="quarter" idx="10"/>
          </p:nvPr>
        </p:nvPicPr>
        <p:blipFill rotWithShape="1">
          <a:blip r:embed="rId2" cstate="screen"/>
          <a:srcRect/>
          <a:stretch>
            <a:fillRect/>
          </a:stretch>
        </p:blipFill>
        <p:spPr>
          <a:xfrm>
            <a:off x="8679400" y="1879600"/>
            <a:ext cx="2743200" cy="3546213"/>
          </a:xfr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animBg="1"/>
      <p:bldP spid="6" grpId="0"/>
      <p:bldP spid="9"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占位符 23" descr="城堡的建筑&#10;&#10;中度可信度描述已自动生成"/>
          <p:cNvPicPr>
            <a:picLocks noGrp="1" noChangeAspect="1"/>
          </p:cNvPicPr>
          <p:nvPr>
            <p:ph type="pic" sz="quarter" idx="10"/>
          </p:nvPr>
        </p:nvPicPr>
        <p:blipFill rotWithShape="1">
          <a:blip r:embed="rId2" cstate="screen"/>
          <a:srcRect/>
          <a:stretch>
            <a:fillRect/>
          </a:stretch>
        </p:blipFill>
        <p:spPr>
          <a:xfrm>
            <a:off x="7130852" y="1110087"/>
            <a:ext cx="5061148" cy="5292386"/>
          </a:xfrm>
        </p:spPr>
      </p:pic>
      <p:sp>
        <p:nvSpPr>
          <p:cNvPr id="21" name="矩形 20"/>
          <p:cNvSpPr/>
          <p:nvPr/>
        </p:nvSpPr>
        <p:spPr>
          <a:xfrm>
            <a:off x="769400" y="140970"/>
            <a:ext cx="4572855" cy="646331"/>
          </a:xfrm>
          <a:prstGeom prst="rect">
            <a:avLst/>
          </a:prstGeom>
        </p:spPr>
        <p:txBody>
          <a:bodyPr wrap="square">
            <a:spAutoFit/>
          </a:bodyPr>
          <a:lstStyle/>
          <a:p>
            <a:pPr lvl="0">
              <a:defRPr/>
            </a:pPr>
            <a:r>
              <a:rPr lang="zh-CN" altLang="en-US" sz="3600" dirty="0">
                <a:solidFill>
                  <a:schemeClr val="accent1"/>
                </a:solidFill>
                <a:cs typeface="+mn-ea"/>
                <a:sym typeface="+mn-lt"/>
              </a:rPr>
              <a:t>八一建军节的由来</a:t>
            </a:r>
          </a:p>
        </p:txBody>
      </p:sp>
      <p:sp>
        <p:nvSpPr>
          <p:cNvPr id="22" name="Rectangle 11"/>
          <p:cNvSpPr>
            <a:spLocks noChangeArrowheads="1"/>
          </p:cNvSpPr>
          <p:nvPr/>
        </p:nvSpPr>
        <p:spPr bwMode="auto">
          <a:xfrm>
            <a:off x="769400" y="1777569"/>
            <a:ext cx="648974" cy="648976"/>
          </a:xfrm>
          <a:prstGeom prst="roundRect">
            <a:avLst>
              <a:gd name="adj" fmla="val 11541"/>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dirty="0">
                <a:ln w="19050">
                  <a:noFill/>
                </a:ln>
                <a:gradFill>
                  <a:gsLst>
                    <a:gs pos="100000">
                      <a:srgbClr val="E9BE61"/>
                    </a:gs>
                    <a:gs pos="49000">
                      <a:srgbClr val="FEEFAC"/>
                    </a:gs>
                  </a:gsLst>
                  <a:lin ang="5400000" scaled="0"/>
                </a:gradFill>
                <a:cs typeface="+mn-ea"/>
                <a:sym typeface="+mn-lt"/>
              </a:rPr>
              <a:t>1</a:t>
            </a:r>
            <a:endParaRPr lang="zh-CN" altLang="en-US" sz="2000" dirty="0">
              <a:ln w="19050">
                <a:noFill/>
              </a:ln>
              <a:gradFill>
                <a:gsLst>
                  <a:gs pos="100000">
                    <a:srgbClr val="E9BE61"/>
                  </a:gs>
                  <a:gs pos="49000">
                    <a:srgbClr val="FEEFAC"/>
                  </a:gs>
                </a:gsLst>
                <a:lin ang="5400000" scaled="0"/>
              </a:gradFill>
              <a:cs typeface="+mn-ea"/>
              <a:sym typeface="+mn-lt"/>
            </a:endParaRPr>
          </a:p>
        </p:txBody>
      </p:sp>
      <p:sp>
        <p:nvSpPr>
          <p:cNvPr id="23" name="矩形 22"/>
          <p:cNvSpPr/>
          <p:nvPr/>
        </p:nvSpPr>
        <p:spPr>
          <a:xfrm>
            <a:off x="1519313" y="1732725"/>
            <a:ext cx="5351387" cy="738664"/>
          </a:xfrm>
          <a:prstGeom prst="rect">
            <a:avLst/>
          </a:prstGeom>
        </p:spPr>
        <p:txBody>
          <a:bodyPr wrap="square">
            <a:spAutoFit/>
          </a:bodyPr>
          <a:lstStyle/>
          <a:p>
            <a:pPr lvl="0">
              <a:buClr>
                <a:schemeClr val="accent1"/>
              </a:buClr>
              <a:defRPr/>
            </a:pPr>
            <a:r>
              <a:rPr lang="zh-CN" altLang="en-US" sz="1400" dirty="0">
                <a:solidFill>
                  <a:schemeClr val="tx1">
                    <a:lumMod val="75000"/>
                    <a:lumOff val="25000"/>
                  </a:schemeClr>
                </a:solidFill>
                <a:cs typeface="+mn-ea"/>
                <a:sym typeface="+mn-lt"/>
              </a:rPr>
              <a:t>起义军陆续折返瑞金，改道东进，经福建省长汀、上杭，沿汀江、韩江南下。</a:t>
            </a:r>
            <a:r>
              <a:rPr lang="en-US" altLang="zh-CN" sz="1400" dirty="0">
                <a:solidFill>
                  <a:schemeClr val="tx1">
                    <a:lumMod val="75000"/>
                    <a:lumOff val="25000"/>
                  </a:schemeClr>
                </a:solidFill>
                <a:cs typeface="+mn-ea"/>
                <a:sym typeface="+mn-lt"/>
              </a:rPr>
              <a:t>9</a:t>
            </a:r>
            <a:r>
              <a:rPr lang="zh-CN" altLang="en-US" sz="1400" dirty="0">
                <a:solidFill>
                  <a:schemeClr val="tx1">
                    <a:lumMod val="75000"/>
                    <a:lumOff val="25000"/>
                  </a:schemeClr>
                </a:solidFill>
                <a:cs typeface="+mn-ea"/>
                <a:sym typeface="+mn-lt"/>
              </a:rPr>
              <a:t>月</a:t>
            </a:r>
            <a:r>
              <a:rPr lang="en-US" altLang="zh-CN" sz="1400" dirty="0">
                <a:solidFill>
                  <a:schemeClr val="tx1">
                    <a:lumMod val="75000"/>
                    <a:lumOff val="25000"/>
                  </a:schemeClr>
                </a:solidFill>
                <a:cs typeface="+mn-ea"/>
                <a:sym typeface="+mn-lt"/>
              </a:rPr>
              <a:t>22</a:t>
            </a:r>
            <a:r>
              <a:rPr lang="zh-CN" altLang="en-US" sz="1400" dirty="0">
                <a:solidFill>
                  <a:schemeClr val="tx1">
                    <a:lumMod val="75000"/>
                    <a:lumOff val="25000"/>
                  </a:schemeClr>
                </a:solidFill>
                <a:cs typeface="+mn-ea"/>
                <a:sym typeface="+mn-lt"/>
              </a:rPr>
              <a:t>日，第</a:t>
            </a:r>
            <a:r>
              <a:rPr lang="en-US" altLang="zh-CN" sz="1400" dirty="0">
                <a:solidFill>
                  <a:schemeClr val="tx1">
                    <a:lumMod val="75000"/>
                    <a:lumOff val="25000"/>
                  </a:schemeClr>
                </a:solidFill>
                <a:cs typeface="+mn-ea"/>
                <a:sym typeface="+mn-lt"/>
              </a:rPr>
              <a:t>11</a:t>
            </a:r>
            <a:r>
              <a:rPr lang="zh-CN" altLang="en-US" sz="1400" dirty="0">
                <a:solidFill>
                  <a:schemeClr val="tx1">
                    <a:lumMod val="75000"/>
                    <a:lumOff val="25000"/>
                  </a:schemeClr>
                </a:solidFill>
                <a:cs typeface="+mn-ea"/>
                <a:sym typeface="+mn-lt"/>
              </a:rPr>
              <a:t>军第</a:t>
            </a:r>
            <a:r>
              <a:rPr lang="en-US" altLang="zh-CN" sz="1400" dirty="0">
                <a:solidFill>
                  <a:schemeClr val="tx1">
                    <a:lumMod val="75000"/>
                    <a:lumOff val="25000"/>
                  </a:schemeClr>
                </a:solidFill>
                <a:cs typeface="+mn-ea"/>
                <a:sym typeface="+mn-lt"/>
              </a:rPr>
              <a:t>25</a:t>
            </a:r>
            <a:r>
              <a:rPr lang="zh-CN" altLang="en-US" sz="1400" dirty="0">
                <a:solidFill>
                  <a:schemeClr val="tx1">
                    <a:lumMod val="75000"/>
                    <a:lumOff val="25000"/>
                  </a:schemeClr>
                </a:solidFill>
                <a:cs typeface="+mn-ea"/>
                <a:sym typeface="+mn-lt"/>
              </a:rPr>
              <a:t>师占领广东省大埔县三河坝，主力继续南进，于</a:t>
            </a:r>
            <a:r>
              <a:rPr lang="en-US" altLang="zh-CN" sz="1400" dirty="0">
                <a:solidFill>
                  <a:schemeClr val="tx1">
                    <a:lumMod val="75000"/>
                    <a:lumOff val="25000"/>
                  </a:schemeClr>
                </a:solidFill>
                <a:cs typeface="+mn-ea"/>
                <a:sym typeface="+mn-lt"/>
              </a:rPr>
              <a:t>23</a:t>
            </a:r>
            <a:r>
              <a:rPr lang="zh-CN" altLang="en-US" sz="1400" dirty="0">
                <a:solidFill>
                  <a:schemeClr val="tx1">
                    <a:lumMod val="75000"/>
                    <a:lumOff val="25000"/>
                  </a:schemeClr>
                </a:solidFill>
                <a:cs typeface="+mn-ea"/>
                <a:sym typeface="+mn-lt"/>
              </a:rPr>
              <a:t>日占领潮安（今潮州）、汕头</a:t>
            </a:r>
          </a:p>
        </p:txBody>
      </p:sp>
      <p:sp>
        <p:nvSpPr>
          <p:cNvPr id="25" name="Rectangle 11"/>
          <p:cNvSpPr>
            <a:spLocks noChangeArrowheads="1"/>
          </p:cNvSpPr>
          <p:nvPr/>
        </p:nvSpPr>
        <p:spPr bwMode="auto">
          <a:xfrm>
            <a:off x="769400" y="3360747"/>
            <a:ext cx="648974" cy="648976"/>
          </a:xfrm>
          <a:prstGeom prst="roundRect">
            <a:avLst>
              <a:gd name="adj" fmla="val 11541"/>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dirty="0">
                <a:ln w="19050">
                  <a:noFill/>
                </a:ln>
                <a:gradFill>
                  <a:gsLst>
                    <a:gs pos="100000">
                      <a:srgbClr val="E9BE61"/>
                    </a:gs>
                    <a:gs pos="49000">
                      <a:srgbClr val="FEEFAC"/>
                    </a:gs>
                  </a:gsLst>
                  <a:lin ang="5400000" scaled="0"/>
                </a:gradFill>
                <a:cs typeface="+mn-ea"/>
                <a:sym typeface="+mn-lt"/>
              </a:rPr>
              <a:t>2</a:t>
            </a:r>
            <a:endParaRPr lang="zh-CN" altLang="en-US" sz="2000" dirty="0">
              <a:ln w="19050">
                <a:noFill/>
              </a:ln>
              <a:gradFill>
                <a:gsLst>
                  <a:gs pos="100000">
                    <a:srgbClr val="E9BE61"/>
                  </a:gs>
                  <a:gs pos="49000">
                    <a:srgbClr val="FEEFAC"/>
                  </a:gs>
                </a:gsLst>
                <a:lin ang="5400000" scaled="0"/>
              </a:gradFill>
              <a:cs typeface="+mn-ea"/>
              <a:sym typeface="+mn-lt"/>
            </a:endParaRPr>
          </a:p>
        </p:txBody>
      </p:sp>
      <p:sp>
        <p:nvSpPr>
          <p:cNvPr id="26" name="矩形 25"/>
          <p:cNvSpPr/>
          <p:nvPr/>
        </p:nvSpPr>
        <p:spPr>
          <a:xfrm>
            <a:off x="1519313" y="3315903"/>
            <a:ext cx="5351387" cy="738664"/>
          </a:xfrm>
          <a:prstGeom prst="rect">
            <a:avLst/>
          </a:prstGeom>
        </p:spPr>
        <p:txBody>
          <a:bodyPr wrap="square">
            <a:spAutoFit/>
          </a:bodyPr>
          <a:lstStyle/>
          <a:p>
            <a:pPr lvl="0">
              <a:buClr>
                <a:schemeClr val="accent1"/>
              </a:buClr>
              <a:defRPr/>
            </a:pPr>
            <a:r>
              <a:rPr lang="zh-CN" altLang="en-US" sz="1400" dirty="0">
                <a:solidFill>
                  <a:schemeClr val="tx1">
                    <a:lumMod val="75000"/>
                    <a:lumOff val="25000"/>
                  </a:schemeClr>
                </a:solidFill>
                <a:cs typeface="+mn-ea"/>
                <a:sym typeface="+mn-lt"/>
              </a:rPr>
              <a:t>在此期间，驻广东的国民党军第</a:t>
            </a:r>
            <a:r>
              <a:rPr lang="en-US" altLang="zh-CN" sz="1400" dirty="0">
                <a:solidFill>
                  <a:schemeClr val="tx1">
                    <a:lumMod val="75000"/>
                    <a:lumOff val="25000"/>
                  </a:schemeClr>
                </a:solidFill>
                <a:cs typeface="+mn-ea"/>
                <a:sym typeface="+mn-lt"/>
              </a:rPr>
              <a:t>8</a:t>
            </a:r>
            <a:r>
              <a:rPr lang="zh-CN" altLang="en-US" sz="1400" dirty="0">
                <a:solidFill>
                  <a:schemeClr val="tx1">
                    <a:lumMod val="75000"/>
                    <a:lumOff val="25000"/>
                  </a:schemeClr>
                </a:solidFill>
                <a:cs typeface="+mn-ea"/>
                <a:sym typeface="+mn-lt"/>
              </a:rPr>
              <a:t>路军总指挥李济深令钱大钧残部牵制第</a:t>
            </a:r>
            <a:r>
              <a:rPr lang="en-US" altLang="zh-CN" sz="1400" dirty="0">
                <a:solidFill>
                  <a:schemeClr val="tx1">
                    <a:lumMod val="75000"/>
                    <a:lumOff val="25000"/>
                  </a:schemeClr>
                </a:solidFill>
                <a:cs typeface="+mn-ea"/>
                <a:sym typeface="+mn-lt"/>
              </a:rPr>
              <a:t>25</a:t>
            </a:r>
            <a:r>
              <a:rPr lang="zh-CN" altLang="en-US" sz="1400" dirty="0">
                <a:solidFill>
                  <a:schemeClr val="tx1">
                    <a:lumMod val="75000"/>
                    <a:lumOff val="25000"/>
                  </a:schemeClr>
                </a:solidFill>
                <a:cs typeface="+mn-ea"/>
                <a:sym typeface="+mn-lt"/>
              </a:rPr>
              <a:t>师，令黄绍竑部经丰顺进攻潮安，令陈济棠、薛岳部</a:t>
            </a:r>
            <a:r>
              <a:rPr lang="en-US" altLang="zh-CN" sz="1400" dirty="0">
                <a:solidFill>
                  <a:schemeClr val="tx1">
                    <a:lumMod val="75000"/>
                    <a:lumOff val="25000"/>
                  </a:schemeClr>
                </a:solidFill>
                <a:cs typeface="+mn-ea"/>
                <a:sym typeface="+mn-lt"/>
              </a:rPr>
              <a:t>3</a:t>
            </a:r>
            <a:r>
              <a:rPr lang="zh-CN" altLang="en-US" sz="1400" dirty="0">
                <a:solidFill>
                  <a:schemeClr val="tx1">
                    <a:lumMod val="75000"/>
                    <a:lumOff val="25000"/>
                  </a:schemeClr>
                </a:solidFill>
                <a:cs typeface="+mn-ea"/>
                <a:sym typeface="+mn-lt"/>
              </a:rPr>
              <a:t>个师</a:t>
            </a:r>
            <a:r>
              <a:rPr lang="en-US" altLang="zh-CN" sz="1400" dirty="0">
                <a:solidFill>
                  <a:schemeClr val="tx1">
                    <a:lumMod val="75000"/>
                    <a:lumOff val="25000"/>
                  </a:schemeClr>
                </a:solidFill>
                <a:cs typeface="+mn-ea"/>
                <a:sym typeface="+mn-lt"/>
              </a:rPr>
              <a:t>1</a:t>
            </a:r>
            <a:r>
              <a:rPr lang="zh-CN" altLang="en-US" sz="1400" dirty="0">
                <a:solidFill>
                  <a:schemeClr val="tx1">
                    <a:lumMod val="75000"/>
                    <a:lumOff val="25000"/>
                  </a:schemeClr>
                </a:solidFill>
                <a:cs typeface="+mn-ea"/>
                <a:sym typeface="+mn-lt"/>
              </a:rPr>
              <a:t>．</a:t>
            </a:r>
            <a:r>
              <a:rPr lang="en-US" altLang="zh-CN" sz="1400" dirty="0">
                <a:solidFill>
                  <a:schemeClr val="tx1">
                    <a:lumMod val="75000"/>
                    <a:lumOff val="25000"/>
                  </a:schemeClr>
                </a:solidFill>
                <a:cs typeface="+mn-ea"/>
                <a:sym typeface="+mn-lt"/>
              </a:rPr>
              <a:t>5</a:t>
            </a:r>
            <a:r>
              <a:rPr lang="zh-CN" altLang="en-US" sz="1400" dirty="0">
                <a:solidFill>
                  <a:schemeClr val="tx1">
                    <a:lumMod val="75000"/>
                    <a:lumOff val="25000"/>
                  </a:schemeClr>
                </a:solidFill>
                <a:cs typeface="+mn-ea"/>
                <a:sym typeface="+mn-lt"/>
              </a:rPr>
              <a:t>万余人组成东路军，由河源东进，寻起义军主力决战</a:t>
            </a:r>
          </a:p>
        </p:txBody>
      </p:sp>
      <p:cxnSp>
        <p:nvCxnSpPr>
          <p:cNvPr id="29" name="直接连接符 28"/>
          <p:cNvCxnSpPr/>
          <p:nvPr/>
        </p:nvCxnSpPr>
        <p:spPr>
          <a:xfrm>
            <a:off x="731838" y="2881178"/>
            <a:ext cx="608171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0" name="Rectangle 11"/>
          <p:cNvSpPr>
            <a:spLocks noChangeArrowheads="1"/>
          </p:cNvSpPr>
          <p:nvPr/>
        </p:nvSpPr>
        <p:spPr bwMode="auto">
          <a:xfrm>
            <a:off x="769400" y="4943925"/>
            <a:ext cx="648974" cy="648976"/>
          </a:xfrm>
          <a:prstGeom prst="roundRect">
            <a:avLst>
              <a:gd name="adj" fmla="val 11541"/>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dirty="0">
                <a:ln w="19050">
                  <a:noFill/>
                </a:ln>
                <a:gradFill>
                  <a:gsLst>
                    <a:gs pos="100000">
                      <a:srgbClr val="E9BE61"/>
                    </a:gs>
                    <a:gs pos="49000">
                      <a:srgbClr val="FEEFAC"/>
                    </a:gs>
                  </a:gsLst>
                  <a:lin ang="5400000" scaled="0"/>
                </a:gradFill>
                <a:cs typeface="+mn-ea"/>
                <a:sym typeface="+mn-lt"/>
              </a:rPr>
              <a:t>3</a:t>
            </a:r>
            <a:endParaRPr lang="zh-CN" altLang="en-US" sz="2000" dirty="0">
              <a:ln w="19050">
                <a:noFill/>
              </a:ln>
              <a:gradFill>
                <a:gsLst>
                  <a:gs pos="100000">
                    <a:srgbClr val="E9BE61"/>
                  </a:gs>
                  <a:gs pos="49000">
                    <a:srgbClr val="FEEFAC"/>
                  </a:gs>
                </a:gsLst>
                <a:lin ang="5400000" scaled="0"/>
              </a:gradFill>
              <a:cs typeface="+mn-ea"/>
              <a:sym typeface="+mn-lt"/>
            </a:endParaRPr>
          </a:p>
        </p:txBody>
      </p:sp>
      <p:sp>
        <p:nvSpPr>
          <p:cNvPr id="31" name="矩形 30"/>
          <p:cNvSpPr/>
          <p:nvPr/>
        </p:nvSpPr>
        <p:spPr>
          <a:xfrm>
            <a:off x="1519313" y="5006803"/>
            <a:ext cx="5351387" cy="523220"/>
          </a:xfrm>
          <a:prstGeom prst="rect">
            <a:avLst/>
          </a:prstGeom>
        </p:spPr>
        <p:txBody>
          <a:bodyPr wrap="square">
            <a:spAutoFit/>
          </a:bodyPr>
          <a:lstStyle/>
          <a:p>
            <a:pPr lvl="0">
              <a:buClr>
                <a:schemeClr val="accent1"/>
              </a:buClr>
              <a:defRPr/>
            </a:pPr>
            <a:r>
              <a:rPr lang="zh-CN" altLang="en-US" sz="1400" dirty="0">
                <a:solidFill>
                  <a:schemeClr val="tx1">
                    <a:lumMod val="75000"/>
                    <a:lumOff val="25000"/>
                  </a:schemeClr>
                </a:solidFill>
                <a:cs typeface="+mn-ea"/>
                <a:sym typeface="+mn-lt"/>
              </a:rPr>
              <a:t>根据上述情况，中共前委决定，第</a:t>
            </a:r>
            <a:r>
              <a:rPr lang="en-US" altLang="zh-CN" sz="1400" dirty="0">
                <a:solidFill>
                  <a:schemeClr val="tx1">
                    <a:lumMod val="75000"/>
                    <a:lumOff val="25000"/>
                  </a:schemeClr>
                </a:solidFill>
                <a:cs typeface="+mn-ea"/>
                <a:sym typeface="+mn-lt"/>
              </a:rPr>
              <a:t>20</a:t>
            </a:r>
            <a:r>
              <a:rPr lang="zh-CN" altLang="en-US" sz="1400" dirty="0">
                <a:solidFill>
                  <a:schemeClr val="tx1">
                    <a:lumMod val="75000"/>
                    <a:lumOff val="25000"/>
                  </a:schemeClr>
                </a:solidFill>
                <a:cs typeface="+mn-ea"/>
                <a:sym typeface="+mn-lt"/>
              </a:rPr>
              <a:t>军新建的第</a:t>
            </a:r>
            <a:r>
              <a:rPr lang="en-US" altLang="zh-CN" sz="1400" dirty="0">
                <a:solidFill>
                  <a:schemeClr val="tx1">
                    <a:lumMod val="75000"/>
                    <a:lumOff val="25000"/>
                  </a:schemeClr>
                </a:solidFill>
                <a:cs typeface="+mn-ea"/>
                <a:sym typeface="+mn-lt"/>
              </a:rPr>
              <a:t>3</a:t>
            </a:r>
            <a:r>
              <a:rPr lang="zh-CN" altLang="en-US" sz="1400" dirty="0">
                <a:solidFill>
                  <a:schemeClr val="tx1">
                    <a:lumMod val="75000"/>
                    <a:lumOff val="25000"/>
                  </a:schemeClr>
                </a:solidFill>
                <a:cs typeface="+mn-ea"/>
                <a:sym typeface="+mn-lt"/>
              </a:rPr>
              <a:t>师随革命委员会驻守潮汕地区，集中主力</a:t>
            </a:r>
            <a:r>
              <a:rPr lang="en-US" altLang="zh-CN" sz="1400" dirty="0">
                <a:solidFill>
                  <a:schemeClr val="tx1">
                    <a:lumMod val="75000"/>
                    <a:lumOff val="25000"/>
                  </a:schemeClr>
                </a:solidFill>
                <a:cs typeface="+mn-ea"/>
                <a:sym typeface="+mn-lt"/>
              </a:rPr>
              <a:t>6500</a:t>
            </a:r>
            <a:r>
              <a:rPr lang="zh-CN" altLang="en-US" sz="1400" dirty="0">
                <a:solidFill>
                  <a:schemeClr val="tx1">
                    <a:lumMod val="75000"/>
                    <a:lumOff val="25000"/>
                  </a:schemeClr>
                </a:solidFill>
                <a:cs typeface="+mn-ea"/>
                <a:sym typeface="+mn-lt"/>
              </a:rPr>
              <a:t>余人迎击东进之敌</a:t>
            </a:r>
          </a:p>
        </p:txBody>
      </p:sp>
      <p:cxnSp>
        <p:nvCxnSpPr>
          <p:cNvPr id="32" name="直接连接符 31"/>
          <p:cNvCxnSpPr/>
          <p:nvPr/>
        </p:nvCxnSpPr>
        <p:spPr>
          <a:xfrm>
            <a:off x="731838" y="4464356"/>
            <a:ext cx="608171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606704" y="6191759"/>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smtClean="0">
                <a:ln>
                  <a:noFill/>
                </a:ln>
                <a:solidFill>
                  <a:schemeClr val="bg1"/>
                </a:solidFill>
                <a:effectLst/>
                <a:uLnTx/>
                <a:uFillTx/>
              </a:rPr>
              <a:t>节日</a:t>
            </a:r>
            <a:r>
              <a:rPr kumimoji="0" lang="en-US" altLang="zh-CN" sz="100" b="0" i="0" u="none" strike="noStrike" kern="0" cap="none" spc="0" normalizeH="0" baseline="0" noProof="0" smtClean="0">
                <a:ln>
                  <a:noFill/>
                </a:ln>
                <a:solidFill>
                  <a:schemeClr val="bg1"/>
                </a:solidFill>
                <a:effectLst/>
                <a:uLnTx/>
                <a:uFillTx/>
              </a:rPr>
              <a:t>PPT</a:t>
            </a:r>
            <a:r>
              <a:rPr kumimoji="0" lang="zh-CN" altLang="en-US" sz="100" b="0" i="0" u="none" strike="noStrike" kern="0" cap="none" spc="0" normalizeH="0" baseline="0" noProof="0" smtClean="0">
                <a:ln>
                  <a:noFill/>
                </a:ln>
                <a:solidFill>
                  <a:schemeClr val="bg1"/>
                </a:solidFill>
                <a:effectLst/>
                <a:uLnTx/>
                <a:uFillTx/>
              </a:rPr>
              <a:t>模板 </a:t>
            </a:r>
            <a:r>
              <a:rPr kumimoji="0" lang="en-US" altLang="zh-CN" sz="100" b="0" i="0" u="none" strike="noStrike" kern="0" cap="none" spc="0" normalizeH="0" baseline="0" noProof="0" smtClean="0">
                <a:ln>
                  <a:noFill/>
                </a:ln>
                <a:solidFill>
                  <a:schemeClr val="bg1"/>
                </a:solidFill>
                <a:effectLst/>
                <a:uLnTx/>
                <a:uFillTx/>
              </a:rPr>
              <a:t>http:// www.PPT818.com/jieri/</a:t>
            </a:r>
            <a:endParaRPr kumimoji="0" lang="en-US" altLang="zh-CN" sz="100" b="0" i="0" u="none" strike="noStrike" kern="0" cap="none" spc="0" normalizeH="0" baseline="0" noProof="0" dirty="0" smtClean="0">
              <a:ln>
                <a:noFill/>
              </a:ln>
              <a:solidFill>
                <a:schemeClr val="bg1"/>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ppt_x"/>
                                          </p:val>
                                        </p:tav>
                                        <p:tav tm="100000">
                                          <p:val>
                                            <p:strVal val="#ppt_x"/>
                                          </p:val>
                                        </p:tav>
                                      </p:tavLst>
                                    </p:anim>
                                    <p:anim calcmode="lin" valueType="num">
                                      <p:cBhvr additive="base">
                                        <p:cTn id="32" dur="500" fill="hold"/>
                                        <p:tgtEl>
                                          <p:spTgt spid="3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additive="base">
                                        <p:cTn id="35" dur="500" fill="hold"/>
                                        <p:tgtEl>
                                          <p:spTgt spid="31"/>
                                        </p:tgtEl>
                                        <p:attrNameLst>
                                          <p:attrName>ppt_x</p:attrName>
                                        </p:attrNameLst>
                                      </p:cBhvr>
                                      <p:tavLst>
                                        <p:tav tm="0">
                                          <p:val>
                                            <p:strVal val="#ppt_x"/>
                                          </p:val>
                                        </p:tav>
                                        <p:tav tm="100000">
                                          <p:val>
                                            <p:strVal val="#ppt_x"/>
                                          </p:val>
                                        </p:tav>
                                      </p:tavLst>
                                    </p:anim>
                                    <p:anim calcmode="lin" valueType="num">
                                      <p:cBhvr additive="base">
                                        <p:cTn id="36" dur="500" fill="hold"/>
                                        <p:tgtEl>
                                          <p:spTgt spid="3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ppt_x"/>
                                          </p:val>
                                        </p:tav>
                                        <p:tav tm="100000">
                                          <p:val>
                                            <p:strVal val="#ppt_x"/>
                                          </p:val>
                                        </p:tav>
                                      </p:tavLst>
                                    </p:anim>
                                    <p:anim calcmode="lin" valueType="num">
                                      <p:cBhvr additive="base">
                                        <p:cTn id="40" dur="500" fill="hold"/>
                                        <p:tgtEl>
                                          <p:spTgt spid="29"/>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ppt_x"/>
                                          </p:val>
                                        </p:tav>
                                        <p:tav tm="100000">
                                          <p:val>
                                            <p:strVal val="#ppt_x"/>
                                          </p:val>
                                        </p:tav>
                                      </p:tavLst>
                                    </p:anim>
                                    <p:anim calcmode="lin" valueType="num">
                                      <p:cBhvr additive="base">
                                        <p:cTn id="4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23" grpId="0"/>
      <p:bldP spid="25" grpId="0" animBg="1"/>
      <p:bldP spid="26" grpId="0"/>
      <p:bldP spid="30" grpId="0" animBg="1"/>
      <p:bldP spid="3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PA" val="v5.2.11"/>
</p:tagLst>
</file>

<file path=ppt/tags/tag11.xml><?xml version="1.0" encoding="utf-8"?>
<p:tagLst xmlns:a="http://schemas.openxmlformats.org/drawingml/2006/main" xmlns:r="http://schemas.openxmlformats.org/officeDocument/2006/relationships" xmlns:p="http://schemas.openxmlformats.org/presentationml/2006/main">
  <p:tag name="PA" val="v5.2.11"/>
</p:tagLst>
</file>

<file path=ppt/tags/tag12.xml><?xml version="1.0" encoding="utf-8"?>
<p:tagLst xmlns:a="http://schemas.openxmlformats.org/drawingml/2006/main" xmlns:r="http://schemas.openxmlformats.org/officeDocument/2006/relationships" xmlns:p="http://schemas.openxmlformats.org/presentationml/2006/main">
  <p:tag name="PA" val="v5.2.11"/>
</p:tagLst>
</file>

<file path=ppt/tags/tag2.xml><?xml version="1.0" encoding="utf-8"?>
<p:tagLst xmlns:a="http://schemas.openxmlformats.org/drawingml/2006/main" xmlns:r="http://schemas.openxmlformats.org/officeDocument/2006/relationships" xmlns:p="http://schemas.openxmlformats.org/presentationml/2006/main">
  <p:tag name="PA" val="v5.2.11"/>
</p:tagLst>
</file>

<file path=ppt/tags/tag3.xml><?xml version="1.0" encoding="utf-8"?>
<p:tagLst xmlns:a="http://schemas.openxmlformats.org/drawingml/2006/main" xmlns:r="http://schemas.openxmlformats.org/officeDocument/2006/relationships" xmlns:p="http://schemas.openxmlformats.org/presentationml/2006/main">
  <p:tag name="PA" val="v5.2.11"/>
</p:tagLst>
</file>

<file path=ppt/tags/tag4.xml><?xml version="1.0" encoding="utf-8"?>
<p:tagLst xmlns:a="http://schemas.openxmlformats.org/drawingml/2006/main" xmlns:r="http://schemas.openxmlformats.org/officeDocument/2006/relationships" xmlns:p="http://schemas.openxmlformats.org/presentationml/2006/main">
  <p:tag name="PA" val="v5.2.11"/>
</p:tagLst>
</file>

<file path=ppt/tags/tag5.xml><?xml version="1.0" encoding="utf-8"?>
<p:tagLst xmlns:a="http://schemas.openxmlformats.org/drawingml/2006/main" xmlns:r="http://schemas.openxmlformats.org/officeDocument/2006/relationships" xmlns:p="http://schemas.openxmlformats.org/presentationml/2006/main">
  <p:tag name="PA" val="v5.2.11"/>
</p:tagLst>
</file>

<file path=ppt/tags/tag6.xml><?xml version="1.0" encoding="utf-8"?>
<p:tagLst xmlns:a="http://schemas.openxmlformats.org/drawingml/2006/main" xmlns:r="http://schemas.openxmlformats.org/officeDocument/2006/relationships" xmlns:p="http://schemas.openxmlformats.org/presentationml/2006/main">
  <p:tag name="PA" val="v5.2.11"/>
</p:tagLst>
</file>

<file path=ppt/tags/tag7.xml><?xml version="1.0" encoding="utf-8"?>
<p:tagLst xmlns:a="http://schemas.openxmlformats.org/drawingml/2006/main" xmlns:r="http://schemas.openxmlformats.org/officeDocument/2006/relationships" xmlns:p="http://schemas.openxmlformats.org/presentationml/2006/main">
  <p:tag name="PA" val="v5.2.11"/>
</p:tagLst>
</file>

<file path=ppt/tags/tag8.xml><?xml version="1.0" encoding="utf-8"?>
<p:tagLst xmlns:a="http://schemas.openxmlformats.org/drawingml/2006/main" xmlns:r="http://schemas.openxmlformats.org/officeDocument/2006/relationships" xmlns:p="http://schemas.openxmlformats.org/presentationml/2006/main">
  <p:tag name="PA" val="v5.2.11"/>
</p:tagLst>
</file>

<file path=ppt/tags/tag9.xml><?xml version="1.0" encoding="utf-8"?>
<p:tagLst xmlns:a="http://schemas.openxmlformats.org/drawingml/2006/main" xmlns:r="http://schemas.openxmlformats.org/officeDocument/2006/relationships" xmlns:p="http://schemas.openxmlformats.org/presentationml/2006/main">
  <p:tag name="PA" val="v5.2.11"/>
</p:tagLst>
</file>

<file path=ppt/theme/theme1.xml><?xml version="1.0" encoding="utf-8"?>
<a:theme xmlns:a="http://schemas.openxmlformats.org/drawingml/2006/main" name=" www.2ppt.com">
  <a:themeElements>
    <a:clrScheme name="自定义 12">
      <a:dk1>
        <a:sysClr val="windowText" lastClr="000000"/>
      </a:dk1>
      <a:lt1>
        <a:sysClr val="window" lastClr="FFFFFF"/>
      </a:lt1>
      <a:dk2>
        <a:srgbClr val="44546A"/>
      </a:dk2>
      <a:lt2>
        <a:srgbClr val="E7E6E6"/>
      </a:lt2>
      <a:accent1>
        <a:srgbClr val="CB232D"/>
      </a:accent1>
      <a:accent2>
        <a:srgbClr val="F6F000"/>
      </a:accent2>
      <a:accent3>
        <a:srgbClr val="A5A5A5"/>
      </a:accent3>
      <a:accent4>
        <a:srgbClr val="FFC000"/>
      </a:accent4>
      <a:accent5>
        <a:srgbClr val="5B9BD5"/>
      </a:accent5>
      <a:accent6>
        <a:srgbClr val="70AD47"/>
      </a:accent6>
      <a:hlink>
        <a:srgbClr val="0563C1"/>
      </a:hlink>
      <a:folHlink>
        <a:srgbClr val="954F72"/>
      </a:folHlink>
    </a:clrScheme>
    <a:fontScheme name="pumxvn0x">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3108</Words>
  <Application>Microsoft Office PowerPoint</Application>
  <PresentationFormat>宽屏</PresentationFormat>
  <Paragraphs>250</Paragraphs>
  <Slides>29</Slides>
  <Notes>1</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29</vt:i4>
      </vt:variant>
    </vt:vector>
  </HeadingPairs>
  <TitlesOfParts>
    <vt:vector size="38" baseType="lpstr">
      <vt:lpstr>等线</vt:lpstr>
      <vt:lpstr>汉仪大宋简</vt:lpstr>
      <vt:lpstr>思源宋体 CN Heavy</vt:lpstr>
      <vt:lpstr>宋体</vt:lpstr>
      <vt:lpstr>微软雅黑</vt:lpstr>
      <vt:lpstr>Arial</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4</cp:revision>
  <dcterms:created xsi:type="dcterms:W3CDTF">2022-03-11T02:54:24Z</dcterms:created>
  <dcterms:modified xsi:type="dcterms:W3CDTF">2023-01-10T10:01:10Z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B89A295888ED4F85B1FF94213D21297A</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